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5143500" cx="9144000"/>
  <p:notesSz cx="6858000" cy="9144000"/>
  <p:embeddedFontLst>
    <p:embeddedFont>
      <p:font typeface="Roboto"/>
      <p:regular r:id="rId36"/>
      <p:bold r:id="rId37"/>
      <p:italic r:id="rId38"/>
      <p:boldItalic r:id="rId39"/>
    </p:embeddedFont>
    <p:embeddedFont>
      <p:font typeface="Source Sans Pro SemiBold"/>
      <p:regular r:id="rId40"/>
      <p:bold r:id="rId41"/>
      <p:italic r:id="rId42"/>
      <p:boldItalic r:id="rId43"/>
    </p:embeddedFont>
    <p:embeddedFont>
      <p:font typeface="Source Sans Pro"/>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91F0D18-FE3C-47D1-A0C5-DD4D83750AA3}">
  <a:tblStyle styleId="{D91F0D18-FE3C-47D1-A0C5-DD4D83750AA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SourceSansProSemiBold-regular.fntdata"/><Relationship Id="rId20" Type="http://schemas.openxmlformats.org/officeDocument/2006/relationships/slide" Target="slides/slide14.xml"/><Relationship Id="rId42" Type="http://schemas.openxmlformats.org/officeDocument/2006/relationships/font" Target="fonts/SourceSansProSemiBold-italic.fntdata"/><Relationship Id="rId41" Type="http://schemas.openxmlformats.org/officeDocument/2006/relationships/font" Target="fonts/SourceSansProSemiBold-bold.fntdata"/><Relationship Id="rId22" Type="http://schemas.openxmlformats.org/officeDocument/2006/relationships/slide" Target="slides/slide16.xml"/><Relationship Id="rId44" Type="http://schemas.openxmlformats.org/officeDocument/2006/relationships/font" Target="fonts/SourceSansPro-regular.fntdata"/><Relationship Id="rId21" Type="http://schemas.openxmlformats.org/officeDocument/2006/relationships/slide" Target="slides/slide15.xml"/><Relationship Id="rId43" Type="http://schemas.openxmlformats.org/officeDocument/2006/relationships/font" Target="fonts/SourceSansProSemiBold-boldItalic.fntdata"/><Relationship Id="rId24" Type="http://schemas.openxmlformats.org/officeDocument/2006/relationships/slide" Target="slides/slide18.xml"/><Relationship Id="rId46" Type="http://schemas.openxmlformats.org/officeDocument/2006/relationships/font" Target="fonts/SourceSansPro-italic.fntdata"/><Relationship Id="rId23" Type="http://schemas.openxmlformats.org/officeDocument/2006/relationships/slide" Target="slides/slide17.xml"/><Relationship Id="rId45" Type="http://schemas.openxmlformats.org/officeDocument/2006/relationships/font" Target="fonts/SourceSansPro-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47" Type="http://schemas.openxmlformats.org/officeDocument/2006/relationships/font" Target="fonts/SourceSansPro-boldItalic.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Roboto-bold.fntdata"/><Relationship Id="rId14" Type="http://schemas.openxmlformats.org/officeDocument/2006/relationships/slide" Target="slides/slide8.xml"/><Relationship Id="rId36" Type="http://schemas.openxmlformats.org/officeDocument/2006/relationships/font" Target="fonts/Roboto-regular.fntdata"/><Relationship Id="rId17" Type="http://schemas.openxmlformats.org/officeDocument/2006/relationships/slide" Target="slides/slide11.xml"/><Relationship Id="rId39" Type="http://schemas.openxmlformats.org/officeDocument/2006/relationships/font" Target="fonts/Roboto-boldItalic.fntdata"/><Relationship Id="rId16" Type="http://schemas.openxmlformats.org/officeDocument/2006/relationships/slide" Target="slides/slide10.xml"/><Relationship Id="rId38" Type="http://schemas.openxmlformats.org/officeDocument/2006/relationships/font" Target="fonts/Roboto-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a65d9dfec2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1a65d9dfec2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Lyla</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a65d9dfec2_0_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1a65d9dfec2_0_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Lyla &amp; others chime in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Pico graveyard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one where the bootsell button got melted (Michael)</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That time we tried putting 2 together to try and get debugging software to work (Jackson)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Those couple of times in the beginning that when we didn’t realize that pins meant GPIO pins (Lyla)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It was a great decision to order lots of extras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a65d9dfec2_0_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1a65d9dfec2_0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Michael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1a65d9dfec2_0_3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1a65d9dfec2_0_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1a65d9dfec2_0_4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1a65d9dfec2_0_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Jackson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valves with the Pico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Valves were weak, we know they were receiving the full 400mA, but water only came out in a trickle. This could have been caused by an inadequate air release mechanism.</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1a65d9dfec2_0_4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1a65d9dfec2_0_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200">
                <a:solidFill>
                  <a:srgbClr val="434343"/>
                </a:solidFill>
                <a:latin typeface="Roboto"/>
                <a:ea typeface="Roboto"/>
                <a:cs typeface="Roboto"/>
                <a:sym typeface="Roboto"/>
              </a:rPr>
              <a:t>Jackson</a:t>
            </a:r>
            <a:endParaRPr sz="1200">
              <a:solidFill>
                <a:srgbClr val="434343"/>
              </a:solidFill>
              <a:latin typeface="Roboto"/>
              <a:ea typeface="Roboto"/>
              <a:cs typeface="Roboto"/>
              <a:sym typeface="Roboto"/>
            </a:endParaRPr>
          </a:p>
          <a:p>
            <a:pPr indent="-304800" lvl="0" marL="457200" rtl="0" algn="l">
              <a:lnSpc>
                <a:spcPct val="150000"/>
              </a:lnSpc>
              <a:spcBef>
                <a:spcPts val="1200"/>
              </a:spcBef>
              <a:spcAft>
                <a:spcPts val="0"/>
              </a:spcAft>
              <a:buClr>
                <a:srgbClr val="434343"/>
              </a:buClr>
              <a:buSzPts val="1200"/>
              <a:buFont typeface="Roboto"/>
              <a:buChar char="-"/>
            </a:pPr>
            <a:r>
              <a:rPr lang="en" sz="1200">
                <a:solidFill>
                  <a:srgbClr val="434343"/>
                </a:solidFill>
                <a:latin typeface="Roboto"/>
                <a:ea typeface="Roboto"/>
                <a:cs typeface="Roboto"/>
                <a:sym typeface="Roboto"/>
              </a:rPr>
              <a:t>Switch to HX711 combo ADC and amplifier from AD622</a:t>
            </a:r>
            <a:endParaRPr sz="1200">
              <a:solidFill>
                <a:srgbClr val="434343"/>
              </a:solidFill>
              <a:latin typeface="Roboto"/>
              <a:ea typeface="Roboto"/>
              <a:cs typeface="Roboto"/>
              <a:sym typeface="Roboto"/>
            </a:endParaRPr>
          </a:p>
          <a:p>
            <a:pPr indent="-304800" lvl="0" marL="457200" rtl="0" algn="l">
              <a:lnSpc>
                <a:spcPct val="150000"/>
              </a:lnSpc>
              <a:spcBef>
                <a:spcPts val="0"/>
              </a:spcBef>
              <a:spcAft>
                <a:spcPts val="0"/>
              </a:spcAft>
              <a:buClr>
                <a:srgbClr val="434343"/>
              </a:buClr>
              <a:buSzPts val="1200"/>
              <a:buFont typeface="Roboto"/>
              <a:buChar char="-"/>
            </a:pPr>
            <a:r>
              <a:rPr lang="en" sz="1200">
                <a:solidFill>
                  <a:srgbClr val="434343"/>
                </a:solidFill>
                <a:latin typeface="Roboto"/>
                <a:ea typeface="Roboto"/>
                <a:cs typeface="Roboto"/>
                <a:sym typeface="Roboto"/>
              </a:rPr>
              <a:t>Key part to this project was not running out of ideas</a:t>
            </a:r>
            <a:endParaRPr sz="1200">
              <a:solidFill>
                <a:srgbClr val="434343"/>
              </a:solidFill>
              <a:latin typeface="Roboto"/>
              <a:ea typeface="Roboto"/>
              <a:cs typeface="Roboto"/>
              <a:sym typeface="Roboto"/>
            </a:endParaRPr>
          </a:p>
          <a:p>
            <a:pPr indent="-304800" lvl="0" marL="457200" rtl="0" algn="l">
              <a:lnSpc>
                <a:spcPct val="150000"/>
              </a:lnSpc>
              <a:spcBef>
                <a:spcPts val="0"/>
              </a:spcBef>
              <a:spcAft>
                <a:spcPts val="0"/>
              </a:spcAft>
              <a:buClr>
                <a:srgbClr val="434343"/>
              </a:buClr>
              <a:buSzPts val="1200"/>
              <a:buFont typeface="Roboto"/>
              <a:buChar char="-"/>
            </a:pPr>
            <a:r>
              <a:rPr lang="en" sz="1200">
                <a:solidFill>
                  <a:srgbClr val="434343"/>
                </a:solidFill>
                <a:latin typeface="Roboto"/>
                <a:ea typeface="Roboto"/>
                <a:cs typeface="Roboto"/>
                <a:sym typeface="Roboto"/>
              </a:rPr>
              <a:t>Roll with punches</a:t>
            </a:r>
            <a:endParaRPr sz="1200">
              <a:solidFill>
                <a:srgbClr val="434343"/>
              </a:solidFill>
              <a:latin typeface="Roboto"/>
              <a:ea typeface="Roboto"/>
              <a:cs typeface="Roboto"/>
              <a:sym typeface="Roboto"/>
            </a:endParaRPr>
          </a:p>
          <a:p>
            <a:pPr indent="0" lvl="0" marL="0" rtl="0" algn="l">
              <a:lnSpc>
                <a:spcPct val="150000"/>
              </a:lnSpc>
              <a:spcBef>
                <a:spcPts val="1200"/>
              </a:spcBef>
              <a:spcAft>
                <a:spcPts val="0"/>
              </a:spcAft>
              <a:buClr>
                <a:schemeClr val="dk1"/>
              </a:buClr>
              <a:buSzPts val="1100"/>
              <a:buFont typeface="Arial"/>
              <a:buNone/>
            </a:pPr>
            <a:r>
              <a:rPr lang="en" sz="1200">
                <a:solidFill>
                  <a:srgbClr val="434343"/>
                </a:solidFill>
                <a:latin typeface="Roboto"/>
                <a:ea typeface="Roboto"/>
                <a:cs typeface="Roboto"/>
                <a:sym typeface="Roboto"/>
              </a:rPr>
              <a:t>AD622 amplifier burned out the other components multiple times during testing, despite not having 12V power</a:t>
            </a:r>
            <a:endParaRPr sz="1200">
              <a:solidFill>
                <a:srgbClr val="434343"/>
              </a:solidFill>
              <a:latin typeface="Roboto"/>
              <a:ea typeface="Roboto"/>
              <a:cs typeface="Roboto"/>
              <a:sym typeface="Roboto"/>
            </a:endParaRPr>
          </a:p>
          <a:p>
            <a:pPr indent="-304800" lvl="0" marL="457200" rtl="0" algn="l">
              <a:lnSpc>
                <a:spcPct val="150000"/>
              </a:lnSpc>
              <a:spcBef>
                <a:spcPts val="1200"/>
              </a:spcBef>
              <a:spcAft>
                <a:spcPts val="0"/>
              </a:spcAft>
              <a:buClr>
                <a:srgbClr val="434343"/>
              </a:buClr>
              <a:buSzPts val="1200"/>
              <a:buFont typeface="Roboto"/>
              <a:buChar char="●"/>
            </a:pPr>
            <a:r>
              <a:rPr lang="en" sz="1200">
                <a:solidFill>
                  <a:srgbClr val="434343"/>
                </a:solidFill>
                <a:latin typeface="Roboto"/>
                <a:ea typeface="Roboto"/>
                <a:cs typeface="Roboto"/>
                <a:sym typeface="Roboto"/>
              </a:rPr>
              <a:t>This forced us to switch to the Raspberry Pi pico and HX711 amplifier as PCB fried the night before</a:t>
            </a:r>
            <a:endParaRPr sz="1200">
              <a:solidFill>
                <a:srgbClr val="434343"/>
              </a:solidFill>
              <a:latin typeface="Roboto"/>
              <a:ea typeface="Roboto"/>
              <a:cs typeface="Roboto"/>
              <a:sym typeface="Roboto"/>
            </a:endParaRPr>
          </a:p>
          <a:p>
            <a:pPr indent="-304800" lvl="0" marL="457200" rtl="0" algn="l">
              <a:lnSpc>
                <a:spcPct val="150000"/>
              </a:lnSpc>
              <a:spcBef>
                <a:spcPts val="0"/>
              </a:spcBef>
              <a:spcAft>
                <a:spcPts val="0"/>
              </a:spcAft>
              <a:buClr>
                <a:srgbClr val="434343"/>
              </a:buClr>
              <a:buSzPts val="1200"/>
              <a:buFont typeface="Roboto"/>
              <a:buChar char="●"/>
            </a:pPr>
            <a:r>
              <a:rPr lang="en" sz="1200">
                <a:solidFill>
                  <a:srgbClr val="434343"/>
                </a:solidFill>
                <a:latin typeface="Roboto"/>
                <a:ea typeface="Roboto"/>
                <a:cs typeface="Roboto"/>
                <a:sym typeface="Roboto"/>
              </a:rPr>
              <a:t>load cell wires were really small 28-30 awg</a:t>
            </a:r>
            <a:endParaRPr sz="1200">
              <a:solidFill>
                <a:srgbClr val="434343"/>
              </a:solidFill>
              <a:latin typeface="Roboto"/>
              <a:ea typeface="Roboto"/>
              <a:cs typeface="Roboto"/>
              <a:sym typeface="Roboto"/>
            </a:endParaRPr>
          </a:p>
          <a:p>
            <a:pPr indent="-304800" lvl="0" marL="457200" rtl="0" algn="l">
              <a:lnSpc>
                <a:spcPct val="150000"/>
              </a:lnSpc>
              <a:spcBef>
                <a:spcPts val="0"/>
              </a:spcBef>
              <a:spcAft>
                <a:spcPts val="0"/>
              </a:spcAft>
              <a:buClr>
                <a:srgbClr val="434343"/>
              </a:buClr>
              <a:buSzPts val="1200"/>
              <a:buFont typeface="Roboto"/>
              <a:buChar char="●"/>
            </a:pPr>
            <a:r>
              <a:rPr lang="en" sz="1200">
                <a:solidFill>
                  <a:srgbClr val="434343"/>
                </a:solidFill>
                <a:latin typeface="Roboto"/>
                <a:ea typeface="Roboto"/>
                <a:cs typeface="Roboto"/>
                <a:sym typeface="Roboto"/>
              </a:rPr>
              <a:t>HX711 needs 2 GPIO pins, which the final PCB didn’t have</a:t>
            </a:r>
            <a:endParaRPr sz="1200">
              <a:solidFill>
                <a:srgbClr val="434343"/>
              </a:solidFill>
              <a:latin typeface="Roboto"/>
              <a:ea typeface="Roboto"/>
              <a:cs typeface="Roboto"/>
              <a:sym typeface="Roboto"/>
            </a:endParaRPr>
          </a:p>
          <a:p>
            <a:pPr indent="-304800" lvl="0" marL="457200" rtl="0" algn="l">
              <a:lnSpc>
                <a:spcPct val="150000"/>
              </a:lnSpc>
              <a:spcBef>
                <a:spcPts val="0"/>
              </a:spcBef>
              <a:spcAft>
                <a:spcPts val="0"/>
              </a:spcAft>
              <a:buClr>
                <a:srgbClr val="434343"/>
              </a:buClr>
              <a:buSzPts val="1200"/>
              <a:buFont typeface="Roboto"/>
              <a:buChar char="●"/>
            </a:pPr>
            <a:r>
              <a:rPr lang="en" sz="1200">
                <a:solidFill>
                  <a:srgbClr val="434343"/>
                </a:solidFill>
                <a:latin typeface="Roboto"/>
                <a:ea typeface="Roboto"/>
                <a:cs typeface="Roboto"/>
                <a:sym typeface="Roboto"/>
              </a:rPr>
              <a:t>Diodes may have had a turn on voltage that was slightly too high before the PCB burned, preventing the current from being sent to ground </a:t>
            </a:r>
            <a:endParaRPr sz="1200">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1a65d9dfec2_0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1a65d9dfec2_0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1a65d9dfec2_0_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1a65d9dfec2_0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Michael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Talk about the components involved and why we chose them</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Losing components on the floor &amp; sweeping them up (hahahaha)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50000"/>
              </a:lnSpc>
              <a:spcBef>
                <a:spcPts val="0"/>
              </a:spcBef>
              <a:spcAft>
                <a:spcPts val="0"/>
              </a:spcAft>
              <a:buClr>
                <a:schemeClr val="dk1"/>
              </a:buClr>
              <a:buSzPts val="1100"/>
              <a:buFont typeface="Arial"/>
              <a:buNone/>
            </a:pPr>
            <a:r>
              <a:rPr lang="en" sz="1200">
                <a:solidFill>
                  <a:srgbClr val="434343"/>
                </a:solidFill>
                <a:latin typeface="Roboto"/>
                <a:ea typeface="Roboto"/>
                <a:cs typeface="Roboto"/>
                <a:sym typeface="Roboto"/>
              </a:rPr>
              <a:t>Had difficulty getting the board to connect to a computer through USB to flash programs</a:t>
            </a:r>
            <a:endParaRPr sz="1200">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1a65d9dfec2_0_5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1a65d9dfec2_0_5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Michael</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1a65d9dfec2_0_5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1a65d9dfec2_0_5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Jackson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Improvements etc.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1a65d9dfec2_0_5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1a65d9dfec2_0_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Jackson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HX711 chip</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a65d9dfec2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1a65d9dfec2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All!</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1a65d9dfec2_0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1a65d9dfec2_0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1a65d9dfec2_0_5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1a65d9dfec2_0_5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Lyla</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a65d9dfec2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1a65d9dfec2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1a65d9dfec2_0_5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1a65d9dfec2_0_5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Michael</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1a65d9dfec2_0_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1a65d9dfec2_0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1a65d9dfec2_0_5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1a65d9dfec2_0_5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Michael</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1a65d9dfec2_0_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1a65d9dfec2_0_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Michael</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1a65d9dfec2_0_5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1a65d9dfec2_0_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Michael &amp; Jackson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1a65d9dfec2_0_5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1a65d9dfec2_0_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Lyla</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1a65d9dfec2_0_5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1a65d9dfec2_0_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Lyla</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a65d9dfec2_0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a65d9dfec2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Lyla</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a65d9dfec2_0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1a65d9dfec2_0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Lyla</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1a65d9dfec2_0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1a65d9dfec2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Lyla</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Now, we’re going to build the solution with you</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a65d9dfec2_0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1a65d9dfec2_0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a65d9dfec2_0_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1a65d9dfec2_0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1a65d9dfec2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1a65d9dfec2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Lyla</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Arduino worked for buttons &amp; potentiometer, but then we later ran into issues when using more involved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Screen issues blah blah blah -&gt; Liquid Crystal Library</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1a65d9dfec2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1a65d9dfec2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Lyla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Began using micropython etc.</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Switched out the screen etc.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Doing section by section and putting things together</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1">
    <p:spTree>
      <p:nvGrpSpPr>
        <p:cNvPr id="9" name="Shape 9"/>
        <p:cNvGrpSpPr/>
        <p:nvPr/>
      </p:nvGrpSpPr>
      <p:grpSpPr>
        <a:xfrm>
          <a:off x="0" y="0"/>
          <a:ext cx="0" cy="0"/>
          <a:chOff x="0" y="0"/>
          <a:chExt cx="0" cy="0"/>
        </a:xfrm>
      </p:grpSpPr>
      <p:pic>
        <p:nvPicPr>
          <p:cNvPr descr="Background pattern&#10;&#10;Description automatically generated with medium confidence" id="10" name="Google Shape;10;p2"/>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1" name="Google Shape;11;p2"/>
          <p:cNvSpPr txBox="1"/>
          <p:nvPr>
            <p:ph idx="1" type="body"/>
          </p:nvPr>
        </p:nvSpPr>
        <p:spPr>
          <a:xfrm>
            <a:off x="1939687" y="1622659"/>
            <a:ext cx="7202400" cy="1210800"/>
          </a:xfrm>
          <a:prstGeom prst="rect">
            <a:avLst/>
          </a:prstGeom>
          <a:noFill/>
          <a:ln>
            <a:noFill/>
          </a:ln>
        </p:spPr>
        <p:txBody>
          <a:bodyPr anchorCtr="0" anchor="t" bIns="34275" lIns="68575" spcFirstLastPara="1" rIns="68575" wrap="square" tIns="34275">
            <a:normAutofit/>
          </a:bodyPr>
          <a:lstStyle>
            <a:lvl1pPr indent="-228600" lvl="0" marL="457200" algn="ctr">
              <a:lnSpc>
                <a:spcPct val="100000"/>
              </a:lnSpc>
              <a:spcBef>
                <a:spcPts val="0"/>
              </a:spcBef>
              <a:spcAft>
                <a:spcPts val="0"/>
              </a:spcAft>
              <a:buClr>
                <a:schemeClr val="lt1"/>
              </a:buClr>
              <a:buSzPts val="4500"/>
              <a:buNone/>
              <a:defRPr sz="4500">
                <a:solidFill>
                  <a:schemeClr val="lt1"/>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 name="Google Shape;12;p2"/>
          <p:cNvSpPr txBox="1"/>
          <p:nvPr>
            <p:ph idx="2" type="body"/>
          </p:nvPr>
        </p:nvSpPr>
        <p:spPr>
          <a:xfrm>
            <a:off x="1941539" y="2771026"/>
            <a:ext cx="7202400" cy="576000"/>
          </a:xfrm>
          <a:prstGeom prst="rect">
            <a:avLst/>
          </a:prstGeom>
          <a:noFill/>
          <a:ln>
            <a:noFill/>
          </a:ln>
        </p:spPr>
        <p:txBody>
          <a:bodyPr anchorCtr="0" anchor="t" bIns="34275" lIns="68575" spcFirstLastPara="1" rIns="68575" wrap="square" tIns="34275">
            <a:normAutofit/>
          </a:bodyPr>
          <a:lstStyle>
            <a:lvl1pPr indent="-228600" lvl="0" marL="457200" algn="ctr">
              <a:lnSpc>
                <a:spcPct val="100000"/>
              </a:lnSpc>
              <a:spcBef>
                <a:spcPts val="0"/>
              </a:spcBef>
              <a:spcAft>
                <a:spcPts val="0"/>
              </a:spcAft>
              <a:buClr>
                <a:schemeClr val="lt1"/>
              </a:buClr>
              <a:buSzPts val="2700"/>
              <a:buNone/>
              <a:defRPr sz="2700">
                <a:solidFill>
                  <a:schemeClr val="lt1"/>
                </a:solidFill>
                <a:latin typeface="Source Sans Pro"/>
                <a:ea typeface="Source Sans Pro"/>
                <a:cs typeface="Source Sans Pro"/>
                <a:sym typeface="Source Sans Pro"/>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 name="Google Shape;13;p2"/>
          <p:cNvSpPr txBox="1"/>
          <p:nvPr>
            <p:ph idx="3" type="body"/>
          </p:nvPr>
        </p:nvSpPr>
        <p:spPr>
          <a:xfrm>
            <a:off x="1941539" y="3347003"/>
            <a:ext cx="7202400" cy="576000"/>
          </a:xfrm>
          <a:prstGeom prst="rect">
            <a:avLst/>
          </a:prstGeom>
          <a:noFill/>
          <a:ln>
            <a:noFill/>
          </a:ln>
        </p:spPr>
        <p:txBody>
          <a:bodyPr anchorCtr="0" anchor="t" bIns="34275" lIns="68575" spcFirstLastPara="1" rIns="68575" wrap="square" tIns="34275">
            <a:normAutofit/>
          </a:bodyPr>
          <a:lstStyle>
            <a:lvl1pPr indent="-228600" lvl="0" marL="457200" algn="ctr">
              <a:lnSpc>
                <a:spcPct val="100000"/>
              </a:lnSpc>
              <a:spcBef>
                <a:spcPts val="0"/>
              </a:spcBef>
              <a:spcAft>
                <a:spcPts val="0"/>
              </a:spcAft>
              <a:buClr>
                <a:schemeClr val="lt1"/>
              </a:buClr>
              <a:buSzPts val="2700"/>
              <a:buNone/>
              <a:defRPr sz="2700">
                <a:solidFill>
                  <a:schemeClr val="lt1"/>
                </a:solidFill>
                <a:latin typeface="Source Sans Pro"/>
                <a:ea typeface="Source Sans Pro"/>
                <a:cs typeface="Source Sans Pro"/>
                <a:sym typeface="Source Sans Pro"/>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2">
  <p:cSld name="Transition Slide 2">
    <p:spTree>
      <p:nvGrpSpPr>
        <p:cNvPr id="68" name="Shape 68"/>
        <p:cNvGrpSpPr/>
        <p:nvPr/>
      </p:nvGrpSpPr>
      <p:grpSpPr>
        <a:xfrm>
          <a:off x="0" y="0"/>
          <a:ext cx="0" cy="0"/>
          <a:chOff x="0" y="0"/>
          <a:chExt cx="0" cy="0"/>
        </a:xfrm>
      </p:grpSpPr>
      <p:pic>
        <p:nvPicPr>
          <p:cNvPr descr="A picture containing orange, yellow, bright&#10;&#10;Description automatically generated" id="69" name="Google Shape;69;p11"/>
          <p:cNvPicPr preferRelativeResize="0"/>
          <p:nvPr/>
        </p:nvPicPr>
        <p:blipFill rotWithShape="1">
          <a:blip r:embed="rId2">
            <a:alphaModFix/>
          </a:blip>
          <a:srcRect b="0" l="0" r="0" t="0"/>
          <a:stretch/>
        </p:blipFill>
        <p:spPr>
          <a:xfrm>
            <a:off x="1850" y="0"/>
            <a:ext cx="9140300" cy="5143501"/>
          </a:xfrm>
          <a:prstGeom prst="rect">
            <a:avLst/>
          </a:prstGeom>
          <a:noFill/>
          <a:ln>
            <a:noFill/>
          </a:ln>
        </p:spPr>
      </p:pic>
      <p:pic>
        <p:nvPicPr>
          <p:cNvPr id="70" name="Google Shape;70;p11"/>
          <p:cNvPicPr preferRelativeResize="0"/>
          <p:nvPr/>
        </p:nvPicPr>
        <p:blipFill rotWithShape="1">
          <a:blip r:embed="rId3">
            <a:alphaModFix/>
          </a:blip>
          <a:srcRect b="0" l="0" r="0" t="0"/>
          <a:stretch/>
        </p:blipFill>
        <p:spPr>
          <a:xfrm>
            <a:off x="8323706" y="208353"/>
            <a:ext cx="396431" cy="573598"/>
          </a:xfrm>
          <a:prstGeom prst="rect">
            <a:avLst/>
          </a:prstGeom>
          <a:noFill/>
          <a:ln>
            <a:noFill/>
          </a:ln>
        </p:spPr>
      </p:pic>
      <p:sp>
        <p:nvSpPr>
          <p:cNvPr id="71" name="Google Shape;71;p11"/>
          <p:cNvSpPr txBox="1"/>
          <p:nvPr>
            <p:ph type="title"/>
          </p:nvPr>
        </p:nvSpPr>
        <p:spPr>
          <a:xfrm>
            <a:off x="628650" y="2015997"/>
            <a:ext cx="7886700" cy="994200"/>
          </a:xfrm>
          <a:prstGeom prst="rect">
            <a:avLst/>
          </a:prstGeom>
          <a:noFill/>
          <a:ln>
            <a:noFill/>
          </a:ln>
        </p:spPr>
        <p:txBody>
          <a:bodyPr anchorCtr="0" anchor="ctr" bIns="34275" lIns="68575" spcFirstLastPara="1" rIns="68575" wrap="square" tIns="34275">
            <a:normAutofit/>
          </a:bodyPr>
          <a:lstStyle>
            <a:lvl1pPr lvl="0" algn="ctr">
              <a:lnSpc>
                <a:spcPct val="100000"/>
              </a:lnSpc>
              <a:spcBef>
                <a:spcPts val="0"/>
              </a:spcBef>
              <a:spcAft>
                <a:spcPts val="0"/>
              </a:spcAft>
              <a:buClr>
                <a:schemeClr val="lt1"/>
              </a:buClr>
              <a:buSzPts val="4500"/>
              <a:buFont typeface="Source Sans Pro SemiBold"/>
              <a:buNone/>
              <a:defRPr sz="45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2" name="Google Shape;72;p11"/>
          <p:cNvSpPr/>
          <p:nvPr/>
        </p:nvSpPr>
        <p:spPr>
          <a:xfrm>
            <a:off x="4091748" y="3119461"/>
            <a:ext cx="956700" cy="106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73" name="Google Shape;73;p11"/>
          <p:cNvSpPr txBox="1"/>
          <p:nvPr>
            <p:ph idx="1" type="body"/>
          </p:nvPr>
        </p:nvSpPr>
        <p:spPr>
          <a:xfrm>
            <a:off x="342900" y="4767263"/>
            <a:ext cx="6115200" cy="2739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900"/>
              <a:buNone/>
              <a:defRPr sz="900">
                <a:solidFill>
                  <a:schemeClr val="lt1"/>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4" name="Google Shape;74;p1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1">
  <p:cSld name="Content Slide 1">
    <p:spTree>
      <p:nvGrpSpPr>
        <p:cNvPr id="75" name="Shape 75"/>
        <p:cNvGrpSpPr/>
        <p:nvPr/>
      </p:nvGrpSpPr>
      <p:grpSpPr>
        <a:xfrm>
          <a:off x="0" y="0"/>
          <a:ext cx="0" cy="0"/>
          <a:chOff x="0" y="0"/>
          <a:chExt cx="0" cy="0"/>
        </a:xfrm>
      </p:grpSpPr>
      <p:sp>
        <p:nvSpPr>
          <p:cNvPr id="76" name="Google Shape;76;p12"/>
          <p:cNvSpPr/>
          <p:nvPr/>
        </p:nvSpPr>
        <p:spPr>
          <a:xfrm rot="5400000">
            <a:off x="6197" y="617706"/>
            <a:ext cx="892500" cy="738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77" name="Google Shape;77;p12"/>
          <p:cNvSpPr txBox="1"/>
          <p:nvPr>
            <p:ph idx="1" type="body"/>
          </p:nvPr>
        </p:nvSpPr>
        <p:spPr>
          <a:xfrm>
            <a:off x="490671" y="208352"/>
            <a:ext cx="7777500" cy="892500"/>
          </a:xfrm>
          <a:prstGeom prst="rect">
            <a:avLst/>
          </a:prstGeom>
          <a:noFill/>
          <a:ln>
            <a:noFill/>
          </a:ln>
        </p:spPr>
        <p:txBody>
          <a:bodyPr anchorCtr="0" anchor="ctr" bIns="34275" lIns="68575" spcFirstLastPara="1" rIns="68575" wrap="square" tIns="34275">
            <a:normAutofit/>
          </a:bodyPr>
          <a:lstStyle>
            <a:lvl1pPr indent="-228600" lvl="0" marL="457200" marR="0" algn="l">
              <a:lnSpc>
                <a:spcPct val="100000"/>
              </a:lnSpc>
              <a:spcBef>
                <a:spcPts val="0"/>
              </a:spcBef>
              <a:spcAft>
                <a:spcPts val="0"/>
              </a:spcAft>
              <a:buClr>
                <a:schemeClr val="dk2"/>
              </a:buClr>
              <a:buSzPts val="2400"/>
              <a:buFont typeface="Arial"/>
              <a:buNone/>
              <a:defRPr sz="2400">
                <a:solidFill>
                  <a:schemeClr val="dk2"/>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78" name="Google Shape;78;p12"/>
          <p:cNvPicPr preferRelativeResize="0"/>
          <p:nvPr/>
        </p:nvPicPr>
        <p:blipFill rotWithShape="1">
          <a:blip r:embed="rId2">
            <a:alphaModFix/>
          </a:blip>
          <a:srcRect b="0" l="0" r="0" t="0"/>
          <a:stretch/>
        </p:blipFill>
        <p:spPr>
          <a:xfrm>
            <a:off x="8336018" y="208353"/>
            <a:ext cx="387175" cy="559250"/>
          </a:xfrm>
          <a:prstGeom prst="rect">
            <a:avLst/>
          </a:prstGeom>
          <a:noFill/>
          <a:ln>
            <a:noFill/>
          </a:ln>
        </p:spPr>
      </p:pic>
      <p:sp>
        <p:nvSpPr>
          <p:cNvPr id="79" name="Google Shape;79;p12"/>
          <p:cNvSpPr txBox="1"/>
          <p:nvPr>
            <p:ph idx="2" type="body"/>
          </p:nvPr>
        </p:nvSpPr>
        <p:spPr>
          <a:xfrm>
            <a:off x="490671" y="1435152"/>
            <a:ext cx="7777500" cy="573600"/>
          </a:xfrm>
          <a:prstGeom prst="rect">
            <a:avLst/>
          </a:prstGeom>
          <a:noFill/>
          <a:ln>
            <a:noFill/>
          </a:ln>
        </p:spPr>
        <p:txBody>
          <a:bodyPr anchorCtr="0" anchor="ctr" bIns="34275" lIns="68575" spcFirstLastPara="1" rIns="68575" wrap="square" tIns="34275">
            <a:normAutofit/>
          </a:bodyPr>
          <a:lstStyle>
            <a:lvl1pPr indent="-228600" lvl="0" marL="457200" algn="l">
              <a:lnSpc>
                <a:spcPct val="100000"/>
              </a:lnSpc>
              <a:spcBef>
                <a:spcPts val="0"/>
              </a:spcBef>
              <a:spcAft>
                <a:spcPts val="0"/>
              </a:spcAft>
              <a:buClr>
                <a:schemeClr val="lt2"/>
              </a:buClr>
              <a:buSzPts val="2300"/>
              <a:buNone/>
              <a:defRPr sz="2300">
                <a:solidFill>
                  <a:schemeClr val="lt2"/>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0" name="Google Shape;80;p12"/>
          <p:cNvSpPr txBox="1"/>
          <p:nvPr>
            <p:ph idx="3" type="body"/>
          </p:nvPr>
        </p:nvSpPr>
        <p:spPr>
          <a:xfrm>
            <a:off x="489347" y="2016604"/>
            <a:ext cx="7777500" cy="7224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0"/>
              </a:spcBef>
              <a:spcAft>
                <a:spcPts val="0"/>
              </a:spcAft>
              <a:buClr>
                <a:schemeClr val="dk2"/>
              </a:buClr>
              <a:buSzPts val="1500"/>
              <a:buNone/>
              <a:defRPr sz="1500">
                <a:solidFill>
                  <a:schemeClr val="dk2"/>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1" name="Google Shape;81;p12"/>
          <p:cNvSpPr txBox="1"/>
          <p:nvPr>
            <p:ph idx="4" type="body"/>
          </p:nvPr>
        </p:nvSpPr>
        <p:spPr>
          <a:xfrm>
            <a:off x="490671" y="2968341"/>
            <a:ext cx="7777500" cy="573600"/>
          </a:xfrm>
          <a:prstGeom prst="rect">
            <a:avLst/>
          </a:prstGeom>
          <a:noFill/>
          <a:ln>
            <a:noFill/>
          </a:ln>
        </p:spPr>
        <p:txBody>
          <a:bodyPr anchorCtr="0" anchor="ctr" bIns="34275" lIns="68575" spcFirstLastPara="1" rIns="68575" wrap="square" tIns="34275">
            <a:normAutofit/>
          </a:bodyPr>
          <a:lstStyle>
            <a:lvl1pPr indent="-228600" lvl="0" marL="457200" algn="l">
              <a:lnSpc>
                <a:spcPct val="100000"/>
              </a:lnSpc>
              <a:spcBef>
                <a:spcPts val="0"/>
              </a:spcBef>
              <a:spcAft>
                <a:spcPts val="0"/>
              </a:spcAft>
              <a:buClr>
                <a:schemeClr val="dk2"/>
              </a:buClr>
              <a:buSzPts val="2300"/>
              <a:buNone/>
              <a:defRPr sz="2300">
                <a:solidFill>
                  <a:schemeClr val="dk2"/>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2" name="Google Shape;82;p12"/>
          <p:cNvSpPr txBox="1"/>
          <p:nvPr>
            <p:ph idx="5" type="body"/>
          </p:nvPr>
        </p:nvSpPr>
        <p:spPr>
          <a:xfrm>
            <a:off x="489347" y="3549793"/>
            <a:ext cx="7777500" cy="7224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0"/>
              </a:spcBef>
              <a:spcAft>
                <a:spcPts val="0"/>
              </a:spcAft>
              <a:buClr>
                <a:schemeClr val="dk2"/>
              </a:buClr>
              <a:buSzPts val="1500"/>
              <a:buNone/>
              <a:defRPr sz="1500">
                <a:solidFill>
                  <a:schemeClr val="dk2"/>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3" name="Google Shape;83;p12"/>
          <p:cNvSpPr/>
          <p:nvPr/>
        </p:nvSpPr>
        <p:spPr>
          <a:xfrm>
            <a:off x="0" y="4684060"/>
            <a:ext cx="9140400" cy="4593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84" name="Google Shape;84;p12"/>
          <p:cNvSpPr txBox="1"/>
          <p:nvPr>
            <p:ph idx="6" type="body"/>
          </p:nvPr>
        </p:nvSpPr>
        <p:spPr>
          <a:xfrm>
            <a:off x="342900" y="4767263"/>
            <a:ext cx="6115200" cy="2739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900"/>
              <a:buNone/>
              <a:defRPr sz="900">
                <a:solidFill>
                  <a:schemeClr val="lt1"/>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5" name="Google Shape;85;p1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2">
  <p:cSld name="Content Slide 2">
    <p:spTree>
      <p:nvGrpSpPr>
        <p:cNvPr id="86" name="Shape 86"/>
        <p:cNvGrpSpPr/>
        <p:nvPr/>
      </p:nvGrpSpPr>
      <p:grpSpPr>
        <a:xfrm>
          <a:off x="0" y="0"/>
          <a:ext cx="0" cy="0"/>
          <a:chOff x="0" y="0"/>
          <a:chExt cx="0" cy="0"/>
        </a:xfrm>
      </p:grpSpPr>
      <p:pic>
        <p:nvPicPr>
          <p:cNvPr id="87" name="Google Shape;87;p13"/>
          <p:cNvPicPr preferRelativeResize="0"/>
          <p:nvPr/>
        </p:nvPicPr>
        <p:blipFill rotWithShape="1">
          <a:blip r:embed="rId2">
            <a:alphaModFix/>
          </a:blip>
          <a:srcRect b="0" l="0" r="0" t="0"/>
          <a:stretch/>
        </p:blipFill>
        <p:spPr>
          <a:xfrm>
            <a:off x="8336018" y="208353"/>
            <a:ext cx="387175" cy="559250"/>
          </a:xfrm>
          <a:prstGeom prst="rect">
            <a:avLst/>
          </a:prstGeom>
          <a:noFill/>
          <a:ln>
            <a:noFill/>
          </a:ln>
        </p:spPr>
      </p:pic>
      <p:sp>
        <p:nvSpPr>
          <p:cNvPr id="88" name="Google Shape;88;p13"/>
          <p:cNvSpPr/>
          <p:nvPr/>
        </p:nvSpPr>
        <p:spPr>
          <a:xfrm rot="5400000">
            <a:off x="6197" y="617706"/>
            <a:ext cx="892500" cy="738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89" name="Google Shape;89;p13"/>
          <p:cNvSpPr txBox="1"/>
          <p:nvPr>
            <p:ph idx="1" type="body"/>
          </p:nvPr>
        </p:nvSpPr>
        <p:spPr>
          <a:xfrm>
            <a:off x="490671" y="208352"/>
            <a:ext cx="7777500" cy="892500"/>
          </a:xfrm>
          <a:prstGeom prst="rect">
            <a:avLst/>
          </a:prstGeom>
          <a:noFill/>
          <a:ln>
            <a:noFill/>
          </a:ln>
        </p:spPr>
        <p:txBody>
          <a:bodyPr anchorCtr="0" anchor="ctr" bIns="34275" lIns="68575" spcFirstLastPara="1" rIns="68575" wrap="square" tIns="34275">
            <a:normAutofit/>
          </a:bodyPr>
          <a:lstStyle>
            <a:lvl1pPr indent="-228600" lvl="0" marL="457200" marR="0" algn="l">
              <a:lnSpc>
                <a:spcPct val="100000"/>
              </a:lnSpc>
              <a:spcBef>
                <a:spcPts val="0"/>
              </a:spcBef>
              <a:spcAft>
                <a:spcPts val="0"/>
              </a:spcAft>
              <a:buClr>
                <a:schemeClr val="dk2"/>
              </a:buClr>
              <a:buSzPts val="2400"/>
              <a:buFont typeface="Arial"/>
              <a:buNone/>
              <a:defRPr sz="2400">
                <a:solidFill>
                  <a:schemeClr val="dk2"/>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0" name="Google Shape;90;p13"/>
          <p:cNvSpPr txBox="1"/>
          <p:nvPr>
            <p:ph idx="2" type="body"/>
          </p:nvPr>
        </p:nvSpPr>
        <p:spPr>
          <a:xfrm>
            <a:off x="489133" y="1507499"/>
            <a:ext cx="3657300" cy="573600"/>
          </a:xfrm>
          <a:prstGeom prst="rect">
            <a:avLst/>
          </a:prstGeom>
          <a:noFill/>
          <a:ln>
            <a:noFill/>
          </a:ln>
        </p:spPr>
        <p:txBody>
          <a:bodyPr anchorCtr="0" anchor="ctr" bIns="34275" lIns="68575" spcFirstLastPara="1" rIns="68575" wrap="square" tIns="34275">
            <a:normAutofit/>
          </a:bodyPr>
          <a:lstStyle>
            <a:lvl1pPr indent="-228600" lvl="0" marL="457200" algn="l">
              <a:lnSpc>
                <a:spcPct val="100000"/>
              </a:lnSpc>
              <a:spcBef>
                <a:spcPts val="0"/>
              </a:spcBef>
              <a:spcAft>
                <a:spcPts val="0"/>
              </a:spcAft>
              <a:buClr>
                <a:schemeClr val="lt2"/>
              </a:buClr>
              <a:buSzPts val="2300"/>
              <a:buNone/>
              <a:defRPr sz="2300">
                <a:solidFill>
                  <a:schemeClr val="lt2"/>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1" name="Google Shape;91;p13"/>
          <p:cNvSpPr txBox="1"/>
          <p:nvPr>
            <p:ph idx="3" type="body"/>
          </p:nvPr>
        </p:nvSpPr>
        <p:spPr>
          <a:xfrm>
            <a:off x="489347" y="2088950"/>
            <a:ext cx="3657300" cy="16167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0"/>
              </a:spcBef>
              <a:spcAft>
                <a:spcPts val="0"/>
              </a:spcAft>
              <a:buClr>
                <a:schemeClr val="dk2"/>
              </a:buClr>
              <a:buSzPts val="1500"/>
              <a:buNone/>
              <a:defRPr sz="1500">
                <a:solidFill>
                  <a:schemeClr val="dk2"/>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 name="Google Shape;92;p13"/>
          <p:cNvSpPr txBox="1"/>
          <p:nvPr>
            <p:ph idx="4" type="body"/>
          </p:nvPr>
        </p:nvSpPr>
        <p:spPr>
          <a:xfrm>
            <a:off x="4611002" y="1507499"/>
            <a:ext cx="3657300" cy="573600"/>
          </a:xfrm>
          <a:prstGeom prst="rect">
            <a:avLst/>
          </a:prstGeom>
          <a:noFill/>
          <a:ln>
            <a:noFill/>
          </a:ln>
        </p:spPr>
        <p:txBody>
          <a:bodyPr anchorCtr="0" anchor="ctr" bIns="34275" lIns="68575" spcFirstLastPara="1" rIns="68575" wrap="square" tIns="34275">
            <a:normAutofit/>
          </a:bodyPr>
          <a:lstStyle>
            <a:lvl1pPr indent="-228600" lvl="0" marL="457200" algn="l">
              <a:lnSpc>
                <a:spcPct val="100000"/>
              </a:lnSpc>
              <a:spcBef>
                <a:spcPts val="0"/>
              </a:spcBef>
              <a:spcAft>
                <a:spcPts val="0"/>
              </a:spcAft>
              <a:buClr>
                <a:schemeClr val="dk2"/>
              </a:buClr>
              <a:buSzPts val="2300"/>
              <a:buNone/>
              <a:defRPr sz="2300">
                <a:solidFill>
                  <a:schemeClr val="dk2"/>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3" name="Google Shape;93;p13"/>
          <p:cNvSpPr txBox="1"/>
          <p:nvPr>
            <p:ph idx="5" type="body"/>
          </p:nvPr>
        </p:nvSpPr>
        <p:spPr>
          <a:xfrm>
            <a:off x="4609678" y="2088950"/>
            <a:ext cx="3657300" cy="16167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0"/>
              </a:spcBef>
              <a:spcAft>
                <a:spcPts val="0"/>
              </a:spcAft>
              <a:buClr>
                <a:schemeClr val="dk2"/>
              </a:buClr>
              <a:buSzPts val="1500"/>
              <a:buNone/>
              <a:defRPr sz="1500">
                <a:solidFill>
                  <a:schemeClr val="dk2"/>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4" name="Google Shape;94;p13"/>
          <p:cNvSpPr/>
          <p:nvPr/>
        </p:nvSpPr>
        <p:spPr>
          <a:xfrm>
            <a:off x="0" y="4684060"/>
            <a:ext cx="9140400" cy="4593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95" name="Google Shape;95;p13"/>
          <p:cNvSpPr txBox="1"/>
          <p:nvPr>
            <p:ph idx="6" type="body"/>
          </p:nvPr>
        </p:nvSpPr>
        <p:spPr>
          <a:xfrm>
            <a:off x="342900" y="4767263"/>
            <a:ext cx="6115200" cy="2739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900"/>
              <a:buNone/>
              <a:defRPr sz="900">
                <a:solidFill>
                  <a:schemeClr val="lt1"/>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6" name="Google Shape;96;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3">
  <p:cSld name="Content Slide 3">
    <p:spTree>
      <p:nvGrpSpPr>
        <p:cNvPr id="97" name="Shape 97"/>
        <p:cNvGrpSpPr/>
        <p:nvPr/>
      </p:nvGrpSpPr>
      <p:grpSpPr>
        <a:xfrm>
          <a:off x="0" y="0"/>
          <a:ext cx="0" cy="0"/>
          <a:chOff x="0" y="0"/>
          <a:chExt cx="0" cy="0"/>
        </a:xfrm>
      </p:grpSpPr>
      <p:sp>
        <p:nvSpPr>
          <p:cNvPr id="98" name="Google Shape;98;p14"/>
          <p:cNvSpPr/>
          <p:nvPr/>
        </p:nvSpPr>
        <p:spPr>
          <a:xfrm rot="5400000">
            <a:off x="6197" y="617706"/>
            <a:ext cx="892500" cy="738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99" name="Google Shape;99;p14"/>
          <p:cNvSpPr txBox="1"/>
          <p:nvPr>
            <p:ph idx="1" type="body"/>
          </p:nvPr>
        </p:nvSpPr>
        <p:spPr>
          <a:xfrm>
            <a:off x="490671" y="208352"/>
            <a:ext cx="7777500" cy="892500"/>
          </a:xfrm>
          <a:prstGeom prst="rect">
            <a:avLst/>
          </a:prstGeom>
          <a:noFill/>
          <a:ln>
            <a:noFill/>
          </a:ln>
        </p:spPr>
        <p:txBody>
          <a:bodyPr anchorCtr="0" anchor="ctr" bIns="34275" lIns="68575" spcFirstLastPara="1" rIns="68575" wrap="square" tIns="34275">
            <a:normAutofit/>
          </a:bodyPr>
          <a:lstStyle>
            <a:lvl1pPr indent="-228600" lvl="0" marL="457200" marR="0" algn="l">
              <a:lnSpc>
                <a:spcPct val="100000"/>
              </a:lnSpc>
              <a:spcBef>
                <a:spcPts val="0"/>
              </a:spcBef>
              <a:spcAft>
                <a:spcPts val="0"/>
              </a:spcAft>
              <a:buClr>
                <a:schemeClr val="dk2"/>
              </a:buClr>
              <a:buSzPts val="2400"/>
              <a:buFont typeface="Arial"/>
              <a:buNone/>
              <a:defRPr sz="2400">
                <a:solidFill>
                  <a:schemeClr val="dk2"/>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100" name="Google Shape;100;p14"/>
          <p:cNvPicPr preferRelativeResize="0"/>
          <p:nvPr/>
        </p:nvPicPr>
        <p:blipFill rotWithShape="1">
          <a:blip r:embed="rId2">
            <a:alphaModFix/>
          </a:blip>
          <a:srcRect b="0" l="0" r="0" t="0"/>
          <a:stretch/>
        </p:blipFill>
        <p:spPr>
          <a:xfrm>
            <a:off x="8336018" y="208353"/>
            <a:ext cx="387175" cy="559250"/>
          </a:xfrm>
          <a:prstGeom prst="rect">
            <a:avLst/>
          </a:prstGeom>
          <a:noFill/>
          <a:ln>
            <a:noFill/>
          </a:ln>
        </p:spPr>
      </p:pic>
      <p:sp>
        <p:nvSpPr>
          <p:cNvPr id="101" name="Google Shape;101;p14"/>
          <p:cNvSpPr txBox="1"/>
          <p:nvPr>
            <p:ph idx="2" type="body"/>
          </p:nvPr>
        </p:nvSpPr>
        <p:spPr>
          <a:xfrm>
            <a:off x="487939" y="1507499"/>
            <a:ext cx="3657300" cy="573600"/>
          </a:xfrm>
          <a:prstGeom prst="rect">
            <a:avLst/>
          </a:prstGeom>
          <a:noFill/>
          <a:ln>
            <a:noFill/>
          </a:ln>
        </p:spPr>
        <p:txBody>
          <a:bodyPr anchorCtr="0" anchor="ctr" bIns="34275" lIns="68575" spcFirstLastPara="1" rIns="68575" wrap="square" tIns="34275">
            <a:normAutofit/>
          </a:bodyPr>
          <a:lstStyle>
            <a:lvl1pPr indent="-228600" lvl="0" marL="457200" algn="l">
              <a:lnSpc>
                <a:spcPct val="100000"/>
              </a:lnSpc>
              <a:spcBef>
                <a:spcPts val="0"/>
              </a:spcBef>
              <a:spcAft>
                <a:spcPts val="0"/>
              </a:spcAft>
              <a:buClr>
                <a:schemeClr val="lt2"/>
              </a:buClr>
              <a:buSzPts val="2300"/>
              <a:buNone/>
              <a:defRPr sz="2300">
                <a:solidFill>
                  <a:schemeClr val="lt2"/>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2" name="Google Shape;102;p14"/>
          <p:cNvSpPr txBox="1"/>
          <p:nvPr>
            <p:ph idx="3" type="body"/>
          </p:nvPr>
        </p:nvSpPr>
        <p:spPr>
          <a:xfrm>
            <a:off x="488311" y="2081213"/>
            <a:ext cx="3657300" cy="2001300"/>
          </a:xfrm>
          <a:prstGeom prst="rect">
            <a:avLst/>
          </a:prstGeom>
          <a:noFill/>
          <a:ln>
            <a:noFill/>
          </a:ln>
        </p:spPr>
        <p:txBody>
          <a:bodyPr anchorCtr="0" anchor="t" bIns="34275" lIns="68575" spcFirstLastPara="1" rIns="68575" wrap="square" tIns="34275">
            <a:normAutofit/>
          </a:bodyPr>
          <a:lstStyle>
            <a:lvl1pPr indent="-323850" lvl="0" marL="457200" algn="l">
              <a:lnSpc>
                <a:spcPct val="100000"/>
              </a:lnSpc>
              <a:spcBef>
                <a:spcPts val="0"/>
              </a:spcBef>
              <a:spcAft>
                <a:spcPts val="0"/>
              </a:spcAft>
              <a:buClr>
                <a:schemeClr val="dk1"/>
              </a:buClr>
              <a:buSzPts val="1500"/>
              <a:buFont typeface="Courier New"/>
              <a:buChar char="o"/>
              <a:defRPr sz="1500"/>
            </a:lvl1pPr>
            <a:lvl2pPr indent="-317500" lvl="1" marL="914400" algn="l">
              <a:lnSpc>
                <a:spcPct val="100000"/>
              </a:lnSpc>
              <a:spcBef>
                <a:spcPts val="0"/>
              </a:spcBef>
              <a:spcAft>
                <a:spcPts val="0"/>
              </a:spcAft>
              <a:buClr>
                <a:schemeClr val="dk1"/>
              </a:buClr>
              <a:buSzPts val="1400"/>
              <a:buFont typeface="Courier New"/>
              <a:buChar char="o"/>
              <a:defRPr sz="1400"/>
            </a:lvl2pPr>
            <a:lvl3pPr indent="-317500" lvl="2" marL="1371600" algn="l">
              <a:lnSpc>
                <a:spcPct val="100000"/>
              </a:lnSpc>
              <a:spcBef>
                <a:spcPts val="0"/>
              </a:spcBef>
              <a:spcAft>
                <a:spcPts val="0"/>
              </a:spcAft>
              <a:buClr>
                <a:schemeClr val="dk1"/>
              </a:buClr>
              <a:buSzPts val="1400"/>
              <a:buFont typeface="Courier New"/>
              <a:buChar char="o"/>
              <a:defRPr sz="1400"/>
            </a:lvl3pPr>
            <a:lvl4pPr indent="-317500" lvl="3" marL="1828800" algn="l">
              <a:lnSpc>
                <a:spcPct val="100000"/>
              </a:lnSpc>
              <a:spcBef>
                <a:spcPts val="0"/>
              </a:spcBef>
              <a:spcAft>
                <a:spcPts val="0"/>
              </a:spcAft>
              <a:buClr>
                <a:schemeClr val="dk1"/>
              </a:buClr>
              <a:buSzPts val="1400"/>
              <a:buFont typeface="Courier New"/>
              <a:buChar char="o"/>
              <a:defRPr/>
            </a:lvl4pPr>
            <a:lvl5pPr indent="-317500" lvl="4" marL="2286000" algn="l">
              <a:lnSpc>
                <a:spcPct val="100000"/>
              </a:lnSpc>
              <a:spcBef>
                <a:spcPts val="0"/>
              </a:spcBef>
              <a:spcAft>
                <a:spcPts val="0"/>
              </a:spcAft>
              <a:buClr>
                <a:schemeClr val="dk1"/>
              </a:buClr>
              <a:buSzPts val="1400"/>
              <a:buFont typeface="Courier New"/>
              <a:buChar char="o"/>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3" name="Google Shape;103;p14"/>
          <p:cNvSpPr txBox="1"/>
          <p:nvPr>
            <p:ph idx="4" type="body"/>
          </p:nvPr>
        </p:nvSpPr>
        <p:spPr>
          <a:xfrm>
            <a:off x="4608269" y="1507499"/>
            <a:ext cx="3657300" cy="573600"/>
          </a:xfrm>
          <a:prstGeom prst="rect">
            <a:avLst/>
          </a:prstGeom>
          <a:noFill/>
          <a:ln>
            <a:noFill/>
          </a:ln>
        </p:spPr>
        <p:txBody>
          <a:bodyPr anchorCtr="0" anchor="ctr" bIns="34275" lIns="68575" spcFirstLastPara="1" rIns="68575" wrap="square" tIns="34275">
            <a:normAutofit/>
          </a:bodyPr>
          <a:lstStyle>
            <a:lvl1pPr indent="-228600" lvl="0" marL="457200" algn="l">
              <a:lnSpc>
                <a:spcPct val="100000"/>
              </a:lnSpc>
              <a:spcBef>
                <a:spcPts val="0"/>
              </a:spcBef>
              <a:spcAft>
                <a:spcPts val="0"/>
              </a:spcAft>
              <a:buClr>
                <a:schemeClr val="dk2"/>
              </a:buClr>
              <a:buSzPts val="2300"/>
              <a:buNone/>
              <a:defRPr sz="2300">
                <a:solidFill>
                  <a:schemeClr val="dk2"/>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 name="Google Shape;104;p14"/>
          <p:cNvSpPr txBox="1"/>
          <p:nvPr>
            <p:ph idx="5" type="body"/>
          </p:nvPr>
        </p:nvSpPr>
        <p:spPr>
          <a:xfrm>
            <a:off x="4608641" y="2081098"/>
            <a:ext cx="3657300" cy="2001300"/>
          </a:xfrm>
          <a:prstGeom prst="rect">
            <a:avLst/>
          </a:prstGeom>
          <a:noFill/>
          <a:ln>
            <a:noFill/>
          </a:ln>
        </p:spPr>
        <p:txBody>
          <a:bodyPr anchorCtr="0" anchor="t" bIns="34275" lIns="68575" spcFirstLastPara="1" rIns="68575" wrap="square" tIns="34275">
            <a:normAutofit/>
          </a:bodyPr>
          <a:lstStyle>
            <a:lvl1pPr indent="-323850" lvl="0" marL="457200" algn="l">
              <a:lnSpc>
                <a:spcPct val="100000"/>
              </a:lnSpc>
              <a:spcBef>
                <a:spcPts val="0"/>
              </a:spcBef>
              <a:spcAft>
                <a:spcPts val="0"/>
              </a:spcAft>
              <a:buClr>
                <a:schemeClr val="dk1"/>
              </a:buClr>
              <a:buSzPts val="1500"/>
              <a:buFont typeface="Courier New"/>
              <a:buChar char="o"/>
              <a:defRPr sz="1500"/>
            </a:lvl1pPr>
            <a:lvl2pPr indent="-317500" lvl="1" marL="914400" algn="l">
              <a:lnSpc>
                <a:spcPct val="100000"/>
              </a:lnSpc>
              <a:spcBef>
                <a:spcPts val="0"/>
              </a:spcBef>
              <a:spcAft>
                <a:spcPts val="0"/>
              </a:spcAft>
              <a:buClr>
                <a:schemeClr val="dk1"/>
              </a:buClr>
              <a:buSzPts val="1400"/>
              <a:buFont typeface="Courier New"/>
              <a:buChar char="o"/>
              <a:defRPr sz="1400"/>
            </a:lvl2pPr>
            <a:lvl3pPr indent="-317500" lvl="2" marL="1371600" algn="l">
              <a:lnSpc>
                <a:spcPct val="100000"/>
              </a:lnSpc>
              <a:spcBef>
                <a:spcPts val="0"/>
              </a:spcBef>
              <a:spcAft>
                <a:spcPts val="0"/>
              </a:spcAft>
              <a:buClr>
                <a:schemeClr val="dk1"/>
              </a:buClr>
              <a:buSzPts val="1400"/>
              <a:buFont typeface="Courier New"/>
              <a:buChar char="o"/>
              <a:defRPr sz="1400"/>
            </a:lvl3pPr>
            <a:lvl4pPr indent="-317500" lvl="3" marL="1828800" algn="l">
              <a:lnSpc>
                <a:spcPct val="100000"/>
              </a:lnSpc>
              <a:spcBef>
                <a:spcPts val="0"/>
              </a:spcBef>
              <a:spcAft>
                <a:spcPts val="0"/>
              </a:spcAft>
              <a:buClr>
                <a:schemeClr val="dk1"/>
              </a:buClr>
              <a:buSzPts val="1400"/>
              <a:buFont typeface="Courier New"/>
              <a:buChar char="o"/>
              <a:defRPr/>
            </a:lvl4pPr>
            <a:lvl5pPr indent="-317500" lvl="4" marL="2286000" algn="l">
              <a:lnSpc>
                <a:spcPct val="100000"/>
              </a:lnSpc>
              <a:spcBef>
                <a:spcPts val="0"/>
              </a:spcBef>
              <a:spcAft>
                <a:spcPts val="0"/>
              </a:spcAft>
              <a:buClr>
                <a:schemeClr val="dk1"/>
              </a:buClr>
              <a:buSzPts val="1400"/>
              <a:buFont typeface="Courier New"/>
              <a:buChar char="o"/>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5" name="Google Shape;105;p14"/>
          <p:cNvSpPr/>
          <p:nvPr/>
        </p:nvSpPr>
        <p:spPr>
          <a:xfrm>
            <a:off x="0" y="4684060"/>
            <a:ext cx="9140400" cy="4593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06" name="Google Shape;106;p14"/>
          <p:cNvSpPr txBox="1"/>
          <p:nvPr>
            <p:ph idx="6" type="body"/>
          </p:nvPr>
        </p:nvSpPr>
        <p:spPr>
          <a:xfrm>
            <a:off x="342900" y="4767263"/>
            <a:ext cx="6115200" cy="2739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900"/>
              <a:buNone/>
              <a:defRPr sz="900">
                <a:solidFill>
                  <a:schemeClr val="lt1"/>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7" name="Google Shape;107;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Content Slide 4">
  <p:cSld name=" Content Slide 4">
    <p:spTree>
      <p:nvGrpSpPr>
        <p:cNvPr id="108" name="Shape 108"/>
        <p:cNvGrpSpPr/>
        <p:nvPr/>
      </p:nvGrpSpPr>
      <p:grpSpPr>
        <a:xfrm>
          <a:off x="0" y="0"/>
          <a:ext cx="0" cy="0"/>
          <a:chOff x="0" y="0"/>
          <a:chExt cx="0" cy="0"/>
        </a:xfrm>
      </p:grpSpPr>
      <p:sp>
        <p:nvSpPr>
          <p:cNvPr id="109" name="Google Shape;109;p15"/>
          <p:cNvSpPr/>
          <p:nvPr/>
        </p:nvSpPr>
        <p:spPr>
          <a:xfrm rot="5400000">
            <a:off x="6197" y="617706"/>
            <a:ext cx="892500" cy="738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10" name="Google Shape;110;p15"/>
          <p:cNvSpPr txBox="1"/>
          <p:nvPr>
            <p:ph idx="1" type="body"/>
          </p:nvPr>
        </p:nvSpPr>
        <p:spPr>
          <a:xfrm>
            <a:off x="490671" y="208352"/>
            <a:ext cx="7777500" cy="892500"/>
          </a:xfrm>
          <a:prstGeom prst="rect">
            <a:avLst/>
          </a:prstGeom>
          <a:noFill/>
          <a:ln>
            <a:noFill/>
          </a:ln>
        </p:spPr>
        <p:txBody>
          <a:bodyPr anchorCtr="0" anchor="ctr" bIns="34275" lIns="68575" spcFirstLastPara="1" rIns="68575" wrap="square" tIns="34275">
            <a:normAutofit/>
          </a:bodyPr>
          <a:lstStyle>
            <a:lvl1pPr indent="-228600" lvl="0" marL="457200" marR="0" algn="l">
              <a:lnSpc>
                <a:spcPct val="100000"/>
              </a:lnSpc>
              <a:spcBef>
                <a:spcPts val="0"/>
              </a:spcBef>
              <a:spcAft>
                <a:spcPts val="0"/>
              </a:spcAft>
              <a:buClr>
                <a:schemeClr val="dk2"/>
              </a:buClr>
              <a:buSzPts val="2400"/>
              <a:buFont typeface="Arial"/>
              <a:buNone/>
              <a:defRPr sz="2400">
                <a:solidFill>
                  <a:schemeClr val="dk2"/>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111" name="Google Shape;111;p15"/>
          <p:cNvPicPr preferRelativeResize="0"/>
          <p:nvPr/>
        </p:nvPicPr>
        <p:blipFill rotWithShape="1">
          <a:blip r:embed="rId2">
            <a:alphaModFix/>
          </a:blip>
          <a:srcRect b="0" l="0" r="0" t="0"/>
          <a:stretch/>
        </p:blipFill>
        <p:spPr>
          <a:xfrm>
            <a:off x="8336018" y="208353"/>
            <a:ext cx="387175" cy="559250"/>
          </a:xfrm>
          <a:prstGeom prst="rect">
            <a:avLst/>
          </a:prstGeom>
          <a:noFill/>
          <a:ln>
            <a:noFill/>
          </a:ln>
        </p:spPr>
      </p:pic>
      <p:sp>
        <p:nvSpPr>
          <p:cNvPr id="112" name="Google Shape;112;p15"/>
          <p:cNvSpPr txBox="1"/>
          <p:nvPr>
            <p:ph idx="2" type="body"/>
          </p:nvPr>
        </p:nvSpPr>
        <p:spPr>
          <a:xfrm>
            <a:off x="490671" y="1435152"/>
            <a:ext cx="7777500" cy="573600"/>
          </a:xfrm>
          <a:prstGeom prst="rect">
            <a:avLst/>
          </a:prstGeom>
          <a:noFill/>
          <a:ln>
            <a:noFill/>
          </a:ln>
        </p:spPr>
        <p:txBody>
          <a:bodyPr anchorCtr="0" anchor="ctr" bIns="34275" lIns="68575" spcFirstLastPara="1" rIns="68575" wrap="square" tIns="34275">
            <a:normAutofit/>
          </a:bodyPr>
          <a:lstStyle>
            <a:lvl1pPr indent="-374650" lvl="0" marL="457200" algn="l">
              <a:lnSpc>
                <a:spcPct val="100000"/>
              </a:lnSpc>
              <a:spcBef>
                <a:spcPts val="0"/>
              </a:spcBef>
              <a:spcAft>
                <a:spcPts val="0"/>
              </a:spcAft>
              <a:buClr>
                <a:schemeClr val="lt2"/>
              </a:buClr>
              <a:buSzPts val="2300"/>
              <a:buFont typeface="Arial"/>
              <a:buChar char="•"/>
              <a:defRPr sz="2300">
                <a:solidFill>
                  <a:schemeClr val="lt2"/>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3" name="Google Shape;113;p15"/>
          <p:cNvSpPr txBox="1"/>
          <p:nvPr>
            <p:ph idx="3" type="body"/>
          </p:nvPr>
        </p:nvSpPr>
        <p:spPr>
          <a:xfrm>
            <a:off x="490671" y="2056382"/>
            <a:ext cx="7777500" cy="573600"/>
          </a:xfrm>
          <a:prstGeom prst="rect">
            <a:avLst/>
          </a:prstGeom>
          <a:noFill/>
          <a:ln>
            <a:noFill/>
          </a:ln>
        </p:spPr>
        <p:txBody>
          <a:bodyPr anchorCtr="0" anchor="ctr" bIns="34275" lIns="68575" spcFirstLastPara="1" rIns="68575" wrap="square" tIns="34275">
            <a:normAutofit/>
          </a:bodyPr>
          <a:lstStyle>
            <a:lvl1pPr indent="-374650" lvl="0" marL="457200" algn="l">
              <a:lnSpc>
                <a:spcPct val="100000"/>
              </a:lnSpc>
              <a:spcBef>
                <a:spcPts val="0"/>
              </a:spcBef>
              <a:spcAft>
                <a:spcPts val="0"/>
              </a:spcAft>
              <a:buClr>
                <a:schemeClr val="dk2"/>
              </a:buClr>
              <a:buSzPts val="2300"/>
              <a:buFont typeface="Arial"/>
              <a:buChar char="•"/>
              <a:defRPr sz="2300">
                <a:solidFill>
                  <a:schemeClr val="dk2"/>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4" name="Google Shape;114;p15"/>
          <p:cNvSpPr/>
          <p:nvPr/>
        </p:nvSpPr>
        <p:spPr>
          <a:xfrm>
            <a:off x="0" y="4684060"/>
            <a:ext cx="9140400" cy="4593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15" name="Google Shape;115;p15"/>
          <p:cNvSpPr txBox="1"/>
          <p:nvPr>
            <p:ph idx="4" type="body"/>
          </p:nvPr>
        </p:nvSpPr>
        <p:spPr>
          <a:xfrm>
            <a:off x="342900" y="4767263"/>
            <a:ext cx="6115200" cy="2739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900"/>
              <a:buNone/>
              <a:defRPr sz="900">
                <a:solidFill>
                  <a:schemeClr val="lt1"/>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6" name="Google Shape;116;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17" name="Google Shape;117;p15"/>
          <p:cNvSpPr txBox="1"/>
          <p:nvPr>
            <p:ph idx="5" type="body"/>
          </p:nvPr>
        </p:nvSpPr>
        <p:spPr>
          <a:xfrm>
            <a:off x="489347" y="2677613"/>
            <a:ext cx="7777500" cy="573600"/>
          </a:xfrm>
          <a:prstGeom prst="rect">
            <a:avLst/>
          </a:prstGeom>
          <a:noFill/>
          <a:ln>
            <a:noFill/>
          </a:ln>
        </p:spPr>
        <p:txBody>
          <a:bodyPr anchorCtr="0" anchor="ctr" bIns="34275" lIns="68575" spcFirstLastPara="1" rIns="68575" wrap="square" tIns="34275">
            <a:normAutofit/>
          </a:bodyPr>
          <a:lstStyle>
            <a:lvl1pPr indent="-374650" lvl="0" marL="457200" algn="l">
              <a:lnSpc>
                <a:spcPct val="100000"/>
              </a:lnSpc>
              <a:spcBef>
                <a:spcPts val="0"/>
              </a:spcBef>
              <a:spcAft>
                <a:spcPts val="0"/>
              </a:spcAft>
              <a:buClr>
                <a:schemeClr val="lt2"/>
              </a:buClr>
              <a:buSzPts val="2300"/>
              <a:buFont typeface="Arial"/>
              <a:buChar char="•"/>
              <a:defRPr sz="2300">
                <a:solidFill>
                  <a:schemeClr val="lt2"/>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8" name="Google Shape;118;p15"/>
          <p:cNvSpPr txBox="1"/>
          <p:nvPr>
            <p:ph idx="6" type="body"/>
          </p:nvPr>
        </p:nvSpPr>
        <p:spPr>
          <a:xfrm>
            <a:off x="489347" y="3298843"/>
            <a:ext cx="7777500" cy="573600"/>
          </a:xfrm>
          <a:prstGeom prst="rect">
            <a:avLst/>
          </a:prstGeom>
          <a:noFill/>
          <a:ln>
            <a:noFill/>
          </a:ln>
        </p:spPr>
        <p:txBody>
          <a:bodyPr anchorCtr="0" anchor="ctr" bIns="34275" lIns="68575" spcFirstLastPara="1" rIns="68575" wrap="square" tIns="34275">
            <a:normAutofit/>
          </a:bodyPr>
          <a:lstStyle>
            <a:lvl1pPr indent="-374650" lvl="0" marL="457200" algn="l">
              <a:lnSpc>
                <a:spcPct val="100000"/>
              </a:lnSpc>
              <a:spcBef>
                <a:spcPts val="0"/>
              </a:spcBef>
              <a:spcAft>
                <a:spcPts val="0"/>
              </a:spcAft>
              <a:buClr>
                <a:schemeClr val="dk2"/>
              </a:buClr>
              <a:buSzPts val="2300"/>
              <a:buFont typeface="Arial"/>
              <a:buChar char="•"/>
              <a:defRPr sz="2300">
                <a:solidFill>
                  <a:schemeClr val="dk2"/>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5">
  <p:cSld name="Content Slide 5">
    <p:spTree>
      <p:nvGrpSpPr>
        <p:cNvPr id="119" name="Shape 119"/>
        <p:cNvGrpSpPr/>
        <p:nvPr/>
      </p:nvGrpSpPr>
      <p:grpSpPr>
        <a:xfrm>
          <a:off x="0" y="0"/>
          <a:ext cx="0" cy="0"/>
          <a:chOff x="0" y="0"/>
          <a:chExt cx="0" cy="0"/>
        </a:xfrm>
      </p:grpSpPr>
      <p:sp>
        <p:nvSpPr>
          <p:cNvPr id="120" name="Google Shape;120;p16"/>
          <p:cNvSpPr/>
          <p:nvPr/>
        </p:nvSpPr>
        <p:spPr>
          <a:xfrm rot="5400000">
            <a:off x="6197" y="617706"/>
            <a:ext cx="892500" cy="738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21" name="Google Shape;121;p16"/>
          <p:cNvSpPr txBox="1"/>
          <p:nvPr>
            <p:ph idx="1" type="body"/>
          </p:nvPr>
        </p:nvSpPr>
        <p:spPr>
          <a:xfrm>
            <a:off x="490671" y="208352"/>
            <a:ext cx="7777500" cy="892500"/>
          </a:xfrm>
          <a:prstGeom prst="rect">
            <a:avLst/>
          </a:prstGeom>
          <a:noFill/>
          <a:ln>
            <a:noFill/>
          </a:ln>
        </p:spPr>
        <p:txBody>
          <a:bodyPr anchorCtr="0" anchor="ctr" bIns="34275" lIns="68575" spcFirstLastPara="1" rIns="68575" wrap="square" tIns="34275">
            <a:normAutofit/>
          </a:bodyPr>
          <a:lstStyle>
            <a:lvl1pPr indent="-228600" lvl="0" marL="457200" marR="0" algn="l">
              <a:lnSpc>
                <a:spcPct val="100000"/>
              </a:lnSpc>
              <a:spcBef>
                <a:spcPts val="0"/>
              </a:spcBef>
              <a:spcAft>
                <a:spcPts val="0"/>
              </a:spcAft>
              <a:buClr>
                <a:schemeClr val="dk2"/>
              </a:buClr>
              <a:buSzPts val="2400"/>
              <a:buFont typeface="Arial"/>
              <a:buNone/>
              <a:defRPr sz="2400">
                <a:solidFill>
                  <a:schemeClr val="dk2"/>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122" name="Google Shape;122;p16"/>
          <p:cNvPicPr preferRelativeResize="0"/>
          <p:nvPr/>
        </p:nvPicPr>
        <p:blipFill rotWithShape="1">
          <a:blip r:embed="rId2">
            <a:alphaModFix/>
          </a:blip>
          <a:srcRect b="0" l="0" r="0" t="0"/>
          <a:stretch/>
        </p:blipFill>
        <p:spPr>
          <a:xfrm>
            <a:off x="8336018" y="208353"/>
            <a:ext cx="387175" cy="559250"/>
          </a:xfrm>
          <a:prstGeom prst="rect">
            <a:avLst/>
          </a:prstGeom>
          <a:noFill/>
          <a:ln>
            <a:noFill/>
          </a:ln>
        </p:spPr>
      </p:pic>
      <p:sp>
        <p:nvSpPr>
          <p:cNvPr id="123" name="Google Shape;123;p16"/>
          <p:cNvSpPr txBox="1"/>
          <p:nvPr>
            <p:ph idx="2" type="body"/>
          </p:nvPr>
        </p:nvSpPr>
        <p:spPr>
          <a:xfrm>
            <a:off x="490671" y="1428421"/>
            <a:ext cx="7777500" cy="2859900"/>
          </a:xfrm>
          <a:prstGeom prst="rect">
            <a:avLst/>
          </a:prstGeom>
          <a:noFill/>
          <a:ln>
            <a:noFill/>
          </a:ln>
        </p:spPr>
        <p:txBody>
          <a:bodyPr anchorCtr="0" anchor="t" bIns="34275" lIns="68575" spcFirstLastPara="1" rIns="68575" wrap="square" tIns="34275">
            <a:normAutofit/>
          </a:bodyPr>
          <a:lstStyle>
            <a:lvl1pPr indent="-374650" lvl="0" marL="457200" algn="l">
              <a:lnSpc>
                <a:spcPct val="100000"/>
              </a:lnSpc>
              <a:spcBef>
                <a:spcPts val="0"/>
              </a:spcBef>
              <a:spcAft>
                <a:spcPts val="0"/>
              </a:spcAft>
              <a:buClr>
                <a:schemeClr val="dk2"/>
              </a:buClr>
              <a:buSzPts val="2300"/>
              <a:buFont typeface="Arial"/>
              <a:buChar char="•"/>
              <a:defRPr sz="2300">
                <a:solidFill>
                  <a:schemeClr val="dk2"/>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4" name="Google Shape;124;p16"/>
          <p:cNvSpPr/>
          <p:nvPr/>
        </p:nvSpPr>
        <p:spPr>
          <a:xfrm>
            <a:off x="0" y="4684060"/>
            <a:ext cx="9140400" cy="4593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25" name="Google Shape;125;p16"/>
          <p:cNvSpPr txBox="1"/>
          <p:nvPr>
            <p:ph idx="3" type="body"/>
          </p:nvPr>
        </p:nvSpPr>
        <p:spPr>
          <a:xfrm>
            <a:off x="342900" y="4767263"/>
            <a:ext cx="6115200" cy="2739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900"/>
              <a:buNone/>
              <a:defRPr sz="900">
                <a:solidFill>
                  <a:schemeClr val="lt1"/>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6" name="Google Shape;126;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spTree>
      <p:nvGrpSpPr>
        <p:cNvPr id="127" name="Shape 127"/>
        <p:cNvGrpSpPr/>
        <p:nvPr/>
      </p:nvGrpSpPr>
      <p:grpSpPr>
        <a:xfrm>
          <a:off x="0" y="0"/>
          <a:ext cx="0" cy="0"/>
          <a:chOff x="0" y="0"/>
          <a:chExt cx="0" cy="0"/>
        </a:xfrm>
      </p:grpSpPr>
      <p:pic>
        <p:nvPicPr>
          <p:cNvPr id="128" name="Google Shape;128;p17"/>
          <p:cNvPicPr preferRelativeResize="0"/>
          <p:nvPr/>
        </p:nvPicPr>
        <p:blipFill rotWithShape="1">
          <a:blip r:embed="rId2">
            <a:alphaModFix/>
          </a:blip>
          <a:srcRect b="0" l="0" r="0" t="0"/>
          <a:stretch/>
        </p:blipFill>
        <p:spPr>
          <a:xfrm>
            <a:off x="8336018" y="208353"/>
            <a:ext cx="387175" cy="559250"/>
          </a:xfrm>
          <a:prstGeom prst="rect">
            <a:avLst/>
          </a:prstGeom>
          <a:noFill/>
          <a:ln>
            <a:noFill/>
          </a:ln>
        </p:spPr>
      </p:pic>
      <p:sp>
        <p:nvSpPr>
          <p:cNvPr id="129" name="Google Shape;129;p17"/>
          <p:cNvSpPr txBox="1"/>
          <p:nvPr>
            <p:ph idx="1" type="body"/>
          </p:nvPr>
        </p:nvSpPr>
        <p:spPr>
          <a:xfrm>
            <a:off x="2295556" y="968739"/>
            <a:ext cx="4635000" cy="573600"/>
          </a:xfrm>
          <a:prstGeom prst="rect">
            <a:avLst/>
          </a:prstGeom>
          <a:noFill/>
          <a:ln>
            <a:noFill/>
          </a:ln>
        </p:spPr>
        <p:txBody>
          <a:bodyPr anchorCtr="0" anchor="ctr" bIns="34275" lIns="68575" spcFirstLastPara="1" rIns="68575" wrap="square" tIns="34275">
            <a:normAutofit/>
          </a:bodyPr>
          <a:lstStyle>
            <a:lvl1pPr indent="-228600" lvl="0" marL="457200" algn="ctr">
              <a:lnSpc>
                <a:spcPct val="100000"/>
              </a:lnSpc>
              <a:spcBef>
                <a:spcPts val="0"/>
              </a:spcBef>
              <a:spcAft>
                <a:spcPts val="0"/>
              </a:spcAft>
              <a:buClr>
                <a:schemeClr val="dk2"/>
              </a:buClr>
              <a:buSzPts val="2300"/>
              <a:buNone/>
              <a:defRPr sz="2300">
                <a:solidFill>
                  <a:schemeClr val="dk2"/>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0" name="Google Shape;130;p17"/>
          <p:cNvSpPr txBox="1"/>
          <p:nvPr>
            <p:ph idx="2" type="body"/>
          </p:nvPr>
        </p:nvSpPr>
        <p:spPr>
          <a:xfrm>
            <a:off x="5345395" y="1587549"/>
            <a:ext cx="1585200" cy="322500"/>
          </a:xfrm>
          <a:prstGeom prst="rect">
            <a:avLst/>
          </a:prstGeom>
          <a:noFill/>
          <a:ln>
            <a:noFill/>
          </a:ln>
        </p:spPr>
        <p:txBody>
          <a:bodyPr anchorCtr="0" anchor="ctr" bIns="34275" lIns="68575" spcFirstLastPara="1" rIns="68575" wrap="square" tIns="34275">
            <a:normAutofit/>
          </a:bodyPr>
          <a:lstStyle>
            <a:lvl1pPr indent="-228600" lvl="0" marL="457200" algn="r">
              <a:lnSpc>
                <a:spcPct val="100000"/>
              </a:lnSpc>
              <a:spcBef>
                <a:spcPts val="0"/>
              </a:spcBef>
              <a:spcAft>
                <a:spcPts val="0"/>
              </a:spcAft>
              <a:buClr>
                <a:schemeClr val="dk2"/>
              </a:buClr>
              <a:buSzPts val="1500"/>
              <a:buNone/>
              <a:defRPr sz="1500">
                <a:solidFill>
                  <a:schemeClr val="dk2"/>
                </a:solidFill>
                <a:latin typeface="Source Sans Pro"/>
                <a:ea typeface="Source Sans Pro"/>
                <a:cs typeface="Source Sans Pro"/>
                <a:sym typeface="Source Sans Pro"/>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1" name="Google Shape;131;p17"/>
          <p:cNvSpPr txBox="1"/>
          <p:nvPr>
            <p:ph idx="3" type="body"/>
          </p:nvPr>
        </p:nvSpPr>
        <p:spPr>
          <a:xfrm>
            <a:off x="2295556" y="2626298"/>
            <a:ext cx="4635000" cy="1130400"/>
          </a:xfrm>
          <a:prstGeom prst="rect">
            <a:avLst/>
          </a:prstGeom>
          <a:noFill/>
          <a:ln>
            <a:noFill/>
          </a:ln>
        </p:spPr>
        <p:txBody>
          <a:bodyPr anchorCtr="0" anchor="ctr" bIns="34275" lIns="68575" spcFirstLastPara="1" rIns="68575" wrap="square" tIns="34275">
            <a:normAutofit/>
          </a:bodyPr>
          <a:lstStyle>
            <a:lvl1pPr indent="-228600" lvl="0" marL="457200" algn="ctr">
              <a:lnSpc>
                <a:spcPct val="100000"/>
              </a:lnSpc>
              <a:spcBef>
                <a:spcPts val="0"/>
              </a:spcBef>
              <a:spcAft>
                <a:spcPts val="0"/>
              </a:spcAft>
              <a:buClr>
                <a:schemeClr val="dk2"/>
              </a:buClr>
              <a:buSzPts val="1800"/>
              <a:buNone/>
              <a:defRPr sz="1800">
                <a:solidFill>
                  <a:schemeClr val="dk2"/>
                </a:solidFill>
                <a:latin typeface="Source Sans Pro"/>
                <a:ea typeface="Source Sans Pro"/>
                <a:cs typeface="Source Sans Pro"/>
                <a:sym typeface="Source Sans Pro"/>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2" name="Google Shape;132;p17"/>
          <p:cNvSpPr txBox="1"/>
          <p:nvPr>
            <p:ph idx="4" type="body"/>
          </p:nvPr>
        </p:nvSpPr>
        <p:spPr>
          <a:xfrm>
            <a:off x="5345395" y="3798843"/>
            <a:ext cx="1585200" cy="322500"/>
          </a:xfrm>
          <a:prstGeom prst="rect">
            <a:avLst/>
          </a:prstGeom>
          <a:noFill/>
          <a:ln>
            <a:noFill/>
          </a:ln>
        </p:spPr>
        <p:txBody>
          <a:bodyPr anchorCtr="0" anchor="ctr" bIns="34275" lIns="68575" spcFirstLastPara="1" rIns="68575" wrap="square" tIns="34275">
            <a:normAutofit/>
          </a:bodyPr>
          <a:lstStyle>
            <a:lvl1pPr indent="-228600" lvl="0" marL="457200" algn="r">
              <a:lnSpc>
                <a:spcPct val="100000"/>
              </a:lnSpc>
              <a:spcBef>
                <a:spcPts val="0"/>
              </a:spcBef>
              <a:spcAft>
                <a:spcPts val="0"/>
              </a:spcAft>
              <a:buClr>
                <a:schemeClr val="dk2"/>
              </a:buClr>
              <a:buSzPts val="1500"/>
              <a:buNone/>
              <a:defRPr sz="1500">
                <a:solidFill>
                  <a:schemeClr val="dk2"/>
                </a:solidFill>
                <a:latin typeface="Source Sans Pro"/>
                <a:ea typeface="Source Sans Pro"/>
                <a:cs typeface="Source Sans Pro"/>
                <a:sym typeface="Source Sans Pro"/>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3" name="Google Shape;133;p17"/>
          <p:cNvSpPr/>
          <p:nvPr/>
        </p:nvSpPr>
        <p:spPr>
          <a:xfrm>
            <a:off x="0" y="4684060"/>
            <a:ext cx="9140400" cy="4593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34" name="Google Shape;134;p17"/>
          <p:cNvSpPr txBox="1"/>
          <p:nvPr>
            <p:ph idx="5" type="body"/>
          </p:nvPr>
        </p:nvSpPr>
        <p:spPr>
          <a:xfrm>
            <a:off x="342900" y="4767263"/>
            <a:ext cx="6115200" cy="2739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900"/>
              <a:buNone/>
              <a:defRPr sz="900">
                <a:solidFill>
                  <a:schemeClr val="lt1"/>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5" name="Google Shape;135;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1">
  <p:cSld name="Image Slide 1">
    <p:spTree>
      <p:nvGrpSpPr>
        <p:cNvPr id="136" name="Shape 136"/>
        <p:cNvGrpSpPr/>
        <p:nvPr/>
      </p:nvGrpSpPr>
      <p:grpSpPr>
        <a:xfrm>
          <a:off x="0" y="0"/>
          <a:ext cx="0" cy="0"/>
          <a:chOff x="0" y="0"/>
          <a:chExt cx="0" cy="0"/>
        </a:xfrm>
      </p:grpSpPr>
      <p:sp>
        <p:nvSpPr>
          <p:cNvPr id="137" name="Google Shape;137;p18"/>
          <p:cNvSpPr/>
          <p:nvPr/>
        </p:nvSpPr>
        <p:spPr>
          <a:xfrm rot="5400000">
            <a:off x="6197" y="617706"/>
            <a:ext cx="892500" cy="738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38" name="Google Shape;138;p18"/>
          <p:cNvSpPr txBox="1"/>
          <p:nvPr>
            <p:ph idx="1" type="body"/>
          </p:nvPr>
        </p:nvSpPr>
        <p:spPr>
          <a:xfrm>
            <a:off x="490671" y="208352"/>
            <a:ext cx="7777500" cy="892500"/>
          </a:xfrm>
          <a:prstGeom prst="rect">
            <a:avLst/>
          </a:prstGeom>
          <a:noFill/>
          <a:ln>
            <a:noFill/>
          </a:ln>
        </p:spPr>
        <p:txBody>
          <a:bodyPr anchorCtr="0" anchor="ctr" bIns="34275" lIns="68575" spcFirstLastPara="1" rIns="68575" wrap="square" tIns="34275">
            <a:normAutofit/>
          </a:bodyPr>
          <a:lstStyle>
            <a:lvl1pPr indent="-228600" lvl="0" marL="457200" marR="0" algn="l">
              <a:lnSpc>
                <a:spcPct val="100000"/>
              </a:lnSpc>
              <a:spcBef>
                <a:spcPts val="0"/>
              </a:spcBef>
              <a:spcAft>
                <a:spcPts val="0"/>
              </a:spcAft>
              <a:buClr>
                <a:schemeClr val="dk2"/>
              </a:buClr>
              <a:buSzPts val="2400"/>
              <a:buFont typeface="Arial"/>
              <a:buNone/>
              <a:defRPr sz="2400">
                <a:solidFill>
                  <a:schemeClr val="dk2"/>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139" name="Google Shape;139;p18"/>
          <p:cNvPicPr preferRelativeResize="0"/>
          <p:nvPr/>
        </p:nvPicPr>
        <p:blipFill rotWithShape="1">
          <a:blip r:embed="rId2">
            <a:alphaModFix/>
          </a:blip>
          <a:srcRect b="0" l="0" r="0" t="0"/>
          <a:stretch/>
        </p:blipFill>
        <p:spPr>
          <a:xfrm>
            <a:off x="8336018" y="208353"/>
            <a:ext cx="387175" cy="559250"/>
          </a:xfrm>
          <a:prstGeom prst="rect">
            <a:avLst/>
          </a:prstGeom>
          <a:noFill/>
          <a:ln>
            <a:noFill/>
          </a:ln>
        </p:spPr>
      </p:pic>
      <p:sp>
        <p:nvSpPr>
          <p:cNvPr id="140" name="Google Shape;140;p18"/>
          <p:cNvSpPr/>
          <p:nvPr>
            <p:ph idx="2" type="pic"/>
          </p:nvPr>
        </p:nvSpPr>
        <p:spPr>
          <a:xfrm>
            <a:off x="415529" y="1340015"/>
            <a:ext cx="3554100" cy="1532100"/>
          </a:xfrm>
          <a:prstGeom prst="rect">
            <a:avLst/>
          </a:prstGeom>
          <a:solidFill>
            <a:srgbClr val="BFBFBF"/>
          </a:solidFill>
          <a:ln>
            <a:noFill/>
          </a:ln>
        </p:spPr>
      </p:sp>
      <p:sp>
        <p:nvSpPr>
          <p:cNvPr id="141" name="Google Shape;141;p18"/>
          <p:cNvSpPr txBox="1"/>
          <p:nvPr>
            <p:ph idx="3" type="body"/>
          </p:nvPr>
        </p:nvSpPr>
        <p:spPr>
          <a:xfrm>
            <a:off x="4108011" y="1340015"/>
            <a:ext cx="4160400" cy="573600"/>
          </a:xfrm>
          <a:prstGeom prst="rect">
            <a:avLst/>
          </a:prstGeom>
          <a:noFill/>
          <a:ln>
            <a:noFill/>
          </a:ln>
        </p:spPr>
        <p:txBody>
          <a:bodyPr anchorCtr="0" anchor="ctr" bIns="34275" lIns="68575" spcFirstLastPara="1" rIns="68575" wrap="square" tIns="34275">
            <a:normAutofit/>
          </a:bodyPr>
          <a:lstStyle>
            <a:lvl1pPr indent="-228600" lvl="0" marL="457200" algn="l">
              <a:lnSpc>
                <a:spcPct val="100000"/>
              </a:lnSpc>
              <a:spcBef>
                <a:spcPts val="0"/>
              </a:spcBef>
              <a:spcAft>
                <a:spcPts val="0"/>
              </a:spcAft>
              <a:buClr>
                <a:schemeClr val="lt2"/>
              </a:buClr>
              <a:buSzPts val="2300"/>
              <a:buNone/>
              <a:defRPr sz="2300">
                <a:solidFill>
                  <a:schemeClr val="lt2"/>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2" name="Google Shape;142;p18"/>
          <p:cNvSpPr txBox="1"/>
          <p:nvPr>
            <p:ph idx="4" type="body"/>
          </p:nvPr>
        </p:nvSpPr>
        <p:spPr>
          <a:xfrm>
            <a:off x="4106687" y="1921468"/>
            <a:ext cx="4160400" cy="9507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0"/>
              </a:spcBef>
              <a:spcAft>
                <a:spcPts val="0"/>
              </a:spcAft>
              <a:buClr>
                <a:schemeClr val="dk2"/>
              </a:buClr>
              <a:buSzPts val="1500"/>
              <a:buNone/>
              <a:defRPr sz="1500">
                <a:solidFill>
                  <a:schemeClr val="dk2"/>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3" name="Google Shape;143;p18"/>
          <p:cNvSpPr/>
          <p:nvPr>
            <p:ph idx="5" type="pic"/>
          </p:nvPr>
        </p:nvSpPr>
        <p:spPr>
          <a:xfrm>
            <a:off x="414205" y="2943086"/>
            <a:ext cx="3554100" cy="1532100"/>
          </a:xfrm>
          <a:prstGeom prst="rect">
            <a:avLst/>
          </a:prstGeom>
          <a:solidFill>
            <a:srgbClr val="BFBFBF"/>
          </a:solidFill>
          <a:ln>
            <a:noFill/>
          </a:ln>
        </p:spPr>
      </p:sp>
      <p:sp>
        <p:nvSpPr>
          <p:cNvPr id="144" name="Google Shape;144;p18"/>
          <p:cNvSpPr txBox="1"/>
          <p:nvPr>
            <p:ph idx="6" type="body"/>
          </p:nvPr>
        </p:nvSpPr>
        <p:spPr>
          <a:xfrm>
            <a:off x="4106687" y="2943086"/>
            <a:ext cx="4160400" cy="573600"/>
          </a:xfrm>
          <a:prstGeom prst="rect">
            <a:avLst/>
          </a:prstGeom>
          <a:noFill/>
          <a:ln>
            <a:noFill/>
          </a:ln>
        </p:spPr>
        <p:txBody>
          <a:bodyPr anchorCtr="0" anchor="ctr" bIns="34275" lIns="68575" spcFirstLastPara="1" rIns="68575" wrap="square" tIns="34275">
            <a:normAutofit/>
          </a:bodyPr>
          <a:lstStyle>
            <a:lvl1pPr indent="-228600" lvl="0" marL="457200" algn="l">
              <a:lnSpc>
                <a:spcPct val="100000"/>
              </a:lnSpc>
              <a:spcBef>
                <a:spcPts val="0"/>
              </a:spcBef>
              <a:spcAft>
                <a:spcPts val="0"/>
              </a:spcAft>
              <a:buClr>
                <a:schemeClr val="dk2"/>
              </a:buClr>
              <a:buSzPts val="2300"/>
              <a:buNone/>
              <a:defRPr sz="2300">
                <a:solidFill>
                  <a:schemeClr val="dk2"/>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5" name="Google Shape;145;p18"/>
          <p:cNvSpPr txBox="1"/>
          <p:nvPr>
            <p:ph idx="7" type="body"/>
          </p:nvPr>
        </p:nvSpPr>
        <p:spPr>
          <a:xfrm>
            <a:off x="4105363" y="3524539"/>
            <a:ext cx="4160400" cy="9507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0"/>
              </a:spcBef>
              <a:spcAft>
                <a:spcPts val="0"/>
              </a:spcAft>
              <a:buClr>
                <a:schemeClr val="dk2"/>
              </a:buClr>
              <a:buSzPts val="1500"/>
              <a:buNone/>
              <a:defRPr sz="1500">
                <a:solidFill>
                  <a:schemeClr val="dk2"/>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6" name="Google Shape;146;p18"/>
          <p:cNvSpPr/>
          <p:nvPr/>
        </p:nvSpPr>
        <p:spPr>
          <a:xfrm>
            <a:off x="0" y="4684060"/>
            <a:ext cx="9140400" cy="4593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47" name="Google Shape;147;p18"/>
          <p:cNvSpPr txBox="1"/>
          <p:nvPr>
            <p:ph idx="8" type="body"/>
          </p:nvPr>
        </p:nvSpPr>
        <p:spPr>
          <a:xfrm>
            <a:off x="342900" y="4767263"/>
            <a:ext cx="6115200" cy="2739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900"/>
              <a:buNone/>
              <a:defRPr sz="900">
                <a:solidFill>
                  <a:schemeClr val="lt1"/>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8" name="Google Shape;148;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2">
  <p:cSld name="Image Slide 2">
    <p:spTree>
      <p:nvGrpSpPr>
        <p:cNvPr id="149" name="Shape 149"/>
        <p:cNvGrpSpPr/>
        <p:nvPr/>
      </p:nvGrpSpPr>
      <p:grpSpPr>
        <a:xfrm>
          <a:off x="0" y="0"/>
          <a:ext cx="0" cy="0"/>
          <a:chOff x="0" y="0"/>
          <a:chExt cx="0" cy="0"/>
        </a:xfrm>
      </p:grpSpPr>
      <p:sp>
        <p:nvSpPr>
          <p:cNvPr id="150" name="Google Shape;150;p19"/>
          <p:cNvSpPr/>
          <p:nvPr/>
        </p:nvSpPr>
        <p:spPr>
          <a:xfrm rot="5400000">
            <a:off x="6197" y="617706"/>
            <a:ext cx="892500" cy="73800"/>
          </a:xfrm>
          <a:prstGeom prst="rect">
            <a:avLst/>
          </a:prstGeom>
          <a:solidFill>
            <a:srgbClr val="FF5F0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51" name="Google Shape;151;p19"/>
          <p:cNvSpPr txBox="1"/>
          <p:nvPr>
            <p:ph idx="1" type="body"/>
          </p:nvPr>
        </p:nvSpPr>
        <p:spPr>
          <a:xfrm>
            <a:off x="490671" y="208352"/>
            <a:ext cx="7777500" cy="892500"/>
          </a:xfrm>
          <a:prstGeom prst="rect">
            <a:avLst/>
          </a:prstGeom>
          <a:noFill/>
          <a:ln>
            <a:noFill/>
          </a:ln>
        </p:spPr>
        <p:txBody>
          <a:bodyPr anchorCtr="0" anchor="ctr" bIns="34275" lIns="68575" spcFirstLastPara="1" rIns="68575" wrap="square" tIns="34275">
            <a:normAutofit/>
          </a:bodyPr>
          <a:lstStyle>
            <a:lvl1pPr indent="-228600" lvl="0" marL="457200" marR="0" algn="l">
              <a:lnSpc>
                <a:spcPct val="100000"/>
              </a:lnSpc>
              <a:spcBef>
                <a:spcPts val="0"/>
              </a:spcBef>
              <a:spcAft>
                <a:spcPts val="0"/>
              </a:spcAft>
              <a:buClr>
                <a:schemeClr val="dk2"/>
              </a:buClr>
              <a:buSzPts val="2400"/>
              <a:buFont typeface="Arial"/>
              <a:buNone/>
              <a:defRPr sz="2400">
                <a:solidFill>
                  <a:schemeClr val="dk2"/>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152" name="Google Shape;152;p19"/>
          <p:cNvPicPr preferRelativeResize="0"/>
          <p:nvPr/>
        </p:nvPicPr>
        <p:blipFill rotWithShape="1">
          <a:blip r:embed="rId2">
            <a:alphaModFix/>
          </a:blip>
          <a:srcRect b="0" l="0" r="0" t="0"/>
          <a:stretch/>
        </p:blipFill>
        <p:spPr>
          <a:xfrm>
            <a:off x="8336018" y="208353"/>
            <a:ext cx="387175" cy="559250"/>
          </a:xfrm>
          <a:prstGeom prst="rect">
            <a:avLst/>
          </a:prstGeom>
          <a:noFill/>
          <a:ln>
            <a:noFill/>
          </a:ln>
        </p:spPr>
      </p:pic>
      <p:sp>
        <p:nvSpPr>
          <p:cNvPr id="153" name="Google Shape;153;p19"/>
          <p:cNvSpPr txBox="1"/>
          <p:nvPr>
            <p:ph idx="2" type="body"/>
          </p:nvPr>
        </p:nvSpPr>
        <p:spPr>
          <a:xfrm>
            <a:off x="490671" y="1340015"/>
            <a:ext cx="4160400" cy="573600"/>
          </a:xfrm>
          <a:prstGeom prst="rect">
            <a:avLst/>
          </a:prstGeom>
          <a:noFill/>
          <a:ln>
            <a:noFill/>
          </a:ln>
        </p:spPr>
        <p:txBody>
          <a:bodyPr anchorCtr="0" anchor="ctr" bIns="34275" lIns="68575" spcFirstLastPara="1" rIns="68575" wrap="square" tIns="34275">
            <a:normAutofit/>
          </a:bodyPr>
          <a:lstStyle>
            <a:lvl1pPr indent="-228600" lvl="0" marL="457200" algn="l">
              <a:lnSpc>
                <a:spcPct val="100000"/>
              </a:lnSpc>
              <a:spcBef>
                <a:spcPts val="0"/>
              </a:spcBef>
              <a:spcAft>
                <a:spcPts val="0"/>
              </a:spcAft>
              <a:buClr>
                <a:schemeClr val="lt2"/>
              </a:buClr>
              <a:buSzPts val="2300"/>
              <a:buNone/>
              <a:defRPr sz="2300">
                <a:solidFill>
                  <a:schemeClr val="lt2"/>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4" name="Google Shape;154;p19"/>
          <p:cNvSpPr txBox="1"/>
          <p:nvPr>
            <p:ph idx="3" type="body"/>
          </p:nvPr>
        </p:nvSpPr>
        <p:spPr>
          <a:xfrm>
            <a:off x="489347" y="1921468"/>
            <a:ext cx="4160400" cy="9507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0"/>
              </a:spcBef>
              <a:spcAft>
                <a:spcPts val="0"/>
              </a:spcAft>
              <a:buClr>
                <a:schemeClr val="dk2"/>
              </a:buClr>
              <a:buSzPts val="1500"/>
              <a:buNone/>
              <a:defRPr sz="1500">
                <a:solidFill>
                  <a:schemeClr val="dk2"/>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5" name="Google Shape;155;p19"/>
          <p:cNvSpPr/>
          <p:nvPr>
            <p:ph idx="4" type="pic"/>
          </p:nvPr>
        </p:nvSpPr>
        <p:spPr>
          <a:xfrm>
            <a:off x="4711652" y="1340015"/>
            <a:ext cx="3554100" cy="1532100"/>
          </a:xfrm>
          <a:prstGeom prst="rect">
            <a:avLst/>
          </a:prstGeom>
          <a:solidFill>
            <a:srgbClr val="BFBFBF"/>
          </a:solidFill>
          <a:ln>
            <a:noFill/>
          </a:ln>
        </p:spPr>
      </p:sp>
      <p:sp>
        <p:nvSpPr>
          <p:cNvPr id="156" name="Google Shape;156;p19"/>
          <p:cNvSpPr txBox="1"/>
          <p:nvPr>
            <p:ph idx="5" type="body"/>
          </p:nvPr>
        </p:nvSpPr>
        <p:spPr>
          <a:xfrm>
            <a:off x="486615" y="2943086"/>
            <a:ext cx="4160400" cy="573600"/>
          </a:xfrm>
          <a:prstGeom prst="rect">
            <a:avLst/>
          </a:prstGeom>
          <a:noFill/>
          <a:ln>
            <a:noFill/>
          </a:ln>
        </p:spPr>
        <p:txBody>
          <a:bodyPr anchorCtr="0" anchor="ctr" bIns="34275" lIns="68575" spcFirstLastPara="1" rIns="68575" wrap="square" tIns="34275">
            <a:normAutofit/>
          </a:bodyPr>
          <a:lstStyle>
            <a:lvl1pPr indent="-228600" lvl="0" marL="457200" algn="l">
              <a:lnSpc>
                <a:spcPct val="100000"/>
              </a:lnSpc>
              <a:spcBef>
                <a:spcPts val="0"/>
              </a:spcBef>
              <a:spcAft>
                <a:spcPts val="0"/>
              </a:spcAft>
              <a:buClr>
                <a:schemeClr val="dk2"/>
              </a:buClr>
              <a:buSzPts val="2300"/>
              <a:buNone/>
              <a:defRPr sz="2300">
                <a:solidFill>
                  <a:schemeClr val="dk2"/>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7" name="Google Shape;157;p19"/>
          <p:cNvSpPr txBox="1"/>
          <p:nvPr>
            <p:ph idx="6" type="body"/>
          </p:nvPr>
        </p:nvSpPr>
        <p:spPr>
          <a:xfrm>
            <a:off x="488024" y="3524539"/>
            <a:ext cx="4160400" cy="9507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0"/>
              </a:spcBef>
              <a:spcAft>
                <a:spcPts val="0"/>
              </a:spcAft>
              <a:buClr>
                <a:schemeClr val="dk2"/>
              </a:buClr>
              <a:buSzPts val="1500"/>
              <a:buNone/>
              <a:defRPr sz="1500">
                <a:solidFill>
                  <a:schemeClr val="dk2"/>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8" name="Google Shape;158;p19"/>
          <p:cNvSpPr/>
          <p:nvPr>
            <p:ph idx="7" type="pic"/>
          </p:nvPr>
        </p:nvSpPr>
        <p:spPr>
          <a:xfrm>
            <a:off x="4710329" y="2943086"/>
            <a:ext cx="3554100" cy="1532100"/>
          </a:xfrm>
          <a:prstGeom prst="rect">
            <a:avLst/>
          </a:prstGeom>
          <a:solidFill>
            <a:srgbClr val="BFBFBF"/>
          </a:solidFill>
          <a:ln>
            <a:noFill/>
          </a:ln>
        </p:spPr>
      </p:sp>
      <p:sp>
        <p:nvSpPr>
          <p:cNvPr id="159" name="Google Shape;159;p19"/>
          <p:cNvSpPr/>
          <p:nvPr/>
        </p:nvSpPr>
        <p:spPr>
          <a:xfrm>
            <a:off x="0" y="4684060"/>
            <a:ext cx="9140400" cy="4593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60" name="Google Shape;160;p19"/>
          <p:cNvSpPr txBox="1"/>
          <p:nvPr>
            <p:ph idx="8" type="body"/>
          </p:nvPr>
        </p:nvSpPr>
        <p:spPr>
          <a:xfrm>
            <a:off x="342900" y="4767263"/>
            <a:ext cx="6115200" cy="2739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900"/>
              <a:buNone/>
              <a:defRPr sz="900">
                <a:solidFill>
                  <a:schemeClr val="lt1"/>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1" name="Google Shape;161;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3">
  <p:cSld name="Image Slide 3">
    <p:spTree>
      <p:nvGrpSpPr>
        <p:cNvPr id="162" name="Shape 162"/>
        <p:cNvGrpSpPr/>
        <p:nvPr/>
      </p:nvGrpSpPr>
      <p:grpSpPr>
        <a:xfrm>
          <a:off x="0" y="0"/>
          <a:ext cx="0" cy="0"/>
          <a:chOff x="0" y="0"/>
          <a:chExt cx="0" cy="0"/>
        </a:xfrm>
      </p:grpSpPr>
      <p:pic>
        <p:nvPicPr>
          <p:cNvPr id="163" name="Google Shape;163;p20"/>
          <p:cNvPicPr preferRelativeResize="0"/>
          <p:nvPr/>
        </p:nvPicPr>
        <p:blipFill rotWithShape="1">
          <a:blip r:embed="rId2">
            <a:alphaModFix/>
          </a:blip>
          <a:srcRect b="0" l="0" r="0" t="0"/>
          <a:stretch/>
        </p:blipFill>
        <p:spPr>
          <a:xfrm>
            <a:off x="8336018" y="208353"/>
            <a:ext cx="387175" cy="559250"/>
          </a:xfrm>
          <a:prstGeom prst="rect">
            <a:avLst/>
          </a:prstGeom>
          <a:noFill/>
          <a:ln>
            <a:noFill/>
          </a:ln>
        </p:spPr>
      </p:pic>
      <p:sp>
        <p:nvSpPr>
          <p:cNvPr id="164" name="Google Shape;164;p20"/>
          <p:cNvSpPr/>
          <p:nvPr/>
        </p:nvSpPr>
        <p:spPr>
          <a:xfrm rot="5400000">
            <a:off x="6197" y="617706"/>
            <a:ext cx="892500" cy="738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65" name="Google Shape;165;p20"/>
          <p:cNvSpPr txBox="1"/>
          <p:nvPr>
            <p:ph idx="1" type="body"/>
          </p:nvPr>
        </p:nvSpPr>
        <p:spPr>
          <a:xfrm>
            <a:off x="490671" y="208352"/>
            <a:ext cx="7777500" cy="892500"/>
          </a:xfrm>
          <a:prstGeom prst="rect">
            <a:avLst/>
          </a:prstGeom>
          <a:noFill/>
          <a:ln>
            <a:noFill/>
          </a:ln>
        </p:spPr>
        <p:txBody>
          <a:bodyPr anchorCtr="0" anchor="ctr" bIns="34275" lIns="68575" spcFirstLastPara="1" rIns="68575" wrap="square" tIns="34275">
            <a:normAutofit/>
          </a:bodyPr>
          <a:lstStyle>
            <a:lvl1pPr indent="-228600" lvl="0" marL="457200" marR="0" algn="l">
              <a:lnSpc>
                <a:spcPct val="100000"/>
              </a:lnSpc>
              <a:spcBef>
                <a:spcPts val="0"/>
              </a:spcBef>
              <a:spcAft>
                <a:spcPts val="0"/>
              </a:spcAft>
              <a:buClr>
                <a:schemeClr val="dk2"/>
              </a:buClr>
              <a:buSzPts val="2400"/>
              <a:buFont typeface="Arial"/>
              <a:buNone/>
              <a:defRPr sz="2400">
                <a:solidFill>
                  <a:schemeClr val="dk2"/>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6" name="Google Shape;166;p20"/>
          <p:cNvSpPr/>
          <p:nvPr>
            <p:ph idx="2" type="pic"/>
          </p:nvPr>
        </p:nvSpPr>
        <p:spPr>
          <a:xfrm>
            <a:off x="415529" y="1340015"/>
            <a:ext cx="3554100" cy="3241800"/>
          </a:xfrm>
          <a:prstGeom prst="rect">
            <a:avLst/>
          </a:prstGeom>
          <a:solidFill>
            <a:srgbClr val="BFBFBF"/>
          </a:solidFill>
          <a:ln>
            <a:noFill/>
          </a:ln>
        </p:spPr>
      </p:sp>
      <p:sp>
        <p:nvSpPr>
          <p:cNvPr id="167" name="Google Shape;167;p20"/>
          <p:cNvSpPr txBox="1"/>
          <p:nvPr>
            <p:ph idx="3" type="body"/>
          </p:nvPr>
        </p:nvSpPr>
        <p:spPr>
          <a:xfrm>
            <a:off x="4108011" y="2037828"/>
            <a:ext cx="4160400" cy="573600"/>
          </a:xfrm>
          <a:prstGeom prst="rect">
            <a:avLst/>
          </a:prstGeom>
          <a:noFill/>
          <a:ln>
            <a:noFill/>
          </a:ln>
        </p:spPr>
        <p:txBody>
          <a:bodyPr anchorCtr="0" anchor="ctr" bIns="34275" lIns="68575" spcFirstLastPara="1" rIns="68575" wrap="square" tIns="34275">
            <a:normAutofit/>
          </a:bodyPr>
          <a:lstStyle>
            <a:lvl1pPr indent="-228600" lvl="0" marL="457200" algn="l">
              <a:lnSpc>
                <a:spcPct val="100000"/>
              </a:lnSpc>
              <a:spcBef>
                <a:spcPts val="0"/>
              </a:spcBef>
              <a:spcAft>
                <a:spcPts val="0"/>
              </a:spcAft>
              <a:buClr>
                <a:schemeClr val="lt2"/>
              </a:buClr>
              <a:buSzPts val="2300"/>
              <a:buNone/>
              <a:defRPr sz="2300">
                <a:solidFill>
                  <a:schemeClr val="lt2"/>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8" name="Google Shape;168;p20"/>
          <p:cNvSpPr txBox="1"/>
          <p:nvPr>
            <p:ph idx="4" type="body"/>
          </p:nvPr>
        </p:nvSpPr>
        <p:spPr>
          <a:xfrm>
            <a:off x="4106687" y="2619281"/>
            <a:ext cx="4160400" cy="9507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0"/>
              </a:spcBef>
              <a:spcAft>
                <a:spcPts val="0"/>
              </a:spcAft>
              <a:buClr>
                <a:schemeClr val="dk2"/>
              </a:buClr>
              <a:buSzPts val="1500"/>
              <a:buNone/>
              <a:defRPr sz="1500">
                <a:solidFill>
                  <a:schemeClr val="dk2"/>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9" name="Google Shape;169;p20"/>
          <p:cNvSpPr/>
          <p:nvPr/>
        </p:nvSpPr>
        <p:spPr>
          <a:xfrm>
            <a:off x="0" y="4684060"/>
            <a:ext cx="9140400" cy="4593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70" name="Google Shape;170;p20"/>
          <p:cNvSpPr txBox="1"/>
          <p:nvPr>
            <p:ph idx="5" type="body"/>
          </p:nvPr>
        </p:nvSpPr>
        <p:spPr>
          <a:xfrm>
            <a:off x="342900" y="4767263"/>
            <a:ext cx="6115200" cy="2739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900"/>
              <a:buNone/>
              <a:defRPr sz="900">
                <a:solidFill>
                  <a:schemeClr val="lt1"/>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1" name="Google Shape;171;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 Slide 2">
    <p:spTree>
      <p:nvGrpSpPr>
        <p:cNvPr id="14" name="Shape 14"/>
        <p:cNvGrpSpPr/>
        <p:nvPr/>
      </p:nvGrpSpPr>
      <p:grpSpPr>
        <a:xfrm>
          <a:off x="0" y="0"/>
          <a:ext cx="0" cy="0"/>
          <a:chOff x="0" y="0"/>
          <a:chExt cx="0" cy="0"/>
        </a:xfrm>
      </p:grpSpPr>
      <p:pic>
        <p:nvPicPr>
          <p:cNvPr descr="A picture containing text, sign&#10;&#10;Description automatically generated" id="15" name="Google Shape;15;p3"/>
          <p:cNvPicPr preferRelativeResize="0"/>
          <p:nvPr/>
        </p:nvPicPr>
        <p:blipFill rotWithShape="1">
          <a:blip r:embed="rId2">
            <a:alphaModFix/>
          </a:blip>
          <a:srcRect b="0" l="0" r="0" t="0"/>
          <a:stretch/>
        </p:blipFill>
        <p:spPr>
          <a:xfrm>
            <a:off x="4229" y="0"/>
            <a:ext cx="9135542" cy="5143501"/>
          </a:xfrm>
          <a:prstGeom prst="rect">
            <a:avLst/>
          </a:prstGeom>
          <a:noFill/>
          <a:ln>
            <a:noFill/>
          </a:ln>
        </p:spPr>
      </p:pic>
      <p:sp>
        <p:nvSpPr>
          <p:cNvPr id="16" name="Google Shape;16;p3"/>
          <p:cNvSpPr txBox="1"/>
          <p:nvPr>
            <p:ph idx="1" type="body"/>
          </p:nvPr>
        </p:nvSpPr>
        <p:spPr>
          <a:xfrm>
            <a:off x="1939687" y="1622659"/>
            <a:ext cx="7202400" cy="1210800"/>
          </a:xfrm>
          <a:prstGeom prst="rect">
            <a:avLst/>
          </a:prstGeom>
          <a:noFill/>
          <a:ln>
            <a:noFill/>
          </a:ln>
        </p:spPr>
        <p:txBody>
          <a:bodyPr anchorCtr="0" anchor="t" bIns="34275" lIns="68575" spcFirstLastPara="1" rIns="68575" wrap="square" tIns="34275">
            <a:normAutofit/>
          </a:bodyPr>
          <a:lstStyle>
            <a:lvl1pPr indent="-228600" lvl="0" marL="457200" algn="ctr">
              <a:lnSpc>
                <a:spcPct val="100000"/>
              </a:lnSpc>
              <a:spcBef>
                <a:spcPts val="0"/>
              </a:spcBef>
              <a:spcAft>
                <a:spcPts val="0"/>
              </a:spcAft>
              <a:buClr>
                <a:schemeClr val="lt1"/>
              </a:buClr>
              <a:buSzPts val="4500"/>
              <a:buNone/>
              <a:defRPr sz="4500">
                <a:solidFill>
                  <a:schemeClr val="lt1"/>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 name="Google Shape;17;p3"/>
          <p:cNvSpPr txBox="1"/>
          <p:nvPr>
            <p:ph idx="2" type="body"/>
          </p:nvPr>
        </p:nvSpPr>
        <p:spPr>
          <a:xfrm>
            <a:off x="1941539" y="2771026"/>
            <a:ext cx="7202400" cy="576000"/>
          </a:xfrm>
          <a:prstGeom prst="rect">
            <a:avLst/>
          </a:prstGeom>
          <a:noFill/>
          <a:ln>
            <a:noFill/>
          </a:ln>
        </p:spPr>
        <p:txBody>
          <a:bodyPr anchorCtr="0" anchor="t" bIns="34275" lIns="68575" spcFirstLastPara="1" rIns="68575" wrap="square" tIns="34275">
            <a:normAutofit/>
          </a:bodyPr>
          <a:lstStyle>
            <a:lvl1pPr indent="-228600" lvl="0" marL="457200" algn="ctr">
              <a:lnSpc>
                <a:spcPct val="100000"/>
              </a:lnSpc>
              <a:spcBef>
                <a:spcPts val="0"/>
              </a:spcBef>
              <a:spcAft>
                <a:spcPts val="0"/>
              </a:spcAft>
              <a:buClr>
                <a:schemeClr val="lt1"/>
              </a:buClr>
              <a:buSzPts val="2700"/>
              <a:buNone/>
              <a:defRPr sz="2700">
                <a:solidFill>
                  <a:schemeClr val="lt1"/>
                </a:solidFill>
                <a:latin typeface="Source Sans Pro"/>
                <a:ea typeface="Source Sans Pro"/>
                <a:cs typeface="Source Sans Pro"/>
                <a:sym typeface="Source Sans Pro"/>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 name="Google Shape;18;p3"/>
          <p:cNvSpPr txBox="1"/>
          <p:nvPr>
            <p:ph idx="3" type="body"/>
          </p:nvPr>
        </p:nvSpPr>
        <p:spPr>
          <a:xfrm>
            <a:off x="1941539" y="3347003"/>
            <a:ext cx="7202400" cy="576000"/>
          </a:xfrm>
          <a:prstGeom prst="rect">
            <a:avLst/>
          </a:prstGeom>
          <a:noFill/>
          <a:ln>
            <a:noFill/>
          </a:ln>
        </p:spPr>
        <p:txBody>
          <a:bodyPr anchorCtr="0" anchor="t" bIns="34275" lIns="68575" spcFirstLastPara="1" rIns="68575" wrap="square" tIns="34275">
            <a:normAutofit/>
          </a:bodyPr>
          <a:lstStyle>
            <a:lvl1pPr indent="-228600" lvl="0" marL="457200" algn="ctr">
              <a:lnSpc>
                <a:spcPct val="100000"/>
              </a:lnSpc>
              <a:spcBef>
                <a:spcPts val="0"/>
              </a:spcBef>
              <a:spcAft>
                <a:spcPts val="0"/>
              </a:spcAft>
              <a:buClr>
                <a:schemeClr val="lt1"/>
              </a:buClr>
              <a:buSzPts val="2700"/>
              <a:buNone/>
              <a:defRPr sz="2700">
                <a:solidFill>
                  <a:schemeClr val="lt1"/>
                </a:solidFill>
                <a:latin typeface="Source Sans Pro"/>
                <a:ea typeface="Source Sans Pro"/>
                <a:cs typeface="Source Sans Pro"/>
                <a:sym typeface="Source Sans Pro"/>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4">
  <p:cSld name="Image Slide 4">
    <p:spTree>
      <p:nvGrpSpPr>
        <p:cNvPr id="172" name="Shape 172"/>
        <p:cNvGrpSpPr/>
        <p:nvPr/>
      </p:nvGrpSpPr>
      <p:grpSpPr>
        <a:xfrm>
          <a:off x="0" y="0"/>
          <a:ext cx="0" cy="0"/>
          <a:chOff x="0" y="0"/>
          <a:chExt cx="0" cy="0"/>
        </a:xfrm>
      </p:grpSpPr>
      <p:sp>
        <p:nvSpPr>
          <p:cNvPr id="173" name="Google Shape;173;p21"/>
          <p:cNvSpPr/>
          <p:nvPr/>
        </p:nvSpPr>
        <p:spPr>
          <a:xfrm rot="5400000">
            <a:off x="6197" y="617706"/>
            <a:ext cx="892500" cy="738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74" name="Google Shape;174;p21"/>
          <p:cNvSpPr txBox="1"/>
          <p:nvPr>
            <p:ph idx="1" type="body"/>
          </p:nvPr>
        </p:nvSpPr>
        <p:spPr>
          <a:xfrm>
            <a:off x="490671" y="208352"/>
            <a:ext cx="7777500" cy="892500"/>
          </a:xfrm>
          <a:prstGeom prst="rect">
            <a:avLst/>
          </a:prstGeom>
          <a:noFill/>
          <a:ln>
            <a:noFill/>
          </a:ln>
        </p:spPr>
        <p:txBody>
          <a:bodyPr anchorCtr="0" anchor="ctr" bIns="34275" lIns="68575" spcFirstLastPara="1" rIns="68575" wrap="square" tIns="34275">
            <a:normAutofit/>
          </a:bodyPr>
          <a:lstStyle>
            <a:lvl1pPr indent="-228600" lvl="0" marL="457200" marR="0" algn="l">
              <a:lnSpc>
                <a:spcPct val="100000"/>
              </a:lnSpc>
              <a:spcBef>
                <a:spcPts val="0"/>
              </a:spcBef>
              <a:spcAft>
                <a:spcPts val="0"/>
              </a:spcAft>
              <a:buClr>
                <a:schemeClr val="dk2"/>
              </a:buClr>
              <a:buSzPts val="2400"/>
              <a:buFont typeface="Arial"/>
              <a:buNone/>
              <a:defRPr sz="2400">
                <a:solidFill>
                  <a:schemeClr val="dk2"/>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175" name="Google Shape;175;p21"/>
          <p:cNvPicPr preferRelativeResize="0"/>
          <p:nvPr/>
        </p:nvPicPr>
        <p:blipFill rotWithShape="1">
          <a:blip r:embed="rId2">
            <a:alphaModFix/>
          </a:blip>
          <a:srcRect b="0" l="0" r="0" t="0"/>
          <a:stretch/>
        </p:blipFill>
        <p:spPr>
          <a:xfrm>
            <a:off x="8336529" y="208352"/>
            <a:ext cx="387175" cy="559250"/>
          </a:xfrm>
          <a:prstGeom prst="rect">
            <a:avLst/>
          </a:prstGeom>
          <a:noFill/>
          <a:ln>
            <a:noFill/>
          </a:ln>
        </p:spPr>
      </p:pic>
      <p:sp>
        <p:nvSpPr>
          <p:cNvPr id="176" name="Google Shape;176;p21"/>
          <p:cNvSpPr txBox="1"/>
          <p:nvPr>
            <p:ph idx="2" type="body"/>
          </p:nvPr>
        </p:nvSpPr>
        <p:spPr>
          <a:xfrm>
            <a:off x="486615" y="2037828"/>
            <a:ext cx="4160400" cy="573600"/>
          </a:xfrm>
          <a:prstGeom prst="rect">
            <a:avLst/>
          </a:prstGeom>
          <a:noFill/>
          <a:ln>
            <a:noFill/>
          </a:ln>
        </p:spPr>
        <p:txBody>
          <a:bodyPr anchorCtr="0" anchor="ctr" bIns="34275" lIns="68575" spcFirstLastPara="1" rIns="68575" wrap="square" tIns="34275">
            <a:normAutofit/>
          </a:bodyPr>
          <a:lstStyle>
            <a:lvl1pPr indent="-228600" lvl="0" marL="457200" algn="l">
              <a:lnSpc>
                <a:spcPct val="100000"/>
              </a:lnSpc>
              <a:spcBef>
                <a:spcPts val="0"/>
              </a:spcBef>
              <a:spcAft>
                <a:spcPts val="0"/>
              </a:spcAft>
              <a:buClr>
                <a:schemeClr val="dk2"/>
              </a:buClr>
              <a:buSzPts val="2300"/>
              <a:buNone/>
              <a:defRPr sz="2300">
                <a:solidFill>
                  <a:schemeClr val="dk2"/>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7" name="Google Shape;177;p21"/>
          <p:cNvSpPr txBox="1"/>
          <p:nvPr>
            <p:ph idx="3" type="body"/>
          </p:nvPr>
        </p:nvSpPr>
        <p:spPr>
          <a:xfrm>
            <a:off x="488024" y="2619281"/>
            <a:ext cx="4160400" cy="9507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0"/>
              </a:spcBef>
              <a:spcAft>
                <a:spcPts val="0"/>
              </a:spcAft>
              <a:buClr>
                <a:schemeClr val="dk2"/>
              </a:buClr>
              <a:buSzPts val="1500"/>
              <a:buNone/>
              <a:defRPr sz="1500">
                <a:solidFill>
                  <a:schemeClr val="dk2"/>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8" name="Google Shape;178;p21"/>
          <p:cNvSpPr/>
          <p:nvPr>
            <p:ph idx="4" type="pic"/>
          </p:nvPr>
        </p:nvSpPr>
        <p:spPr>
          <a:xfrm>
            <a:off x="4712976" y="1340015"/>
            <a:ext cx="3554100" cy="3241800"/>
          </a:xfrm>
          <a:prstGeom prst="rect">
            <a:avLst/>
          </a:prstGeom>
          <a:solidFill>
            <a:srgbClr val="BFBFBF"/>
          </a:solidFill>
          <a:ln>
            <a:noFill/>
          </a:ln>
        </p:spPr>
      </p:sp>
      <p:sp>
        <p:nvSpPr>
          <p:cNvPr id="179" name="Google Shape;179;p21"/>
          <p:cNvSpPr/>
          <p:nvPr/>
        </p:nvSpPr>
        <p:spPr>
          <a:xfrm>
            <a:off x="0" y="4684060"/>
            <a:ext cx="9140400" cy="4593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80" name="Google Shape;180;p21"/>
          <p:cNvSpPr txBox="1"/>
          <p:nvPr>
            <p:ph idx="5" type="body"/>
          </p:nvPr>
        </p:nvSpPr>
        <p:spPr>
          <a:xfrm>
            <a:off x="342900" y="4767263"/>
            <a:ext cx="6115200" cy="2739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900"/>
              <a:buNone/>
              <a:defRPr sz="900">
                <a:solidFill>
                  <a:schemeClr val="lt1"/>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1" name="Google Shape;181;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5">
  <p:cSld name="Image Slide 5">
    <p:spTree>
      <p:nvGrpSpPr>
        <p:cNvPr id="182" name="Shape 182"/>
        <p:cNvGrpSpPr/>
        <p:nvPr/>
      </p:nvGrpSpPr>
      <p:grpSpPr>
        <a:xfrm>
          <a:off x="0" y="0"/>
          <a:ext cx="0" cy="0"/>
          <a:chOff x="0" y="0"/>
          <a:chExt cx="0" cy="0"/>
        </a:xfrm>
      </p:grpSpPr>
      <p:sp>
        <p:nvSpPr>
          <p:cNvPr id="183" name="Google Shape;183;p22"/>
          <p:cNvSpPr/>
          <p:nvPr/>
        </p:nvSpPr>
        <p:spPr>
          <a:xfrm rot="5400000">
            <a:off x="6197" y="617706"/>
            <a:ext cx="892500" cy="738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84" name="Google Shape;184;p22"/>
          <p:cNvSpPr txBox="1"/>
          <p:nvPr>
            <p:ph idx="1" type="body"/>
          </p:nvPr>
        </p:nvSpPr>
        <p:spPr>
          <a:xfrm>
            <a:off x="490671" y="208352"/>
            <a:ext cx="7777500" cy="892500"/>
          </a:xfrm>
          <a:prstGeom prst="rect">
            <a:avLst/>
          </a:prstGeom>
          <a:noFill/>
          <a:ln>
            <a:noFill/>
          </a:ln>
        </p:spPr>
        <p:txBody>
          <a:bodyPr anchorCtr="0" anchor="ctr" bIns="34275" lIns="68575" spcFirstLastPara="1" rIns="68575" wrap="square" tIns="34275">
            <a:normAutofit/>
          </a:bodyPr>
          <a:lstStyle>
            <a:lvl1pPr indent="-228600" lvl="0" marL="457200" marR="0" algn="l">
              <a:lnSpc>
                <a:spcPct val="100000"/>
              </a:lnSpc>
              <a:spcBef>
                <a:spcPts val="0"/>
              </a:spcBef>
              <a:spcAft>
                <a:spcPts val="0"/>
              </a:spcAft>
              <a:buClr>
                <a:schemeClr val="dk2"/>
              </a:buClr>
              <a:buSzPts val="2400"/>
              <a:buFont typeface="Arial"/>
              <a:buNone/>
              <a:defRPr sz="2400">
                <a:solidFill>
                  <a:schemeClr val="dk2"/>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185" name="Google Shape;185;p22"/>
          <p:cNvPicPr preferRelativeResize="0"/>
          <p:nvPr/>
        </p:nvPicPr>
        <p:blipFill rotWithShape="1">
          <a:blip r:embed="rId2">
            <a:alphaModFix/>
          </a:blip>
          <a:srcRect b="0" l="0" r="0" t="0"/>
          <a:stretch/>
        </p:blipFill>
        <p:spPr>
          <a:xfrm>
            <a:off x="8336018" y="208353"/>
            <a:ext cx="387175" cy="559250"/>
          </a:xfrm>
          <a:prstGeom prst="rect">
            <a:avLst/>
          </a:prstGeom>
          <a:noFill/>
          <a:ln>
            <a:noFill/>
          </a:ln>
        </p:spPr>
      </p:pic>
      <p:sp>
        <p:nvSpPr>
          <p:cNvPr id="186" name="Google Shape;186;p22"/>
          <p:cNvSpPr/>
          <p:nvPr>
            <p:ph idx="2" type="pic"/>
          </p:nvPr>
        </p:nvSpPr>
        <p:spPr>
          <a:xfrm>
            <a:off x="488024" y="1183920"/>
            <a:ext cx="7779000" cy="2906400"/>
          </a:xfrm>
          <a:prstGeom prst="rect">
            <a:avLst/>
          </a:prstGeom>
          <a:solidFill>
            <a:srgbClr val="BFBFBF"/>
          </a:solidFill>
          <a:ln>
            <a:noFill/>
          </a:ln>
        </p:spPr>
      </p:sp>
      <p:sp>
        <p:nvSpPr>
          <p:cNvPr id="187" name="Google Shape;187;p22"/>
          <p:cNvSpPr txBox="1"/>
          <p:nvPr>
            <p:ph idx="3" type="body"/>
          </p:nvPr>
        </p:nvSpPr>
        <p:spPr>
          <a:xfrm>
            <a:off x="491017" y="4192755"/>
            <a:ext cx="7776000" cy="4593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0"/>
              </a:spcBef>
              <a:spcAft>
                <a:spcPts val="0"/>
              </a:spcAft>
              <a:buClr>
                <a:schemeClr val="dk2"/>
              </a:buClr>
              <a:buSzPts val="1500"/>
              <a:buNone/>
              <a:defRPr sz="1500">
                <a:solidFill>
                  <a:schemeClr val="dk2"/>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8" name="Google Shape;188;p22"/>
          <p:cNvSpPr/>
          <p:nvPr/>
        </p:nvSpPr>
        <p:spPr>
          <a:xfrm>
            <a:off x="0" y="4684060"/>
            <a:ext cx="9140400" cy="4593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89" name="Google Shape;189;p22"/>
          <p:cNvSpPr txBox="1"/>
          <p:nvPr>
            <p:ph idx="4" type="body"/>
          </p:nvPr>
        </p:nvSpPr>
        <p:spPr>
          <a:xfrm>
            <a:off x="342900" y="4767263"/>
            <a:ext cx="6115200" cy="2739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900"/>
              <a:buNone/>
              <a:defRPr sz="900">
                <a:solidFill>
                  <a:schemeClr val="lt1"/>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0" name="Google Shape;190;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6">
  <p:cSld name="Image Slide 6">
    <p:spTree>
      <p:nvGrpSpPr>
        <p:cNvPr id="191" name="Shape 191"/>
        <p:cNvGrpSpPr/>
        <p:nvPr/>
      </p:nvGrpSpPr>
      <p:grpSpPr>
        <a:xfrm>
          <a:off x="0" y="0"/>
          <a:ext cx="0" cy="0"/>
          <a:chOff x="0" y="0"/>
          <a:chExt cx="0" cy="0"/>
        </a:xfrm>
      </p:grpSpPr>
      <p:sp>
        <p:nvSpPr>
          <p:cNvPr id="192" name="Google Shape;192;p23"/>
          <p:cNvSpPr txBox="1"/>
          <p:nvPr>
            <p:ph idx="1" type="body"/>
          </p:nvPr>
        </p:nvSpPr>
        <p:spPr>
          <a:xfrm>
            <a:off x="5759328" y="1793384"/>
            <a:ext cx="3141000" cy="573600"/>
          </a:xfrm>
          <a:prstGeom prst="rect">
            <a:avLst/>
          </a:prstGeom>
          <a:noFill/>
          <a:ln>
            <a:noFill/>
          </a:ln>
        </p:spPr>
        <p:txBody>
          <a:bodyPr anchorCtr="0" anchor="ctr" bIns="34275" lIns="68575" spcFirstLastPara="1" rIns="68575" wrap="square" tIns="34275">
            <a:normAutofit/>
          </a:bodyPr>
          <a:lstStyle>
            <a:lvl1pPr indent="-228600" lvl="0" marL="457200" algn="l">
              <a:lnSpc>
                <a:spcPct val="100000"/>
              </a:lnSpc>
              <a:spcBef>
                <a:spcPts val="0"/>
              </a:spcBef>
              <a:spcAft>
                <a:spcPts val="0"/>
              </a:spcAft>
              <a:buClr>
                <a:schemeClr val="lt1"/>
              </a:buClr>
              <a:buSzPts val="2300"/>
              <a:buNone/>
              <a:defRPr sz="2300">
                <a:solidFill>
                  <a:schemeClr val="lt1"/>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3" name="Google Shape;193;p23"/>
          <p:cNvSpPr txBox="1"/>
          <p:nvPr>
            <p:ph idx="2" type="body"/>
          </p:nvPr>
        </p:nvSpPr>
        <p:spPr>
          <a:xfrm>
            <a:off x="5758004" y="2374837"/>
            <a:ext cx="3141000" cy="9507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0"/>
              </a:spcBef>
              <a:spcAft>
                <a:spcPts val="0"/>
              </a:spcAft>
              <a:buClr>
                <a:schemeClr val="lt1"/>
              </a:buClr>
              <a:buSzPts val="1500"/>
              <a:buNone/>
              <a:defRPr sz="15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4" name="Google Shape;194;p23"/>
          <p:cNvSpPr/>
          <p:nvPr/>
        </p:nvSpPr>
        <p:spPr>
          <a:xfrm>
            <a:off x="0" y="4684060"/>
            <a:ext cx="9140400" cy="4593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95" name="Google Shape;195;p23"/>
          <p:cNvSpPr txBox="1"/>
          <p:nvPr>
            <p:ph idx="3" type="body"/>
          </p:nvPr>
        </p:nvSpPr>
        <p:spPr>
          <a:xfrm>
            <a:off x="342900" y="4767263"/>
            <a:ext cx="6115200" cy="2739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900"/>
              <a:buNone/>
              <a:defRPr sz="900">
                <a:solidFill>
                  <a:schemeClr val="lt1"/>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6" name="Google Shape;196;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7">
  <p:cSld name="Image Slide 7">
    <p:spTree>
      <p:nvGrpSpPr>
        <p:cNvPr id="197" name="Shape 197"/>
        <p:cNvGrpSpPr/>
        <p:nvPr/>
      </p:nvGrpSpPr>
      <p:grpSpPr>
        <a:xfrm>
          <a:off x="0" y="0"/>
          <a:ext cx="0" cy="0"/>
          <a:chOff x="0" y="0"/>
          <a:chExt cx="0" cy="0"/>
        </a:xfrm>
      </p:grpSpPr>
      <p:pic>
        <p:nvPicPr>
          <p:cNvPr id="198" name="Google Shape;198;p24"/>
          <p:cNvPicPr preferRelativeResize="0"/>
          <p:nvPr/>
        </p:nvPicPr>
        <p:blipFill rotWithShape="1">
          <a:blip r:embed="rId2">
            <a:alphaModFix/>
          </a:blip>
          <a:srcRect b="0" l="0" r="0" t="0"/>
          <a:stretch/>
        </p:blipFill>
        <p:spPr>
          <a:xfrm>
            <a:off x="8336018" y="208353"/>
            <a:ext cx="387175" cy="559250"/>
          </a:xfrm>
          <a:prstGeom prst="rect">
            <a:avLst/>
          </a:prstGeom>
          <a:noFill/>
          <a:ln>
            <a:noFill/>
          </a:ln>
        </p:spPr>
      </p:pic>
      <p:sp>
        <p:nvSpPr>
          <p:cNvPr id="199" name="Google Shape;199;p24"/>
          <p:cNvSpPr txBox="1"/>
          <p:nvPr>
            <p:ph idx="1" type="body"/>
          </p:nvPr>
        </p:nvSpPr>
        <p:spPr>
          <a:xfrm>
            <a:off x="1686185" y="3052868"/>
            <a:ext cx="5771700" cy="573600"/>
          </a:xfrm>
          <a:prstGeom prst="rect">
            <a:avLst/>
          </a:prstGeom>
          <a:noFill/>
          <a:ln>
            <a:noFill/>
          </a:ln>
        </p:spPr>
        <p:txBody>
          <a:bodyPr anchorCtr="0" anchor="ctr" bIns="34275" lIns="68575" spcFirstLastPara="1" rIns="68575" wrap="square" tIns="34275">
            <a:normAutofit/>
          </a:bodyPr>
          <a:lstStyle>
            <a:lvl1pPr indent="-228600" lvl="0" marL="457200" algn="ctr">
              <a:lnSpc>
                <a:spcPct val="100000"/>
              </a:lnSpc>
              <a:spcBef>
                <a:spcPts val="0"/>
              </a:spcBef>
              <a:spcAft>
                <a:spcPts val="0"/>
              </a:spcAft>
              <a:buClr>
                <a:schemeClr val="lt1"/>
              </a:buClr>
              <a:buSzPts val="2300"/>
              <a:buNone/>
              <a:defRPr sz="2300">
                <a:solidFill>
                  <a:schemeClr val="lt1"/>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0" name="Google Shape;200;p24"/>
          <p:cNvSpPr txBox="1"/>
          <p:nvPr>
            <p:ph idx="2" type="body"/>
          </p:nvPr>
        </p:nvSpPr>
        <p:spPr>
          <a:xfrm>
            <a:off x="1686185" y="3735050"/>
            <a:ext cx="5771700" cy="459300"/>
          </a:xfrm>
          <a:prstGeom prst="rect">
            <a:avLst/>
          </a:prstGeom>
          <a:noFill/>
          <a:ln>
            <a:noFill/>
          </a:ln>
        </p:spPr>
        <p:txBody>
          <a:bodyPr anchorCtr="0" anchor="t" bIns="34275" lIns="68575" spcFirstLastPara="1" rIns="68575" wrap="square" tIns="34275">
            <a:normAutofit/>
          </a:bodyPr>
          <a:lstStyle>
            <a:lvl1pPr indent="-228600" lvl="0" marL="457200" algn="ctr">
              <a:lnSpc>
                <a:spcPct val="100000"/>
              </a:lnSpc>
              <a:spcBef>
                <a:spcPts val="0"/>
              </a:spcBef>
              <a:spcAft>
                <a:spcPts val="0"/>
              </a:spcAft>
              <a:buClr>
                <a:schemeClr val="lt1"/>
              </a:buClr>
              <a:buSzPts val="1500"/>
              <a:buNone/>
              <a:defRPr sz="15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1" name="Google Shape;201;p24"/>
          <p:cNvSpPr txBox="1"/>
          <p:nvPr>
            <p:ph idx="3" type="body"/>
          </p:nvPr>
        </p:nvSpPr>
        <p:spPr>
          <a:xfrm>
            <a:off x="342900" y="4767263"/>
            <a:ext cx="6115200" cy="2739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900"/>
              <a:buNone/>
              <a:defRPr sz="900">
                <a:solidFill>
                  <a:schemeClr val="lt1"/>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2" name="Google Shape;202;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 Slide 1">
  <p:cSld name="Graph Slide 1">
    <p:spTree>
      <p:nvGrpSpPr>
        <p:cNvPr id="203" name="Shape 203"/>
        <p:cNvGrpSpPr/>
        <p:nvPr/>
      </p:nvGrpSpPr>
      <p:grpSpPr>
        <a:xfrm>
          <a:off x="0" y="0"/>
          <a:ext cx="0" cy="0"/>
          <a:chOff x="0" y="0"/>
          <a:chExt cx="0" cy="0"/>
        </a:xfrm>
      </p:grpSpPr>
      <p:sp>
        <p:nvSpPr>
          <p:cNvPr id="204" name="Google Shape;204;p25"/>
          <p:cNvSpPr/>
          <p:nvPr/>
        </p:nvSpPr>
        <p:spPr>
          <a:xfrm rot="5400000">
            <a:off x="6197" y="617706"/>
            <a:ext cx="892500" cy="738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205" name="Google Shape;205;p25"/>
          <p:cNvSpPr txBox="1"/>
          <p:nvPr>
            <p:ph idx="1" type="body"/>
          </p:nvPr>
        </p:nvSpPr>
        <p:spPr>
          <a:xfrm>
            <a:off x="490671" y="208352"/>
            <a:ext cx="7777500" cy="892500"/>
          </a:xfrm>
          <a:prstGeom prst="rect">
            <a:avLst/>
          </a:prstGeom>
          <a:noFill/>
          <a:ln>
            <a:noFill/>
          </a:ln>
        </p:spPr>
        <p:txBody>
          <a:bodyPr anchorCtr="0" anchor="ctr" bIns="34275" lIns="68575" spcFirstLastPara="1" rIns="68575" wrap="square" tIns="34275">
            <a:normAutofit/>
          </a:bodyPr>
          <a:lstStyle>
            <a:lvl1pPr indent="-228600" lvl="0" marL="457200" marR="0" algn="l">
              <a:lnSpc>
                <a:spcPct val="100000"/>
              </a:lnSpc>
              <a:spcBef>
                <a:spcPts val="0"/>
              </a:spcBef>
              <a:spcAft>
                <a:spcPts val="0"/>
              </a:spcAft>
              <a:buClr>
                <a:schemeClr val="dk2"/>
              </a:buClr>
              <a:buSzPts val="2400"/>
              <a:buFont typeface="Arial"/>
              <a:buNone/>
              <a:defRPr sz="2400">
                <a:solidFill>
                  <a:schemeClr val="dk2"/>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206" name="Google Shape;206;p25"/>
          <p:cNvPicPr preferRelativeResize="0"/>
          <p:nvPr/>
        </p:nvPicPr>
        <p:blipFill rotWithShape="1">
          <a:blip r:embed="rId2">
            <a:alphaModFix/>
          </a:blip>
          <a:srcRect b="0" l="0" r="0" t="0"/>
          <a:stretch/>
        </p:blipFill>
        <p:spPr>
          <a:xfrm>
            <a:off x="8336018" y="208353"/>
            <a:ext cx="387175" cy="559252"/>
          </a:xfrm>
          <a:prstGeom prst="rect">
            <a:avLst/>
          </a:prstGeom>
          <a:noFill/>
          <a:ln>
            <a:noFill/>
          </a:ln>
        </p:spPr>
      </p:pic>
      <p:sp>
        <p:nvSpPr>
          <p:cNvPr id="207" name="Google Shape;207;p25"/>
          <p:cNvSpPr/>
          <p:nvPr>
            <p:ph idx="2" type="chart"/>
          </p:nvPr>
        </p:nvSpPr>
        <p:spPr>
          <a:xfrm>
            <a:off x="1072754" y="1310878"/>
            <a:ext cx="6850800" cy="32706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Source Sans Pro"/>
                <a:ea typeface="Source Sans Pro"/>
                <a:cs typeface="Source Sans Pro"/>
                <a:sym typeface="Source Sans Pro"/>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Source Sans Pro"/>
                <a:ea typeface="Source Sans Pro"/>
                <a:cs typeface="Source Sans Pro"/>
                <a:sym typeface="Source Sans Pro"/>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Source Sans Pro"/>
                <a:ea typeface="Source Sans Pro"/>
                <a:cs typeface="Source Sans Pro"/>
                <a:sym typeface="Source Sans Pro"/>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Source Sans Pro"/>
                <a:ea typeface="Source Sans Pro"/>
                <a:cs typeface="Source Sans Pro"/>
                <a:sym typeface="Source Sans Pro"/>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Source Sans Pro"/>
                <a:ea typeface="Source Sans Pro"/>
                <a:cs typeface="Source Sans Pro"/>
                <a:sym typeface="Source Sans Pro"/>
              </a:defRPr>
            </a:lvl9pPr>
          </a:lstStyle>
          <a:p/>
        </p:txBody>
      </p:sp>
      <p:sp>
        <p:nvSpPr>
          <p:cNvPr id="208" name="Google Shape;208;p25"/>
          <p:cNvSpPr/>
          <p:nvPr/>
        </p:nvSpPr>
        <p:spPr>
          <a:xfrm>
            <a:off x="0" y="4684060"/>
            <a:ext cx="9140400" cy="4593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209" name="Google Shape;209;p25"/>
          <p:cNvSpPr txBox="1"/>
          <p:nvPr>
            <p:ph idx="3" type="body"/>
          </p:nvPr>
        </p:nvSpPr>
        <p:spPr>
          <a:xfrm>
            <a:off x="342900" y="4767263"/>
            <a:ext cx="6115200" cy="2739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900"/>
              <a:buNone/>
              <a:defRPr sz="900">
                <a:solidFill>
                  <a:schemeClr val="lt1"/>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0" name="Google Shape;210;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1">
  <p:cSld name="Thank You Slide 1">
    <p:spTree>
      <p:nvGrpSpPr>
        <p:cNvPr id="211" name="Shape 211"/>
        <p:cNvGrpSpPr/>
        <p:nvPr/>
      </p:nvGrpSpPr>
      <p:grpSpPr>
        <a:xfrm>
          <a:off x="0" y="0"/>
          <a:ext cx="0" cy="0"/>
          <a:chOff x="0" y="0"/>
          <a:chExt cx="0" cy="0"/>
        </a:xfrm>
      </p:grpSpPr>
      <p:pic>
        <p:nvPicPr>
          <p:cNvPr descr="A picture containing outdoor&#10;&#10;Description automatically generated" id="212" name="Google Shape;212;p26"/>
          <p:cNvPicPr preferRelativeResize="0"/>
          <p:nvPr/>
        </p:nvPicPr>
        <p:blipFill rotWithShape="1">
          <a:blip r:embed="rId2">
            <a:alphaModFix/>
          </a:blip>
          <a:srcRect b="0" l="0" r="0" t="0"/>
          <a:stretch/>
        </p:blipFill>
        <p:spPr>
          <a:xfrm>
            <a:off x="0" y="1339"/>
            <a:ext cx="9143998" cy="5140822"/>
          </a:xfrm>
          <a:prstGeom prst="rect">
            <a:avLst/>
          </a:prstGeom>
          <a:noFill/>
          <a:ln>
            <a:noFill/>
          </a:ln>
        </p:spPr>
      </p:pic>
      <p:sp>
        <p:nvSpPr>
          <p:cNvPr id="213" name="Google Shape;213;p26"/>
          <p:cNvSpPr txBox="1"/>
          <p:nvPr>
            <p:ph type="title"/>
          </p:nvPr>
        </p:nvSpPr>
        <p:spPr>
          <a:xfrm>
            <a:off x="1208024" y="617898"/>
            <a:ext cx="6735900" cy="830400"/>
          </a:xfrm>
          <a:prstGeom prst="rect">
            <a:avLst/>
          </a:prstGeom>
          <a:noFill/>
          <a:ln>
            <a:noFill/>
          </a:ln>
        </p:spPr>
        <p:txBody>
          <a:bodyPr anchorCtr="0" anchor="ctr" bIns="34275" lIns="68575" spcFirstLastPara="1" rIns="68575" wrap="square" tIns="34275">
            <a:normAutofit/>
          </a:bodyPr>
          <a:lstStyle>
            <a:lvl1pPr lvl="0" algn="ctr">
              <a:lnSpc>
                <a:spcPct val="100000"/>
              </a:lnSpc>
              <a:spcBef>
                <a:spcPts val="0"/>
              </a:spcBef>
              <a:spcAft>
                <a:spcPts val="0"/>
              </a:spcAft>
              <a:buClr>
                <a:schemeClr val="lt1"/>
              </a:buClr>
              <a:buSzPts val="4500"/>
              <a:buFont typeface="Source Sans Pro SemiBold"/>
              <a:buNone/>
              <a:defRPr sz="45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4" name="Google Shape;214;p26"/>
          <p:cNvSpPr/>
          <p:nvPr/>
        </p:nvSpPr>
        <p:spPr>
          <a:xfrm>
            <a:off x="4091748" y="1448183"/>
            <a:ext cx="956700" cy="106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pic>
        <p:nvPicPr>
          <p:cNvPr id="215" name="Google Shape;215;p26"/>
          <p:cNvPicPr preferRelativeResize="0"/>
          <p:nvPr/>
        </p:nvPicPr>
        <p:blipFill rotWithShape="1">
          <a:blip r:embed="rId3">
            <a:alphaModFix/>
          </a:blip>
          <a:srcRect b="0" l="0" r="0" t="0"/>
          <a:stretch/>
        </p:blipFill>
        <p:spPr>
          <a:xfrm>
            <a:off x="8328454" y="208354"/>
            <a:ext cx="397105" cy="573596"/>
          </a:xfrm>
          <a:prstGeom prst="rect">
            <a:avLst/>
          </a:prstGeom>
          <a:noFill/>
          <a:ln>
            <a:noFill/>
          </a:ln>
        </p:spPr>
      </p:pic>
      <p:sp>
        <p:nvSpPr>
          <p:cNvPr id="216" name="Google Shape;216;p26"/>
          <p:cNvSpPr txBox="1"/>
          <p:nvPr>
            <p:ph idx="1" type="body"/>
          </p:nvPr>
        </p:nvSpPr>
        <p:spPr>
          <a:xfrm>
            <a:off x="1208023" y="1746196"/>
            <a:ext cx="6735900" cy="1651200"/>
          </a:xfrm>
          <a:prstGeom prst="rect">
            <a:avLst/>
          </a:prstGeom>
          <a:noFill/>
          <a:ln>
            <a:noFill/>
          </a:ln>
        </p:spPr>
        <p:txBody>
          <a:bodyPr anchorCtr="0" anchor="ctr" bIns="34275" lIns="68575" spcFirstLastPara="1" rIns="68575" wrap="square" tIns="34275">
            <a:noAutofit/>
          </a:bodyPr>
          <a:lstStyle>
            <a:lvl1pPr indent="-228600" lvl="0" marL="457200" algn="ctr">
              <a:lnSpc>
                <a:spcPct val="100000"/>
              </a:lnSpc>
              <a:spcBef>
                <a:spcPts val="0"/>
              </a:spcBef>
              <a:spcAft>
                <a:spcPts val="0"/>
              </a:spcAft>
              <a:buClr>
                <a:schemeClr val="lt1"/>
              </a:buClr>
              <a:buSzPts val="2400"/>
              <a:buNone/>
              <a:defRPr sz="2400">
                <a:solidFill>
                  <a:schemeClr val="lt1"/>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7" name="Google Shape;217;p26"/>
          <p:cNvSpPr txBox="1"/>
          <p:nvPr>
            <p:ph idx="2" type="body"/>
          </p:nvPr>
        </p:nvSpPr>
        <p:spPr>
          <a:xfrm>
            <a:off x="1208023" y="3714124"/>
            <a:ext cx="6735900" cy="597600"/>
          </a:xfrm>
          <a:prstGeom prst="rect">
            <a:avLst/>
          </a:prstGeom>
          <a:noFill/>
          <a:ln>
            <a:noFill/>
          </a:ln>
        </p:spPr>
        <p:txBody>
          <a:bodyPr anchorCtr="0" anchor="t" bIns="34275" lIns="68575" spcFirstLastPara="1" rIns="68575" wrap="square" tIns="34275">
            <a:normAutofit/>
          </a:bodyPr>
          <a:lstStyle>
            <a:lvl1pPr indent="-228600" lvl="0" marL="457200" algn="ctr">
              <a:lnSpc>
                <a:spcPct val="100000"/>
              </a:lnSpc>
              <a:spcBef>
                <a:spcPts val="0"/>
              </a:spcBef>
              <a:spcAft>
                <a:spcPts val="0"/>
              </a:spcAft>
              <a:buClr>
                <a:schemeClr val="lt1"/>
              </a:buClr>
              <a:buSzPts val="1500"/>
              <a:buNone/>
              <a:defRPr sz="15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8" name="Google Shape;218;p26"/>
          <p:cNvSpPr txBox="1"/>
          <p:nvPr>
            <p:ph idx="3" type="body"/>
          </p:nvPr>
        </p:nvSpPr>
        <p:spPr>
          <a:xfrm>
            <a:off x="342900" y="4767263"/>
            <a:ext cx="6115200" cy="2739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900"/>
              <a:buNone/>
              <a:defRPr sz="900">
                <a:solidFill>
                  <a:schemeClr val="lt1"/>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9" name="Google Shape;219;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2">
  <p:cSld name="Thank You Slide 2">
    <p:spTree>
      <p:nvGrpSpPr>
        <p:cNvPr id="220" name="Shape 220"/>
        <p:cNvGrpSpPr/>
        <p:nvPr/>
      </p:nvGrpSpPr>
      <p:grpSpPr>
        <a:xfrm>
          <a:off x="0" y="0"/>
          <a:ext cx="0" cy="0"/>
          <a:chOff x="0" y="0"/>
          <a:chExt cx="0" cy="0"/>
        </a:xfrm>
      </p:grpSpPr>
      <p:pic>
        <p:nvPicPr>
          <p:cNvPr descr="A picture containing orange, yellow, bright&#10;&#10;Description automatically generated" id="221" name="Google Shape;221;p27"/>
          <p:cNvPicPr preferRelativeResize="0"/>
          <p:nvPr/>
        </p:nvPicPr>
        <p:blipFill rotWithShape="1">
          <a:blip r:embed="rId2">
            <a:alphaModFix/>
          </a:blip>
          <a:srcRect b="0" l="0" r="0" t="0"/>
          <a:stretch/>
        </p:blipFill>
        <p:spPr>
          <a:xfrm>
            <a:off x="1850" y="0"/>
            <a:ext cx="9140300" cy="5143501"/>
          </a:xfrm>
          <a:prstGeom prst="rect">
            <a:avLst/>
          </a:prstGeom>
          <a:noFill/>
          <a:ln>
            <a:noFill/>
          </a:ln>
        </p:spPr>
      </p:pic>
      <p:sp>
        <p:nvSpPr>
          <p:cNvPr id="222" name="Google Shape;222;p27"/>
          <p:cNvSpPr txBox="1"/>
          <p:nvPr>
            <p:ph type="title"/>
          </p:nvPr>
        </p:nvSpPr>
        <p:spPr>
          <a:xfrm>
            <a:off x="1208024" y="617898"/>
            <a:ext cx="6735900" cy="830400"/>
          </a:xfrm>
          <a:prstGeom prst="rect">
            <a:avLst/>
          </a:prstGeom>
          <a:noFill/>
          <a:ln>
            <a:noFill/>
          </a:ln>
        </p:spPr>
        <p:txBody>
          <a:bodyPr anchorCtr="0" anchor="ctr" bIns="34275" lIns="68575" spcFirstLastPara="1" rIns="68575" wrap="square" tIns="34275">
            <a:normAutofit/>
          </a:bodyPr>
          <a:lstStyle>
            <a:lvl1pPr lvl="0" algn="ctr">
              <a:lnSpc>
                <a:spcPct val="100000"/>
              </a:lnSpc>
              <a:spcBef>
                <a:spcPts val="0"/>
              </a:spcBef>
              <a:spcAft>
                <a:spcPts val="0"/>
              </a:spcAft>
              <a:buClr>
                <a:schemeClr val="lt1"/>
              </a:buClr>
              <a:buSzPts val="4500"/>
              <a:buFont typeface="Source Sans Pro SemiBold"/>
              <a:buNone/>
              <a:defRPr sz="45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3" name="Google Shape;223;p27"/>
          <p:cNvSpPr/>
          <p:nvPr/>
        </p:nvSpPr>
        <p:spPr>
          <a:xfrm>
            <a:off x="4091748" y="1448183"/>
            <a:ext cx="956700" cy="106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pic>
        <p:nvPicPr>
          <p:cNvPr id="224" name="Google Shape;224;p27"/>
          <p:cNvPicPr preferRelativeResize="0"/>
          <p:nvPr/>
        </p:nvPicPr>
        <p:blipFill rotWithShape="1">
          <a:blip r:embed="rId3">
            <a:alphaModFix/>
          </a:blip>
          <a:srcRect b="0" l="0" r="0" t="0"/>
          <a:stretch/>
        </p:blipFill>
        <p:spPr>
          <a:xfrm>
            <a:off x="8323706" y="208353"/>
            <a:ext cx="396431" cy="573598"/>
          </a:xfrm>
          <a:prstGeom prst="rect">
            <a:avLst/>
          </a:prstGeom>
          <a:noFill/>
          <a:ln>
            <a:noFill/>
          </a:ln>
        </p:spPr>
      </p:pic>
      <p:sp>
        <p:nvSpPr>
          <p:cNvPr id="225" name="Google Shape;225;p27"/>
          <p:cNvSpPr txBox="1"/>
          <p:nvPr>
            <p:ph idx="1" type="body"/>
          </p:nvPr>
        </p:nvSpPr>
        <p:spPr>
          <a:xfrm>
            <a:off x="1208023" y="1746196"/>
            <a:ext cx="6735900" cy="1651200"/>
          </a:xfrm>
          <a:prstGeom prst="rect">
            <a:avLst/>
          </a:prstGeom>
          <a:noFill/>
          <a:ln>
            <a:noFill/>
          </a:ln>
        </p:spPr>
        <p:txBody>
          <a:bodyPr anchorCtr="0" anchor="ctr" bIns="34275" lIns="68575" spcFirstLastPara="1" rIns="68575" wrap="square" tIns="34275">
            <a:noAutofit/>
          </a:bodyPr>
          <a:lstStyle>
            <a:lvl1pPr indent="-228600" lvl="0" marL="457200" algn="ctr">
              <a:lnSpc>
                <a:spcPct val="100000"/>
              </a:lnSpc>
              <a:spcBef>
                <a:spcPts val="0"/>
              </a:spcBef>
              <a:spcAft>
                <a:spcPts val="0"/>
              </a:spcAft>
              <a:buClr>
                <a:schemeClr val="lt1"/>
              </a:buClr>
              <a:buSzPts val="2400"/>
              <a:buNone/>
              <a:defRPr sz="2400">
                <a:solidFill>
                  <a:schemeClr val="lt1"/>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6" name="Google Shape;226;p27"/>
          <p:cNvSpPr txBox="1"/>
          <p:nvPr>
            <p:ph idx="2" type="body"/>
          </p:nvPr>
        </p:nvSpPr>
        <p:spPr>
          <a:xfrm>
            <a:off x="1208023" y="3714124"/>
            <a:ext cx="6735900" cy="597600"/>
          </a:xfrm>
          <a:prstGeom prst="rect">
            <a:avLst/>
          </a:prstGeom>
          <a:noFill/>
          <a:ln>
            <a:noFill/>
          </a:ln>
        </p:spPr>
        <p:txBody>
          <a:bodyPr anchorCtr="0" anchor="t" bIns="34275" lIns="68575" spcFirstLastPara="1" rIns="68575" wrap="square" tIns="34275">
            <a:normAutofit/>
          </a:bodyPr>
          <a:lstStyle>
            <a:lvl1pPr indent="-228600" lvl="0" marL="457200" algn="ctr">
              <a:lnSpc>
                <a:spcPct val="100000"/>
              </a:lnSpc>
              <a:spcBef>
                <a:spcPts val="0"/>
              </a:spcBef>
              <a:spcAft>
                <a:spcPts val="0"/>
              </a:spcAft>
              <a:buClr>
                <a:schemeClr val="lt1"/>
              </a:buClr>
              <a:buSzPts val="1500"/>
              <a:buNone/>
              <a:defRPr sz="15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7" name="Google Shape;227;p27"/>
          <p:cNvSpPr txBox="1"/>
          <p:nvPr>
            <p:ph idx="3" type="body"/>
          </p:nvPr>
        </p:nvSpPr>
        <p:spPr>
          <a:xfrm>
            <a:off x="342900" y="4767263"/>
            <a:ext cx="6115200" cy="2739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900"/>
              <a:buNone/>
              <a:defRPr sz="900">
                <a:solidFill>
                  <a:schemeClr val="lt1"/>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8" name="Google Shape;228;p2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rt 1">
  <p:cSld name="Closing Art 1">
    <p:spTree>
      <p:nvGrpSpPr>
        <p:cNvPr id="229" name="Shape 229"/>
        <p:cNvGrpSpPr/>
        <p:nvPr/>
      </p:nvGrpSpPr>
      <p:grpSpPr>
        <a:xfrm>
          <a:off x="0" y="0"/>
          <a:ext cx="0" cy="0"/>
          <a:chOff x="0" y="0"/>
          <a:chExt cx="0" cy="0"/>
        </a:xfrm>
      </p:grpSpPr>
      <p:pic>
        <p:nvPicPr>
          <p:cNvPr descr="Background pattern&#10;&#10;Description automatically generated with medium confidence" id="230" name="Google Shape;230;p28"/>
          <p:cNvPicPr preferRelativeResize="0"/>
          <p:nvPr/>
        </p:nvPicPr>
        <p:blipFill rotWithShape="1">
          <a:blip r:embed="rId2">
            <a:alphaModFix/>
          </a:blip>
          <a:srcRect b="0" l="0" r="0" t="0"/>
          <a:stretch/>
        </p:blipFill>
        <p:spPr>
          <a:xfrm>
            <a:off x="0" y="0"/>
            <a:ext cx="9144000" cy="51435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rt 2">
  <p:cSld name="Closing Art 2">
    <p:spTree>
      <p:nvGrpSpPr>
        <p:cNvPr id="231" name="Shape 231"/>
        <p:cNvGrpSpPr/>
        <p:nvPr/>
      </p:nvGrpSpPr>
      <p:grpSpPr>
        <a:xfrm>
          <a:off x="0" y="0"/>
          <a:ext cx="0" cy="0"/>
          <a:chOff x="0" y="0"/>
          <a:chExt cx="0" cy="0"/>
        </a:xfrm>
      </p:grpSpPr>
      <p:pic>
        <p:nvPicPr>
          <p:cNvPr descr="A picture containing text, sign&#10;&#10;Description automatically generated" id="232" name="Google Shape;232;p29"/>
          <p:cNvPicPr preferRelativeResize="0"/>
          <p:nvPr/>
        </p:nvPicPr>
        <p:blipFill rotWithShape="1">
          <a:blip r:embed="rId2">
            <a:alphaModFix/>
          </a:blip>
          <a:srcRect b="0" l="0" r="0" t="0"/>
          <a:stretch/>
        </p:blipFill>
        <p:spPr>
          <a:xfrm>
            <a:off x="4229" y="0"/>
            <a:ext cx="9135542" cy="5143501"/>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rt 3">
  <p:cSld name="Closing Art 3">
    <p:spTree>
      <p:nvGrpSpPr>
        <p:cNvPr id="233" name="Shape 233"/>
        <p:cNvGrpSpPr/>
        <p:nvPr/>
      </p:nvGrpSpPr>
      <p:grpSpPr>
        <a:xfrm>
          <a:off x="0" y="0"/>
          <a:ext cx="0" cy="0"/>
          <a:chOff x="0" y="0"/>
          <a:chExt cx="0" cy="0"/>
        </a:xfrm>
      </p:grpSpPr>
      <p:pic>
        <p:nvPicPr>
          <p:cNvPr id="234" name="Google Shape;234;p30"/>
          <p:cNvPicPr preferRelativeResize="0"/>
          <p:nvPr/>
        </p:nvPicPr>
        <p:blipFill rotWithShape="1">
          <a:blip r:embed="rId2">
            <a:alphaModFix/>
          </a:blip>
          <a:srcRect b="0" l="0" r="0" t="0"/>
          <a:stretch/>
        </p:blipFill>
        <p:spPr>
          <a:xfrm>
            <a:off x="1850" y="521"/>
            <a:ext cx="9142152" cy="514245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 Slide 3">
    <p:spTree>
      <p:nvGrpSpPr>
        <p:cNvPr id="19" name="Shape 19"/>
        <p:cNvGrpSpPr/>
        <p:nvPr/>
      </p:nvGrpSpPr>
      <p:grpSpPr>
        <a:xfrm>
          <a:off x="0" y="0"/>
          <a:ext cx="0" cy="0"/>
          <a:chOff x="0" y="0"/>
          <a:chExt cx="0" cy="0"/>
        </a:xfrm>
      </p:grpSpPr>
      <p:pic>
        <p:nvPicPr>
          <p:cNvPr id="20" name="Google Shape;20;p4"/>
          <p:cNvPicPr preferRelativeResize="0"/>
          <p:nvPr/>
        </p:nvPicPr>
        <p:blipFill rotWithShape="1">
          <a:blip r:embed="rId2">
            <a:alphaModFix/>
          </a:blip>
          <a:srcRect b="0" l="0" r="0" t="0"/>
          <a:stretch/>
        </p:blipFill>
        <p:spPr>
          <a:xfrm>
            <a:off x="1850" y="521"/>
            <a:ext cx="9142152" cy="5142458"/>
          </a:xfrm>
          <a:prstGeom prst="rect">
            <a:avLst/>
          </a:prstGeom>
          <a:noFill/>
          <a:ln>
            <a:noFill/>
          </a:ln>
        </p:spPr>
      </p:pic>
      <p:sp>
        <p:nvSpPr>
          <p:cNvPr id="21" name="Google Shape;21;p4"/>
          <p:cNvSpPr txBox="1"/>
          <p:nvPr>
            <p:ph idx="1" type="body"/>
          </p:nvPr>
        </p:nvSpPr>
        <p:spPr>
          <a:xfrm>
            <a:off x="1" y="1622659"/>
            <a:ext cx="9142200" cy="1210800"/>
          </a:xfrm>
          <a:prstGeom prst="rect">
            <a:avLst/>
          </a:prstGeom>
          <a:noFill/>
          <a:ln>
            <a:noFill/>
          </a:ln>
        </p:spPr>
        <p:txBody>
          <a:bodyPr anchorCtr="0" anchor="t" bIns="34275" lIns="68575" spcFirstLastPara="1" rIns="68575" wrap="square" tIns="34275">
            <a:normAutofit/>
          </a:bodyPr>
          <a:lstStyle>
            <a:lvl1pPr indent="-228600" lvl="0" marL="457200" algn="ctr">
              <a:lnSpc>
                <a:spcPct val="100000"/>
              </a:lnSpc>
              <a:spcBef>
                <a:spcPts val="0"/>
              </a:spcBef>
              <a:spcAft>
                <a:spcPts val="0"/>
              </a:spcAft>
              <a:buClr>
                <a:schemeClr val="lt1"/>
              </a:buClr>
              <a:buSzPts val="4500"/>
              <a:buNone/>
              <a:defRPr sz="4500">
                <a:solidFill>
                  <a:schemeClr val="lt1"/>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 name="Google Shape;22;p4"/>
          <p:cNvSpPr txBox="1"/>
          <p:nvPr>
            <p:ph idx="2" type="body"/>
          </p:nvPr>
        </p:nvSpPr>
        <p:spPr>
          <a:xfrm>
            <a:off x="1853" y="2771026"/>
            <a:ext cx="9142200" cy="591000"/>
          </a:xfrm>
          <a:prstGeom prst="rect">
            <a:avLst/>
          </a:prstGeom>
          <a:noFill/>
          <a:ln>
            <a:noFill/>
          </a:ln>
        </p:spPr>
        <p:txBody>
          <a:bodyPr anchorCtr="0" anchor="t" bIns="34275" lIns="68575" spcFirstLastPara="1" rIns="68575" wrap="square" tIns="34275">
            <a:normAutofit/>
          </a:bodyPr>
          <a:lstStyle>
            <a:lvl1pPr indent="-228600" lvl="0" marL="457200" algn="ctr">
              <a:lnSpc>
                <a:spcPct val="100000"/>
              </a:lnSpc>
              <a:spcBef>
                <a:spcPts val="0"/>
              </a:spcBef>
              <a:spcAft>
                <a:spcPts val="0"/>
              </a:spcAft>
              <a:buClr>
                <a:schemeClr val="lt1"/>
              </a:buClr>
              <a:buSzPts val="2700"/>
              <a:buNone/>
              <a:defRPr sz="2700">
                <a:solidFill>
                  <a:schemeClr val="lt1"/>
                </a:solidFill>
                <a:latin typeface="Source Sans Pro"/>
                <a:ea typeface="Source Sans Pro"/>
                <a:cs typeface="Source Sans Pro"/>
                <a:sym typeface="Source Sans Pro"/>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 name="Google Shape;23;p4"/>
          <p:cNvSpPr txBox="1"/>
          <p:nvPr>
            <p:ph idx="3" type="body"/>
          </p:nvPr>
        </p:nvSpPr>
        <p:spPr>
          <a:xfrm>
            <a:off x="0" y="3375100"/>
            <a:ext cx="9142200" cy="591000"/>
          </a:xfrm>
          <a:prstGeom prst="rect">
            <a:avLst/>
          </a:prstGeom>
          <a:noFill/>
          <a:ln>
            <a:noFill/>
          </a:ln>
        </p:spPr>
        <p:txBody>
          <a:bodyPr anchorCtr="0" anchor="t" bIns="34275" lIns="68575" spcFirstLastPara="1" rIns="68575" wrap="square" tIns="34275">
            <a:normAutofit/>
          </a:bodyPr>
          <a:lstStyle>
            <a:lvl1pPr indent="-228600" lvl="0" marL="457200" algn="ctr">
              <a:lnSpc>
                <a:spcPct val="100000"/>
              </a:lnSpc>
              <a:spcBef>
                <a:spcPts val="0"/>
              </a:spcBef>
              <a:spcAft>
                <a:spcPts val="0"/>
              </a:spcAft>
              <a:buClr>
                <a:schemeClr val="lt1"/>
              </a:buClr>
              <a:buSzPts val="2700"/>
              <a:buNone/>
              <a:defRPr sz="2700">
                <a:solidFill>
                  <a:schemeClr val="lt1"/>
                </a:solidFill>
                <a:latin typeface="Source Sans Pro"/>
                <a:ea typeface="Source Sans Pro"/>
                <a:cs typeface="Source Sans Pro"/>
                <a:sym typeface="Source Sans Pro"/>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rt 4">
  <p:cSld name="Closing Art 4">
    <p:spTree>
      <p:nvGrpSpPr>
        <p:cNvPr id="235" name="Shape 235"/>
        <p:cNvGrpSpPr/>
        <p:nvPr/>
      </p:nvGrpSpPr>
      <p:grpSpPr>
        <a:xfrm>
          <a:off x="0" y="0"/>
          <a:ext cx="0" cy="0"/>
          <a:chOff x="0" y="0"/>
          <a:chExt cx="0" cy="0"/>
        </a:xfrm>
      </p:grpSpPr>
      <p:pic>
        <p:nvPicPr>
          <p:cNvPr id="236" name="Google Shape;236;p31"/>
          <p:cNvPicPr preferRelativeResize="0"/>
          <p:nvPr/>
        </p:nvPicPr>
        <p:blipFill rotWithShape="1">
          <a:blip r:embed="rId2">
            <a:alphaModFix/>
          </a:blip>
          <a:srcRect b="0" l="0" r="0" t="0"/>
          <a:stretch/>
        </p:blipFill>
        <p:spPr>
          <a:xfrm>
            <a:off x="4229" y="2379"/>
            <a:ext cx="9135542" cy="5138743"/>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7" name="Shape 237"/>
        <p:cNvGrpSpPr/>
        <p:nvPr/>
      </p:nvGrpSpPr>
      <p:grpSpPr>
        <a:xfrm>
          <a:off x="0" y="0"/>
          <a:ext cx="0" cy="0"/>
          <a:chOff x="0" y="0"/>
          <a:chExt cx="0" cy="0"/>
        </a:xfrm>
      </p:grpSpPr>
      <p:sp>
        <p:nvSpPr>
          <p:cNvPr id="238" name="Google Shape;238;p32"/>
          <p:cNvSpPr txBox="1"/>
          <p:nvPr>
            <p:ph type="ctrTitle"/>
          </p:nvPr>
        </p:nvSpPr>
        <p:spPr>
          <a:xfrm>
            <a:off x="311708" y="744575"/>
            <a:ext cx="8520600" cy="2052600"/>
          </a:xfrm>
          <a:prstGeom prst="rect">
            <a:avLst/>
          </a:prstGeom>
        </p:spPr>
        <p:txBody>
          <a:bodyPr anchorCtr="0" anchor="b" bIns="34275" lIns="68575" spcFirstLastPara="1" rIns="68575" wrap="square" tIns="3427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39" name="Google Shape;239;p32"/>
          <p:cNvSpPr txBox="1"/>
          <p:nvPr>
            <p:ph idx="1" type="subTitle"/>
          </p:nvPr>
        </p:nvSpPr>
        <p:spPr>
          <a:xfrm>
            <a:off x="311700" y="2834125"/>
            <a:ext cx="8520600" cy="792600"/>
          </a:xfrm>
          <a:prstGeom prst="rect">
            <a:avLst/>
          </a:prstGeom>
        </p:spPr>
        <p:txBody>
          <a:bodyPr anchorCtr="0" anchor="t" bIns="34275" lIns="68575" spcFirstLastPara="1" rIns="68575" wrap="square" tIns="34275">
            <a:normAutofit/>
          </a:bodyPr>
          <a:lstStyle>
            <a:lvl1pPr lvl="0" rtl="0" algn="ctr">
              <a:lnSpc>
                <a:spcPct val="100000"/>
              </a:lnSpc>
              <a:spcBef>
                <a:spcPts val="800"/>
              </a:spcBef>
              <a:spcAft>
                <a:spcPts val="0"/>
              </a:spcAft>
              <a:buSzPts val="2800"/>
              <a:buNone/>
              <a:defRPr sz="2800"/>
            </a:lvl1pPr>
            <a:lvl2pPr lvl="1" rtl="0" algn="ctr">
              <a:lnSpc>
                <a:spcPct val="100000"/>
              </a:lnSpc>
              <a:spcBef>
                <a:spcPts val="400"/>
              </a:spcBef>
              <a:spcAft>
                <a:spcPts val="0"/>
              </a:spcAft>
              <a:buSzPts val="2800"/>
              <a:buNone/>
              <a:defRPr sz="2800"/>
            </a:lvl2pPr>
            <a:lvl3pPr lvl="2" rtl="0" algn="ctr">
              <a:lnSpc>
                <a:spcPct val="100000"/>
              </a:lnSpc>
              <a:spcBef>
                <a:spcPts val="400"/>
              </a:spcBef>
              <a:spcAft>
                <a:spcPts val="0"/>
              </a:spcAft>
              <a:buSzPts val="2800"/>
              <a:buNone/>
              <a:defRPr sz="2800"/>
            </a:lvl3pPr>
            <a:lvl4pPr lvl="3" rtl="0" algn="ctr">
              <a:lnSpc>
                <a:spcPct val="100000"/>
              </a:lnSpc>
              <a:spcBef>
                <a:spcPts val="400"/>
              </a:spcBef>
              <a:spcAft>
                <a:spcPts val="0"/>
              </a:spcAft>
              <a:buSzPts val="2800"/>
              <a:buNone/>
              <a:defRPr sz="2800"/>
            </a:lvl4pPr>
            <a:lvl5pPr lvl="4" rtl="0" algn="ctr">
              <a:lnSpc>
                <a:spcPct val="100000"/>
              </a:lnSpc>
              <a:spcBef>
                <a:spcPts val="400"/>
              </a:spcBef>
              <a:spcAft>
                <a:spcPts val="0"/>
              </a:spcAft>
              <a:buSzPts val="2800"/>
              <a:buNone/>
              <a:defRPr sz="2800"/>
            </a:lvl5pPr>
            <a:lvl6pPr lvl="5" rtl="0" algn="ctr">
              <a:lnSpc>
                <a:spcPct val="100000"/>
              </a:lnSpc>
              <a:spcBef>
                <a:spcPts val="40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240" name="Google Shape;240;p32"/>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1" name="Shape 241"/>
        <p:cNvGrpSpPr/>
        <p:nvPr/>
      </p:nvGrpSpPr>
      <p:grpSpPr>
        <a:xfrm>
          <a:off x="0" y="0"/>
          <a:ext cx="0" cy="0"/>
          <a:chOff x="0" y="0"/>
          <a:chExt cx="0" cy="0"/>
        </a:xfrm>
      </p:grpSpPr>
      <p:sp>
        <p:nvSpPr>
          <p:cNvPr id="242" name="Google Shape;242;p33"/>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43" name="Google Shape;243;p33"/>
          <p:cNvSpPr txBox="1"/>
          <p:nvPr>
            <p:ph idx="1" type="body"/>
          </p:nvPr>
        </p:nvSpPr>
        <p:spPr>
          <a:xfrm>
            <a:off x="311700" y="1152475"/>
            <a:ext cx="8520600" cy="3416400"/>
          </a:xfrm>
          <a:prstGeom prst="rect">
            <a:avLst/>
          </a:prstGeom>
        </p:spPr>
        <p:txBody>
          <a:bodyPr anchorCtr="0" anchor="t" bIns="34275" lIns="68575" spcFirstLastPara="1" rIns="68575" wrap="square" tIns="34275">
            <a:norm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244" name="Google Shape;244;p33"/>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5" name="Shape 245"/>
        <p:cNvGrpSpPr/>
        <p:nvPr/>
      </p:nvGrpSpPr>
      <p:grpSpPr>
        <a:xfrm>
          <a:off x="0" y="0"/>
          <a:ext cx="0" cy="0"/>
          <a:chOff x="0" y="0"/>
          <a:chExt cx="0" cy="0"/>
        </a:xfrm>
      </p:grpSpPr>
      <p:sp>
        <p:nvSpPr>
          <p:cNvPr id="246" name="Google Shape;246;p34"/>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47" name="Google Shape;247;p34"/>
          <p:cNvSpPr txBox="1"/>
          <p:nvPr>
            <p:ph idx="1" type="body"/>
          </p:nvPr>
        </p:nvSpPr>
        <p:spPr>
          <a:xfrm>
            <a:off x="311700" y="1152475"/>
            <a:ext cx="3999900" cy="3416400"/>
          </a:xfrm>
          <a:prstGeom prst="rect">
            <a:avLst/>
          </a:prstGeom>
        </p:spPr>
        <p:txBody>
          <a:bodyPr anchorCtr="0" anchor="t" bIns="34275" lIns="68575" spcFirstLastPara="1" rIns="68575" wrap="square" tIns="34275">
            <a:normAutofit/>
          </a:bodyPr>
          <a:lstStyle>
            <a:lvl1pPr indent="-317500" lvl="0" marL="457200" rtl="0">
              <a:spcBef>
                <a:spcPts val="800"/>
              </a:spcBef>
              <a:spcAft>
                <a:spcPts val="0"/>
              </a:spcAft>
              <a:buSzPts val="1400"/>
              <a:buChar char="•"/>
              <a:defRPr sz="1400"/>
            </a:lvl1pPr>
            <a:lvl2pPr indent="-304800" lvl="1" marL="914400" rtl="0">
              <a:spcBef>
                <a:spcPts val="400"/>
              </a:spcBef>
              <a:spcAft>
                <a:spcPts val="0"/>
              </a:spcAft>
              <a:buSzPts val="1200"/>
              <a:buChar char="•"/>
              <a:defRPr sz="1200"/>
            </a:lvl2pPr>
            <a:lvl3pPr indent="-304800" lvl="2" marL="1371600" rtl="0">
              <a:spcBef>
                <a:spcPts val="400"/>
              </a:spcBef>
              <a:spcAft>
                <a:spcPts val="0"/>
              </a:spcAft>
              <a:buSzPts val="1200"/>
              <a:buChar char="•"/>
              <a:defRPr sz="1200"/>
            </a:lvl3pPr>
            <a:lvl4pPr indent="-304800" lvl="3" marL="1828800" rtl="0">
              <a:spcBef>
                <a:spcPts val="400"/>
              </a:spcBef>
              <a:spcAft>
                <a:spcPts val="0"/>
              </a:spcAft>
              <a:buSzPts val="1200"/>
              <a:buChar char="•"/>
              <a:defRPr sz="1200"/>
            </a:lvl4pPr>
            <a:lvl5pPr indent="-304800" lvl="4" marL="2286000" rtl="0">
              <a:spcBef>
                <a:spcPts val="400"/>
              </a:spcBef>
              <a:spcAft>
                <a:spcPts val="0"/>
              </a:spcAft>
              <a:buSzPts val="1200"/>
              <a:buChar char="•"/>
              <a:defRPr sz="1200"/>
            </a:lvl5pPr>
            <a:lvl6pPr indent="-304800" lvl="5" marL="2743200" rtl="0">
              <a:spcBef>
                <a:spcPts val="400"/>
              </a:spcBef>
              <a:spcAft>
                <a:spcPts val="0"/>
              </a:spcAft>
              <a:buSzPts val="1200"/>
              <a:buChar char="•"/>
              <a:defRPr sz="1200"/>
            </a:lvl6pPr>
            <a:lvl7pPr indent="-304800" lvl="6" marL="3200400" rtl="0">
              <a:spcBef>
                <a:spcPts val="400"/>
              </a:spcBef>
              <a:spcAft>
                <a:spcPts val="0"/>
              </a:spcAft>
              <a:buSzPts val="1200"/>
              <a:buChar char="•"/>
              <a:defRPr sz="1200"/>
            </a:lvl7pPr>
            <a:lvl8pPr indent="-304800" lvl="7" marL="3657600" rtl="0">
              <a:spcBef>
                <a:spcPts val="400"/>
              </a:spcBef>
              <a:spcAft>
                <a:spcPts val="0"/>
              </a:spcAft>
              <a:buSzPts val="1200"/>
              <a:buChar char="•"/>
              <a:defRPr sz="1200"/>
            </a:lvl8pPr>
            <a:lvl9pPr indent="-304800" lvl="8" marL="4114800" rtl="0">
              <a:spcBef>
                <a:spcPts val="400"/>
              </a:spcBef>
              <a:spcAft>
                <a:spcPts val="0"/>
              </a:spcAft>
              <a:buSzPts val="1200"/>
              <a:buChar char="•"/>
              <a:defRPr sz="1200"/>
            </a:lvl9pPr>
          </a:lstStyle>
          <a:p/>
        </p:txBody>
      </p:sp>
      <p:sp>
        <p:nvSpPr>
          <p:cNvPr id="248" name="Google Shape;248;p34"/>
          <p:cNvSpPr txBox="1"/>
          <p:nvPr>
            <p:ph idx="2" type="body"/>
          </p:nvPr>
        </p:nvSpPr>
        <p:spPr>
          <a:xfrm>
            <a:off x="4832400" y="1152475"/>
            <a:ext cx="3999900" cy="3416400"/>
          </a:xfrm>
          <a:prstGeom prst="rect">
            <a:avLst/>
          </a:prstGeom>
        </p:spPr>
        <p:txBody>
          <a:bodyPr anchorCtr="0" anchor="t" bIns="34275" lIns="68575" spcFirstLastPara="1" rIns="68575" wrap="square" tIns="34275">
            <a:normAutofit/>
          </a:bodyPr>
          <a:lstStyle>
            <a:lvl1pPr indent="-317500" lvl="0" marL="457200" rtl="0">
              <a:spcBef>
                <a:spcPts val="800"/>
              </a:spcBef>
              <a:spcAft>
                <a:spcPts val="0"/>
              </a:spcAft>
              <a:buSzPts val="1400"/>
              <a:buChar char="•"/>
              <a:defRPr sz="1400"/>
            </a:lvl1pPr>
            <a:lvl2pPr indent="-304800" lvl="1" marL="914400" rtl="0">
              <a:spcBef>
                <a:spcPts val="400"/>
              </a:spcBef>
              <a:spcAft>
                <a:spcPts val="0"/>
              </a:spcAft>
              <a:buSzPts val="1200"/>
              <a:buChar char="•"/>
              <a:defRPr sz="1200"/>
            </a:lvl2pPr>
            <a:lvl3pPr indent="-304800" lvl="2" marL="1371600" rtl="0">
              <a:spcBef>
                <a:spcPts val="400"/>
              </a:spcBef>
              <a:spcAft>
                <a:spcPts val="0"/>
              </a:spcAft>
              <a:buSzPts val="1200"/>
              <a:buChar char="•"/>
              <a:defRPr sz="1200"/>
            </a:lvl3pPr>
            <a:lvl4pPr indent="-304800" lvl="3" marL="1828800" rtl="0">
              <a:spcBef>
                <a:spcPts val="400"/>
              </a:spcBef>
              <a:spcAft>
                <a:spcPts val="0"/>
              </a:spcAft>
              <a:buSzPts val="1200"/>
              <a:buChar char="•"/>
              <a:defRPr sz="1200"/>
            </a:lvl4pPr>
            <a:lvl5pPr indent="-304800" lvl="4" marL="2286000" rtl="0">
              <a:spcBef>
                <a:spcPts val="400"/>
              </a:spcBef>
              <a:spcAft>
                <a:spcPts val="0"/>
              </a:spcAft>
              <a:buSzPts val="1200"/>
              <a:buChar char="•"/>
              <a:defRPr sz="1200"/>
            </a:lvl5pPr>
            <a:lvl6pPr indent="-304800" lvl="5" marL="2743200" rtl="0">
              <a:spcBef>
                <a:spcPts val="400"/>
              </a:spcBef>
              <a:spcAft>
                <a:spcPts val="0"/>
              </a:spcAft>
              <a:buSzPts val="1200"/>
              <a:buChar char="•"/>
              <a:defRPr sz="1200"/>
            </a:lvl6pPr>
            <a:lvl7pPr indent="-304800" lvl="6" marL="3200400" rtl="0">
              <a:spcBef>
                <a:spcPts val="400"/>
              </a:spcBef>
              <a:spcAft>
                <a:spcPts val="0"/>
              </a:spcAft>
              <a:buSzPts val="1200"/>
              <a:buChar char="•"/>
              <a:defRPr sz="1200"/>
            </a:lvl7pPr>
            <a:lvl8pPr indent="-304800" lvl="7" marL="3657600" rtl="0">
              <a:spcBef>
                <a:spcPts val="400"/>
              </a:spcBef>
              <a:spcAft>
                <a:spcPts val="0"/>
              </a:spcAft>
              <a:buSzPts val="1200"/>
              <a:buChar char="•"/>
              <a:defRPr sz="1200"/>
            </a:lvl8pPr>
            <a:lvl9pPr indent="-304800" lvl="8" marL="4114800" rtl="0">
              <a:spcBef>
                <a:spcPts val="400"/>
              </a:spcBef>
              <a:spcAft>
                <a:spcPts val="0"/>
              </a:spcAft>
              <a:buSzPts val="1200"/>
              <a:buChar char="•"/>
              <a:defRPr sz="1200"/>
            </a:lvl9pPr>
          </a:lstStyle>
          <a:p/>
        </p:txBody>
      </p:sp>
      <p:sp>
        <p:nvSpPr>
          <p:cNvPr id="249" name="Google Shape;249;p34"/>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50" name="Shape 250"/>
        <p:cNvGrpSpPr/>
        <p:nvPr/>
      </p:nvGrpSpPr>
      <p:grpSpPr>
        <a:xfrm>
          <a:off x="0" y="0"/>
          <a:ext cx="0" cy="0"/>
          <a:chOff x="0" y="0"/>
          <a:chExt cx="0" cy="0"/>
        </a:xfrm>
      </p:grpSpPr>
      <p:sp>
        <p:nvSpPr>
          <p:cNvPr id="251" name="Google Shape;251;p35"/>
          <p:cNvSpPr txBox="1"/>
          <p:nvPr>
            <p:ph type="title"/>
          </p:nvPr>
        </p:nvSpPr>
        <p:spPr>
          <a:xfrm>
            <a:off x="490250" y="450150"/>
            <a:ext cx="6367800" cy="4090800"/>
          </a:xfrm>
          <a:prstGeom prst="rect">
            <a:avLst/>
          </a:prstGeom>
        </p:spPr>
        <p:txBody>
          <a:bodyPr anchorCtr="0" anchor="ctr" bIns="34275" lIns="68575" spcFirstLastPara="1" rIns="68575" wrap="square" tIns="3427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52" name="Google Shape;252;p35"/>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3" name="Shape 253"/>
        <p:cNvGrpSpPr/>
        <p:nvPr/>
      </p:nvGrpSpPr>
      <p:grpSpPr>
        <a:xfrm>
          <a:off x="0" y="0"/>
          <a:ext cx="0" cy="0"/>
          <a:chOff x="0" y="0"/>
          <a:chExt cx="0" cy="0"/>
        </a:xfrm>
      </p:grpSpPr>
      <p:sp>
        <p:nvSpPr>
          <p:cNvPr id="254" name="Google Shape;254;p36"/>
          <p:cNvSpPr txBox="1"/>
          <p:nvPr>
            <p:ph type="title"/>
          </p:nvPr>
        </p:nvSpPr>
        <p:spPr>
          <a:xfrm>
            <a:off x="311700" y="2150850"/>
            <a:ext cx="8520600" cy="841800"/>
          </a:xfrm>
          <a:prstGeom prst="rect">
            <a:avLst/>
          </a:prstGeom>
        </p:spPr>
        <p:txBody>
          <a:bodyPr anchorCtr="0" anchor="ctr" bIns="34275" lIns="68575" spcFirstLastPara="1" rIns="68575" wrap="square" tIns="3427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55" name="Google Shape;255;p36"/>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6" name="Shape 256"/>
        <p:cNvGrpSpPr/>
        <p:nvPr/>
      </p:nvGrpSpPr>
      <p:grpSpPr>
        <a:xfrm>
          <a:off x="0" y="0"/>
          <a:ext cx="0" cy="0"/>
          <a:chOff x="0" y="0"/>
          <a:chExt cx="0" cy="0"/>
        </a:xfrm>
      </p:grpSpPr>
      <p:sp>
        <p:nvSpPr>
          <p:cNvPr id="257" name="Google Shape;257;p37"/>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
  <p:cSld name="Title Slide 4">
    <p:spTree>
      <p:nvGrpSpPr>
        <p:cNvPr id="24" name="Shape 24"/>
        <p:cNvGrpSpPr/>
        <p:nvPr/>
      </p:nvGrpSpPr>
      <p:grpSpPr>
        <a:xfrm>
          <a:off x="0" y="0"/>
          <a:ext cx="0" cy="0"/>
          <a:chOff x="0" y="0"/>
          <a:chExt cx="0" cy="0"/>
        </a:xfrm>
      </p:grpSpPr>
      <p:pic>
        <p:nvPicPr>
          <p:cNvPr id="25" name="Google Shape;25;p5"/>
          <p:cNvPicPr preferRelativeResize="0"/>
          <p:nvPr/>
        </p:nvPicPr>
        <p:blipFill rotWithShape="1">
          <a:blip r:embed="rId2">
            <a:alphaModFix/>
          </a:blip>
          <a:srcRect b="0" l="0" r="0" t="0"/>
          <a:stretch/>
        </p:blipFill>
        <p:spPr>
          <a:xfrm>
            <a:off x="4229" y="2379"/>
            <a:ext cx="9135542" cy="5138743"/>
          </a:xfrm>
          <a:prstGeom prst="rect">
            <a:avLst/>
          </a:prstGeom>
          <a:noFill/>
          <a:ln>
            <a:noFill/>
          </a:ln>
        </p:spPr>
      </p:pic>
      <p:sp>
        <p:nvSpPr>
          <p:cNvPr id="26" name="Google Shape;26;p5"/>
          <p:cNvSpPr txBox="1"/>
          <p:nvPr>
            <p:ph idx="1" type="body"/>
          </p:nvPr>
        </p:nvSpPr>
        <p:spPr>
          <a:xfrm>
            <a:off x="6607" y="1622659"/>
            <a:ext cx="9135600" cy="1210800"/>
          </a:xfrm>
          <a:prstGeom prst="rect">
            <a:avLst/>
          </a:prstGeom>
          <a:noFill/>
          <a:ln>
            <a:noFill/>
          </a:ln>
        </p:spPr>
        <p:txBody>
          <a:bodyPr anchorCtr="0" anchor="t" bIns="34275" lIns="68575" spcFirstLastPara="1" rIns="68575" wrap="square" tIns="34275">
            <a:normAutofit/>
          </a:bodyPr>
          <a:lstStyle>
            <a:lvl1pPr indent="-228600" lvl="0" marL="457200" algn="ctr">
              <a:lnSpc>
                <a:spcPct val="100000"/>
              </a:lnSpc>
              <a:spcBef>
                <a:spcPts val="0"/>
              </a:spcBef>
              <a:spcAft>
                <a:spcPts val="0"/>
              </a:spcAft>
              <a:buClr>
                <a:schemeClr val="lt1"/>
              </a:buClr>
              <a:buSzPts val="4500"/>
              <a:buNone/>
              <a:defRPr sz="4500">
                <a:solidFill>
                  <a:schemeClr val="lt1"/>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 name="Google Shape;27;p5"/>
          <p:cNvSpPr txBox="1"/>
          <p:nvPr>
            <p:ph idx="2" type="body"/>
          </p:nvPr>
        </p:nvSpPr>
        <p:spPr>
          <a:xfrm>
            <a:off x="1853" y="2771026"/>
            <a:ext cx="9142200" cy="591000"/>
          </a:xfrm>
          <a:prstGeom prst="rect">
            <a:avLst/>
          </a:prstGeom>
          <a:noFill/>
          <a:ln>
            <a:noFill/>
          </a:ln>
        </p:spPr>
        <p:txBody>
          <a:bodyPr anchorCtr="0" anchor="t" bIns="34275" lIns="68575" spcFirstLastPara="1" rIns="68575" wrap="square" tIns="34275">
            <a:normAutofit/>
          </a:bodyPr>
          <a:lstStyle>
            <a:lvl1pPr indent="-228600" lvl="0" marL="457200" algn="ctr">
              <a:lnSpc>
                <a:spcPct val="100000"/>
              </a:lnSpc>
              <a:spcBef>
                <a:spcPts val="0"/>
              </a:spcBef>
              <a:spcAft>
                <a:spcPts val="0"/>
              </a:spcAft>
              <a:buClr>
                <a:schemeClr val="lt1"/>
              </a:buClr>
              <a:buSzPts val="2700"/>
              <a:buNone/>
              <a:defRPr sz="2700">
                <a:solidFill>
                  <a:schemeClr val="lt1"/>
                </a:solidFill>
                <a:latin typeface="Source Sans Pro"/>
                <a:ea typeface="Source Sans Pro"/>
                <a:cs typeface="Source Sans Pro"/>
                <a:sym typeface="Source Sans Pro"/>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 name="Google Shape;28;p5"/>
          <p:cNvSpPr txBox="1"/>
          <p:nvPr>
            <p:ph idx="3" type="body"/>
          </p:nvPr>
        </p:nvSpPr>
        <p:spPr>
          <a:xfrm>
            <a:off x="0" y="3375100"/>
            <a:ext cx="9142200" cy="591000"/>
          </a:xfrm>
          <a:prstGeom prst="rect">
            <a:avLst/>
          </a:prstGeom>
          <a:noFill/>
          <a:ln>
            <a:noFill/>
          </a:ln>
        </p:spPr>
        <p:txBody>
          <a:bodyPr anchorCtr="0" anchor="t" bIns="34275" lIns="68575" spcFirstLastPara="1" rIns="68575" wrap="square" tIns="34275">
            <a:normAutofit/>
          </a:bodyPr>
          <a:lstStyle>
            <a:lvl1pPr indent="-228600" lvl="0" marL="457200" algn="ctr">
              <a:lnSpc>
                <a:spcPct val="100000"/>
              </a:lnSpc>
              <a:spcBef>
                <a:spcPts val="0"/>
              </a:spcBef>
              <a:spcAft>
                <a:spcPts val="0"/>
              </a:spcAft>
              <a:buClr>
                <a:schemeClr val="lt1"/>
              </a:buClr>
              <a:buSzPts val="2700"/>
              <a:buNone/>
              <a:defRPr sz="2700">
                <a:solidFill>
                  <a:schemeClr val="lt1"/>
                </a:solidFill>
                <a:latin typeface="Source Sans Pro"/>
                <a:ea typeface="Source Sans Pro"/>
                <a:cs typeface="Source Sans Pro"/>
                <a:sym typeface="Source Sans Pro"/>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4">
  <p:cSld name="Section Divider 4">
    <p:spTree>
      <p:nvGrpSpPr>
        <p:cNvPr id="29" name="Shape 29"/>
        <p:cNvGrpSpPr/>
        <p:nvPr/>
      </p:nvGrpSpPr>
      <p:grpSpPr>
        <a:xfrm>
          <a:off x="0" y="0"/>
          <a:ext cx="0" cy="0"/>
          <a:chOff x="0" y="0"/>
          <a:chExt cx="0" cy="0"/>
        </a:xfrm>
      </p:grpSpPr>
      <p:pic>
        <p:nvPicPr>
          <p:cNvPr id="30" name="Google Shape;30;p6"/>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31" name="Google Shape;31;p6"/>
          <p:cNvPicPr preferRelativeResize="0"/>
          <p:nvPr/>
        </p:nvPicPr>
        <p:blipFill rotWithShape="1">
          <a:blip r:embed="rId3">
            <a:alphaModFix/>
          </a:blip>
          <a:srcRect b="0" l="0" r="0" t="0"/>
          <a:stretch/>
        </p:blipFill>
        <p:spPr>
          <a:xfrm>
            <a:off x="8328454" y="208354"/>
            <a:ext cx="397105" cy="573596"/>
          </a:xfrm>
          <a:prstGeom prst="rect">
            <a:avLst/>
          </a:prstGeom>
          <a:noFill/>
          <a:ln>
            <a:noFill/>
          </a:ln>
        </p:spPr>
      </p:pic>
      <p:sp>
        <p:nvSpPr>
          <p:cNvPr id="32" name="Google Shape;32;p6"/>
          <p:cNvSpPr/>
          <p:nvPr/>
        </p:nvSpPr>
        <p:spPr>
          <a:xfrm>
            <a:off x="1042988" y="1374458"/>
            <a:ext cx="71400" cy="2394600"/>
          </a:xfrm>
          <a:prstGeom prst="rect">
            <a:avLst/>
          </a:prstGeom>
          <a:solidFill>
            <a:srgbClr val="FF5F0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33" name="Google Shape;33;p6"/>
          <p:cNvSpPr txBox="1"/>
          <p:nvPr>
            <p:ph type="title"/>
          </p:nvPr>
        </p:nvSpPr>
        <p:spPr>
          <a:xfrm>
            <a:off x="1220657" y="1374458"/>
            <a:ext cx="7103100" cy="9942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Clr>
                <a:schemeClr val="lt1"/>
              </a:buClr>
              <a:buSzPts val="6000"/>
              <a:buFont typeface="Source Sans Pro SemiBold"/>
              <a:buNone/>
              <a:defRPr sz="60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4" name="Google Shape;34;p6"/>
          <p:cNvSpPr txBox="1"/>
          <p:nvPr>
            <p:ph idx="1" type="body"/>
          </p:nvPr>
        </p:nvSpPr>
        <p:spPr>
          <a:xfrm>
            <a:off x="1220657" y="2702469"/>
            <a:ext cx="7103100" cy="10665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0"/>
              </a:spcBef>
              <a:spcAft>
                <a:spcPts val="0"/>
              </a:spcAft>
              <a:buClr>
                <a:schemeClr val="lt1"/>
              </a:buClr>
              <a:buSzPts val="1800"/>
              <a:buNone/>
              <a:defRPr sz="18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5" name="Google Shape;35;p6"/>
          <p:cNvSpPr txBox="1"/>
          <p:nvPr>
            <p:ph idx="2" type="body"/>
          </p:nvPr>
        </p:nvSpPr>
        <p:spPr>
          <a:xfrm>
            <a:off x="342900" y="4767263"/>
            <a:ext cx="6115200" cy="2739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900"/>
              <a:buNone/>
              <a:defRPr sz="900">
                <a:solidFill>
                  <a:schemeClr val="lt1"/>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6" name="Google Shape;36;p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3">
  <p:cSld name="Section Divider 3">
    <p:spTree>
      <p:nvGrpSpPr>
        <p:cNvPr id="37" name="Shape 37"/>
        <p:cNvGrpSpPr/>
        <p:nvPr/>
      </p:nvGrpSpPr>
      <p:grpSpPr>
        <a:xfrm>
          <a:off x="0" y="0"/>
          <a:ext cx="0" cy="0"/>
          <a:chOff x="0" y="0"/>
          <a:chExt cx="0" cy="0"/>
        </a:xfrm>
      </p:grpSpPr>
      <p:pic>
        <p:nvPicPr>
          <p:cNvPr id="38" name="Google Shape;38;p7"/>
          <p:cNvPicPr preferRelativeResize="0"/>
          <p:nvPr/>
        </p:nvPicPr>
        <p:blipFill rotWithShape="1">
          <a:blip r:embed="rId2">
            <a:alphaModFix/>
          </a:blip>
          <a:srcRect b="0" l="0" r="0" t="0"/>
          <a:stretch/>
        </p:blipFill>
        <p:spPr>
          <a:xfrm>
            <a:off x="1850" y="521"/>
            <a:ext cx="9142147" cy="5142458"/>
          </a:xfrm>
          <a:prstGeom prst="rect">
            <a:avLst/>
          </a:prstGeom>
          <a:noFill/>
          <a:ln>
            <a:noFill/>
          </a:ln>
        </p:spPr>
      </p:pic>
      <p:pic>
        <p:nvPicPr>
          <p:cNvPr id="39" name="Google Shape;39;p7"/>
          <p:cNvPicPr preferRelativeResize="0"/>
          <p:nvPr/>
        </p:nvPicPr>
        <p:blipFill rotWithShape="1">
          <a:blip r:embed="rId3">
            <a:alphaModFix/>
          </a:blip>
          <a:srcRect b="0" l="0" r="0" t="0"/>
          <a:stretch/>
        </p:blipFill>
        <p:spPr>
          <a:xfrm>
            <a:off x="8323706" y="209264"/>
            <a:ext cx="396431" cy="571776"/>
          </a:xfrm>
          <a:prstGeom prst="rect">
            <a:avLst/>
          </a:prstGeom>
          <a:noFill/>
          <a:ln>
            <a:noFill/>
          </a:ln>
        </p:spPr>
      </p:pic>
      <p:sp>
        <p:nvSpPr>
          <p:cNvPr id="40" name="Google Shape;40;p7"/>
          <p:cNvSpPr/>
          <p:nvPr/>
        </p:nvSpPr>
        <p:spPr>
          <a:xfrm>
            <a:off x="1042988" y="1374458"/>
            <a:ext cx="71400" cy="23946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41" name="Google Shape;41;p7"/>
          <p:cNvSpPr txBox="1"/>
          <p:nvPr>
            <p:ph type="title"/>
          </p:nvPr>
        </p:nvSpPr>
        <p:spPr>
          <a:xfrm>
            <a:off x="1220657" y="1374458"/>
            <a:ext cx="7103100" cy="9942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Clr>
                <a:schemeClr val="lt1"/>
              </a:buClr>
              <a:buSzPts val="6000"/>
              <a:buFont typeface="Source Sans Pro SemiBold"/>
              <a:buNone/>
              <a:defRPr sz="60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2" name="Google Shape;42;p7"/>
          <p:cNvSpPr txBox="1"/>
          <p:nvPr>
            <p:ph idx="1" type="body"/>
          </p:nvPr>
        </p:nvSpPr>
        <p:spPr>
          <a:xfrm>
            <a:off x="1220657" y="2702469"/>
            <a:ext cx="7103100" cy="10665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0"/>
              </a:spcBef>
              <a:spcAft>
                <a:spcPts val="0"/>
              </a:spcAft>
              <a:buClr>
                <a:schemeClr val="lt1"/>
              </a:buClr>
              <a:buSzPts val="1800"/>
              <a:buNone/>
              <a:defRPr sz="18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3" name="Google Shape;43;p7"/>
          <p:cNvSpPr txBox="1"/>
          <p:nvPr>
            <p:ph idx="2" type="body"/>
          </p:nvPr>
        </p:nvSpPr>
        <p:spPr>
          <a:xfrm>
            <a:off x="342900" y="4767263"/>
            <a:ext cx="6115200" cy="2739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900"/>
              <a:buNone/>
              <a:defRPr sz="900">
                <a:solidFill>
                  <a:schemeClr val="lt1"/>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4" name="Google Shape;44;p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2">
  <p:cSld name="Section Divider 2">
    <p:spTree>
      <p:nvGrpSpPr>
        <p:cNvPr id="45" name="Shape 45"/>
        <p:cNvGrpSpPr/>
        <p:nvPr/>
      </p:nvGrpSpPr>
      <p:grpSpPr>
        <a:xfrm>
          <a:off x="0" y="0"/>
          <a:ext cx="0" cy="0"/>
          <a:chOff x="0" y="0"/>
          <a:chExt cx="0" cy="0"/>
        </a:xfrm>
      </p:grpSpPr>
      <p:pic>
        <p:nvPicPr>
          <p:cNvPr id="46" name="Google Shape;46;p8"/>
          <p:cNvPicPr preferRelativeResize="0"/>
          <p:nvPr/>
        </p:nvPicPr>
        <p:blipFill rotWithShape="1">
          <a:blip r:embed="rId2">
            <a:alphaModFix/>
          </a:blip>
          <a:srcRect b="0" l="0" r="0" t="0"/>
          <a:stretch/>
        </p:blipFill>
        <p:spPr>
          <a:xfrm>
            <a:off x="1850" y="521"/>
            <a:ext cx="9142152" cy="5142458"/>
          </a:xfrm>
          <a:prstGeom prst="rect">
            <a:avLst/>
          </a:prstGeom>
          <a:noFill/>
          <a:ln>
            <a:noFill/>
          </a:ln>
        </p:spPr>
      </p:pic>
      <p:pic>
        <p:nvPicPr>
          <p:cNvPr id="47" name="Google Shape;47;p8"/>
          <p:cNvPicPr preferRelativeResize="0"/>
          <p:nvPr/>
        </p:nvPicPr>
        <p:blipFill rotWithShape="1">
          <a:blip r:embed="rId3">
            <a:alphaModFix/>
          </a:blip>
          <a:srcRect b="0" l="0" r="0" t="0"/>
          <a:stretch/>
        </p:blipFill>
        <p:spPr>
          <a:xfrm>
            <a:off x="8328454" y="208354"/>
            <a:ext cx="397105" cy="573596"/>
          </a:xfrm>
          <a:prstGeom prst="rect">
            <a:avLst/>
          </a:prstGeom>
          <a:noFill/>
          <a:ln>
            <a:noFill/>
          </a:ln>
        </p:spPr>
      </p:pic>
      <p:sp>
        <p:nvSpPr>
          <p:cNvPr id="48" name="Google Shape;48;p8"/>
          <p:cNvSpPr/>
          <p:nvPr/>
        </p:nvSpPr>
        <p:spPr>
          <a:xfrm>
            <a:off x="1042988" y="1374458"/>
            <a:ext cx="71400" cy="2394600"/>
          </a:xfrm>
          <a:prstGeom prst="rect">
            <a:avLst/>
          </a:prstGeom>
          <a:solidFill>
            <a:srgbClr val="FF5F0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49" name="Google Shape;49;p8"/>
          <p:cNvSpPr txBox="1"/>
          <p:nvPr>
            <p:ph type="title"/>
          </p:nvPr>
        </p:nvSpPr>
        <p:spPr>
          <a:xfrm>
            <a:off x="1220657" y="1374458"/>
            <a:ext cx="7103100" cy="9942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Clr>
                <a:schemeClr val="lt1"/>
              </a:buClr>
              <a:buSzPts val="6000"/>
              <a:buFont typeface="Source Sans Pro SemiBold"/>
              <a:buNone/>
              <a:defRPr sz="60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0" name="Google Shape;50;p8"/>
          <p:cNvSpPr txBox="1"/>
          <p:nvPr>
            <p:ph idx="1" type="body"/>
          </p:nvPr>
        </p:nvSpPr>
        <p:spPr>
          <a:xfrm>
            <a:off x="1220657" y="2702469"/>
            <a:ext cx="7103100" cy="10665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0"/>
              </a:spcBef>
              <a:spcAft>
                <a:spcPts val="0"/>
              </a:spcAft>
              <a:buClr>
                <a:schemeClr val="lt1"/>
              </a:buClr>
              <a:buSzPts val="1800"/>
              <a:buNone/>
              <a:defRPr sz="18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1" name="Google Shape;51;p8"/>
          <p:cNvSpPr txBox="1"/>
          <p:nvPr>
            <p:ph idx="2" type="body"/>
          </p:nvPr>
        </p:nvSpPr>
        <p:spPr>
          <a:xfrm>
            <a:off x="342900" y="4767263"/>
            <a:ext cx="6115200" cy="2739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900"/>
              <a:buNone/>
              <a:defRPr sz="900">
                <a:solidFill>
                  <a:schemeClr val="lt1"/>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 name="Google Shape;52;p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1">
  <p:cSld name="Section Divider 1">
    <p:spTree>
      <p:nvGrpSpPr>
        <p:cNvPr id="53" name="Shape 53"/>
        <p:cNvGrpSpPr/>
        <p:nvPr/>
      </p:nvGrpSpPr>
      <p:grpSpPr>
        <a:xfrm>
          <a:off x="0" y="0"/>
          <a:ext cx="0" cy="0"/>
          <a:chOff x="0" y="0"/>
          <a:chExt cx="0" cy="0"/>
        </a:xfrm>
      </p:grpSpPr>
      <p:pic>
        <p:nvPicPr>
          <p:cNvPr id="54" name="Google Shape;54;p9"/>
          <p:cNvPicPr preferRelativeResize="0"/>
          <p:nvPr/>
        </p:nvPicPr>
        <p:blipFill rotWithShape="1">
          <a:blip r:embed="rId2">
            <a:alphaModFix/>
          </a:blip>
          <a:srcRect b="0" l="0" r="0" t="0"/>
          <a:stretch/>
        </p:blipFill>
        <p:spPr>
          <a:xfrm>
            <a:off x="1850" y="521"/>
            <a:ext cx="9142147" cy="5142458"/>
          </a:xfrm>
          <a:prstGeom prst="rect">
            <a:avLst/>
          </a:prstGeom>
          <a:noFill/>
          <a:ln>
            <a:noFill/>
          </a:ln>
        </p:spPr>
      </p:pic>
      <p:pic>
        <p:nvPicPr>
          <p:cNvPr id="55" name="Google Shape;55;p9"/>
          <p:cNvPicPr preferRelativeResize="0"/>
          <p:nvPr/>
        </p:nvPicPr>
        <p:blipFill rotWithShape="1">
          <a:blip r:embed="rId3">
            <a:alphaModFix/>
          </a:blip>
          <a:srcRect b="0" l="0" r="0" t="0"/>
          <a:stretch/>
        </p:blipFill>
        <p:spPr>
          <a:xfrm>
            <a:off x="8323706" y="209264"/>
            <a:ext cx="396431" cy="571776"/>
          </a:xfrm>
          <a:prstGeom prst="rect">
            <a:avLst/>
          </a:prstGeom>
          <a:noFill/>
          <a:ln>
            <a:noFill/>
          </a:ln>
        </p:spPr>
      </p:pic>
      <p:sp>
        <p:nvSpPr>
          <p:cNvPr id="56" name="Google Shape;56;p9"/>
          <p:cNvSpPr/>
          <p:nvPr/>
        </p:nvSpPr>
        <p:spPr>
          <a:xfrm>
            <a:off x="1042988" y="1374458"/>
            <a:ext cx="71400" cy="23946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57" name="Google Shape;57;p9"/>
          <p:cNvSpPr txBox="1"/>
          <p:nvPr>
            <p:ph type="title"/>
          </p:nvPr>
        </p:nvSpPr>
        <p:spPr>
          <a:xfrm>
            <a:off x="1220657" y="1374458"/>
            <a:ext cx="7103100" cy="9942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Clr>
                <a:schemeClr val="lt1"/>
              </a:buClr>
              <a:buSzPts val="6000"/>
              <a:buFont typeface="Source Sans Pro SemiBold"/>
              <a:buNone/>
              <a:defRPr sz="60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8" name="Google Shape;58;p9"/>
          <p:cNvSpPr txBox="1"/>
          <p:nvPr>
            <p:ph idx="1" type="body"/>
          </p:nvPr>
        </p:nvSpPr>
        <p:spPr>
          <a:xfrm>
            <a:off x="1220657" y="2702469"/>
            <a:ext cx="7103100" cy="10665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0"/>
              </a:spcBef>
              <a:spcAft>
                <a:spcPts val="0"/>
              </a:spcAft>
              <a:buClr>
                <a:schemeClr val="lt1"/>
              </a:buClr>
              <a:buSzPts val="1800"/>
              <a:buNone/>
              <a:defRPr sz="18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9" name="Google Shape;59;p9"/>
          <p:cNvSpPr txBox="1"/>
          <p:nvPr>
            <p:ph idx="2" type="body"/>
          </p:nvPr>
        </p:nvSpPr>
        <p:spPr>
          <a:xfrm>
            <a:off x="342900" y="4767263"/>
            <a:ext cx="6115200" cy="2739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900"/>
              <a:buNone/>
              <a:defRPr sz="900">
                <a:solidFill>
                  <a:schemeClr val="lt1"/>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0" name="Google Shape;60;p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1">
  <p:cSld name="Transition Slide 1">
    <p:spTree>
      <p:nvGrpSpPr>
        <p:cNvPr id="61" name="Shape 61"/>
        <p:cNvGrpSpPr/>
        <p:nvPr/>
      </p:nvGrpSpPr>
      <p:grpSpPr>
        <a:xfrm>
          <a:off x="0" y="0"/>
          <a:ext cx="0" cy="0"/>
          <a:chOff x="0" y="0"/>
          <a:chExt cx="0" cy="0"/>
        </a:xfrm>
      </p:grpSpPr>
      <p:pic>
        <p:nvPicPr>
          <p:cNvPr descr="A picture containing outdoor&#10;&#10;Description automatically generated" id="62" name="Google Shape;62;p10"/>
          <p:cNvPicPr preferRelativeResize="0"/>
          <p:nvPr/>
        </p:nvPicPr>
        <p:blipFill rotWithShape="1">
          <a:blip r:embed="rId2">
            <a:alphaModFix/>
          </a:blip>
          <a:srcRect b="0" l="0" r="0" t="0"/>
          <a:stretch/>
        </p:blipFill>
        <p:spPr>
          <a:xfrm>
            <a:off x="0" y="1339"/>
            <a:ext cx="9143998" cy="5140822"/>
          </a:xfrm>
          <a:prstGeom prst="rect">
            <a:avLst/>
          </a:prstGeom>
          <a:noFill/>
          <a:ln>
            <a:noFill/>
          </a:ln>
        </p:spPr>
      </p:pic>
      <p:pic>
        <p:nvPicPr>
          <p:cNvPr id="63" name="Google Shape;63;p10"/>
          <p:cNvPicPr preferRelativeResize="0"/>
          <p:nvPr/>
        </p:nvPicPr>
        <p:blipFill rotWithShape="1">
          <a:blip r:embed="rId3">
            <a:alphaModFix/>
          </a:blip>
          <a:srcRect b="0" l="0" r="0" t="0"/>
          <a:stretch/>
        </p:blipFill>
        <p:spPr>
          <a:xfrm>
            <a:off x="8328454" y="208354"/>
            <a:ext cx="397105" cy="573596"/>
          </a:xfrm>
          <a:prstGeom prst="rect">
            <a:avLst/>
          </a:prstGeom>
          <a:noFill/>
          <a:ln>
            <a:noFill/>
          </a:ln>
        </p:spPr>
      </p:pic>
      <p:sp>
        <p:nvSpPr>
          <p:cNvPr id="64" name="Google Shape;64;p10"/>
          <p:cNvSpPr txBox="1"/>
          <p:nvPr>
            <p:ph type="title"/>
          </p:nvPr>
        </p:nvSpPr>
        <p:spPr>
          <a:xfrm>
            <a:off x="628650" y="2015997"/>
            <a:ext cx="7886700" cy="994200"/>
          </a:xfrm>
          <a:prstGeom prst="rect">
            <a:avLst/>
          </a:prstGeom>
          <a:noFill/>
          <a:ln>
            <a:noFill/>
          </a:ln>
        </p:spPr>
        <p:txBody>
          <a:bodyPr anchorCtr="0" anchor="ctr" bIns="34275" lIns="68575" spcFirstLastPara="1" rIns="68575" wrap="square" tIns="34275">
            <a:normAutofit/>
          </a:bodyPr>
          <a:lstStyle>
            <a:lvl1pPr lvl="0" algn="ctr">
              <a:lnSpc>
                <a:spcPct val="100000"/>
              </a:lnSpc>
              <a:spcBef>
                <a:spcPts val="0"/>
              </a:spcBef>
              <a:spcAft>
                <a:spcPts val="0"/>
              </a:spcAft>
              <a:buClr>
                <a:schemeClr val="lt1"/>
              </a:buClr>
              <a:buSzPts val="4500"/>
              <a:buFont typeface="Source Sans Pro SemiBold"/>
              <a:buNone/>
              <a:defRPr sz="45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5" name="Google Shape;65;p10"/>
          <p:cNvSpPr/>
          <p:nvPr/>
        </p:nvSpPr>
        <p:spPr>
          <a:xfrm>
            <a:off x="4091748" y="3119461"/>
            <a:ext cx="956700" cy="106500"/>
          </a:xfrm>
          <a:prstGeom prst="rect">
            <a:avLst/>
          </a:prstGeom>
          <a:solidFill>
            <a:srgbClr val="FF5F0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66" name="Google Shape;66;p10"/>
          <p:cNvSpPr txBox="1"/>
          <p:nvPr>
            <p:ph idx="1" type="body"/>
          </p:nvPr>
        </p:nvSpPr>
        <p:spPr>
          <a:xfrm>
            <a:off x="342900" y="4767263"/>
            <a:ext cx="6115200" cy="2739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900"/>
              <a:buNone/>
              <a:defRPr sz="900">
                <a:solidFill>
                  <a:schemeClr val="lt1"/>
                </a:solidFill>
                <a:latin typeface="Source Sans Pro SemiBold"/>
                <a:ea typeface="Source Sans Pro SemiBold"/>
                <a:cs typeface="Source Sans Pro SemiBold"/>
                <a:sym typeface="Source Sans Pro SemiBold"/>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7" name="Google Shape;67;p1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theme" Target="../theme/theme2.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Source Sans Pro SemiBold"/>
              <a:buNone/>
              <a:defRPr b="0" i="0" sz="3300" u="none" cap="none" strike="noStrike">
                <a:solidFill>
                  <a:schemeClr val="dk1"/>
                </a:solidFill>
                <a:latin typeface="Source Sans Pro SemiBold"/>
                <a:ea typeface="Source Sans Pro SemiBold"/>
                <a:cs typeface="Source Sans Pro SemiBold"/>
                <a:sym typeface="Source Sans Pro Semi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7" name="Google Shape;7;p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Source Sans Pro"/>
                <a:ea typeface="Source Sans Pro"/>
                <a:cs typeface="Source Sans Pro"/>
                <a:sym typeface="Source Sans Pro"/>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Source Sans Pro"/>
                <a:ea typeface="Source Sans Pro"/>
                <a:cs typeface="Source Sans Pro"/>
                <a:sym typeface="Source Sans Pro"/>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Source Sans Pro"/>
                <a:ea typeface="Source Sans Pro"/>
                <a:cs typeface="Source Sans Pro"/>
                <a:sym typeface="Source Sans Pro"/>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Source Sans Pro"/>
                <a:ea typeface="Source Sans Pro"/>
                <a:cs typeface="Source Sans Pro"/>
                <a:sym typeface="Source Sans Pro"/>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Source Sans Pro"/>
                <a:ea typeface="Source Sans Pro"/>
                <a:cs typeface="Source Sans Pro"/>
                <a:sym typeface="Source Sans Pro"/>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Source Sans Pro"/>
                <a:ea typeface="Source Sans Pro"/>
                <a:cs typeface="Source Sans Pro"/>
                <a:sym typeface="Source Sans Pro"/>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Source Sans Pro"/>
                <a:ea typeface="Source Sans Pro"/>
                <a:cs typeface="Source Sans Pro"/>
                <a:sym typeface="Source Sans Pro"/>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Source Sans Pro"/>
                <a:ea typeface="Source Sans Pro"/>
                <a:cs typeface="Source Sans Pro"/>
                <a:sym typeface="Source Sans Pro"/>
              </a:defRPr>
            </a:lvl9pPr>
          </a:lstStyle>
          <a:p/>
        </p:txBody>
      </p:sp>
      <p:sp>
        <p:nvSpPr>
          <p:cNvPr id="8" name="Google Shape;8;p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chemeClr val="lt1"/>
                </a:solidFill>
                <a:latin typeface="Source Sans Pro SemiBold"/>
                <a:ea typeface="Source Sans Pro SemiBold"/>
                <a:cs typeface="Source Sans Pro SemiBold"/>
                <a:sym typeface="Source Sans Pro SemiBold"/>
              </a:defRPr>
            </a:lvl1pPr>
            <a:lvl2pPr indent="0" lvl="1" marL="0" marR="0" rtl="0" algn="r">
              <a:spcBef>
                <a:spcPts val="0"/>
              </a:spcBef>
              <a:buNone/>
              <a:defRPr b="0" i="0" sz="900" u="none" cap="none" strike="noStrike">
                <a:solidFill>
                  <a:schemeClr val="lt1"/>
                </a:solidFill>
                <a:latin typeface="Source Sans Pro SemiBold"/>
                <a:ea typeface="Source Sans Pro SemiBold"/>
                <a:cs typeface="Source Sans Pro SemiBold"/>
                <a:sym typeface="Source Sans Pro SemiBold"/>
              </a:defRPr>
            </a:lvl2pPr>
            <a:lvl3pPr indent="0" lvl="2" marL="0" marR="0" rtl="0" algn="r">
              <a:spcBef>
                <a:spcPts val="0"/>
              </a:spcBef>
              <a:buNone/>
              <a:defRPr b="0" i="0" sz="900" u="none" cap="none" strike="noStrike">
                <a:solidFill>
                  <a:schemeClr val="lt1"/>
                </a:solidFill>
                <a:latin typeface="Source Sans Pro SemiBold"/>
                <a:ea typeface="Source Sans Pro SemiBold"/>
                <a:cs typeface="Source Sans Pro SemiBold"/>
                <a:sym typeface="Source Sans Pro SemiBold"/>
              </a:defRPr>
            </a:lvl3pPr>
            <a:lvl4pPr indent="0" lvl="3" marL="0" marR="0" rtl="0" algn="r">
              <a:spcBef>
                <a:spcPts val="0"/>
              </a:spcBef>
              <a:buNone/>
              <a:defRPr b="0" i="0" sz="900" u="none" cap="none" strike="noStrike">
                <a:solidFill>
                  <a:schemeClr val="lt1"/>
                </a:solidFill>
                <a:latin typeface="Source Sans Pro SemiBold"/>
                <a:ea typeface="Source Sans Pro SemiBold"/>
                <a:cs typeface="Source Sans Pro SemiBold"/>
                <a:sym typeface="Source Sans Pro SemiBold"/>
              </a:defRPr>
            </a:lvl4pPr>
            <a:lvl5pPr indent="0" lvl="4" marL="0" marR="0" rtl="0" algn="r">
              <a:spcBef>
                <a:spcPts val="0"/>
              </a:spcBef>
              <a:buNone/>
              <a:defRPr b="0" i="0" sz="900" u="none" cap="none" strike="noStrike">
                <a:solidFill>
                  <a:schemeClr val="lt1"/>
                </a:solidFill>
                <a:latin typeface="Source Sans Pro SemiBold"/>
                <a:ea typeface="Source Sans Pro SemiBold"/>
                <a:cs typeface="Source Sans Pro SemiBold"/>
                <a:sym typeface="Source Sans Pro SemiBold"/>
              </a:defRPr>
            </a:lvl5pPr>
            <a:lvl6pPr indent="0" lvl="5" marL="0" marR="0" rtl="0" algn="r">
              <a:spcBef>
                <a:spcPts val="0"/>
              </a:spcBef>
              <a:buNone/>
              <a:defRPr b="0" i="0" sz="900" u="none" cap="none" strike="noStrike">
                <a:solidFill>
                  <a:schemeClr val="lt1"/>
                </a:solidFill>
                <a:latin typeface="Source Sans Pro SemiBold"/>
                <a:ea typeface="Source Sans Pro SemiBold"/>
                <a:cs typeface="Source Sans Pro SemiBold"/>
                <a:sym typeface="Source Sans Pro SemiBold"/>
              </a:defRPr>
            </a:lvl6pPr>
            <a:lvl7pPr indent="0" lvl="6" marL="0" marR="0" rtl="0" algn="r">
              <a:spcBef>
                <a:spcPts val="0"/>
              </a:spcBef>
              <a:buNone/>
              <a:defRPr b="0" i="0" sz="900" u="none" cap="none" strike="noStrike">
                <a:solidFill>
                  <a:schemeClr val="lt1"/>
                </a:solidFill>
                <a:latin typeface="Source Sans Pro SemiBold"/>
                <a:ea typeface="Source Sans Pro SemiBold"/>
                <a:cs typeface="Source Sans Pro SemiBold"/>
                <a:sym typeface="Source Sans Pro SemiBold"/>
              </a:defRPr>
            </a:lvl7pPr>
            <a:lvl8pPr indent="0" lvl="7" marL="0" marR="0" rtl="0" algn="r">
              <a:spcBef>
                <a:spcPts val="0"/>
              </a:spcBef>
              <a:buNone/>
              <a:defRPr b="0" i="0" sz="900" u="none" cap="none" strike="noStrike">
                <a:solidFill>
                  <a:schemeClr val="lt1"/>
                </a:solidFill>
                <a:latin typeface="Source Sans Pro SemiBold"/>
                <a:ea typeface="Source Sans Pro SemiBold"/>
                <a:cs typeface="Source Sans Pro SemiBold"/>
                <a:sym typeface="Source Sans Pro SemiBold"/>
              </a:defRPr>
            </a:lvl8pPr>
            <a:lvl9pPr indent="0" lvl="8" marL="0" marR="0" rtl="0" algn="r">
              <a:spcBef>
                <a:spcPts val="0"/>
              </a:spcBef>
              <a:buNone/>
              <a:defRPr b="0" i="0" sz="900" u="none" cap="none" strike="noStrike">
                <a:solidFill>
                  <a:schemeClr val="lt1"/>
                </a:solidFill>
                <a:latin typeface="Source Sans Pro SemiBold"/>
                <a:ea typeface="Source Sans Pro SemiBold"/>
                <a:cs typeface="Source Sans Pro SemiBold"/>
                <a:sym typeface="Source Sans Pro SemiBold"/>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 Id="rId3" Type="http://schemas.openxmlformats.org/officeDocument/2006/relationships/image" Target="../media/image41.jpg"/><Relationship Id="rId4" Type="http://schemas.openxmlformats.org/officeDocument/2006/relationships/image" Target="../media/image37.jpg"/><Relationship Id="rId5"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 Id="rId3" Type="http://schemas.openxmlformats.org/officeDocument/2006/relationships/image" Target="../media/image32.jpg"/><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 Id="rId3" Type="http://schemas.openxmlformats.org/officeDocument/2006/relationships/image" Target="../media/image3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 Id="rId3" Type="http://schemas.openxmlformats.org/officeDocument/2006/relationships/image" Target="../media/image35.jpg"/><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 Id="rId3" Type="http://schemas.openxmlformats.org/officeDocument/2006/relationships/image" Target="../media/image38.jpg"/><Relationship Id="rId4" Type="http://schemas.openxmlformats.org/officeDocument/2006/relationships/image" Target="../media/image4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xml"/><Relationship Id="rId3" Type="http://schemas.openxmlformats.org/officeDocument/2006/relationships/image" Target="../media/image26.jpg"/><Relationship Id="rId4" Type="http://schemas.openxmlformats.org/officeDocument/2006/relationships/image" Target="../media/image23.jpg"/><Relationship Id="rId5"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image" Target="../media/image4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 Id="rId3" Type="http://schemas.openxmlformats.org/officeDocument/2006/relationships/image" Target="../media/image2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8"/>
          <p:cNvSpPr txBox="1"/>
          <p:nvPr>
            <p:ph idx="1" type="body"/>
          </p:nvPr>
        </p:nvSpPr>
        <p:spPr>
          <a:xfrm>
            <a:off x="1939687" y="1622659"/>
            <a:ext cx="7202400" cy="1210800"/>
          </a:xfrm>
          <a:prstGeom prst="rect">
            <a:avLst/>
          </a:prstGeom>
        </p:spPr>
        <p:txBody>
          <a:bodyPr anchorCtr="0" anchor="t" bIns="34275" lIns="68575" spcFirstLastPara="1" rIns="68575" wrap="square" tIns="34275">
            <a:normAutofit/>
          </a:bodyPr>
          <a:lstStyle/>
          <a:p>
            <a:pPr indent="0" lvl="0" marL="0" rtl="0" algn="ctr">
              <a:lnSpc>
                <a:spcPct val="90000"/>
              </a:lnSpc>
              <a:spcBef>
                <a:spcPts val="0"/>
              </a:spcBef>
              <a:spcAft>
                <a:spcPts val="0"/>
              </a:spcAft>
              <a:buNone/>
            </a:pPr>
            <a:r>
              <a:rPr lang="en" sz="4800"/>
              <a:t>Refill </a:t>
            </a:r>
            <a:r>
              <a:rPr lang="en" sz="4800"/>
              <a:t>Dispensary</a:t>
            </a:r>
            <a:endParaRPr/>
          </a:p>
        </p:txBody>
      </p:sp>
      <p:sp>
        <p:nvSpPr>
          <p:cNvPr id="263" name="Google Shape;263;p38"/>
          <p:cNvSpPr txBox="1"/>
          <p:nvPr>
            <p:ph idx="2" type="body"/>
          </p:nvPr>
        </p:nvSpPr>
        <p:spPr>
          <a:xfrm>
            <a:off x="1941539" y="2657576"/>
            <a:ext cx="7202400" cy="576000"/>
          </a:xfrm>
          <a:prstGeom prst="rect">
            <a:avLst/>
          </a:prstGeom>
        </p:spPr>
        <p:txBody>
          <a:bodyPr anchorCtr="0" anchor="t" bIns="34275" lIns="68575" spcFirstLastPara="1" rIns="68575" wrap="square" tIns="34275">
            <a:normAutofit fontScale="92500"/>
          </a:bodyPr>
          <a:lstStyle/>
          <a:p>
            <a:pPr indent="0" lvl="0" marL="0" rtl="0" algn="ctr">
              <a:spcBef>
                <a:spcPts val="0"/>
              </a:spcBef>
              <a:spcAft>
                <a:spcPts val="0"/>
              </a:spcAft>
              <a:buNone/>
            </a:pPr>
            <a:r>
              <a:rPr lang="en"/>
              <a:t>Department of Electrical &amp; Computer Engineering</a:t>
            </a:r>
            <a:endParaRPr/>
          </a:p>
        </p:txBody>
      </p:sp>
      <p:sp>
        <p:nvSpPr>
          <p:cNvPr id="264" name="Google Shape;264;p38"/>
          <p:cNvSpPr txBox="1"/>
          <p:nvPr>
            <p:ph idx="3" type="body"/>
          </p:nvPr>
        </p:nvSpPr>
        <p:spPr>
          <a:xfrm>
            <a:off x="1941539" y="3347003"/>
            <a:ext cx="7202400" cy="576000"/>
          </a:xfrm>
          <a:prstGeom prst="rect">
            <a:avLst/>
          </a:prstGeom>
        </p:spPr>
        <p:txBody>
          <a:bodyPr anchorCtr="0" anchor="t" bIns="34275" lIns="68575" spcFirstLastPara="1" rIns="68575" wrap="square" tIns="34275">
            <a:normAutofit fontScale="70000" lnSpcReduction="20000"/>
          </a:bodyPr>
          <a:lstStyle/>
          <a:p>
            <a:pPr indent="0" lvl="0" marL="0" rtl="0" algn="ctr">
              <a:spcBef>
                <a:spcPts val="800"/>
              </a:spcBef>
              <a:spcAft>
                <a:spcPts val="0"/>
              </a:spcAft>
              <a:buClr>
                <a:schemeClr val="dk1"/>
              </a:buClr>
              <a:buSzPct val="39285"/>
              <a:buFont typeface="Arial"/>
              <a:buNone/>
            </a:pPr>
            <a:r>
              <a:rPr lang="en" sz="2800"/>
              <a:t>By: Michael Blyakhman, Jackson Wiessing, Lyla Zegelstein  </a:t>
            </a:r>
            <a:endParaRPr sz="2800"/>
          </a:p>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7"/>
          <p:cNvSpPr txBox="1"/>
          <p:nvPr>
            <p:ph idx="1" type="body"/>
          </p:nvPr>
        </p:nvSpPr>
        <p:spPr>
          <a:xfrm>
            <a:off x="1686185" y="3052868"/>
            <a:ext cx="5771700" cy="5736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t/>
            </a:r>
            <a:endParaRPr/>
          </a:p>
        </p:txBody>
      </p:sp>
      <p:sp>
        <p:nvSpPr>
          <p:cNvPr id="343" name="Google Shape;343;p47"/>
          <p:cNvSpPr txBox="1"/>
          <p:nvPr>
            <p:ph idx="2" type="body"/>
          </p:nvPr>
        </p:nvSpPr>
        <p:spPr>
          <a:xfrm>
            <a:off x="1686185" y="3735050"/>
            <a:ext cx="5771700" cy="459300"/>
          </a:xfrm>
          <a:prstGeom prst="rect">
            <a:avLst/>
          </a:prstGeom>
        </p:spPr>
        <p:txBody>
          <a:bodyPr anchorCtr="0" anchor="t" bIns="34275" lIns="68575" spcFirstLastPara="1" rIns="68575" wrap="square" tIns="34275">
            <a:normAutofit/>
          </a:bodyPr>
          <a:lstStyle/>
          <a:p>
            <a:pPr indent="0" lvl="0" marL="0" rtl="0" algn="ctr">
              <a:spcBef>
                <a:spcPts val="0"/>
              </a:spcBef>
              <a:spcAft>
                <a:spcPts val="0"/>
              </a:spcAft>
              <a:buNone/>
            </a:pPr>
            <a:r>
              <a:t/>
            </a:r>
            <a:endParaRPr/>
          </a:p>
        </p:txBody>
      </p:sp>
      <p:sp>
        <p:nvSpPr>
          <p:cNvPr id="344" name="Google Shape;344;p47"/>
          <p:cNvSpPr txBox="1"/>
          <p:nvPr>
            <p:ph idx="3" type="body"/>
          </p:nvPr>
        </p:nvSpPr>
        <p:spPr>
          <a:xfrm>
            <a:off x="342900" y="4767263"/>
            <a:ext cx="6115200" cy="273900"/>
          </a:xfrm>
          <a:prstGeom prst="rect">
            <a:avLst/>
          </a:prstGeom>
        </p:spPr>
        <p:txBody>
          <a:bodyPr anchorCtr="0" anchor="ctr" bIns="34275" lIns="68575" spcFirstLastPara="1" rIns="68575" wrap="square" tIns="34275">
            <a:normAutofit/>
          </a:bodyPr>
          <a:lstStyle/>
          <a:p>
            <a:pPr indent="0" lvl="0" marL="0" rtl="0" algn="l">
              <a:spcBef>
                <a:spcPts val="800"/>
              </a:spcBef>
              <a:spcAft>
                <a:spcPts val="0"/>
              </a:spcAft>
              <a:buNone/>
            </a:pPr>
            <a:r>
              <a:t/>
            </a:r>
            <a:endParaRPr/>
          </a:p>
        </p:txBody>
      </p:sp>
      <p:sp>
        <p:nvSpPr>
          <p:cNvPr id="345" name="Google Shape;345;p47"/>
          <p:cNvSpPr txBox="1"/>
          <p:nvPr>
            <p:ph idx="4294967295" type="title"/>
          </p:nvPr>
        </p:nvSpPr>
        <p:spPr>
          <a:xfrm>
            <a:off x="392875" y="2138038"/>
            <a:ext cx="2179200" cy="6078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Story Time</a:t>
            </a:r>
            <a:endParaRPr/>
          </a:p>
        </p:txBody>
      </p:sp>
      <p:pic>
        <p:nvPicPr>
          <p:cNvPr id="346" name="Google Shape;346;p47"/>
          <p:cNvPicPr preferRelativeResize="0"/>
          <p:nvPr/>
        </p:nvPicPr>
        <p:blipFill>
          <a:blip r:embed="rId3">
            <a:alphaModFix/>
          </a:blip>
          <a:stretch>
            <a:fillRect/>
          </a:stretch>
        </p:blipFill>
        <p:spPr>
          <a:xfrm>
            <a:off x="6266425" y="1152813"/>
            <a:ext cx="2476352" cy="3085972"/>
          </a:xfrm>
          <a:prstGeom prst="rect">
            <a:avLst/>
          </a:prstGeom>
          <a:noFill/>
          <a:ln>
            <a:noFill/>
          </a:ln>
        </p:spPr>
      </p:pic>
      <p:pic>
        <p:nvPicPr>
          <p:cNvPr id="347" name="Google Shape;347;p47"/>
          <p:cNvPicPr preferRelativeResize="0"/>
          <p:nvPr/>
        </p:nvPicPr>
        <p:blipFill>
          <a:blip r:embed="rId4">
            <a:alphaModFix/>
          </a:blip>
          <a:stretch>
            <a:fillRect/>
          </a:stretch>
        </p:blipFill>
        <p:spPr>
          <a:xfrm>
            <a:off x="2780125" y="2472925"/>
            <a:ext cx="3192049" cy="2403377"/>
          </a:xfrm>
          <a:prstGeom prst="rect">
            <a:avLst/>
          </a:prstGeom>
          <a:noFill/>
          <a:ln>
            <a:noFill/>
          </a:ln>
        </p:spPr>
      </p:pic>
      <p:pic>
        <p:nvPicPr>
          <p:cNvPr id="348" name="Google Shape;348;p47"/>
          <p:cNvPicPr preferRelativeResize="0"/>
          <p:nvPr/>
        </p:nvPicPr>
        <p:blipFill>
          <a:blip r:embed="rId5">
            <a:alphaModFix/>
          </a:blip>
          <a:stretch>
            <a:fillRect/>
          </a:stretch>
        </p:blipFill>
        <p:spPr>
          <a:xfrm>
            <a:off x="2740350" y="193250"/>
            <a:ext cx="3271602" cy="221677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8"/>
          <p:cNvSpPr txBox="1"/>
          <p:nvPr>
            <p:ph idx="1" type="body"/>
          </p:nvPr>
        </p:nvSpPr>
        <p:spPr>
          <a:xfrm>
            <a:off x="5759328" y="1793384"/>
            <a:ext cx="3141000" cy="5736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354" name="Google Shape;354;p48"/>
          <p:cNvSpPr txBox="1"/>
          <p:nvPr>
            <p:ph idx="2" type="body"/>
          </p:nvPr>
        </p:nvSpPr>
        <p:spPr>
          <a:xfrm>
            <a:off x="5758004" y="2374837"/>
            <a:ext cx="3141000" cy="9507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p>
        </p:txBody>
      </p:sp>
      <p:sp>
        <p:nvSpPr>
          <p:cNvPr id="355" name="Google Shape;355;p48"/>
          <p:cNvSpPr txBox="1"/>
          <p:nvPr>
            <p:ph idx="3" type="body"/>
          </p:nvPr>
        </p:nvSpPr>
        <p:spPr>
          <a:xfrm>
            <a:off x="342900" y="4767263"/>
            <a:ext cx="6115200" cy="273900"/>
          </a:xfrm>
          <a:prstGeom prst="rect">
            <a:avLst/>
          </a:prstGeom>
        </p:spPr>
        <p:txBody>
          <a:bodyPr anchorCtr="0" anchor="ctr" bIns="34275" lIns="68575" spcFirstLastPara="1" rIns="68575" wrap="square" tIns="34275">
            <a:normAutofit/>
          </a:bodyPr>
          <a:lstStyle/>
          <a:p>
            <a:pPr indent="0" lvl="0" marL="0" rtl="0" algn="l">
              <a:spcBef>
                <a:spcPts val="800"/>
              </a:spcBef>
              <a:spcAft>
                <a:spcPts val="0"/>
              </a:spcAft>
              <a:buNone/>
            </a:pPr>
            <a:r>
              <a:t/>
            </a:r>
            <a:endParaRPr/>
          </a:p>
        </p:txBody>
      </p:sp>
      <p:sp>
        <p:nvSpPr>
          <p:cNvPr id="356" name="Google Shape;356;p48"/>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How its going</a:t>
            </a:r>
            <a:endParaRPr/>
          </a:p>
        </p:txBody>
      </p:sp>
      <p:pic>
        <p:nvPicPr>
          <p:cNvPr id="357" name="Google Shape;357;p48"/>
          <p:cNvPicPr preferRelativeResize="0"/>
          <p:nvPr/>
        </p:nvPicPr>
        <p:blipFill>
          <a:blip r:embed="rId3">
            <a:alphaModFix/>
          </a:blip>
          <a:stretch>
            <a:fillRect/>
          </a:stretch>
        </p:blipFill>
        <p:spPr>
          <a:xfrm>
            <a:off x="549551" y="1329688"/>
            <a:ext cx="3590697" cy="2703550"/>
          </a:xfrm>
          <a:prstGeom prst="rect">
            <a:avLst/>
          </a:prstGeom>
          <a:noFill/>
          <a:ln>
            <a:noFill/>
          </a:ln>
        </p:spPr>
      </p:pic>
      <p:pic>
        <p:nvPicPr>
          <p:cNvPr id="358" name="Google Shape;358;p48"/>
          <p:cNvPicPr preferRelativeResize="0"/>
          <p:nvPr/>
        </p:nvPicPr>
        <p:blipFill>
          <a:blip r:embed="rId4">
            <a:alphaModFix/>
          </a:blip>
          <a:stretch>
            <a:fillRect/>
          </a:stretch>
        </p:blipFill>
        <p:spPr>
          <a:xfrm>
            <a:off x="4784675" y="1329700"/>
            <a:ext cx="3590702" cy="27035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9"/>
          <p:cNvSpPr txBox="1"/>
          <p:nvPr>
            <p:ph type="title"/>
          </p:nvPr>
        </p:nvSpPr>
        <p:spPr>
          <a:xfrm>
            <a:off x="628650" y="2015997"/>
            <a:ext cx="7886700" cy="994200"/>
          </a:xfrm>
          <a:prstGeom prst="rect">
            <a:avLst/>
          </a:prstGeom>
        </p:spPr>
        <p:txBody>
          <a:bodyPr anchorCtr="0" anchor="ctr" bIns="34275" lIns="68575" spcFirstLastPara="1" rIns="68575" wrap="square" tIns="34275">
            <a:normAutofit/>
          </a:bodyPr>
          <a:lstStyle/>
          <a:p>
            <a:pPr indent="0" lvl="0" marL="0" rtl="0" algn="ctr">
              <a:lnSpc>
                <a:spcPct val="90000"/>
              </a:lnSpc>
              <a:spcBef>
                <a:spcPts val="0"/>
              </a:spcBef>
              <a:spcAft>
                <a:spcPts val="0"/>
              </a:spcAft>
              <a:buNone/>
            </a:pPr>
            <a:r>
              <a:rPr lang="en" sz="3600"/>
              <a:t>Dispensing Subsystem </a:t>
            </a:r>
            <a:endParaRPr sz="3600"/>
          </a:p>
        </p:txBody>
      </p:sp>
      <p:sp>
        <p:nvSpPr>
          <p:cNvPr id="364" name="Google Shape;364;p49"/>
          <p:cNvSpPr txBox="1"/>
          <p:nvPr>
            <p:ph idx="1" type="body"/>
          </p:nvPr>
        </p:nvSpPr>
        <p:spPr>
          <a:xfrm>
            <a:off x="342900" y="4767263"/>
            <a:ext cx="6115200" cy="273900"/>
          </a:xfrm>
          <a:prstGeom prst="rect">
            <a:avLst/>
          </a:prstGeom>
        </p:spPr>
        <p:txBody>
          <a:bodyPr anchorCtr="0" anchor="ctr" bIns="34275" lIns="68575" spcFirstLastPara="1" rIns="68575" wrap="square" tIns="34275">
            <a:normAutofit/>
          </a:bodyPr>
          <a:lstStyle/>
          <a:p>
            <a:pPr indent="0" lvl="0" marL="0" rtl="0" algn="l">
              <a:spcBef>
                <a:spcPts val="80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50"/>
          <p:cNvSpPr txBox="1"/>
          <p:nvPr>
            <p:ph idx="1" type="body"/>
          </p:nvPr>
        </p:nvSpPr>
        <p:spPr>
          <a:xfrm>
            <a:off x="5759328" y="1793384"/>
            <a:ext cx="3141000" cy="5736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370" name="Google Shape;370;p50"/>
          <p:cNvSpPr txBox="1"/>
          <p:nvPr>
            <p:ph idx="2" type="body"/>
          </p:nvPr>
        </p:nvSpPr>
        <p:spPr>
          <a:xfrm>
            <a:off x="5758004" y="2374837"/>
            <a:ext cx="3141000" cy="9507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p>
        </p:txBody>
      </p:sp>
      <p:sp>
        <p:nvSpPr>
          <p:cNvPr id="371" name="Google Shape;371;p50"/>
          <p:cNvSpPr txBox="1"/>
          <p:nvPr>
            <p:ph idx="3" type="body"/>
          </p:nvPr>
        </p:nvSpPr>
        <p:spPr>
          <a:xfrm>
            <a:off x="342900" y="4767263"/>
            <a:ext cx="6115200" cy="273900"/>
          </a:xfrm>
          <a:prstGeom prst="rect">
            <a:avLst/>
          </a:prstGeom>
        </p:spPr>
        <p:txBody>
          <a:bodyPr anchorCtr="0" anchor="ctr" bIns="34275" lIns="68575" spcFirstLastPara="1" rIns="68575" wrap="square" tIns="34275">
            <a:normAutofit/>
          </a:bodyPr>
          <a:lstStyle/>
          <a:p>
            <a:pPr indent="0" lvl="0" marL="0" rtl="0" algn="l">
              <a:spcBef>
                <a:spcPts val="800"/>
              </a:spcBef>
              <a:spcAft>
                <a:spcPts val="0"/>
              </a:spcAft>
              <a:buNone/>
            </a:pPr>
            <a:r>
              <a:t/>
            </a:r>
            <a:endParaRPr/>
          </a:p>
        </p:txBody>
      </p:sp>
      <p:sp>
        <p:nvSpPr>
          <p:cNvPr id="372" name="Google Shape;372;p50"/>
          <p:cNvSpPr txBox="1"/>
          <p:nvPr>
            <p:ph idx="4294967295" type="title"/>
          </p:nvPr>
        </p:nvSpPr>
        <p:spPr>
          <a:xfrm>
            <a:off x="433400" y="320775"/>
            <a:ext cx="8520600" cy="6078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Dispensing System</a:t>
            </a:r>
            <a:endParaRPr/>
          </a:p>
        </p:txBody>
      </p:sp>
      <p:pic>
        <p:nvPicPr>
          <p:cNvPr id="373" name="Google Shape;373;p50"/>
          <p:cNvPicPr preferRelativeResize="0"/>
          <p:nvPr/>
        </p:nvPicPr>
        <p:blipFill>
          <a:blip r:embed="rId3">
            <a:alphaModFix/>
          </a:blip>
          <a:stretch>
            <a:fillRect/>
          </a:stretch>
        </p:blipFill>
        <p:spPr>
          <a:xfrm>
            <a:off x="3003774" y="928575"/>
            <a:ext cx="2580325" cy="342705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1"/>
          <p:cNvSpPr txBox="1"/>
          <p:nvPr>
            <p:ph idx="1" type="body"/>
          </p:nvPr>
        </p:nvSpPr>
        <p:spPr>
          <a:xfrm>
            <a:off x="5759328" y="1793384"/>
            <a:ext cx="3141000" cy="5736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379" name="Google Shape;379;p51"/>
          <p:cNvSpPr txBox="1"/>
          <p:nvPr>
            <p:ph idx="2" type="body"/>
          </p:nvPr>
        </p:nvSpPr>
        <p:spPr>
          <a:xfrm>
            <a:off x="5758004" y="2374837"/>
            <a:ext cx="3141000" cy="9507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p>
        </p:txBody>
      </p:sp>
      <p:sp>
        <p:nvSpPr>
          <p:cNvPr id="380" name="Google Shape;380;p51"/>
          <p:cNvSpPr txBox="1"/>
          <p:nvPr>
            <p:ph idx="3" type="body"/>
          </p:nvPr>
        </p:nvSpPr>
        <p:spPr>
          <a:xfrm>
            <a:off x="342900" y="4767263"/>
            <a:ext cx="6115200" cy="273900"/>
          </a:xfrm>
          <a:prstGeom prst="rect">
            <a:avLst/>
          </a:prstGeom>
        </p:spPr>
        <p:txBody>
          <a:bodyPr anchorCtr="0" anchor="ctr" bIns="34275" lIns="68575" spcFirstLastPara="1" rIns="68575" wrap="square" tIns="34275">
            <a:normAutofit/>
          </a:bodyPr>
          <a:lstStyle/>
          <a:p>
            <a:pPr indent="0" lvl="0" marL="0" rtl="0" algn="l">
              <a:spcBef>
                <a:spcPts val="800"/>
              </a:spcBef>
              <a:spcAft>
                <a:spcPts val="0"/>
              </a:spcAft>
              <a:buNone/>
            </a:pPr>
            <a:r>
              <a:t/>
            </a:r>
            <a:endParaRPr/>
          </a:p>
        </p:txBody>
      </p:sp>
      <p:sp>
        <p:nvSpPr>
          <p:cNvPr id="381" name="Google Shape;381;p51"/>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Load Cell</a:t>
            </a:r>
            <a:endParaRPr/>
          </a:p>
        </p:txBody>
      </p:sp>
      <p:pic>
        <p:nvPicPr>
          <p:cNvPr id="382" name="Google Shape;382;p51"/>
          <p:cNvPicPr preferRelativeResize="0"/>
          <p:nvPr/>
        </p:nvPicPr>
        <p:blipFill>
          <a:blip r:embed="rId3">
            <a:alphaModFix/>
          </a:blip>
          <a:stretch>
            <a:fillRect/>
          </a:stretch>
        </p:blipFill>
        <p:spPr>
          <a:xfrm>
            <a:off x="4572000" y="1275500"/>
            <a:ext cx="3443200" cy="2592499"/>
          </a:xfrm>
          <a:prstGeom prst="rect">
            <a:avLst/>
          </a:prstGeom>
          <a:noFill/>
          <a:ln>
            <a:noFill/>
          </a:ln>
        </p:spPr>
      </p:pic>
      <p:pic>
        <p:nvPicPr>
          <p:cNvPr id="383" name="Google Shape;383;p51"/>
          <p:cNvPicPr preferRelativeResize="0"/>
          <p:nvPr/>
        </p:nvPicPr>
        <p:blipFill>
          <a:blip r:embed="rId4">
            <a:alphaModFix/>
          </a:blip>
          <a:stretch>
            <a:fillRect/>
          </a:stretch>
        </p:blipFill>
        <p:spPr>
          <a:xfrm>
            <a:off x="1056650" y="1226775"/>
            <a:ext cx="3257175" cy="26899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52"/>
          <p:cNvSpPr txBox="1"/>
          <p:nvPr>
            <p:ph type="title"/>
          </p:nvPr>
        </p:nvSpPr>
        <p:spPr>
          <a:xfrm>
            <a:off x="628650" y="2015997"/>
            <a:ext cx="7886700" cy="994200"/>
          </a:xfrm>
          <a:prstGeom prst="rect">
            <a:avLst/>
          </a:prstGeom>
        </p:spPr>
        <p:txBody>
          <a:bodyPr anchorCtr="0" anchor="ctr" bIns="34275" lIns="68575" spcFirstLastPara="1" rIns="68575" wrap="square" tIns="34275">
            <a:normAutofit/>
          </a:bodyPr>
          <a:lstStyle/>
          <a:p>
            <a:pPr indent="0" lvl="0" marL="0" rtl="0" algn="ctr">
              <a:lnSpc>
                <a:spcPct val="90000"/>
              </a:lnSpc>
              <a:spcBef>
                <a:spcPts val="0"/>
              </a:spcBef>
              <a:spcAft>
                <a:spcPts val="0"/>
              </a:spcAft>
              <a:buNone/>
            </a:pPr>
            <a:r>
              <a:rPr lang="en" sz="3600"/>
              <a:t>Power &amp; the PCB</a:t>
            </a:r>
            <a:endParaRPr sz="3600"/>
          </a:p>
        </p:txBody>
      </p:sp>
      <p:sp>
        <p:nvSpPr>
          <p:cNvPr id="389" name="Google Shape;389;p52"/>
          <p:cNvSpPr txBox="1"/>
          <p:nvPr>
            <p:ph idx="1" type="body"/>
          </p:nvPr>
        </p:nvSpPr>
        <p:spPr>
          <a:xfrm>
            <a:off x="342900" y="4767263"/>
            <a:ext cx="6115200" cy="273900"/>
          </a:xfrm>
          <a:prstGeom prst="rect">
            <a:avLst/>
          </a:prstGeom>
        </p:spPr>
        <p:txBody>
          <a:bodyPr anchorCtr="0" anchor="ctr" bIns="34275" lIns="68575" spcFirstLastPara="1" rIns="68575" wrap="square" tIns="34275">
            <a:normAutofit/>
          </a:bodyPr>
          <a:lstStyle/>
          <a:p>
            <a:pPr indent="0" lvl="0" marL="0" rtl="0" algn="l">
              <a:spcBef>
                <a:spcPts val="80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53"/>
          <p:cNvSpPr txBox="1"/>
          <p:nvPr>
            <p:ph idx="1" type="body"/>
          </p:nvPr>
        </p:nvSpPr>
        <p:spPr>
          <a:xfrm>
            <a:off x="1686185" y="3052868"/>
            <a:ext cx="5771700" cy="5736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t/>
            </a:r>
            <a:endParaRPr/>
          </a:p>
        </p:txBody>
      </p:sp>
      <p:sp>
        <p:nvSpPr>
          <p:cNvPr id="395" name="Google Shape;395;p53"/>
          <p:cNvSpPr txBox="1"/>
          <p:nvPr>
            <p:ph idx="2" type="body"/>
          </p:nvPr>
        </p:nvSpPr>
        <p:spPr>
          <a:xfrm>
            <a:off x="1686185" y="3735050"/>
            <a:ext cx="5771700" cy="459300"/>
          </a:xfrm>
          <a:prstGeom prst="rect">
            <a:avLst/>
          </a:prstGeom>
        </p:spPr>
        <p:txBody>
          <a:bodyPr anchorCtr="0" anchor="t" bIns="34275" lIns="68575" spcFirstLastPara="1" rIns="68575" wrap="square" tIns="34275">
            <a:normAutofit/>
          </a:bodyPr>
          <a:lstStyle/>
          <a:p>
            <a:pPr indent="0" lvl="0" marL="0" rtl="0" algn="ctr">
              <a:spcBef>
                <a:spcPts val="0"/>
              </a:spcBef>
              <a:spcAft>
                <a:spcPts val="0"/>
              </a:spcAft>
              <a:buNone/>
            </a:pPr>
            <a:r>
              <a:t/>
            </a:r>
            <a:endParaRPr/>
          </a:p>
        </p:txBody>
      </p:sp>
      <p:sp>
        <p:nvSpPr>
          <p:cNvPr id="396" name="Google Shape;396;p53"/>
          <p:cNvSpPr txBox="1"/>
          <p:nvPr>
            <p:ph idx="3" type="body"/>
          </p:nvPr>
        </p:nvSpPr>
        <p:spPr>
          <a:xfrm>
            <a:off x="342900" y="4767263"/>
            <a:ext cx="6115200" cy="273900"/>
          </a:xfrm>
          <a:prstGeom prst="rect">
            <a:avLst/>
          </a:prstGeom>
        </p:spPr>
        <p:txBody>
          <a:bodyPr anchorCtr="0" anchor="ctr" bIns="34275" lIns="68575" spcFirstLastPara="1" rIns="68575" wrap="square" tIns="34275">
            <a:normAutofit/>
          </a:bodyPr>
          <a:lstStyle/>
          <a:p>
            <a:pPr indent="0" lvl="0" marL="0" rtl="0" algn="l">
              <a:spcBef>
                <a:spcPts val="800"/>
              </a:spcBef>
              <a:spcAft>
                <a:spcPts val="0"/>
              </a:spcAft>
              <a:buNone/>
            </a:pPr>
            <a:r>
              <a:t/>
            </a:r>
            <a:endParaRPr/>
          </a:p>
        </p:txBody>
      </p:sp>
      <p:sp>
        <p:nvSpPr>
          <p:cNvPr id="397" name="Google Shape;397;p53"/>
          <p:cNvSpPr txBox="1"/>
          <p:nvPr>
            <p:ph idx="4294967295" type="title"/>
          </p:nvPr>
        </p:nvSpPr>
        <p:spPr>
          <a:xfrm>
            <a:off x="520950" y="261150"/>
            <a:ext cx="8520600" cy="6078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Power </a:t>
            </a:r>
            <a:endParaRPr/>
          </a:p>
        </p:txBody>
      </p:sp>
      <p:pic>
        <p:nvPicPr>
          <p:cNvPr id="398" name="Google Shape;398;p53"/>
          <p:cNvPicPr preferRelativeResize="0"/>
          <p:nvPr/>
        </p:nvPicPr>
        <p:blipFill>
          <a:blip r:embed="rId3">
            <a:alphaModFix/>
          </a:blip>
          <a:stretch>
            <a:fillRect/>
          </a:stretch>
        </p:blipFill>
        <p:spPr>
          <a:xfrm>
            <a:off x="5063075" y="868950"/>
            <a:ext cx="2876871" cy="3820902"/>
          </a:xfrm>
          <a:prstGeom prst="rect">
            <a:avLst/>
          </a:prstGeom>
          <a:noFill/>
          <a:ln>
            <a:noFill/>
          </a:ln>
        </p:spPr>
      </p:pic>
      <p:pic>
        <p:nvPicPr>
          <p:cNvPr id="399" name="Google Shape;399;p53"/>
          <p:cNvPicPr preferRelativeResize="0"/>
          <p:nvPr/>
        </p:nvPicPr>
        <p:blipFill>
          <a:blip r:embed="rId4">
            <a:alphaModFix/>
          </a:blip>
          <a:stretch>
            <a:fillRect/>
          </a:stretch>
        </p:blipFill>
        <p:spPr>
          <a:xfrm>
            <a:off x="1804097" y="868953"/>
            <a:ext cx="3066147" cy="38209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54"/>
          <p:cNvSpPr txBox="1"/>
          <p:nvPr>
            <p:ph idx="1" type="body"/>
          </p:nvPr>
        </p:nvSpPr>
        <p:spPr>
          <a:xfrm>
            <a:off x="5759328" y="1793384"/>
            <a:ext cx="3141000" cy="5736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405" name="Google Shape;405;p54"/>
          <p:cNvSpPr txBox="1"/>
          <p:nvPr>
            <p:ph idx="2" type="body"/>
          </p:nvPr>
        </p:nvSpPr>
        <p:spPr>
          <a:xfrm>
            <a:off x="5758004" y="2374837"/>
            <a:ext cx="3141000" cy="9507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p>
        </p:txBody>
      </p:sp>
      <p:sp>
        <p:nvSpPr>
          <p:cNvPr id="406" name="Google Shape;406;p54"/>
          <p:cNvSpPr txBox="1"/>
          <p:nvPr>
            <p:ph idx="4294967295" type="title"/>
          </p:nvPr>
        </p:nvSpPr>
        <p:spPr>
          <a:xfrm>
            <a:off x="426400" y="577625"/>
            <a:ext cx="8520600" cy="6078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Voltage Table</a:t>
            </a:r>
            <a:endParaRPr/>
          </a:p>
        </p:txBody>
      </p:sp>
      <p:graphicFrame>
        <p:nvGraphicFramePr>
          <p:cNvPr id="407" name="Google Shape;407;p54"/>
          <p:cNvGraphicFramePr/>
          <p:nvPr/>
        </p:nvGraphicFramePr>
        <p:xfrm>
          <a:off x="952500" y="1383125"/>
          <a:ext cx="3000000" cy="3000000"/>
        </p:xfrm>
        <a:graphic>
          <a:graphicData uri="http://schemas.openxmlformats.org/drawingml/2006/table">
            <a:tbl>
              <a:tblPr>
                <a:noFill/>
                <a:tableStyleId>{D91F0D18-FE3C-47D1-A0C5-DD4D83750AA3}</a:tableStyleId>
              </a:tblPr>
              <a:tblGrid>
                <a:gridCol w="3619500"/>
                <a:gridCol w="3619500"/>
              </a:tblGrid>
              <a:tr h="323200">
                <a:tc>
                  <a:txBody>
                    <a:bodyPr/>
                    <a:lstStyle/>
                    <a:p>
                      <a:pPr indent="0" lvl="0" marL="0" rtl="0" algn="l">
                        <a:spcBef>
                          <a:spcPts val="0"/>
                        </a:spcBef>
                        <a:spcAft>
                          <a:spcPts val="0"/>
                        </a:spcAft>
                        <a:buNone/>
                      </a:pPr>
                      <a:r>
                        <a:rPr lang="en"/>
                        <a:t>Line</a:t>
                      </a:r>
                      <a:endParaRPr/>
                    </a:p>
                  </a:txBody>
                  <a:tcPr marT="91425" marB="91425" marR="91425" marL="91425"/>
                </a:tc>
                <a:tc>
                  <a:txBody>
                    <a:bodyPr/>
                    <a:lstStyle/>
                    <a:p>
                      <a:pPr indent="0" lvl="0" marL="0" rtl="0" algn="l">
                        <a:spcBef>
                          <a:spcPts val="0"/>
                        </a:spcBef>
                        <a:spcAft>
                          <a:spcPts val="0"/>
                        </a:spcAft>
                        <a:buNone/>
                      </a:pPr>
                      <a:r>
                        <a:rPr lang="en"/>
                        <a:t>Voltage Reading</a:t>
                      </a:r>
                      <a:endParaRPr/>
                    </a:p>
                  </a:txBody>
                  <a:tcPr marT="91425" marB="91425" marR="91425" marL="91425"/>
                </a:tc>
              </a:tr>
              <a:tr h="381000">
                <a:tc>
                  <a:txBody>
                    <a:bodyPr/>
                    <a:lstStyle/>
                    <a:p>
                      <a:pPr indent="0" lvl="0" marL="0" rtl="0" algn="l">
                        <a:spcBef>
                          <a:spcPts val="0"/>
                        </a:spcBef>
                        <a:spcAft>
                          <a:spcPts val="0"/>
                        </a:spcAft>
                        <a:buNone/>
                      </a:pPr>
                      <a:r>
                        <a:rPr lang="en"/>
                        <a:t>5V to 3.3V</a:t>
                      </a:r>
                      <a:endParaRPr/>
                    </a:p>
                  </a:txBody>
                  <a:tcPr marT="91425" marB="91425" marR="91425" marL="91425"/>
                </a:tc>
                <a:tc>
                  <a:txBody>
                    <a:bodyPr/>
                    <a:lstStyle/>
                    <a:p>
                      <a:pPr indent="0" lvl="0" marL="0" rtl="0" algn="l">
                        <a:spcBef>
                          <a:spcPts val="0"/>
                        </a:spcBef>
                        <a:spcAft>
                          <a:spcPts val="0"/>
                        </a:spcAft>
                        <a:buNone/>
                      </a:pPr>
                      <a:r>
                        <a:rPr lang="en"/>
                        <a:t>3.28974 V</a:t>
                      </a:r>
                      <a:endParaRPr/>
                    </a:p>
                  </a:txBody>
                  <a:tcPr marT="91425" marB="91425" marR="91425" marL="91425"/>
                </a:tc>
              </a:tr>
              <a:tr h="381000">
                <a:tc>
                  <a:txBody>
                    <a:bodyPr/>
                    <a:lstStyle/>
                    <a:p>
                      <a:pPr indent="0" lvl="0" marL="0" rtl="0" algn="l">
                        <a:spcBef>
                          <a:spcPts val="0"/>
                        </a:spcBef>
                        <a:spcAft>
                          <a:spcPts val="0"/>
                        </a:spcAft>
                        <a:buNone/>
                      </a:pPr>
                      <a:r>
                        <a:rPr lang="en"/>
                        <a:t>12V to 3.3V</a:t>
                      </a:r>
                      <a:endParaRPr/>
                    </a:p>
                  </a:txBody>
                  <a:tcPr marT="91425" marB="91425" marR="91425" marL="91425"/>
                </a:tc>
                <a:tc>
                  <a:txBody>
                    <a:bodyPr/>
                    <a:lstStyle/>
                    <a:p>
                      <a:pPr indent="0" lvl="0" marL="0" rtl="0" algn="l">
                        <a:spcBef>
                          <a:spcPts val="0"/>
                        </a:spcBef>
                        <a:spcAft>
                          <a:spcPts val="0"/>
                        </a:spcAft>
                        <a:buNone/>
                      </a:pPr>
                      <a:r>
                        <a:rPr lang="en"/>
                        <a:t>3.28983 V</a:t>
                      </a:r>
                      <a:endParaRPr/>
                    </a:p>
                  </a:txBody>
                  <a:tcPr marT="91425" marB="91425" marR="91425" marL="91425"/>
                </a:tc>
              </a:tr>
              <a:tr h="381000">
                <a:tc>
                  <a:txBody>
                    <a:bodyPr/>
                    <a:lstStyle/>
                    <a:p>
                      <a:pPr indent="0" lvl="0" marL="0" rtl="0" algn="l">
                        <a:spcBef>
                          <a:spcPts val="0"/>
                        </a:spcBef>
                        <a:spcAft>
                          <a:spcPts val="0"/>
                        </a:spcAft>
                        <a:buNone/>
                      </a:pPr>
                      <a:r>
                        <a:rPr lang="en"/>
                        <a:t>12V</a:t>
                      </a:r>
                      <a:endParaRPr/>
                    </a:p>
                  </a:txBody>
                  <a:tcPr marT="91425" marB="91425" marR="91425" marL="91425"/>
                </a:tc>
                <a:tc>
                  <a:txBody>
                    <a:bodyPr/>
                    <a:lstStyle/>
                    <a:p>
                      <a:pPr indent="0" lvl="0" marL="0" rtl="0" algn="l">
                        <a:spcBef>
                          <a:spcPts val="0"/>
                        </a:spcBef>
                        <a:spcAft>
                          <a:spcPts val="0"/>
                        </a:spcAft>
                        <a:buNone/>
                      </a:pPr>
                      <a:r>
                        <a:rPr lang="en"/>
                        <a:t>12.0995 V</a:t>
                      </a:r>
                      <a:endParaRPr/>
                    </a:p>
                  </a:txBody>
                  <a:tcPr marT="91425" marB="91425" marR="91425" marL="91425"/>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55"/>
          <p:cNvSpPr txBox="1"/>
          <p:nvPr>
            <p:ph idx="1" type="body"/>
          </p:nvPr>
        </p:nvSpPr>
        <p:spPr>
          <a:xfrm>
            <a:off x="1686185" y="3052868"/>
            <a:ext cx="5771700" cy="5736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t/>
            </a:r>
            <a:endParaRPr/>
          </a:p>
        </p:txBody>
      </p:sp>
      <p:sp>
        <p:nvSpPr>
          <p:cNvPr id="413" name="Google Shape;413;p55"/>
          <p:cNvSpPr txBox="1"/>
          <p:nvPr>
            <p:ph idx="2" type="body"/>
          </p:nvPr>
        </p:nvSpPr>
        <p:spPr>
          <a:xfrm>
            <a:off x="1686185" y="3735050"/>
            <a:ext cx="5771700" cy="459300"/>
          </a:xfrm>
          <a:prstGeom prst="rect">
            <a:avLst/>
          </a:prstGeom>
        </p:spPr>
        <p:txBody>
          <a:bodyPr anchorCtr="0" anchor="t" bIns="34275" lIns="68575" spcFirstLastPara="1" rIns="68575" wrap="square" tIns="34275">
            <a:normAutofit/>
          </a:bodyPr>
          <a:lstStyle/>
          <a:p>
            <a:pPr indent="0" lvl="0" marL="0" rtl="0" algn="ctr">
              <a:spcBef>
                <a:spcPts val="0"/>
              </a:spcBef>
              <a:spcAft>
                <a:spcPts val="0"/>
              </a:spcAft>
              <a:buNone/>
            </a:pPr>
            <a:r>
              <a:t/>
            </a:r>
            <a:endParaRPr/>
          </a:p>
        </p:txBody>
      </p:sp>
      <p:sp>
        <p:nvSpPr>
          <p:cNvPr id="414" name="Google Shape;414;p55"/>
          <p:cNvSpPr txBox="1"/>
          <p:nvPr>
            <p:ph idx="3" type="body"/>
          </p:nvPr>
        </p:nvSpPr>
        <p:spPr>
          <a:xfrm>
            <a:off x="342900" y="4767263"/>
            <a:ext cx="6115200" cy="273900"/>
          </a:xfrm>
          <a:prstGeom prst="rect">
            <a:avLst/>
          </a:prstGeom>
        </p:spPr>
        <p:txBody>
          <a:bodyPr anchorCtr="0" anchor="ctr" bIns="34275" lIns="68575" spcFirstLastPara="1" rIns="68575" wrap="square" tIns="34275">
            <a:normAutofit/>
          </a:bodyPr>
          <a:lstStyle/>
          <a:p>
            <a:pPr indent="0" lvl="0" marL="0" rtl="0" algn="l">
              <a:spcBef>
                <a:spcPts val="800"/>
              </a:spcBef>
              <a:spcAft>
                <a:spcPts val="0"/>
              </a:spcAft>
              <a:buNone/>
            </a:pPr>
            <a:r>
              <a:t/>
            </a:r>
            <a:endParaRPr/>
          </a:p>
        </p:txBody>
      </p:sp>
      <p:sp>
        <p:nvSpPr>
          <p:cNvPr id="415" name="Google Shape;415;p55"/>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PCB Schematic</a:t>
            </a:r>
            <a:endParaRPr/>
          </a:p>
        </p:txBody>
      </p:sp>
      <p:pic>
        <p:nvPicPr>
          <p:cNvPr id="416" name="Google Shape;416;p55"/>
          <p:cNvPicPr preferRelativeResize="0"/>
          <p:nvPr/>
        </p:nvPicPr>
        <p:blipFill>
          <a:blip r:embed="rId3">
            <a:alphaModFix/>
          </a:blip>
          <a:stretch>
            <a:fillRect/>
          </a:stretch>
        </p:blipFill>
        <p:spPr>
          <a:xfrm>
            <a:off x="2813400" y="1175125"/>
            <a:ext cx="3626875" cy="36457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56"/>
          <p:cNvSpPr txBox="1"/>
          <p:nvPr>
            <p:ph idx="1" type="body"/>
          </p:nvPr>
        </p:nvSpPr>
        <p:spPr>
          <a:xfrm>
            <a:off x="5759328" y="1793384"/>
            <a:ext cx="3141000" cy="5736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422" name="Google Shape;422;p56"/>
          <p:cNvSpPr txBox="1"/>
          <p:nvPr>
            <p:ph idx="2" type="body"/>
          </p:nvPr>
        </p:nvSpPr>
        <p:spPr>
          <a:xfrm>
            <a:off x="5758004" y="2374837"/>
            <a:ext cx="3141000" cy="9507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p>
        </p:txBody>
      </p:sp>
      <p:sp>
        <p:nvSpPr>
          <p:cNvPr id="423" name="Google Shape;423;p56"/>
          <p:cNvSpPr txBox="1"/>
          <p:nvPr>
            <p:ph idx="3" type="body"/>
          </p:nvPr>
        </p:nvSpPr>
        <p:spPr>
          <a:xfrm>
            <a:off x="342900" y="4767263"/>
            <a:ext cx="6115200" cy="273900"/>
          </a:xfrm>
          <a:prstGeom prst="rect">
            <a:avLst/>
          </a:prstGeom>
        </p:spPr>
        <p:txBody>
          <a:bodyPr anchorCtr="0" anchor="ctr" bIns="34275" lIns="68575" spcFirstLastPara="1" rIns="68575" wrap="square" tIns="34275">
            <a:normAutofit/>
          </a:bodyPr>
          <a:lstStyle/>
          <a:p>
            <a:pPr indent="0" lvl="0" marL="0" rtl="0" algn="l">
              <a:spcBef>
                <a:spcPts val="800"/>
              </a:spcBef>
              <a:spcAft>
                <a:spcPts val="0"/>
              </a:spcAft>
              <a:buNone/>
            </a:pPr>
            <a:r>
              <a:t/>
            </a:r>
            <a:endParaRPr/>
          </a:p>
        </p:txBody>
      </p:sp>
      <p:sp>
        <p:nvSpPr>
          <p:cNvPr id="424" name="Google Shape;424;p56"/>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Changes to PCB and Other Components</a:t>
            </a:r>
            <a:endParaRPr/>
          </a:p>
        </p:txBody>
      </p:sp>
      <p:sp>
        <p:nvSpPr>
          <p:cNvPr id="425" name="Google Shape;425;p56"/>
          <p:cNvSpPr txBox="1"/>
          <p:nvPr>
            <p:ph idx="1" type="body"/>
          </p:nvPr>
        </p:nvSpPr>
        <p:spPr>
          <a:xfrm>
            <a:off x="311700" y="1152475"/>
            <a:ext cx="8520600" cy="3416400"/>
          </a:xfrm>
          <a:prstGeom prst="rect">
            <a:avLst/>
          </a:prstGeom>
        </p:spPr>
        <p:txBody>
          <a:bodyPr anchorCtr="0" anchor="ctr" bIns="34275" lIns="68575" spcFirstLastPara="1" rIns="68575" wrap="square" tIns="34275">
            <a:normAutofit/>
          </a:bodyPr>
          <a:lstStyle/>
          <a:p>
            <a:pPr indent="-374650" lvl="0" marL="457200" rtl="0" algn="l">
              <a:lnSpc>
                <a:spcPct val="150000"/>
              </a:lnSpc>
              <a:spcBef>
                <a:spcPts val="0"/>
              </a:spcBef>
              <a:spcAft>
                <a:spcPts val="0"/>
              </a:spcAft>
              <a:buClr>
                <a:schemeClr val="dk1"/>
              </a:buClr>
              <a:buSzPts val="2300"/>
              <a:buChar char="●"/>
            </a:pPr>
            <a:r>
              <a:rPr lang="en">
                <a:solidFill>
                  <a:schemeClr val="dk1"/>
                </a:solidFill>
              </a:rPr>
              <a:t>Switched to size 0603 metric SMD components</a:t>
            </a:r>
            <a:endParaRPr>
              <a:solidFill>
                <a:schemeClr val="dk1"/>
              </a:solidFill>
            </a:endParaRPr>
          </a:p>
          <a:p>
            <a:pPr indent="-374650" lvl="0" marL="457200" rtl="0" algn="l">
              <a:lnSpc>
                <a:spcPct val="150000"/>
              </a:lnSpc>
              <a:spcBef>
                <a:spcPts val="0"/>
              </a:spcBef>
              <a:spcAft>
                <a:spcPts val="0"/>
              </a:spcAft>
              <a:buClr>
                <a:schemeClr val="dk1"/>
              </a:buClr>
              <a:buSzPts val="2300"/>
              <a:buChar char="●"/>
            </a:pPr>
            <a:r>
              <a:rPr lang="en">
                <a:solidFill>
                  <a:schemeClr val="dk1"/>
                </a:solidFill>
              </a:rPr>
              <a:t>Moved USB port much closer to the edge so that the cable could be plugged in </a:t>
            </a:r>
            <a:endParaRPr>
              <a:solidFill>
                <a:schemeClr val="dk1"/>
              </a:solidFill>
            </a:endParaRPr>
          </a:p>
          <a:p>
            <a:pPr indent="-374650" lvl="0" marL="457200" rtl="0" algn="l">
              <a:lnSpc>
                <a:spcPct val="150000"/>
              </a:lnSpc>
              <a:spcBef>
                <a:spcPts val="0"/>
              </a:spcBef>
              <a:spcAft>
                <a:spcPts val="0"/>
              </a:spcAft>
              <a:buClr>
                <a:schemeClr val="dk1"/>
              </a:buClr>
              <a:buSzPts val="2300"/>
              <a:buChar char="●"/>
            </a:pPr>
            <a:r>
              <a:rPr lang="en">
                <a:solidFill>
                  <a:schemeClr val="dk1"/>
                </a:solidFill>
              </a:rPr>
              <a:t>Switched from the AD622 amplifier to HX711 as a last resort when the AD622 fried out device.</a:t>
            </a:r>
            <a:endParaRPr>
              <a:solidFill>
                <a:schemeClr val="dk1"/>
              </a:solidFill>
            </a:endParaRPr>
          </a:p>
          <a:p>
            <a:pPr indent="0" lvl="0" marL="457200" rtl="0" algn="l">
              <a:lnSpc>
                <a:spcPct val="150000"/>
              </a:lnSpc>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9"/>
          <p:cNvSpPr txBox="1"/>
          <p:nvPr>
            <p:ph idx="1" type="body"/>
          </p:nvPr>
        </p:nvSpPr>
        <p:spPr>
          <a:xfrm>
            <a:off x="5759328" y="1793384"/>
            <a:ext cx="3141000" cy="5736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270" name="Google Shape;270;p39"/>
          <p:cNvSpPr txBox="1"/>
          <p:nvPr>
            <p:ph idx="2" type="body"/>
          </p:nvPr>
        </p:nvSpPr>
        <p:spPr>
          <a:xfrm>
            <a:off x="5758004" y="2374837"/>
            <a:ext cx="3141000" cy="9507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p>
        </p:txBody>
      </p:sp>
      <p:pic>
        <p:nvPicPr>
          <p:cNvPr id="271" name="Google Shape;271;p39"/>
          <p:cNvPicPr preferRelativeResize="0"/>
          <p:nvPr/>
        </p:nvPicPr>
        <p:blipFill>
          <a:blip r:embed="rId3">
            <a:alphaModFix/>
          </a:blip>
          <a:stretch>
            <a:fillRect/>
          </a:stretch>
        </p:blipFill>
        <p:spPr>
          <a:xfrm>
            <a:off x="3604282" y="1189975"/>
            <a:ext cx="2269769" cy="3306148"/>
          </a:xfrm>
          <a:prstGeom prst="rect">
            <a:avLst/>
          </a:prstGeom>
          <a:noFill/>
          <a:ln>
            <a:noFill/>
          </a:ln>
        </p:spPr>
      </p:pic>
      <p:pic>
        <p:nvPicPr>
          <p:cNvPr id="272" name="Google Shape;272;p39"/>
          <p:cNvPicPr preferRelativeResize="0"/>
          <p:nvPr/>
        </p:nvPicPr>
        <p:blipFill>
          <a:blip r:embed="rId4">
            <a:alphaModFix/>
          </a:blip>
          <a:stretch>
            <a:fillRect/>
          </a:stretch>
        </p:blipFill>
        <p:spPr>
          <a:xfrm>
            <a:off x="644850" y="1189975"/>
            <a:ext cx="2479599" cy="3306150"/>
          </a:xfrm>
          <a:prstGeom prst="rect">
            <a:avLst/>
          </a:prstGeom>
          <a:noFill/>
          <a:ln>
            <a:noFill/>
          </a:ln>
        </p:spPr>
      </p:pic>
      <p:pic>
        <p:nvPicPr>
          <p:cNvPr id="273" name="Google Shape;273;p39"/>
          <p:cNvPicPr preferRelativeResize="0"/>
          <p:nvPr/>
        </p:nvPicPr>
        <p:blipFill rotWithShape="1">
          <a:blip r:embed="rId5">
            <a:alphaModFix/>
          </a:blip>
          <a:srcRect b="0" l="22977" r="36224" t="0"/>
          <a:stretch/>
        </p:blipFill>
        <p:spPr>
          <a:xfrm>
            <a:off x="6526275" y="1151400"/>
            <a:ext cx="2047630" cy="3344725"/>
          </a:xfrm>
          <a:prstGeom prst="rect">
            <a:avLst/>
          </a:prstGeom>
          <a:noFill/>
          <a:ln>
            <a:noFill/>
          </a:ln>
        </p:spPr>
      </p:pic>
      <p:sp>
        <p:nvSpPr>
          <p:cNvPr id="274" name="Google Shape;274;p39"/>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Who are Jackson, Lyla, Michael?</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57"/>
          <p:cNvSpPr txBox="1"/>
          <p:nvPr>
            <p:ph type="title"/>
          </p:nvPr>
        </p:nvSpPr>
        <p:spPr>
          <a:xfrm>
            <a:off x="628650" y="2015997"/>
            <a:ext cx="7886700" cy="994200"/>
          </a:xfrm>
          <a:prstGeom prst="rect">
            <a:avLst/>
          </a:prstGeom>
        </p:spPr>
        <p:txBody>
          <a:bodyPr anchorCtr="0" anchor="ctr" bIns="34275" lIns="68575" spcFirstLastPara="1" rIns="68575" wrap="square" tIns="34275">
            <a:normAutofit/>
          </a:bodyPr>
          <a:lstStyle/>
          <a:p>
            <a:pPr indent="0" lvl="0" marL="0" rtl="0" algn="ctr">
              <a:lnSpc>
                <a:spcPct val="90000"/>
              </a:lnSpc>
              <a:spcBef>
                <a:spcPts val="0"/>
              </a:spcBef>
              <a:spcAft>
                <a:spcPts val="0"/>
              </a:spcAft>
              <a:buNone/>
            </a:pPr>
            <a:r>
              <a:rPr lang="en" sz="3600"/>
              <a:t>Ethics &amp; Safety</a:t>
            </a:r>
            <a:endParaRPr sz="3600"/>
          </a:p>
        </p:txBody>
      </p:sp>
      <p:sp>
        <p:nvSpPr>
          <p:cNvPr id="431" name="Google Shape;431;p57"/>
          <p:cNvSpPr txBox="1"/>
          <p:nvPr>
            <p:ph idx="1" type="body"/>
          </p:nvPr>
        </p:nvSpPr>
        <p:spPr>
          <a:xfrm>
            <a:off x="342900" y="4767263"/>
            <a:ext cx="6115200" cy="273900"/>
          </a:xfrm>
          <a:prstGeom prst="rect">
            <a:avLst/>
          </a:prstGeom>
        </p:spPr>
        <p:txBody>
          <a:bodyPr anchorCtr="0" anchor="ctr" bIns="34275" lIns="68575" spcFirstLastPara="1" rIns="68575" wrap="square" tIns="34275">
            <a:normAutofit/>
          </a:bodyPr>
          <a:lstStyle/>
          <a:p>
            <a:pPr indent="0" lvl="0" marL="0" rtl="0" algn="l">
              <a:spcBef>
                <a:spcPts val="80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58"/>
          <p:cNvSpPr txBox="1"/>
          <p:nvPr>
            <p:ph idx="1" type="body"/>
          </p:nvPr>
        </p:nvSpPr>
        <p:spPr>
          <a:xfrm>
            <a:off x="1686185" y="3052868"/>
            <a:ext cx="5771700" cy="5736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t/>
            </a:r>
            <a:endParaRPr/>
          </a:p>
        </p:txBody>
      </p:sp>
      <p:sp>
        <p:nvSpPr>
          <p:cNvPr id="437" name="Google Shape;437;p58"/>
          <p:cNvSpPr txBox="1"/>
          <p:nvPr>
            <p:ph idx="2" type="body"/>
          </p:nvPr>
        </p:nvSpPr>
        <p:spPr>
          <a:xfrm>
            <a:off x="1686185" y="3735050"/>
            <a:ext cx="5771700" cy="459300"/>
          </a:xfrm>
          <a:prstGeom prst="rect">
            <a:avLst/>
          </a:prstGeom>
        </p:spPr>
        <p:txBody>
          <a:bodyPr anchorCtr="0" anchor="t" bIns="34275" lIns="68575" spcFirstLastPara="1" rIns="68575" wrap="square" tIns="34275">
            <a:normAutofit/>
          </a:bodyPr>
          <a:lstStyle/>
          <a:p>
            <a:pPr indent="0" lvl="0" marL="0" rtl="0" algn="ctr">
              <a:spcBef>
                <a:spcPts val="0"/>
              </a:spcBef>
              <a:spcAft>
                <a:spcPts val="0"/>
              </a:spcAft>
              <a:buNone/>
            </a:pPr>
            <a:r>
              <a:t/>
            </a:r>
            <a:endParaRPr/>
          </a:p>
        </p:txBody>
      </p:sp>
      <p:sp>
        <p:nvSpPr>
          <p:cNvPr id="438" name="Google Shape;438;p58"/>
          <p:cNvSpPr txBox="1"/>
          <p:nvPr>
            <p:ph idx="3" type="body"/>
          </p:nvPr>
        </p:nvSpPr>
        <p:spPr>
          <a:xfrm>
            <a:off x="342900" y="4767263"/>
            <a:ext cx="6115200" cy="273900"/>
          </a:xfrm>
          <a:prstGeom prst="rect">
            <a:avLst/>
          </a:prstGeom>
        </p:spPr>
        <p:txBody>
          <a:bodyPr anchorCtr="0" anchor="ctr" bIns="34275" lIns="68575" spcFirstLastPara="1" rIns="68575" wrap="square" tIns="34275">
            <a:normAutofit/>
          </a:bodyPr>
          <a:lstStyle/>
          <a:p>
            <a:pPr indent="0" lvl="0" marL="0" rtl="0" algn="l">
              <a:spcBef>
                <a:spcPts val="800"/>
              </a:spcBef>
              <a:spcAft>
                <a:spcPts val="0"/>
              </a:spcAft>
              <a:buNone/>
            </a:pPr>
            <a:r>
              <a:t/>
            </a:r>
            <a:endParaRPr/>
          </a:p>
        </p:txBody>
      </p:sp>
      <p:sp>
        <p:nvSpPr>
          <p:cNvPr id="439" name="Google Shape;439;p58"/>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Warning Label</a:t>
            </a:r>
            <a:endParaRPr/>
          </a:p>
        </p:txBody>
      </p:sp>
      <p:pic>
        <p:nvPicPr>
          <p:cNvPr id="440" name="Google Shape;440;p58"/>
          <p:cNvPicPr preferRelativeResize="0"/>
          <p:nvPr/>
        </p:nvPicPr>
        <p:blipFill>
          <a:blip r:embed="rId3">
            <a:alphaModFix/>
          </a:blip>
          <a:stretch>
            <a:fillRect/>
          </a:stretch>
        </p:blipFill>
        <p:spPr>
          <a:xfrm>
            <a:off x="2155425" y="1017800"/>
            <a:ext cx="4993777" cy="37599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59"/>
          <p:cNvSpPr txBox="1"/>
          <p:nvPr>
            <p:ph type="title"/>
          </p:nvPr>
        </p:nvSpPr>
        <p:spPr>
          <a:xfrm>
            <a:off x="628650" y="2015997"/>
            <a:ext cx="7886700" cy="994200"/>
          </a:xfrm>
          <a:prstGeom prst="rect">
            <a:avLst/>
          </a:prstGeom>
        </p:spPr>
        <p:txBody>
          <a:bodyPr anchorCtr="0" anchor="ctr" bIns="34275" lIns="68575" spcFirstLastPara="1" rIns="68575" wrap="square" tIns="34275">
            <a:normAutofit/>
          </a:bodyPr>
          <a:lstStyle/>
          <a:p>
            <a:pPr indent="0" lvl="0" marL="0" rtl="0" algn="ctr">
              <a:lnSpc>
                <a:spcPct val="90000"/>
              </a:lnSpc>
              <a:spcBef>
                <a:spcPts val="0"/>
              </a:spcBef>
              <a:spcAft>
                <a:spcPts val="0"/>
              </a:spcAft>
              <a:buNone/>
            </a:pPr>
            <a:r>
              <a:rPr lang="en" sz="3600"/>
              <a:t>Improvements</a:t>
            </a:r>
            <a:endParaRPr sz="3600"/>
          </a:p>
        </p:txBody>
      </p:sp>
      <p:sp>
        <p:nvSpPr>
          <p:cNvPr id="446" name="Google Shape;446;p59"/>
          <p:cNvSpPr txBox="1"/>
          <p:nvPr>
            <p:ph idx="1" type="body"/>
          </p:nvPr>
        </p:nvSpPr>
        <p:spPr>
          <a:xfrm>
            <a:off x="342900" y="4767263"/>
            <a:ext cx="6115200" cy="273900"/>
          </a:xfrm>
          <a:prstGeom prst="rect">
            <a:avLst/>
          </a:prstGeom>
        </p:spPr>
        <p:txBody>
          <a:bodyPr anchorCtr="0" anchor="ctr" bIns="34275" lIns="68575" spcFirstLastPara="1" rIns="68575" wrap="square" tIns="34275">
            <a:normAutofit/>
          </a:bodyPr>
          <a:lstStyle/>
          <a:p>
            <a:pPr indent="0" lvl="0" marL="0" rtl="0" algn="l">
              <a:spcBef>
                <a:spcPts val="80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60"/>
          <p:cNvSpPr txBox="1"/>
          <p:nvPr>
            <p:ph idx="1" type="body"/>
          </p:nvPr>
        </p:nvSpPr>
        <p:spPr>
          <a:xfrm>
            <a:off x="5759328" y="1793384"/>
            <a:ext cx="3141000" cy="5736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452" name="Google Shape;452;p60"/>
          <p:cNvSpPr txBox="1"/>
          <p:nvPr>
            <p:ph idx="2" type="body"/>
          </p:nvPr>
        </p:nvSpPr>
        <p:spPr>
          <a:xfrm>
            <a:off x="5758004" y="2374837"/>
            <a:ext cx="3141000" cy="9507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p>
        </p:txBody>
      </p:sp>
      <p:sp>
        <p:nvSpPr>
          <p:cNvPr id="453" name="Google Shape;453;p60"/>
          <p:cNvSpPr txBox="1"/>
          <p:nvPr>
            <p:ph idx="3" type="body"/>
          </p:nvPr>
        </p:nvSpPr>
        <p:spPr>
          <a:xfrm>
            <a:off x="342900" y="4767263"/>
            <a:ext cx="6115200" cy="273900"/>
          </a:xfrm>
          <a:prstGeom prst="rect">
            <a:avLst/>
          </a:prstGeom>
        </p:spPr>
        <p:txBody>
          <a:bodyPr anchorCtr="0" anchor="ctr" bIns="34275" lIns="68575" spcFirstLastPara="1" rIns="68575" wrap="square" tIns="34275">
            <a:normAutofit/>
          </a:bodyPr>
          <a:lstStyle/>
          <a:p>
            <a:pPr indent="0" lvl="0" marL="0" rtl="0" algn="l">
              <a:spcBef>
                <a:spcPts val="800"/>
              </a:spcBef>
              <a:spcAft>
                <a:spcPts val="0"/>
              </a:spcAft>
              <a:buNone/>
            </a:pPr>
            <a:r>
              <a:t/>
            </a:r>
            <a:endParaRPr/>
          </a:p>
        </p:txBody>
      </p:sp>
      <p:sp>
        <p:nvSpPr>
          <p:cNvPr id="454" name="Google Shape;454;p60"/>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Things We Would Do Differently</a:t>
            </a:r>
            <a:endParaRPr/>
          </a:p>
        </p:txBody>
      </p:sp>
      <p:sp>
        <p:nvSpPr>
          <p:cNvPr id="455" name="Google Shape;455;p60"/>
          <p:cNvSpPr txBox="1"/>
          <p:nvPr>
            <p:ph idx="1" type="body"/>
          </p:nvPr>
        </p:nvSpPr>
        <p:spPr>
          <a:xfrm>
            <a:off x="311700" y="1152475"/>
            <a:ext cx="8520600" cy="3416400"/>
          </a:xfrm>
          <a:prstGeom prst="rect">
            <a:avLst/>
          </a:prstGeom>
        </p:spPr>
        <p:txBody>
          <a:bodyPr anchorCtr="0" anchor="ctr" bIns="34275" lIns="68575" spcFirstLastPara="1" rIns="68575" wrap="square" tIns="34275">
            <a:normAutofit/>
          </a:bodyPr>
          <a:lstStyle/>
          <a:p>
            <a:pPr indent="-374650" lvl="0" marL="457200" rtl="0" algn="l">
              <a:lnSpc>
                <a:spcPct val="200000"/>
              </a:lnSpc>
              <a:spcBef>
                <a:spcPts val="0"/>
              </a:spcBef>
              <a:spcAft>
                <a:spcPts val="0"/>
              </a:spcAft>
              <a:buClr>
                <a:schemeClr val="dk1"/>
              </a:buClr>
              <a:buSzPts val="2300"/>
              <a:buChar char="●"/>
            </a:pPr>
            <a:r>
              <a:rPr lang="en">
                <a:solidFill>
                  <a:schemeClr val="dk1"/>
                </a:solidFill>
              </a:rPr>
              <a:t>Add 2 more GPIO traces on the PCB for the HX711 amplifier</a:t>
            </a:r>
            <a:endParaRPr>
              <a:solidFill>
                <a:schemeClr val="dk1"/>
              </a:solidFill>
            </a:endParaRPr>
          </a:p>
          <a:p>
            <a:pPr indent="-374650" lvl="0" marL="457200" rtl="0" algn="l">
              <a:lnSpc>
                <a:spcPct val="200000"/>
              </a:lnSpc>
              <a:spcBef>
                <a:spcPts val="0"/>
              </a:spcBef>
              <a:spcAft>
                <a:spcPts val="0"/>
              </a:spcAft>
              <a:buClr>
                <a:schemeClr val="dk1"/>
              </a:buClr>
              <a:buSzPts val="2300"/>
              <a:buChar char="●"/>
            </a:pPr>
            <a:r>
              <a:rPr lang="en">
                <a:solidFill>
                  <a:schemeClr val="dk1"/>
                </a:solidFill>
              </a:rPr>
              <a:t>Use more through-hole components to make soldering easier</a:t>
            </a:r>
            <a:endParaRPr>
              <a:solidFill>
                <a:schemeClr val="dk1"/>
              </a:solidFill>
            </a:endParaRPr>
          </a:p>
          <a:p>
            <a:pPr indent="-374650" lvl="0" marL="457200" rtl="0" algn="l">
              <a:lnSpc>
                <a:spcPct val="200000"/>
              </a:lnSpc>
              <a:spcBef>
                <a:spcPts val="0"/>
              </a:spcBef>
              <a:spcAft>
                <a:spcPts val="0"/>
              </a:spcAft>
              <a:buClr>
                <a:schemeClr val="dk1"/>
              </a:buClr>
              <a:buSzPts val="2300"/>
              <a:buChar char="●"/>
            </a:pPr>
            <a:r>
              <a:rPr lang="en">
                <a:solidFill>
                  <a:schemeClr val="dk1"/>
                </a:solidFill>
              </a:rPr>
              <a:t>Allow air to move through the valves to create proper flow</a:t>
            </a:r>
            <a:endParaRPr>
              <a:solidFill>
                <a:schemeClr val="dk1"/>
              </a:solidFill>
            </a:endParaRPr>
          </a:p>
          <a:p>
            <a:pPr indent="-374650" lvl="0" marL="457200" rtl="0" algn="l">
              <a:lnSpc>
                <a:spcPct val="200000"/>
              </a:lnSpc>
              <a:spcBef>
                <a:spcPts val="0"/>
              </a:spcBef>
              <a:spcAft>
                <a:spcPts val="0"/>
              </a:spcAft>
              <a:buClr>
                <a:schemeClr val="dk1"/>
              </a:buClr>
              <a:buSzPts val="2300"/>
              <a:buChar char="●"/>
            </a:pPr>
            <a:r>
              <a:rPr lang="en">
                <a:solidFill>
                  <a:schemeClr val="dk1"/>
                </a:solidFill>
              </a:rPr>
              <a:t>Use a microcontroller with integrated flash to reduce complexity.</a:t>
            </a:r>
            <a:endParaRPr>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61"/>
          <p:cNvSpPr txBox="1"/>
          <p:nvPr>
            <p:ph type="title"/>
          </p:nvPr>
        </p:nvSpPr>
        <p:spPr>
          <a:xfrm>
            <a:off x="628650" y="2015997"/>
            <a:ext cx="7886700" cy="994200"/>
          </a:xfrm>
          <a:prstGeom prst="rect">
            <a:avLst/>
          </a:prstGeom>
        </p:spPr>
        <p:txBody>
          <a:bodyPr anchorCtr="0" anchor="ctr" bIns="34275" lIns="68575" spcFirstLastPara="1" rIns="68575" wrap="square" tIns="34275">
            <a:normAutofit/>
          </a:bodyPr>
          <a:lstStyle/>
          <a:p>
            <a:pPr indent="0" lvl="0" marL="0" rtl="0" algn="ctr">
              <a:lnSpc>
                <a:spcPct val="90000"/>
              </a:lnSpc>
              <a:spcBef>
                <a:spcPts val="0"/>
              </a:spcBef>
              <a:spcAft>
                <a:spcPts val="0"/>
              </a:spcAft>
              <a:buNone/>
            </a:pPr>
            <a:r>
              <a:rPr lang="en" sz="3600"/>
              <a:t>Putting It All Together</a:t>
            </a:r>
            <a:endParaRPr/>
          </a:p>
        </p:txBody>
      </p:sp>
      <p:sp>
        <p:nvSpPr>
          <p:cNvPr id="461" name="Google Shape;461;p61"/>
          <p:cNvSpPr txBox="1"/>
          <p:nvPr>
            <p:ph idx="1" type="body"/>
          </p:nvPr>
        </p:nvSpPr>
        <p:spPr>
          <a:xfrm>
            <a:off x="342900" y="4767263"/>
            <a:ext cx="6115200" cy="273900"/>
          </a:xfrm>
          <a:prstGeom prst="rect">
            <a:avLst/>
          </a:prstGeom>
        </p:spPr>
        <p:txBody>
          <a:bodyPr anchorCtr="0" anchor="ctr" bIns="34275" lIns="68575" spcFirstLastPara="1" rIns="68575" wrap="square" tIns="34275">
            <a:normAutofit/>
          </a:bodyPr>
          <a:lstStyle/>
          <a:p>
            <a:pPr indent="0" lvl="0" marL="0" rtl="0" algn="l">
              <a:spcBef>
                <a:spcPts val="80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62"/>
          <p:cNvSpPr txBox="1"/>
          <p:nvPr>
            <p:ph idx="1" type="body"/>
          </p:nvPr>
        </p:nvSpPr>
        <p:spPr>
          <a:xfrm>
            <a:off x="1686185" y="3052868"/>
            <a:ext cx="5771700" cy="5736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t/>
            </a:r>
            <a:endParaRPr/>
          </a:p>
        </p:txBody>
      </p:sp>
      <p:sp>
        <p:nvSpPr>
          <p:cNvPr id="467" name="Google Shape;467;p62"/>
          <p:cNvSpPr txBox="1"/>
          <p:nvPr>
            <p:ph idx="2" type="body"/>
          </p:nvPr>
        </p:nvSpPr>
        <p:spPr>
          <a:xfrm>
            <a:off x="1686185" y="3735050"/>
            <a:ext cx="5771700" cy="459300"/>
          </a:xfrm>
          <a:prstGeom prst="rect">
            <a:avLst/>
          </a:prstGeom>
        </p:spPr>
        <p:txBody>
          <a:bodyPr anchorCtr="0" anchor="t" bIns="34275" lIns="68575" spcFirstLastPara="1" rIns="68575" wrap="square" tIns="34275">
            <a:normAutofit/>
          </a:bodyPr>
          <a:lstStyle/>
          <a:p>
            <a:pPr indent="0" lvl="0" marL="0" rtl="0" algn="ctr">
              <a:spcBef>
                <a:spcPts val="0"/>
              </a:spcBef>
              <a:spcAft>
                <a:spcPts val="0"/>
              </a:spcAft>
              <a:buNone/>
            </a:pPr>
            <a:r>
              <a:t/>
            </a:r>
            <a:endParaRPr/>
          </a:p>
        </p:txBody>
      </p:sp>
      <p:sp>
        <p:nvSpPr>
          <p:cNvPr id="468" name="Google Shape;468;p62"/>
          <p:cNvSpPr txBox="1"/>
          <p:nvPr>
            <p:ph idx="3" type="body"/>
          </p:nvPr>
        </p:nvSpPr>
        <p:spPr>
          <a:xfrm>
            <a:off x="342900" y="4767263"/>
            <a:ext cx="6115200" cy="273900"/>
          </a:xfrm>
          <a:prstGeom prst="rect">
            <a:avLst/>
          </a:prstGeom>
        </p:spPr>
        <p:txBody>
          <a:bodyPr anchorCtr="0" anchor="ctr" bIns="34275" lIns="68575" spcFirstLastPara="1" rIns="68575" wrap="square" tIns="34275">
            <a:normAutofit/>
          </a:bodyPr>
          <a:lstStyle/>
          <a:p>
            <a:pPr indent="0" lvl="0" marL="0" rtl="0" algn="l">
              <a:spcBef>
                <a:spcPts val="800"/>
              </a:spcBef>
              <a:spcAft>
                <a:spcPts val="0"/>
              </a:spcAft>
              <a:buNone/>
            </a:pPr>
            <a:r>
              <a:t/>
            </a:r>
            <a:endParaRPr/>
          </a:p>
        </p:txBody>
      </p:sp>
      <p:sp>
        <p:nvSpPr>
          <p:cNvPr id="469" name="Google Shape;469;p62"/>
          <p:cNvSpPr txBox="1"/>
          <p:nvPr>
            <p:ph idx="4294967295" type="title"/>
          </p:nvPr>
        </p:nvSpPr>
        <p:spPr>
          <a:xfrm>
            <a:off x="311700" y="331850"/>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Block Diagram</a:t>
            </a:r>
            <a:endParaRPr/>
          </a:p>
        </p:txBody>
      </p:sp>
      <p:pic>
        <p:nvPicPr>
          <p:cNvPr id="470" name="Google Shape;470;p62"/>
          <p:cNvPicPr preferRelativeResize="0"/>
          <p:nvPr/>
        </p:nvPicPr>
        <p:blipFill>
          <a:blip r:embed="rId3">
            <a:alphaModFix/>
          </a:blip>
          <a:stretch>
            <a:fillRect/>
          </a:stretch>
        </p:blipFill>
        <p:spPr>
          <a:xfrm>
            <a:off x="973388" y="904562"/>
            <a:ext cx="7684025" cy="36326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63"/>
          <p:cNvSpPr txBox="1"/>
          <p:nvPr>
            <p:ph idx="1" type="body"/>
          </p:nvPr>
        </p:nvSpPr>
        <p:spPr>
          <a:xfrm>
            <a:off x="5759328" y="1793384"/>
            <a:ext cx="3141000" cy="5736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476" name="Google Shape;476;p63"/>
          <p:cNvSpPr txBox="1"/>
          <p:nvPr>
            <p:ph idx="2" type="body"/>
          </p:nvPr>
        </p:nvSpPr>
        <p:spPr>
          <a:xfrm>
            <a:off x="5758004" y="2374837"/>
            <a:ext cx="3141000" cy="9507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p>
        </p:txBody>
      </p:sp>
      <p:sp>
        <p:nvSpPr>
          <p:cNvPr id="477" name="Google Shape;477;p63"/>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High-level Requirements</a:t>
            </a:r>
            <a:endParaRPr/>
          </a:p>
        </p:txBody>
      </p:sp>
      <p:sp>
        <p:nvSpPr>
          <p:cNvPr id="478" name="Google Shape;478;p63"/>
          <p:cNvSpPr txBox="1"/>
          <p:nvPr>
            <p:ph idx="1" type="body"/>
          </p:nvPr>
        </p:nvSpPr>
        <p:spPr>
          <a:xfrm>
            <a:off x="311700" y="1017800"/>
            <a:ext cx="8520600" cy="3339000"/>
          </a:xfrm>
          <a:prstGeom prst="rect">
            <a:avLst/>
          </a:prstGeom>
        </p:spPr>
        <p:txBody>
          <a:bodyPr anchorCtr="0" anchor="ctr" bIns="34275" lIns="68575" spcFirstLastPara="1" rIns="68575" wrap="square" tIns="34275">
            <a:normAutofit fontScale="85000" lnSpcReduction="10000"/>
          </a:bodyPr>
          <a:lstStyle/>
          <a:p>
            <a:pPr indent="-352742" lvl="0" marL="457200" rtl="0" algn="l">
              <a:lnSpc>
                <a:spcPct val="150000"/>
              </a:lnSpc>
              <a:spcBef>
                <a:spcPts val="0"/>
              </a:spcBef>
              <a:spcAft>
                <a:spcPts val="0"/>
              </a:spcAft>
              <a:buClr>
                <a:schemeClr val="dk1"/>
              </a:buClr>
              <a:buSzPct val="100000"/>
              <a:buAutoNum type="arabicPeriod"/>
            </a:pPr>
            <a:r>
              <a:rPr lang="en">
                <a:solidFill>
                  <a:schemeClr val="dk1"/>
                </a:solidFill>
              </a:rPr>
              <a:t>The user is able to choose an item and quantity to get dispensed via buttons and rotary potentiometers. Before placing the order, the user will have some indication of the amount ordered within a tolerance of 10 grams for weights between 0.1 kg and 2kg.</a:t>
            </a:r>
            <a:endParaRPr>
              <a:solidFill>
                <a:schemeClr val="dk1"/>
              </a:solidFill>
            </a:endParaRPr>
          </a:p>
          <a:p>
            <a:pPr indent="-352742" lvl="0" marL="457200" rtl="0" algn="l">
              <a:lnSpc>
                <a:spcPct val="150000"/>
              </a:lnSpc>
              <a:spcBef>
                <a:spcPts val="0"/>
              </a:spcBef>
              <a:spcAft>
                <a:spcPts val="0"/>
              </a:spcAft>
              <a:buClr>
                <a:schemeClr val="dk1"/>
              </a:buClr>
              <a:buSzPct val="100000"/>
              <a:buAutoNum type="arabicPeriod"/>
            </a:pPr>
            <a:r>
              <a:rPr lang="en">
                <a:solidFill>
                  <a:schemeClr val="dk1"/>
                </a:solidFill>
              </a:rPr>
              <a:t>The machine dispenses 2 different types of low-viscosity liquids and is able to perform 2 orders in succession. </a:t>
            </a:r>
            <a:endParaRPr>
              <a:solidFill>
                <a:schemeClr val="dk1"/>
              </a:solidFill>
            </a:endParaRPr>
          </a:p>
          <a:p>
            <a:pPr indent="-352742" lvl="0" marL="457200" rtl="0" algn="l">
              <a:lnSpc>
                <a:spcPct val="150000"/>
              </a:lnSpc>
              <a:spcBef>
                <a:spcPts val="0"/>
              </a:spcBef>
              <a:spcAft>
                <a:spcPts val="0"/>
              </a:spcAft>
              <a:buClr>
                <a:schemeClr val="dk1"/>
              </a:buClr>
              <a:buSzPct val="100000"/>
              <a:buAutoNum type="arabicPeriod"/>
            </a:pPr>
            <a:r>
              <a:rPr lang="en">
                <a:solidFill>
                  <a:schemeClr val="dk1"/>
                </a:solidFill>
              </a:rPr>
              <a:t>The machine can deliver another order properly after 1 of the liquids is switched out or refilled. </a:t>
            </a:r>
            <a:endParaRPr>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64"/>
          <p:cNvSpPr txBox="1"/>
          <p:nvPr>
            <p:ph idx="1" type="body"/>
          </p:nvPr>
        </p:nvSpPr>
        <p:spPr>
          <a:xfrm>
            <a:off x="5759328" y="1793384"/>
            <a:ext cx="3141000" cy="5736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484" name="Google Shape;484;p64"/>
          <p:cNvSpPr txBox="1"/>
          <p:nvPr>
            <p:ph idx="2" type="body"/>
          </p:nvPr>
        </p:nvSpPr>
        <p:spPr>
          <a:xfrm>
            <a:off x="5758004" y="2374837"/>
            <a:ext cx="3141000" cy="9507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p>
        </p:txBody>
      </p:sp>
      <p:sp>
        <p:nvSpPr>
          <p:cNvPr id="485" name="Google Shape;485;p64"/>
          <p:cNvSpPr txBox="1"/>
          <p:nvPr>
            <p:ph idx="4294967295" type="title"/>
          </p:nvPr>
        </p:nvSpPr>
        <p:spPr>
          <a:xfrm>
            <a:off x="311700" y="167200"/>
            <a:ext cx="8520600" cy="6078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RV Results</a:t>
            </a:r>
            <a:endParaRPr/>
          </a:p>
        </p:txBody>
      </p:sp>
      <p:graphicFrame>
        <p:nvGraphicFramePr>
          <p:cNvPr id="486" name="Google Shape;486;p64"/>
          <p:cNvGraphicFramePr/>
          <p:nvPr/>
        </p:nvGraphicFramePr>
        <p:xfrm>
          <a:off x="387200" y="775005"/>
          <a:ext cx="3000000" cy="3000000"/>
        </p:xfrm>
        <a:graphic>
          <a:graphicData uri="http://schemas.openxmlformats.org/drawingml/2006/table">
            <a:tbl>
              <a:tblPr>
                <a:noFill/>
                <a:tableStyleId>{D91F0D18-FE3C-47D1-A0C5-DD4D83750AA3}</a:tableStyleId>
              </a:tblPr>
              <a:tblGrid>
                <a:gridCol w="7701625"/>
                <a:gridCol w="1055175"/>
              </a:tblGrid>
              <a:tr h="589100">
                <a:tc>
                  <a:txBody>
                    <a:bodyPr/>
                    <a:lstStyle/>
                    <a:p>
                      <a:pPr indent="0" lvl="0" marL="0" rtl="0" algn="l">
                        <a:lnSpc>
                          <a:spcPct val="115000"/>
                        </a:lnSpc>
                        <a:spcBef>
                          <a:spcPts val="0"/>
                        </a:spcBef>
                        <a:spcAft>
                          <a:spcPts val="0"/>
                        </a:spcAft>
                        <a:buNone/>
                      </a:pPr>
                      <a:r>
                        <a:rPr lang="en" sz="1200">
                          <a:solidFill>
                            <a:schemeClr val="dk2"/>
                          </a:solidFill>
                          <a:latin typeface="Roboto"/>
                          <a:ea typeface="Roboto"/>
                          <a:cs typeface="Roboto"/>
                          <a:sym typeface="Roboto"/>
                        </a:rPr>
                        <a:t>The screen should use an I2C connection and be capable of displaying the item to be dispensed as well as its quantity with appropriate units.</a:t>
                      </a:r>
                      <a:endParaRPr sz="1200"/>
                    </a:p>
                  </a:txBody>
                  <a:tcPr marT="91425" marB="91425" marR="91425" marL="91425"/>
                </a:tc>
                <a:tc>
                  <a:txBody>
                    <a:bodyPr/>
                    <a:lstStyle/>
                    <a:p>
                      <a:pPr indent="0" lvl="0" marL="0" rtl="0" algn="l">
                        <a:lnSpc>
                          <a:spcPct val="115000"/>
                        </a:lnSpc>
                        <a:spcBef>
                          <a:spcPts val="0"/>
                        </a:spcBef>
                        <a:spcAft>
                          <a:spcPts val="0"/>
                        </a:spcAft>
                        <a:buNone/>
                      </a:pPr>
                      <a:r>
                        <a:rPr lang="en" sz="1200">
                          <a:solidFill>
                            <a:schemeClr val="dk2"/>
                          </a:solidFill>
                          <a:latin typeface="Roboto"/>
                          <a:ea typeface="Roboto"/>
                          <a:cs typeface="Roboto"/>
                          <a:sym typeface="Roboto"/>
                        </a:rPr>
                        <a:t>Yes</a:t>
                      </a:r>
                      <a:endParaRPr/>
                    </a:p>
                  </a:txBody>
                  <a:tcPr marT="91425" marB="91425" marR="91425" marL="91425"/>
                </a:tc>
              </a:tr>
              <a:tr h="311650">
                <a:tc>
                  <a:txBody>
                    <a:bodyPr/>
                    <a:lstStyle/>
                    <a:p>
                      <a:pPr indent="0" lvl="0" marL="0" rtl="0" algn="l">
                        <a:lnSpc>
                          <a:spcPct val="115000"/>
                        </a:lnSpc>
                        <a:spcBef>
                          <a:spcPts val="0"/>
                        </a:spcBef>
                        <a:spcAft>
                          <a:spcPts val="0"/>
                        </a:spcAft>
                        <a:buNone/>
                      </a:pPr>
                      <a:r>
                        <a:rPr lang="en" sz="1200">
                          <a:solidFill>
                            <a:schemeClr val="dk2"/>
                          </a:solidFill>
                          <a:latin typeface="Roboto"/>
                          <a:ea typeface="Roboto"/>
                          <a:cs typeface="Roboto"/>
                          <a:sym typeface="Roboto"/>
                        </a:rPr>
                        <a:t>Status LEDS should match machine state within 1s of machine state changes</a:t>
                      </a:r>
                      <a:endParaRPr sz="1200"/>
                    </a:p>
                  </a:txBody>
                  <a:tcPr marT="91425" marB="91425" marR="91425" marL="91425"/>
                </a:tc>
                <a:tc>
                  <a:txBody>
                    <a:bodyPr/>
                    <a:lstStyle/>
                    <a:p>
                      <a:pPr indent="0" lvl="0" marL="0" rtl="0" algn="l">
                        <a:lnSpc>
                          <a:spcPct val="115000"/>
                        </a:lnSpc>
                        <a:spcBef>
                          <a:spcPts val="0"/>
                        </a:spcBef>
                        <a:spcAft>
                          <a:spcPts val="0"/>
                        </a:spcAft>
                        <a:buNone/>
                      </a:pPr>
                      <a:r>
                        <a:rPr lang="en" sz="1200">
                          <a:solidFill>
                            <a:schemeClr val="dk2"/>
                          </a:solidFill>
                          <a:latin typeface="Roboto"/>
                          <a:ea typeface="Roboto"/>
                          <a:cs typeface="Roboto"/>
                          <a:sym typeface="Roboto"/>
                        </a:rPr>
                        <a:t>Yes</a:t>
                      </a:r>
                      <a:endParaRPr/>
                    </a:p>
                  </a:txBody>
                  <a:tcPr marT="91425" marB="91425" marR="91425" marL="91425"/>
                </a:tc>
              </a:tr>
              <a:tr h="311650">
                <a:tc>
                  <a:txBody>
                    <a:bodyPr/>
                    <a:lstStyle/>
                    <a:p>
                      <a:pPr indent="0" lvl="0" marL="0" rtl="0" algn="l">
                        <a:lnSpc>
                          <a:spcPct val="115000"/>
                        </a:lnSpc>
                        <a:spcBef>
                          <a:spcPts val="0"/>
                        </a:spcBef>
                        <a:spcAft>
                          <a:spcPts val="0"/>
                        </a:spcAft>
                        <a:buNone/>
                      </a:pPr>
                      <a:r>
                        <a:rPr lang="en" sz="1200">
                          <a:solidFill>
                            <a:schemeClr val="dk2"/>
                          </a:solidFill>
                          <a:latin typeface="Roboto"/>
                          <a:ea typeface="Roboto"/>
                          <a:cs typeface="Roboto"/>
                          <a:sym typeface="Roboto"/>
                        </a:rPr>
                        <a:t>The machine should dispense the proper item</a:t>
                      </a:r>
                      <a:endParaRPr sz="1200"/>
                    </a:p>
                  </a:txBody>
                  <a:tcPr marT="91425" marB="91425" marR="91425" marL="91425"/>
                </a:tc>
                <a:tc>
                  <a:txBody>
                    <a:bodyPr/>
                    <a:lstStyle/>
                    <a:p>
                      <a:pPr indent="0" lvl="0" marL="0" rtl="0" algn="l">
                        <a:lnSpc>
                          <a:spcPct val="115000"/>
                        </a:lnSpc>
                        <a:spcBef>
                          <a:spcPts val="0"/>
                        </a:spcBef>
                        <a:spcAft>
                          <a:spcPts val="0"/>
                        </a:spcAft>
                        <a:buNone/>
                      </a:pPr>
                      <a:r>
                        <a:rPr lang="en" sz="1200">
                          <a:solidFill>
                            <a:schemeClr val="dk2"/>
                          </a:solidFill>
                          <a:latin typeface="Roboto"/>
                          <a:ea typeface="Roboto"/>
                          <a:cs typeface="Roboto"/>
                          <a:sym typeface="Roboto"/>
                        </a:rPr>
                        <a:t>Yes</a:t>
                      </a:r>
                      <a:endParaRPr/>
                    </a:p>
                  </a:txBody>
                  <a:tcPr marT="91425" marB="91425" marR="91425" marL="91425"/>
                </a:tc>
              </a:tr>
              <a:tr h="311650">
                <a:tc>
                  <a:txBody>
                    <a:bodyPr/>
                    <a:lstStyle/>
                    <a:p>
                      <a:pPr indent="0" lvl="0" marL="0" rtl="0" algn="l">
                        <a:spcBef>
                          <a:spcPts val="0"/>
                        </a:spcBef>
                        <a:spcAft>
                          <a:spcPts val="0"/>
                        </a:spcAft>
                        <a:buNone/>
                      </a:pPr>
                      <a:r>
                        <a:rPr lang="en" sz="1200">
                          <a:solidFill>
                            <a:schemeClr val="dk2"/>
                          </a:solidFill>
                        </a:rPr>
                        <a:t>The microcontroller ADC should be precise enough to measure 250 unique values from the load cell</a:t>
                      </a:r>
                      <a:endParaRPr sz="1200"/>
                    </a:p>
                  </a:txBody>
                  <a:tcPr marT="91425" marB="91425" marR="91425" marL="91425"/>
                </a:tc>
                <a:tc>
                  <a:txBody>
                    <a:bodyPr/>
                    <a:lstStyle/>
                    <a:p>
                      <a:pPr indent="0" lvl="0" marL="0" rtl="0" algn="l">
                        <a:lnSpc>
                          <a:spcPct val="115000"/>
                        </a:lnSpc>
                        <a:spcBef>
                          <a:spcPts val="0"/>
                        </a:spcBef>
                        <a:spcAft>
                          <a:spcPts val="0"/>
                        </a:spcAft>
                        <a:buNone/>
                      </a:pPr>
                      <a:r>
                        <a:rPr lang="en" sz="1200">
                          <a:solidFill>
                            <a:schemeClr val="dk2"/>
                          </a:solidFill>
                          <a:latin typeface="Roboto"/>
                          <a:ea typeface="Roboto"/>
                          <a:cs typeface="Roboto"/>
                          <a:sym typeface="Roboto"/>
                        </a:rPr>
                        <a:t>Yes</a:t>
                      </a:r>
                      <a:endParaRPr/>
                    </a:p>
                  </a:txBody>
                  <a:tcPr marT="91425" marB="91425" marR="91425" marL="91425"/>
                </a:tc>
              </a:tr>
              <a:tr h="311650">
                <a:tc>
                  <a:txBody>
                    <a:bodyPr/>
                    <a:lstStyle/>
                    <a:p>
                      <a:pPr indent="0" lvl="0" marL="0" rtl="0" algn="l">
                        <a:spcBef>
                          <a:spcPts val="0"/>
                        </a:spcBef>
                        <a:spcAft>
                          <a:spcPts val="0"/>
                        </a:spcAft>
                        <a:buNone/>
                      </a:pPr>
                      <a:r>
                        <a:rPr lang="en" sz="1200">
                          <a:solidFill>
                            <a:schemeClr val="dk2"/>
                          </a:solidFill>
                          <a:latin typeface="Roboto"/>
                          <a:ea typeface="Roboto"/>
                          <a:cs typeface="Roboto"/>
                          <a:sym typeface="Roboto"/>
                        </a:rPr>
                        <a:t>Microcontroller sends proper signals to other subsystems</a:t>
                      </a:r>
                      <a:endParaRPr sz="1200"/>
                    </a:p>
                  </a:txBody>
                  <a:tcPr marT="91425" marB="91425" marR="91425" marL="91425"/>
                </a:tc>
                <a:tc>
                  <a:txBody>
                    <a:bodyPr/>
                    <a:lstStyle/>
                    <a:p>
                      <a:pPr indent="0" lvl="0" marL="0" rtl="0" algn="l">
                        <a:lnSpc>
                          <a:spcPct val="115000"/>
                        </a:lnSpc>
                        <a:spcBef>
                          <a:spcPts val="0"/>
                        </a:spcBef>
                        <a:spcAft>
                          <a:spcPts val="0"/>
                        </a:spcAft>
                        <a:buNone/>
                      </a:pPr>
                      <a:r>
                        <a:rPr lang="en" sz="1200">
                          <a:solidFill>
                            <a:schemeClr val="dk2"/>
                          </a:solidFill>
                          <a:latin typeface="Roboto"/>
                          <a:ea typeface="Roboto"/>
                          <a:cs typeface="Roboto"/>
                          <a:sym typeface="Roboto"/>
                        </a:rPr>
                        <a:t>Yes</a:t>
                      </a:r>
                      <a:endParaRPr/>
                    </a:p>
                  </a:txBody>
                  <a:tcPr marT="91425" marB="91425" marR="91425" marL="91425"/>
                </a:tc>
              </a:tr>
              <a:tr h="311650">
                <a:tc>
                  <a:txBody>
                    <a:bodyPr/>
                    <a:lstStyle/>
                    <a:p>
                      <a:pPr indent="0" lvl="0" marL="0" rtl="0" algn="l">
                        <a:spcBef>
                          <a:spcPts val="0"/>
                        </a:spcBef>
                        <a:spcAft>
                          <a:spcPts val="0"/>
                        </a:spcAft>
                        <a:buNone/>
                      </a:pPr>
                      <a:r>
                        <a:rPr lang="en" sz="1200">
                          <a:solidFill>
                            <a:schemeClr val="dk2"/>
                          </a:solidFill>
                          <a:latin typeface="Roboto"/>
                          <a:ea typeface="Roboto"/>
                          <a:cs typeface="Roboto"/>
                          <a:sym typeface="Roboto"/>
                        </a:rPr>
                        <a:t>Voltage across inductor should always be less than the specified maximum voltage (12V) of the MOSFET</a:t>
                      </a:r>
                      <a:endParaRPr sz="1200"/>
                    </a:p>
                  </a:txBody>
                  <a:tcPr marT="91425" marB="91425" marR="91425" marL="91425"/>
                </a:tc>
                <a:tc>
                  <a:txBody>
                    <a:bodyPr/>
                    <a:lstStyle/>
                    <a:p>
                      <a:pPr indent="0" lvl="0" marL="0" rtl="0" algn="l">
                        <a:lnSpc>
                          <a:spcPct val="115000"/>
                        </a:lnSpc>
                        <a:spcBef>
                          <a:spcPts val="0"/>
                        </a:spcBef>
                        <a:spcAft>
                          <a:spcPts val="0"/>
                        </a:spcAft>
                        <a:buNone/>
                      </a:pPr>
                      <a:r>
                        <a:rPr lang="en" sz="1200">
                          <a:solidFill>
                            <a:schemeClr val="dk2"/>
                          </a:solidFill>
                          <a:latin typeface="Roboto"/>
                          <a:ea typeface="Roboto"/>
                          <a:cs typeface="Roboto"/>
                          <a:sym typeface="Roboto"/>
                        </a:rPr>
                        <a:t>Yes</a:t>
                      </a:r>
                      <a:endParaRPr/>
                    </a:p>
                  </a:txBody>
                  <a:tcPr marT="91425" marB="91425" marR="91425" marL="91425"/>
                </a:tc>
              </a:tr>
              <a:tr h="311650">
                <a:tc>
                  <a:txBody>
                    <a:bodyPr/>
                    <a:lstStyle/>
                    <a:p>
                      <a:pPr indent="0" lvl="0" marL="0" rtl="0" algn="l">
                        <a:spcBef>
                          <a:spcPts val="0"/>
                        </a:spcBef>
                        <a:spcAft>
                          <a:spcPts val="0"/>
                        </a:spcAft>
                        <a:buNone/>
                      </a:pPr>
                      <a:r>
                        <a:rPr lang="en" sz="1200">
                          <a:solidFill>
                            <a:schemeClr val="dk2"/>
                          </a:solidFill>
                        </a:rPr>
                        <a:t>The load cell should be able to weigh items with a tolerance of 10g for weights up to 5 kg.</a:t>
                      </a:r>
                      <a:endParaRPr sz="1200"/>
                    </a:p>
                  </a:txBody>
                  <a:tcPr marT="91425" marB="91425" marR="91425" marL="91425"/>
                </a:tc>
                <a:tc>
                  <a:txBody>
                    <a:bodyPr/>
                    <a:lstStyle/>
                    <a:p>
                      <a:pPr indent="0" lvl="0" marL="0" rtl="0" algn="l">
                        <a:lnSpc>
                          <a:spcPct val="115000"/>
                        </a:lnSpc>
                        <a:spcBef>
                          <a:spcPts val="0"/>
                        </a:spcBef>
                        <a:spcAft>
                          <a:spcPts val="0"/>
                        </a:spcAft>
                        <a:buNone/>
                      </a:pPr>
                      <a:r>
                        <a:rPr lang="en" sz="1200">
                          <a:solidFill>
                            <a:schemeClr val="dk2"/>
                          </a:solidFill>
                          <a:latin typeface="Roboto"/>
                          <a:ea typeface="Roboto"/>
                          <a:cs typeface="Roboto"/>
                          <a:sym typeface="Roboto"/>
                        </a:rPr>
                        <a:t>Yes</a:t>
                      </a:r>
                      <a:endParaRPr/>
                    </a:p>
                  </a:txBody>
                  <a:tcPr marT="91425" marB="91425" marR="91425" marL="91425"/>
                </a:tc>
              </a:tr>
              <a:tr h="311650">
                <a:tc>
                  <a:txBody>
                    <a:bodyPr/>
                    <a:lstStyle/>
                    <a:p>
                      <a:pPr indent="0" lvl="0" marL="0" rtl="0" algn="l">
                        <a:spcBef>
                          <a:spcPts val="0"/>
                        </a:spcBef>
                        <a:spcAft>
                          <a:spcPts val="0"/>
                        </a:spcAft>
                        <a:buNone/>
                      </a:pPr>
                      <a:r>
                        <a:rPr lang="en" sz="1200">
                          <a:solidFill>
                            <a:schemeClr val="dk2"/>
                          </a:solidFill>
                          <a:latin typeface="Roboto"/>
                          <a:ea typeface="Roboto"/>
                          <a:cs typeface="Roboto"/>
                          <a:sym typeface="Roboto"/>
                        </a:rPr>
                        <a:t>Power supply capable of generating 1A on 12V line at +/- 0.5V</a:t>
                      </a:r>
                      <a:endParaRPr sz="1200">
                        <a:solidFill>
                          <a:schemeClr val="dk2"/>
                        </a:solidFill>
                        <a:latin typeface="Roboto"/>
                        <a:ea typeface="Roboto"/>
                        <a:cs typeface="Roboto"/>
                        <a:sym typeface="Roboto"/>
                      </a:endParaRPr>
                    </a:p>
                  </a:txBody>
                  <a:tcPr marT="91425" marB="91425" marR="91425" marL="91425"/>
                </a:tc>
                <a:tc>
                  <a:txBody>
                    <a:bodyPr/>
                    <a:lstStyle/>
                    <a:p>
                      <a:pPr indent="0" lvl="0" marL="0" rtl="0" algn="l">
                        <a:lnSpc>
                          <a:spcPct val="115000"/>
                        </a:lnSpc>
                        <a:spcBef>
                          <a:spcPts val="0"/>
                        </a:spcBef>
                        <a:spcAft>
                          <a:spcPts val="0"/>
                        </a:spcAft>
                        <a:buNone/>
                      </a:pPr>
                      <a:r>
                        <a:rPr lang="en" sz="1200">
                          <a:solidFill>
                            <a:schemeClr val="dk2"/>
                          </a:solidFill>
                          <a:latin typeface="Roboto"/>
                          <a:ea typeface="Roboto"/>
                          <a:cs typeface="Roboto"/>
                          <a:sym typeface="Roboto"/>
                        </a:rPr>
                        <a:t>Yes</a:t>
                      </a:r>
                      <a:endParaRPr/>
                    </a:p>
                  </a:txBody>
                  <a:tcPr marT="91425" marB="91425" marR="91425" marL="91425"/>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65"/>
          <p:cNvSpPr txBox="1"/>
          <p:nvPr>
            <p:ph idx="1" type="body"/>
          </p:nvPr>
        </p:nvSpPr>
        <p:spPr>
          <a:xfrm>
            <a:off x="5759328" y="1793384"/>
            <a:ext cx="3141000" cy="5736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492" name="Google Shape;492;p65"/>
          <p:cNvSpPr txBox="1"/>
          <p:nvPr>
            <p:ph idx="2" type="body"/>
          </p:nvPr>
        </p:nvSpPr>
        <p:spPr>
          <a:xfrm>
            <a:off x="5758004" y="2374837"/>
            <a:ext cx="3141000" cy="9507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p>
        </p:txBody>
      </p:sp>
      <p:sp>
        <p:nvSpPr>
          <p:cNvPr id="493" name="Google Shape;493;p65"/>
          <p:cNvSpPr txBox="1"/>
          <p:nvPr>
            <p:ph idx="3" type="body"/>
          </p:nvPr>
        </p:nvSpPr>
        <p:spPr>
          <a:xfrm>
            <a:off x="342900" y="4767263"/>
            <a:ext cx="6115200" cy="273900"/>
          </a:xfrm>
          <a:prstGeom prst="rect">
            <a:avLst/>
          </a:prstGeom>
        </p:spPr>
        <p:txBody>
          <a:bodyPr anchorCtr="0" anchor="ctr" bIns="34275" lIns="68575" spcFirstLastPara="1" rIns="68575" wrap="square" tIns="34275">
            <a:normAutofit/>
          </a:bodyPr>
          <a:lstStyle/>
          <a:p>
            <a:pPr indent="0" lvl="0" marL="0" rtl="0" algn="l">
              <a:spcBef>
                <a:spcPts val="800"/>
              </a:spcBef>
              <a:spcAft>
                <a:spcPts val="0"/>
              </a:spcAft>
              <a:buNone/>
            </a:pPr>
            <a:r>
              <a:t/>
            </a:r>
            <a:endParaRPr/>
          </a:p>
        </p:txBody>
      </p:sp>
      <p:sp>
        <p:nvSpPr>
          <p:cNvPr id="494" name="Google Shape;494;p65"/>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fontScale="90000"/>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3411"/>
              <a:t>Putting it all together</a:t>
            </a:r>
            <a:endParaRPr sz="3411"/>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95" name="Google Shape;495;p65"/>
          <p:cNvSpPr txBox="1"/>
          <p:nvPr>
            <p:ph idx="1" type="body"/>
          </p:nvPr>
        </p:nvSpPr>
        <p:spPr>
          <a:xfrm>
            <a:off x="311700" y="1100075"/>
            <a:ext cx="4576200" cy="3339000"/>
          </a:xfrm>
          <a:prstGeom prst="rect">
            <a:avLst/>
          </a:prstGeom>
        </p:spPr>
        <p:txBody>
          <a:bodyPr anchorCtr="0" anchor="ctr" bIns="34275" lIns="68575" spcFirstLastPara="1" rIns="68575" wrap="square" tIns="34275">
            <a:normAutofit lnSpcReduction="20000"/>
          </a:bodyPr>
          <a:lstStyle/>
          <a:p>
            <a:pPr indent="-374650" lvl="0" marL="457200" rtl="0" algn="l">
              <a:lnSpc>
                <a:spcPct val="150000"/>
              </a:lnSpc>
              <a:spcBef>
                <a:spcPts val="0"/>
              </a:spcBef>
              <a:spcAft>
                <a:spcPts val="0"/>
              </a:spcAft>
              <a:buClr>
                <a:schemeClr val="dk1"/>
              </a:buClr>
              <a:buSzPts val="2300"/>
              <a:buChar char="●"/>
            </a:pPr>
            <a:r>
              <a:rPr lang="en">
                <a:solidFill>
                  <a:schemeClr val="dk1"/>
                </a:solidFill>
              </a:rPr>
              <a:t>All subsystems worked together in order to dispense liquid orders</a:t>
            </a:r>
            <a:endParaRPr>
              <a:solidFill>
                <a:schemeClr val="dk1"/>
              </a:solidFill>
            </a:endParaRPr>
          </a:p>
          <a:p>
            <a:pPr indent="-374650" lvl="0" marL="457200" rtl="0" algn="l">
              <a:lnSpc>
                <a:spcPct val="150000"/>
              </a:lnSpc>
              <a:spcBef>
                <a:spcPts val="0"/>
              </a:spcBef>
              <a:spcAft>
                <a:spcPts val="0"/>
              </a:spcAft>
              <a:buClr>
                <a:schemeClr val="dk1"/>
              </a:buClr>
              <a:buSzPts val="2300"/>
              <a:buChar char="●"/>
            </a:pPr>
            <a:r>
              <a:rPr lang="en">
                <a:solidFill>
                  <a:schemeClr val="dk1"/>
                </a:solidFill>
              </a:rPr>
              <a:t>All requirements were met</a:t>
            </a:r>
            <a:endParaRPr>
              <a:solidFill>
                <a:schemeClr val="dk1"/>
              </a:solidFill>
            </a:endParaRPr>
          </a:p>
          <a:p>
            <a:pPr indent="-374650" lvl="0" marL="457200" rtl="0" algn="l">
              <a:lnSpc>
                <a:spcPct val="150000"/>
              </a:lnSpc>
              <a:spcBef>
                <a:spcPts val="0"/>
              </a:spcBef>
              <a:spcAft>
                <a:spcPts val="0"/>
              </a:spcAft>
              <a:buClr>
                <a:schemeClr val="dk1"/>
              </a:buClr>
              <a:buSzPts val="2300"/>
              <a:buChar char="●"/>
            </a:pPr>
            <a:r>
              <a:rPr lang="en">
                <a:solidFill>
                  <a:schemeClr val="dk1"/>
                </a:solidFill>
              </a:rPr>
              <a:t>We were able to overcome the difficulties we faced while building the vending machine</a:t>
            </a:r>
            <a:endParaRPr>
              <a:solidFill>
                <a:schemeClr val="dk1"/>
              </a:solidFill>
            </a:endParaRPr>
          </a:p>
        </p:txBody>
      </p:sp>
      <p:pic>
        <p:nvPicPr>
          <p:cNvPr id="496" name="Google Shape;496;p65"/>
          <p:cNvPicPr preferRelativeResize="0"/>
          <p:nvPr/>
        </p:nvPicPr>
        <p:blipFill>
          <a:blip r:embed="rId3">
            <a:alphaModFix/>
          </a:blip>
          <a:stretch>
            <a:fillRect/>
          </a:stretch>
        </p:blipFill>
        <p:spPr>
          <a:xfrm>
            <a:off x="5267699" y="166538"/>
            <a:ext cx="3418575" cy="45581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66"/>
          <p:cNvSpPr txBox="1"/>
          <p:nvPr/>
        </p:nvSpPr>
        <p:spPr>
          <a:xfrm>
            <a:off x="1993275" y="2195375"/>
            <a:ext cx="716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502" name="Google Shape;502;p66"/>
          <p:cNvSpPr txBox="1"/>
          <p:nvPr/>
        </p:nvSpPr>
        <p:spPr>
          <a:xfrm>
            <a:off x="1477500" y="2143050"/>
            <a:ext cx="6189000" cy="1148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Clr>
                <a:schemeClr val="dk1"/>
              </a:buClr>
              <a:buSzPts val="1100"/>
              <a:buFont typeface="Arial"/>
              <a:buNone/>
            </a:pPr>
            <a:r>
              <a:rPr lang="en" sz="5400">
                <a:solidFill>
                  <a:schemeClr val="lt1"/>
                </a:solidFill>
                <a:latin typeface="Source Sans Pro SemiBold"/>
                <a:ea typeface="Source Sans Pro SemiBold"/>
                <a:cs typeface="Source Sans Pro SemiBold"/>
                <a:sym typeface="Source Sans Pro SemiBold"/>
              </a:rPr>
              <a:t>Thank You!</a:t>
            </a:r>
            <a:endParaRPr sz="5400">
              <a:solidFill>
                <a:schemeClr val="lt1"/>
              </a:solidFill>
              <a:latin typeface="Source Sans Pro SemiBold"/>
              <a:ea typeface="Source Sans Pro SemiBold"/>
              <a:cs typeface="Source Sans Pro SemiBold"/>
              <a:sym typeface="Source Sans Pro SemiBold"/>
            </a:endParaRPr>
          </a:p>
          <a:p>
            <a:pPr indent="0" lvl="0" marL="0" rtl="0" algn="l">
              <a:spcBef>
                <a:spcPts val="0"/>
              </a:spcBef>
              <a:spcAft>
                <a:spcPts val="0"/>
              </a:spcAft>
              <a:buNone/>
            </a:pPr>
            <a:r>
              <a:t/>
            </a:r>
            <a:endParaRPr>
              <a:latin typeface="Source Sans Pro"/>
              <a:ea typeface="Source Sans Pro"/>
              <a:cs typeface="Source Sans Pro"/>
              <a:sym typeface="Source Sans Pr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0"/>
          <p:cNvSpPr txBox="1"/>
          <p:nvPr>
            <p:ph idx="1" type="body"/>
          </p:nvPr>
        </p:nvSpPr>
        <p:spPr>
          <a:xfrm>
            <a:off x="5759328" y="1793384"/>
            <a:ext cx="3141000" cy="5736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280" name="Google Shape;280;p40"/>
          <p:cNvSpPr txBox="1"/>
          <p:nvPr>
            <p:ph idx="2" type="body"/>
          </p:nvPr>
        </p:nvSpPr>
        <p:spPr>
          <a:xfrm>
            <a:off x="5758004" y="2374837"/>
            <a:ext cx="3141000" cy="9507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p>
        </p:txBody>
      </p:sp>
      <p:sp>
        <p:nvSpPr>
          <p:cNvPr id="281" name="Google Shape;281;p40"/>
          <p:cNvSpPr txBox="1"/>
          <p:nvPr>
            <p:ph idx="3" type="body"/>
          </p:nvPr>
        </p:nvSpPr>
        <p:spPr>
          <a:xfrm>
            <a:off x="342900" y="4767263"/>
            <a:ext cx="6115200" cy="273900"/>
          </a:xfrm>
          <a:prstGeom prst="rect">
            <a:avLst/>
          </a:prstGeom>
        </p:spPr>
        <p:txBody>
          <a:bodyPr anchorCtr="0" anchor="ctr" bIns="34275" lIns="68575" spcFirstLastPara="1" rIns="68575" wrap="square" tIns="34275">
            <a:normAutofit/>
          </a:bodyPr>
          <a:lstStyle/>
          <a:p>
            <a:pPr indent="0" lvl="0" marL="0" rtl="0" algn="l">
              <a:spcBef>
                <a:spcPts val="800"/>
              </a:spcBef>
              <a:spcAft>
                <a:spcPts val="0"/>
              </a:spcAft>
              <a:buNone/>
            </a:pPr>
            <a:r>
              <a:t/>
            </a:r>
            <a:endParaRPr/>
          </a:p>
        </p:txBody>
      </p:sp>
      <p:sp>
        <p:nvSpPr>
          <p:cNvPr id="282" name="Google Shape;282;p40"/>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Contents</a:t>
            </a:r>
            <a:endParaRPr/>
          </a:p>
        </p:txBody>
      </p:sp>
      <p:sp>
        <p:nvSpPr>
          <p:cNvPr id="283" name="Google Shape;283;p40"/>
          <p:cNvSpPr txBox="1"/>
          <p:nvPr>
            <p:ph idx="1" type="body"/>
          </p:nvPr>
        </p:nvSpPr>
        <p:spPr>
          <a:xfrm>
            <a:off x="788125" y="1229975"/>
            <a:ext cx="3999900" cy="3339000"/>
          </a:xfrm>
          <a:prstGeom prst="rect">
            <a:avLst/>
          </a:prstGeom>
          <a:ln>
            <a:noFill/>
          </a:ln>
        </p:spPr>
        <p:txBody>
          <a:bodyPr anchorCtr="0" anchor="ctr" bIns="34275" lIns="68575" spcFirstLastPara="1" rIns="68575" wrap="square" tIns="34275">
            <a:normAutofit fontScale="47500" lnSpcReduction="20000"/>
          </a:bodyPr>
          <a:lstStyle/>
          <a:p>
            <a:pPr indent="-334168" lvl="0" marL="457200" rtl="0" algn="l">
              <a:lnSpc>
                <a:spcPct val="150000"/>
              </a:lnSpc>
              <a:spcBef>
                <a:spcPts val="0"/>
              </a:spcBef>
              <a:spcAft>
                <a:spcPts val="0"/>
              </a:spcAft>
              <a:buClr>
                <a:srgbClr val="000000"/>
              </a:buClr>
              <a:buSzPct val="100000"/>
              <a:buFont typeface="Arial"/>
              <a:buAutoNum type="arabicPeriod"/>
            </a:pPr>
            <a:r>
              <a:rPr lang="en" sz="3500">
                <a:solidFill>
                  <a:srgbClr val="000000"/>
                </a:solidFill>
                <a:latin typeface="Arial"/>
                <a:ea typeface="Arial"/>
                <a:cs typeface="Arial"/>
                <a:sym typeface="Arial"/>
              </a:rPr>
              <a:t>Introduction</a:t>
            </a:r>
            <a:endParaRPr sz="3500">
              <a:solidFill>
                <a:srgbClr val="000000"/>
              </a:solidFill>
              <a:latin typeface="Arial"/>
              <a:ea typeface="Arial"/>
              <a:cs typeface="Arial"/>
              <a:sym typeface="Arial"/>
            </a:endParaRPr>
          </a:p>
          <a:p>
            <a:pPr indent="-334168" lvl="1" marL="914400" rtl="0" algn="l">
              <a:lnSpc>
                <a:spcPct val="150000"/>
              </a:lnSpc>
              <a:spcBef>
                <a:spcPts val="400"/>
              </a:spcBef>
              <a:spcAft>
                <a:spcPts val="0"/>
              </a:spcAft>
              <a:buClr>
                <a:srgbClr val="000000"/>
              </a:buClr>
              <a:buSzPct val="100000"/>
              <a:buFont typeface="Arial"/>
              <a:buAutoNum type="alphaLcPeriod"/>
            </a:pPr>
            <a:r>
              <a:rPr lang="en" sz="3500">
                <a:solidFill>
                  <a:srgbClr val="000000"/>
                </a:solidFill>
                <a:latin typeface="Arial"/>
                <a:ea typeface="Arial"/>
                <a:cs typeface="Arial"/>
                <a:sym typeface="Arial"/>
              </a:rPr>
              <a:t>Problem</a:t>
            </a:r>
            <a:endParaRPr sz="3500">
              <a:solidFill>
                <a:srgbClr val="000000"/>
              </a:solidFill>
              <a:latin typeface="Arial"/>
              <a:ea typeface="Arial"/>
              <a:cs typeface="Arial"/>
              <a:sym typeface="Arial"/>
            </a:endParaRPr>
          </a:p>
          <a:p>
            <a:pPr indent="-334168" lvl="1" marL="914400" rtl="0" algn="l">
              <a:lnSpc>
                <a:spcPct val="150000"/>
              </a:lnSpc>
              <a:spcBef>
                <a:spcPts val="400"/>
              </a:spcBef>
              <a:spcAft>
                <a:spcPts val="0"/>
              </a:spcAft>
              <a:buClr>
                <a:srgbClr val="000000"/>
              </a:buClr>
              <a:buSzPct val="100000"/>
              <a:buFont typeface="Arial"/>
              <a:buAutoNum type="alphaLcPeriod"/>
            </a:pPr>
            <a:r>
              <a:rPr lang="en" sz="3500">
                <a:solidFill>
                  <a:srgbClr val="000000"/>
                </a:solidFill>
                <a:latin typeface="Arial"/>
                <a:ea typeface="Arial"/>
                <a:cs typeface="Arial"/>
                <a:sym typeface="Arial"/>
              </a:rPr>
              <a:t>Solution</a:t>
            </a:r>
            <a:endParaRPr sz="3500">
              <a:solidFill>
                <a:srgbClr val="000000"/>
              </a:solidFill>
              <a:latin typeface="Arial"/>
              <a:ea typeface="Arial"/>
              <a:cs typeface="Arial"/>
              <a:sym typeface="Arial"/>
            </a:endParaRPr>
          </a:p>
          <a:p>
            <a:pPr indent="-334168" lvl="0" marL="457200" rtl="0" algn="l">
              <a:lnSpc>
                <a:spcPct val="150000"/>
              </a:lnSpc>
              <a:spcBef>
                <a:spcPts val="0"/>
              </a:spcBef>
              <a:spcAft>
                <a:spcPts val="0"/>
              </a:spcAft>
              <a:buClr>
                <a:srgbClr val="000000"/>
              </a:buClr>
              <a:buSzPct val="100000"/>
              <a:buFont typeface="Arial"/>
              <a:buAutoNum type="arabicPeriod"/>
            </a:pPr>
            <a:r>
              <a:rPr lang="en" sz="3500">
                <a:solidFill>
                  <a:srgbClr val="000000"/>
                </a:solidFill>
                <a:latin typeface="Arial"/>
                <a:ea typeface="Arial"/>
                <a:cs typeface="Arial"/>
                <a:sym typeface="Arial"/>
              </a:rPr>
              <a:t>Subsystems</a:t>
            </a:r>
            <a:endParaRPr sz="3500">
              <a:solidFill>
                <a:srgbClr val="000000"/>
              </a:solidFill>
              <a:latin typeface="Arial"/>
              <a:ea typeface="Arial"/>
              <a:cs typeface="Arial"/>
              <a:sym typeface="Arial"/>
            </a:endParaRPr>
          </a:p>
          <a:p>
            <a:pPr indent="-334168" lvl="1" marL="914400" rtl="0" algn="l">
              <a:lnSpc>
                <a:spcPct val="150000"/>
              </a:lnSpc>
              <a:spcBef>
                <a:spcPts val="400"/>
              </a:spcBef>
              <a:spcAft>
                <a:spcPts val="0"/>
              </a:spcAft>
              <a:buClr>
                <a:srgbClr val="000000"/>
              </a:buClr>
              <a:buSzPct val="100000"/>
              <a:buFont typeface="Arial"/>
              <a:buAutoNum type="alphaLcPeriod"/>
            </a:pPr>
            <a:r>
              <a:rPr lang="en" sz="3500">
                <a:solidFill>
                  <a:srgbClr val="000000"/>
                </a:solidFill>
                <a:latin typeface="Arial"/>
                <a:ea typeface="Arial"/>
                <a:cs typeface="Arial"/>
                <a:sym typeface="Arial"/>
              </a:rPr>
              <a:t>UI &amp; Control Unit</a:t>
            </a:r>
            <a:endParaRPr sz="3500">
              <a:solidFill>
                <a:srgbClr val="000000"/>
              </a:solidFill>
              <a:latin typeface="Arial"/>
              <a:ea typeface="Arial"/>
              <a:cs typeface="Arial"/>
              <a:sym typeface="Arial"/>
            </a:endParaRPr>
          </a:p>
          <a:p>
            <a:pPr indent="-334168" lvl="1" marL="914400" rtl="0" algn="l">
              <a:lnSpc>
                <a:spcPct val="150000"/>
              </a:lnSpc>
              <a:spcBef>
                <a:spcPts val="400"/>
              </a:spcBef>
              <a:spcAft>
                <a:spcPts val="0"/>
              </a:spcAft>
              <a:buClr>
                <a:srgbClr val="000000"/>
              </a:buClr>
              <a:buSzPct val="100000"/>
              <a:buFont typeface="Arial"/>
              <a:buAutoNum type="alphaLcPeriod"/>
            </a:pPr>
            <a:r>
              <a:rPr lang="en" sz="3500">
                <a:solidFill>
                  <a:srgbClr val="000000"/>
                </a:solidFill>
                <a:latin typeface="Arial"/>
                <a:ea typeface="Arial"/>
                <a:cs typeface="Arial"/>
                <a:sym typeface="Arial"/>
              </a:rPr>
              <a:t>Dispensing </a:t>
            </a:r>
            <a:endParaRPr sz="3500">
              <a:solidFill>
                <a:srgbClr val="000000"/>
              </a:solidFill>
              <a:latin typeface="Arial"/>
              <a:ea typeface="Arial"/>
              <a:cs typeface="Arial"/>
              <a:sym typeface="Arial"/>
            </a:endParaRPr>
          </a:p>
          <a:p>
            <a:pPr indent="-334168" lvl="1" marL="914400" rtl="0" algn="l">
              <a:lnSpc>
                <a:spcPct val="150000"/>
              </a:lnSpc>
              <a:spcBef>
                <a:spcPts val="400"/>
              </a:spcBef>
              <a:spcAft>
                <a:spcPts val="0"/>
              </a:spcAft>
              <a:buClr>
                <a:srgbClr val="000000"/>
              </a:buClr>
              <a:buSzPct val="100000"/>
              <a:buFont typeface="Arial"/>
              <a:buAutoNum type="alphaLcPeriod"/>
            </a:pPr>
            <a:r>
              <a:rPr lang="en" sz="3500">
                <a:solidFill>
                  <a:srgbClr val="000000"/>
                </a:solidFill>
                <a:latin typeface="Arial"/>
                <a:ea typeface="Arial"/>
                <a:cs typeface="Arial"/>
                <a:sym typeface="Arial"/>
              </a:rPr>
              <a:t>Power</a:t>
            </a:r>
            <a:endParaRPr sz="3500">
              <a:solidFill>
                <a:srgbClr val="000000"/>
              </a:solidFill>
              <a:latin typeface="Arial"/>
              <a:ea typeface="Arial"/>
              <a:cs typeface="Arial"/>
              <a:sym typeface="Arial"/>
            </a:endParaRPr>
          </a:p>
          <a:p>
            <a:pPr indent="-334168" lvl="0" marL="457200" rtl="0" algn="l">
              <a:lnSpc>
                <a:spcPct val="150000"/>
              </a:lnSpc>
              <a:spcBef>
                <a:spcPts val="0"/>
              </a:spcBef>
              <a:spcAft>
                <a:spcPts val="0"/>
              </a:spcAft>
              <a:buClr>
                <a:srgbClr val="000000"/>
              </a:buClr>
              <a:buSzPct val="100000"/>
              <a:buFont typeface="Arial"/>
              <a:buAutoNum type="arabicPeriod"/>
            </a:pPr>
            <a:r>
              <a:rPr lang="en" sz="3500">
                <a:solidFill>
                  <a:srgbClr val="000000"/>
                </a:solidFill>
                <a:latin typeface="Arial"/>
                <a:ea typeface="Arial"/>
                <a:cs typeface="Arial"/>
                <a:sym typeface="Arial"/>
              </a:rPr>
              <a:t>PCB</a:t>
            </a:r>
            <a:endParaRPr sz="3500">
              <a:solidFill>
                <a:srgbClr val="000000"/>
              </a:solidFill>
              <a:latin typeface="Arial"/>
              <a:ea typeface="Arial"/>
              <a:cs typeface="Arial"/>
              <a:sym typeface="Arial"/>
            </a:endParaRPr>
          </a:p>
          <a:p>
            <a:pPr indent="0" lvl="0" marL="914400" rtl="0" algn="l">
              <a:lnSpc>
                <a:spcPct val="150000"/>
              </a:lnSpc>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284" name="Google Shape;284;p40"/>
          <p:cNvSpPr txBox="1"/>
          <p:nvPr>
            <p:ph idx="2" type="body"/>
          </p:nvPr>
        </p:nvSpPr>
        <p:spPr>
          <a:xfrm>
            <a:off x="4832400" y="1152475"/>
            <a:ext cx="3999900" cy="3416400"/>
          </a:xfrm>
          <a:prstGeom prst="rect">
            <a:avLst/>
          </a:prstGeom>
          <a:ln>
            <a:noFill/>
          </a:ln>
        </p:spPr>
        <p:txBody>
          <a:bodyPr anchorCtr="0" anchor="t" bIns="34275" lIns="68575" spcFirstLastPara="1" rIns="68575" wrap="square" tIns="34275">
            <a:normAutofit fontScale="55000" lnSpcReduction="20000"/>
          </a:bodyPr>
          <a:lstStyle/>
          <a:p>
            <a:pPr indent="0" lvl="0" marL="0" rtl="0" algn="l">
              <a:lnSpc>
                <a:spcPct val="150000"/>
              </a:lnSpc>
              <a:spcBef>
                <a:spcPts val="0"/>
              </a:spcBef>
              <a:spcAft>
                <a:spcPts val="0"/>
              </a:spcAft>
              <a:buNone/>
            </a:pPr>
            <a:r>
              <a:rPr lang="en" sz="3500">
                <a:solidFill>
                  <a:srgbClr val="000000"/>
                </a:solidFill>
                <a:latin typeface="Arial"/>
                <a:ea typeface="Arial"/>
                <a:cs typeface="Arial"/>
                <a:sym typeface="Arial"/>
              </a:rPr>
              <a:t>4. Ethics &amp; Safety</a:t>
            </a:r>
            <a:endParaRPr sz="3500">
              <a:solidFill>
                <a:srgbClr val="000000"/>
              </a:solidFill>
              <a:latin typeface="Arial"/>
              <a:ea typeface="Arial"/>
              <a:cs typeface="Arial"/>
              <a:sym typeface="Arial"/>
            </a:endParaRPr>
          </a:p>
          <a:p>
            <a:pPr indent="0" lvl="0" marL="0" rtl="0" algn="l">
              <a:lnSpc>
                <a:spcPct val="150000"/>
              </a:lnSpc>
              <a:spcBef>
                <a:spcPts val="0"/>
              </a:spcBef>
              <a:spcAft>
                <a:spcPts val="0"/>
              </a:spcAft>
              <a:buNone/>
            </a:pPr>
            <a:r>
              <a:rPr lang="en" sz="3500">
                <a:solidFill>
                  <a:srgbClr val="000000"/>
                </a:solidFill>
                <a:latin typeface="Arial"/>
                <a:ea typeface="Arial"/>
                <a:cs typeface="Arial"/>
                <a:sym typeface="Arial"/>
              </a:rPr>
              <a:t>5. Improvements</a:t>
            </a:r>
            <a:endParaRPr sz="3500">
              <a:solidFill>
                <a:srgbClr val="000000"/>
              </a:solidFill>
              <a:latin typeface="Arial"/>
              <a:ea typeface="Arial"/>
              <a:cs typeface="Arial"/>
              <a:sym typeface="Arial"/>
            </a:endParaRPr>
          </a:p>
          <a:p>
            <a:pPr indent="0" lvl="0" marL="0" rtl="0" algn="l">
              <a:lnSpc>
                <a:spcPct val="150000"/>
              </a:lnSpc>
              <a:spcBef>
                <a:spcPts val="0"/>
              </a:spcBef>
              <a:spcAft>
                <a:spcPts val="0"/>
              </a:spcAft>
              <a:buNone/>
            </a:pPr>
            <a:r>
              <a:rPr lang="en" sz="3500">
                <a:solidFill>
                  <a:srgbClr val="000000"/>
                </a:solidFill>
                <a:latin typeface="Arial"/>
                <a:ea typeface="Arial"/>
                <a:cs typeface="Arial"/>
                <a:sym typeface="Arial"/>
              </a:rPr>
              <a:t>6. Synthesis</a:t>
            </a:r>
            <a:endParaRPr sz="3500">
              <a:solidFill>
                <a:srgbClr val="000000"/>
              </a:solidFill>
              <a:latin typeface="Arial"/>
              <a:ea typeface="Arial"/>
              <a:cs typeface="Arial"/>
              <a:sym typeface="Arial"/>
            </a:endParaRPr>
          </a:p>
          <a:p>
            <a:pPr indent="-350837" lvl="1" marL="914400" rtl="0" algn="l">
              <a:lnSpc>
                <a:spcPct val="150000"/>
              </a:lnSpc>
              <a:spcBef>
                <a:spcPts val="400"/>
              </a:spcBef>
              <a:spcAft>
                <a:spcPts val="0"/>
              </a:spcAft>
              <a:buClr>
                <a:srgbClr val="000000"/>
              </a:buClr>
              <a:buSzPct val="100000"/>
              <a:buFont typeface="Arial"/>
              <a:buAutoNum type="alphaLcPeriod"/>
            </a:pPr>
            <a:r>
              <a:rPr lang="en" sz="3500">
                <a:solidFill>
                  <a:srgbClr val="000000"/>
                </a:solidFill>
                <a:latin typeface="Arial"/>
                <a:ea typeface="Arial"/>
                <a:cs typeface="Arial"/>
                <a:sym typeface="Arial"/>
              </a:rPr>
              <a:t>Block Diagram</a:t>
            </a:r>
            <a:endParaRPr sz="3500">
              <a:solidFill>
                <a:srgbClr val="000000"/>
              </a:solidFill>
              <a:latin typeface="Arial"/>
              <a:ea typeface="Arial"/>
              <a:cs typeface="Arial"/>
              <a:sym typeface="Arial"/>
            </a:endParaRPr>
          </a:p>
          <a:p>
            <a:pPr indent="-350837" lvl="1" marL="914400" rtl="0" algn="l">
              <a:lnSpc>
                <a:spcPct val="150000"/>
              </a:lnSpc>
              <a:spcBef>
                <a:spcPts val="400"/>
              </a:spcBef>
              <a:spcAft>
                <a:spcPts val="0"/>
              </a:spcAft>
              <a:buClr>
                <a:srgbClr val="000000"/>
              </a:buClr>
              <a:buSzPct val="100000"/>
              <a:buFont typeface="Arial"/>
              <a:buAutoNum type="alphaLcPeriod"/>
            </a:pPr>
            <a:r>
              <a:rPr lang="en" sz="3500">
                <a:solidFill>
                  <a:srgbClr val="000000"/>
                </a:solidFill>
                <a:latin typeface="Arial"/>
                <a:ea typeface="Arial"/>
                <a:cs typeface="Arial"/>
                <a:sym typeface="Arial"/>
              </a:rPr>
              <a:t>High-Level Requirements</a:t>
            </a:r>
            <a:endParaRPr sz="3500">
              <a:solidFill>
                <a:srgbClr val="000000"/>
              </a:solidFill>
              <a:latin typeface="Arial"/>
              <a:ea typeface="Arial"/>
              <a:cs typeface="Arial"/>
              <a:sym typeface="Arial"/>
            </a:endParaRPr>
          </a:p>
          <a:p>
            <a:pPr indent="-350837" lvl="1" marL="914400" rtl="0" algn="l">
              <a:lnSpc>
                <a:spcPct val="150000"/>
              </a:lnSpc>
              <a:spcBef>
                <a:spcPts val="400"/>
              </a:spcBef>
              <a:spcAft>
                <a:spcPts val="0"/>
              </a:spcAft>
              <a:buClr>
                <a:srgbClr val="000000"/>
              </a:buClr>
              <a:buSzPct val="100000"/>
              <a:buFont typeface="Arial"/>
              <a:buAutoNum type="alphaLcPeriod"/>
            </a:pPr>
            <a:r>
              <a:rPr lang="en" sz="3500">
                <a:solidFill>
                  <a:srgbClr val="000000"/>
                </a:solidFill>
                <a:latin typeface="Arial"/>
                <a:ea typeface="Arial"/>
                <a:cs typeface="Arial"/>
                <a:sym typeface="Arial"/>
              </a:rPr>
              <a:t>Requirements &amp; Verification</a:t>
            </a:r>
            <a:endParaRPr sz="3500">
              <a:solidFill>
                <a:srgbClr val="000000"/>
              </a:solidFill>
              <a:latin typeface="Arial"/>
              <a:ea typeface="Arial"/>
              <a:cs typeface="Arial"/>
              <a:sym typeface="Arial"/>
            </a:endParaRPr>
          </a:p>
          <a:p>
            <a:pPr indent="0" lvl="0" marL="0" rtl="0" algn="l">
              <a:lnSpc>
                <a:spcPct val="150000"/>
              </a:lnSpc>
              <a:spcBef>
                <a:spcPts val="0"/>
              </a:spcBef>
              <a:spcAft>
                <a:spcPts val="0"/>
              </a:spcAft>
              <a:buNone/>
            </a:pPr>
            <a:r>
              <a:rPr lang="en" sz="3500">
                <a:solidFill>
                  <a:srgbClr val="000000"/>
                </a:solidFill>
                <a:latin typeface="Arial"/>
                <a:ea typeface="Arial"/>
                <a:cs typeface="Arial"/>
                <a:sym typeface="Arial"/>
              </a:rPr>
              <a:t>7. Conclusion</a:t>
            </a:r>
            <a:endParaRPr sz="3500">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1"/>
          <p:cNvSpPr txBox="1"/>
          <p:nvPr>
            <p:ph idx="1" type="body"/>
          </p:nvPr>
        </p:nvSpPr>
        <p:spPr>
          <a:xfrm>
            <a:off x="5759328" y="1793384"/>
            <a:ext cx="3141000" cy="5736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290" name="Google Shape;290;p41"/>
          <p:cNvSpPr txBox="1"/>
          <p:nvPr>
            <p:ph idx="2" type="body"/>
          </p:nvPr>
        </p:nvSpPr>
        <p:spPr>
          <a:xfrm>
            <a:off x="5758004" y="2374837"/>
            <a:ext cx="3141000" cy="9507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p>
        </p:txBody>
      </p:sp>
      <p:sp>
        <p:nvSpPr>
          <p:cNvPr id="291" name="Google Shape;291;p41"/>
          <p:cNvSpPr txBox="1"/>
          <p:nvPr>
            <p:ph idx="3" type="body"/>
          </p:nvPr>
        </p:nvSpPr>
        <p:spPr>
          <a:xfrm>
            <a:off x="342900" y="4767263"/>
            <a:ext cx="6115200" cy="273900"/>
          </a:xfrm>
          <a:prstGeom prst="rect">
            <a:avLst/>
          </a:prstGeom>
        </p:spPr>
        <p:txBody>
          <a:bodyPr anchorCtr="0" anchor="ctr" bIns="34275" lIns="68575" spcFirstLastPara="1" rIns="68575" wrap="square" tIns="34275">
            <a:normAutofit/>
          </a:bodyPr>
          <a:lstStyle/>
          <a:p>
            <a:pPr indent="0" lvl="0" marL="0" rtl="0" algn="l">
              <a:spcBef>
                <a:spcPts val="800"/>
              </a:spcBef>
              <a:spcAft>
                <a:spcPts val="0"/>
              </a:spcAft>
              <a:buNone/>
            </a:pPr>
            <a:r>
              <a:t/>
            </a:r>
            <a:endParaRPr/>
          </a:p>
        </p:txBody>
      </p:sp>
      <p:sp>
        <p:nvSpPr>
          <p:cNvPr id="292" name="Google Shape;292;p41"/>
          <p:cNvSpPr txBox="1"/>
          <p:nvPr>
            <p:ph idx="1" type="body"/>
          </p:nvPr>
        </p:nvSpPr>
        <p:spPr>
          <a:xfrm>
            <a:off x="1686185" y="3052868"/>
            <a:ext cx="5771700" cy="5736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293" name="Google Shape;293;p41"/>
          <p:cNvSpPr txBox="1"/>
          <p:nvPr>
            <p:ph idx="2" type="body"/>
          </p:nvPr>
        </p:nvSpPr>
        <p:spPr>
          <a:xfrm>
            <a:off x="1686185" y="3735050"/>
            <a:ext cx="5771700" cy="4593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p>
        </p:txBody>
      </p:sp>
      <p:sp>
        <p:nvSpPr>
          <p:cNvPr id="294" name="Google Shape;294;p41"/>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The Problem</a:t>
            </a:r>
            <a:endParaRPr/>
          </a:p>
        </p:txBody>
      </p:sp>
      <p:sp>
        <p:nvSpPr>
          <p:cNvPr id="295" name="Google Shape;295;p41"/>
          <p:cNvSpPr txBox="1"/>
          <p:nvPr/>
        </p:nvSpPr>
        <p:spPr>
          <a:xfrm>
            <a:off x="0" y="1194150"/>
            <a:ext cx="9003000" cy="2755200"/>
          </a:xfrm>
          <a:prstGeom prst="rect">
            <a:avLst/>
          </a:prstGeom>
          <a:noFill/>
          <a:ln>
            <a:noFill/>
          </a:ln>
        </p:spPr>
        <p:txBody>
          <a:bodyPr anchorCtr="0" anchor="t" bIns="91425" lIns="91425" spcFirstLastPara="1" rIns="91425" wrap="square" tIns="91425">
            <a:spAutoFit/>
          </a:bodyPr>
          <a:lstStyle/>
          <a:p>
            <a:pPr indent="-361950" lvl="0" marL="457200" rtl="0" algn="l">
              <a:lnSpc>
                <a:spcPct val="200000"/>
              </a:lnSpc>
              <a:spcBef>
                <a:spcPts val="800"/>
              </a:spcBef>
              <a:spcAft>
                <a:spcPts val="0"/>
              </a:spcAft>
              <a:buClr>
                <a:schemeClr val="dk1"/>
              </a:buClr>
              <a:buSzPts val="2100"/>
              <a:buChar char="•"/>
            </a:pPr>
            <a:r>
              <a:rPr lang="en" sz="2100">
                <a:solidFill>
                  <a:schemeClr val="dk1"/>
                </a:solidFill>
                <a:latin typeface="Source Sans Pro"/>
                <a:ea typeface="Source Sans Pro"/>
                <a:cs typeface="Source Sans Pro"/>
                <a:sym typeface="Source Sans Pro"/>
              </a:rPr>
              <a:t>Plastic waste is terrible for the environment</a:t>
            </a:r>
            <a:endParaRPr sz="2100">
              <a:solidFill>
                <a:schemeClr val="dk1"/>
              </a:solidFill>
              <a:latin typeface="Source Sans Pro"/>
              <a:ea typeface="Source Sans Pro"/>
              <a:cs typeface="Source Sans Pro"/>
              <a:sym typeface="Source Sans Pro"/>
            </a:endParaRPr>
          </a:p>
          <a:p>
            <a:pPr indent="-361950" lvl="0" marL="457200" rtl="0" algn="l">
              <a:lnSpc>
                <a:spcPct val="200000"/>
              </a:lnSpc>
              <a:spcBef>
                <a:spcPts val="800"/>
              </a:spcBef>
              <a:spcAft>
                <a:spcPts val="0"/>
              </a:spcAft>
              <a:buClr>
                <a:schemeClr val="dk1"/>
              </a:buClr>
              <a:buSzPts val="2100"/>
              <a:buChar char="•"/>
            </a:pPr>
            <a:r>
              <a:rPr lang="en" sz="2100">
                <a:solidFill>
                  <a:schemeClr val="dk1"/>
                </a:solidFill>
                <a:latin typeface="Source Sans Pro"/>
                <a:ea typeface="Source Sans Pro"/>
                <a:cs typeface="Source Sans Pro"/>
                <a:sym typeface="Source Sans Pro"/>
              </a:rPr>
              <a:t>It takes 1000s of years for the plastic to decompose</a:t>
            </a:r>
            <a:endParaRPr sz="2100">
              <a:solidFill>
                <a:schemeClr val="dk1"/>
              </a:solidFill>
              <a:latin typeface="Source Sans Pro"/>
              <a:ea typeface="Source Sans Pro"/>
              <a:cs typeface="Source Sans Pro"/>
              <a:sym typeface="Source Sans Pro"/>
            </a:endParaRPr>
          </a:p>
          <a:p>
            <a:pPr indent="-361950" lvl="0" marL="457200" rtl="0" algn="l">
              <a:lnSpc>
                <a:spcPct val="200000"/>
              </a:lnSpc>
              <a:spcBef>
                <a:spcPts val="800"/>
              </a:spcBef>
              <a:spcAft>
                <a:spcPts val="0"/>
              </a:spcAft>
              <a:buClr>
                <a:schemeClr val="dk1"/>
              </a:buClr>
              <a:buSzPts val="2100"/>
              <a:buChar char="•"/>
            </a:pPr>
            <a:r>
              <a:rPr lang="en" sz="2100">
                <a:solidFill>
                  <a:schemeClr val="dk1"/>
                </a:solidFill>
                <a:latin typeface="Source Sans Pro"/>
                <a:ea typeface="Source Sans Pro"/>
                <a:cs typeface="Source Sans Pro"/>
                <a:sym typeface="Source Sans Pro"/>
              </a:rPr>
              <a:t>Items often come in large single-use plastic containers.</a:t>
            </a:r>
            <a:endParaRPr sz="2100">
              <a:solidFill>
                <a:schemeClr val="dk1"/>
              </a:solidFill>
              <a:latin typeface="Source Sans Pro"/>
              <a:ea typeface="Source Sans Pro"/>
              <a:cs typeface="Source Sans Pro"/>
              <a:sym typeface="Source Sans Pro"/>
            </a:endParaRPr>
          </a:p>
          <a:p>
            <a:pPr indent="-361950" lvl="0" marL="457200" rtl="0" algn="l">
              <a:lnSpc>
                <a:spcPct val="200000"/>
              </a:lnSpc>
              <a:spcBef>
                <a:spcPts val="800"/>
              </a:spcBef>
              <a:spcAft>
                <a:spcPts val="0"/>
              </a:spcAft>
              <a:buClr>
                <a:schemeClr val="dk1"/>
              </a:buClr>
              <a:buSzPts val="2100"/>
              <a:buChar char="•"/>
            </a:pPr>
            <a:r>
              <a:rPr lang="en" sz="2100">
                <a:solidFill>
                  <a:schemeClr val="dk1"/>
                </a:solidFill>
                <a:latin typeface="Source Sans Pro"/>
                <a:ea typeface="Source Sans Pro"/>
                <a:cs typeface="Source Sans Pro"/>
                <a:sym typeface="Source Sans Pro"/>
              </a:rPr>
              <a:t>Users are often forced to purchase a larger quantity than desired</a:t>
            </a:r>
            <a:endParaRPr sz="2100">
              <a:solidFill>
                <a:schemeClr val="dk1"/>
              </a:solidFill>
              <a:latin typeface="Source Sans Pro"/>
              <a:ea typeface="Source Sans Pro"/>
              <a:cs typeface="Source Sans Pro"/>
              <a:sym typeface="Source Sans Pr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2"/>
          <p:cNvSpPr txBox="1"/>
          <p:nvPr>
            <p:ph idx="1" type="body"/>
          </p:nvPr>
        </p:nvSpPr>
        <p:spPr>
          <a:xfrm>
            <a:off x="5759328" y="1793384"/>
            <a:ext cx="3141000" cy="5736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301" name="Google Shape;301;p42"/>
          <p:cNvSpPr txBox="1"/>
          <p:nvPr>
            <p:ph idx="2" type="body"/>
          </p:nvPr>
        </p:nvSpPr>
        <p:spPr>
          <a:xfrm>
            <a:off x="5758004" y="2374837"/>
            <a:ext cx="3141000" cy="9507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p>
        </p:txBody>
      </p:sp>
      <p:sp>
        <p:nvSpPr>
          <p:cNvPr id="302" name="Google Shape;302;p42"/>
          <p:cNvSpPr txBox="1"/>
          <p:nvPr>
            <p:ph idx="3" type="body"/>
          </p:nvPr>
        </p:nvSpPr>
        <p:spPr>
          <a:xfrm>
            <a:off x="342900" y="4767263"/>
            <a:ext cx="6115200" cy="273900"/>
          </a:xfrm>
          <a:prstGeom prst="rect">
            <a:avLst/>
          </a:prstGeom>
        </p:spPr>
        <p:txBody>
          <a:bodyPr anchorCtr="0" anchor="ctr" bIns="34275" lIns="68575" spcFirstLastPara="1" rIns="68575" wrap="square" tIns="34275">
            <a:normAutofit/>
          </a:bodyPr>
          <a:lstStyle/>
          <a:p>
            <a:pPr indent="0" lvl="0" marL="0" rtl="0" algn="l">
              <a:spcBef>
                <a:spcPts val="800"/>
              </a:spcBef>
              <a:spcAft>
                <a:spcPts val="0"/>
              </a:spcAft>
              <a:buNone/>
            </a:pPr>
            <a:r>
              <a:t/>
            </a:r>
            <a:endParaRPr/>
          </a:p>
        </p:txBody>
      </p:sp>
      <p:sp>
        <p:nvSpPr>
          <p:cNvPr id="303" name="Google Shape;303;p42"/>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The Solution</a:t>
            </a:r>
            <a:endParaRPr/>
          </a:p>
        </p:txBody>
      </p:sp>
      <p:sp>
        <p:nvSpPr>
          <p:cNvPr id="304" name="Google Shape;304;p42"/>
          <p:cNvSpPr txBox="1"/>
          <p:nvPr>
            <p:ph idx="1" type="body"/>
          </p:nvPr>
        </p:nvSpPr>
        <p:spPr>
          <a:xfrm>
            <a:off x="311700" y="1229875"/>
            <a:ext cx="4512600" cy="33390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solidFill>
                  <a:schemeClr val="dk1"/>
                </a:solidFill>
              </a:rPr>
              <a:t>A refill machine that allows users to dispense precise quantities of liquid items using their own reusable container</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This would reduce the amount of single use plastic items that gets thrown out such as water bottles </a:t>
            </a:r>
            <a:endParaRPr>
              <a:solidFill>
                <a:schemeClr val="dk1"/>
              </a:solidFill>
            </a:endParaRPr>
          </a:p>
          <a:p>
            <a:pPr indent="0" lvl="0" marL="457200" rtl="0" algn="l">
              <a:spcBef>
                <a:spcPts val="0"/>
              </a:spcBef>
              <a:spcAft>
                <a:spcPts val="0"/>
              </a:spcAft>
              <a:buNone/>
            </a:pPr>
            <a:r>
              <a:t/>
            </a:r>
            <a:endParaRPr>
              <a:solidFill>
                <a:schemeClr val="dk1"/>
              </a:solidFill>
            </a:endParaRPr>
          </a:p>
        </p:txBody>
      </p:sp>
      <p:pic>
        <p:nvPicPr>
          <p:cNvPr id="305" name="Google Shape;305;p42"/>
          <p:cNvPicPr preferRelativeResize="0"/>
          <p:nvPr/>
        </p:nvPicPr>
        <p:blipFill>
          <a:blip r:embed="rId3">
            <a:alphaModFix/>
          </a:blip>
          <a:stretch>
            <a:fillRect/>
          </a:stretch>
        </p:blipFill>
        <p:spPr>
          <a:xfrm>
            <a:off x="5524250" y="154925"/>
            <a:ext cx="3308049" cy="441075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3"/>
          <p:cNvSpPr txBox="1"/>
          <p:nvPr>
            <p:ph type="title"/>
          </p:nvPr>
        </p:nvSpPr>
        <p:spPr>
          <a:xfrm>
            <a:off x="628650" y="2015997"/>
            <a:ext cx="7886700" cy="994200"/>
          </a:xfrm>
          <a:prstGeom prst="rect">
            <a:avLst/>
          </a:prstGeom>
        </p:spPr>
        <p:txBody>
          <a:bodyPr anchorCtr="0" anchor="ctr" bIns="34275" lIns="68575" spcFirstLastPara="1" rIns="68575" wrap="square" tIns="34275">
            <a:normAutofit/>
          </a:bodyPr>
          <a:lstStyle/>
          <a:p>
            <a:pPr indent="0" lvl="0" marL="0" rtl="0" algn="ctr">
              <a:lnSpc>
                <a:spcPct val="90000"/>
              </a:lnSpc>
              <a:spcBef>
                <a:spcPts val="0"/>
              </a:spcBef>
              <a:spcAft>
                <a:spcPts val="0"/>
              </a:spcAft>
              <a:buNone/>
            </a:pPr>
            <a:r>
              <a:rPr lang="en" sz="3600"/>
              <a:t>How?</a:t>
            </a:r>
            <a:endParaRPr/>
          </a:p>
        </p:txBody>
      </p:sp>
      <p:sp>
        <p:nvSpPr>
          <p:cNvPr id="311" name="Google Shape;311;p43"/>
          <p:cNvSpPr txBox="1"/>
          <p:nvPr>
            <p:ph idx="1" type="body"/>
          </p:nvPr>
        </p:nvSpPr>
        <p:spPr>
          <a:xfrm>
            <a:off x="342900" y="4767263"/>
            <a:ext cx="6115200" cy="273900"/>
          </a:xfrm>
          <a:prstGeom prst="rect">
            <a:avLst/>
          </a:prstGeom>
        </p:spPr>
        <p:txBody>
          <a:bodyPr anchorCtr="0" anchor="ctr" bIns="34275" lIns="68575" spcFirstLastPara="1" rIns="68575" wrap="square" tIns="34275">
            <a:normAutofit/>
          </a:bodyPr>
          <a:lstStyle/>
          <a:p>
            <a:pPr indent="0" lvl="0" marL="0" rtl="0" algn="l">
              <a:spcBef>
                <a:spcPts val="80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4"/>
          <p:cNvSpPr txBox="1"/>
          <p:nvPr>
            <p:ph type="title"/>
          </p:nvPr>
        </p:nvSpPr>
        <p:spPr>
          <a:xfrm>
            <a:off x="628650" y="2015997"/>
            <a:ext cx="7886700" cy="994200"/>
          </a:xfrm>
          <a:prstGeom prst="rect">
            <a:avLst/>
          </a:prstGeom>
        </p:spPr>
        <p:txBody>
          <a:bodyPr anchorCtr="0" anchor="ctr" bIns="34275" lIns="68575" spcFirstLastPara="1" rIns="68575" wrap="square" tIns="34275">
            <a:normAutofit/>
          </a:bodyPr>
          <a:lstStyle/>
          <a:p>
            <a:pPr indent="0" lvl="0" marL="0" rtl="0" algn="ctr">
              <a:lnSpc>
                <a:spcPct val="90000"/>
              </a:lnSpc>
              <a:spcBef>
                <a:spcPts val="0"/>
              </a:spcBef>
              <a:spcAft>
                <a:spcPts val="0"/>
              </a:spcAft>
              <a:buNone/>
            </a:pPr>
            <a:r>
              <a:rPr lang="en" sz="3600"/>
              <a:t>User Interface &amp; Control Unit</a:t>
            </a:r>
            <a:endParaRPr/>
          </a:p>
        </p:txBody>
      </p:sp>
      <p:sp>
        <p:nvSpPr>
          <p:cNvPr id="317" name="Google Shape;317;p44"/>
          <p:cNvSpPr txBox="1"/>
          <p:nvPr>
            <p:ph idx="1" type="body"/>
          </p:nvPr>
        </p:nvSpPr>
        <p:spPr>
          <a:xfrm>
            <a:off x="342900" y="4767263"/>
            <a:ext cx="6115200" cy="273900"/>
          </a:xfrm>
          <a:prstGeom prst="rect">
            <a:avLst/>
          </a:prstGeom>
        </p:spPr>
        <p:txBody>
          <a:bodyPr anchorCtr="0" anchor="ctr" bIns="34275" lIns="68575" spcFirstLastPara="1" rIns="68575" wrap="square" tIns="34275">
            <a:normAutofit/>
          </a:bodyPr>
          <a:lstStyle/>
          <a:p>
            <a:pPr indent="0" lvl="0" marL="0" rtl="0" algn="l">
              <a:spcBef>
                <a:spcPts val="80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5"/>
          <p:cNvSpPr txBox="1"/>
          <p:nvPr>
            <p:ph idx="1" type="body"/>
          </p:nvPr>
        </p:nvSpPr>
        <p:spPr>
          <a:xfrm>
            <a:off x="5759328" y="1793384"/>
            <a:ext cx="3141000" cy="5736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323" name="Google Shape;323;p45"/>
          <p:cNvSpPr txBox="1"/>
          <p:nvPr>
            <p:ph idx="2" type="body"/>
          </p:nvPr>
        </p:nvSpPr>
        <p:spPr>
          <a:xfrm>
            <a:off x="5758004" y="2374837"/>
            <a:ext cx="3141000" cy="9507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p>
        </p:txBody>
      </p:sp>
      <p:sp>
        <p:nvSpPr>
          <p:cNvPr id="324" name="Google Shape;324;p45"/>
          <p:cNvSpPr txBox="1"/>
          <p:nvPr>
            <p:ph idx="3" type="body"/>
          </p:nvPr>
        </p:nvSpPr>
        <p:spPr>
          <a:xfrm>
            <a:off x="342900" y="4767263"/>
            <a:ext cx="6115200" cy="273900"/>
          </a:xfrm>
          <a:prstGeom prst="rect">
            <a:avLst/>
          </a:prstGeom>
        </p:spPr>
        <p:txBody>
          <a:bodyPr anchorCtr="0" anchor="ctr" bIns="34275" lIns="68575" spcFirstLastPara="1" rIns="68575" wrap="square" tIns="34275">
            <a:normAutofit/>
          </a:bodyPr>
          <a:lstStyle/>
          <a:p>
            <a:pPr indent="0" lvl="0" marL="0" rtl="0" algn="l">
              <a:spcBef>
                <a:spcPts val="800"/>
              </a:spcBef>
              <a:spcAft>
                <a:spcPts val="0"/>
              </a:spcAft>
              <a:buNone/>
            </a:pPr>
            <a:r>
              <a:t/>
            </a:r>
            <a:endParaRPr/>
          </a:p>
        </p:txBody>
      </p:sp>
      <p:sp>
        <p:nvSpPr>
          <p:cNvPr id="325" name="Google Shape;325;p45"/>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Where We Started</a:t>
            </a:r>
            <a:endParaRPr/>
          </a:p>
        </p:txBody>
      </p:sp>
      <p:pic>
        <p:nvPicPr>
          <p:cNvPr id="326" name="Google Shape;326;p45"/>
          <p:cNvPicPr preferRelativeResize="0"/>
          <p:nvPr/>
        </p:nvPicPr>
        <p:blipFill>
          <a:blip r:embed="rId3">
            <a:alphaModFix/>
          </a:blip>
          <a:stretch>
            <a:fillRect/>
          </a:stretch>
        </p:blipFill>
        <p:spPr>
          <a:xfrm>
            <a:off x="728900" y="1278650"/>
            <a:ext cx="3376325" cy="2519250"/>
          </a:xfrm>
          <a:prstGeom prst="rect">
            <a:avLst/>
          </a:prstGeom>
          <a:noFill/>
          <a:ln>
            <a:noFill/>
          </a:ln>
        </p:spPr>
      </p:pic>
      <p:pic>
        <p:nvPicPr>
          <p:cNvPr id="327" name="Google Shape;327;p45"/>
          <p:cNvPicPr preferRelativeResize="0"/>
          <p:nvPr/>
        </p:nvPicPr>
        <p:blipFill rotWithShape="1">
          <a:blip r:embed="rId4">
            <a:alphaModFix/>
          </a:blip>
          <a:srcRect b="0" l="0" r="66575" t="0"/>
          <a:stretch/>
        </p:blipFill>
        <p:spPr>
          <a:xfrm>
            <a:off x="4669350" y="1017800"/>
            <a:ext cx="3489599" cy="2782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6"/>
          <p:cNvSpPr txBox="1"/>
          <p:nvPr>
            <p:ph idx="1" type="body"/>
          </p:nvPr>
        </p:nvSpPr>
        <p:spPr>
          <a:xfrm>
            <a:off x="5759328" y="1793384"/>
            <a:ext cx="3141000" cy="5736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333" name="Google Shape;333;p46"/>
          <p:cNvSpPr txBox="1"/>
          <p:nvPr>
            <p:ph idx="2" type="body"/>
          </p:nvPr>
        </p:nvSpPr>
        <p:spPr>
          <a:xfrm>
            <a:off x="5758004" y="2374837"/>
            <a:ext cx="3141000" cy="9507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t/>
            </a:r>
            <a:endParaRPr/>
          </a:p>
        </p:txBody>
      </p:sp>
      <p:sp>
        <p:nvSpPr>
          <p:cNvPr id="334" name="Google Shape;334;p46"/>
          <p:cNvSpPr txBox="1"/>
          <p:nvPr>
            <p:ph idx="3" type="body"/>
          </p:nvPr>
        </p:nvSpPr>
        <p:spPr>
          <a:xfrm>
            <a:off x="342900" y="4767263"/>
            <a:ext cx="6115200" cy="273900"/>
          </a:xfrm>
          <a:prstGeom prst="rect">
            <a:avLst/>
          </a:prstGeom>
        </p:spPr>
        <p:txBody>
          <a:bodyPr anchorCtr="0" anchor="ctr" bIns="34275" lIns="68575" spcFirstLastPara="1" rIns="68575" wrap="square" tIns="34275">
            <a:normAutofit/>
          </a:bodyPr>
          <a:lstStyle/>
          <a:p>
            <a:pPr indent="0" lvl="0" marL="0" rtl="0" algn="l">
              <a:spcBef>
                <a:spcPts val="800"/>
              </a:spcBef>
              <a:spcAft>
                <a:spcPts val="0"/>
              </a:spcAft>
              <a:buNone/>
            </a:pPr>
            <a:r>
              <a:t/>
            </a:r>
            <a:endParaRPr/>
          </a:p>
        </p:txBody>
      </p:sp>
      <p:sp>
        <p:nvSpPr>
          <p:cNvPr id="335" name="Google Shape;335;p46"/>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Where We Ended</a:t>
            </a:r>
            <a:endParaRPr/>
          </a:p>
        </p:txBody>
      </p:sp>
      <p:pic>
        <p:nvPicPr>
          <p:cNvPr id="336" name="Google Shape;336;p46"/>
          <p:cNvPicPr preferRelativeResize="0"/>
          <p:nvPr/>
        </p:nvPicPr>
        <p:blipFill>
          <a:blip r:embed="rId3">
            <a:alphaModFix/>
          </a:blip>
          <a:stretch>
            <a:fillRect/>
          </a:stretch>
        </p:blipFill>
        <p:spPr>
          <a:xfrm>
            <a:off x="1063125" y="1170263"/>
            <a:ext cx="2802975" cy="2802975"/>
          </a:xfrm>
          <a:prstGeom prst="rect">
            <a:avLst/>
          </a:prstGeom>
          <a:noFill/>
          <a:ln>
            <a:noFill/>
          </a:ln>
        </p:spPr>
      </p:pic>
      <p:pic>
        <p:nvPicPr>
          <p:cNvPr id="337" name="Google Shape;337;p46"/>
          <p:cNvPicPr preferRelativeResize="0"/>
          <p:nvPr/>
        </p:nvPicPr>
        <p:blipFill>
          <a:blip r:embed="rId4">
            <a:alphaModFix/>
          </a:blip>
          <a:stretch>
            <a:fillRect/>
          </a:stretch>
        </p:blipFill>
        <p:spPr>
          <a:xfrm>
            <a:off x="4001000" y="1075700"/>
            <a:ext cx="4290398" cy="27973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SMB PPT ORANGE">
      <a:dk1>
        <a:srgbClr val="000000"/>
      </a:dk1>
      <a:lt1>
        <a:srgbClr val="FFFFFF"/>
      </a:lt1>
      <a:dk2>
        <a:srgbClr val="13294B"/>
      </a:dk2>
      <a:lt2>
        <a:srgbClr val="FF5F05"/>
      </a:lt2>
      <a:accent1>
        <a:srgbClr val="0071CE"/>
      </a:accent1>
      <a:accent2>
        <a:srgbClr val="FCB316"/>
      </a:accent2>
      <a:accent3>
        <a:srgbClr val="007E8E"/>
      </a:accent3>
      <a:accent4>
        <a:srgbClr val="006230"/>
      </a:accent4>
      <a:accent5>
        <a:srgbClr val="5C0E41"/>
      </a:accent5>
      <a:accent6>
        <a:srgbClr val="7D3E13"/>
      </a:accent6>
      <a:hlink>
        <a:srgbClr val="C84113"/>
      </a:hlink>
      <a:folHlink>
        <a:srgbClr val="2159A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