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57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3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33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2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6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7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9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6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BC7D-F09D-41BA-AB74-B18D8EE146D1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417 Lecture 5:</a:t>
            </a:r>
            <a:br>
              <a:rPr kumimoji="1" lang="en-US" altLang="ja-JP" dirty="0" smtClean="0"/>
            </a:br>
            <a:r>
              <a:rPr lang="en-US" altLang="ja-JP" dirty="0" smtClean="0"/>
              <a:t>Eigenvectors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Mark Hasegawa-Johnson</a:t>
            </a:r>
          </a:p>
          <a:p>
            <a:r>
              <a:rPr lang="en-US" altLang="ja-JP" dirty="0" smtClean="0"/>
              <a:t>9/12/2017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80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Let’s talk about that equation,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.  Remember how the determinant is calculated, for example if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 means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brk m:alnAt="7"/>
                      </m:rP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We assume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dirty="0" smtClean="0"/>
                  <a:t> are all given in the problem statement.  Only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ja-JP" dirty="0" smtClean="0"/>
                  <a:t> is unknown.  So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 is a </a:t>
                </a:r>
                <a:r>
                  <a:rPr lang="en-US" altLang="ja-JP" dirty="0" err="1" smtClean="0"/>
                  <a:t>D’th</a:t>
                </a:r>
                <a:r>
                  <a:rPr lang="en-US" altLang="ja-JP" dirty="0" smtClean="0"/>
                  <a:t> order polynomial in one variable.</a:t>
                </a:r>
              </a:p>
              <a:p>
                <a:r>
                  <a:rPr lang="en-US" altLang="ja-JP" dirty="0"/>
                  <a:t>T</a:t>
                </a:r>
                <a:r>
                  <a:rPr lang="en-US" altLang="ja-JP" dirty="0" smtClean="0"/>
                  <a:t>he fundamental theorem of algebra says that a </a:t>
                </a:r>
                <a:r>
                  <a:rPr lang="en-US" altLang="ja-JP" dirty="0" err="1" smtClean="0"/>
                  <a:t>D’th</a:t>
                </a:r>
                <a:r>
                  <a:rPr lang="en-US" altLang="ja-JP" dirty="0" smtClean="0"/>
                  <a:t> order polynomial has D roots (counting repeated roots and complex roots).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043" t="-3041" r="-2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So a </a:t>
                </a:r>
                <a:r>
                  <a:rPr lang="en-US" altLang="ja-JP" dirty="0" err="1" smtClean="0"/>
                  <a:t>DxD</a:t>
                </a:r>
                <a:r>
                  <a:rPr lang="en-US" altLang="ja-JP" dirty="0" smtClean="0"/>
                  <a:t> matrix always has D eigenvalues (counting complex and repeated eigenvalues).  This is true even if the matrix has no eigenvectors!!  The eigenvalues are the D solutions of the polynomial equation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Positive Definite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ja-JP" dirty="0" smtClean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 is called “positive definite” (written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≻0</m:t>
                    </m:r>
                  </m:oMath>
                </a14:m>
                <a:r>
                  <a:rPr kumimoji="1" lang="en-US" altLang="ja-JP" dirty="0" smtClean="0"/>
                  <a:t>) if, 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So, you can see that this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dirty="0" smtClean="0"/>
                  <a:t>. </a:t>
                </a:r>
              </a:p>
              <a:p>
                <a:r>
                  <a:rPr lang="en-US" altLang="ja-JP" dirty="0" smtClean="0"/>
                  <a:t>So this means that a matrix is positive definite if and only if the output of the transform,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dirty="0" smtClean="0"/>
                  <a:t>, is never rotated away from the input,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, by 90 degrees or more! 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 (useful geometric intuition)</a:t>
                </a:r>
                <a:endParaRPr lang="en-US" altLang="ja-JP" dirty="0"/>
              </a:p>
              <a:p>
                <a:r>
                  <a:rPr lang="en-US" altLang="ja-JP" dirty="0" smtClean="0"/>
                  <a:t> </a:t>
                </a:r>
                <a:r>
                  <a:rPr lang="en-US" altLang="ja-JP" dirty="0"/>
                  <a:t>For example, the matrix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 is positive-definite.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566" t="-3281" r="-1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own Arrow 3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3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matrices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We’ve been working with “right eigenvectors:”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There may also be left eigenvectors, which are row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, and corresponding left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If A is symmetric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), then the left and right eigenvectors and eigenvalues are the same, because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 smtClean="0"/>
                  <a:t> means that lambda and v satisfy the definition of left eigenvalue and eigenvector, as well as right.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 r="-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positive </a:t>
            </a:r>
            <a:r>
              <a:rPr kumimoji="1" lang="en-US" altLang="ja-JP" dirty="0" smtClean="0"/>
              <a:t>definite matrices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you </a:t>
                </a:r>
                <a:r>
                  <a:rPr lang="en-US" altLang="ja-JP" dirty="0" smtClean="0"/>
                  <a:t>can do an interesting thing if you multiply the matrix by its eigenvectors both before and after: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So if a </a:t>
                </a:r>
                <a:r>
                  <a:rPr lang="en-US" altLang="ja-JP" dirty="0" smtClean="0"/>
                  <a:t>matrix </a:t>
                </a:r>
                <a:r>
                  <a:rPr lang="en-US" altLang="ja-JP" dirty="0" smtClean="0"/>
                  <a:t>is positive definite, then all of its eigenvalues are positive real numbers.  It turns out that the opposite is also true: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A </a:t>
                </a:r>
                <a:r>
                  <a:rPr lang="en-US" altLang="ja-JP" dirty="0" smtClean="0"/>
                  <a:t>matrix </a:t>
                </a:r>
                <a:r>
                  <a:rPr lang="en-US" altLang="ja-JP" dirty="0" smtClean="0"/>
                  <a:t>is positive definite if and only if all of its eigenvalues are positive. 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 r="-2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Symmetric positive definite matrices turn out to also have one more unbelievably useful property: their eigenvectors are orthogonal.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  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 smtClean="0"/>
                  <a:t> then, by convention,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So suppose we create the matrix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This is an orthonormal matrix: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It turns out that, 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 smtClean="0"/>
                  <a:t>.</a:t>
                </a:r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If A is symmetric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 smtClean="0"/>
                  <a:t>),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…but also…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That means we can write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 smtClean="0"/>
                  <a:t>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Because</a:t>
                </a:r>
              </a:p>
              <a:p>
                <a:pPr marL="0" indent="0" algn="ctr">
                  <a:buNone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0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If A is symmetric and positive definite we can write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Equivalently</a:t>
                </a:r>
              </a:p>
              <a:p>
                <a:pPr marL="0" indent="0" algn="ctr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Covariance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we have a dataset containing N independent sample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 smtClean="0"/>
                  <a:t>.  The true mean is approximately given by the sample mean,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Similarly, the true covariance matrix is approximately given by the sample covariance matrix,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Covariance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Define the “sum-of-squares matrix” to be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So that the sample covariance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.  Suppose that we define the centered data matrix to be the following </a:t>
                </a:r>
                <a:r>
                  <a:rPr lang="en-US" altLang="ja-JP" dirty="0" err="1" smtClean="0"/>
                  <a:t>DxN</a:t>
                </a:r>
                <a:r>
                  <a:rPr lang="en-US" altLang="ja-JP" dirty="0" smtClean="0"/>
                  <a:t> matrix: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Then the sum-of-squares matrix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 r="-9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Linear transforms</a:t>
            </a:r>
          </a:p>
          <a:p>
            <a:r>
              <a:rPr kumimoji="1" lang="en-US" altLang="ja-JP" dirty="0" smtClean="0"/>
              <a:t>Eigenvectors</a:t>
            </a:r>
          </a:p>
          <a:p>
            <a:r>
              <a:rPr lang="en-US" altLang="ja-JP" dirty="0" smtClean="0"/>
              <a:t>Eigenvalues</a:t>
            </a:r>
          </a:p>
          <a:p>
            <a:r>
              <a:rPr kumimoji="1" lang="en-US" altLang="ja-JP" dirty="0" smtClean="0"/>
              <a:t>Symmetric matrices</a:t>
            </a:r>
          </a:p>
          <a:p>
            <a:r>
              <a:rPr lang="en-US" altLang="ja-JP" dirty="0" smtClean="0"/>
              <a:t>Symmetric positive definite matrices</a:t>
            </a:r>
          </a:p>
          <a:p>
            <a:r>
              <a:rPr lang="en-US" altLang="ja-JP" dirty="0" smtClean="0"/>
              <a:t>Covariance matrices</a:t>
            </a:r>
          </a:p>
          <a:p>
            <a:r>
              <a:rPr lang="en-US" altLang="ja-JP" dirty="0" smtClean="0"/>
              <a:t>Principal components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0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Covariance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Well, a sum-of-squares matrix is obviously symmetric.  It’s also almost always positive definite: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That quantity is positive unless the new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 smtClean="0"/>
                  <a:t>, is 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 for every vector in the training database.  As long as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 smtClean="0"/>
                  <a:t>, that’s really, really unlikely.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Covariance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So a sum-of-squares matrix can be written as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And the covariance can be written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0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Principal components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that </a:t>
                </a:r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are the eigenvalue and eigenvector matrices of S, respectively.  Define the principal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 smtClean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, or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Principal components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 smtClean="0"/>
                  <a:t> and V are the eigenvalue and eigenvector matrices of S, respectively.  Define the principal components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Then the principal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altLang="ja-JP" dirty="0" smtClean="0"/>
                  <a:t> are not correlated with each other, and the variance of each one is given by the corresponding eigenvalue of 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 l="-928" t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Principal component directions are the eigenvectors of the covariance matrix (or of the sum-of-squares matrix – same directions, because they are just scaled by N)</a:t>
            </a:r>
          </a:p>
          <a:p>
            <a:r>
              <a:rPr lang="en-US" altLang="ja-JP" dirty="0" smtClean="0"/>
              <a:t>Principal components are the projections of each training example onto the principal component directions</a:t>
            </a:r>
          </a:p>
          <a:p>
            <a:r>
              <a:rPr kumimoji="1" lang="en-US" altLang="ja-JP" dirty="0" smtClean="0"/>
              <a:t>Principal components are uncorrelated with each other: the covariance is zero</a:t>
            </a:r>
          </a:p>
          <a:p>
            <a:r>
              <a:rPr lang="en-US" altLang="ja-JP" dirty="0" smtClean="0"/>
              <a:t>The variance of each principal component is the corresponding eigenvalue of the covariance matrix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79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Implications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The total energy in the signal,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dirty="0" smtClean="0"/>
                  <a:t>, is equal to the sum of the eigenvalues.</a:t>
                </a:r>
              </a:p>
              <a:p>
                <a:r>
                  <a:rPr lang="en-US" altLang="ja-JP" dirty="0" smtClean="0"/>
                  <a:t>If you want to keep only a small number of dimensions, but keep most of the energy, you can do it by keeping the principal components with the highest corresponding eigenvalues.</a:t>
                </a:r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 r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.  </a:t>
                </a:r>
                <a:r>
                  <a:rPr lang="en-US" altLang="ja-JP" dirty="0" smtClean="0"/>
                  <a:t>For example: the matrix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maps the vectors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dirty="0" smtClean="0"/>
                  <a:t>,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to the vectors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2088" t="-2887" r="-3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own Arrow 3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3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.  </a:t>
                </a:r>
                <a:r>
                  <a:rPr lang="en-US" altLang="ja-JP" dirty="0" smtClean="0"/>
                  <a:t>For example: the matrix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maps the vectors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to the vectors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775" t="-1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4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.  </a:t>
                </a:r>
                <a:r>
                  <a:rPr lang="en-US" altLang="ja-JP" dirty="0" smtClean="0"/>
                  <a:t>The absolute value of the </a:t>
                </a:r>
                <a:r>
                  <a:rPr lang="en-US" altLang="ja-JP" dirty="0" smtClean="0"/>
                  <a:t>determinant of A tells you how much the area of a unit circle is changed under the transformation.  For example: 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 smtClean="0"/>
                  <a:t>, then the unit circle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 (which has an area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ja-JP" dirty="0" smtClean="0"/>
                  <a:t>) is mapped to an ellipse with an area of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𝑎𝑏𝑠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2088" t="-2100" r="-3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7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For a D-dimensional square matrix, there may be up to D different directions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 smtClean="0"/>
                  <a:t> such that, for some scalar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/>
                  <a:t>For example: 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, then the eigenvectors and eigenvalues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775" t="-2887" r="-3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 smtClean="0"/>
                  <a:t>An eigenvector is a direction, not just a vector.  That means that if you multiply an eigenvector by any scalar, you get the same eigenvector: 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ja-JP" dirty="0" smtClean="0"/>
                  <a:t>, then it’s also true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endParaRPr kumimoji="1" lang="en-US" altLang="ja-JP" dirty="0" smtClean="0"/>
              </a:p>
              <a:p>
                <a:r>
                  <a:rPr lang="en-US" altLang="ja-JP" dirty="0"/>
                  <a:t>For example: </a:t>
                </a:r>
                <a:r>
                  <a:rPr lang="en-US" altLang="ja-JP" dirty="0" smtClean="0"/>
                  <a:t>the following are all the same eigenvector</a:t>
                </a: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,−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Since scale doesn’t matter, by convention, we normalize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 smtClean="0"/>
                  <a:t> and the first nonzero element is positive.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357" t="-3018" r="-15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0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Notice that only square matrices can have eigenvectors.  For a non-square matrix, the equation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 smtClean="0"/>
                  <a:t> is impossible --- the dimension of the output is different from the dimension of the input.</a:t>
                </a:r>
              </a:p>
              <a:p>
                <a:r>
                  <a:rPr lang="en-US" altLang="ja-JP" dirty="0" smtClean="0"/>
                  <a:t>Not all matrices have eigenvectors!  For example, a rotation matrix doesn’t have any real-valued eigenvectors: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775" t="-2887" r="-1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752080" y="1825626"/>
            <a:ext cx="1300479" cy="1360885"/>
            <a:chOff x="7752080" y="1825626"/>
            <a:chExt cx="1300479" cy="136088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8382000" y="1825626"/>
              <a:ext cx="0" cy="7950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904480" y="2117487"/>
              <a:ext cx="477521" cy="5031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46" idx="7"/>
            </p:cNvCxnSpPr>
            <p:nvPr/>
          </p:nvCxnSpPr>
          <p:spPr>
            <a:xfrm flipV="1">
              <a:off x="8432799" y="2050466"/>
              <a:ext cx="429309" cy="53247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412480" y="2582944"/>
              <a:ext cx="64007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752080" y="1855552"/>
              <a:ext cx="1300479" cy="13309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7028823">
            <a:off x="8639772" y="4344152"/>
            <a:ext cx="1300479" cy="1360885"/>
            <a:chOff x="7752080" y="1825626"/>
            <a:chExt cx="1300479" cy="1360885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382000" y="1825626"/>
              <a:ext cx="0" cy="7950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7904480" y="2117487"/>
              <a:ext cx="477521" cy="5031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4" idx="7"/>
            </p:cNvCxnSpPr>
            <p:nvPr/>
          </p:nvCxnSpPr>
          <p:spPr>
            <a:xfrm flipV="1">
              <a:off x="8432799" y="2050466"/>
              <a:ext cx="429309" cy="53247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412480" y="2582944"/>
              <a:ext cx="64007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752080" y="1855552"/>
              <a:ext cx="1300479" cy="13309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Down Arrow 44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8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That means that when you use the linear transform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 to transform the unit circle, the result has zero area.  Remember that the area of the output is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ja-JP" dirty="0" smtClean="0"/>
                  <a:t>.  So that means that, for any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 smtClean="0"/>
                  <a:t>, the determinant of the matrix difference is zero: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 rotWithShape="0">
                <a:blip r:embed="rId2"/>
                <a:stretch>
                  <a:fillRect l="-1566" r="-9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357361" y="5109852"/>
            <a:ext cx="6350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9162854" y="5072144"/>
            <a:ext cx="164026" cy="377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347200" y="5072144"/>
            <a:ext cx="3047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862108" y="5072144"/>
            <a:ext cx="49525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20" y="3545840"/>
                <a:ext cx="3657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own Arrow 21"/>
              <p:cNvSpPr/>
              <p:nvPr/>
            </p:nvSpPr>
            <p:spPr>
              <a:xfrm rot="19235698">
                <a:off x="7923330" y="3147269"/>
                <a:ext cx="2071311" cy="4914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Down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35698">
                <a:off x="7923330" y="3147269"/>
                <a:ext cx="2071311" cy="491409"/>
              </a:xfrm>
              <a:prstGeom prst="down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8743463" y="5062235"/>
            <a:ext cx="1300479" cy="86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428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 Math</vt:lpstr>
      <vt:lpstr>Wingdings</vt:lpstr>
      <vt:lpstr>Office Theme</vt:lpstr>
      <vt:lpstr>ECE 417 Lecture 5: Eigenvectors</vt:lpstr>
      <vt:lpstr>Content</vt:lpstr>
      <vt:lpstr>Linear Transforms</vt:lpstr>
      <vt:lpstr>Linear Transforms</vt:lpstr>
      <vt:lpstr>Linear Transforms</vt:lpstr>
      <vt:lpstr>Eigenvectors</vt:lpstr>
      <vt:lpstr>Eigenvectors</vt:lpstr>
      <vt:lpstr>Eigenvectors</vt:lpstr>
      <vt:lpstr>Eigenvalues</vt:lpstr>
      <vt:lpstr>Eigenvalues</vt:lpstr>
      <vt:lpstr>Eigenvalues</vt:lpstr>
      <vt:lpstr>Positive Definite Matrix</vt:lpstr>
      <vt:lpstr>Symmetric matrices</vt:lpstr>
      <vt:lpstr>positive definite matrices</vt:lpstr>
      <vt:lpstr>Symmetric positive definite matrices</vt:lpstr>
      <vt:lpstr>Symmetric positive definite matrices</vt:lpstr>
      <vt:lpstr>Symmetric positive definite matrices</vt:lpstr>
      <vt:lpstr>Covariance matrices</vt:lpstr>
      <vt:lpstr>Covariance matrices</vt:lpstr>
      <vt:lpstr>Covariance matrices</vt:lpstr>
      <vt:lpstr>Covariance matrices</vt:lpstr>
      <vt:lpstr>Principal components</vt:lpstr>
      <vt:lpstr>Principal components</vt:lpstr>
      <vt:lpstr>Summary</vt:lpstr>
      <vt:lpstr>Implications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5: Eigenvectors</dc:title>
  <dc:creator>Mark Hasegawa-Johnson</dc:creator>
  <cp:lastModifiedBy>Mark Hasegawa-Johnson</cp:lastModifiedBy>
  <cp:revision>54</cp:revision>
  <cp:lastPrinted>2017-09-12T04:12:31Z</cp:lastPrinted>
  <dcterms:created xsi:type="dcterms:W3CDTF">2017-09-11T18:47:07Z</dcterms:created>
  <dcterms:modified xsi:type="dcterms:W3CDTF">2017-09-12T15:54:47Z</dcterms:modified>
</cp:coreProperties>
</file>