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4.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5.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6.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notesSlides/notesSlide7.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notesSlides/notesSlide8.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notesSlides/notesSlide9.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10.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9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52"/>
  </p:notesMasterIdLst>
  <p:sldIdLst>
    <p:sldId id="256" r:id="rId6"/>
    <p:sldId id="685" r:id="rId7"/>
    <p:sldId id="686" r:id="rId8"/>
    <p:sldId id="687" r:id="rId9"/>
    <p:sldId id="688" r:id="rId10"/>
    <p:sldId id="689" r:id="rId11"/>
    <p:sldId id="690" r:id="rId12"/>
    <p:sldId id="691" r:id="rId13"/>
    <p:sldId id="692" r:id="rId14"/>
    <p:sldId id="693" r:id="rId15"/>
    <p:sldId id="694" r:id="rId16"/>
    <p:sldId id="695" r:id="rId17"/>
    <p:sldId id="696" r:id="rId18"/>
    <p:sldId id="697" r:id="rId19"/>
    <p:sldId id="698" r:id="rId20"/>
    <p:sldId id="398" r:id="rId21"/>
    <p:sldId id="458" r:id="rId22"/>
    <p:sldId id="459" r:id="rId23"/>
    <p:sldId id="423" r:id="rId24"/>
    <p:sldId id="424" r:id="rId25"/>
    <p:sldId id="460" r:id="rId26"/>
    <p:sldId id="461" r:id="rId27"/>
    <p:sldId id="462" r:id="rId28"/>
    <p:sldId id="418" r:id="rId29"/>
    <p:sldId id="699" r:id="rId30"/>
    <p:sldId id="257" r:id="rId31"/>
    <p:sldId id="477" r:id="rId32"/>
    <p:sldId id="576" r:id="rId33"/>
    <p:sldId id="258" r:id="rId34"/>
    <p:sldId id="259" r:id="rId35"/>
    <p:sldId id="261" r:id="rId36"/>
    <p:sldId id="263" r:id="rId37"/>
    <p:sldId id="264" r:id="rId38"/>
    <p:sldId id="266" r:id="rId39"/>
    <p:sldId id="267" r:id="rId40"/>
    <p:sldId id="484" r:id="rId41"/>
    <p:sldId id="485" r:id="rId42"/>
    <p:sldId id="486" r:id="rId43"/>
    <p:sldId id="487" r:id="rId44"/>
    <p:sldId id="469" r:id="rId45"/>
    <p:sldId id="488" r:id="rId46"/>
    <p:sldId id="700" r:id="rId47"/>
    <p:sldId id="701" r:id="rId48"/>
    <p:sldId id="464" r:id="rId49"/>
    <p:sldId id="465" r:id="rId50"/>
    <p:sldId id="57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B9505F-E505-4DB3-8AD6-88D15C5B8303}" v="4" dt="2022-11-17T19:28:55.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3" d="100"/>
          <a:sy n="33" d="100"/>
        </p:scale>
        <p:origin x="83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mar, Rakesh" userId="e6961465-9b26-4018-8ebe-1bb6947834b0" providerId="ADAL" clId="{EBB9505F-E505-4DB3-8AD6-88D15C5B8303}"/>
    <pc:docChg chg="undo custSel addSld delSld modSld delMainMaster">
      <pc:chgData name="Kumar, Rakesh" userId="e6961465-9b26-4018-8ebe-1bb6947834b0" providerId="ADAL" clId="{EBB9505F-E505-4DB3-8AD6-88D15C5B8303}" dt="2022-11-17T19:17:55.237" v="49" actId="47"/>
      <pc:docMkLst>
        <pc:docMk/>
      </pc:docMkLst>
      <pc:sldChg chg="delSp modSp mod">
        <pc:chgData name="Kumar, Rakesh" userId="e6961465-9b26-4018-8ebe-1bb6947834b0" providerId="ADAL" clId="{EBB9505F-E505-4DB3-8AD6-88D15C5B8303}" dt="2022-11-17T19:14:14.445" v="24" actId="478"/>
        <pc:sldMkLst>
          <pc:docMk/>
          <pc:sldMk cId="0" sldId="398"/>
        </pc:sldMkLst>
        <pc:spChg chg="del">
          <ac:chgData name="Kumar, Rakesh" userId="e6961465-9b26-4018-8ebe-1bb6947834b0" providerId="ADAL" clId="{EBB9505F-E505-4DB3-8AD6-88D15C5B8303}" dt="2022-11-17T19:14:14.445" v="24" actId="478"/>
          <ac:spMkLst>
            <pc:docMk/>
            <pc:sldMk cId="0" sldId="398"/>
            <ac:spMk id="4" creationId="{E034E882-F7A8-4F7B-37C6-FFBE64C4274B}"/>
          </ac:spMkLst>
        </pc:spChg>
        <pc:spChg chg="mod">
          <ac:chgData name="Kumar, Rakesh" userId="e6961465-9b26-4018-8ebe-1bb6947834b0" providerId="ADAL" clId="{EBB9505F-E505-4DB3-8AD6-88D15C5B8303}" dt="2022-11-17T19:14:11.207" v="23" actId="1076"/>
          <ac:spMkLst>
            <pc:docMk/>
            <pc:sldMk cId="0" sldId="398"/>
            <ac:spMk id="8194" creationId="{23FE1301-523E-6C25-E927-9D2E55FA9BCC}"/>
          </ac:spMkLst>
        </pc:spChg>
      </pc:sldChg>
      <pc:sldChg chg="del">
        <pc:chgData name="Kumar, Rakesh" userId="e6961465-9b26-4018-8ebe-1bb6947834b0" providerId="ADAL" clId="{EBB9505F-E505-4DB3-8AD6-88D15C5B8303}" dt="2022-11-17T19:14:21.177" v="28" actId="47"/>
        <pc:sldMkLst>
          <pc:docMk/>
          <pc:sldMk cId="0" sldId="401"/>
        </pc:sldMkLst>
      </pc:sldChg>
      <pc:sldChg chg="del">
        <pc:chgData name="Kumar, Rakesh" userId="e6961465-9b26-4018-8ebe-1bb6947834b0" providerId="ADAL" clId="{EBB9505F-E505-4DB3-8AD6-88D15C5B8303}" dt="2022-11-17T19:15:07.363" v="29" actId="47"/>
        <pc:sldMkLst>
          <pc:docMk/>
          <pc:sldMk cId="0" sldId="402"/>
        </pc:sldMkLst>
      </pc:sldChg>
      <pc:sldChg chg="del">
        <pc:chgData name="Kumar, Rakesh" userId="e6961465-9b26-4018-8ebe-1bb6947834b0" providerId="ADAL" clId="{EBB9505F-E505-4DB3-8AD6-88D15C5B8303}" dt="2022-11-17T19:15:11.981" v="30" actId="47"/>
        <pc:sldMkLst>
          <pc:docMk/>
          <pc:sldMk cId="0" sldId="403"/>
        </pc:sldMkLst>
      </pc:sldChg>
      <pc:sldChg chg="del">
        <pc:chgData name="Kumar, Rakesh" userId="e6961465-9b26-4018-8ebe-1bb6947834b0" providerId="ADAL" clId="{EBB9505F-E505-4DB3-8AD6-88D15C5B8303}" dt="2022-11-17T19:15:14.592" v="31" actId="47"/>
        <pc:sldMkLst>
          <pc:docMk/>
          <pc:sldMk cId="0" sldId="404"/>
        </pc:sldMkLst>
      </pc:sldChg>
      <pc:sldChg chg="del">
        <pc:chgData name="Kumar, Rakesh" userId="e6961465-9b26-4018-8ebe-1bb6947834b0" providerId="ADAL" clId="{EBB9505F-E505-4DB3-8AD6-88D15C5B8303}" dt="2022-11-17T19:15:19.682" v="32" actId="47"/>
        <pc:sldMkLst>
          <pc:docMk/>
          <pc:sldMk cId="0" sldId="405"/>
        </pc:sldMkLst>
      </pc:sldChg>
      <pc:sldChg chg="del">
        <pc:chgData name="Kumar, Rakesh" userId="e6961465-9b26-4018-8ebe-1bb6947834b0" providerId="ADAL" clId="{EBB9505F-E505-4DB3-8AD6-88D15C5B8303}" dt="2022-11-17T19:17:11.327" v="39" actId="47"/>
        <pc:sldMkLst>
          <pc:docMk/>
          <pc:sldMk cId="0" sldId="406"/>
        </pc:sldMkLst>
      </pc:sldChg>
      <pc:sldChg chg="del">
        <pc:chgData name="Kumar, Rakesh" userId="e6961465-9b26-4018-8ebe-1bb6947834b0" providerId="ADAL" clId="{EBB9505F-E505-4DB3-8AD6-88D15C5B8303}" dt="2022-11-17T19:15:46.168" v="33" actId="47"/>
        <pc:sldMkLst>
          <pc:docMk/>
          <pc:sldMk cId="0" sldId="407"/>
        </pc:sldMkLst>
      </pc:sldChg>
      <pc:sldChg chg="modSp del mod">
        <pc:chgData name="Kumar, Rakesh" userId="e6961465-9b26-4018-8ebe-1bb6947834b0" providerId="ADAL" clId="{EBB9505F-E505-4DB3-8AD6-88D15C5B8303}" dt="2022-11-17T19:17:11.842" v="40" actId="47"/>
        <pc:sldMkLst>
          <pc:docMk/>
          <pc:sldMk cId="0" sldId="408"/>
        </pc:sldMkLst>
        <pc:spChg chg="mod">
          <ac:chgData name="Kumar, Rakesh" userId="e6961465-9b26-4018-8ebe-1bb6947834b0" providerId="ADAL" clId="{EBB9505F-E505-4DB3-8AD6-88D15C5B8303}" dt="2022-11-17T19:16:03.061" v="35" actId="14100"/>
          <ac:spMkLst>
            <pc:docMk/>
            <pc:sldMk cId="0" sldId="408"/>
            <ac:spMk id="33795" creationId="{F94F21F7-9D34-7537-8305-76ED97CB7005}"/>
          </ac:spMkLst>
        </pc:spChg>
        <pc:spChg chg="mod">
          <ac:chgData name="Kumar, Rakesh" userId="e6961465-9b26-4018-8ebe-1bb6947834b0" providerId="ADAL" clId="{EBB9505F-E505-4DB3-8AD6-88D15C5B8303}" dt="2022-11-17T19:16:08.107" v="36" actId="1076"/>
          <ac:spMkLst>
            <pc:docMk/>
            <pc:sldMk cId="0" sldId="408"/>
            <ac:spMk id="33796" creationId="{B67915F4-62D9-11CC-D904-7096A33AFFEA}"/>
          </ac:spMkLst>
        </pc:spChg>
      </pc:sldChg>
      <pc:sldChg chg="del">
        <pc:chgData name="Kumar, Rakesh" userId="e6961465-9b26-4018-8ebe-1bb6947834b0" providerId="ADAL" clId="{EBB9505F-E505-4DB3-8AD6-88D15C5B8303}" dt="2022-11-17T19:17:12.271" v="41" actId="47"/>
        <pc:sldMkLst>
          <pc:docMk/>
          <pc:sldMk cId="0" sldId="409"/>
        </pc:sldMkLst>
      </pc:sldChg>
      <pc:sldChg chg="add del">
        <pc:chgData name="Kumar, Rakesh" userId="e6961465-9b26-4018-8ebe-1bb6947834b0" providerId="ADAL" clId="{EBB9505F-E505-4DB3-8AD6-88D15C5B8303}" dt="2022-11-17T19:17:24.035" v="44" actId="47"/>
        <pc:sldMkLst>
          <pc:docMk/>
          <pc:sldMk cId="0" sldId="411"/>
        </pc:sldMkLst>
      </pc:sldChg>
      <pc:sldChg chg="del">
        <pc:chgData name="Kumar, Rakesh" userId="e6961465-9b26-4018-8ebe-1bb6947834b0" providerId="ADAL" clId="{EBB9505F-E505-4DB3-8AD6-88D15C5B8303}" dt="2022-11-17T19:17:29.258" v="45" actId="47"/>
        <pc:sldMkLst>
          <pc:docMk/>
          <pc:sldMk cId="0" sldId="412"/>
        </pc:sldMkLst>
      </pc:sldChg>
      <pc:sldChg chg="del">
        <pc:chgData name="Kumar, Rakesh" userId="e6961465-9b26-4018-8ebe-1bb6947834b0" providerId="ADAL" clId="{EBB9505F-E505-4DB3-8AD6-88D15C5B8303}" dt="2022-11-17T19:17:32.356" v="46" actId="47"/>
        <pc:sldMkLst>
          <pc:docMk/>
          <pc:sldMk cId="0" sldId="413"/>
        </pc:sldMkLst>
      </pc:sldChg>
      <pc:sldChg chg="del">
        <pc:chgData name="Kumar, Rakesh" userId="e6961465-9b26-4018-8ebe-1bb6947834b0" providerId="ADAL" clId="{EBB9505F-E505-4DB3-8AD6-88D15C5B8303}" dt="2022-11-17T19:17:33.474" v="47" actId="47"/>
        <pc:sldMkLst>
          <pc:docMk/>
          <pc:sldMk cId="0" sldId="414"/>
        </pc:sldMkLst>
      </pc:sldChg>
      <pc:sldChg chg="del">
        <pc:chgData name="Kumar, Rakesh" userId="e6961465-9b26-4018-8ebe-1bb6947834b0" providerId="ADAL" clId="{EBB9505F-E505-4DB3-8AD6-88D15C5B8303}" dt="2022-11-17T19:17:34.322" v="48" actId="47"/>
        <pc:sldMkLst>
          <pc:docMk/>
          <pc:sldMk cId="0" sldId="415"/>
        </pc:sldMkLst>
      </pc:sldChg>
      <pc:sldChg chg="del">
        <pc:chgData name="Kumar, Rakesh" userId="e6961465-9b26-4018-8ebe-1bb6947834b0" providerId="ADAL" clId="{EBB9505F-E505-4DB3-8AD6-88D15C5B8303}" dt="2022-11-17T19:14:18.913" v="25" actId="47"/>
        <pc:sldMkLst>
          <pc:docMk/>
          <pc:sldMk cId="0" sldId="419"/>
        </pc:sldMkLst>
      </pc:sldChg>
      <pc:sldChg chg="del">
        <pc:chgData name="Kumar, Rakesh" userId="e6961465-9b26-4018-8ebe-1bb6947834b0" providerId="ADAL" clId="{EBB9505F-E505-4DB3-8AD6-88D15C5B8303}" dt="2022-11-17T19:14:20.178" v="26" actId="47"/>
        <pc:sldMkLst>
          <pc:docMk/>
          <pc:sldMk cId="0" sldId="456"/>
        </pc:sldMkLst>
      </pc:sldChg>
      <pc:sldChg chg="del">
        <pc:chgData name="Kumar, Rakesh" userId="e6961465-9b26-4018-8ebe-1bb6947834b0" providerId="ADAL" clId="{EBB9505F-E505-4DB3-8AD6-88D15C5B8303}" dt="2022-11-17T19:14:20.608" v="27" actId="47"/>
        <pc:sldMkLst>
          <pc:docMk/>
          <pc:sldMk cId="0" sldId="457"/>
        </pc:sldMkLst>
      </pc:sldChg>
      <pc:sldChg chg="del">
        <pc:chgData name="Kumar, Rakesh" userId="e6961465-9b26-4018-8ebe-1bb6947834b0" providerId="ADAL" clId="{EBB9505F-E505-4DB3-8AD6-88D15C5B8303}" dt="2022-11-17T19:17:55.237" v="49" actId="47"/>
        <pc:sldMkLst>
          <pc:docMk/>
          <pc:sldMk cId="0" sldId="463"/>
        </pc:sldMkLst>
      </pc:sldChg>
      <pc:sldChg chg="addSp delSp modSp mod">
        <pc:chgData name="Kumar, Rakesh" userId="e6961465-9b26-4018-8ebe-1bb6947834b0" providerId="ADAL" clId="{EBB9505F-E505-4DB3-8AD6-88D15C5B8303}" dt="2022-11-17T19:12:16.210" v="21" actId="1076"/>
        <pc:sldMkLst>
          <pc:docMk/>
          <pc:sldMk cId="1590391046" sldId="692"/>
        </pc:sldMkLst>
        <pc:spChg chg="del">
          <ac:chgData name="Kumar, Rakesh" userId="e6961465-9b26-4018-8ebe-1bb6947834b0" providerId="ADAL" clId="{EBB9505F-E505-4DB3-8AD6-88D15C5B8303}" dt="2022-11-17T19:11:57.951" v="17" actId="478"/>
          <ac:spMkLst>
            <pc:docMk/>
            <pc:sldMk cId="1590391046" sldId="692"/>
            <ac:spMk id="1027" creationId="{00000000-0000-0000-0000-000000000000}"/>
          </ac:spMkLst>
        </pc:spChg>
        <pc:graphicFrameChg chg="add del mod">
          <ac:chgData name="Kumar, Rakesh" userId="e6961465-9b26-4018-8ebe-1bb6947834b0" providerId="ADAL" clId="{EBB9505F-E505-4DB3-8AD6-88D15C5B8303}" dt="2022-11-17T19:12:16.210" v="21" actId="1076"/>
          <ac:graphicFrameMkLst>
            <pc:docMk/>
            <pc:sldMk cId="1590391046" sldId="692"/>
            <ac:graphicFrameMk id="1026" creationId="{00000000-0000-0000-0000-000000000000}"/>
          </ac:graphicFrameMkLst>
        </pc:graphicFrameChg>
      </pc:sldChg>
      <pc:sldChg chg="del">
        <pc:chgData name="Kumar, Rakesh" userId="e6961465-9b26-4018-8ebe-1bb6947834b0" providerId="ADAL" clId="{EBB9505F-E505-4DB3-8AD6-88D15C5B8303}" dt="2022-11-17T19:11:33.261" v="7" actId="47"/>
        <pc:sldMkLst>
          <pc:docMk/>
          <pc:sldMk cId="4191850176" sldId="786"/>
        </pc:sldMkLst>
      </pc:sldChg>
      <pc:sldChg chg="del">
        <pc:chgData name="Kumar, Rakesh" userId="e6961465-9b26-4018-8ebe-1bb6947834b0" providerId="ADAL" clId="{EBB9505F-E505-4DB3-8AD6-88D15C5B8303}" dt="2022-11-17T19:11:33.528" v="8" actId="47"/>
        <pc:sldMkLst>
          <pc:docMk/>
          <pc:sldMk cId="1793708119" sldId="788"/>
        </pc:sldMkLst>
      </pc:sldChg>
      <pc:sldChg chg="del">
        <pc:chgData name="Kumar, Rakesh" userId="e6961465-9b26-4018-8ebe-1bb6947834b0" providerId="ADAL" clId="{EBB9505F-E505-4DB3-8AD6-88D15C5B8303}" dt="2022-11-17T19:11:33.747" v="9" actId="47"/>
        <pc:sldMkLst>
          <pc:docMk/>
          <pc:sldMk cId="3191072451" sldId="789"/>
        </pc:sldMkLst>
      </pc:sldChg>
      <pc:sldChg chg="del">
        <pc:chgData name="Kumar, Rakesh" userId="e6961465-9b26-4018-8ebe-1bb6947834b0" providerId="ADAL" clId="{EBB9505F-E505-4DB3-8AD6-88D15C5B8303}" dt="2022-11-17T19:11:33.994" v="10" actId="47"/>
        <pc:sldMkLst>
          <pc:docMk/>
          <pc:sldMk cId="2810338566" sldId="792"/>
        </pc:sldMkLst>
      </pc:sldChg>
      <pc:sldChg chg="del">
        <pc:chgData name="Kumar, Rakesh" userId="e6961465-9b26-4018-8ebe-1bb6947834b0" providerId="ADAL" clId="{EBB9505F-E505-4DB3-8AD6-88D15C5B8303}" dt="2022-11-17T19:11:35.644" v="11" actId="47"/>
        <pc:sldMkLst>
          <pc:docMk/>
          <pc:sldMk cId="1004725003" sldId="794"/>
        </pc:sldMkLst>
      </pc:sldChg>
      <pc:sldChg chg="del">
        <pc:chgData name="Kumar, Rakesh" userId="e6961465-9b26-4018-8ebe-1bb6947834b0" providerId="ADAL" clId="{EBB9505F-E505-4DB3-8AD6-88D15C5B8303}" dt="2022-11-17T19:11:36.179" v="12" actId="47"/>
        <pc:sldMkLst>
          <pc:docMk/>
          <pc:sldMk cId="3332486390" sldId="795"/>
        </pc:sldMkLst>
      </pc:sldChg>
      <pc:sldChg chg="del">
        <pc:chgData name="Kumar, Rakesh" userId="e6961465-9b26-4018-8ebe-1bb6947834b0" providerId="ADAL" clId="{EBB9505F-E505-4DB3-8AD6-88D15C5B8303}" dt="2022-11-17T19:11:36.761" v="13" actId="47"/>
        <pc:sldMkLst>
          <pc:docMk/>
          <pc:sldMk cId="1199246829" sldId="1103"/>
        </pc:sldMkLst>
      </pc:sldChg>
      <pc:sldMasterChg chg="del delSldLayout">
        <pc:chgData name="Kumar, Rakesh" userId="e6961465-9b26-4018-8ebe-1bb6947834b0" providerId="ADAL" clId="{EBB9505F-E505-4DB3-8AD6-88D15C5B8303}" dt="2022-11-17T19:11:32.912" v="6" actId="47"/>
        <pc:sldMasterMkLst>
          <pc:docMk/>
          <pc:sldMasterMk cId="1906127900" sldId="2147483672"/>
        </pc:sldMasterMkLst>
        <pc:sldLayoutChg chg="del">
          <pc:chgData name="Kumar, Rakesh" userId="e6961465-9b26-4018-8ebe-1bb6947834b0" providerId="ADAL" clId="{EBB9505F-E505-4DB3-8AD6-88D15C5B8303}" dt="2022-11-17T19:11:32.912" v="6" actId="47"/>
          <pc:sldLayoutMkLst>
            <pc:docMk/>
            <pc:sldMasterMk cId="1906127900" sldId="2147483672"/>
            <pc:sldLayoutMk cId="1596512044" sldId="2147483673"/>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2397500516" sldId="2147483674"/>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3449969587" sldId="2147483675"/>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1614658642" sldId="2147483676"/>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421508342" sldId="2147483677"/>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737777829" sldId="2147483678"/>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3480530600" sldId="2147483679"/>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1416146551" sldId="2147483680"/>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2310431555" sldId="2147483681"/>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1810500964" sldId="2147483682"/>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1002062637" sldId="2147483683"/>
          </pc:sldLayoutMkLst>
        </pc:sldLayoutChg>
        <pc:sldLayoutChg chg="del">
          <pc:chgData name="Kumar, Rakesh" userId="e6961465-9b26-4018-8ebe-1bb6947834b0" providerId="ADAL" clId="{EBB9505F-E505-4DB3-8AD6-88D15C5B8303}" dt="2022-11-17T19:11:32.912" v="6" actId="47"/>
          <pc:sldLayoutMkLst>
            <pc:docMk/>
            <pc:sldMasterMk cId="1906127900" sldId="2147483672"/>
            <pc:sldLayoutMk cId="1631973713" sldId="2147483684"/>
          </pc:sldLayoutMkLst>
        </pc:sldLayoutChg>
      </pc:sldMasterChg>
      <pc:sldMasterChg chg="del delSldLayout">
        <pc:chgData name="Kumar, Rakesh" userId="e6961465-9b26-4018-8ebe-1bb6947834b0" providerId="ADAL" clId="{EBB9505F-E505-4DB3-8AD6-88D15C5B8303}" dt="2022-11-17T19:11:36.761" v="13" actId="47"/>
        <pc:sldMasterMkLst>
          <pc:docMk/>
          <pc:sldMasterMk cId="3173656164" sldId="2147483685"/>
        </pc:sldMasterMkLst>
        <pc:sldLayoutChg chg="del">
          <pc:chgData name="Kumar, Rakesh" userId="e6961465-9b26-4018-8ebe-1bb6947834b0" providerId="ADAL" clId="{EBB9505F-E505-4DB3-8AD6-88D15C5B8303}" dt="2022-11-17T19:11:36.761" v="13" actId="47"/>
          <pc:sldLayoutMkLst>
            <pc:docMk/>
            <pc:sldMasterMk cId="3173656164" sldId="2147483685"/>
            <pc:sldLayoutMk cId="958546528" sldId="2147483686"/>
          </pc:sldLayoutMkLst>
        </pc:sldLayoutChg>
        <pc:sldLayoutChg chg="del">
          <pc:chgData name="Kumar, Rakesh" userId="e6961465-9b26-4018-8ebe-1bb6947834b0" providerId="ADAL" clId="{EBB9505F-E505-4DB3-8AD6-88D15C5B8303}" dt="2022-11-17T19:11:36.761" v="13" actId="47"/>
          <pc:sldLayoutMkLst>
            <pc:docMk/>
            <pc:sldMasterMk cId="3173656164" sldId="2147483685"/>
            <pc:sldLayoutMk cId="4180292665" sldId="2147483687"/>
          </pc:sldLayoutMkLst>
        </pc:sldLayoutChg>
        <pc:sldLayoutChg chg="del">
          <pc:chgData name="Kumar, Rakesh" userId="e6961465-9b26-4018-8ebe-1bb6947834b0" providerId="ADAL" clId="{EBB9505F-E505-4DB3-8AD6-88D15C5B8303}" dt="2022-11-17T19:11:36.761" v="13" actId="47"/>
          <pc:sldLayoutMkLst>
            <pc:docMk/>
            <pc:sldMasterMk cId="3173656164" sldId="2147483685"/>
            <pc:sldLayoutMk cId="3648356506" sldId="2147483688"/>
          </pc:sldLayoutMkLst>
        </pc:sldLayoutChg>
        <pc:sldLayoutChg chg="del">
          <pc:chgData name="Kumar, Rakesh" userId="e6961465-9b26-4018-8ebe-1bb6947834b0" providerId="ADAL" clId="{EBB9505F-E505-4DB3-8AD6-88D15C5B8303}" dt="2022-11-17T19:11:36.761" v="13" actId="47"/>
          <pc:sldLayoutMkLst>
            <pc:docMk/>
            <pc:sldMasterMk cId="3173656164" sldId="2147483685"/>
            <pc:sldLayoutMk cId="616134819" sldId="21474836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D7469-EDD1-4268-9B1A-F1D79E7BB3F9}"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3D630-95CA-41E3-B270-B22B7F9A6361}" type="slidenum">
              <a:rPr lang="en-US" smtClean="0"/>
              <a:t>‹#›</a:t>
            </a:fld>
            <a:endParaRPr lang="en-US"/>
          </a:p>
        </p:txBody>
      </p:sp>
    </p:spTree>
    <p:extLst>
      <p:ext uri="{BB962C8B-B14F-4D97-AF65-F5344CB8AC3E}">
        <p14:creationId xmlns:p14="http://schemas.microsoft.com/office/powerpoint/2010/main" val="1640742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a:t>
            </a:r>
            <a:r>
              <a:rPr lang="en-US" baseline="0" dirty="0"/>
              <a:t> several execution units doesn’t mean they’ll all be used! Problems with </a:t>
            </a:r>
            <a:r>
              <a:rPr lang="en-US" baseline="0" dirty="0" err="1"/>
              <a:t>dependancies</a:t>
            </a:r>
            <a:r>
              <a:rPr lang="en-US" baseline="0" dirty="0"/>
              <a:t>, </a:t>
            </a:r>
            <a:r>
              <a:rPr lang="en-US" baseline="0" dirty="0" err="1"/>
              <a:t>etc</a:t>
            </a:r>
            <a:r>
              <a:rPr lang="en-US" baseline="0" dirty="0"/>
              <a:t> limit the usefulness of this approach.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87235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71169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0180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IBM: http://www.ibm.com/developerworks/linux/library/l-htl/</a:t>
            </a:r>
          </a:p>
          <a:p>
            <a:endParaRPr lang="en-US" dirty="0"/>
          </a:p>
          <a:p>
            <a:r>
              <a:rPr lang="en-US" dirty="0"/>
              <a:t>Intel </a:t>
            </a:r>
            <a:r>
              <a:rPr lang="en-US" baseline="0" dirty="0"/>
              <a:t> - all i7 processors have </a:t>
            </a:r>
            <a:r>
              <a:rPr lang="en-US" baseline="0" dirty="0" err="1"/>
              <a:t>hyperthreading</a:t>
            </a:r>
            <a:r>
              <a:rPr lang="en-US" baseline="0" dirty="0"/>
              <a:t>. Some i5 do too.</a:t>
            </a:r>
          </a:p>
          <a:p>
            <a:endParaRPr lang="en-US" baseline="0" dirty="0"/>
          </a:p>
          <a:p>
            <a:r>
              <a:rPr lang="en-US" baseline="0" dirty="0"/>
              <a:t>Info at</a:t>
            </a:r>
          </a:p>
          <a:p>
            <a:r>
              <a:rPr lang="en-US" baseline="0" dirty="0"/>
              <a:t>http://download.intel.com/technology/itj/2002/volume06issue01/art01_hyper/vol6iss1_art01.pdf</a:t>
            </a:r>
          </a:p>
          <a:p>
            <a:r>
              <a:rPr lang="en-US" baseline="0" dirty="0"/>
              <a:t>http://download.intel.com/design/processor/manuals/253665.pdf</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9399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AMD – not a fan of SMT, until they released a SMT processor (Bulldozer). Cites some resources about people not liking HT from Intel.</a:t>
            </a:r>
          </a:p>
          <a:p>
            <a:r>
              <a:rPr lang="en-US" baseline="0" dirty="0"/>
              <a:t>Bulldozer slightly different – also duplicates integer resources as well as architectural state.</a:t>
            </a:r>
          </a:p>
          <a:p>
            <a:endParaRPr lang="en-US" baseline="0" dirty="0"/>
          </a:p>
          <a:p>
            <a:r>
              <a:rPr lang="en-US" baseline="0" dirty="0"/>
              <a:t>AMD link: http://blogs.amd.com/work/2010/01/21/it%E2%80%99s-all-about-the-cores/</a:t>
            </a:r>
          </a:p>
          <a:p>
            <a:r>
              <a:rPr lang="en-US" dirty="0"/>
              <a:t>http://en.wikipedia.org/wiki/Bulldozer_(microarchitecture)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79537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FF9556C-F8DA-00AF-12A9-881F43F43D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a:defRPr>
                <a:solidFill>
                  <a:schemeClr val="tx1"/>
                </a:solidFill>
                <a:latin typeface="Arial" panose="020B0604020202020204" pitchFamily="34" charset="0"/>
              </a:defRPr>
            </a:lvl1pPr>
            <a:lvl2pPr marL="742950" indent="-285750" defTabSz="960438">
              <a:defRPr>
                <a:solidFill>
                  <a:schemeClr val="tx1"/>
                </a:solidFill>
                <a:latin typeface="Arial" panose="020B0604020202020204" pitchFamily="34" charset="0"/>
              </a:defRPr>
            </a:lvl2pPr>
            <a:lvl3pPr marL="1143000" indent="-228600" defTabSz="960438">
              <a:defRPr>
                <a:solidFill>
                  <a:schemeClr val="tx1"/>
                </a:solidFill>
                <a:latin typeface="Arial" panose="020B0604020202020204" pitchFamily="34" charset="0"/>
              </a:defRPr>
            </a:lvl3pPr>
            <a:lvl4pPr marL="1600200" indent="-228600" defTabSz="960438">
              <a:defRPr>
                <a:solidFill>
                  <a:schemeClr val="tx1"/>
                </a:solidFill>
                <a:latin typeface="Arial" panose="020B0604020202020204" pitchFamily="34" charset="0"/>
              </a:defRPr>
            </a:lvl4pPr>
            <a:lvl5pPr marL="2057400" indent="-228600" defTabSz="960438">
              <a:defRPr>
                <a:solidFill>
                  <a:schemeClr val="tx1"/>
                </a:solidFill>
                <a:latin typeface="Arial" panose="020B0604020202020204" pitchFamily="34" charset="0"/>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defRPr>
            </a:lvl9pPr>
          </a:lstStyle>
          <a:p>
            <a:fld id="{84FD06B6-79DE-4AB4-A634-D67E4D34FE06}" type="slidenum">
              <a:rPr lang="en-US" altLang="en-US"/>
              <a:pPr/>
              <a:t>16</a:t>
            </a:fld>
            <a:endParaRPr lang="en-US" altLang="en-US"/>
          </a:p>
        </p:txBody>
      </p:sp>
      <p:sp>
        <p:nvSpPr>
          <p:cNvPr id="9219" name="Rectangle 2">
            <a:extLst>
              <a:ext uri="{FF2B5EF4-FFF2-40B4-BE49-F238E27FC236}">
                <a16:creationId xmlns:a16="http://schemas.microsoft.com/office/drawing/2014/main" id="{D472A849-4897-F7A8-64B1-FD395C5640C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CA119EA-5109-B116-0535-CE8C52D815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1" name="Header Placeholder 4">
            <a:extLst>
              <a:ext uri="{FF2B5EF4-FFF2-40B4-BE49-F238E27FC236}">
                <a16:creationId xmlns:a16="http://schemas.microsoft.com/office/drawing/2014/main" id="{92344379-BEDB-97D7-7D44-EADF8CB5F27E}"/>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endParaRPr lang="en-US" altLang="ko-KR">
              <a:ea typeface="굴림" panose="020B0600000101010101" pitchFamily="34"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44DBF56-957B-A781-6699-18F9A6A84E3F}"/>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D925EE2A-6AF5-6EAC-9BB5-5909134B7D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0220FEDC-8C99-4867-4730-978E4D933A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95C70984-658C-4A0D-9EE5-3D4BDC188C40}" type="slidenum">
              <a:rPr lang="ko-KR" altLang="en-US"/>
              <a:pPr/>
              <a:t>17</a:t>
            </a:fld>
            <a:endParaRPr lang="en-US" altLang="ko-KR"/>
          </a:p>
        </p:txBody>
      </p:sp>
      <p:sp>
        <p:nvSpPr>
          <p:cNvPr id="19461" name="Header Placeholder 4">
            <a:extLst>
              <a:ext uri="{FF2B5EF4-FFF2-40B4-BE49-F238E27FC236}">
                <a16:creationId xmlns:a16="http://schemas.microsoft.com/office/drawing/2014/main" id="{19B79757-125C-812B-B4A0-4D6435AD4CCA}"/>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endParaRPr lang="en-US" altLang="ko-KR">
              <a:ea typeface="굴림" panose="020B0600000101010101" pitchFamily="34"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D766AB4-ACA5-9818-5F22-12363ACDDDD8}"/>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79C4349D-5F2E-1BA9-56BA-D7941BE3883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1508" name="Header Placeholder 3">
            <a:extLst>
              <a:ext uri="{FF2B5EF4-FFF2-40B4-BE49-F238E27FC236}">
                <a16:creationId xmlns:a16="http://schemas.microsoft.com/office/drawing/2014/main" id="{C7D29A71-8ADD-E420-BFF6-17B2C7DF1E3C}"/>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endParaRPr lang="en-US" altLang="ko-KR">
              <a:ea typeface="굴림" panose="020B0600000101010101" pitchFamily="34" charset="-127"/>
            </a:endParaRPr>
          </a:p>
        </p:txBody>
      </p:sp>
      <p:sp>
        <p:nvSpPr>
          <p:cNvPr id="21509" name="Slide Number Placeholder 4">
            <a:extLst>
              <a:ext uri="{FF2B5EF4-FFF2-40B4-BE49-F238E27FC236}">
                <a16:creationId xmlns:a16="http://schemas.microsoft.com/office/drawing/2014/main" id="{DBE87FC3-1635-F7F8-32D4-94AB23C0AA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F7AA6C15-85C7-4203-BB31-718D41E77997}" type="slidenum">
              <a:rPr lang="ko-KR" altLang="en-US"/>
              <a:pPr/>
              <a:t>18</a:t>
            </a:fld>
            <a:endParaRPr lang="en-US"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67E4AFD-F42B-7049-6654-940EFB38B84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7C883E6A-0460-8D52-178D-A8BD0CABF5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Invalidates traditional layered/hierarchical approach to design, since we can’t afford to characterize and qualify a “standard cell” component with appropriate guardbands, and then use it under those conservative assumptions throughout the design.</a:t>
            </a:r>
          </a:p>
        </p:txBody>
      </p:sp>
      <p:sp>
        <p:nvSpPr>
          <p:cNvPr id="41988" name="Slide Number Placeholder 3">
            <a:extLst>
              <a:ext uri="{FF2B5EF4-FFF2-40B4-BE49-F238E27FC236}">
                <a16:creationId xmlns:a16="http://schemas.microsoft.com/office/drawing/2014/main" id="{1EE22A3D-F19D-0650-9669-E77036CA63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320B6DA7-EBEA-4963-9D73-8FC570DA2706}" type="slidenum">
              <a:rPr lang="ko-KR" altLang="en-US"/>
              <a:pPr/>
              <a:t>19</a:t>
            </a:fld>
            <a:endParaRPr lang="en-US" altLang="ko-KR"/>
          </a:p>
        </p:txBody>
      </p:sp>
      <p:sp>
        <p:nvSpPr>
          <p:cNvPr id="41989" name="Header Placeholder 4">
            <a:extLst>
              <a:ext uri="{FF2B5EF4-FFF2-40B4-BE49-F238E27FC236}">
                <a16:creationId xmlns:a16="http://schemas.microsoft.com/office/drawing/2014/main" id="{F0524759-C49D-8696-4111-0D7F18984F48}"/>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endParaRPr lang="en-US" altLang="ko-KR">
              <a:ea typeface="굴림" panose="020B0600000101010101"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fld id="{A954CF09-73ED-4932-B963-9DC62F8C5B6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tab pos="723900" algn="l"/>
                  <a:tab pos="1447800" algn="l"/>
                  <a:tab pos="2171700" algn="l"/>
                  <a:tab pos="2895600" algn="l"/>
                </a:tabLst>
                <a:defRPr/>
              </a:pPr>
              <a:t>25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29699"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561014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Waferscale processing has its history starting in the 70s. During 1970s, the first mainframe systems were built which consisted of many processors. But the inter-processor communication was a big performance bottleneck since, just like today, the cost of communication in terms of bandwidth, latency and energy was very high.</a:t>
            </a:r>
            <a:endParaRPr lang="en-US" b="0" dirty="0">
              <a:effectLst/>
            </a:endParaRPr>
          </a:p>
          <a:p>
            <a:pPr rtl="0"/>
            <a:br>
              <a:rPr lang="en-US" b="0" dirty="0">
                <a:effectLst/>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183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hyperthreading</a:t>
            </a:r>
            <a:r>
              <a:rPr lang="en-US" dirty="0"/>
              <a:t>” from Intel.</a:t>
            </a:r>
          </a:p>
          <a:p>
            <a:endParaRPr lang="en-US" dirty="0"/>
          </a:p>
          <a:p>
            <a:r>
              <a:rPr lang="en-US" dirty="0"/>
              <a:t>Multiple execution units as</a:t>
            </a:r>
            <a:r>
              <a:rPr lang="en-US" baseline="0" dirty="0"/>
              <a:t> before -&gt; more threads means greater chance of saturating our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44583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One radically new idea that came out to eliminate the communication overhead was to replace the discrete highly interconnected processors  with one giant chip that had all their logic and interconnection. Such a chip will have dramatically lower communication costs since all the communication will now be on-chip.</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18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Several waferscale systems were attempted. Gene Amdahl, IBM 360’s lead architect started Trilogy System to build one large waferscale chip which is composed of logic corresponding to ~100 chips. Other companies such as Tandem Computers with Fujitsu, ITT Corporation, TI  researched waferscale systems as well.</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More recently a neuromorphic waferscale chip, Spinnaker was built with enough redundancy built in.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4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Needless to say, the waferscale approach has not very successful. Trilogy systems, for example, cratered without ever shipping a product, even after raising 270 million dollars. Other approaches were similarly unsuccessful. </a:t>
            </a:r>
            <a:endParaRPr lang="en-US" b="0" dirty="0">
              <a:effectLst/>
            </a:endParaRPr>
          </a:p>
          <a:p>
            <a:br>
              <a:rPr lang="en-US" b="0" dirty="0">
                <a:effectLst/>
              </a:rPr>
            </a:br>
            <a:r>
              <a:rPr lang="en-US" sz="1200" b="0" i="0" u="none" strike="noStrike" kern="1200" dirty="0">
                <a:solidFill>
                  <a:schemeClr val="tx1"/>
                </a:solidFill>
                <a:effectLst/>
                <a:latin typeface="+mn-lt"/>
                <a:ea typeface="+mn-ea"/>
                <a:cs typeface="+mn-cs"/>
              </a:rPr>
              <a:t>The reason, at least in retrospect, is quite simple. Previous approaches attempted to build a monolithic chip that was as large as a wafer. However, as is well understood now,  when the size of the chip grows, the probability of defects affecting the chip also grows, in fact exponentially.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Approaches such as TMR may be applied, but such approaches bring their own overhead.</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On the whole, the waferscale computing approach was deemed to be commercially unviable.</a:t>
            </a: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934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question we ask in this research is “Is it time to give waferscale computing another go?”</a:t>
            </a:r>
            <a:endParaRPr lang="en-US" b="0" dirty="0">
              <a:effectLst/>
            </a:endParaRPr>
          </a:p>
          <a:p>
            <a:br>
              <a:rPr lang="en-US" dirty="0"/>
            </a:br>
            <a:r>
              <a:rPr lang="en-US" sz="1200" b="0" i="0" u="none" strike="noStrike" kern="1200" dirty="0">
                <a:solidFill>
                  <a:schemeClr val="tx1"/>
                </a:solidFill>
                <a:effectLst/>
                <a:latin typeface="+mn-lt"/>
                <a:ea typeface="+mn-ea"/>
                <a:cs typeface="+mn-cs"/>
              </a:rPr>
              <a:t>We believe that the answer is yes. There are several reasons.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First, a large class of applications today are highly parallel and are being targeted by using many processors.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Second, communication continues to be a significant and worsening problem which still exists. Because of Moore’s Law, the on-chip features have improved dramatically over the past few decades, but off-chip components haven’t scaled well.</a:t>
            </a:r>
            <a:endParaRPr lang="en-US" b="0" dirty="0">
              <a:effectLst/>
            </a:endParaRPr>
          </a:p>
          <a:p>
            <a:pPr rtl="0"/>
            <a:r>
              <a:rPr lang="en-US" sz="1200" b="0" i="0" u="none" strike="noStrike" kern="1200" dirty="0">
                <a:solidFill>
                  <a:schemeClr val="tx1"/>
                </a:solidFill>
                <a:effectLst/>
                <a:latin typeface="+mn-lt"/>
                <a:ea typeface="+mn-ea"/>
                <a:cs typeface="+mn-cs"/>
              </a:rPr>
              <a:t>Therefore, this has lead to a large gap between the bandwidth achievable on-chip and between packaged processors. Same is true for energy-per-bit of communication. Overall, it’s </a:t>
            </a:r>
            <a:r>
              <a:rPr lang="en-US" sz="1200" b="0" i="0" u="none" strike="noStrike" kern="1200" dirty="0" err="1">
                <a:solidFill>
                  <a:schemeClr val="tx1"/>
                </a:solidFill>
                <a:effectLst/>
                <a:latin typeface="+mn-lt"/>
                <a:ea typeface="+mn-ea"/>
                <a:cs typeface="+mn-cs"/>
              </a:rPr>
              <a:t>atleast</a:t>
            </a:r>
            <a:r>
              <a:rPr lang="en-US" sz="1200" b="0" i="0" u="none" strike="noStrike" kern="1200" dirty="0">
                <a:solidFill>
                  <a:schemeClr val="tx1"/>
                </a:solidFill>
                <a:effectLst/>
                <a:latin typeface="+mn-lt"/>
                <a:ea typeface="+mn-ea"/>
                <a:cs typeface="+mn-cs"/>
              </a:rPr>
              <a:t> an order of magnitude costlier to communicate between processors than on-chip. In fact I/O circuitry to drive signals through PCB or out side PCBs consumes a significant portion of chip area.</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408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Waferscale integration on the other hand can leverage the advancement in silicon processing and bridge the gap. Infact close to on-chip bandwidth can be achieved at low energy-per-bit of communication.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However, to achieve waferscale integration, we need to solve the yield problem that killed the earlier waferscale systems.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997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 discussed previously, a monolithic waferscale approach would be difficult to realize because of yield issues.</a:t>
            </a:r>
          </a:p>
          <a:p>
            <a:pPr rtl="0"/>
            <a:endParaRPr lang="en-US" b="0" dirty="0">
              <a:effectLst/>
            </a:endParaRPr>
          </a:p>
          <a:p>
            <a:pPr rtl="0"/>
            <a:r>
              <a:rPr lang="en-US" sz="1200" b="0" i="0" u="none" strike="noStrike" kern="1200" dirty="0">
                <a:solidFill>
                  <a:schemeClr val="tx1"/>
                </a:solidFill>
                <a:effectLst/>
                <a:latin typeface="+mn-lt"/>
                <a:ea typeface="+mn-ea"/>
                <a:cs typeface="+mn-cs"/>
              </a:rPr>
              <a:t>So, we asked ourselves, what do we need from waferscale integration?</a:t>
            </a:r>
          </a:p>
          <a:p>
            <a:pPr rtl="0"/>
            <a:endParaRPr lang="en-US" b="0" dirty="0">
              <a:effectLst/>
            </a:endParaRPr>
          </a:p>
          <a:p>
            <a:pPr rtl="0"/>
            <a:r>
              <a:rPr lang="en-US" sz="1200" b="0" i="0" u="none" strike="noStrike" kern="1200" dirty="0">
                <a:solidFill>
                  <a:schemeClr val="tx1"/>
                </a:solidFill>
                <a:effectLst/>
                <a:latin typeface="+mn-lt"/>
                <a:ea typeface="+mn-ea"/>
                <a:cs typeface="+mn-cs"/>
              </a:rPr>
              <a:t>The answer is “high density interconnection”.</a:t>
            </a:r>
          </a:p>
          <a:p>
            <a:pPr rtl="0"/>
            <a:endParaRPr lang="en-US" b="0" dirty="0">
              <a:effectLst/>
            </a:endParaRPr>
          </a:p>
          <a:p>
            <a:pPr rtl="0"/>
            <a:r>
              <a:rPr lang="en-US" sz="1200" b="0" i="0" u="none" strike="noStrike" kern="1200" dirty="0">
                <a:solidFill>
                  <a:schemeClr val="tx1"/>
                </a:solidFill>
                <a:effectLst/>
                <a:latin typeface="+mn-lt"/>
                <a:ea typeface="+mn-ea"/>
                <a:cs typeface="+mn-cs"/>
              </a:rPr>
              <a:t>If we can build a wafer with fine pitch interconnect, take high yielding small and known-good-dies, and connect the dies through the waferscale interconnect, we can accomplish high density interconnection between multiple dies without the yield issues experienced by a monolithic waferscale system.</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217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are developing the Silicon Interconnect Fabric (Si-IF) technology that has these properties.</a:t>
            </a:r>
          </a:p>
          <a:p>
            <a:pPr rtl="0"/>
            <a:endParaRPr lang="en-US" b="0" dirty="0">
              <a:effectLst/>
            </a:endParaRPr>
          </a:p>
          <a:p>
            <a:pPr rtl="0"/>
            <a:r>
              <a:rPr lang="en-US" sz="1200" b="0" i="0" u="none" strike="noStrike" kern="1200" dirty="0">
                <a:solidFill>
                  <a:schemeClr val="tx1"/>
                </a:solidFill>
                <a:effectLst/>
                <a:latin typeface="+mn-lt"/>
                <a:ea typeface="+mn-ea"/>
                <a:cs typeface="+mn-cs"/>
              </a:rPr>
              <a:t>The idea is to take a bare silicon wafer and pattern interconnect wiring on it. We also build fine-pitch copper pillars on the wafer to connect the wafer to the bare dies. Then we bond the dies on to the patterned wafer substrate. With this technology,  the interconnect wires have a fine pitch of 2 um, the copper pillars have a pitch of 10 um and the dies can be placed really close with a separation of 100 um. This allows us to have a highly parallel interface with short interconnect distance which helps achieve high bandwidth and low energy per bit of communication. This also allows us to support  high density interconnection between multiple dies.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have built multiple waferscale prototypes. Here we show a prototype with 384 dies on a 100 mm wafer. Our measurements for this and other prototypes show a bond yield of 100%. Coupled with the fact that we are integrating high yielding small dies, we believe that silicon integration fabric is a good enabler for waferscale systems at high yield.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51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Since it may now be feasible to build a waferscale system at high yield, we turn our attention to the question: what waferscale system should we build, especially as a way to understand the benefits and challenges of building a waferscale system today?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In this work, we choose to analyze a waferscale GPU. The reason is that GPU applications scale well with compute and memory resources. Here is a plot showing the performance scalability of two applications with increase in effective GPU size. As seen, both these applications scale quite well with GPU size. Other GPU applications with their tens of thousands of parallel threads should also benefit significantly from a waferscale GPU.</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851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 me set up the context better. Consider a 300 mm waferscale substrate populated with many GPU modules or GPMs as shown in the picture. Here, a GPM is comprised of a GPU die and 2 3D stacked DRAMs and all the connections are done using the on-wafer interconnects. The total area per GPM is 700 mm2 and the total power is 270 W.</a:t>
            </a:r>
          </a:p>
          <a:p>
            <a:pPr rtl="0"/>
            <a:endParaRPr lang="en-US" b="0" dirty="0">
              <a:effectLst/>
            </a:endParaRPr>
          </a:p>
          <a:p>
            <a:pPr rtl="0"/>
            <a:r>
              <a:rPr lang="en-US" sz="1200" b="0" i="0" u="none" strike="noStrike" kern="1200" dirty="0">
                <a:solidFill>
                  <a:schemeClr val="tx1"/>
                </a:solidFill>
                <a:effectLst/>
                <a:latin typeface="+mn-lt"/>
                <a:ea typeface="+mn-ea"/>
                <a:cs typeface="+mn-cs"/>
              </a:rPr>
              <a:t>If we assume 50,000 mm2 out of the 71,000 mm2 is available for the GPMs, we can pack about 72 GPU modules on this wafer. Of course, we only considered the wafer area constraint.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646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In reality, can we really build a 72GPM waferscale GPU?</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There are three major physical constraints which we need to taken care of</a:t>
            </a:r>
          </a:p>
          <a:p>
            <a:pPr rtl="0"/>
            <a:endParaRPr lang="en-US" b="0" dirty="0">
              <a:effectLst/>
            </a:endParaRPr>
          </a:p>
          <a:p>
            <a:pPr rtl="0"/>
            <a:r>
              <a:rPr lang="en-US" sz="1200" b="0" i="0" u="none" strike="noStrike" kern="1200" dirty="0">
                <a:solidFill>
                  <a:schemeClr val="tx1"/>
                </a:solidFill>
                <a:effectLst/>
                <a:latin typeface="+mn-lt"/>
                <a:ea typeface="+mn-ea"/>
                <a:cs typeface="+mn-cs"/>
              </a:rPr>
              <a:t>(1)Thermal: a waferscale GPU will dissipate a few KWs of power, so the number of GPMs would be constrained by how much heat can be extracted out</a:t>
            </a:r>
          </a:p>
          <a:p>
            <a:pPr rtl="0"/>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(2)How to deliver KWs of power is also a major challenge. The overheads of Voltage regulator modules need to considered which would effectively reduce the area available for the GPMs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(3)Also in order to maintain good yield for the Si-IF substrate, we need to limit the number of interconnect layers to 4. Assuming out of the 4 layers, 2 layers are provided for power delivery and 2 for inter-GPM signaling. What network topology with these constraint is also a question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41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 slots:</a:t>
            </a:r>
            <a:r>
              <a:rPr lang="en-US" baseline="0" dirty="0"/>
              <a:t> </a:t>
            </a:r>
            <a:r>
              <a:rPr lang="en-US" baseline="0" dirty="0" err="1"/>
              <a:t>eg</a:t>
            </a:r>
            <a:r>
              <a:rPr lang="en-US" baseline="0" dirty="0"/>
              <a:t>, load/store unit, FP units, integer units, MUL/DIV</a:t>
            </a:r>
            <a:endParaRPr lang="en-US" dirty="0"/>
          </a:p>
          <a:p>
            <a:endParaRPr lang="en-US" dirty="0"/>
          </a:p>
          <a:p>
            <a:r>
              <a:rPr lang="en-US" dirty="0"/>
              <a:t>This</a:t>
            </a:r>
            <a:r>
              <a:rPr lang="en-US" baseline="0" dirty="0"/>
              <a:t> is how </a:t>
            </a:r>
            <a:r>
              <a:rPr lang="en-US" baseline="0" dirty="0" err="1"/>
              <a:t>Tomasulo’s</a:t>
            </a:r>
            <a:r>
              <a:rPr lang="en-US" baseline="0" dirty="0"/>
              <a:t> algorithm works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7897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Let’s look at Thermal Design Power or TDP</a:t>
            </a:r>
          </a:p>
          <a:p>
            <a:pPr rtl="0"/>
            <a:endParaRPr lang="en-US" b="0" dirty="0">
              <a:effectLst/>
            </a:endParaRPr>
          </a:p>
          <a:p>
            <a:pPr rtl="0"/>
            <a:r>
              <a:rPr lang="en-US" sz="1200" b="0" i="0" u="none" strike="noStrike" kern="1200" dirty="0">
                <a:solidFill>
                  <a:schemeClr val="tx1"/>
                </a:solidFill>
                <a:effectLst/>
                <a:latin typeface="+mn-lt"/>
                <a:ea typeface="+mn-ea"/>
                <a:cs typeface="+mn-cs"/>
              </a:rPr>
              <a:t>A waferscale GPU can be cooled using two heat sinks, one at the top and one at the bottom, the secondary bottom heat sink also provide mechanical support to the wafer. For thermal simulations, we used forced air cooling and found that about 12 KW can be dissipated off the 300 mm wafer which implies that a maximum of only 34 GPMs can be supported with TDP constraints.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85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Next, is power delivery.</a:t>
            </a:r>
            <a:endParaRPr lang="en-US" b="0" dirty="0">
              <a:effectLst/>
            </a:endParaRPr>
          </a:p>
          <a:p>
            <a:pPr rtl="0"/>
            <a:r>
              <a:rPr lang="en-US" sz="1200" b="0" i="0" u="none" strike="noStrike" kern="1200" dirty="0">
                <a:solidFill>
                  <a:schemeClr val="tx1"/>
                </a:solidFill>
                <a:effectLst/>
                <a:latin typeface="+mn-lt"/>
                <a:ea typeface="+mn-ea"/>
                <a:cs typeface="+mn-cs"/>
              </a:rPr>
              <a:t>We consider delivering power through the edge of the wafer. Since we have only two layers for power delivery, we need to ensure that the power delivery losses are minimized while delivering a large amount of power</a:t>
            </a:r>
          </a:p>
          <a:p>
            <a:pPr rtl="0"/>
            <a:endParaRPr lang="en-US" b="0" dirty="0">
              <a:effectLst/>
            </a:endParaRPr>
          </a:p>
          <a:p>
            <a:pPr rtl="0"/>
            <a:r>
              <a:rPr lang="en-US" sz="1200" b="0" i="0" u="none" strike="noStrike" kern="1200" dirty="0">
                <a:solidFill>
                  <a:schemeClr val="tx1"/>
                </a:solidFill>
                <a:effectLst/>
                <a:latin typeface="+mn-lt"/>
                <a:ea typeface="+mn-ea"/>
                <a:cs typeface="+mn-cs"/>
              </a:rPr>
              <a:t>Here we show for different input voltage, what’s the number of metal layers required to ensure that total resistive losses are within 500 W,</a:t>
            </a:r>
            <a:endParaRPr lang="en-US" b="0" dirty="0">
              <a:effectLst/>
            </a:endParaRPr>
          </a:p>
          <a:p>
            <a:pPr rtl="0"/>
            <a:r>
              <a:rPr lang="en-US" sz="1200" b="0" i="0" u="none" strike="noStrike" kern="1200" dirty="0">
                <a:solidFill>
                  <a:schemeClr val="tx1"/>
                </a:solidFill>
                <a:effectLst/>
                <a:latin typeface="+mn-lt"/>
                <a:ea typeface="+mn-ea"/>
                <a:cs typeface="+mn-cs"/>
              </a:rPr>
              <a:t>As shown, 1V and 3.3V require a large number of layers. This is because lower voltage requires larger current to be carried through the power meshes on the wafer and therefore, to minimize resistive power losses, power must be delivered at higher voltage.  For that purpose, our analysis shows that12 V and 48V can be both be used for power delivery with only 2 layers.</a:t>
            </a:r>
          </a:p>
          <a:p>
            <a:pPr rtl="0"/>
            <a:endParaRPr lang="en-US" b="0" dirty="0">
              <a:effectLst/>
            </a:endParaRPr>
          </a:p>
          <a:p>
            <a:pPr rtl="0"/>
            <a:r>
              <a:rPr lang="en-US" sz="1200" b="0" i="0" u="none" strike="noStrike" kern="1200" dirty="0">
                <a:solidFill>
                  <a:schemeClr val="tx1"/>
                </a:solidFill>
                <a:effectLst/>
                <a:latin typeface="+mn-lt"/>
                <a:ea typeface="+mn-ea"/>
                <a:cs typeface="+mn-cs"/>
              </a:rPr>
              <a:t>However, there is an opposing factor here. Now since, power is delivered at higher voltage, voltage step down is required at the point-of-load. Therefore, we need a voltage regulator module per GPM. But, VRMs come with their own area overhead. As the step down ratio increases, the VRM area increases as well. Considering all these constraints, we choose 12V as the input voltage because it allows larger number of GPMs than 48V supply due to VRM overhead.</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879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consider stacked power supply where a VRM is shared by multiple GPMs. For example, a stack of N GPMs would require the stack be delivered power at N V and the drop across each GPU would be 1V. </a:t>
            </a:r>
          </a:p>
          <a:p>
            <a:endParaRPr lang="en-US" dirty="0"/>
          </a:p>
          <a:p>
            <a:r>
              <a:rPr lang="en-US" dirty="0"/>
              <a:t>There are two benefits to this: (1) VRM overhead is amortized (2) The VRM step down ratio is smaller</a:t>
            </a:r>
          </a:p>
          <a:p>
            <a:endParaRPr lang="en-US" dirty="0"/>
          </a:p>
          <a:p>
            <a:r>
              <a:rPr lang="en-US" dirty="0"/>
              <a:t>Since, perfect activity balancing would be difficult, we consider intermediate voltage regulator for intermediate node stability. Considering all these, with voltage stacking, 40 GPUs can be accommodated on the wafer. </a:t>
            </a:r>
          </a:p>
          <a:p>
            <a:endParaRPr lang="en-US" dirty="0"/>
          </a:p>
          <a:p>
            <a:r>
              <a:rPr lang="en-US" dirty="0"/>
              <a:t>Note that only 34 can be accommodated under thermal constraint. For the configuration with 40 GPMs, we consider voltage and frequency of each GPM is scaled down.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704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the network between the GPMs, we consider 3 topologies. As seen from the table here, the torus networks require larger number of layers and would result in poorer Si-IF yield because of extra wiring resources required. We therefore consider a mesh network with 1.5 TBps per link which we estimate would result in an Si-IF yield of 91.9%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906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considering all the physical constraints, we have come up with two waferscale GPU configurations that we would consider for our evaluations. One a 24 GPM configuration and the other a 40 GPM configuration with voltage stacking, both configurations use mesh network.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875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and EDP of a waferscale GPU architecture would also depend upon how compute and data is distributed across the waferscale system. We evaluate two policies, the first one is a dynamic online policy similar to the one proposed in the MCM-GPU work from NVIDIA, where a kernels’ TBs are distributed across the GPMs in a way that groups of contiguous TBs are placed within the same GPM. And the DRAM page is placed in the GPM from where the first access to that DRAM page is generated.</a:t>
            </a:r>
          </a:p>
          <a:p>
            <a:endParaRPr lang="en-US" dirty="0"/>
          </a:p>
          <a:p>
            <a:r>
              <a:rPr lang="en-US" dirty="0"/>
              <a:t>We also perform evaluations with a static offline policy. In this policy, we profile an application to generate a TB-DP graph and partition the graph in to 24/40 clusters such that the cumulative weight of the edges  crossing the cluster boundaries is minimized. Then we perform a cluster to GPM placement to minimize the aggregate total communication cost in terms of network hops.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961B54-0EB0-004F-8EA5-99056DB14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807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show that WS-GPU with 24 GPMs and 40 GPMs perform 2.97x and 5.2x better than iso-GPM multi-MCM configuration respectively. The EDP benefits are 9.3x and 22.5x respectively. </a:t>
            </a:r>
          </a:p>
          <a:p>
            <a:endParaRPr lang="en-US" dirty="0"/>
          </a:p>
          <a:p>
            <a:r>
              <a:rPr lang="en-US" dirty="0"/>
              <a:t>For fair comparison, we performed these evaluations using the static scheme which benefits multi-MCM GPU more than WS-GPU. If the dynamic online scheme is used WSI’s relative speedup gets boosted by roughly another 2x.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198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difference between the dynamic and the static scheduling schemes and compare then with oracle infinite bandwidth cases. The static scheme can provide up to 2.88x and an average of 1.4x better performance over the dynamic scheme and we notice that optimization in scheduling is what provides the most benefit rather than optimization in data placement. This means that novel online scheduling schemes need to </a:t>
            </a:r>
            <a:r>
              <a:rPr lang="en-US" dirty="0" err="1"/>
              <a:t>deviced</a:t>
            </a:r>
            <a:r>
              <a:rPr lang="en-US" dirty="0"/>
              <a:t> to extract the maximum benefit out of a waferscale GPU.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858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45446E-05BE-429A-8A16-85E4D9024A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098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Basic – no tricks. Lots of wasted issue slots.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169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LHS: regular</a:t>
            </a:r>
            <a:r>
              <a:rPr lang="en-US" baseline="0" dirty="0"/>
              <a:t> superscalar. Some people call this “coarse-grained” too.</a:t>
            </a:r>
          </a:p>
          <a:p>
            <a:r>
              <a:rPr lang="en-US" baseline="0" dirty="0"/>
              <a:t>RHS: Course grained: add extra architectural state (registers) so we don’t need a context switch to switch threads.</a:t>
            </a:r>
          </a:p>
          <a:p>
            <a:pPr marL="181240" indent="-181240">
              <a:buFontTx/>
              <a:buChar char="-"/>
            </a:pPr>
            <a:r>
              <a:rPr lang="en-US" baseline="0" dirty="0"/>
              <a:t>If only 1 thread is running: no performance hit</a:t>
            </a:r>
          </a:p>
          <a:p>
            <a:pPr marL="181240" indent="-181240">
              <a:buFontTx/>
              <a:buChar char="-"/>
            </a:pPr>
            <a:r>
              <a:rPr lang="en-US" baseline="0" dirty="0"/>
              <a:t>Decreases vertical waste vs. original design.</a:t>
            </a:r>
          </a:p>
          <a:p>
            <a:endParaRPr lang="en-US" baseline="0" dirty="0"/>
          </a:p>
          <a:p>
            <a:r>
              <a:rPr lang="en-US" baseline="0" dirty="0"/>
              <a:t>Appears to OS as SMP – symmetric multiprocessor -- (2 logical processors)</a:t>
            </a:r>
          </a:p>
          <a:p>
            <a:r>
              <a:rPr lang="en-US" baseline="0" dirty="0"/>
              <a:t>Problems?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169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grained – issue</a:t>
            </a:r>
            <a:r>
              <a:rPr lang="en-US" baseline="0" dirty="0"/>
              <a:t> for a different thread (only one) each clock cycle, round robin style.</a:t>
            </a:r>
          </a:p>
          <a:p>
            <a:r>
              <a:rPr lang="en-US" baseline="0" dirty="0"/>
              <a:t>- Benefit over previous: if each thread has many long-latency operations, latency is masked</a:t>
            </a:r>
          </a:p>
          <a:p>
            <a:r>
              <a:rPr lang="en-US" baseline="0" dirty="0"/>
              <a:t>because other threads execute for (n-1) out of n cycles (if hardware supports n threads)</a:t>
            </a:r>
          </a:p>
          <a:p>
            <a:r>
              <a:rPr lang="en-US" baseline="0" dirty="0"/>
              <a:t>- Optimization: if thread has no work to do (e.g. cache miss), skip it!</a:t>
            </a:r>
          </a:p>
          <a:p>
            <a:pPr marL="181240" indent="-181240">
              <a:buFontTx/>
              <a:buChar char="-"/>
            </a:pPr>
            <a:r>
              <a:rPr lang="en-US" baseline="0" dirty="0"/>
              <a:t>Originally idea from </a:t>
            </a:r>
            <a:r>
              <a:rPr lang="en-US" baseline="0" dirty="0" err="1"/>
              <a:t>Tera</a:t>
            </a:r>
            <a:r>
              <a:rPr lang="en-US" baseline="0" dirty="0"/>
              <a:t> Computer Company, late 1980s – see paper “The </a:t>
            </a:r>
            <a:r>
              <a:rPr lang="en-US" baseline="0" dirty="0" err="1"/>
              <a:t>Tera</a:t>
            </a:r>
            <a:r>
              <a:rPr lang="en-US" baseline="0" dirty="0"/>
              <a:t> Computer System”. 256 cores; multiple threads per core (as shown above). Expected latency of instruction is 70 cycles! </a:t>
            </a:r>
          </a:p>
          <a:p>
            <a:pPr defTabSz="966612">
              <a:defRPr/>
            </a:pPr>
            <a:r>
              <a:rPr lang="en-US" baseline="0" dirty="0"/>
              <a:t>- Still doesn’t solve the problem of horizontal waste!</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169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SMT (as referenced here) – issue from any thread at any time.</a:t>
            </a:r>
          </a:p>
          <a:p>
            <a:endParaRPr lang="en-US" baseline="0" dirty="0"/>
          </a:p>
          <a:p>
            <a:r>
              <a:rPr lang="en-US" baseline="0" dirty="0"/>
              <a:t>Much greater utilization. Threads “compete” for resources; no one thread must take up all resources to saturate the processor.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00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Fine grained – still problems with data </a:t>
            </a:r>
            <a:r>
              <a:rPr lang="en-US" dirty="0" err="1"/>
              <a:t>dependancies</a:t>
            </a:r>
            <a:r>
              <a:rPr lang="en-US" dirty="0"/>
              <a:t> in threads.</a:t>
            </a:r>
          </a:p>
          <a:p>
            <a:endParaRPr lang="en-US" dirty="0"/>
          </a:p>
          <a:p>
            <a:r>
              <a:rPr lang="en-US" baseline="0" dirty="0"/>
              <a:t>Note that they all have diminishing returns…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9435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E3BB6E6-F937-4DC0-9C9F-553A79A00C9A}" type="slidenum">
              <a:rPr kumimoji="0" lang="en-US"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5761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00E4-492A-71B4-E380-ABE981B70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DB94B3-6A04-D9DC-E98B-C1699C743E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3237AD-DE15-4EF1-F921-FD54B174451D}"/>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5" name="Footer Placeholder 4">
            <a:extLst>
              <a:ext uri="{FF2B5EF4-FFF2-40B4-BE49-F238E27FC236}">
                <a16:creationId xmlns:a16="http://schemas.microsoft.com/office/drawing/2014/main" id="{095CD57B-DE79-9B6E-8182-5999DF8FB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1F934-79CB-248F-1594-6AA9CB196484}"/>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333592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7EC88-5B19-21A5-90B1-2C62C4E6BA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EBA32E-BBDF-70C2-F7A4-06CC0B502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0FC4B-6725-BCAD-4C3F-CFFB4259615B}"/>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5" name="Footer Placeholder 4">
            <a:extLst>
              <a:ext uri="{FF2B5EF4-FFF2-40B4-BE49-F238E27FC236}">
                <a16:creationId xmlns:a16="http://schemas.microsoft.com/office/drawing/2014/main" id="{63FE793E-CFA0-1DF8-8B6D-36FCE6D74D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53DE2-3FBF-CE33-0862-D94F85B2C8D0}"/>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212094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095A7-30B3-60AC-8732-377A420D20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45DF5-1A7C-DFFE-6FD6-6C314293B3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44D62A-4959-78B4-DA6C-421819A803A7}"/>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5" name="Footer Placeholder 4">
            <a:extLst>
              <a:ext uri="{FF2B5EF4-FFF2-40B4-BE49-F238E27FC236}">
                <a16:creationId xmlns:a16="http://schemas.microsoft.com/office/drawing/2014/main" id="{B41F8970-9C12-3F46-E3B9-A09EB48D2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E8C75-56E8-9C61-59FA-E2D3D070D1AD}"/>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3222705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7"/>
          <p:cNvGraphicFramePr>
            <a:graphicFrameLocks noChangeAspect="1"/>
          </p:cNvGraphicFramePr>
          <p:nvPr/>
        </p:nvGraphicFramePr>
        <p:xfrm>
          <a:off x="103718" y="2895600"/>
          <a:ext cx="1301749" cy="990600"/>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4" name="Object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18" y="2895600"/>
                        <a:ext cx="1301749"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0"/>
          <p:cNvSpPr>
            <a:spLocks noChangeArrowheads="1"/>
          </p:cNvSpPr>
          <p:nvPr userDrawn="1"/>
        </p:nvSpPr>
        <p:spPr bwMode="auto">
          <a:xfrm>
            <a:off x="846667" y="2438401"/>
            <a:ext cx="42333" cy="1052513"/>
          </a:xfrm>
          <a:prstGeom prst="rect">
            <a:avLst/>
          </a:prstGeom>
          <a:solidFill>
            <a:schemeClr val="bg2"/>
          </a:solidFill>
          <a:ln w="9525">
            <a:noFill/>
            <a:miter lim="800000"/>
            <a:headEnd/>
            <a:tailEnd/>
          </a:ln>
          <a:effectLst/>
        </p:spPr>
        <p:txBody>
          <a:bodyPr wrap="none" anchor="ctr"/>
          <a:lstStyle/>
          <a:p>
            <a:pPr>
              <a:defRPr/>
            </a:pPr>
            <a:endParaRPr lang="en-US" sz="1800"/>
          </a:p>
        </p:txBody>
      </p:sp>
      <p:sp>
        <p:nvSpPr>
          <p:cNvPr id="6" name="Rectangle 11"/>
          <p:cNvSpPr>
            <a:spLocks noChangeArrowheads="1"/>
          </p:cNvSpPr>
          <p:nvPr userDrawn="1"/>
        </p:nvSpPr>
        <p:spPr bwMode="auto">
          <a:xfrm flipV="1">
            <a:off x="421217" y="3260726"/>
            <a:ext cx="11590867"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sz="1800"/>
          </a:p>
        </p:txBody>
      </p:sp>
      <p:sp>
        <p:nvSpPr>
          <p:cNvPr id="22540" name="Rectangle 12"/>
          <p:cNvSpPr>
            <a:spLocks noGrp="1" noChangeArrowheads="1"/>
          </p:cNvSpPr>
          <p:nvPr>
            <p:ph type="ctrTitle"/>
          </p:nvPr>
        </p:nvSpPr>
        <p:spPr>
          <a:xfrm>
            <a:off x="1320800" y="1676400"/>
            <a:ext cx="10363200" cy="1462088"/>
          </a:xfrm>
        </p:spPr>
        <p:txBody>
          <a:bodyPr/>
          <a:lstStyle>
            <a:lvl1pPr>
              <a:defRPr/>
            </a:lvl1pPr>
          </a:lstStyle>
          <a:p>
            <a:pPr lvl="0"/>
            <a:r>
              <a:rPr lang="en-US" noProof="0"/>
              <a:t>Click to edit Master title style</a:t>
            </a:r>
          </a:p>
        </p:txBody>
      </p:sp>
      <p:sp>
        <p:nvSpPr>
          <p:cNvPr id="22541"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7" name="Rectangle 14"/>
          <p:cNvSpPr>
            <a:spLocks noGrp="1" noChangeArrowheads="1"/>
          </p:cNvSpPr>
          <p:nvPr>
            <p:ph type="dt" sz="half" idx="10"/>
          </p:nvPr>
        </p:nvSpPr>
        <p:spPr>
          <a:xfrm>
            <a:off x="1320800" y="6248400"/>
            <a:ext cx="2540000" cy="457200"/>
          </a:xfrm>
        </p:spPr>
        <p:txBody>
          <a:bodyPr/>
          <a:lstStyle>
            <a:lvl1pPr>
              <a:defRPr dirty="0" smtClean="0">
                <a:solidFill>
                  <a:schemeClr val="bg2"/>
                </a:solidFill>
              </a:defRPr>
            </a:lvl1pPr>
          </a:lstStyle>
          <a:p>
            <a:pPr>
              <a:defRPr/>
            </a:pPr>
            <a:r>
              <a:rPr lang="en-US"/>
              <a:t>8/25/2011</a:t>
            </a:r>
          </a:p>
        </p:txBody>
      </p:sp>
      <p:sp>
        <p:nvSpPr>
          <p:cNvPr id="8" name="Rectangle 15"/>
          <p:cNvSpPr>
            <a:spLocks noGrp="1" noChangeArrowheads="1"/>
          </p:cNvSpPr>
          <p:nvPr>
            <p:ph type="ftr" sz="quarter" idx="11"/>
          </p:nvPr>
        </p:nvSpPr>
        <p:spPr>
          <a:xfrm>
            <a:off x="4572000" y="6248400"/>
            <a:ext cx="3860800" cy="457200"/>
          </a:xfrm>
          <a:prstGeom prst="rect">
            <a:avLst/>
          </a:prstGeom>
        </p:spPr>
        <p:txBody>
          <a:bodyPr/>
          <a:lstStyle>
            <a:lvl1pPr>
              <a:defRPr>
                <a:solidFill>
                  <a:schemeClr val="bg2"/>
                </a:solidFill>
              </a:defRPr>
            </a:lvl1pPr>
          </a:lstStyle>
          <a:p>
            <a:pPr>
              <a:defRPr/>
            </a:pPr>
            <a:r>
              <a:rPr lang="en-US" dirty="0"/>
              <a:t>ECE 411 - Spring 2011ECE 411 – tall 2008</a:t>
            </a:r>
          </a:p>
        </p:txBody>
      </p:sp>
      <p:sp>
        <p:nvSpPr>
          <p:cNvPr id="9"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409111F2-712C-49FD-9BF8-D2A4BAD80D9C}" type="slidenum">
              <a:rPr lang="en-US"/>
              <a:pPr>
                <a:defRPr/>
              </a:pPr>
              <a:t>‹#›</a:t>
            </a:fld>
            <a:endParaRPr lang="en-US"/>
          </a:p>
        </p:txBody>
      </p:sp>
    </p:spTree>
    <p:extLst>
      <p:ext uri="{BB962C8B-B14F-4D97-AF65-F5344CB8AC3E}">
        <p14:creationId xmlns:p14="http://schemas.microsoft.com/office/powerpoint/2010/main" val="3223894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5"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5"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a:xfrm>
            <a:off x="1079501" y="138114"/>
            <a:ext cx="10807700" cy="471487"/>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p:txBody>
          <a:bodyPr/>
          <a:lstStyle>
            <a:lvl1pPr>
              <a:defRPr/>
            </a:lvl1pPr>
          </a:lstStyle>
          <a:p>
            <a:pPr>
              <a:defRPr/>
            </a:pPr>
            <a:fld id="{F506B6EE-A093-4FEF-8170-8F99626F721D}" type="datetime1">
              <a:rPr lang="en-US"/>
              <a:pPr>
                <a:defRPr/>
              </a:pPr>
              <a:t>11/17/2022</a:t>
            </a:fld>
            <a:endParaRPr lang="en-US"/>
          </a:p>
        </p:txBody>
      </p:sp>
      <p:sp>
        <p:nvSpPr>
          <p:cNvPr id="7" name="Rectangle 13"/>
          <p:cNvSpPr>
            <a:spLocks noGrp="1" noChangeArrowheads="1"/>
          </p:cNvSpPr>
          <p:nvPr>
            <p:ph type="sldNum" sz="quarter" idx="11"/>
          </p:nvPr>
        </p:nvSpPr>
        <p:spPr/>
        <p:txBody>
          <a:bodyPr/>
          <a:lstStyle>
            <a:lvl1pPr>
              <a:defRPr/>
            </a:lvl1pPr>
          </a:lstStyle>
          <a:p>
            <a:pPr>
              <a:defRPr/>
            </a:pPr>
            <a:fld id="{5916EC20-D012-429D-9293-36ECE46676D6}" type="slidenum">
              <a:rPr lang="en-US"/>
              <a:pPr>
                <a:defRPr/>
              </a:pPr>
              <a:t>‹#›</a:t>
            </a:fld>
            <a:endParaRPr lang="en-US"/>
          </a:p>
        </p:txBody>
      </p:sp>
    </p:spTree>
    <p:extLst>
      <p:ext uri="{BB962C8B-B14F-4D97-AF65-F5344CB8AC3E}">
        <p14:creationId xmlns:p14="http://schemas.microsoft.com/office/powerpoint/2010/main" val="1275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5"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5"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11"/>
          <p:cNvSpPr>
            <a:spLocks noGrp="1" noChangeArrowheads="1"/>
          </p:cNvSpPr>
          <p:nvPr>
            <p:ph type="dt" sz="half" idx="10"/>
          </p:nvPr>
        </p:nvSpPr>
        <p:spPr/>
        <p:txBody>
          <a:bodyPr/>
          <a:lstStyle>
            <a:lvl1pPr>
              <a:defRPr/>
            </a:lvl1pPr>
          </a:lstStyle>
          <a:p>
            <a:pPr>
              <a:defRPr/>
            </a:pPr>
            <a:fld id="{E060C5E3-2D28-497C-BD8A-B86CFFFD98D9}" type="datetime1">
              <a:rPr lang="en-US"/>
              <a:pPr>
                <a:defRPr/>
              </a:pPr>
              <a:t>11/17/2022</a:t>
            </a:fld>
            <a:endParaRPr lang="en-US"/>
          </a:p>
        </p:txBody>
      </p:sp>
      <p:sp>
        <p:nvSpPr>
          <p:cNvPr id="7"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8" name="Rectangle 13"/>
          <p:cNvSpPr>
            <a:spLocks noGrp="1" noChangeArrowheads="1"/>
          </p:cNvSpPr>
          <p:nvPr>
            <p:ph type="sldNum" sz="quarter" idx="12"/>
          </p:nvPr>
        </p:nvSpPr>
        <p:spPr/>
        <p:txBody>
          <a:bodyPr/>
          <a:lstStyle>
            <a:lvl1pPr>
              <a:defRPr/>
            </a:lvl1pPr>
          </a:lstStyle>
          <a:p>
            <a:pPr>
              <a:defRPr/>
            </a:pPr>
            <a:fld id="{41217903-621D-40A4-99BF-8CA6E3E9A078}" type="slidenum">
              <a:rPr lang="en-US"/>
              <a:pPr>
                <a:defRPr/>
              </a:pPr>
              <a:t>‹#›</a:t>
            </a:fld>
            <a:endParaRPr lang="en-US"/>
          </a:p>
        </p:txBody>
      </p:sp>
    </p:spTree>
    <p:extLst>
      <p:ext uri="{BB962C8B-B14F-4D97-AF65-F5344CB8AC3E}">
        <p14:creationId xmlns:p14="http://schemas.microsoft.com/office/powerpoint/2010/main" val="126560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6"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6"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5715000" cy="5065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3000" y="1066801"/>
            <a:ext cx="5717117" cy="5065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p:txBody>
          <a:bodyPr/>
          <a:lstStyle>
            <a:lvl1pPr>
              <a:defRPr/>
            </a:lvl1pPr>
          </a:lstStyle>
          <a:p>
            <a:pPr>
              <a:defRPr/>
            </a:pPr>
            <a:fld id="{6248CCEB-3797-4456-9655-0DC0237344DC}" type="datetime1">
              <a:rPr lang="en-US"/>
              <a:pPr>
                <a:defRPr/>
              </a:pPr>
              <a:t>11/17/2022</a:t>
            </a:fld>
            <a:endParaRPr lang="en-US"/>
          </a:p>
        </p:txBody>
      </p:sp>
      <p:sp>
        <p:nvSpPr>
          <p:cNvPr id="8"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9" name="Rectangle 13"/>
          <p:cNvSpPr>
            <a:spLocks noGrp="1" noChangeArrowheads="1"/>
          </p:cNvSpPr>
          <p:nvPr>
            <p:ph type="sldNum" sz="quarter" idx="12"/>
          </p:nvPr>
        </p:nvSpPr>
        <p:spPr/>
        <p:txBody>
          <a:bodyPr/>
          <a:lstStyle>
            <a:lvl1pPr>
              <a:defRPr/>
            </a:lvl1pPr>
          </a:lstStyle>
          <a:p>
            <a:pPr>
              <a:defRPr/>
            </a:pPr>
            <a:fld id="{CB9835C1-6548-41AE-8743-D9128ED0E447}" type="slidenum">
              <a:rPr lang="en-US"/>
              <a:pPr>
                <a:defRPr/>
              </a:pPr>
              <a:t>‹#›</a:t>
            </a:fld>
            <a:endParaRPr lang="en-US"/>
          </a:p>
        </p:txBody>
      </p:sp>
    </p:spTree>
    <p:extLst>
      <p:ext uri="{BB962C8B-B14F-4D97-AF65-F5344CB8AC3E}">
        <p14:creationId xmlns:p14="http://schemas.microsoft.com/office/powerpoint/2010/main" val="3010313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8"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8"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1"/>
          <p:cNvSpPr>
            <a:spLocks noGrp="1" noChangeArrowheads="1"/>
          </p:cNvSpPr>
          <p:nvPr>
            <p:ph type="dt" sz="half" idx="10"/>
          </p:nvPr>
        </p:nvSpPr>
        <p:spPr/>
        <p:txBody>
          <a:bodyPr/>
          <a:lstStyle>
            <a:lvl1pPr>
              <a:defRPr/>
            </a:lvl1pPr>
          </a:lstStyle>
          <a:p>
            <a:pPr>
              <a:defRPr/>
            </a:pPr>
            <a:fld id="{DD740AF2-AA19-4243-A532-A12C3E7135B9}" type="datetime1">
              <a:rPr lang="en-US"/>
              <a:pPr>
                <a:defRPr/>
              </a:pPr>
              <a:t>11/17/2022</a:t>
            </a:fld>
            <a:endParaRPr lang="en-US"/>
          </a:p>
        </p:txBody>
      </p:sp>
      <p:sp>
        <p:nvSpPr>
          <p:cNvPr id="10"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11" name="Rectangle 13"/>
          <p:cNvSpPr>
            <a:spLocks noGrp="1" noChangeArrowheads="1"/>
          </p:cNvSpPr>
          <p:nvPr>
            <p:ph type="sldNum" sz="quarter" idx="12"/>
          </p:nvPr>
        </p:nvSpPr>
        <p:spPr/>
        <p:txBody>
          <a:bodyPr/>
          <a:lstStyle>
            <a:lvl1pPr>
              <a:defRPr/>
            </a:lvl1pPr>
          </a:lstStyle>
          <a:p>
            <a:pPr>
              <a:defRPr/>
            </a:pPr>
            <a:fld id="{A87D6693-6FAD-4707-9B9E-AF7729353756}" type="slidenum">
              <a:rPr lang="en-US"/>
              <a:pPr>
                <a:defRPr/>
              </a:pPr>
              <a:t>‹#›</a:t>
            </a:fld>
            <a:endParaRPr lang="en-US"/>
          </a:p>
        </p:txBody>
      </p:sp>
    </p:spTree>
    <p:extLst>
      <p:ext uri="{BB962C8B-B14F-4D97-AF65-F5344CB8AC3E}">
        <p14:creationId xmlns:p14="http://schemas.microsoft.com/office/powerpoint/2010/main" val="185469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4"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4"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5" name="Rectangle 11"/>
          <p:cNvSpPr>
            <a:spLocks noGrp="1" noChangeArrowheads="1"/>
          </p:cNvSpPr>
          <p:nvPr>
            <p:ph type="dt" sz="half" idx="10"/>
          </p:nvPr>
        </p:nvSpPr>
        <p:spPr/>
        <p:txBody>
          <a:bodyPr/>
          <a:lstStyle>
            <a:lvl1pPr>
              <a:defRPr/>
            </a:lvl1pPr>
          </a:lstStyle>
          <a:p>
            <a:pPr>
              <a:defRPr/>
            </a:pPr>
            <a:fld id="{7F753CF2-1CF4-467B-9D36-35FF0A885D4B}" type="datetime1">
              <a:rPr lang="en-US"/>
              <a:pPr>
                <a:defRPr/>
              </a:pPr>
              <a:t>11/17/2022</a:t>
            </a:fld>
            <a:endParaRPr lang="en-US"/>
          </a:p>
        </p:txBody>
      </p:sp>
      <p:sp>
        <p:nvSpPr>
          <p:cNvPr id="6"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7" name="Rectangle 13"/>
          <p:cNvSpPr>
            <a:spLocks noGrp="1" noChangeArrowheads="1"/>
          </p:cNvSpPr>
          <p:nvPr>
            <p:ph type="sldNum" sz="quarter" idx="12"/>
          </p:nvPr>
        </p:nvSpPr>
        <p:spPr/>
        <p:txBody>
          <a:bodyPr/>
          <a:lstStyle>
            <a:lvl1pPr>
              <a:defRPr/>
            </a:lvl1pPr>
          </a:lstStyle>
          <a:p>
            <a:pPr>
              <a:defRPr/>
            </a:pPr>
            <a:fld id="{298CCC04-F31C-4549-B17F-42029A53C399}" type="slidenum">
              <a:rPr lang="en-US"/>
              <a:pPr>
                <a:defRPr/>
              </a:pPr>
              <a:t>‹#›</a:t>
            </a:fld>
            <a:endParaRPr lang="en-US"/>
          </a:p>
        </p:txBody>
      </p:sp>
    </p:spTree>
    <p:extLst>
      <p:ext uri="{BB962C8B-B14F-4D97-AF65-F5344CB8AC3E}">
        <p14:creationId xmlns:p14="http://schemas.microsoft.com/office/powerpoint/2010/main" val="392555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3"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3"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4" name="Rectangle 11"/>
          <p:cNvSpPr>
            <a:spLocks noGrp="1" noChangeArrowheads="1"/>
          </p:cNvSpPr>
          <p:nvPr>
            <p:ph type="dt" sz="half" idx="10"/>
          </p:nvPr>
        </p:nvSpPr>
        <p:spPr/>
        <p:txBody>
          <a:bodyPr/>
          <a:lstStyle>
            <a:lvl1pPr>
              <a:defRPr/>
            </a:lvl1pPr>
          </a:lstStyle>
          <a:p>
            <a:pPr>
              <a:defRPr/>
            </a:pPr>
            <a:fld id="{A08A3BEC-815C-4162-BE6F-A8AFF3358502}" type="datetime1">
              <a:rPr lang="en-US"/>
              <a:pPr>
                <a:defRPr/>
              </a:pPr>
              <a:t>11/17/2022</a:t>
            </a:fld>
            <a:endParaRPr lang="en-US"/>
          </a:p>
        </p:txBody>
      </p:sp>
      <p:sp>
        <p:nvSpPr>
          <p:cNvPr id="5"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6" name="Rectangle 13"/>
          <p:cNvSpPr>
            <a:spLocks noGrp="1" noChangeArrowheads="1"/>
          </p:cNvSpPr>
          <p:nvPr>
            <p:ph type="sldNum" sz="quarter" idx="12"/>
          </p:nvPr>
        </p:nvSpPr>
        <p:spPr/>
        <p:txBody>
          <a:bodyPr/>
          <a:lstStyle>
            <a:lvl1pPr>
              <a:defRPr/>
            </a:lvl1pPr>
          </a:lstStyle>
          <a:p>
            <a:pPr>
              <a:defRPr/>
            </a:pPr>
            <a:fld id="{8EF711A2-2D2A-40C3-98BF-2F6FBA7696FA}" type="slidenum">
              <a:rPr lang="en-US"/>
              <a:pPr>
                <a:defRPr/>
              </a:pPr>
              <a:t>‹#›</a:t>
            </a:fld>
            <a:endParaRPr lang="en-US"/>
          </a:p>
        </p:txBody>
      </p:sp>
    </p:spTree>
    <p:extLst>
      <p:ext uri="{BB962C8B-B14F-4D97-AF65-F5344CB8AC3E}">
        <p14:creationId xmlns:p14="http://schemas.microsoft.com/office/powerpoint/2010/main" val="404284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6"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6"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1"/>
          <p:cNvSpPr>
            <a:spLocks noGrp="1" noChangeArrowheads="1"/>
          </p:cNvSpPr>
          <p:nvPr>
            <p:ph type="dt" sz="half" idx="10"/>
          </p:nvPr>
        </p:nvSpPr>
        <p:spPr/>
        <p:txBody>
          <a:bodyPr/>
          <a:lstStyle>
            <a:lvl1pPr>
              <a:defRPr/>
            </a:lvl1pPr>
          </a:lstStyle>
          <a:p>
            <a:pPr>
              <a:defRPr/>
            </a:pPr>
            <a:fld id="{01250F66-EEDC-4EF9-846B-35FA23F06A6D}" type="datetime1">
              <a:rPr lang="en-US"/>
              <a:pPr>
                <a:defRPr/>
              </a:pPr>
              <a:t>11/17/2022</a:t>
            </a:fld>
            <a:endParaRPr lang="en-US"/>
          </a:p>
        </p:txBody>
      </p:sp>
      <p:sp>
        <p:nvSpPr>
          <p:cNvPr id="8"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9" name="Rectangle 13"/>
          <p:cNvSpPr>
            <a:spLocks noGrp="1" noChangeArrowheads="1"/>
          </p:cNvSpPr>
          <p:nvPr>
            <p:ph type="sldNum" sz="quarter" idx="12"/>
          </p:nvPr>
        </p:nvSpPr>
        <p:spPr/>
        <p:txBody>
          <a:bodyPr/>
          <a:lstStyle>
            <a:lvl1pPr>
              <a:defRPr/>
            </a:lvl1pPr>
          </a:lstStyle>
          <a:p>
            <a:pPr>
              <a:defRPr/>
            </a:pPr>
            <a:fld id="{995FF911-248E-48C6-B4E7-E850435342A7}" type="slidenum">
              <a:rPr lang="en-US"/>
              <a:pPr>
                <a:defRPr/>
              </a:pPr>
              <a:t>‹#›</a:t>
            </a:fld>
            <a:endParaRPr lang="en-US"/>
          </a:p>
        </p:txBody>
      </p:sp>
    </p:spTree>
    <p:extLst>
      <p:ext uri="{BB962C8B-B14F-4D97-AF65-F5344CB8AC3E}">
        <p14:creationId xmlns:p14="http://schemas.microsoft.com/office/powerpoint/2010/main" val="412247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870D-4764-0195-5EA1-1FBBB7A50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F9CD3D-ADFA-F70E-4FB0-B456C0AD9D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D5C9-1350-A824-6620-7C1822BDB39C}"/>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5" name="Footer Placeholder 4">
            <a:extLst>
              <a:ext uri="{FF2B5EF4-FFF2-40B4-BE49-F238E27FC236}">
                <a16:creationId xmlns:a16="http://schemas.microsoft.com/office/drawing/2014/main" id="{54544D94-800C-EB39-B22F-42EF3015C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6B592-7734-99A5-EFC1-07E3710BB343}"/>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399974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6"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6"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11"/>
          <p:cNvSpPr>
            <a:spLocks noGrp="1" noChangeArrowheads="1"/>
          </p:cNvSpPr>
          <p:nvPr>
            <p:ph type="dt" sz="half" idx="10"/>
          </p:nvPr>
        </p:nvSpPr>
        <p:spPr/>
        <p:txBody>
          <a:bodyPr/>
          <a:lstStyle>
            <a:lvl1pPr>
              <a:defRPr/>
            </a:lvl1pPr>
          </a:lstStyle>
          <a:p>
            <a:pPr>
              <a:defRPr/>
            </a:pPr>
            <a:fld id="{7B188D62-DBBF-40DC-B382-D622F0B4A426}" type="datetime1">
              <a:rPr lang="en-US"/>
              <a:pPr>
                <a:defRPr/>
              </a:pPr>
              <a:t>11/17/2022</a:t>
            </a:fld>
            <a:endParaRPr lang="en-US"/>
          </a:p>
        </p:txBody>
      </p:sp>
      <p:sp>
        <p:nvSpPr>
          <p:cNvPr id="8" name="Rectangle 12"/>
          <p:cNvSpPr>
            <a:spLocks noGrp="1" noChangeArrowheads="1"/>
          </p:cNvSpPr>
          <p:nvPr>
            <p:ph type="ftr" sz="quarter" idx="11"/>
          </p:nvPr>
        </p:nvSpPr>
        <p:spPr>
          <a:xfrm>
            <a:off x="4876800" y="6243638"/>
            <a:ext cx="3860800" cy="457200"/>
          </a:xfrm>
          <a:prstGeom prst="rect">
            <a:avLst/>
          </a:prstGeom>
        </p:spPr>
        <p:txBody>
          <a:bodyPr/>
          <a:lstStyle>
            <a:lvl1pPr>
              <a:defRPr/>
            </a:lvl1pPr>
          </a:lstStyle>
          <a:p>
            <a:pPr>
              <a:defRPr/>
            </a:pPr>
            <a:r>
              <a:rPr lang="en-US"/>
              <a:t>ECE 411 - Spring 2011</a:t>
            </a:r>
          </a:p>
        </p:txBody>
      </p:sp>
      <p:sp>
        <p:nvSpPr>
          <p:cNvPr id="9" name="Rectangle 13"/>
          <p:cNvSpPr>
            <a:spLocks noGrp="1" noChangeArrowheads="1"/>
          </p:cNvSpPr>
          <p:nvPr>
            <p:ph type="sldNum" sz="quarter" idx="12"/>
          </p:nvPr>
        </p:nvSpPr>
        <p:spPr/>
        <p:txBody>
          <a:bodyPr/>
          <a:lstStyle>
            <a:lvl1pPr>
              <a:defRPr/>
            </a:lvl1pPr>
          </a:lstStyle>
          <a:p>
            <a:pPr>
              <a:defRPr/>
            </a:pPr>
            <a:fld id="{B7A59EA1-2165-44F6-AF40-0BA82120CE85}" type="slidenum">
              <a:rPr lang="en-US"/>
              <a:pPr>
                <a:defRPr/>
              </a:pPr>
              <a:t>‹#›</a:t>
            </a:fld>
            <a:endParaRPr lang="en-US"/>
          </a:p>
        </p:txBody>
      </p:sp>
    </p:spTree>
    <p:extLst>
      <p:ext uri="{BB962C8B-B14F-4D97-AF65-F5344CB8AC3E}">
        <p14:creationId xmlns:p14="http://schemas.microsoft.com/office/powerpoint/2010/main" val="1630596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graphicFrame>
        <p:nvGraphicFramePr>
          <p:cNvPr id="6"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2" imgW="2133898" imgH="2161905" progId="PBrush">
                  <p:embed/>
                </p:oleObj>
              </mc:Choice>
              <mc:Fallback>
                <p:oleObj name="Bitmap Image" r:id="rId2" imgW="2133898" imgH="2161905" progId="PBrush">
                  <p:embed/>
                  <p:pic>
                    <p:nvPicPr>
                      <p:cNvPr id="6"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
        <p:nvSpPr>
          <p:cNvPr id="2" name="Title 1"/>
          <p:cNvSpPr>
            <a:spLocks noGrp="1"/>
          </p:cNvSpPr>
          <p:nvPr>
            <p:ph type="title"/>
          </p:nvPr>
        </p:nvSpPr>
        <p:spPr>
          <a:xfrm>
            <a:off x="0" y="0"/>
            <a:ext cx="12192000" cy="762000"/>
          </a:xfrm>
        </p:spPr>
        <p:txBody>
          <a:bodyPr/>
          <a:lstStyle/>
          <a:p>
            <a:r>
              <a:rPr lang="en-US"/>
              <a:t>Click to edit Master title style</a:t>
            </a:r>
          </a:p>
        </p:txBody>
      </p:sp>
      <p:sp>
        <p:nvSpPr>
          <p:cNvPr id="3" name="Text Placeholder 2"/>
          <p:cNvSpPr>
            <a:spLocks noGrp="1"/>
          </p:cNvSpPr>
          <p:nvPr>
            <p:ph type="body" sz="half" idx="1"/>
          </p:nvPr>
        </p:nvSpPr>
        <p:spPr>
          <a:xfrm>
            <a:off x="1117600" y="990600"/>
            <a:ext cx="497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990600"/>
            <a:ext cx="497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0" y="6629400"/>
            <a:ext cx="2540000" cy="228600"/>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4165600" y="6629400"/>
            <a:ext cx="3860800" cy="228600"/>
          </a:xfrm>
          <a:prstGeom prst="rect">
            <a:avLst/>
          </a:prstGeom>
        </p:spPr>
        <p:txBody>
          <a:bodyPr/>
          <a:lstStyle>
            <a:lvl1pPr>
              <a:defRPr smtClean="0"/>
            </a:lvl1pPr>
          </a:lstStyle>
          <a:p>
            <a:pPr>
              <a:defRPr/>
            </a:pPr>
            <a:endParaRPr lang="en-US"/>
          </a:p>
        </p:txBody>
      </p:sp>
      <p:sp>
        <p:nvSpPr>
          <p:cNvPr id="9" name="Slide Number Placeholder 6"/>
          <p:cNvSpPr>
            <a:spLocks noGrp="1"/>
          </p:cNvSpPr>
          <p:nvPr>
            <p:ph type="sldNum" sz="quarter" idx="12"/>
          </p:nvPr>
        </p:nvSpPr>
        <p:spPr>
          <a:xfrm>
            <a:off x="9652000" y="6629400"/>
            <a:ext cx="2540000" cy="228600"/>
          </a:xfrm>
        </p:spPr>
        <p:txBody>
          <a:bodyPr/>
          <a:lstStyle>
            <a:lvl1pPr>
              <a:defRPr/>
            </a:lvl1pPr>
          </a:lstStyle>
          <a:p>
            <a:pPr>
              <a:defRPr/>
            </a:pPr>
            <a:fld id="{05982CE2-128C-42D7-B3D2-D2CBC236CC47}" type="slidenum">
              <a:rPr lang="en-US"/>
              <a:pPr>
                <a:defRPr/>
              </a:pPr>
              <a:t>‹#›</a:t>
            </a:fld>
            <a:endParaRPr lang="en-US"/>
          </a:p>
        </p:txBody>
      </p:sp>
    </p:spTree>
    <p:extLst>
      <p:ext uri="{BB962C8B-B14F-4D97-AF65-F5344CB8AC3E}">
        <p14:creationId xmlns:p14="http://schemas.microsoft.com/office/powerpoint/2010/main" val="695026005"/>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a:t>Click to edit Master title style</a:t>
            </a:r>
          </a:p>
        </p:txBody>
      </p:sp>
      <p:sp>
        <p:nvSpPr>
          <p:cNvPr id="3" name="SmartArt Placeholder 2"/>
          <p:cNvSpPr>
            <a:spLocks noGrp="1"/>
          </p:cNvSpPr>
          <p:nvPr>
            <p:ph type="dgm" idx="1"/>
          </p:nvPr>
        </p:nvSpPr>
        <p:spPr>
          <a:xfrm>
            <a:off x="1117600" y="990600"/>
            <a:ext cx="10160000" cy="5410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629400"/>
            <a:ext cx="3860800" cy="2286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6DD4598-57DB-436C-999E-519DA6BAFFC2}" type="slidenum">
              <a:rPr lang="en-US"/>
              <a:pPr/>
              <a:t>‹#›</a:t>
            </a:fld>
            <a:endParaRPr lang="en-US"/>
          </a:p>
        </p:txBody>
      </p:sp>
    </p:spTree>
    <p:extLst>
      <p:ext uri="{BB962C8B-B14F-4D97-AF65-F5344CB8AC3E}">
        <p14:creationId xmlns:p14="http://schemas.microsoft.com/office/powerpoint/2010/main" val="3461152625"/>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D0B6FE-7774-4C9F-841B-48484D6C1B2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1961189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0B6FE-7774-4C9F-841B-48484D6C1B2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3173392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0B6FE-7774-4C9F-841B-48484D6C1B2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1264361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D0B6FE-7774-4C9F-841B-48484D6C1B2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1102881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D0B6FE-7774-4C9F-841B-48484D6C1B26}"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2900064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D0B6FE-7774-4C9F-841B-48484D6C1B26}"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813138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0B6FE-7774-4C9F-841B-48484D6C1B26}"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274803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A50F-6429-D635-0935-F22E1F26C5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8F2A3-C700-0526-215C-04CD7D69BC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1CD3EE-BF87-2782-DDB3-7F188D63DDF0}"/>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5" name="Footer Placeholder 4">
            <a:extLst>
              <a:ext uri="{FF2B5EF4-FFF2-40B4-BE49-F238E27FC236}">
                <a16:creationId xmlns:a16="http://schemas.microsoft.com/office/drawing/2014/main" id="{62302535-E42D-A563-CC57-2A84B8BD9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4AB98-B66F-8CE4-9C0C-731CFF05525F}"/>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13200107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0B6FE-7774-4C9F-841B-48484D6C1B2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512955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D0B6FE-7774-4C9F-841B-48484D6C1B2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2441070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0B6FE-7774-4C9F-841B-48484D6C1B2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2278221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D0B6FE-7774-4C9F-841B-48484D6C1B2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18B9A-4244-457E-8F30-62AC865DC34A}" type="slidenum">
              <a:rPr lang="en-US" smtClean="0"/>
              <a:t>‹#›</a:t>
            </a:fld>
            <a:endParaRPr lang="en-US"/>
          </a:p>
        </p:txBody>
      </p:sp>
    </p:spTree>
    <p:extLst>
      <p:ext uri="{BB962C8B-B14F-4D97-AF65-F5344CB8AC3E}">
        <p14:creationId xmlns:p14="http://schemas.microsoft.com/office/powerpoint/2010/main" val="28002148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8DB7-1692-4339-8606-B209C32DC8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236449-1A41-4B2D-97AC-E150F5F91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2E2F8-8CB3-4A96-9013-0F22EDB8C961}"/>
              </a:ext>
            </a:extLst>
          </p:cNvPr>
          <p:cNvSpPr>
            <a:spLocks noGrp="1"/>
          </p:cNvSpPr>
          <p:nvPr>
            <p:ph type="dt" sz="half" idx="10"/>
          </p:nvPr>
        </p:nvSpPr>
        <p:spPr/>
        <p:txBody>
          <a:bodyPr/>
          <a:lstStyle/>
          <a:p>
            <a:fld id="{E0C46A89-CB9E-4DF6-98A6-53AF6F24CB73}" type="datetime1">
              <a:rPr lang="en-US" smtClean="0"/>
              <a:t>11/17/2022</a:t>
            </a:fld>
            <a:endParaRPr lang="en-US"/>
          </a:p>
        </p:txBody>
      </p:sp>
      <p:sp>
        <p:nvSpPr>
          <p:cNvPr id="5" name="Footer Placeholder 4">
            <a:extLst>
              <a:ext uri="{FF2B5EF4-FFF2-40B4-BE49-F238E27FC236}">
                <a16:creationId xmlns:a16="http://schemas.microsoft.com/office/drawing/2014/main" id="{84EBCB2D-DF42-4DF3-A5EC-4DFC38297879}"/>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6" name="Slide Number Placeholder 5">
            <a:extLst>
              <a:ext uri="{FF2B5EF4-FFF2-40B4-BE49-F238E27FC236}">
                <a16:creationId xmlns:a16="http://schemas.microsoft.com/office/drawing/2014/main" id="{3463B135-21E4-4F5F-9BE3-06125D22F04F}"/>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3929990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68E32-097B-47CD-AEA2-D3DBF992E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A23CA-6BDD-4265-9591-F1184C27A0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7801B-2B81-4BAF-914D-4BACB4303754}"/>
              </a:ext>
            </a:extLst>
          </p:cNvPr>
          <p:cNvSpPr>
            <a:spLocks noGrp="1"/>
          </p:cNvSpPr>
          <p:nvPr>
            <p:ph type="dt" sz="half" idx="10"/>
          </p:nvPr>
        </p:nvSpPr>
        <p:spPr/>
        <p:txBody>
          <a:bodyPr/>
          <a:lstStyle/>
          <a:p>
            <a:fld id="{ED078B95-24A6-40D5-9ED6-9591A3C3AA2D}" type="datetime1">
              <a:rPr lang="en-US" smtClean="0"/>
              <a:t>11/17/2022</a:t>
            </a:fld>
            <a:endParaRPr lang="en-US"/>
          </a:p>
        </p:txBody>
      </p:sp>
      <p:sp>
        <p:nvSpPr>
          <p:cNvPr id="5" name="Footer Placeholder 4">
            <a:extLst>
              <a:ext uri="{FF2B5EF4-FFF2-40B4-BE49-F238E27FC236}">
                <a16:creationId xmlns:a16="http://schemas.microsoft.com/office/drawing/2014/main" id="{3BFF5C70-59AC-4928-AE10-85BE094F77AB}"/>
              </a:ext>
            </a:extLst>
          </p:cNvPr>
          <p:cNvSpPr>
            <a:spLocks noGrp="1"/>
          </p:cNvSpPr>
          <p:nvPr>
            <p:ph type="ftr" sz="quarter" idx="11"/>
          </p:nvPr>
        </p:nvSpPr>
        <p:spPr>
          <a:xfrm>
            <a:off x="3204309" y="6356350"/>
            <a:ext cx="5978768" cy="365125"/>
          </a:xfrm>
        </p:spPr>
        <p:txBody>
          <a:bodyPr/>
          <a:lstStyle/>
          <a:p>
            <a:r>
              <a:rPr lang="en-US"/>
              <a:t>Saptadeep Pal, Daniel Petrisko, Matthew Tomei, Puneet Gupta, S.S. Iyer, and Rakesh Kumar</a:t>
            </a:r>
          </a:p>
        </p:txBody>
      </p:sp>
      <p:sp>
        <p:nvSpPr>
          <p:cNvPr id="6" name="Slide Number Placeholder 5">
            <a:extLst>
              <a:ext uri="{FF2B5EF4-FFF2-40B4-BE49-F238E27FC236}">
                <a16:creationId xmlns:a16="http://schemas.microsoft.com/office/drawing/2014/main" id="{303D0C30-691C-4EE7-90DF-D32089BC7BCC}"/>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2460327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19FA-69A8-4DFB-81E9-7C22DECB8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948AC-C7DE-4BFE-84F1-6495A153E4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582DA5-EB3A-4C53-8460-192E00761447}"/>
              </a:ext>
            </a:extLst>
          </p:cNvPr>
          <p:cNvSpPr>
            <a:spLocks noGrp="1"/>
          </p:cNvSpPr>
          <p:nvPr>
            <p:ph type="dt" sz="half" idx="10"/>
          </p:nvPr>
        </p:nvSpPr>
        <p:spPr/>
        <p:txBody>
          <a:bodyPr/>
          <a:lstStyle/>
          <a:p>
            <a:fld id="{6C854D8D-BEDA-4CB5-9191-07F4A6B0B8BA}" type="datetime1">
              <a:rPr lang="en-US" smtClean="0"/>
              <a:t>11/17/2022</a:t>
            </a:fld>
            <a:endParaRPr lang="en-US"/>
          </a:p>
        </p:txBody>
      </p:sp>
      <p:sp>
        <p:nvSpPr>
          <p:cNvPr id="5" name="Footer Placeholder 4">
            <a:extLst>
              <a:ext uri="{FF2B5EF4-FFF2-40B4-BE49-F238E27FC236}">
                <a16:creationId xmlns:a16="http://schemas.microsoft.com/office/drawing/2014/main" id="{16D41E93-DEB1-4BAD-BB90-10EEA4B211F4}"/>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6" name="Slide Number Placeholder 5">
            <a:extLst>
              <a:ext uri="{FF2B5EF4-FFF2-40B4-BE49-F238E27FC236}">
                <a16:creationId xmlns:a16="http://schemas.microsoft.com/office/drawing/2014/main" id="{A482CA71-88AA-475C-8B50-612DDACD339F}"/>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195755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1BA5B-1B6D-45EE-963D-B6EC57BC31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E1A76-C2E7-4DDF-897B-A9AFF88D5FE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0A3285-6C82-4DC0-91FE-4CDDB441ED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BCA221-7091-41AC-B57F-9215C6FA0BF5}"/>
              </a:ext>
            </a:extLst>
          </p:cNvPr>
          <p:cNvSpPr>
            <a:spLocks noGrp="1"/>
          </p:cNvSpPr>
          <p:nvPr>
            <p:ph type="dt" sz="half" idx="10"/>
          </p:nvPr>
        </p:nvSpPr>
        <p:spPr/>
        <p:txBody>
          <a:bodyPr/>
          <a:lstStyle/>
          <a:p>
            <a:fld id="{F37628B3-C455-430A-972D-BC9387431945}" type="datetime1">
              <a:rPr lang="en-US" smtClean="0"/>
              <a:t>11/17/2022</a:t>
            </a:fld>
            <a:endParaRPr lang="en-US"/>
          </a:p>
        </p:txBody>
      </p:sp>
      <p:sp>
        <p:nvSpPr>
          <p:cNvPr id="6" name="Footer Placeholder 5">
            <a:extLst>
              <a:ext uri="{FF2B5EF4-FFF2-40B4-BE49-F238E27FC236}">
                <a16:creationId xmlns:a16="http://schemas.microsoft.com/office/drawing/2014/main" id="{FDA5BB3F-991C-4A4D-B1EC-099027E4AF47}"/>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7" name="Slide Number Placeholder 6">
            <a:extLst>
              <a:ext uri="{FF2B5EF4-FFF2-40B4-BE49-F238E27FC236}">
                <a16:creationId xmlns:a16="http://schemas.microsoft.com/office/drawing/2014/main" id="{A6995573-6503-4C13-A81F-E2E0834E0F8A}"/>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4190436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B66-FFFB-452A-82A5-EA826130FE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41286B-71E8-46AA-B0AC-2345FDA9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CF00AC-BD15-4102-A76D-5F25C9A8F9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F0E73D-0051-477C-AEB7-9FEB67E56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621446-48C4-44A9-8A49-BEF079E1D1C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A7E8D-2DC9-4201-B64C-CECE2B521291}"/>
              </a:ext>
            </a:extLst>
          </p:cNvPr>
          <p:cNvSpPr>
            <a:spLocks noGrp="1"/>
          </p:cNvSpPr>
          <p:nvPr>
            <p:ph type="dt" sz="half" idx="10"/>
          </p:nvPr>
        </p:nvSpPr>
        <p:spPr/>
        <p:txBody>
          <a:bodyPr/>
          <a:lstStyle/>
          <a:p>
            <a:fld id="{5EA61EAE-9027-4C56-A9A8-B6FD75104638}" type="datetime1">
              <a:rPr lang="en-US" smtClean="0"/>
              <a:t>11/17/2022</a:t>
            </a:fld>
            <a:endParaRPr lang="en-US"/>
          </a:p>
        </p:txBody>
      </p:sp>
      <p:sp>
        <p:nvSpPr>
          <p:cNvPr id="8" name="Footer Placeholder 7">
            <a:extLst>
              <a:ext uri="{FF2B5EF4-FFF2-40B4-BE49-F238E27FC236}">
                <a16:creationId xmlns:a16="http://schemas.microsoft.com/office/drawing/2014/main" id="{8B55C4A1-C7B0-4D71-878A-0D739CB08644}"/>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9" name="Slide Number Placeholder 8">
            <a:extLst>
              <a:ext uri="{FF2B5EF4-FFF2-40B4-BE49-F238E27FC236}">
                <a16:creationId xmlns:a16="http://schemas.microsoft.com/office/drawing/2014/main" id="{6AB998B5-C229-433A-9799-76D2D1681C42}"/>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1718800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ADE7-9C1F-483A-BAE3-E952190132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7BFAA6-623B-474F-9629-314E6C4DFA7B}"/>
              </a:ext>
            </a:extLst>
          </p:cNvPr>
          <p:cNvSpPr>
            <a:spLocks noGrp="1"/>
          </p:cNvSpPr>
          <p:nvPr>
            <p:ph type="dt" sz="half" idx="10"/>
          </p:nvPr>
        </p:nvSpPr>
        <p:spPr/>
        <p:txBody>
          <a:bodyPr/>
          <a:lstStyle/>
          <a:p>
            <a:fld id="{884A05C8-CD4F-4FBA-94ED-7954E5681954}" type="datetime1">
              <a:rPr lang="en-US" smtClean="0"/>
              <a:t>11/17/2022</a:t>
            </a:fld>
            <a:endParaRPr lang="en-US"/>
          </a:p>
        </p:txBody>
      </p:sp>
      <p:sp>
        <p:nvSpPr>
          <p:cNvPr id="4" name="Footer Placeholder 3">
            <a:extLst>
              <a:ext uri="{FF2B5EF4-FFF2-40B4-BE49-F238E27FC236}">
                <a16:creationId xmlns:a16="http://schemas.microsoft.com/office/drawing/2014/main" id="{E28B34C3-8BEC-44BC-8014-0C7226AEBE30}"/>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5" name="Slide Number Placeholder 4">
            <a:extLst>
              <a:ext uri="{FF2B5EF4-FFF2-40B4-BE49-F238E27FC236}">
                <a16:creationId xmlns:a16="http://schemas.microsoft.com/office/drawing/2014/main" id="{34F47FF1-6013-44B0-902D-D31D5C6F3C67}"/>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26061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D14E1-6D63-0D80-18DB-5BB122257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6872A-62C7-072D-1101-F1D8F8C42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E15C5-4106-C01B-77E4-3405A580C4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145503-9F15-4FE6-AA73-33F7E0FFAC0D}"/>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6" name="Footer Placeholder 5">
            <a:extLst>
              <a:ext uri="{FF2B5EF4-FFF2-40B4-BE49-F238E27FC236}">
                <a16:creationId xmlns:a16="http://schemas.microsoft.com/office/drawing/2014/main" id="{25AE70CC-F906-1382-DEB9-4EED74BE6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193A4-E2CE-EAAE-6DBF-4C1602D25BD6}"/>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3812369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A0341-8D38-489C-9EF0-3330DE53E762}"/>
              </a:ext>
            </a:extLst>
          </p:cNvPr>
          <p:cNvSpPr>
            <a:spLocks noGrp="1"/>
          </p:cNvSpPr>
          <p:nvPr>
            <p:ph type="dt" sz="half" idx="10"/>
          </p:nvPr>
        </p:nvSpPr>
        <p:spPr/>
        <p:txBody>
          <a:bodyPr/>
          <a:lstStyle/>
          <a:p>
            <a:fld id="{A09E1FFC-3E14-43AC-A474-E7CC54D748F0}" type="datetime1">
              <a:rPr lang="en-US" smtClean="0"/>
              <a:t>11/17/2022</a:t>
            </a:fld>
            <a:endParaRPr lang="en-US"/>
          </a:p>
        </p:txBody>
      </p:sp>
      <p:sp>
        <p:nvSpPr>
          <p:cNvPr id="3" name="Footer Placeholder 2">
            <a:extLst>
              <a:ext uri="{FF2B5EF4-FFF2-40B4-BE49-F238E27FC236}">
                <a16:creationId xmlns:a16="http://schemas.microsoft.com/office/drawing/2014/main" id="{A798F01C-24BD-4715-860C-10BAB5BF1045}"/>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4" name="Slide Number Placeholder 3">
            <a:extLst>
              <a:ext uri="{FF2B5EF4-FFF2-40B4-BE49-F238E27FC236}">
                <a16:creationId xmlns:a16="http://schemas.microsoft.com/office/drawing/2014/main" id="{D021693A-A831-4CC3-B861-69E2C21FBC3B}"/>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1533731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0061-BFD1-4FDA-BCD3-708209245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5D6D2-ECCB-466B-B3A5-0514B4ABB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06086-BDFC-40A5-BE44-AB7DF1757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0DF003-D5CE-4241-94E6-58806BD41034}"/>
              </a:ext>
            </a:extLst>
          </p:cNvPr>
          <p:cNvSpPr>
            <a:spLocks noGrp="1"/>
          </p:cNvSpPr>
          <p:nvPr>
            <p:ph type="dt" sz="half" idx="10"/>
          </p:nvPr>
        </p:nvSpPr>
        <p:spPr/>
        <p:txBody>
          <a:bodyPr/>
          <a:lstStyle/>
          <a:p>
            <a:fld id="{20DB1FB7-A008-49C9-979E-375892CB6E49}" type="datetime1">
              <a:rPr lang="en-US" smtClean="0"/>
              <a:t>11/17/2022</a:t>
            </a:fld>
            <a:endParaRPr lang="en-US"/>
          </a:p>
        </p:txBody>
      </p:sp>
      <p:sp>
        <p:nvSpPr>
          <p:cNvPr id="6" name="Footer Placeholder 5">
            <a:extLst>
              <a:ext uri="{FF2B5EF4-FFF2-40B4-BE49-F238E27FC236}">
                <a16:creationId xmlns:a16="http://schemas.microsoft.com/office/drawing/2014/main" id="{6F289FAF-0866-4761-8661-6FE65C1ECAF9}"/>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7" name="Slide Number Placeholder 6">
            <a:extLst>
              <a:ext uri="{FF2B5EF4-FFF2-40B4-BE49-F238E27FC236}">
                <a16:creationId xmlns:a16="http://schemas.microsoft.com/office/drawing/2014/main" id="{0105FC15-837D-4F85-BACF-15EF7D2F5C1E}"/>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1414813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CE1C-680F-4AE1-8A54-CA217E2CD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6BBA4C-A665-40B6-B0AC-F21719546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CB4AF-1D70-45B2-8737-4FA925148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36EAFA-A02C-4B3D-840E-2CAF621E69BA}"/>
              </a:ext>
            </a:extLst>
          </p:cNvPr>
          <p:cNvSpPr>
            <a:spLocks noGrp="1"/>
          </p:cNvSpPr>
          <p:nvPr>
            <p:ph type="dt" sz="half" idx="10"/>
          </p:nvPr>
        </p:nvSpPr>
        <p:spPr/>
        <p:txBody>
          <a:bodyPr/>
          <a:lstStyle/>
          <a:p>
            <a:fld id="{E0D0A04F-1E12-43EB-8D5B-FE9BBB078A1A}" type="datetime1">
              <a:rPr lang="en-US" smtClean="0"/>
              <a:t>11/17/2022</a:t>
            </a:fld>
            <a:endParaRPr lang="en-US"/>
          </a:p>
        </p:txBody>
      </p:sp>
      <p:sp>
        <p:nvSpPr>
          <p:cNvPr id="6" name="Footer Placeholder 5">
            <a:extLst>
              <a:ext uri="{FF2B5EF4-FFF2-40B4-BE49-F238E27FC236}">
                <a16:creationId xmlns:a16="http://schemas.microsoft.com/office/drawing/2014/main" id="{6AE8F8A8-A7A4-4AAC-90C6-01FEE786E46B}"/>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7" name="Slide Number Placeholder 6">
            <a:extLst>
              <a:ext uri="{FF2B5EF4-FFF2-40B4-BE49-F238E27FC236}">
                <a16:creationId xmlns:a16="http://schemas.microsoft.com/office/drawing/2014/main" id="{9C2B33E6-A1A7-46B6-9669-BFD01A0602E8}"/>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4065120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35E3-FAE2-49C8-BA67-48F68C9CA4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2662CF-A08B-4D42-B743-732A4AACE4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3D99A-ABFB-4769-8316-85B77E090E3F}"/>
              </a:ext>
            </a:extLst>
          </p:cNvPr>
          <p:cNvSpPr>
            <a:spLocks noGrp="1"/>
          </p:cNvSpPr>
          <p:nvPr>
            <p:ph type="dt" sz="half" idx="10"/>
          </p:nvPr>
        </p:nvSpPr>
        <p:spPr/>
        <p:txBody>
          <a:bodyPr/>
          <a:lstStyle/>
          <a:p>
            <a:fld id="{9A21D6B4-FD59-4221-A477-27702C3D00A2}" type="datetime1">
              <a:rPr lang="en-US" smtClean="0"/>
              <a:t>11/17/2022</a:t>
            </a:fld>
            <a:endParaRPr lang="en-US"/>
          </a:p>
        </p:txBody>
      </p:sp>
      <p:sp>
        <p:nvSpPr>
          <p:cNvPr id="5" name="Footer Placeholder 4">
            <a:extLst>
              <a:ext uri="{FF2B5EF4-FFF2-40B4-BE49-F238E27FC236}">
                <a16:creationId xmlns:a16="http://schemas.microsoft.com/office/drawing/2014/main" id="{977782D7-500D-4E6B-AAD0-D9FD7D7041D9}"/>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6" name="Slide Number Placeholder 5">
            <a:extLst>
              <a:ext uri="{FF2B5EF4-FFF2-40B4-BE49-F238E27FC236}">
                <a16:creationId xmlns:a16="http://schemas.microsoft.com/office/drawing/2014/main" id="{C7E1C20C-27EA-4454-B639-712D06C2C7D8}"/>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3638086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ADF267-7D56-41D2-8262-551646F8A6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E88141-6E9B-453A-9B76-505A789A0E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76927-6E11-408A-9D57-0C3339CB0379}"/>
              </a:ext>
            </a:extLst>
          </p:cNvPr>
          <p:cNvSpPr>
            <a:spLocks noGrp="1"/>
          </p:cNvSpPr>
          <p:nvPr>
            <p:ph type="dt" sz="half" idx="10"/>
          </p:nvPr>
        </p:nvSpPr>
        <p:spPr/>
        <p:txBody>
          <a:bodyPr/>
          <a:lstStyle/>
          <a:p>
            <a:fld id="{0B74BFDC-D954-40AF-8177-DBC96B748E32}" type="datetime1">
              <a:rPr lang="en-US" smtClean="0"/>
              <a:t>11/17/2022</a:t>
            </a:fld>
            <a:endParaRPr lang="en-US"/>
          </a:p>
        </p:txBody>
      </p:sp>
      <p:sp>
        <p:nvSpPr>
          <p:cNvPr id="5" name="Footer Placeholder 4">
            <a:extLst>
              <a:ext uri="{FF2B5EF4-FFF2-40B4-BE49-F238E27FC236}">
                <a16:creationId xmlns:a16="http://schemas.microsoft.com/office/drawing/2014/main" id="{1EF6ED52-A64E-49A5-86EC-A3FEA88A764B}"/>
              </a:ext>
            </a:extLst>
          </p:cNvPr>
          <p:cNvSpPr>
            <a:spLocks noGrp="1"/>
          </p:cNvSpPr>
          <p:nvPr>
            <p:ph type="ftr" sz="quarter" idx="11"/>
          </p:nvPr>
        </p:nvSpPr>
        <p:spPr/>
        <p:txBody>
          <a:bodyPr/>
          <a:lstStyle/>
          <a:p>
            <a:r>
              <a:rPr lang="en-US"/>
              <a:t>Saptadeep Pal, Daniel Petrisko, Matthew Tomei, Puneet Gupta, S.S. Iyer, and Rakesh Kumar</a:t>
            </a:r>
          </a:p>
        </p:txBody>
      </p:sp>
      <p:sp>
        <p:nvSpPr>
          <p:cNvPr id="6" name="Slide Number Placeholder 5">
            <a:extLst>
              <a:ext uri="{FF2B5EF4-FFF2-40B4-BE49-F238E27FC236}">
                <a16:creationId xmlns:a16="http://schemas.microsoft.com/office/drawing/2014/main" id="{AB5E8D84-096E-49D6-9DEC-5C8361C792D2}"/>
              </a:ext>
            </a:extLst>
          </p:cNvPr>
          <p:cNvSpPr>
            <a:spLocks noGrp="1"/>
          </p:cNvSpPr>
          <p:nvPr>
            <p:ph type="sldNum" sz="quarter" idx="12"/>
          </p:nvPr>
        </p:nvSpPr>
        <p:spPr/>
        <p:txBody>
          <a:bodyPr/>
          <a:lstStyle/>
          <a:p>
            <a:fld id="{0AC0F2B1-B256-485C-BD69-BB99B2D127FB}" type="slidenum">
              <a:rPr lang="en-US" smtClean="0"/>
              <a:t>‹#›</a:t>
            </a:fld>
            <a:endParaRPr lang="en-US"/>
          </a:p>
        </p:txBody>
      </p:sp>
    </p:spTree>
    <p:extLst>
      <p:ext uri="{BB962C8B-B14F-4D97-AF65-F5344CB8AC3E}">
        <p14:creationId xmlns:p14="http://schemas.microsoft.com/office/powerpoint/2010/main" val="42643109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7347-DEF4-4E49-8303-700FC232C6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4AC099-DFED-484D-9E17-43C75633AB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07F68-28CD-DB46-9A07-A672F382B69D}"/>
              </a:ext>
            </a:extLst>
          </p:cNvPr>
          <p:cNvSpPr>
            <a:spLocks noGrp="1"/>
          </p:cNvSpPr>
          <p:nvPr>
            <p:ph type="dt" sz="half" idx="10"/>
          </p:nvPr>
        </p:nvSpPr>
        <p:spPr/>
        <p:txBody>
          <a:bodyPr/>
          <a:lstStyle/>
          <a:p>
            <a:fld id="{205B0BDD-8A57-AF4C-BBD5-93BDF1B9D539}" type="datetime1">
              <a:rPr lang="en-US" smtClean="0"/>
              <a:t>11/17/2022</a:t>
            </a:fld>
            <a:endParaRPr lang="en-US"/>
          </a:p>
        </p:txBody>
      </p:sp>
      <p:sp>
        <p:nvSpPr>
          <p:cNvPr id="5" name="Footer Placeholder 4">
            <a:extLst>
              <a:ext uri="{FF2B5EF4-FFF2-40B4-BE49-F238E27FC236}">
                <a16:creationId xmlns:a16="http://schemas.microsoft.com/office/drawing/2014/main" id="{A512B36D-AEBE-E442-B7D1-0191D2ED72FB}"/>
              </a:ext>
            </a:extLst>
          </p:cNvPr>
          <p:cNvSpPr>
            <a:spLocks noGrp="1"/>
          </p:cNvSpPr>
          <p:nvPr>
            <p:ph type="ftr" sz="quarter" idx="11"/>
          </p:nvPr>
        </p:nvSpPr>
        <p:spPr/>
        <p:txBody>
          <a:bodyPr/>
          <a:lstStyle/>
          <a:p>
            <a:r>
              <a:rPr lang="en-US"/>
              <a:t>Saptadeep Pal Ph.D. Defense</a:t>
            </a:r>
          </a:p>
        </p:txBody>
      </p:sp>
      <p:sp>
        <p:nvSpPr>
          <p:cNvPr id="6" name="Slide Number Placeholder 5">
            <a:extLst>
              <a:ext uri="{FF2B5EF4-FFF2-40B4-BE49-F238E27FC236}">
                <a16:creationId xmlns:a16="http://schemas.microsoft.com/office/drawing/2014/main" id="{07D7496A-6931-884C-9277-02A63FE90054}"/>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2217763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734B-1633-E94F-8AE6-8EA14388B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500E6-8CDE-7640-B69D-A531EBAE61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7DE66-D73A-7C45-98A4-112A1B870C1C}"/>
              </a:ext>
            </a:extLst>
          </p:cNvPr>
          <p:cNvSpPr>
            <a:spLocks noGrp="1"/>
          </p:cNvSpPr>
          <p:nvPr>
            <p:ph type="dt" sz="half" idx="10"/>
          </p:nvPr>
        </p:nvSpPr>
        <p:spPr/>
        <p:txBody>
          <a:bodyPr/>
          <a:lstStyle/>
          <a:p>
            <a:fld id="{8EB6DF90-3734-DB49-8F41-7FF17EDCEEF5}" type="datetime1">
              <a:rPr lang="en-US" smtClean="0"/>
              <a:t>11/17/2022</a:t>
            </a:fld>
            <a:endParaRPr lang="en-US"/>
          </a:p>
        </p:txBody>
      </p:sp>
      <p:sp>
        <p:nvSpPr>
          <p:cNvPr id="5" name="Footer Placeholder 4">
            <a:extLst>
              <a:ext uri="{FF2B5EF4-FFF2-40B4-BE49-F238E27FC236}">
                <a16:creationId xmlns:a16="http://schemas.microsoft.com/office/drawing/2014/main" id="{F914FF64-EFF7-A444-AF14-2382A6619693}"/>
              </a:ext>
            </a:extLst>
          </p:cNvPr>
          <p:cNvSpPr>
            <a:spLocks noGrp="1"/>
          </p:cNvSpPr>
          <p:nvPr>
            <p:ph type="ftr" sz="quarter" idx="11"/>
          </p:nvPr>
        </p:nvSpPr>
        <p:spPr/>
        <p:txBody>
          <a:bodyPr/>
          <a:lstStyle/>
          <a:p>
            <a:r>
              <a:rPr lang="en-US"/>
              <a:t>Saptadeep Pal Ph.D. Defense</a:t>
            </a:r>
          </a:p>
        </p:txBody>
      </p:sp>
      <p:sp>
        <p:nvSpPr>
          <p:cNvPr id="6" name="Slide Number Placeholder 5">
            <a:extLst>
              <a:ext uri="{FF2B5EF4-FFF2-40B4-BE49-F238E27FC236}">
                <a16:creationId xmlns:a16="http://schemas.microsoft.com/office/drawing/2014/main" id="{329B0760-5B69-D344-BE51-D9355582FFF4}"/>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1411581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E35F-A197-AB49-9F27-D361B34585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1B7111-73E7-3741-8942-B99429492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BADF88-586C-E74B-8B05-97C86A205DA8}"/>
              </a:ext>
            </a:extLst>
          </p:cNvPr>
          <p:cNvSpPr>
            <a:spLocks noGrp="1"/>
          </p:cNvSpPr>
          <p:nvPr>
            <p:ph type="dt" sz="half" idx="10"/>
          </p:nvPr>
        </p:nvSpPr>
        <p:spPr/>
        <p:txBody>
          <a:bodyPr/>
          <a:lstStyle/>
          <a:p>
            <a:fld id="{C81EBA41-B79A-EF42-B4BE-420075112414}" type="datetime1">
              <a:rPr lang="en-US" smtClean="0"/>
              <a:t>11/17/2022</a:t>
            </a:fld>
            <a:endParaRPr lang="en-US"/>
          </a:p>
        </p:txBody>
      </p:sp>
      <p:sp>
        <p:nvSpPr>
          <p:cNvPr id="5" name="Footer Placeholder 4">
            <a:extLst>
              <a:ext uri="{FF2B5EF4-FFF2-40B4-BE49-F238E27FC236}">
                <a16:creationId xmlns:a16="http://schemas.microsoft.com/office/drawing/2014/main" id="{8865B392-F828-2849-BF62-357400D51AAC}"/>
              </a:ext>
            </a:extLst>
          </p:cNvPr>
          <p:cNvSpPr>
            <a:spLocks noGrp="1"/>
          </p:cNvSpPr>
          <p:nvPr>
            <p:ph type="ftr" sz="quarter" idx="11"/>
          </p:nvPr>
        </p:nvSpPr>
        <p:spPr/>
        <p:txBody>
          <a:bodyPr/>
          <a:lstStyle/>
          <a:p>
            <a:r>
              <a:rPr lang="en-US"/>
              <a:t>Saptadeep Pal Ph.D. Defense</a:t>
            </a:r>
          </a:p>
        </p:txBody>
      </p:sp>
      <p:sp>
        <p:nvSpPr>
          <p:cNvPr id="6" name="Slide Number Placeholder 5">
            <a:extLst>
              <a:ext uri="{FF2B5EF4-FFF2-40B4-BE49-F238E27FC236}">
                <a16:creationId xmlns:a16="http://schemas.microsoft.com/office/drawing/2014/main" id="{635A32C5-D08C-2B40-B5D5-C6783AEF2C5F}"/>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3070596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77C5-A92F-6349-8B99-9135FCAB4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256A9-87E5-774C-A0DF-7BBE05B402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6B1C4-8403-DF43-95E2-945F78B4A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F28B3D-8A80-6F43-B382-7959A661EF6B}"/>
              </a:ext>
            </a:extLst>
          </p:cNvPr>
          <p:cNvSpPr>
            <a:spLocks noGrp="1"/>
          </p:cNvSpPr>
          <p:nvPr>
            <p:ph type="dt" sz="half" idx="10"/>
          </p:nvPr>
        </p:nvSpPr>
        <p:spPr/>
        <p:txBody>
          <a:bodyPr/>
          <a:lstStyle/>
          <a:p>
            <a:fld id="{283A3876-E0D9-5D44-A720-E112068FE400}" type="datetime1">
              <a:rPr lang="en-US" smtClean="0"/>
              <a:t>11/17/2022</a:t>
            </a:fld>
            <a:endParaRPr lang="en-US"/>
          </a:p>
        </p:txBody>
      </p:sp>
      <p:sp>
        <p:nvSpPr>
          <p:cNvPr id="6" name="Footer Placeholder 5">
            <a:extLst>
              <a:ext uri="{FF2B5EF4-FFF2-40B4-BE49-F238E27FC236}">
                <a16:creationId xmlns:a16="http://schemas.microsoft.com/office/drawing/2014/main" id="{4490DDC0-5238-B440-8E0D-9D4BD14C4BBD}"/>
              </a:ext>
            </a:extLst>
          </p:cNvPr>
          <p:cNvSpPr>
            <a:spLocks noGrp="1"/>
          </p:cNvSpPr>
          <p:nvPr>
            <p:ph type="ftr" sz="quarter" idx="11"/>
          </p:nvPr>
        </p:nvSpPr>
        <p:spPr/>
        <p:txBody>
          <a:bodyPr/>
          <a:lstStyle/>
          <a:p>
            <a:r>
              <a:rPr lang="en-US"/>
              <a:t>Saptadeep Pal Ph.D. Defense</a:t>
            </a:r>
          </a:p>
        </p:txBody>
      </p:sp>
      <p:sp>
        <p:nvSpPr>
          <p:cNvPr id="7" name="Slide Number Placeholder 6">
            <a:extLst>
              <a:ext uri="{FF2B5EF4-FFF2-40B4-BE49-F238E27FC236}">
                <a16:creationId xmlns:a16="http://schemas.microsoft.com/office/drawing/2014/main" id="{991CEF63-CCF5-7E4A-AAF5-D772ADB1E4D5}"/>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29679660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F9C8-F85C-EE49-904A-70BBAA74BD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6CAE1-8829-2049-A46B-BC6FE6CED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B62479-D6E5-A445-8FE9-FF9CB09FF0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E43B99-98F3-D34B-B0CD-28467B22C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5AE57F-C4CF-9E46-A137-ECDEAF0E4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C7A6DE-9267-AB4D-B4C7-DB2412DFF275}"/>
              </a:ext>
            </a:extLst>
          </p:cNvPr>
          <p:cNvSpPr>
            <a:spLocks noGrp="1"/>
          </p:cNvSpPr>
          <p:nvPr>
            <p:ph type="dt" sz="half" idx="10"/>
          </p:nvPr>
        </p:nvSpPr>
        <p:spPr/>
        <p:txBody>
          <a:bodyPr/>
          <a:lstStyle/>
          <a:p>
            <a:fld id="{237B8CEE-01DC-A64A-BD60-123209CA0570}" type="datetime1">
              <a:rPr lang="en-US" smtClean="0"/>
              <a:t>11/17/2022</a:t>
            </a:fld>
            <a:endParaRPr lang="en-US"/>
          </a:p>
        </p:txBody>
      </p:sp>
      <p:sp>
        <p:nvSpPr>
          <p:cNvPr id="8" name="Footer Placeholder 7">
            <a:extLst>
              <a:ext uri="{FF2B5EF4-FFF2-40B4-BE49-F238E27FC236}">
                <a16:creationId xmlns:a16="http://schemas.microsoft.com/office/drawing/2014/main" id="{E3BD2FDB-92BB-D347-99EB-7F579E5C2460}"/>
              </a:ext>
            </a:extLst>
          </p:cNvPr>
          <p:cNvSpPr>
            <a:spLocks noGrp="1"/>
          </p:cNvSpPr>
          <p:nvPr>
            <p:ph type="ftr" sz="quarter" idx="11"/>
          </p:nvPr>
        </p:nvSpPr>
        <p:spPr/>
        <p:txBody>
          <a:bodyPr/>
          <a:lstStyle/>
          <a:p>
            <a:r>
              <a:rPr lang="en-US"/>
              <a:t>Saptadeep Pal Ph.D. Defense</a:t>
            </a:r>
          </a:p>
        </p:txBody>
      </p:sp>
      <p:sp>
        <p:nvSpPr>
          <p:cNvPr id="9" name="Slide Number Placeholder 8">
            <a:extLst>
              <a:ext uri="{FF2B5EF4-FFF2-40B4-BE49-F238E27FC236}">
                <a16:creationId xmlns:a16="http://schemas.microsoft.com/office/drawing/2014/main" id="{7A5B2A43-E9AF-D647-8917-02FB1C8D21E3}"/>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317513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CE407-F943-FB18-73FB-E50132096C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73E9DF-C278-659B-E590-54941497D7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F5D5C-0D9F-295E-887C-D3D9123683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C0C707-C31E-23A8-563A-36449404CF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D9C79-5207-5D61-DC6D-4A5B5F023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4D466F-C71E-C4B0-E2A9-020C72A4FB0D}"/>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8" name="Footer Placeholder 7">
            <a:extLst>
              <a:ext uri="{FF2B5EF4-FFF2-40B4-BE49-F238E27FC236}">
                <a16:creationId xmlns:a16="http://schemas.microsoft.com/office/drawing/2014/main" id="{24FFC721-CFFA-AFEA-3A20-31164F3750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9E56E7-5F1A-8355-97A3-13ABCAA7AA30}"/>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550534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82EB-AFDA-9140-A2A4-A1BE9BF997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7CCC0-2941-F24A-AFF6-72517B4C8BB3}"/>
              </a:ext>
            </a:extLst>
          </p:cNvPr>
          <p:cNvSpPr>
            <a:spLocks noGrp="1"/>
          </p:cNvSpPr>
          <p:nvPr>
            <p:ph type="dt" sz="half" idx="10"/>
          </p:nvPr>
        </p:nvSpPr>
        <p:spPr/>
        <p:txBody>
          <a:bodyPr/>
          <a:lstStyle/>
          <a:p>
            <a:fld id="{8A0D715B-ED6C-7A43-B52C-E2A0DD79D4F4}" type="datetime1">
              <a:rPr lang="en-US" smtClean="0"/>
              <a:t>11/17/2022</a:t>
            </a:fld>
            <a:endParaRPr lang="en-US"/>
          </a:p>
        </p:txBody>
      </p:sp>
      <p:sp>
        <p:nvSpPr>
          <p:cNvPr id="4" name="Footer Placeholder 3">
            <a:extLst>
              <a:ext uri="{FF2B5EF4-FFF2-40B4-BE49-F238E27FC236}">
                <a16:creationId xmlns:a16="http://schemas.microsoft.com/office/drawing/2014/main" id="{68A7AA87-BF7E-8948-B4C1-83A4C0C8D46D}"/>
              </a:ext>
            </a:extLst>
          </p:cNvPr>
          <p:cNvSpPr>
            <a:spLocks noGrp="1"/>
          </p:cNvSpPr>
          <p:nvPr>
            <p:ph type="ftr" sz="quarter" idx="11"/>
          </p:nvPr>
        </p:nvSpPr>
        <p:spPr/>
        <p:txBody>
          <a:bodyPr/>
          <a:lstStyle/>
          <a:p>
            <a:r>
              <a:rPr lang="en-US"/>
              <a:t>Saptadeep Pal Ph.D. Defense</a:t>
            </a:r>
          </a:p>
        </p:txBody>
      </p:sp>
      <p:sp>
        <p:nvSpPr>
          <p:cNvPr id="5" name="Slide Number Placeholder 4">
            <a:extLst>
              <a:ext uri="{FF2B5EF4-FFF2-40B4-BE49-F238E27FC236}">
                <a16:creationId xmlns:a16="http://schemas.microsoft.com/office/drawing/2014/main" id="{39DD6C7C-29EE-854D-A65A-81B28885C1F5}"/>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4200834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8C020-35D5-804C-B8DA-5BE13A640C7C}"/>
              </a:ext>
            </a:extLst>
          </p:cNvPr>
          <p:cNvSpPr>
            <a:spLocks noGrp="1"/>
          </p:cNvSpPr>
          <p:nvPr>
            <p:ph type="dt" sz="half" idx="10"/>
          </p:nvPr>
        </p:nvSpPr>
        <p:spPr/>
        <p:txBody>
          <a:bodyPr/>
          <a:lstStyle/>
          <a:p>
            <a:fld id="{85C25569-DD07-B54F-AD54-243A2A1488C8}" type="datetime1">
              <a:rPr lang="en-US" smtClean="0"/>
              <a:t>11/17/2022</a:t>
            </a:fld>
            <a:endParaRPr lang="en-US"/>
          </a:p>
        </p:txBody>
      </p:sp>
      <p:sp>
        <p:nvSpPr>
          <p:cNvPr id="3" name="Footer Placeholder 2">
            <a:extLst>
              <a:ext uri="{FF2B5EF4-FFF2-40B4-BE49-F238E27FC236}">
                <a16:creationId xmlns:a16="http://schemas.microsoft.com/office/drawing/2014/main" id="{1D860C8E-8593-9A48-AE2B-6F2C86385F16}"/>
              </a:ext>
            </a:extLst>
          </p:cNvPr>
          <p:cNvSpPr>
            <a:spLocks noGrp="1"/>
          </p:cNvSpPr>
          <p:nvPr>
            <p:ph type="ftr" sz="quarter" idx="11"/>
          </p:nvPr>
        </p:nvSpPr>
        <p:spPr/>
        <p:txBody>
          <a:bodyPr/>
          <a:lstStyle/>
          <a:p>
            <a:r>
              <a:rPr lang="en-US"/>
              <a:t>Saptadeep Pal Ph.D. Defense</a:t>
            </a:r>
          </a:p>
        </p:txBody>
      </p:sp>
      <p:sp>
        <p:nvSpPr>
          <p:cNvPr id="4" name="Slide Number Placeholder 3">
            <a:extLst>
              <a:ext uri="{FF2B5EF4-FFF2-40B4-BE49-F238E27FC236}">
                <a16:creationId xmlns:a16="http://schemas.microsoft.com/office/drawing/2014/main" id="{9D796B51-B232-DE46-A4FC-738DFFC5FAE7}"/>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26271435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792E-F15E-524F-A1E8-38B280C60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A2289E-CDE4-704D-9465-68848A704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93E0F-9F13-1047-A463-FF2CDEEB5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FD38D-A4AC-DA4A-9F7E-FBB46EF31920}"/>
              </a:ext>
            </a:extLst>
          </p:cNvPr>
          <p:cNvSpPr>
            <a:spLocks noGrp="1"/>
          </p:cNvSpPr>
          <p:nvPr>
            <p:ph type="dt" sz="half" idx="10"/>
          </p:nvPr>
        </p:nvSpPr>
        <p:spPr/>
        <p:txBody>
          <a:bodyPr/>
          <a:lstStyle/>
          <a:p>
            <a:fld id="{E10B5F27-EFAE-EE48-9D2A-B69CE8FA2111}" type="datetime1">
              <a:rPr lang="en-US" smtClean="0"/>
              <a:t>11/17/2022</a:t>
            </a:fld>
            <a:endParaRPr lang="en-US"/>
          </a:p>
        </p:txBody>
      </p:sp>
      <p:sp>
        <p:nvSpPr>
          <p:cNvPr id="6" name="Footer Placeholder 5">
            <a:extLst>
              <a:ext uri="{FF2B5EF4-FFF2-40B4-BE49-F238E27FC236}">
                <a16:creationId xmlns:a16="http://schemas.microsoft.com/office/drawing/2014/main" id="{BA7A8701-F99A-F34D-B492-978549DBF2C4}"/>
              </a:ext>
            </a:extLst>
          </p:cNvPr>
          <p:cNvSpPr>
            <a:spLocks noGrp="1"/>
          </p:cNvSpPr>
          <p:nvPr>
            <p:ph type="ftr" sz="quarter" idx="11"/>
          </p:nvPr>
        </p:nvSpPr>
        <p:spPr/>
        <p:txBody>
          <a:bodyPr/>
          <a:lstStyle/>
          <a:p>
            <a:r>
              <a:rPr lang="en-US"/>
              <a:t>Saptadeep Pal Ph.D. Defense</a:t>
            </a:r>
          </a:p>
        </p:txBody>
      </p:sp>
      <p:sp>
        <p:nvSpPr>
          <p:cNvPr id="7" name="Slide Number Placeholder 6">
            <a:extLst>
              <a:ext uri="{FF2B5EF4-FFF2-40B4-BE49-F238E27FC236}">
                <a16:creationId xmlns:a16="http://schemas.microsoft.com/office/drawing/2014/main" id="{6417B74B-8AC0-D54F-8BBC-0B9A1AC10204}"/>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40735293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E953-62CF-4542-AC3F-8378A8B5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F0E01C-FA1E-354C-9935-F5716984F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E3ED7E-4D39-4D44-9373-FDCB63FAC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E6720-9651-0A41-BF28-7C670CC37D5C}"/>
              </a:ext>
            </a:extLst>
          </p:cNvPr>
          <p:cNvSpPr>
            <a:spLocks noGrp="1"/>
          </p:cNvSpPr>
          <p:nvPr>
            <p:ph type="dt" sz="half" idx="10"/>
          </p:nvPr>
        </p:nvSpPr>
        <p:spPr/>
        <p:txBody>
          <a:bodyPr/>
          <a:lstStyle/>
          <a:p>
            <a:fld id="{0EBFB839-83B9-2F48-ABDC-75079F842906}" type="datetime1">
              <a:rPr lang="en-US" smtClean="0"/>
              <a:t>11/17/2022</a:t>
            </a:fld>
            <a:endParaRPr lang="en-US"/>
          </a:p>
        </p:txBody>
      </p:sp>
      <p:sp>
        <p:nvSpPr>
          <p:cNvPr id="6" name="Footer Placeholder 5">
            <a:extLst>
              <a:ext uri="{FF2B5EF4-FFF2-40B4-BE49-F238E27FC236}">
                <a16:creationId xmlns:a16="http://schemas.microsoft.com/office/drawing/2014/main" id="{B6F4176C-A377-1E4F-B1EF-4698B4754DDF}"/>
              </a:ext>
            </a:extLst>
          </p:cNvPr>
          <p:cNvSpPr>
            <a:spLocks noGrp="1"/>
          </p:cNvSpPr>
          <p:nvPr>
            <p:ph type="ftr" sz="quarter" idx="11"/>
          </p:nvPr>
        </p:nvSpPr>
        <p:spPr/>
        <p:txBody>
          <a:bodyPr/>
          <a:lstStyle/>
          <a:p>
            <a:r>
              <a:rPr lang="en-US"/>
              <a:t>Saptadeep Pal Ph.D. Defense</a:t>
            </a:r>
          </a:p>
        </p:txBody>
      </p:sp>
      <p:sp>
        <p:nvSpPr>
          <p:cNvPr id="7" name="Slide Number Placeholder 6">
            <a:extLst>
              <a:ext uri="{FF2B5EF4-FFF2-40B4-BE49-F238E27FC236}">
                <a16:creationId xmlns:a16="http://schemas.microsoft.com/office/drawing/2014/main" id="{A523641E-D886-9F49-B5BD-B0D63F5F5133}"/>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1753290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5CF5-2271-E84C-B46C-40ACC16DD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14026-BF06-6A4C-9EE7-991F233C3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618D3-FC2E-104D-8FBF-DA1481ED2993}"/>
              </a:ext>
            </a:extLst>
          </p:cNvPr>
          <p:cNvSpPr>
            <a:spLocks noGrp="1"/>
          </p:cNvSpPr>
          <p:nvPr>
            <p:ph type="dt" sz="half" idx="10"/>
          </p:nvPr>
        </p:nvSpPr>
        <p:spPr/>
        <p:txBody>
          <a:bodyPr/>
          <a:lstStyle/>
          <a:p>
            <a:fld id="{84E5CBD9-5C21-C745-9557-D6250315B486}" type="datetime1">
              <a:rPr lang="en-US" smtClean="0"/>
              <a:t>11/17/2022</a:t>
            </a:fld>
            <a:endParaRPr lang="en-US"/>
          </a:p>
        </p:txBody>
      </p:sp>
      <p:sp>
        <p:nvSpPr>
          <p:cNvPr id="5" name="Footer Placeholder 4">
            <a:extLst>
              <a:ext uri="{FF2B5EF4-FFF2-40B4-BE49-F238E27FC236}">
                <a16:creationId xmlns:a16="http://schemas.microsoft.com/office/drawing/2014/main" id="{20953CCC-6771-5740-8C18-8CF77031182B}"/>
              </a:ext>
            </a:extLst>
          </p:cNvPr>
          <p:cNvSpPr>
            <a:spLocks noGrp="1"/>
          </p:cNvSpPr>
          <p:nvPr>
            <p:ph type="ftr" sz="quarter" idx="11"/>
          </p:nvPr>
        </p:nvSpPr>
        <p:spPr/>
        <p:txBody>
          <a:bodyPr/>
          <a:lstStyle/>
          <a:p>
            <a:r>
              <a:rPr lang="en-US"/>
              <a:t>Saptadeep Pal Ph.D. Defense</a:t>
            </a:r>
          </a:p>
        </p:txBody>
      </p:sp>
      <p:sp>
        <p:nvSpPr>
          <p:cNvPr id="6" name="Slide Number Placeholder 5">
            <a:extLst>
              <a:ext uri="{FF2B5EF4-FFF2-40B4-BE49-F238E27FC236}">
                <a16:creationId xmlns:a16="http://schemas.microsoft.com/office/drawing/2014/main" id="{D6AD2A99-A03E-9840-8542-0CC16D9ED155}"/>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775270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8AD877-2EAC-8D41-9386-6B8D195F7F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67A74-4079-5847-AAA8-C539A50BE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BEC59-120C-1140-BDB3-4D76D2191138}"/>
              </a:ext>
            </a:extLst>
          </p:cNvPr>
          <p:cNvSpPr>
            <a:spLocks noGrp="1"/>
          </p:cNvSpPr>
          <p:nvPr>
            <p:ph type="dt" sz="half" idx="10"/>
          </p:nvPr>
        </p:nvSpPr>
        <p:spPr/>
        <p:txBody>
          <a:bodyPr/>
          <a:lstStyle/>
          <a:p>
            <a:fld id="{9C19FBBF-2E36-F947-B097-F89226C4DC2A}" type="datetime1">
              <a:rPr lang="en-US" smtClean="0"/>
              <a:t>11/17/2022</a:t>
            </a:fld>
            <a:endParaRPr lang="en-US"/>
          </a:p>
        </p:txBody>
      </p:sp>
      <p:sp>
        <p:nvSpPr>
          <p:cNvPr id="5" name="Footer Placeholder 4">
            <a:extLst>
              <a:ext uri="{FF2B5EF4-FFF2-40B4-BE49-F238E27FC236}">
                <a16:creationId xmlns:a16="http://schemas.microsoft.com/office/drawing/2014/main" id="{75AAB8D2-E7F2-8F4E-9FC1-33499959B90B}"/>
              </a:ext>
            </a:extLst>
          </p:cNvPr>
          <p:cNvSpPr>
            <a:spLocks noGrp="1"/>
          </p:cNvSpPr>
          <p:nvPr>
            <p:ph type="ftr" sz="quarter" idx="11"/>
          </p:nvPr>
        </p:nvSpPr>
        <p:spPr/>
        <p:txBody>
          <a:bodyPr/>
          <a:lstStyle/>
          <a:p>
            <a:r>
              <a:rPr lang="en-US"/>
              <a:t>Saptadeep Pal Ph.D. Defense</a:t>
            </a:r>
          </a:p>
        </p:txBody>
      </p:sp>
      <p:sp>
        <p:nvSpPr>
          <p:cNvPr id="6" name="Slide Number Placeholder 5">
            <a:extLst>
              <a:ext uri="{FF2B5EF4-FFF2-40B4-BE49-F238E27FC236}">
                <a16:creationId xmlns:a16="http://schemas.microsoft.com/office/drawing/2014/main" id="{7B868FBC-7321-0C4D-A6A4-30F17223A697}"/>
              </a:ext>
            </a:extLst>
          </p:cNvPr>
          <p:cNvSpPr>
            <a:spLocks noGrp="1"/>
          </p:cNvSpPr>
          <p:nvPr>
            <p:ph type="sldNum" sz="quarter" idx="12"/>
          </p:nvPr>
        </p:nvSpPr>
        <p:spPr/>
        <p:txBody>
          <a:bodyPr/>
          <a:lstStyle/>
          <a:p>
            <a:fld id="{7261F8BC-8D66-B54C-B6F7-7980C6D938AB}" type="slidenum">
              <a:rPr lang="en-US" smtClean="0"/>
              <a:t>‹#›</a:t>
            </a:fld>
            <a:endParaRPr lang="en-US"/>
          </a:p>
        </p:txBody>
      </p:sp>
    </p:spTree>
    <p:extLst>
      <p:ext uri="{BB962C8B-B14F-4D97-AF65-F5344CB8AC3E}">
        <p14:creationId xmlns:p14="http://schemas.microsoft.com/office/powerpoint/2010/main" val="3751785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1C42-4EED-AE2B-EA4A-377D87DA9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0172CE-7DA4-EC94-E364-47A4B02C0C85}"/>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4" name="Footer Placeholder 3">
            <a:extLst>
              <a:ext uri="{FF2B5EF4-FFF2-40B4-BE49-F238E27FC236}">
                <a16:creationId xmlns:a16="http://schemas.microsoft.com/office/drawing/2014/main" id="{D23D7718-873B-8F74-6BD5-E51E1C5EE7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65282C-6ECF-605B-2148-6AF85D145B5D}"/>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23866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4FD834-9A11-2C78-386B-63C56C7B0003}"/>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3" name="Footer Placeholder 2">
            <a:extLst>
              <a:ext uri="{FF2B5EF4-FFF2-40B4-BE49-F238E27FC236}">
                <a16:creationId xmlns:a16="http://schemas.microsoft.com/office/drawing/2014/main" id="{2031F3D1-4649-DC2E-49C0-3A1150C23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664C95-A9AB-ABA9-0A6E-10219B2424DF}"/>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61510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8EC3-5192-52D0-14C0-76C6567F3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0F5CEA-08E7-BD75-15E4-70709B6EF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794E6D-7891-FF78-95CC-FC79F762C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A1FFE-3BB1-1F82-6F64-64ADDEB08631}"/>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6" name="Footer Placeholder 5">
            <a:extLst>
              <a:ext uri="{FF2B5EF4-FFF2-40B4-BE49-F238E27FC236}">
                <a16:creationId xmlns:a16="http://schemas.microsoft.com/office/drawing/2014/main" id="{17E54278-BA10-73F0-8F0C-B210249B9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8AB3D-7134-FBD3-1BBB-BF8CE44732D3}"/>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316702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8664-0A4E-69A5-B046-07367AD59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60FBD-4795-3E43-3436-BC37C65B1F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F54D4C-EAA9-7AD9-61A6-EC5814AE9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BBBBE-0563-383F-05E7-8B4EFF17ED9A}"/>
              </a:ext>
            </a:extLst>
          </p:cNvPr>
          <p:cNvSpPr>
            <a:spLocks noGrp="1"/>
          </p:cNvSpPr>
          <p:nvPr>
            <p:ph type="dt" sz="half" idx="10"/>
          </p:nvPr>
        </p:nvSpPr>
        <p:spPr/>
        <p:txBody>
          <a:bodyPr/>
          <a:lstStyle/>
          <a:p>
            <a:fld id="{60362FBC-32BD-4D67-9003-2081EE00DA72}" type="datetimeFigureOut">
              <a:rPr lang="en-US" smtClean="0"/>
              <a:t>11/17/2022</a:t>
            </a:fld>
            <a:endParaRPr lang="en-US"/>
          </a:p>
        </p:txBody>
      </p:sp>
      <p:sp>
        <p:nvSpPr>
          <p:cNvPr id="6" name="Footer Placeholder 5">
            <a:extLst>
              <a:ext uri="{FF2B5EF4-FFF2-40B4-BE49-F238E27FC236}">
                <a16:creationId xmlns:a16="http://schemas.microsoft.com/office/drawing/2014/main" id="{E49F009C-7D08-6AC6-E5FA-0DFC36E812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E5630C-CA60-80AE-321F-DC7EFF1746DD}"/>
              </a:ext>
            </a:extLst>
          </p:cNvPr>
          <p:cNvSpPr>
            <a:spLocks noGrp="1"/>
          </p:cNvSpPr>
          <p:nvPr>
            <p:ph type="sldNum" sz="quarter" idx="12"/>
          </p:nvPr>
        </p:nvSpPr>
        <p:spPr/>
        <p:txBody>
          <a:bodyPr/>
          <a:lstStyle/>
          <a:p>
            <a:fld id="{5630555B-E551-427C-B3E5-BFCDBA8099C1}" type="slidenum">
              <a:rPr lang="en-US" smtClean="0"/>
              <a:t>‹#›</a:t>
            </a:fld>
            <a:endParaRPr lang="en-US"/>
          </a:p>
        </p:txBody>
      </p:sp>
    </p:spTree>
    <p:extLst>
      <p:ext uri="{BB962C8B-B14F-4D97-AF65-F5344CB8AC3E}">
        <p14:creationId xmlns:p14="http://schemas.microsoft.com/office/powerpoint/2010/main" val="122287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65D35-5CA9-BC9D-1644-111D71503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D7BB45-9145-2ADA-02AA-E78E2E36A5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5C88-FBC0-D290-8310-EF9390387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62FBC-32BD-4D67-9003-2081EE00DA72}" type="datetimeFigureOut">
              <a:rPr lang="en-US" smtClean="0"/>
              <a:t>11/17/2022</a:t>
            </a:fld>
            <a:endParaRPr lang="en-US"/>
          </a:p>
        </p:txBody>
      </p:sp>
      <p:sp>
        <p:nvSpPr>
          <p:cNvPr id="5" name="Footer Placeholder 4">
            <a:extLst>
              <a:ext uri="{FF2B5EF4-FFF2-40B4-BE49-F238E27FC236}">
                <a16:creationId xmlns:a16="http://schemas.microsoft.com/office/drawing/2014/main" id="{D9A0E256-62F0-F1CC-2824-DAF4DB50DF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DC42AB-21F6-653C-250B-AD913C66C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0555B-E551-427C-B3E5-BFCDBA8099C1}" type="slidenum">
              <a:rPr lang="en-US" smtClean="0"/>
              <a:t>‹#›</a:t>
            </a:fld>
            <a:endParaRPr lang="en-US"/>
          </a:p>
        </p:txBody>
      </p:sp>
    </p:spTree>
    <p:extLst>
      <p:ext uri="{BB962C8B-B14F-4D97-AF65-F5344CB8AC3E}">
        <p14:creationId xmlns:p14="http://schemas.microsoft.com/office/powerpoint/2010/main" val="216693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gray">
          <a:xfrm>
            <a:off x="304801" y="914400"/>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p>
        </p:txBody>
      </p:sp>
      <p:sp>
        <p:nvSpPr>
          <p:cNvPr id="1029" name="Rectangle 9"/>
          <p:cNvSpPr>
            <a:spLocks noGrp="1" noChangeArrowheads="1"/>
          </p:cNvSpPr>
          <p:nvPr>
            <p:ph type="title"/>
          </p:nvPr>
        </p:nvSpPr>
        <p:spPr bwMode="auto">
          <a:xfrm>
            <a:off x="774701" y="138114"/>
            <a:ext cx="10807700" cy="4714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Rectangle 10"/>
          <p:cNvSpPr>
            <a:spLocks noGrp="1" noChangeArrowheads="1"/>
          </p:cNvSpPr>
          <p:nvPr>
            <p:ph type="body" idx="1"/>
          </p:nvPr>
        </p:nvSpPr>
        <p:spPr bwMode="auto">
          <a:xfrm>
            <a:off x="304800" y="1066801"/>
            <a:ext cx="11635317" cy="5065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15" name="Rectangle 11"/>
          <p:cNvSpPr>
            <a:spLocks noGrp="1" noChangeArrowheads="1"/>
          </p:cNvSpPr>
          <p:nvPr>
            <p:ph type="dt" sz="half" idx="2"/>
          </p:nvPr>
        </p:nvSpPr>
        <p:spPr bwMode="auto">
          <a:xfrm>
            <a:off x="1549400" y="6243638"/>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400" dirty="0" smtClean="0"/>
            </a:lvl1pPr>
          </a:lstStyle>
          <a:p>
            <a:pPr>
              <a:defRPr/>
            </a:pPr>
            <a:r>
              <a:rPr lang="en-US"/>
              <a:t>8/25/2011</a:t>
            </a:r>
          </a:p>
        </p:txBody>
      </p:sp>
      <p:sp>
        <p:nvSpPr>
          <p:cNvPr id="21517" name="Rectangle 13"/>
          <p:cNvSpPr>
            <a:spLocks noGrp="1" noChangeArrowheads="1"/>
          </p:cNvSpPr>
          <p:nvPr>
            <p:ph type="sldNum" sz="quarter" idx="4"/>
          </p:nvPr>
        </p:nvSpPr>
        <p:spPr bwMode="auto">
          <a:xfrm>
            <a:off x="9389533" y="6243638"/>
            <a:ext cx="2540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F823DC97-31E9-48B8-BDA9-1476CAD65CC6}" type="slidenum">
              <a:rPr lang="en-US"/>
              <a:pPr>
                <a:defRPr/>
              </a:pPr>
              <a:t>‹#›</a:t>
            </a:fld>
            <a:endParaRPr lang="en-US"/>
          </a:p>
        </p:txBody>
      </p:sp>
      <p:graphicFrame>
        <p:nvGraphicFramePr>
          <p:cNvPr id="2" name="Object 15"/>
          <p:cNvGraphicFramePr>
            <a:graphicFrameLocks noChangeAspect="1"/>
          </p:cNvGraphicFramePr>
          <p:nvPr/>
        </p:nvGraphicFramePr>
        <p:xfrm>
          <a:off x="1" y="457200"/>
          <a:ext cx="819151" cy="623888"/>
        </p:xfrm>
        <a:graphic>
          <a:graphicData uri="http://schemas.openxmlformats.org/presentationml/2006/ole">
            <mc:AlternateContent xmlns:mc="http://schemas.openxmlformats.org/markup-compatibility/2006">
              <mc:Choice xmlns:v="urn:schemas-microsoft-com:vml" Requires="v">
                <p:oleObj name="Bitmap Image" r:id="rId13" imgW="2133898" imgH="2161905" progId="PBrush">
                  <p:embed/>
                </p:oleObj>
              </mc:Choice>
              <mc:Fallback>
                <p:oleObj name="Bitmap Image" r:id="rId13" imgW="2133898" imgH="2161905" progId="PBrush">
                  <p:embed/>
                  <p:pic>
                    <p:nvPicPr>
                      <p:cNvPr id="2"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457200"/>
                        <a:ext cx="819151" cy="623888"/>
                      </a:xfrm>
                      <a:prstGeom prst="rect">
                        <a:avLst/>
                      </a:prstGeom>
                      <a:noFill/>
                      <a:ln>
                        <a:noFill/>
                      </a:ln>
                      <a:effectLst/>
                      <a:extLst>
                        <a:ext uri="{909E8E84-426E-40DD-AFC4-6F175D3DCCD1}">
                          <a14:hiddenFill xmlns:a14="http://schemas.microsoft.com/office/drawing/2010/main">
                            <a:solidFill>
                              <a:srgbClr val="00E4A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1C1C1C"/>
                              </a:outerShdw>
                            </a:effectLst>
                          </a14:hiddenEffects>
                        </a:ext>
                      </a:extLst>
                    </p:spPr>
                  </p:pic>
                </p:oleObj>
              </mc:Fallback>
            </mc:AlternateContent>
          </a:graphicData>
        </a:graphic>
      </p:graphicFrame>
    </p:spTree>
    <p:extLst>
      <p:ext uri="{BB962C8B-B14F-4D97-AF65-F5344CB8AC3E}">
        <p14:creationId xmlns:p14="http://schemas.microsoft.com/office/powerpoint/2010/main" val="2982837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pitchFamily="34" charset="0"/>
          <a:cs typeface="Arial" charset="0"/>
        </a:defRPr>
      </a:lvl2pPr>
      <a:lvl3pPr algn="l" rtl="0" eaLnBrk="0" fontAlgn="base" hangingPunct="0">
        <a:spcBef>
          <a:spcPct val="0"/>
        </a:spcBef>
        <a:spcAft>
          <a:spcPct val="0"/>
        </a:spcAft>
        <a:defRPr sz="3200">
          <a:solidFill>
            <a:schemeClr val="tx2"/>
          </a:solidFill>
          <a:latin typeface="Tahoma" pitchFamily="34" charset="0"/>
          <a:cs typeface="Arial" charset="0"/>
        </a:defRPr>
      </a:lvl3pPr>
      <a:lvl4pPr algn="l" rtl="0" eaLnBrk="0" fontAlgn="base" hangingPunct="0">
        <a:spcBef>
          <a:spcPct val="0"/>
        </a:spcBef>
        <a:spcAft>
          <a:spcPct val="0"/>
        </a:spcAft>
        <a:defRPr sz="3200">
          <a:solidFill>
            <a:schemeClr val="tx2"/>
          </a:solidFill>
          <a:latin typeface="Tahoma" pitchFamily="34" charset="0"/>
          <a:cs typeface="Arial" charset="0"/>
        </a:defRPr>
      </a:lvl4pPr>
      <a:lvl5pPr algn="l" rtl="0" eaLnBrk="0" fontAlgn="base" hangingPunct="0">
        <a:spcBef>
          <a:spcPct val="0"/>
        </a:spcBef>
        <a:spcAft>
          <a:spcPct val="0"/>
        </a:spcAft>
        <a:defRPr sz="3200">
          <a:solidFill>
            <a:schemeClr val="tx2"/>
          </a:solidFill>
          <a:latin typeface="Tahoma" pitchFamily="34" charset="0"/>
          <a:cs typeface="Arial" charset="0"/>
        </a:defRPr>
      </a:lvl5pPr>
      <a:lvl6pPr marL="457200" algn="l" rtl="0" fontAlgn="base">
        <a:spcBef>
          <a:spcPct val="0"/>
        </a:spcBef>
        <a:spcAft>
          <a:spcPct val="0"/>
        </a:spcAft>
        <a:defRPr sz="3200">
          <a:solidFill>
            <a:schemeClr val="tx2"/>
          </a:solidFill>
          <a:latin typeface="Tahoma" pitchFamily="34" charset="0"/>
          <a:cs typeface="Arial" charset="0"/>
        </a:defRPr>
      </a:lvl6pPr>
      <a:lvl7pPr marL="914400" algn="l" rtl="0" fontAlgn="base">
        <a:spcBef>
          <a:spcPct val="0"/>
        </a:spcBef>
        <a:spcAft>
          <a:spcPct val="0"/>
        </a:spcAft>
        <a:defRPr sz="3200">
          <a:solidFill>
            <a:schemeClr val="tx2"/>
          </a:solidFill>
          <a:latin typeface="Tahoma" pitchFamily="34" charset="0"/>
          <a:cs typeface="Arial" charset="0"/>
        </a:defRPr>
      </a:lvl7pPr>
      <a:lvl8pPr marL="1371600" algn="l" rtl="0" fontAlgn="base">
        <a:spcBef>
          <a:spcPct val="0"/>
        </a:spcBef>
        <a:spcAft>
          <a:spcPct val="0"/>
        </a:spcAft>
        <a:defRPr sz="3200">
          <a:solidFill>
            <a:schemeClr val="tx2"/>
          </a:solidFill>
          <a:latin typeface="Tahoma" pitchFamily="34" charset="0"/>
          <a:cs typeface="Arial" charset="0"/>
        </a:defRPr>
      </a:lvl8pPr>
      <a:lvl9pPr marL="1828800" algn="l" rtl="0" fontAlgn="base">
        <a:spcBef>
          <a:spcPct val="0"/>
        </a:spcBef>
        <a:spcAft>
          <a:spcPct val="0"/>
        </a:spcAft>
        <a:defRPr sz="32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16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0B6FE-7774-4C9F-841B-48484D6C1B26}"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18B9A-4244-457E-8F30-62AC865DC34A}" type="slidenum">
              <a:rPr lang="en-US" smtClean="0"/>
              <a:t>‹#›</a:t>
            </a:fld>
            <a:endParaRPr lang="en-US"/>
          </a:p>
        </p:txBody>
      </p:sp>
    </p:spTree>
    <p:extLst>
      <p:ext uri="{BB962C8B-B14F-4D97-AF65-F5344CB8AC3E}">
        <p14:creationId xmlns:p14="http://schemas.microsoft.com/office/powerpoint/2010/main" val="27675726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0B0F22-FFE2-4BBE-B41F-5DADBA5C8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1438B2-54D5-4307-B006-9ADA7FA769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A9CDB-2E45-4F69-85DF-A1A7DC9FD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7F4A0-E97C-4456-A0A1-859768AB522E}" type="datetime1">
              <a:rPr lang="en-US" smtClean="0"/>
              <a:t>11/17/2022</a:t>
            </a:fld>
            <a:endParaRPr lang="en-US"/>
          </a:p>
        </p:txBody>
      </p:sp>
      <p:sp>
        <p:nvSpPr>
          <p:cNvPr id="5" name="Footer Placeholder 4">
            <a:extLst>
              <a:ext uri="{FF2B5EF4-FFF2-40B4-BE49-F238E27FC236}">
                <a16:creationId xmlns:a16="http://schemas.microsoft.com/office/drawing/2014/main" id="{FE7DA59D-9825-47D3-ADAB-8A281F0FE502}"/>
              </a:ext>
            </a:extLst>
          </p:cNvPr>
          <p:cNvSpPr>
            <a:spLocks noGrp="1"/>
          </p:cNvSpPr>
          <p:nvPr>
            <p:ph type="ftr" sz="quarter" idx="3"/>
          </p:nvPr>
        </p:nvSpPr>
        <p:spPr>
          <a:xfrm>
            <a:off x="2836985" y="6356350"/>
            <a:ext cx="606473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Saptadeep Pal, Daniel Petrisko, Matthew Tomei, Puneet Gupta, S.S. Iyer, and Rakesh Kumar</a:t>
            </a:r>
          </a:p>
        </p:txBody>
      </p:sp>
      <p:sp>
        <p:nvSpPr>
          <p:cNvPr id="6" name="Slide Number Placeholder 5">
            <a:extLst>
              <a:ext uri="{FF2B5EF4-FFF2-40B4-BE49-F238E27FC236}">
                <a16:creationId xmlns:a16="http://schemas.microsoft.com/office/drawing/2014/main" id="{ED028394-D693-4E42-8F75-615C97425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0F2B1-B256-485C-BD69-BB99B2D127FB}" type="slidenum">
              <a:rPr lang="en-US" smtClean="0"/>
              <a:t>‹#›</a:t>
            </a:fld>
            <a:endParaRPr lang="en-US"/>
          </a:p>
        </p:txBody>
      </p:sp>
    </p:spTree>
    <p:extLst>
      <p:ext uri="{BB962C8B-B14F-4D97-AF65-F5344CB8AC3E}">
        <p14:creationId xmlns:p14="http://schemas.microsoft.com/office/powerpoint/2010/main" val="3456916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884155-5B03-0F4A-9289-819E7C560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0929B0-2847-0545-9369-D44C05C02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85E18-FA9C-A04F-9A7B-14DDC61615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A2DB6-940B-7247-9995-A1034C4D330A}" type="datetime1">
              <a:rPr lang="en-US" smtClean="0"/>
              <a:t>11/17/2022</a:t>
            </a:fld>
            <a:endParaRPr lang="en-US"/>
          </a:p>
        </p:txBody>
      </p:sp>
      <p:sp>
        <p:nvSpPr>
          <p:cNvPr id="5" name="Footer Placeholder 4">
            <a:extLst>
              <a:ext uri="{FF2B5EF4-FFF2-40B4-BE49-F238E27FC236}">
                <a16:creationId xmlns:a16="http://schemas.microsoft.com/office/drawing/2014/main" id="{7B827133-9412-BE4F-8A2B-4FCB8BA188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Saptadeep Pal Ph.D. Defense</a:t>
            </a:r>
          </a:p>
        </p:txBody>
      </p:sp>
      <p:sp>
        <p:nvSpPr>
          <p:cNvPr id="6" name="Slide Number Placeholder 5">
            <a:extLst>
              <a:ext uri="{FF2B5EF4-FFF2-40B4-BE49-F238E27FC236}">
                <a16:creationId xmlns:a16="http://schemas.microsoft.com/office/drawing/2014/main" id="{F21269A6-72A9-7F40-BC88-7ACD666025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1F8BC-8D66-B54C-B6F7-7980C6D938AB}" type="slidenum">
              <a:rPr lang="en-US" smtClean="0"/>
              <a:t>‹#›</a:t>
            </a:fld>
            <a:endParaRPr lang="en-US"/>
          </a:p>
        </p:txBody>
      </p:sp>
    </p:spTree>
    <p:extLst>
      <p:ext uri="{BB962C8B-B14F-4D97-AF65-F5344CB8AC3E}">
        <p14:creationId xmlns:p14="http://schemas.microsoft.com/office/powerpoint/2010/main" val="8844590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26" Type="http://schemas.openxmlformats.org/officeDocument/2006/relationships/tags" Target="../tags/tag382.xml"/><Relationship Id="rId21" Type="http://schemas.openxmlformats.org/officeDocument/2006/relationships/tags" Target="../tags/tag377.xml"/><Relationship Id="rId42" Type="http://schemas.openxmlformats.org/officeDocument/2006/relationships/tags" Target="../tags/tag398.xml"/><Relationship Id="rId47" Type="http://schemas.openxmlformats.org/officeDocument/2006/relationships/tags" Target="../tags/tag403.xml"/><Relationship Id="rId63" Type="http://schemas.openxmlformats.org/officeDocument/2006/relationships/tags" Target="../tags/tag419.xml"/><Relationship Id="rId68" Type="http://schemas.openxmlformats.org/officeDocument/2006/relationships/tags" Target="../tags/tag424.xml"/><Relationship Id="rId84" Type="http://schemas.openxmlformats.org/officeDocument/2006/relationships/tags" Target="../tags/tag440.xml"/><Relationship Id="rId89" Type="http://schemas.openxmlformats.org/officeDocument/2006/relationships/tags" Target="../tags/tag445.xml"/><Relationship Id="rId112" Type="http://schemas.openxmlformats.org/officeDocument/2006/relationships/slideLayout" Target="../slideLayouts/slideLayout13.xml"/><Relationship Id="rId16" Type="http://schemas.openxmlformats.org/officeDocument/2006/relationships/tags" Target="../tags/tag372.xml"/><Relationship Id="rId107" Type="http://schemas.openxmlformats.org/officeDocument/2006/relationships/tags" Target="../tags/tag463.xml"/><Relationship Id="rId11" Type="http://schemas.openxmlformats.org/officeDocument/2006/relationships/tags" Target="../tags/tag367.xml"/><Relationship Id="rId32" Type="http://schemas.openxmlformats.org/officeDocument/2006/relationships/tags" Target="../tags/tag388.xml"/><Relationship Id="rId37" Type="http://schemas.openxmlformats.org/officeDocument/2006/relationships/tags" Target="../tags/tag393.xml"/><Relationship Id="rId53" Type="http://schemas.openxmlformats.org/officeDocument/2006/relationships/tags" Target="../tags/tag409.xml"/><Relationship Id="rId58" Type="http://schemas.openxmlformats.org/officeDocument/2006/relationships/tags" Target="../tags/tag414.xml"/><Relationship Id="rId74" Type="http://schemas.openxmlformats.org/officeDocument/2006/relationships/tags" Target="../tags/tag430.xml"/><Relationship Id="rId79" Type="http://schemas.openxmlformats.org/officeDocument/2006/relationships/tags" Target="../tags/tag435.xml"/><Relationship Id="rId102" Type="http://schemas.openxmlformats.org/officeDocument/2006/relationships/tags" Target="../tags/tag458.xml"/><Relationship Id="rId5" Type="http://schemas.openxmlformats.org/officeDocument/2006/relationships/tags" Target="../tags/tag361.xml"/><Relationship Id="rId90" Type="http://schemas.openxmlformats.org/officeDocument/2006/relationships/tags" Target="../tags/tag446.xml"/><Relationship Id="rId95" Type="http://schemas.openxmlformats.org/officeDocument/2006/relationships/tags" Target="../tags/tag451.xml"/><Relationship Id="rId22" Type="http://schemas.openxmlformats.org/officeDocument/2006/relationships/tags" Target="../tags/tag378.xml"/><Relationship Id="rId27" Type="http://schemas.openxmlformats.org/officeDocument/2006/relationships/tags" Target="../tags/tag383.xml"/><Relationship Id="rId43" Type="http://schemas.openxmlformats.org/officeDocument/2006/relationships/tags" Target="../tags/tag399.xml"/><Relationship Id="rId48" Type="http://schemas.openxmlformats.org/officeDocument/2006/relationships/tags" Target="../tags/tag404.xml"/><Relationship Id="rId64" Type="http://schemas.openxmlformats.org/officeDocument/2006/relationships/tags" Target="../tags/tag420.xml"/><Relationship Id="rId69" Type="http://schemas.openxmlformats.org/officeDocument/2006/relationships/tags" Target="../tags/tag425.xml"/><Relationship Id="rId113" Type="http://schemas.openxmlformats.org/officeDocument/2006/relationships/notesSlide" Target="../notesSlides/notesSlide10.xml"/><Relationship Id="rId80" Type="http://schemas.openxmlformats.org/officeDocument/2006/relationships/tags" Target="../tags/tag436.xml"/><Relationship Id="rId85" Type="http://schemas.openxmlformats.org/officeDocument/2006/relationships/tags" Target="../tags/tag441.xml"/><Relationship Id="rId12" Type="http://schemas.openxmlformats.org/officeDocument/2006/relationships/tags" Target="../tags/tag368.xml"/><Relationship Id="rId17" Type="http://schemas.openxmlformats.org/officeDocument/2006/relationships/tags" Target="../tags/tag373.xml"/><Relationship Id="rId33" Type="http://schemas.openxmlformats.org/officeDocument/2006/relationships/tags" Target="../tags/tag389.xml"/><Relationship Id="rId38" Type="http://schemas.openxmlformats.org/officeDocument/2006/relationships/tags" Target="../tags/tag394.xml"/><Relationship Id="rId59" Type="http://schemas.openxmlformats.org/officeDocument/2006/relationships/tags" Target="../tags/tag415.xml"/><Relationship Id="rId103" Type="http://schemas.openxmlformats.org/officeDocument/2006/relationships/tags" Target="../tags/tag459.xml"/><Relationship Id="rId108" Type="http://schemas.openxmlformats.org/officeDocument/2006/relationships/tags" Target="../tags/tag464.xml"/><Relationship Id="rId54" Type="http://schemas.openxmlformats.org/officeDocument/2006/relationships/tags" Target="../tags/tag410.xml"/><Relationship Id="rId70" Type="http://schemas.openxmlformats.org/officeDocument/2006/relationships/tags" Target="../tags/tag426.xml"/><Relationship Id="rId75" Type="http://schemas.openxmlformats.org/officeDocument/2006/relationships/tags" Target="../tags/tag431.xml"/><Relationship Id="rId91" Type="http://schemas.openxmlformats.org/officeDocument/2006/relationships/tags" Target="../tags/tag447.xml"/><Relationship Id="rId96" Type="http://schemas.openxmlformats.org/officeDocument/2006/relationships/tags" Target="../tags/tag452.xml"/><Relationship Id="rId1" Type="http://schemas.openxmlformats.org/officeDocument/2006/relationships/tags" Target="../tags/tag357.xml"/><Relationship Id="rId6" Type="http://schemas.openxmlformats.org/officeDocument/2006/relationships/tags" Target="../tags/tag362.xml"/><Relationship Id="rId15" Type="http://schemas.openxmlformats.org/officeDocument/2006/relationships/tags" Target="../tags/tag371.xml"/><Relationship Id="rId23" Type="http://schemas.openxmlformats.org/officeDocument/2006/relationships/tags" Target="../tags/tag379.xml"/><Relationship Id="rId28" Type="http://schemas.openxmlformats.org/officeDocument/2006/relationships/tags" Target="../tags/tag384.xml"/><Relationship Id="rId36" Type="http://schemas.openxmlformats.org/officeDocument/2006/relationships/tags" Target="../tags/tag392.xml"/><Relationship Id="rId49" Type="http://schemas.openxmlformats.org/officeDocument/2006/relationships/tags" Target="../tags/tag405.xml"/><Relationship Id="rId57" Type="http://schemas.openxmlformats.org/officeDocument/2006/relationships/tags" Target="../tags/tag413.xml"/><Relationship Id="rId106" Type="http://schemas.openxmlformats.org/officeDocument/2006/relationships/tags" Target="../tags/tag462.xml"/><Relationship Id="rId10" Type="http://schemas.openxmlformats.org/officeDocument/2006/relationships/tags" Target="../tags/tag366.xml"/><Relationship Id="rId31" Type="http://schemas.openxmlformats.org/officeDocument/2006/relationships/tags" Target="../tags/tag387.xml"/><Relationship Id="rId44" Type="http://schemas.openxmlformats.org/officeDocument/2006/relationships/tags" Target="../tags/tag400.xml"/><Relationship Id="rId52" Type="http://schemas.openxmlformats.org/officeDocument/2006/relationships/tags" Target="../tags/tag408.xml"/><Relationship Id="rId60" Type="http://schemas.openxmlformats.org/officeDocument/2006/relationships/tags" Target="../tags/tag416.xml"/><Relationship Id="rId65" Type="http://schemas.openxmlformats.org/officeDocument/2006/relationships/tags" Target="../tags/tag421.xml"/><Relationship Id="rId73" Type="http://schemas.openxmlformats.org/officeDocument/2006/relationships/tags" Target="../tags/tag429.xml"/><Relationship Id="rId78" Type="http://schemas.openxmlformats.org/officeDocument/2006/relationships/tags" Target="../tags/tag434.xml"/><Relationship Id="rId81" Type="http://schemas.openxmlformats.org/officeDocument/2006/relationships/tags" Target="../tags/tag437.xml"/><Relationship Id="rId86" Type="http://schemas.openxmlformats.org/officeDocument/2006/relationships/tags" Target="../tags/tag442.xml"/><Relationship Id="rId94" Type="http://schemas.openxmlformats.org/officeDocument/2006/relationships/tags" Target="../tags/tag450.xml"/><Relationship Id="rId99" Type="http://schemas.openxmlformats.org/officeDocument/2006/relationships/tags" Target="../tags/tag455.xml"/><Relationship Id="rId101" Type="http://schemas.openxmlformats.org/officeDocument/2006/relationships/tags" Target="../tags/tag457.xml"/><Relationship Id="rId4" Type="http://schemas.openxmlformats.org/officeDocument/2006/relationships/tags" Target="../tags/tag360.xml"/><Relationship Id="rId9" Type="http://schemas.openxmlformats.org/officeDocument/2006/relationships/tags" Target="../tags/tag365.xml"/><Relationship Id="rId13" Type="http://schemas.openxmlformats.org/officeDocument/2006/relationships/tags" Target="../tags/tag369.xml"/><Relationship Id="rId18" Type="http://schemas.openxmlformats.org/officeDocument/2006/relationships/tags" Target="../tags/tag374.xml"/><Relationship Id="rId39" Type="http://schemas.openxmlformats.org/officeDocument/2006/relationships/tags" Target="../tags/tag395.xml"/><Relationship Id="rId109" Type="http://schemas.openxmlformats.org/officeDocument/2006/relationships/tags" Target="../tags/tag465.xml"/><Relationship Id="rId34" Type="http://schemas.openxmlformats.org/officeDocument/2006/relationships/tags" Target="../tags/tag390.xml"/><Relationship Id="rId50" Type="http://schemas.openxmlformats.org/officeDocument/2006/relationships/tags" Target="../tags/tag406.xml"/><Relationship Id="rId55" Type="http://schemas.openxmlformats.org/officeDocument/2006/relationships/tags" Target="../tags/tag411.xml"/><Relationship Id="rId76" Type="http://schemas.openxmlformats.org/officeDocument/2006/relationships/tags" Target="../tags/tag432.xml"/><Relationship Id="rId97" Type="http://schemas.openxmlformats.org/officeDocument/2006/relationships/tags" Target="../tags/tag453.xml"/><Relationship Id="rId104" Type="http://schemas.openxmlformats.org/officeDocument/2006/relationships/tags" Target="../tags/tag460.xml"/><Relationship Id="rId7" Type="http://schemas.openxmlformats.org/officeDocument/2006/relationships/tags" Target="../tags/tag363.xml"/><Relationship Id="rId71" Type="http://schemas.openxmlformats.org/officeDocument/2006/relationships/tags" Target="../tags/tag427.xml"/><Relationship Id="rId92" Type="http://schemas.openxmlformats.org/officeDocument/2006/relationships/tags" Target="../tags/tag448.xml"/><Relationship Id="rId2" Type="http://schemas.openxmlformats.org/officeDocument/2006/relationships/tags" Target="../tags/tag358.xml"/><Relationship Id="rId29" Type="http://schemas.openxmlformats.org/officeDocument/2006/relationships/tags" Target="../tags/tag385.xml"/><Relationship Id="rId24" Type="http://schemas.openxmlformats.org/officeDocument/2006/relationships/tags" Target="../tags/tag380.xml"/><Relationship Id="rId40" Type="http://schemas.openxmlformats.org/officeDocument/2006/relationships/tags" Target="../tags/tag396.xml"/><Relationship Id="rId45" Type="http://schemas.openxmlformats.org/officeDocument/2006/relationships/tags" Target="../tags/tag401.xml"/><Relationship Id="rId66" Type="http://schemas.openxmlformats.org/officeDocument/2006/relationships/tags" Target="../tags/tag422.xml"/><Relationship Id="rId87" Type="http://schemas.openxmlformats.org/officeDocument/2006/relationships/tags" Target="../tags/tag443.xml"/><Relationship Id="rId110" Type="http://schemas.openxmlformats.org/officeDocument/2006/relationships/tags" Target="../tags/tag466.xml"/><Relationship Id="rId61" Type="http://schemas.openxmlformats.org/officeDocument/2006/relationships/tags" Target="../tags/tag417.xml"/><Relationship Id="rId82" Type="http://schemas.openxmlformats.org/officeDocument/2006/relationships/tags" Target="../tags/tag438.xml"/><Relationship Id="rId19" Type="http://schemas.openxmlformats.org/officeDocument/2006/relationships/tags" Target="../tags/tag375.xml"/><Relationship Id="rId14" Type="http://schemas.openxmlformats.org/officeDocument/2006/relationships/tags" Target="../tags/tag370.xml"/><Relationship Id="rId30" Type="http://schemas.openxmlformats.org/officeDocument/2006/relationships/tags" Target="../tags/tag386.xml"/><Relationship Id="rId35" Type="http://schemas.openxmlformats.org/officeDocument/2006/relationships/tags" Target="../tags/tag391.xml"/><Relationship Id="rId56" Type="http://schemas.openxmlformats.org/officeDocument/2006/relationships/tags" Target="../tags/tag412.xml"/><Relationship Id="rId77" Type="http://schemas.openxmlformats.org/officeDocument/2006/relationships/tags" Target="../tags/tag433.xml"/><Relationship Id="rId100" Type="http://schemas.openxmlformats.org/officeDocument/2006/relationships/tags" Target="../tags/tag456.xml"/><Relationship Id="rId105" Type="http://schemas.openxmlformats.org/officeDocument/2006/relationships/tags" Target="../tags/tag461.xml"/><Relationship Id="rId8" Type="http://schemas.openxmlformats.org/officeDocument/2006/relationships/tags" Target="../tags/tag364.xml"/><Relationship Id="rId51" Type="http://schemas.openxmlformats.org/officeDocument/2006/relationships/tags" Target="../tags/tag407.xml"/><Relationship Id="rId72" Type="http://schemas.openxmlformats.org/officeDocument/2006/relationships/tags" Target="../tags/tag428.xml"/><Relationship Id="rId93" Type="http://schemas.openxmlformats.org/officeDocument/2006/relationships/tags" Target="../tags/tag449.xml"/><Relationship Id="rId98" Type="http://schemas.openxmlformats.org/officeDocument/2006/relationships/tags" Target="../tags/tag454.xml"/><Relationship Id="rId3" Type="http://schemas.openxmlformats.org/officeDocument/2006/relationships/tags" Target="../tags/tag359.xml"/><Relationship Id="rId25" Type="http://schemas.openxmlformats.org/officeDocument/2006/relationships/tags" Target="../tags/tag381.xml"/><Relationship Id="rId46" Type="http://schemas.openxmlformats.org/officeDocument/2006/relationships/tags" Target="../tags/tag402.xml"/><Relationship Id="rId67" Type="http://schemas.openxmlformats.org/officeDocument/2006/relationships/tags" Target="../tags/tag423.xml"/><Relationship Id="rId20" Type="http://schemas.openxmlformats.org/officeDocument/2006/relationships/tags" Target="../tags/tag376.xml"/><Relationship Id="rId41" Type="http://schemas.openxmlformats.org/officeDocument/2006/relationships/tags" Target="../tags/tag397.xml"/><Relationship Id="rId62" Type="http://schemas.openxmlformats.org/officeDocument/2006/relationships/tags" Target="../tags/tag418.xml"/><Relationship Id="rId83" Type="http://schemas.openxmlformats.org/officeDocument/2006/relationships/tags" Target="../tags/tag439.xml"/><Relationship Id="rId88" Type="http://schemas.openxmlformats.org/officeDocument/2006/relationships/tags" Target="../tags/tag444.xml"/><Relationship Id="rId111" Type="http://schemas.openxmlformats.org/officeDocument/2006/relationships/tags" Target="../tags/tag467.xml"/></Relationships>
</file>

<file path=ppt/slides/_rels/slide12.xml.rels><?xml version="1.0" encoding="UTF-8" standalone="yes"?>
<Relationships xmlns="http://schemas.openxmlformats.org/package/2006/relationships"><Relationship Id="rId117" Type="http://schemas.openxmlformats.org/officeDocument/2006/relationships/tags" Target="../tags/tag584.xml"/><Relationship Id="rId21" Type="http://schemas.openxmlformats.org/officeDocument/2006/relationships/tags" Target="../tags/tag488.xml"/><Relationship Id="rId42" Type="http://schemas.openxmlformats.org/officeDocument/2006/relationships/tags" Target="../tags/tag509.xml"/><Relationship Id="rId63" Type="http://schemas.openxmlformats.org/officeDocument/2006/relationships/tags" Target="../tags/tag530.xml"/><Relationship Id="rId84" Type="http://schemas.openxmlformats.org/officeDocument/2006/relationships/tags" Target="../tags/tag551.xml"/><Relationship Id="rId16" Type="http://schemas.openxmlformats.org/officeDocument/2006/relationships/tags" Target="../tags/tag483.xml"/><Relationship Id="rId107" Type="http://schemas.openxmlformats.org/officeDocument/2006/relationships/tags" Target="../tags/tag574.xml"/><Relationship Id="rId11" Type="http://schemas.openxmlformats.org/officeDocument/2006/relationships/tags" Target="../tags/tag478.xml"/><Relationship Id="rId32" Type="http://schemas.openxmlformats.org/officeDocument/2006/relationships/tags" Target="../tags/tag499.xml"/><Relationship Id="rId37" Type="http://schemas.openxmlformats.org/officeDocument/2006/relationships/tags" Target="../tags/tag504.xml"/><Relationship Id="rId53" Type="http://schemas.openxmlformats.org/officeDocument/2006/relationships/tags" Target="../tags/tag520.xml"/><Relationship Id="rId58" Type="http://schemas.openxmlformats.org/officeDocument/2006/relationships/tags" Target="../tags/tag525.xml"/><Relationship Id="rId74" Type="http://schemas.openxmlformats.org/officeDocument/2006/relationships/tags" Target="../tags/tag541.xml"/><Relationship Id="rId79" Type="http://schemas.openxmlformats.org/officeDocument/2006/relationships/tags" Target="../tags/tag546.xml"/><Relationship Id="rId102" Type="http://schemas.openxmlformats.org/officeDocument/2006/relationships/tags" Target="../tags/tag569.xml"/><Relationship Id="rId123" Type="http://schemas.openxmlformats.org/officeDocument/2006/relationships/tags" Target="../tags/tag590.xml"/><Relationship Id="rId128" Type="http://schemas.openxmlformats.org/officeDocument/2006/relationships/tags" Target="../tags/tag595.xml"/><Relationship Id="rId5" Type="http://schemas.openxmlformats.org/officeDocument/2006/relationships/tags" Target="../tags/tag472.xml"/><Relationship Id="rId90" Type="http://schemas.openxmlformats.org/officeDocument/2006/relationships/tags" Target="../tags/tag557.xml"/><Relationship Id="rId95" Type="http://schemas.openxmlformats.org/officeDocument/2006/relationships/tags" Target="../tags/tag562.xml"/><Relationship Id="rId22" Type="http://schemas.openxmlformats.org/officeDocument/2006/relationships/tags" Target="../tags/tag489.xml"/><Relationship Id="rId27" Type="http://schemas.openxmlformats.org/officeDocument/2006/relationships/tags" Target="../tags/tag494.xml"/><Relationship Id="rId43" Type="http://schemas.openxmlformats.org/officeDocument/2006/relationships/tags" Target="../tags/tag510.xml"/><Relationship Id="rId48" Type="http://schemas.openxmlformats.org/officeDocument/2006/relationships/tags" Target="../tags/tag515.xml"/><Relationship Id="rId64" Type="http://schemas.openxmlformats.org/officeDocument/2006/relationships/tags" Target="../tags/tag531.xml"/><Relationship Id="rId69" Type="http://schemas.openxmlformats.org/officeDocument/2006/relationships/tags" Target="../tags/tag536.xml"/><Relationship Id="rId113" Type="http://schemas.openxmlformats.org/officeDocument/2006/relationships/tags" Target="../tags/tag580.xml"/><Relationship Id="rId118" Type="http://schemas.openxmlformats.org/officeDocument/2006/relationships/tags" Target="../tags/tag585.xml"/><Relationship Id="rId80" Type="http://schemas.openxmlformats.org/officeDocument/2006/relationships/tags" Target="../tags/tag547.xml"/><Relationship Id="rId85" Type="http://schemas.openxmlformats.org/officeDocument/2006/relationships/tags" Target="../tags/tag552.xml"/><Relationship Id="rId12" Type="http://schemas.openxmlformats.org/officeDocument/2006/relationships/tags" Target="../tags/tag479.xml"/><Relationship Id="rId17" Type="http://schemas.openxmlformats.org/officeDocument/2006/relationships/tags" Target="../tags/tag484.xml"/><Relationship Id="rId33" Type="http://schemas.openxmlformats.org/officeDocument/2006/relationships/tags" Target="../tags/tag500.xml"/><Relationship Id="rId38" Type="http://schemas.openxmlformats.org/officeDocument/2006/relationships/tags" Target="../tags/tag505.xml"/><Relationship Id="rId59" Type="http://schemas.openxmlformats.org/officeDocument/2006/relationships/tags" Target="../tags/tag526.xml"/><Relationship Id="rId103" Type="http://schemas.openxmlformats.org/officeDocument/2006/relationships/tags" Target="../tags/tag570.xml"/><Relationship Id="rId108" Type="http://schemas.openxmlformats.org/officeDocument/2006/relationships/tags" Target="../tags/tag575.xml"/><Relationship Id="rId124" Type="http://schemas.openxmlformats.org/officeDocument/2006/relationships/tags" Target="../tags/tag591.xml"/><Relationship Id="rId129" Type="http://schemas.openxmlformats.org/officeDocument/2006/relationships/tags" Target="../tags/tag596.xml"/><Relationship Id="rId54" Type="http://schemas.openxmlformats.org/officeDocument/2006/relationships/tags" Target="../tags/tag521.xml"/><Relationship Id="rId70" Type="http://schemas.openxmlformats.org/officeDocument/2006/relationships/tags" Target="../tags/tag537.xml"/><Relationship Id="rId75" Type="http://schemas.openxmlformats.org/officeDocument/2006/relationships/tags" Target="../tags/tag542.xml"/><Relationship Id="rId91" Type="http://schemas.openxmlformats.org/officeDocument/2006/relationships/tags" Target="../tags/tag558.xml"/><Relationship Id="rId96" Type="http://schemas.openxmlformats.org/officeDocument/2006/relationships/tags" Target="../tags/tag563.xml"/><Relationship Id="rId1" Type="http://schemas.openxmlformats.org/officeDocument/2006/relationships/tags" Target="../tags/tag468.xml"/><Relationship Id="rId6" Type="http://schemas.openxmlformats.org/officeDocument/2006/relationships/tags" Target="../tags/tag473.xml"/><Relationship Id="rId23" Type="http://schemas.openxmlformats.org/officeDocument/2006/relationships/tags" Target="../tags/tag490.xml"/><Relationship Id="rId28" Type="http://schemas.openxmlformats.org/officeDocument/2006/relationships/tags" Target="../tags/tag495.xml"/><Relationship Id="rId49" Type="http://schemas.openxmlformats.org/officeDocument/2006/relationships/tags" Target="../tags/tag516.xml"/><Relationship Id="rId114" Type="http://schemas.openxmlformats.org/officeDocument/2006/relationships/tags" Target="../tags/tag581.xml"/><Relationship Id="rId119" Type="http://schemas.openxmlformats.org/officeDocument/2006/relationships/tags" Target="../tags/tag586.xml"/><Relationship Id="rId44" Type="http://schemas.openxmlformats.org/officeDocument/2006/relationships/tags" Target="../tags/tag511.xml"/><Relationship Id="rId60" Type="http://schemas.openxmlformats.org/officeDocument/2006/relationships/tags" Target="../tags/tag527.xml"/><Relationship Id="rId65" Type="http://schemas.openxmlformats.org/officeDocument/2006/relationships/tags" Target="../tags/tag532.xml"/><Relationship Id="rId81" Type="http://schemas.openxmlformats.org/officeDocument/2006/relationships/tags" Target="../tags/tag548.xml"/><Relationship Id="rId86" Type="http://schemas.openxmlformats.org/officeDocument/2006/relationships/tags" Target="../tags/tag553.xml"/><Relationship Id="rId130" Type="http://schemas.openxmlformats.org/officeDocument/2006/relationships/tags" Target="../tags/tag597.xml"/><Relationship Id="rId13" Type="http://schemas.openxmlformats.org/officeDocument/2006/relationships/tags" Target="../tags/tag480.xml"/><Relationship Id="rId18" Type="http://schemas.openxmlformats.org/officeDocument/2006/relationships/tags" Target="../tags/tag485.xml"/><Relationship Id="rId39" Type="http://schemas.openxmlformats.org/officeDocument/2006/relationships/tags" Target="../tags/tag506.xml"/><Relationship Id="rId109" Type="http://schemas.openxmlformats.org/officeDocument/2006/relationships/tags" Target="../tags/tag576.xml"/><Relationship Id="rId34" Type="http://schemas.openxmlformats.org/officeDocument/2006/relationships/tags" Target="../tags/tag501.xml"/><Relationship Id="rId50" Type="http://schemas.openxmlformats.org/officeDocument/2006/relationships/tags" Target="../tags/tag517.xml"/><Relationship Id="rId55" Type="http://schemas.openxmlformats.org/officeDocument/2006/relationships/tags" Target="../tags/tag522.xml"/><Relationship Id="rId76" Type="http://schemas.openxmlformats.org/officeDocument/2006/relationships/tags" Target="../tags/tag543.xml"/><Relationship Id="rId97" Type="http://schemas.openxmlformats.org/officeDocument/2006/relationships/tags" Target="../tags/tag564.xml"/><Relationship Id="rId104" Type="http://schemas.openxmlformats.org/officeDocument/2006/relationships/tags" Target="../tags/tag571.xml"/><Relationship Id="rId120" Type="http://schemas.openxmlformats.org/officeDocument/2006/relationships/tags" Target="../tags/tag587.xml"/><Relationship Id="rId125" Type="http://schemas.openxmlformats.org/officeDocument/2006/relationships/tags" Target="../tags/tag592.xml"/><Relationship Id="rId7" Type="http://schemas.openxmlformats.org/officeDocument/2006/relationships/tags" Target="../tags/tag474.xml"/><Relationship Id="rId71" Type="http://schemas.openxmlformats.org/officeDocument/2006/relationships/tags" Target="../tags/tag538.xml"/><Relationship Id="rId92" Type="http://schemas.openxmlformats.org/officeDocument/2006/relationships/tags" Target="../tags/tag559.xml"/><Relationship Id="rId2" Type="http://schemas.openxmlformats.org/officeDocument/2006/relationships/tags" Target="../tags/tag469.xml"/><Relationship Id="rId29" Type="http://schemas.openxmlformats.org/officeDocument/2006/relationships/tags" Target="../tags/tag496.xml"/><Relationship Id="rId24" Type="http://schemas.openxmlformats.org/officeDocument/2006/relationships/tags" Target="../tags/tag491.xml"/><Relationship Id="rId40" Type="http://schemas.openxmlformats.org/officeDocument/2006/relationships/tags" Target="../tags/tag507.xml"/><Relationship Id="rId45" Type="http://schemas.openxmlformats.org/officeDocument/2006/relationships/tags" Target="../tags/tag512.xml"/><Relationship Id="rId66" Type="http://schemas.openxmlformats.org/officeDocument/2006/relationships/tags" Target="../tags/tag533.xml"/><Relationship Id="rId87" Type="http://schemas.openxmlformats.org/officeDocument/2006/relationships/tags" Target="../tags/tag554.xml"/><Relationship Id="rId110" Type="http://schemas.openxmlformats.org/officeDocument/2006/relationships/tags" Target="../tags/tag577.xml"/><Relationship Id="rId115" Type="http://schemas.openxmlformats.org/officeDocument/2006/relationships/tags" Target="../tags/tag582.xml"/><Relationship Id="rId131" Type="http://schemas.openxmlformats.org/officeDocument/2006/relationships/tags" Target="../tags/tag598.xml"/><Relationship Id="rId61" Type="http://schemas.openxmlformats.org/officeDocument/2006/relationships/tags" Target="../tags/tag528.xml"/><Relationship Id="rId82" Type="http://schemas.openxmlformats.org/officeDocument/2006/relationships/tags" Target="../tags/tag549.xml"/><Relationship Id="rId19" Type="http://schemas.openxmlformats.org/officeDocument/2006/relationships/tags" Target="../tags/tag486.xml"/><Relationship Id="rId14" Type="http://schemas.openxmlformats.org/officeDocument/2006/relationships/tags" Target="../tags/tag481.xml"/><Relationship Id="rId30" Type="http://schemas.openxmlformats.org/officeDocument/2006/relationships/tags" Target="../tags/tag497.xml"/><Relationship Id="rId35" Type="http://schemas.openxmlformats.org/officeDocument/2006/relationships/tags" Target="../tags/tag502.xml"/><Relationship Id="rId56" Type="http://schemas.openxmlformats.org/officeDocument/2006/relationships/tags" Target="../tags/tag523.xml"/><Relationship Id="rId77" Type="http://schemas.openxmlformats.org/officeDocument/2006/relationships/tags" Target="../tags/tag544.xml"/><Relationship Id="rId100" Type="http://schemas.openxmlformats.org/officeDocument/2006/relationships/tags" Target="../tags/tag567.xml"/><Relationship Id="rId105" Type="http://schemas.openxmlformats.org/officeDocument/2006/relationships/tags" Target="../tags/tag572.xml"/><Relationship Id="rId126" Type="http://schemas.openxmlformats.org/officeDocument/2006/relationships/tags" Target="../tags/tag593.xml"/><Relationship Id="rId8" Type="http://schemas.openxmlformats.org/officeDocument/2006/relationships/tags" Target="../tags/tag475.xml"/><Relationship Id="rId51" Type="http://schemas.openxmlformats.org/officeDocument/2006/relationships/tags" Target="../tags/tag518.xml"/><Relationship Id="rId72" Type="http://schemas.openxmlformats.org/officeDocument/2006/relationships/tags" Target="../tags/tag539.xml"/><Relationship Id="rId93" Type="http://schemas.openxmlformats.org/officeDocument/2006/relationships/tags" Target="../tags/tag560.xml"/><Relationship Id="rId98" Type="http://schemas.openxmlformats.org/officeDocument/2006/relationships/tags" Target="../tags/tag565.xml"/><Relationship Id="rId121" Type="http://schemas.openxmlformats.org/officeDocument/2006/relationships/tags" Target="../tags/tag588.xml"/><Relationship Id="rId3" Type="http://schemas.openxmlformats.org/officeDocument/2006/relationships/tags" Target="../tags/tag470.xml"/><Relationship Id="rId25" Type="http://schemas.openxmlformats.org/officeDocument/2006/relationships/tags" Target="../tags/tag492.xml"/><Relationship Id="rId46" Type="http://schemas.openxmlformats.org/officeDocument/2006/relationships/tags" Target="../tags/tag513.xml"/><Relationship Id="rId67" Type="http://schemas.openxmlformats.org/officeDocument/2006/relationships/tags" Target="../tags/tag534.xml"/><Relationship Id="rId116" Type="http://schemas.openxmlformats.org/officeDocument/2006/relationships/tags" Target="../tags/tag583.xml"/><Relationship Id="rId20" Type="http://schemas.openxmlformats.org/officeDocument/2006/relationships/tags" Target="../tags/tag487.xml"/><Relationship Id="rId41" Type="http://schemas.openxmlformats.org/officeDocument/2006/relationships/tags" Target="../tags/tag508.xml"/><Relationship Id="rId62" Type="http://schemas.openxmlformats.org/officeDocument/2006/relationships/tags" Target="../tags/tag529.xml"/><Relationship Id="rId83" Type="http://schemas.openxmlformats.org/officeDocument/2006/relationships/tags" Target="../tags/tag550.xml"/><Relationship Id="rId88" Type="http://schemas.openxmlformats.org/officeDocument/2006/relationships/tags" Target="../tags/tag555.xml"/><Relationship Id="rId111" Type="http://schemas.openxmlformats.org/officeDocument/2006/relationships/tags" Target="../tags/tag578.xml"/><Relationship Id="rId132" Type="http://schemas.openxmlformats.org/officeDocument/2006/relationships/slideLayout" Target="../slideLayouts/slideLayout13.xml"/><Relationship Id="rId15" Type="http://schemas.openxmlformats.org/officeDocument/2006/relationships/tags" Target="../tags/tag482.xml"/><Relationship Id="rId36" Type="http://schemas.openxmlformats.org/officeDocument/2006/relationships/tags" Target="../tags/tag503.xml"/><Relationship Id="rId57" Type="http://schemas.openxmlformats.org/officeDocument/2006/relationships/tags" Target="../tags/tag524.xml"/><Relationship Id="rId106" Type="http://schemas.openxmlformats.org/officeDocument/2006/relationships/tags" Target="../tags/tag573.xml"/><Relationship Id="rId127" Type="http://schemas.openxmlformats.org/officeDocument/2006/relationships/tags" Target="../tags/tag594.xml"/><Relationship Id="rId10" Type="http://schemas.openxmlformats.org/officeDocument/2006/relationships/tags" Target="../tags/tag477.xml"/><Relationship Id="rId31" Type="http://schemas.openxmlformats.org/officeDocument/2006/relationships/tags" Target="../tags/tag498.xml"/><Relationship Id="rId52" Type="http://schemas.openxmlformats.org/officeDocument/2006/relationships/tags" Target="../tags/tag519.xml"/><Relationship Id="rId73" Type="http://schemas.openxmlformats.org/officeDocument/2006/relationships/tags" Target="../tags/tag540.xml"/><Relationship Id="rId78" Type="http://schemas.openxmlformats.org/officeDocument/2006/relationships/tags" Target="../tags/tag545.xml"/><Relationship Id="rId94" Type="http://schemas.openxmlformats.org/officeDocument/2006/relationships/tags" Target="../tags/tag561.xml"/><Relationship Id="rId99" Type="http://schemas.openxmlformats.org/officeDocument/2006/relationships/tags" Target="../tags/tag566.xml"/><Relationship Id="rId101" Type="http://schemas.openxmlformats.org/officeDocument/2006/relationships/tags" Target="../tags/tag568.xml"/><Relationship Id="rId122" Type="http://schemas.openxmlformats.org/officeDocument/2006/relationships/tags" Target="../tags/tag589.xml"/><Relationship Id="rId4" Type="http://schemas.openxmlformats.org/officeDocument/2006/relationships/tags" Target="../tags/tag471.xml"/><Relationship Id="rId9" Type="http://schemas.openxmlformats.org/officeDocument/2006/relationships/tags" Target="../tags/tag476.xml"/><Relationship Id="rId26" Type="http://schemas.openxmlformats.org/officeDocument/2006/relationships/tags" Target="../tags/tag493.xml"/><Relationship Id="rId47" Type="http://schemas.openxmlformats.org/officeDocument/2006/relationships/tags" Target="../tags/tag514.xml"/><Relationship Id="rId68" Type="http://schemas.openxmlformats.org/officeDocument/2006/relationships/tags" Target="../tags/tag535.xml"/><Relationship Id="rId89" Type="http://schemas.openxmlformats.org/officeDocument/2006/relationships/tags" Target="../tags/tag556.xml"/><Relationship Id="rId112" Type="http://schemas.openxmlformats.org/officeDocument/2006/relationships/tags" Target="../tags/tag579.xml"/><Relationship Id="rId133"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5.xml"/><Relationship Id="rId1" Type="http://schemas.openxmlformats.org/officeDocument/2006/relationships/tags" Target="../tags/tag599.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6" Type="http://schemas.openxmlformats.org/officeDocument/2006/relationships/tags" Target="../tags/tag28.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63" Type="http://schemas.openxmlformats.org/officeDocument/2006/relationships/tags" Target="../tags/tag65.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66" Type="http://schemas.openxmlformats.org/officeDocument/2006/relationships/notesSlide" Target="../notesSlides/notesSlide2.xml"/><Relationship Id="rId5" Type="http://schemas.openxmlformats.org/officeDocument/2006/relationships/tags" Target="../tags/tag7.xml"/><Relationship Id="rId61" Type="http://schemas.openxmlformats.org/officeDocument/2006/relationships/tags" Target="../tags/tag63.xml"/><Relationship Id="rId19" Type="http://schemas.openxmlformats.org/officeDocument/2006/relationships/tags" Target="../tags/tag2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tags" Target="../tags/tag66.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tags" Target="../tags/tag64.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slideLayout" Target="../slideLayouts/slideLayout13.xml"/><Relationship Id="rId4" Type="http://schemas.openxmlformats.org/officeDocument/2006/relationships/tags" Target="../tags/tag6.xml"/><Relationship Id="rId9" Type="http://schemas.openxmlformats.org/officeDocument/2006/relationships/tags" Target="../tags/tag11.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6.xml"/><Relationship Id="rId4" Type="http://schemas.openxmlformats.org/officeDocument/2006/relationships/image" Target="../media/image27.emf"/></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6.xml"/><Relationship Id="rId5" Type="http://schemas.openxmlformats.org/officeDocument/2006/relationships/image" Target="../media/image30.png"/><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6.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3" Type="http://schemas.openxmlformats.org/officeDocument/2006/relationships/tags" Target="../tags/tag79.xml"/><Relationship Id="rId18" Type="http://schemas.openxmlformats.org/officeDocument/2006/relationships/tags" Target="../tags/tag84.xml"/><Relationship Id="rId26" Type="http://schemas.openxmlformats.org/officeDocument/2006/relationships/tags" Target="../tags/tag92.xml"/><Relationship Id="rId39" Type="http://schemas.openxmlformats.org/officeDocument/2006/relationships/tags" Target="../tags/tag105.xml"/><Relationship Id="rId21" Type="http://schemas.openxmlformats.org/officeDocument/2006/relationships/tags" Target="../tags/tag87.xml"/><Relationship Id="rId34" Type="http://schemas.openxmlformats.org/officeDocument/2006/relationships/tags" Target="../tags/tag100.xml"/><Relationship Id="rId42" Type="http://schemas.openxmlformats.org/officeDocument/2006/relationships/tags" Target="../tags/tag108.xml"/><Relationship Id="rId47" Type="http://schemas.openxmlformats.org/officeDocument/2006/relationships/tags" Target="../tags/tag113.xml"/><Relationship Id="rId7" Type="http://schemas.openxmlformats.org/officeDocument/2006/relationships/tags" Target="../tags/tag73.xml"/><Relationship Id="rId2" Type="http://schemas.openxmlformats.org/officeDocument/2006/relationships/tags" Target="../tags/tag68.xml"/><Relationship Id="rId16" Type="http://schemas.openxmlformats.org/officeDocument/2006/relationships/tags" Target="../tags/tag82.xml"/><Relationship Id="rId29" Type="http://schemas.openxmlformats.org/officeDocument/2006/relationships/tags" Target="../tags/tag95.xml"/><Relationship Id="rId11" Type="http://schemas.openxmlformats.org/officeDocument/2006/relationships/tags" Target="../tags/tag77.xml"/><Relationship Id="rId24" Type="http://schemas.openxmlformats.org/officeDocument/2006/relationships/tags" Target="../tags/tag90.xml"/><Relationship Id="rId32" Type="http://schemas.openxmlformats.org/officeDocument/2006/relationships/tags" Target="../tags/tag98.xml"/><Relationship Id="rId37" Type="http://schemas.openxmlformats.org/officeDocument/2006/relationships/tags" Target="../tags/tag103.xml"/><Relationship Id="rId40" Type="http://schemas.openxmlformats.org/officeDocument/2006/relationships/tags" Target="../tags/tag106.xml"/><Relationship Id="rId45" Type="http://schemas.openxmlformats.org/officeDocument/2006/relationships/tags" Target="../tags/tag111.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tags" Target="../tags/tag89.xml"/><Relationship Id="rId28" Type="http://schemas.openxmlformats.org/officeDocument/2006/relationships/tags" Target="../tags/tag94.xml"/><Relationship Id="rId36" Type="http://schemas.openxmlformats.org/officeDocument/2006/relationships/tags" Target="../tags/tag102.xml"/><Relationship Id="rId49" Type="http://schemas.openxmlformats.org/officeDocument/2006/relationships/notesSlide" Target="../notesSlides/notesSlide3.xml"/><Relationship Id="rId10" Type="http://schemas.openxmlformats.org/officeDocument/2006/relationships/tags" Target="../tags/tag76.xml"/><Relationship Id="rId19" Type="http://schemas.openxmlformats.org/officeDocument/2006/relationships/tags" Target="../tags/tag85.xml"/><Relationship Id="rId31" Type="http://schemas.openxmlformats.org/officeDocument/2006/relationships/tags" Target="../tags/tag97.xml"/><Relationship Id="rId44" Type="http://schemas.openxmlformats.org/officeDocument/2006/relationships/tags" Target="../tags/tag110.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tags" Target="../tags/tag88.xml"/><Relationship Id="rId27" Type="http://schemas.openxmlformats.org/officeDocument/2006/relationships/tags" Target="../tags/tag93.xml"/><Relationship Id="rId30" Type="http://schemas.openxmlformats.org/officeDocument/2006/relationships/tags" Target="../tags/tag96.xml"/><Relationship Id="rId35" Type="http://schemas.openxmlformats.org/officeDocument/2006/relationships/tags" Target="../tags/tag101.xml"/><Relationship Id="rId43" Type="http://schemas.openxmlformats.org/officeDocument/2006/relationships/tags" Target="../tags/tag109.xml"/><Relationship Id="rId48" Type="http://schemas.openxmlformats.org/officeDocument/2006/relationships/slideLayout" Target="../slideLayouts/slideLayout13.xml"/><Relationship Id="rId8" Type="http://schemas.openxmlformats.org/officeDocument/2006/relationships/tags" Target="../tags/tag74.xml"/><Relationship Id="rId3" Type="http://schemas.openxmlformats.org/officeDocument/2006/relationships/tags" Target="../tags/tag69.xml"/><Relationship Id="rId12" Type="http://schemas.openxmlformats.org/officeDocument/2006/relationships/tags" Target="../tags/tag78.xml"/><Relationship Id="rId17" Type="http://schemas.openxmlformats.org/officeDocument/2006/relationships/tags" Target="../tags/tag83.xml"/><Relationship Id="rId25" Type="http://schemas.openxmlformats.org/officeDocument/2006/relationships/tags" Target="../tags/tag91.xml"/><Relationship Id="rId33" Type="http://schemas.openxmlformats.org/officeDocument/2006/relationships/tags" Target="../tags/tag99.xml"/><Relationship Id="rId38" Type="http://schemas.openxmlformats.org/officeDocument/2006/relationships/tags" Target="../tags/tag104.xml"/><Relationship Id="rId46" Type="http://schemas.openxmlformats.org/officeDocument/2006/relationships/tags" Target="../tags/tag112.xml"/><Relationship Id="rId20" Type="http://schemas.openxmlformats.org/officeDocument/2006/relationships/tags" Target="../tags/tag86.xml"/><Relationship Id="rId41" Type="http://schemas.openxmlformats.org/officeDocument/2006/relationships/tags" Target="../tags/tag107.xml"/><Relationship Id="rId1" Type="http://schemas.openxmlformats.org/officeDocument/2006/relationships/tags" Target="../tags/tag67.xml"/><Relationship Id="rId6" Type="http://schemas.openxmlformats.org/officeDocument/2006/relationships/tags" Target="../tags/tag7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6.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3" Type="http://schemas.openxmlformats.org/officeDocument/2006/relationships/tags" Target="../tags/tag126.xml"/><Relationship Id="rId18" Type="http://schemas.openxmlformats.org/officeDocument/2006/relationships/tags" Target="../tags/tag131.xml"/><Relationship Id="rId26" Type="http://schemas.openxmlformats.org/officeDocument/2006/relationships/tags" Target="../tags/tag139.xml"/><Relationship Id="rId39" Type="http://schemas.openxmlformats.org/officeDocument/2006/relationships/tags" Target="../tags/tag152.xml"/><Relationship Id="rId21" Type="http://schemas.openxmlformats.org/officeDocument/2006/relationships/tags" Target="../tags/tag134.xml"/><Relationship Id="rId34" Type="http://schemas.openxmlformats.org/officeDocument/2006/relationships/tags" Target="../tags/tag147.xml"/><Relationship Id="rId42" Type="http://schemas.openxmlformats.org/officeDocument/2006/relationships/tags" Target="../tags/tag155.xml"/><Relationship Id="rId7" Type="http://schemas.openxmlformats.org/officeDocument/2006/relationships/tags" Target="../tags/tag120.xml"/><Relationship Id="rId2" Type="http://schemas.openxmlformats.org/officeDocument/2006/relationships/tags" Target="../tags/tag115.xml"/><Relationship Id="rId16" Type="http://schemas.openxmlformats.org/officeDocument/2006/relationships/tags" Target="../tags/tag129.xml"/><Relationship Id="rId29" Type="http://schemas.openxmlformats.org/officeDocument/2006/relationships/tags" Target="../tags/tag142.xml"/><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tags" Target="../tags/tag124.xml"/><Relationship Id="rId24" Type="http://schemas.openxmlformats.org/officeDocument/2006/relationships/tags" Target="../tags/tag137.xml"/><Relationship Id="rId32" Type="http://schemas.openxmlformats.org/officeDocument/2006/relationships/tags" Target="../tags/tag145.xml"/><Relationship Id="rId37" Type="http://schemas.openxmlformats.org/officeDocument/2006/relationships/tags" Target="../tags/tag150.xml"/><Relationship Id="rId40" Type="http://schemas.openxmlformats.org/officeDocument/2006/relationships/tags" Target="../tags/tag153.xml"/><Relationship Id="rId45" Type="http://schemas.openxmlformats.org/officeDocument/2006/relationships/slideLayout" Target="../slideLayouts/slideLayout13.xml"/><Relationship Id="rId5" Type="http://schemas.openxmlformats.org/officeDocument/2006/relationships/tags" Target="../tags/tag118.xml"/><Relationship Id="rId15" Type="http://schemas.openxmlformats.org/officeDocument/2006/relationships/tags" Target="../tags/tag128.xml"/><Relationship Id="rId23" Type="http://schemas.openxmlformats.org/officeDocument/2006/relationships/tags" Target="../tags/tag136.xml"/><Relationship Id="rId28" Type="http://schemas.openxmlformats.org/officeDocument/2006/relationships/tags" Target="../tags/tag141.xml"/><Relationship Id="rId36" Type="http://schemas.openxmlformats.org/officeDocument/2006/relationships/tags" Target="../tags/tag149.xml"/><Relationship Id="rId10" Type="http://schemas.openxmlformats.org/officeDocument/2006/relationships/tags" Target="../tags/tag123.xml"/><Relationship Id="rId19" Type="http://schemas.openxmlformats.org/officeDocument/2006/relationships/tags" Target="../tags/tag132.xml"/><Relationship Id="rId31" Type="http://schemas.openxmlformats.org/officeDocument/2006/relationships/tags" Target="../tags/tag144.xml"/><Relationship Id="rId44" Type="http://schemas.openxmlformats.org/officeDocument/2006/relationships/tags" Target="../tags/tag157.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tags" Target="../tags/tag127.xml"/><Relationship Id="rId22" Type="http://schemas.openxmlformats.org/officeDocument/2006/relationships/tags" Target="../tags/tag135.xml"/><Relationship Id="rId27" Type="http://schemas.openxmlformats.org/officeDocument/2006/relationships/tags" Target="../tags/tag140.xml"/><Relationship Id="rId30" Type="http://schemas.openxmlformats.org/officeDocument/2006/relationships/tags" Target="../tags/tag143.xml"/><Relationship Id="rId35" Type="http://schemas.openxmlformats.org/officeDocument/2006/relationships/tags" Target="../tags/tag148.xml"/><Relationship Id="rId43" Type="http://schemas.openxmlformats.org/officeDocument/2006/relationships/tags" Target="../tags/tag156.xml"/><Relationship Id="rId8" Type="http://schemas.openxmlformats.org/officeDocument/2006/relationships/tags" Target="../tags/tag121.xml"/><Relationship Id="rId3" Type="http://schemas.openxmlformats.org/officeDocument/2006/relationships/tags" Target="../tags/tag116.xml"/><Relationship Id="rId12" Type="http://schemas.openxmlformats.org/officeDocument/2006/relationships/tags" Target="../tags/tag125.xml"/><Relationship Id="rId17" Type="http://schemas.openxmlformats.org/officeDocument/2006/relationships/tags" Target="../tags/tag130.xml"/><Relationship Id="rId25" Type="http://schemas.openxmlformats.org/officeDocument/2006/relationships/tags" Target="../tags/tag138.xml"/><Relationship Id="rId33" Type="http://schemas.openxmlformats.org/officeDocument/2006/relationships/tags" Target="../tags/tag146.xml"/><Relationship Id="rId38" Type="http://schemas.openxmlformats.org/officeDocument/2006/relationships/tags" Target="../tags/tag151.xml"/><Relationship Id="rId46" Type="http://schemas.openxmlformats.org/officeDocument/2006/relationships/notesSlide" Target="../notesSlides/notesSlide4.xml"/><Relationship Id="rId20" Type="http://schemas.openxmlformats.org/officeDocument/2006/relationships/tags" Target="../tags/tag133.xml"/><Relationship Id="rId41" Type="http://schemas.openxmlformats.org/officeDocument/2006/relationships/tags" Target="../tags/tag154.xml"/></Relationships>
</file>

<file path=ppt/slides/_rels/slide6.xml.rels><?xml version="1.0" encoding="UTF-8" standalone="yes"?>
<Relationships xmlns="http://schemas.openxmlformats.org/package/2006/relationships"><Relationship Id="rId26" Type="http://schemas.openxmlformats.org/officeDocument/2006/relationships/tags" Target="../tags/tag183.xml"/><Relationship Id="rId21" Type="http://schemas.openxmlformats.org/officeDocument/2006/relationships/tags" Target="../tags/tag178.xml"/><Relationship Id="rId42" Type="http://schemas.openxmlformats.org/officeDocument/2006/relationships/tags" Target="../tags/tag199.xml"/><Relationship Id="rId47" Type="http://schemas.openxmlformats.org/officeDocument/2006/relationships/tags" Target="../tags/tag204.xml"/><Relationship Id="rId63" Type="http://schemas.openxmlformats.org/officeDocument/2006/relationships/tags" Target="../tags/tag220.xml"/><Relationship Id="rId68" Type="http://schemas.openxmlformats.org/officeDocument/2006/relationships/tags" Target="../tags/tag225.xml"/><Relationship Id="rId84" Type="http://schemas.openxmlformats.org/officeDocument/2006/relationships/tags" Target="../tags/tag241.xml"/><Relationship Id="rId89" Type="http://schemas.openxmlformats.org/officeDocument/2006/relationships/tags" Target="../tags/tag246.xml"/><Relationship Id="rId16" Type="http://schemas.openxmlformats.org/officeDocument/2006/relationships/tags" Target="../tags/tag173.xml"/><Relationship Id="rId107" Type="http://schemas.openxmlformats.org/officeDocument/2006/relationships/tags" Target="../tags/tag264.xml"/><Relationship Id="rId11" Type="http://schemas.openxmlformats.org/officeDocument/2006/relationships/tags" Target="../tags/tag168.xml"/><Relationship Id="rId32" Type="http://schemas.openxmlformats.org/officeDocument/2006/relationships/tags" Target="../tags/tag189.xml"/><Relationship Id="rId37" Type="http://schemas.openxmlformats.org/officeDocument/2006/relationships/tags" Target="../tags/tag194.xml"/><Relationship Id="rId53" Type="http://schemas.openxmlformats.org/officeDocument/2006/relationships/tags" Target="../tags/tag210.xml"/><Relationship Id="rId58" Type="http://schemas.openxmlformats.org/officeDocument/2006/relationships/tags" Target="../tags/tag215.xml"/><Relationship Id="rId74" Type="http://schemas.openxmlformats.org/officeDocument/2006/relationships/tags" Target="../tags/tag231.xml"/><Relationship Id="rId79" Type="http://schemas.openxmlformats.org/officeDocument/2006/relationships/tags" Target="../tags/tag236.xml"/><Relationship Id="rId102" Type="http://schemas.openxmlformats.org/officeDocument/2006/relationships/tags" Target="../tags/tag259.xml"/><Relationship Id="rId5" Type="http://schemas.openxmlformats.org/officeDocument/2006/relationships/tags" Target="../tags/tag162.xml"/><Relationship Id="rId90" Type="http://schemas.openxmlformats.org/officeDocument/2006/relationships/tags" Target="../tags/tag247.xml"/><Relationship Id="rId95" Type="http://schemas.openxmlformats.org/officeDocument/2006/relationships/tags" Target="../tags/tag252.xml"/><Relationship Id="rId22" Type="http://schemas.openxmlformats.org/officeDocument/2006/relationships/tags" Target="../tags/tag179.xml"/><Relationship Id="rId27" Type="http://schemas.openxmlformats.org/officeDocument/2006/relationships/tags" Target="../tags/tag184.xml"/><Relationship Id="rId43" Type="http://schemas.openxmlformats.org/officeDocument/2006/relationships/tags" Target="../tags/tag200.xml"/><Relationship Id="rId48" Type="http://schemas.openxmlformats.org/officeDocument/2006/relationships/tags" Target="../tags/tag205.xml"/><Relationship Id="rId64" Type="http://schemas.openxmlformats.org/officeDocument/2006/relationships/tags" Target="../tags/tag221.xml"/><Relationship Id="rId69" Type="http://schemas.openxmlformats.org/officeDocument/2006/relationships/tags" Target="../tags/tag226.xml"/><Relationship Id="rId80" Type="http://schemas.openxmlformats.org/officeDocument/2006/relationships/tags" Target="../tags/tag237.xml"/><Relationship Id="rId85" Type="http://schemas.openxmlformats.org/officeDocument/2006/relationships/tags" Target="../tags/tag242.xml"/><Relationship Id="rId12" Type="http://schemas.openxmlformats.org/officeDocument/2006/relationships/tags" Target="../tags/tag169.xml"/><Relationship Id="rId17" Type="http://schemas.openxmlformats.org/officeDocument/2006/relationships/tags" Target="../tags/tag174.xml"/><Relationship Id="rId33" Type="http://schemas.openxmlformats.org/officeDocument/2006/relationships/tags" Target="../tags/tag190.xml"/><Relationship Id="rId38" Type="http://schemas.openxmlformats.org/officeDocument/2006/relationships/tags" Target="../tags/tag195.xml"/><Relationship Id="rId59" Type="http://schemas.openxmlformats.org/officeDocument/2006/relationships/tags" Target="../tags/tag216.xml"/><Relationship Id="rId103" Type="http://schemas.openxmlformats.org/officeDocument/2006/relationships/tags" Target="../tags/tag260.xml"/><Relationship Id="rId108" Type="http://schemas.openxmlformats.org/officeDocument/2006/relationships/tags" Target="../tags/tag265.xml"/><Relationship Id="rId54" Type="http://schemas.openxmlformats.org/officeDocument/2006/relationships/tags" Target="../tags/tag211.xml"/><Relationship Id="rId70" Type="http://schemas.openxmlformats.org/officeDocument/2006/relationships/tags" Target="../tags/tag227.xml"/><Relationship Id="rId75" Type="http://schemas.openxmlformats.org/officeDocument/2006/relationships/tags" Target="../tags/tag232.xml"/><Relationship Id="rId91" Type="http://schemas.openxmlformats.org/officeDocument/2006/relationships/tags" Target="../tags/tag248.xml"/><Relationship Id="rId96" Type="http://schemas.openxmlformats.org/officeDocument/2006/relationships/tags" Target="../tags/tag253.xml"/><Relationship Id="rId1" Type="http://schemas.openxmlformats.org/officeDocument/2006/relationships/tags" Target="../tags/tag158.xml"/><Relationship Id="rId6" Type="http://schemas.openxmlformats.org/officeDocument/2006/relationships/tags" Target="../tags/tag163.xml"/><Relationship Id="rId15" Type="http://schemas.openxmlformats.org/officeDocument/2006/relationships/tags" Target="../tags/tag172.xml"/><Relationship Id="rId23" Type="http://schemas.openxmlformats.org/officeDocument/2006/relationships/tags" Target="../tags/tag180.xml"/><Relationship Id="rId28" Type="http://schemas.openxmlformats.org/officeDocument/2006/relationships/tags" Target="../tags/tag185.xml"/><Relationship Id="rId36" Type="http://schemas.openxmlformats.org/officeDocument/2006/relationships/tags" Target="../tags/tag193.xml"/><Relationship Id="rId49" Type="http://schemas.openxmlformats.org/officeDocument/2006/relationships/tags" Target="../tags/tag206.xml"/><Relationship Id="rId57" Type="http://schemas.openxmlformats.org/officeDocument/2006/relationships/tags" Target="../tags/tag214.xml"/><Relationship Id="rId106" Type="http://schemas.openxmlformats.org/officeDocument/2006/relationships/tags" Target="../tags/tag263.xml"/><Relationship Id="rId10" Type="http://schemas.openxmlformats.org/officeDocument/2006/relationships/tags" Target="../tags/tag167.xml"/><Relationship Id="rId31" Type="http://schemas.openxmlformats.org/officeDocument/2006/relationships/tags" Target="../tags/tag188.xml"/><Relationship Id="rId44" Type="http://schemas.openxmlformats.org/officeDocument/2006/relationships/tags" Target="../tags/tag201.xml"/><Relationship Id="rId52" Type="http://schemas.openxmlformats.org/officeDocument/2006/relationships/tags" Target="../tags/tag209.xml"/><Relationship Id="rId60" Type="http://schemas.openxmlformats.org/officeDocument/2006/relationships/tags" Target="../tags/tag217.xml"/><Relationship Id="rId65" Type="http://schemas.openxmlformats.org/officeDocument/2006/relationships/tags" Target="../tags/tag222.xml"/><Relationship Id="rId73" Type="http://schemas.openxmlformats.org/officeDocument/2006/relationships/tags" Target="../tags/tag230.xml"/><Relationship Id="rId78" Type="http://schemas.openxmlformats.org/officeDocument/2006/relationships/tags" Target="../tags/tag235.xml"/><Relationship Id="rId81" Type="http://schemas.openxmlformats.org/officeDocument/2006/relationships/tags" Target="../tags/tag238.xml"/><Relationship Id="rId86" Type="http://schemas.openxmlformats.org/officeDocument/2006/relationships/tags" Target="../tags/tag243.xml"/><Relationship Id="rId94" Type="http://schemas.openxmlformats.org/officeDocument/2006/relationships/tags" Target="../tags/tag251.xml"/><Relationship Id="rId99" Type="http://schemas.openxmlformats.org/officeDocument/2006/relationships/tags" Target="../tags/tag256.xml"/><Relationship Id="rId101" Type="http://schemas.openxmlformats.org/officeDocument/2006/relationships/tags" Target="../tags/tag258.xml"/><Relationship Id="rId4" Type="http://schemas.openxmlformats.org/officeDocument/2006/relationships/tags" Target="../tags/tag161.xml"/><Relationship Id="rId9" Type="http://schemas.openxmlformats.org/officeDocument/2006/relationships/tags" Target="../tags/tag166.xml"/><Relationship Id="rId13" Type="http://schemas.openxmlformats.org/officeDocument/2006/relationships/tags" Target="../tags/tag170.xml"/><Relationship Id="rId18" Type="http://schemas.openxmlformats.org/officeDocument/2006/relationships/tags" Target="../tags/tag175.xml"/><Relationship Id="rId39" Type="http://schemas.openxmlformats.org/officeDocument/2006/relationships/tags" Target="../tags/tag196.xml"/><Relationship Id="rId109" Type="http://schemas.openxmlformats.org/officeDocument/2006/relationships/slideLayout" Target="../slideLayouts/slideLayout13.xml"/><Relationship Id="rId34" Type="http://schemas.openxmlformats.org/officeDocument/2006/relationships/tags" Target="../tags/tag191.xml"/><Relationship Id="rId50" Type="http://schemas.openxmlformats.org/officeDocument/2006/relationships/tags" Target="../tags/tag207.xml"/><Relationship Id="rId55" Type="http://schemas.openxmlformats.org/officeDocument/2006/relationships/tags" Target="../tags/tag212.xml"/><Relationship Id="rId76" Type="http://schemas.openxmlformats.org/officeDocument/2006/relationships/tags" Target="../tags/tag233.xml"/><Relationship Id="rId97" Type="http://schemas.openxmlformats.org/officeDocument/2006/relationships/tags" Target="../tags/tag254.xml"/><Relationship Id="rId104" Type="http://schemas.openxmlformats.org/officeDocument/2006/relationships/tags" Target="../tags/tag261.xml"/><Relationship Id="rId7" Type="http://schemas.openxmlformats.org/officeDocument/2006/relationships/tags" Target="../tags/tag164.xml"/><Relationship Id="rId71" Type="http://schemas.openxmlformats.org/officeDocument/2006/relationships/tags" Target="../tags/tag228.xml"/><Relationship Id="rId92" Type="http://schemas.openxmlformats.org/officeDocument/2006/relationships/tags" Target="../tags/tag249.xml"/><Relationship Id="rId2" Type="http://schemas.openxmlformats.org/officeDocument/2006/relationships/tags" Target="../tags/tag159.xml"/><Relationship Id="rId29" Type="http://schemas.openxmlformats.org/officeDocument/2006/relationships/tags" Target="../tags/tag186.xml"/><Relationship Id="rId24" Type="http://schemas.openxmlformats.org/officeDocument/2006/relationships/tags" Target="../tags/tag181.xml"/><Relationship Id="rId40" Type="http://schemas.openxmlformats.org/officeDocument/2006/relationships/tags" Target="../tags/tag197.xml"/><Relationship Id="rId45" Type="http://schemas.openxmlformats.org/officeDocument/2006/relationships/tags" Target="../tags/tag202.xml"/><Relationship Id="rId66" Type="http://schemas.openxmlformats.org/officeDocument/2006/relationships/tags" Target="../tags/tag223.xml"/><Relationship Id="rId87" Type="http://schemas.openxmlformats.org/officeDocument/2006/relationships/tags" Target="../tags/tag244.xml"/><Relationship Id="rId110" Type="http://schemas.openxmlformats.org/officeDocument/2006/relationships/notesSlide" Target="../notesSlides/notesSlide5.xml"/><Relationship Id="rId61" Type="http://schemas.openxmlformats.org/officeDocument/2006/relationships/tags" Target="../tags/tag218.xml"/><Relationship Id="rId82" Type="http://schemas.openxmlformats.org/officeDocument/2006/relationships/tags" Target="../tags/tag239.xml"/><Relationship Id="rId19" Type="http://schemas.openxmlformats.org/officeDocument/2006/relationships/tags" Target="../tags/tag176.xml"/><Relationship Id="rId14" Type="http://schemas.openxmlformats.org/officeDocument/2006/relationships/tags" Target="../tags/tag171.xml"/><Relationship Id="rId30" Type="http://schemas.openxmlformats.org/officeDocument/2006/relationships/tags" Target="../tags/tag187.xml"/><Relationship Id="rId35" Type="http://schemas.openxmlformats.org/officeDocument/2006/relationships/tags" Target="../tags/tag192.xml"/><Relationship Id="rId56" Type="http://schemas.openxmlformats.org/officeDocument/2006/relationships/tags" Target="../tags/tag213.xml"/><Relationship Id="rId77" Type="http://schemas.openxmlformats.org/officeDocument/2006/relationships/tags" Target="../tags/tag234.xml"/><Relationship Id="rId100" Type="http://schemas.openxmlformats.org/officeDocument/2006/relationships/tags" Target="../tags/tag257.xml"/><Relationship Id="rId105" Type="http://schemas.openxmlformats.org/officeDocument/2006/relationships/tags" Target="../tags/tag262.xml"/><Relationship Id="rId8" Type="http://schemas.openxmlformats.org/officeDocument/2006/relationships/tags" Target="../tags/tag165.xml"/><Relationship Id="rId51" Type="http://schemas.openxmlformats.org/officeDocument/2006/relationships/tags" Target="../tags/tag208.xml"/><Relationship Id="rId72" Type="http://schemas.openxmlformats.org/officeDocument/2006/relationships/tags" Target="../tags/tag229.xml"/><Relationship Id="rId93" Type="http://schemas.openxmlformats.org/officeDocument/2006/relationships/tags" Target="../tags/tag250.xml"/><Relationship Id="rId98" Type="http://schemas.openxmlformats.org/officeDocument/2006/relationships/tags" Target="../tags/tag255.xml"/><Relationship Id="rId3" Type="http://schemas.openxmlformats.org/officeDocument/2006/relationships/tags" Target="../tags/tag160.xml"/><Relationship Id="rId25" Type="http://schemas.openxmlformats.org/officeDocument/2006/relationships/tags" Target="../tags/tag182.xml"/><Relationship Id="rId46" Type="http://schemas.openxmlformats.org/officeDocument/2006/relationships/tags" Target="../tags/tag203.xml"/><Relationship Id="rId67" Type="http://schemas.openxmlformats.org/officeDocument/2006/relationships/tags" Target="../tags/tag224.xml"/><Relationship Id="rId20" Type="http://schemas.openxmlformats.org/officeDocument/2006/relationships/tags" Target="../tags/tag177.xml"/><Relationship Id="rId41" Type="http://schemas.openxmlformats.org/officeDocument/2006/relationships/tags" Target="../tags/tag198.xml"/><Relationship Id="rId62" Type="http://schemas.openxmlformats.org/officeDocument/2006/relationships/tags" Target="../tags/tag219.xml"/><Relationship Id="rId83" Type="http://schemas.openxmlformats.org/officeDocument/2006/relationships/tags" Target="../tags/tag240.xml"/><Relationship Id="rId88" Type="http://schemas.openxmlformats.org/officeDocument/2006/relationships/tags" Target="../tags/tag245.xml"/></Relationships>
</file>

<file path=ppt/slides/_rels/slide7.xml.rels><?xml version="1.0" encoding="UTF-8" standalone="yes"?>
<Relationships xmlns="http://schemas.openxmlformats.org/package/2006/relationships"><Relationship Id="rId13" Type="http://schemas.openxmlformats.org/officeDocument/2006/relationships/tags" Target="../tags/tag278.xml"/><Relationship Id="rId18" Type="http://schemas.openxmlformats.org/officeDocument/2006/relationships/tags" Target="../tags/tag283.xml"/><Relationship Id="rId26" Type="http://schemas.openxmlformats.org/officeDocument/2006/relationships/tags" Target="../tags/tag291.xml"/><Relationship Id="rId39" Type="http://schemas.openxmlformats.org/officeDocument/2006/relationships/tags" Target="../tags/tag304.xml"/><Relationship Id="rId21" Type="http://schemas.openxmlformats.org/officeDocument/2006/relationships/tags" Target="../tags/tag286.xml"/><Relationship Id="rId34" Type="http://schemas.openxmlformats.org/officeDocument/2006/relationships/tags" Target="../tags/tag299.xml"/><Relationship Id="rId42" Type="http://schemas.openxmlformats.org/officeDocument/2006/relationships/tags" Target="../tags/tag307.xml"/><Relationship Id="rId7" Type="http://schemas.openxmlformats.org/officeDocument/2006/relationships/tags" Target="../tags/tag272.xml"/><Relationship Id="rId2" Type="http://schemas.openxmlformats.org/officeDocument/2006/relationships/tags" Target="../tags/tag267.xml"/><Relationship Id="rId16" Type="http://schemas.openxmlformats.org/officeDocument/2006/relationships/tags" Target="../tags/tag281.xml"/><Relationship Id="rId29" Type="http://schemas.openxmlformats.org/officeDocument/2006/relationships/tags" Target="../tags/tag294.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tags" Target="../tags/tag276.xml"/><Relationship Id="rId24" Type="http://schemas.openxmlformats.org/officeDocument/2006/relationships/tags" Target="../tags/tag289.xml"/><Relationship Id="rId32" Type="http://schemas.openxmlformats.org/officeDocument/2006/relationships/tags" Target="../tags/tag297.xml"/><Relationship Id="rId37" Type="http://schemas.openxmlformats.org/officeDocument/2006/relationships/tags" Target="../tags/tag302.xml"/><Relationship Id="rId40" Type="http://schemas.openxmlformats.org/officeDocument/2006/relationships/tags" Target="../tags/tag305.xml"/><Relationship Id="rId45" Type="http://schemas.openxmlformats.org/officeDocument/2006/relationships/notesSlide" Target="../notesSlides/notesSlide6.xml"/><Relationship Id="rId5" Type="http://schemas.openxmlformats.org/officeDocument/2006/relationships/tags" Target="../tags/tag270.xml"/><Relationship Id="rId15" Type="http://schemas.openxmlformats.org/officeDocument/2006/relationships/tags" Target="../tags/tag280.xml"/><Relationship Id="rId23" Type="http://schemas.openxmlformats.org/officeDocument/2006/relationships/tags" Target="../tags/tag288.xml"/><Relationship Id="rId28" Type="http://schemas.openxmlformats.org/officeDocument/2006/relationships/tags" Target="../tags/tag293.xml"/><Relationship Id="rId36" Type="http://schemas.openxmlformats.org/officeDocument/2006/relationships/tags" Target="../tags/tag301.xml"/><Relationship Id="rId10" Type="http://schemas.openxmlformats.org/officeDocument/2006/relationships/tags" Target="../tags/tag275.xml"/><Relationship Id="rId19" Type="http://schemas.openxmlformats.org/officeDocument/2006/relationships/tags" Target="../tags/tag284.xml"/><Relationship Id="rId31" Type="http://schemas.openxmlformats.org/officeDocument/2006/relationships/tags" Target="../tags/tag296.xml"/><Relationship Id="rId44" Type="http://schemas.openxmlformats.org/officeDocument/2006/relationships/slideLayout" Target="../slideLayouts/slideLayout13.xml"/><Relationship Id="rId4" Type="http://schemas.openxmlformats.org/officeDocument/2006/relationships/tags" Target="../tags/tag269.xml"/><Relationship Id="rId9" Type="http://schemas.openxmlformats.org/officeDocument/2006/relationships/tags" Target="../tags/tag274.xml"/><Relationship Id="rId14" Type="http://schemas.openxmlformats.org/officeDocument/2006/relationships/tags" Target="../tags/tag279.xml"/><Relationship Id="rId22" Type="http://schemas.openxmlformats.org/officeDocument/2006/relationships/tags" Target="../tags/tag287.xml"/><Relationship Id="rId27" Type="http://schemas.openxmlformats.org/officeDocument/2006/relationships/tags" Target="../tags/tag292.xml"/><Relationship Id="rId30" Type="http://schemas.openxmlformats.org/officeDocument/2006/relationships/tags" Target="../tags/tag295.xml"/><Relationship Id="rId35" Type="http://schemas.openxmlformats.org/officeDocument/2006/relationships/tags" Target="../tags/tag300.xml"/><Relationship Id="rId43" Type="http://schemas.openxmlformats.org/officeDocument/2006/relationships/tags" Target="../tags/tag308.xml"/><Relationship Id="rId8" Type="http://schemas.openxmlformats.org/officeDocument/2006/relationships/tags" Target="../tags/tag273.xml"/><Relationship Id="rId3" Type="http://schemas.openxmlformats.org/officeDocument/2006/relationships/tags" Target="../tags/tag268.xml"/><Relationship Id="rId12" Type="http://schemas.openxmlformats.org/officeDocument/2006/relationships/tags" Target="../tags/tag277.xml"/><Relationship Id="rId17" Type="http://schemas.openxmlformats.org/officeDocument/2006/relationships/tags" Target="../tags/tag282.xml"/><Relationship Id="rId25" Type="http://schemas.openxmlformats.org/officeDocument/2006/relationships/tags" Target="../tags/tag290.xml"/><Relationship Id="rId33" Type="http://schemas.openxmlformats.org/officeDocument/2006/relationships/tags" Target="../tags/tag298.xml"/><Relationship Id="rId38" Type="http://schemas.openxmlformats.org/officeDocument/2006/relationships/tags" Target="../tags/tag303.xml"/><Relationship Id="rId20" Type="http://schemas.openxmlformats.org/officeDocument/2006/relationships/tags" Target="../tags/tag285.xml"/><Relationship Id="rId41" Type="http://schemas.openxmlformats.org/officeDocument/2006/relationships/tags" Target="../tags/tag306.xml"/></Relationships>
</file>

<file path=ppt/slides/_rels/slide8.xml.rels><?xml version="1.0" encoding="UTF-8" standalone="yes"?>
<Relationships xmlns="http://schemas.openxmlformats.org/package/2006/relationships"><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9" Type="http://schemas.openxmlformats.org/officeDocument/2006/relationships/tags" Target="../tags/tag347.xml"/><Relationship Id="rId21" Type="http://schemas.openxmlformats.org/officeDocument/2006/relationships/tags" Target="../tags/tag329.xml"/><Relationship Id="rId34" Type="http://schemas.openxmlformats.org/officeDocument/2006/relationships/tags" Target="../tags/tag342.xml"/><Relationship Id="rId42" Type="http://schemas.openxmlformats.org/officeDocument/2006/relationships/tags" Target="../tags/tag350.xml"/><Relationship Id="rId7" Type="http://schemas.openxmlformats.org/officeDocument/2006/relationships/tags" Target="../tags/tag315.xml"/><Relationship Id="rId2" Type="http://schemas.openxmlformats.org/officeDocument/2006/relationships/tags" Target="../tags/tag310.xml"/><Relationship Id="rId16" Type="http://schemas.openxmlformats.org/officeDocument/2006/relationships/tags" Target="../tags/tag324.xml"/><Relationship Id="rId29" Type="http://schemas.openxmlformats.org/officeDocument/2006/relationships/tags" Target="../tags/tag337.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tags" Target="../tags/tag340.xml"/><Relationship Id="rId37" Type="http://schemas.openxmlformats.org/officeDocument/2006/relationships/tags" Target="../tags/tag345.xml"/><Relationship Id="rId40" Type="http://schemas.openxmlformats.org/officeDocument/2006/relationships/tags" Target="../tags/tag348.xml"/><Relationship Id="rId45" Type="http://schemas.openxmlformats.org/officeDocument/2006/relationships/slideLayout" Target="../slideLayouts/slideLayout13.xml"/><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tags" Target="../tags/tag344.xml"/><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tags" Target="../tags/tag339.xml"/><Relationship Id="rId44" Type="http://schemas.openxmlformats.org/officeDocument/2006/relationships/tags" Target="../tags/tag352.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tags" Target="../tags/tag338.xml"/><Relationship Id="rId35" Type="http://schemas.openxmlformats.org/officeDocument/2006/relationships/tags" Target="../tags/tag343.xml"/><Relationship Id="rId43" Type="http://schemas.openxmlformats.org/officeDocument/2006/relationships/tags" Target="../tags/tag351.xml"/><Relationship Id="rId8" Type="http://schemas.openxmlformats.org/officeDocument/2006/relationships/tags" Target="../tags/tag316.xml"/><Relationship Id="rId3" Type="http://schemas.openxmlformats.org/officeDocument/2006/relationships/tags" Target="../tags/tag311.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tags" Target="../tags/tag341.xml"/><Relationship Id="rId38" Type="http://schemas.openxmlformats.org/officeDocument/2006/relationships/tags" Target="../tags/tag346.xml"/><Relationship Id="rId46" Type="http://schemas.openxmlformats.org/officeDocument/2006/relationships/notesSlide" Target="../notesSlides/notesSlide7.xml"/><Relationship Id="rId20" Type="http://schemas.openxmlformats.org/officeDocument/2006/relationships/tags" Target="../tags/tag328.xml"/><Relationship Id="rId41" Type="http://schemas.openxmlformats.org/officeDocument/2006/relationships/tags" Target="../tags/tag34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FA5F-A18C-1E0B-2223-41848DFB0D2E}"/>
              </a:ext>
            </a:extLst>
          </p:cNvPr>
          <p:cNvSpPr>
            <a:spLocks noGrp="1"/>
          </p:cNvSpPr>
          <p:nvPr>
            <p:ph type="ctrTitle"/>
          </p:nvPr>
        </p:nvSpPr>
        <p:spPr/>
        <p:txBody>
          <a:bodyPr/>
          <a:lstStyle/>
          <a:p>
            <a:r>
              <a:rPr lang="en-US" dirty="0"/>
              <a:t>lecture</a:t>
            </a:r>
          </a:p>
        </p:txBody>
      </p:sp>
      <p:sp>
        <p:nvSpPr>
          <p:cNvPr id="3" name="Subtitle 2">
            <a:extLst>
              <a:ext uri="{FF2B5EF4-FFF2-40B4-BE49-F238E27FC236}">
                <a16:creationId xmlns:a16="http://schemas.microsoft.com/office/drawing/2014/main" id="{785FDEE7-BF9A-1553-D500-CF35D31CD0D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513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1"/>
            </p:custDataLst>
          </p:nvPr>
        </p:nvSpPr>
        <p:spPr/>
        <p:txBody>
          <a:bodyPr/>
          <a:lstStyle/>
          <a:p>
            <a:pPr eaLnBrk="1" hangingPunct="1"/>
            <a:r>
              <a:rPr lang="en-US" sz="2800"/>
              <a:t>Goals</a:t>
            </a:r>
          </a:p>
        </p:txBody>
      </p:sp>
      <p:sp>
        <p:nvSpPr>
          <p:cNvPr id="19459" name="Rectangle 3"/>
          <p:cNvSpPr>
            <a:spLocks noGrp="1" noChangeArrowheads="1"/>
          </p:cNvSpPr>
          <p:nvPr>
            <p:ph idx="1"/>
            <p:custDataLst>
              <p:tags r:id="rId2"/>
            </p:custDataLst>
          </p:nvPr>
        </p:nvSpPr>
        <p:spPr/>
        <p:txBody>
          <a:bodyPr/>
          <a:lstStyle/>
          <a:p>
            <a:pPr marL="609600" indent="-609600" eaLnBrk="1" hangingPunct="1">
              <a:spcBef>
                <a:spcPct val="0"/>
              </a:spcBef>
              <a:buClr>
                <a:schemeClr val="bg1"/>
              </a:buClr>
              <a:buNone/>
            </a:pPr>
            <a:r>
              <a:rPr lang="en-US" sz="2400" dirty="0">
                <a:latin typeface="Times" pitchFamily="18" charset="0"/>
              </a:rPr>
              <a:t>Three primary goals for this SMT:</a:t>
            </a:r>
          </a:p>
          <a:p>
            <a:pPr marL="609600" indent="-609600" eaLnBrk="1" hangingPunct="1">
              <a:spcBef>
                <a:spcPct val="0"/>
              </a:spcBef>
              <a:buClr>
                <a:schemeClr val="bg1"/>
              </a:buClr>
              <a:buNone/>
            </a:pPr>
            <a:endParaRPr lang="en-US" sz="2400" dirty="0">
              <a:latin typeface="Times" pitchFamily="18" charset="0"/>
            </a:endParaRPr>
          </a:p>
          <a:p>
            <a:pPr marL="990600" lvl="1" indent="-533400" eaLnBrk="1" hangingPunct="1">
              <a:spcBef>
                <a:spcPct val="0"/>
              </a:spcBef>
              <a:buNone/>
            </a:pPr>
            <a:r>
              <a:rPr lang="en-US" dirty="0">
                <a:latin typeface="Times" pitchFamily="18" charset="0"/>
              </a:rPr>
              <a:t>1. Minimize the architectural impact on conventional superscalar design.</a:t>
            </a:r>
          </a:p>
          <a:p>
            <a:pPr marL="990600" lvl="1" indent="-533400" eaLnBrk="1" hangingPunct="1">
              <a:spcBef>
                <a:spcPct val="0"/>
              </a:spcBef>
              <a:buNone/>
            </a:pPr>
            <a:endParaRPr lang="en-US" dirty="0">
              <a:latin typeface="Times" pitchFamily="18" charset="0"/>
            </a:endParaRPr>
          </a:p>
          <a:p>
            <a:pPr marL="990600" lvl="1" indent="-533400" eaLnBrk="1" hangingPunct="1">
              <a:spcBef>
                <a:spcPct val="0"/>
              </a:spcBef>
              <a:buNone/>
            </a:pPr>
            <a:r>
              <a:rPr lang="en-US" dirty="0">
                <a:latin typeface="Times" pitchFamily="18" charset="0"/>
              </a:rPr>
              <a:t>2.  Minimize the performance impact on a single thread.</a:t>
            </a:r>
            <a:endParaRPr lang="en-US" dirty="0"/>
          </a:p>
          <a:p>
            <a:pPr marL="990600" lvl="1" indent="-533400" eaLnBrk="1" hangingPunct="1">
              <a:spcBef>
                <a:spcPct val="0"/>
              </a:spcBef>
              <a:buNone/>
            </a:pPr>
            <a:endParaRPr lang="en-US" dirty="0">
              <a:latin typeface="Times" pitchFamily="18" charset="0"/>
            </a:endParaRPr>
          </a:p>
          <a:p>
            <a:pPr marL="990600" lvl="1" indent="-533400" eaLnBrk="1" hangingPunct="1">
              <a:spcBef>
                <a:spcPct val="0"/>
              </a:spcBef>
              <a:buNone/>
            </a:pPr>
            <a:r>
              <a:rPr lang="en-US" dirty="0">
                <a:latin typeface="Times" pitchFamily="18" charset="0"/>
              </a:rPr>
              <a:t>3.  Achieve significant throughput gains with many threads.</a:t>
            </a:r>
          </a:p>
        </p:txBody>
      </p:sp>
    </p:spTree>
    <p:extLst>
      <p:ext uri="{BB962C8B-B14F-4D97-AF65-F5344CB8AC3E}">
        <p14:creationId xmlns:p14="http://schemas.microsoft.com/office/powerpoint/2010/main" val="22300685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a:xfrm>
            <a:off x="2209800" y="228600"/>
            <a:ext cx="9144000" cy="457200"/>
          </a:xfrm>
        </p:spPr>
        <p:txBody>
          <a:bodyPr/>
          <a:lstStyle/>
          <a:p>
            <a:pPr eaLnBrk="1" hangingPunct="1">
              <a:buFont typeface="Times New Roman" pitchFamily="18" charset="0"/>
              <a:buNone/>
            </a:pPr>
            <a:r>
              <a:rPr lang="en-US" dirty="0"/>
              <a:t>A Conventional Superscalar Architecture</a:t>
            </a:r>
          </a:p>
        </p:txBody>
      </p:sp>
      <p:sp>
        <p:nvSpPr>
          <p:cNvPr id="20483" name="Rectangle 3"/>
          <p:cNvSpPr>
            <a:spLocks noGrp="1" noChangeArrowheads="1"/>
          </p:cNvSpPr>
          <p:nvPr>
            <p:ph idx="1"/>
            <p:custDataLst>
              <p:tags r:id="rId2"/>
            </p:custDataLst>
          </p:nvPr>
        </p:nvSpPr>
        <p:spPr/>
        <p:txBody>
          <a:bodyPr/>
          <a:lstStyle/>
          <a:p>
            <a:pPr lvl="1" eaLnBrk="1" hangingPunct="1">
              <a:spcBef>
                <a:spcPct val="0"/>
              </a:spcBef>
              <a:buFont typeface="Times New Roman" pitchFamily="18" charset="0"/>
              <a:buNone/>
            </a:pPr>
            <a:endParaRPr lang="en-US">
              <a:solidFill>
                <a:schemeClr val="tx2"/>
              </a:solidFill>
              <a:latin typeface="Times" pitchFamily="18" charset="0"/>
            </a:endParaRPr>
          </a:p>
        </p:txBody>
      </p:sp>
      <p:grpSp>
        <p:nvGrpSpPr>
          <p:cNvPr id="20484" name="Group 4"/>
          <p:cNvGrpSpPr>
            <a:grpSpLocks/>
          </p:cNvGrpSpPr>
          <p:nvPr>
            <p:custDataLst>
              <p:tags r:id="rId3"/>
            </p:custDataLst>
          </p:nvPr>
        </p:nvGrpSpPr>
        <p:grpSpPr bwMode="auto">
          <a:xfrm>
            <a:off x="1631950" y="1439863"/>
            <a:ext cx="8858250" cy="5043488"/>
            <a:chOff x="68" y="907"/>
            <a:chExt cx="5580" cy="3177"/>
          </a:xfrm>
        </p:grpSpPr>
        <p:sp>
          <p:nvSpPr>
            <p:cNvPr id="20485" name="Rectangle 5"/>
            <p:cNvSpPr>
              <a:spLocks noChangeArrowheads="1"/>
            </p:cNvSpPr>
            <p:nvPr>
              <p:custDataLst>
                <p:tags r:id="rId4"/>
              </p:custDataLst>
            </p:nvPr>
          </p:nvSpPr>
          <p:spPr bwMode="auto">
            <a:xfrm>
              <a:off x="68" y="915"/>
              <a:ext cx="1813" cy="3161"/>
            </a:xfrm>
            <a:prstGeom prst="rect">
              <a:avLst/>
            </a:prstGeom>
            <a:solidFill>
              <a:srgbClr val="008800"/>
            </a:solidFill>
            <a:ln w="12700">
              <a:solidFill>
                <a:srgbClr val="0088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486" name="Rectangle 6"/>
            <p:cNvSpPr>
              <a:spLocks noChangeArrowheads="1"/>
            </p:cNvSpPr>
            <p:nvPr>
              <p:custDataLst>
                <p:tags r:id="rId5"/>
              </p:custDataLst>
            </p:nvPr>
          </p:nvSpPr>
          <p:spPr bwMode="auto">
            <a:xfrm>
              <a:off x="3200" y="923"/>
              <a:ext cx="2444" cy="3161"/>
            </a:xfrm>
            <a:prstGeom prst="rect">
              <a:avLst/>
            </a:prstGeom>
            <a:solidFill>
              <a:srgbClr val="FF6666"/>
            </a:solidFill>
            <a:ln w="12700">
              <a:solidFill>
                <a:srgbClr val="FF6666"/>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487" name="Rectangle 7"/>
            <p:cNvSpPr>
              <a:spLocks noChangeArrowheads="1"/>
            </p:cNvSpPr>
            <p:nvPr>
              <p:custDataLst>
                <p:tags r:id="rId6"/>
              </p:custDataLst>
            </p:nvPr>
          </p:nvSpPr>
          <p:spPr bwMode="auto">
            <a:xfrm>
              <a:off x="1857" y="907"/>
              <a:ext cx="1398" cy="3169"/>
            </a:xfrm>
            <a:prstGeom prst="rect">
              <a:avLst/>
            </a:prstGeom>
            <a:solidFill>
              <a:srgbClr val="0099FF"/>
            </a:solidFill>
            <a:ln w="12700">
              <a:solidFill>
                <a:srgbClr val="0099FF"/>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488" name="Rectangle 8"/>
            <p:cNvSpPr>
              <a:spLocks noChangeArrowheads="1"/>
            </p:cNvSpPr>
            <p:nvPr>
              <p:custDataLst>
                <p:tags r:id="rId7"/>
              </p:custDataLst>
            </p:nvPr>
          </p:nvSpPr>
          <p:spPr bwMode="auto">
            <a:xfrm>
              <a:off x="292" y="1912"/>
              <a:ext cx="1358" cy="53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489" name="Rectangle 9"/>
            <p:cNvSpPr>
              <a:spLocks noChangeArrowheads="1"/>
            </p:cNvSpPr>
            <p:nvPr>
              <p:custDataLst>
                <p:tags r:id="rId8"/>
              </p:custDataLst>
            </p:nvPr>
          </p:nvSpPr>
          <p:spPr bwMode="auto">
            <a:xfrm>
              <a:off x="519" y="2012"/>
              <a:ext cx="1030"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Instruction Cache</a:t>
              </a:r>
              <a:endParaRPr lang="en-US" sz="2400">
                <a:solidFill>
                  <a:srgbClr val="000000"/>
                </a:solidFill>
                <a:latin typeface="Times New Roman" pitchFamily="18" charset="0"/>
                <a:cs typeface="Arial" charset="0"/>
              </a:endParaRPr>
            </a:p>
          </p:txBody>
        </p:sp>
        <p:grpSp>
          <p:nvGrpSpPr>
            <p:cNvPr id="20490" name="Group 10"/>
            <p:cNvGrpSpPr>
              <a:grpSpLocks/>
            </p:cNvGrpSpPr>
            <p:nvPr/>
          </p:nvGrpSpPr>
          <p:grpSpPr bwMode="auto">
            <a:xfrm>
              <a:off x="439" y="2443"/>
              <a:ext cx="64" cy="416"/>
              <a:chOff x="439" y="2443"/>
              <a:chExt cx="64" cy="416"/>
            </a:xfrm>
          </p:grpSpPr>
          <p:sp>
            <p:nvSpPr>
              <p:cNvPr id="20605" name="Freeform 11"/>
              <p:cNvSpPr>
                <a:spLocks/>
              </p:cNvSpPr>
              <p:nvPr>
                <p:custDataLst>
                  <p:tags r:id="rId110"/>
                </p:custDataLst>
              </p:nvPr>
            </p:nvSpPr>
            <p:spPr bwMode="auto">
              <a:xfrm>
                <a:off x="439" y="2771"/>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606" name="Line 12"/>
              <p:cNvSpPr>
                <a:spLocks noChangeShapeType="1"/>
              </p:cNvSpPr>
              <p:nvPr>
                <p:custDataLst>
                  <p:tags r:id="rId111"/>
                </p:custDataLst>
              </p:nvPr>
            </p:nvSpPr>
            <p:spPr bwMode="auto">
              <a:xfrm>
                <a:off x="471" y="2443"/>
                <a:ext cx="1" cy="392"/>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491" name="Line 13"/>
            <p:cNvSpPr>
              <a:spLocks noChangeShapeType="1"/>
            </p:cNvSpPr>
            <p:nvPr>
              <p:custDataLst>
                <p:tags r:id="rId9"/>
              </p:custDataLst>
            </p:nvPr>
          </p:nvSpPr>
          <p:spPr bwMode="auto">
            <a:xfrm flipH="1">
              <a:off x="439" y="2555"/>
              <a:ext cx="72" cy="72"/>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492" name="Rectangle 14"/>
            <p:cNvSpPr>
              <a:spLocks noChangeArrowheads="1"/>
            </p:cNvSpPr>
            <p:nvPr>
              <p:custDataLst>
                <p:tags r:id="rId10"/>
              </p:custDataLst>
            </p:nvPr>
          </p:nvSpPr>
          <p:spPr bwMode="auto">
            <a:xfrm>
              <a:off x="535" y="2483"/>
              <a:ext cx="73"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8</a:t>
              </a:r>
              <a:endParaRPr lang="en-US" sz="2400">
                <a:solidFill>
                  <a:srgbClr val="000000"/>
                </a:solidFill>
                <a:latin typeface="Times New Roman" pitchFamily="18" charset="0"/>
                <a:cs typeface="Arial" charset="0"/>
              </a:endParaRPr>
            </a:p>
          </p:txBody>
        </p:sp>
        <p:grpSp>
          <p:nvGrpSpPr>
            <p:cNvPr id="20493" name="Group 15"/>
            <p:cNvGrpSpPr>
              <a:grpSpLocks/>
            </p:cNvGrpSpPr>
            <p:nvPr/>
          </p:nvGrpSpPr>
          <p:grpSpPr bwMode="auto">
            <a:xfrm>
              <a:off x="463" y="1621"/>
              <a:ext cx="64" cy="295"/>
              <a:chOff x="463" y="1621"/>
              <a:chExt cx="64" cy="295"/>
            </a:xfrm>
          </p:grpSpPr>
          <p:sp>
            <p:nvSpPr>
              <p:cNvPr id="20603" name="Freeform 16"/>
              <p:cNvSpPr>
                <a:spLocks/>
              </p:cNvSpPr>
              <p:nvPr>
                <p:custDataLst>
                  <p:tags r:id="rId108"/>
                </p:custDataLst>
              </p:nvPr>
            </p:nvSpPr>
            <p:spPr bwMode="auto">
              <a:xfrm>
                <a:off x="463" y="1829"/>
                <a:ext cx="64" cy="87"/>
              </a:xfrm>
              <a:custGeom>
                <a:avLst/>
                <a:gdLst>
                  <a:gd name="T0" fmla="*/ 32 w 64"/>
                  <a:gd name="T1" fmla="*/ 87 h 87"/>
                  <a:gd name="T2" fmla="*/ 0 w 64"/>
                  <a:gd name="T3" fmla="*/ 0 h 87"/>
                  <a:gd name="T4" fmla="*/ 64 w 64"/>
                  <a:gd name="T5" fmla="*/ 0 h 87"/>
                  <a:gd name="T6" fmla="*/ 32 w 64"/>
                  <a:gd name="T7" fmla="*/ 87 h 87"/>
                  <a:gd name="T8" fmla="*/ 0 60000 65536"/>
                  <a:gd name="T9" fmla="*/ 0 60000 65536"/>
                  <a:gd name="T10" fmla="*/ 0 60000 65536"/>
                  <a:gd name="T11" fmla="*/ 0 60000 65536"/>
                  <a:gd name="T12" fmla="*/ 0 w 64"/>
                  <a:gd name="T13" fmla="*/ 0 h 87"/>
                  <a:gd name="T14" fmla="*/ 64 w 64"/>
                  <a:gd name="T15" fmla="*/ 87 h 87"/>
                </a:gdLst>
                <a:ahLst/>
                <a:cxnLst>
                  <a:cxn ang="T8">
                    <a:pos x="T0" y="T1"/>
                  </a:cxn>
                  <a:cxn ang="T9">
                    <a:pos x="T2" y="T3"/>
                  </a:cxn>
                  <a:cxn ang="T10">
                    <a:pos x="T4" y="T5"/>
                  </a:cxn>
                  <a:cxn ang="T11">
                    <a:pos x="T6" y="T7"/>
                  </a:cxn>
                </a:cxnLst>
                <a:rect l="T12" t="T13" r="T14" b="T15"/>
                <a:pathLst>
                  <a:path w="64" h="87">
                    <a:moveTo>
                      <a:pt x="32" y="87"/>
                    </a:moveTo>
                    <a:lnTo>
                      <a:pt x="0" y="0"/>
                    </a:lnTo>
                    <a:lnTo>
                      <a:pt x="64" y="0"/>
                    </a:lnTo>
                    <a:lnTo>
                      <a:pt x="32" y="87"/>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604" name="Line 17"/>
              <p:cNvSpPr>
                <a:spLocks noChangeShapeType="1"/>
              </p:cNvSpPr>
              <p:nvPr>
                <p:custDataLst>
                  <p:tags r:id="rId109"/>
                </p:custDataLst>
              </p:nvPr>
            </p:nvSpPr>
            <p:spPr bwMode="auto">
              <a:xfrm>
                <a:off x="495" y="1621"/>
                <a:ext cx="1" cy="272"/>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494" name="Rectangle 18"/>
            <p:cNvSpPr>
              <a:spLocks noChangeArrowheads="1"/>
            </p:cNvSpPr>
            <p:nvPr>
              <p:custDataLst>
                <p:tags r:id="rId11"/>
              </p:custDataLst>
            </p:nvPr>
          </p:nvSpPr>
          <p:spPr bwMode="auto">
            <a:xfrm>
              <a:off x="276" y="2855"/>
              <a:ext cx="543" cy="479"/>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495" name="Rectangle 19"/>
            <p:cNvSpPr>
              <a:spLocks noChangeArrowheads="1"/>
            </p:cNvSpPr>
            <p:nvPr>
              <p:custDataLst>
                <p:tags r:id="rId12"/>
              </p:custDataLst>
            </p:nvPr>
          </p:nvSpPr>
          <p:spPr bwMode="auto">
            <a:xfrm>
              <a:off x="320" y="2986"/>
              <a:ext cx="444"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Decode</a:t>
              </a:r>
              <a:endParaRPr lang="en-US" sz="2400">
                <a:solidFill>
                  <a:srgbClr val="000000"/>
                </a:solidFill>
                <a:latin typeface="Times New Roman" pitchFamily="18" charset="0"/>
                <a:cs typeface="Arial" charset="0"/>
              </a:endParaRPr>
            </a:p>
          </p:txBody>
        </p:sp>
        <p:sp>
          <p:nvSpPr>
            <p:cNvPr id="20496" name="Rectangle 20"/>
            <p:cNvSpPr>
              <a:spLocks noChangeArrowheads="1"/>
            </p:cNvSpPr>
            <p:nvPr>
              <p:custDataLst>
                <p:tags r:id="rId13"/>
              </p:custDataLst>
            </p:nvPr>
          </p:nvSpPr>
          <p:spPr bwMode="auto">
            <a:xfrm>
              <a:off x="1043" y="2855"/>
              <a:ext cx="607" cy="479"/>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497" name="Rectangle 21"/>
            <p:cNvSpPr>
              <a:spLocks noChangeArrowheads="1"/>
            </p:cNvSpPr>
            <p:nvPr>
              <p:custDataLst>
                <p:tags r:id="rId14"/>
              </p:custDataLst>
            </p:nvPr>
          </p:nvSpPr>
          <p:spPr bwMode="auto">
            <a:xfrm>
              <a:off x="1055" y="2922"/>
              <a:ext cx="521"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Register </a:t>
              </a:r>
              <a:endParaRPr lang="en-US" sz="2400">
                <a:solidFill>
                  <a:srgbClr val="000000"/>
                </a:solidFill>
                <a:latin typeface="Times New Roman" pitchFamily="18" charset="0"/>
                <a:cs typeface="Arial" charset="0"/>
              </a:endParaRPr>
            </a:p>
          </p:txBody>
        </p:sp>
        <p:sp>
          <p:nvSpPr>
            <p:cNvPr id="20498" name="Rectangle 22"/>
            <p:cNvSpPr>
              <a:spLocks noChangeArrowheads="1"/>
            </p:cNvSpPr>
            <p:nvPr>
              <p:custDataLst>
                <p:tags r:id="rId15"/>
              </p:custDataLst>
            </p:nvPr>
          </p:nvSpPr>
          <p:spPr bwMode="auto">
            <a:xfrm>
              <a:off x="1055" y="3066"/>
              <a:ext cx="598"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Renaming</a:t>
              </a:r>
              <a:endParaRPr lang="en-US" sz="2400">
                <a:solidFill>
                  <a:srgbClr val="000000"/>
                </a:solidFill>
                <a:latin typeface="Times New Roman" pitchFamily="18" charset="0"/>
                <a:cs typeface="Arial" charset="0"/>
              </a:endParaRPr>
            </a:p>
          </p:txBody>
        </p:sp>
        <p:grpSp>
          <p:nvGrpSpPr>
            <p:cNvPr id="20499" name="Group 23"/>
            <p:cNvGrpSpPr>
              <a:grpSpLocks/>
            </p:cNvGrpSpPr>
            <p:nvPr/>
          </p:nvGrpSpPr>
          <p:grpSpPr bwMode="auto">
            <a:xfrm>
              <a:off x="815" y="3050"/>
              <a:ext cx="232" cy="64"/>
              <a:chOff x="815" y="3050"/>
              <a:chExt cx="232" cy="64"/>
            </a:xfrm>
          </p:grpSpPr>
          <p:sp>
            <p:nvSpPr>
              <p:cNvPr id="20601" name="Freeform 24"/>
              <p:cNvSpPr>
                <a:spLocks/>
              </p:cNvSpPr>
              <p:nvPr>
                <p:custDataLst>
                  <p:tags r:id="rId106"/>
                </p:custDataLst>
              </p:nvPr>
            </p:nvSpPr>
            <p:spPr bwMode="auto">
              <a:xfrm>
                <a:off x="959" y="3050"/>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602" name="Line 25"/>
              <p:cNvSpPr>
                <a:spLocks noChangeShapeType="1"/>
              </p:cNvSpPr>
              <p:nvPr>
                <p:custDataLst>
                  <p:tags r:id="rId107"/>
                </p:custDataLst>
              </p:nvPr>
            </p:nvSpPr>
            <p:spPr bwMode="auto">
              <a:xfrm flipH="1">
                <a:off x="815" y="3082"/>
                <a:ext cx="208"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00" name="Rectangle 26"/>
            <p:cNvSpPr>
              <a:spLocks noChangeArrowheads="1"/>
            </p:cNvSpPr>
            <p:nvPr>
              <p:custDataLst>
                <p:tags r:id="rId16"/>
              </p:custDataLst>
            </p:nvPr>
          </p:nvSpPr>
          <p:spPr bwMode="auto">
            <a:xfrm>
              <a:off x="1993" y="1194"/>
              <a:ext cx="1175" cy="53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01" name="Line 27"/>
            <p:cNvSpPr>
              <a:spLocks noChangeShapeType="1"/>
            </p:cNvSpPr>
            <p:nvPr>
              <p:custDataLst>
                <p:tags r:id="rId17"/>
              </p:custDataLst>
            </p:nvPr>
          </p:nvSpPr>
          <p:spPr bwMode="auto">
            <a:xfrm>
              <a:off x="2948"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02" name="Line 28"/>
            <p:cNvSpPr>
              <a:spLocks noChangeShapeType="1"/>
            </p:cNvSpPr>
            <p:nvPr>
              <p:custDataLst>
                <p:tags r:id="rId18"/>
              </p:custDataLst>
            </p:nvPr>
          </p:nvSpPr>
          <p:spPr bwMode="auto">
            <a:xfrm>
              <a:off x="2844"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03" name="Line 29"/>
            <p:cNvSpPr>
              <a:spLocks noChangeShapeType="1"/>
            </p:cNvSpPr>
            <p:nvPr>
              <p:custDataLst>
                <p:tags r:id="rId19"/>
              </p:custDataLst>
            </p:nvPr>
          </p:nvSpPr>
          <p:spPr bwMode="auto">
            <a:xfrm>
              <a:off x="2740"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04" name="Line 30"/>
            <p:cNvSpPr>
              <a:spLocks noChangeShapeType="1"/>
            </p:cNvSpPr>
            <p:nvPr>
              <p:custDataLst>
                <p:tags r:id="rId20"/>
              </p:custDataLst>
            </p:nvPr>
          </p:nvSpPr>
          <p:spPr bwMode="auto">
            <a:xfrm>
              <a:off x="2628"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05" name="Line 31"/>
            <p:cNvSpPr>
              <a:spLocks noChangeShapeType="1"/>
            </p:cNvSpPr>
            <p:nvPr>
              <p:custDataLst>
                <p:tags r:id="rId21"/>
              </p:custDataLst>
            </p:nvPr>
          </p:nvSpPr>
          <p:spPr bwMode="auto">
            <a:xfrm>
              <a:off x="2524"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06" name="Line 32"/>
            <p:cNvSpPr>
              <a:spLocks noChangeShapeType="1"/>
            </p:cNvSpPr>
            <p:nvPr>
              <p:custDataLst>
                <p:tags r:id="rId22"/>
              </p:custDataLst>
            </p:nvPr>
          </p:nvSpPr>
          <p:spPr bwMode="auto">
            <a:xfrm>
              <a:off x="2413"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07" name="Rectangle 33"/>
            <p:cNvSpPr>
              <a:spLocks noChangeArrowheads="1"/>
            </p:cNvSpPr>
            <p:nvPr>
              <p:custDataLst>
                <p:tags r:id="rId23"/>
              </p:custDataLst>
            </p:nvPr>
          </p:nvSpPr>
          <p:spPr bwMode="auto">
            <a:xfrm>
              <a:off x="2021" y="1294"/>
              <a:ext cx="1039" cy="351"/>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08" name="Rectangle 34"/>
            <p:cNvSpPr>
              <a:spLocks noChangeArrowheads="1"/>
            </p:cNvSpPr>
            <p:nvPr>
              <p:custDataLst>
                <p:tags r:id="rId24"/>
              </p:custDataLst>
            </p:nvPr>
          </p:nvSpPr>
          <p:spPr bwMode="auto">
            <a:xfrm>
              <a:off x="2029" y="1302"/>
              <a:ext cx="1079" cy="311"/>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09" name="Rectangle 35"/>
            <p:cNvSpPr>
              <a:spLocks noChangeArrowheads="1"/>
            </p:cNvSpPr>
            <p:nvPr>
              <p:custDataLst>
                <p:tags r:id="rId25"/>
              </p:custDataLst>
            </p:nvPr>
          </p:nvSpPr>
          <p:spPr bwMode="auto">
            <a:xfrm>
              <a:off x="2037" y="1293"/>
              <a:ext cx="824"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floating point </a:t>
              </a:r>
              <a:endParaRPr lang="en-US" sz="2400">
                <a:solidFill>
                  <a:srgbClr val="000000"/>
                </a:solidFill>
                <a:latin typeface="Times New Roman" pitchFamily="18" charset="0"/>
                <a:cs typeface="Arial" charset="0"/>
              </a:endParaRPr>
            </a:p>
          </p:txBody>
        </p:sp>
        <p:sp>
          <p:nvSpPr>
            <p:cNvPr id="20510" name="Rectangle 36"/>
            <p:cNvSpPr>
              <a:spLocks noChangeArrowheads="1"/>
            </p:cNvSpPr>
            <p:nvPr>
              <p:custDataLst>
                <p:tags r:id="rId26"/>
              </p:custDataLst>
            </p:nvPr>
          </p:nvSpPr>
          <p:spPr bwMode="auto">
            <a:xfrm>
              <a:off x="2037" y="1437"/>
              <a:ext cx="1006"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instruction queue</a:t>
              </a:r>
              <a:endParaRPr lang="en-US" sz="2400">
                <a:solidFill>
                  <a:srgbClr val="000000"/>
                </a:solidFill>
                <a:latin typeface="Times New Roman" pitchFamily="18" charset="0"/>
                <a:cs typeface="Arial" charset="0"/>
              </a:endParaRPr>
            </a:p>
          </p:txBody>
        </p:sp>
        <p:sp>
          <p:nvSpPr>
            <p:cNvPr id="20511" name="Line 37"/>
            <p:cNvSpPr>
              <a:spLocks noChangeShapeType="1"/>
            </p:cNvSpPr>
            <p:nvPr>
              <p:custDataLst>
                <p:tags r:id="rId27"/>
              </p:custDataLst>
            </p:nvPr>
          </p:nvSpPr>
          <p:spPr bwMode="auto">
            <a:xfrm>
              <a:off x="3060" y="1190"/>
              <a:ext cx="1" cy="53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2" name="Rectangle 38"/>
            <p:cNvSpPr>
              <a:spLocks noChangeArrowheads="1"/>
            </p:cNvSpPr>
            <p:nvPr>
              <p:custDataLst>
                <p:tags r:id="rId28"/>
              </p:custDataLst>
            </p:nvPr>
          </p:nvSpPr>
          <p:spPr bwMode="auto">
            <a:xfrm>
              <a:off x="1993" y="2336"/>
              <a:ext cx="1175" cy="5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13" name="Line 39"/>
            <p:cNvSpPr>
              <a:spLocks noChangeShapeType="1"/>
            </p:cNvSpPr>
            <p:nvPr>
              <p:custDataLst>
                <p:tags r:id="rId29"/>
              </p:custDataLst>
            </p:nvPr>
          </p:nvSpPr>
          <p:spPr bwMode="auto">
            <a:xfrm>
              <a:off x="2948"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4" name="Line 40"/>
            <p:cNvSpPr>
              <a:spLocks noChangeShapeType="1"/>
            </p:cNvSpPr>
            <p:nvPr>
              <p:custDataLst>
                <p:tags r:id="rId30"/>
              </p:custDataLst>
            </p:nvPr>
          </p:nvSpPr>
          <p:spPr bwMode="auto">
            <a:xfrm>
              <a:off x="2844"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5" name="Line 41"/>
            <p:cNvSpPr>
              <a:spLocks noChangeShapeType="1"/>
            </p:cNvSpPr>
            <p:nvPr>
              <p:custDataLst>
                <p:tags r:id="rId31"/>
              </p:custDataLst>
            </p:nvPr>
          </p:nvSpPr>
          <p:spPr bwMode="auto">
            <a:xfrm>
              <a:off x="2740"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6" name="Line 42"/>
            <p:cNvSpPr>
              <a:spLocks noChangeShapeType="1"/>
            </p:cNvSpPr>
            <p:nvPr>
              <p:custDataLst>
                <p:tags r:id="rId32"/>
              </p:custDataLst>
            </p:nvPr>
          </p:nvSpPr>
          <p:spPr bwMode="auto">
            <a:xfrm>
              <a:off x="2628"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7" name="Line 43"/>
            <p:cNvSpPr>
              <a:spLocks noChangeShapeType="1"/>
            </p:cNvSpPr>
            <p:nvPr>
              <p:custDataLst>
                <p:tags r:id="rId33"/>
              </p:custDataLst>
            </p:nvPr>
          </p:nvSpPr>
          <p:spPr bwMode="auto">
            <a:xfrm>
              <a:off x="2524"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8" name="Line 44"/>
            <p:cNvSpPr>
              <a:spLocks noChangeShapeType="1"/>
            </p:cNvSpPr>
            <p:nvPr>
              <p:custDataLst>
                <p:tags r:id="rId34"/>
              </p:custDataLst>
            </p:nvPr>
          </p:nvSpPr>
          <p:spPr bwMode="auto">
            <a:xfrm>
              <a:off x="2413"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19" name="Rectangle 45"/>
            <p:cNvSpPr>
              <a:spLocks noChangeArrowheads="1"/>
            </p:cNvSpPr>
            <p:nvPr>
              <p:custDataLst>
                <p:tags r:id="rId35"/>
              </p:custDataLst>
            </p:nvPr>
          </p:nvSpPr>
          <p:spPr bwMode="auto">
            <a:xfrm>
              <a:off x="2021" y="2435"/>
              <a:ext cx="1023" cy="352"/>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20" name="Rectangle 46"/>
            <p:cNvSpPr>
              <a:spLocks noChangeArrowheads="1"/>
            </p:cNvSpPr>
            <p:nvPr>
              <p:custDataLst>
                <p:tags r:id="rId36"/>
              </p:custDataLst>
            </p:nvPr>
          </p:nvSpPr>
          <p:spPr bwMode="auto">
            <a:xfrm>
              <a:off x="2037" y="2419"/>
              <a:ext cx="404"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integer</a:t>
              </a:r>
              <a:endParaRPr lang="en-US" sz="2400">
                <a:solidFill>
                  <a:srgbClr val="000000"/>
                </a:solidFill>
                <a:latin typeface="Times New Roman" pitchFamily="18" charset="0"/>
                <a:cs typeface="Arial" charset="0"/>
              </a:endParaRPr>
            </a:p>
          </p:txBody>
        </p:sp>
        <p:sp>
          <p:nvSpPr>
            <p:cNvPr id="20521" name="Rectangle 47"/>
            <p:cNvSpPr>
              <a:spLocks noChangeArrowheads="1"/>
            </p:cNvSpPr>
            <p:nvPr>
              <p:custDataLst>
                <p:tags r:id="rId37"/>
              </p:custDataLst>
            </p:nvPr>
          </p:nvSpPr>
          <p:spPr bwMode="auto">
            <a:xfrm>
              <a:off x="2037" y="2563"/>
              <a:ext cx="1006"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instruction queue</a:t>
              </a:r>
              <a:endParaRPr lang="en-US" sz="2400">
                <a:solidFill>
                  <a:srgbClr val="000000"/>
                </a:solidFill>
                <a:latin typeface="Times New Roman" pitchFamily="18" charset="0"/>
                <a:cs typeface="Arial" charset="0"/>
              </a:endParaRPr>
            </a:p>
          </p:txBody>
        </p:sp>
        <p:sp>
          <p:nvSpPr>
            <p:cNvPr id="20522" name="Line 48"/>
            <p:cNvSpPr>
              <a:spLocks noChangeShapeType="1"/>
            </p:cNvSpPr>
            <p:nvPr>
              <p:custDataLst>
                <p:tags r:id="rId38"/>
              </p:custDataLst>
            </p:nvPr>
          </p:nvSpPr>
          <p:spPr bwMode="auto">
            <a:xfrm>
              <a:off x="3060" y="2332"/>
              <a:ext cx="1" cy="54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23" name="Line 49"/>
            <p:cNvSpPr>
              <a:spLocks noChangeShapeType="1"/>
            </p:cNvSpPr>
            <p:nvPr>
              <p:custDataLst>
                <p:tags r:id="rId39"/>
              </p:custDataLst>
            </p:nvPr>
          </p:nvSpPr>
          <p:spPr bwMode="auto">
            <a:xfrm flipH="1">
              <a:off x="1646" y="3098"/>
              <a:ext cx="136"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24" name="Line 50"/>
            <p:cNvSpPr>
              <a:spLocks noChangeShapeType="1"/>
            </p:cNvSpPr>
            <p:nvPr>
              <p:custDataLst>
                <p:tags r:id="rId40"/>
              </p:custDataLst>
            </p:nvPr>
          </p:nvSpPr>
          <p:spPr bwMode="auto">
            <a:xfrm>
              <a:off x="1790" y="1485"/>
              <a:ext cx="1" cy="16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nvGrpSpPr>
            <p:cNvPr id="20525" name="Group 51"/>
            <p:cNvGrpSpPr>
              <a:grpSpLocks/>
            </p:cNvGrpSpPr>
            <p:nvPr/>
          </p:nvGrpSpPr>
          <p:grpSpPr bwMode="auto">
            <a:xfrm>
              <a:off x="1790" y="1453"/>
              <a:ext cx="207" cy="64"/>
              <a:chOff x="1790" y="1453"/>
              <a:chExt cx="207" cy="64"/>
            </a:xfrm>
          </p:grpSpPr>
          <p:sp>
            <p:nvSpPr>
              <p:cNvPr id="20599" name="Freeform 52"/>
              <p:cNvSpPr>
                <a:spLocks/>
              </p:cNvSpPr>
              <p:nvPr>
                <p:custDataLst>
                  <p:tags r:id="rId104"/>
                </p:custDataLst>
              </p:nvPr>
            </p:nvSpPr>
            <p:spPr bwMode="auto">
              <a:xfrm>
                <a:off x="1909" y="1453"/>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600" name="Line 53"/>
              <p:cNvSpPr>
                <a:spLocks noChangeShapeType="1"/>
              </p:cNvSpPr>
              <p:nvPr>
                <p:custDataLst>
                  <p:tags r:id="rId105"/>
                </p:custDataLst>
              </p:nvPr>
            </p:nvSpPr>
            <p:spPr bwMode="auto">
              <a:xfrm flipH="1">
                <a:off x="1790" y="1485"/>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0526" name="Group 54"/>
            <p:cNvGrpSpPr>
              <a:grpSpLocks/>
            </p:cNvGrpSpPr>
            <p:nvPr/>
          </p:nvGrpSpPr>
          <p:grpSpPr bwMode="auto">
            <a:xfrm>
              <a:off x="1790" y="2579"/>
              <a:ext cx="207" cy="64"/>
              <a:chOff x="1790" y="2579"/>
              <a:chExt cx="207" cy="64"/>
            </a:xfrm>
          </p:grpSpPr>
          <p:sp>
            <p:nvSpPr>
              <p:cNvPr id="20597" name="Freeform 55"/>
              <p:cNvSpPr>
                <a:spLocks/>
              </p:cNvSpPr>
              <p:nvPr>
                <p:custDataLst>
                  <p:tags r:id="rId102"/>
                </p:custDataLst>
              </p:nvPr>
            </p:nvSpPr>
            <p:spPr bwMode="auto">
              <a:xfrm>
                <a:off x="1909" y="2579"/>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98" name="Line 56"/>
              <p:cNvSpPr>
                <a:spLocks noChangeShapeType="1"/>
              </p:cNvSpPr>
              <p:nvPr>
                <p:custDataLst>
                  <p:tags r:id="rId103"/>
                </p:custDataLst>
              </p:nvPr>
            </p:nvSpPr>
            <p:spPr bwMode="auto">
              <a:xfrm flipH="1">
                <a:off x="1790" y="2611"/>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27" name="Rectangle 57"/>
            <p:cNvSpPr>
              <a:spLocks noChangeArrowheads="1"/>
            </p:cNvSpPr>
            <p:nvPr>
              <p:custDataLst>
                <p:tags r:id="rId41"/>
              </p:custDataLst>
            </p:nvPr>
          </p:nvSpPr>
          <p:spPr bwMode="auto">
            <a:xfrm>
              <a:off x="3471" y="1210"/>
              <a:ext cx="320" cy="42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28" name="Rectangle 58"/>
            <p:cNvSpPr>
              <a:spLocks noChangeArrowheads="1"/>
            </p:cNvSpPr>
            <p:nvPr>
              <p:custDataLst>
                <p:tags r:id="rId42"/>
              </p:custDataLst>
            </p:nvPr>
          </p:nvSpPr>
          <p:spPr bwMode="auto">
            <a:xfrm>
              <a:off x="3431" y="1266"/>
              <a:ext cx="320"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29" name="Rectangle 59"/>
            <p:cNvSpPr>
              <a:spLocks noChangeArrowheads="1"/>
            </p:cNvSpPr>
            <p:nvPr>
              <p:custDataLst>
                <p:tags r:id="rId43"/>
              </p:custDataLst>
            </p:nvPr>
          </p:nvSpPr>
          <p:spPr bwMode="auto">
            <a:xfrm>
              <a:off x="3391" y="1322"/>
              <a:ext cx="320"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30" name="Rectangle 60"/>
            <p:cNvSpPr>
              <a:spLocks noChangeArrowheads="1"/>
            </p:cNvSpPr>
            <p:nvPr>
              <p:custDataLst>
                <p:tags r:id="rId44"/>
              </p:custDataLst>
            </p:nvPr>
          </p:nvSpPr>
          <p:spPr bwMode="auto">
            <a:xfrm>
              <a:off x="3419" y="1325"/>
              <a:ext cx="120"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fp</a:t>
              </a:r>
              <a:endParaRPr lang="en-US" sz="2400">
                <a:solidFill>
                  <a:srgbClr val="000000"/>
                </a:solidFill>
                <a:latin typeface="Times New Roman" pitchFamily="18" charset="0"/>
                <a:cs typeface="Arial" charset="0"/>
              </a:endParaRPr>
            </a:p>
          </p:txBody>
        </p:sp>
        <p:sp>
          <p:nvSpPr>
            <p:cNvPr id="20531" name="Rectangle 61"/>
            <p:cNvSpPr>
              <a:spLocks noChangeArrowheads="1"/>
            </p:cNvSpPr>
            <p:nvPr>
              <p:custDataLst>
                <p:tags r:id="rId45"/>
              </p:custDataLst>
            </p:nvPr>
          </p:nvSpPr>
          <p:spPr bwMode="auto">
            <a:xfrm>
              <a:off x="3419" y="1469"/>
              <a:ext cx="283"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units</a:t>
              </a:r>
              <a:endParaRPr lang="en-US" sz="2400">
                <a:solidFill>
                  <a:srgbClr val="000000"/>
                </a:solidFill>
                <a:latin typeface="Times New Roman" pitchFamily="18" charset="0"/>
                <a:cs typeface="Arial" charset="0"/>
              </a:endParaRPr>
            </a:p>
          </p:txBody>
        </p:sp>
        <p:sp>
          <p:nvSpPr>
            <p:cNvPr id="20532" name="Rectangle 62"/>
            <p:cNvSpPr>
              <a:spLocks noChangeArrowheads="1"/>
            </p:cNvSpPr>
            <p:nvPr>
              <p:custDataLst>
                <p:tags r:id="rId46"/>
              </p:custDataLst>
            </p:nvPr>
          </p:nvSpPr>
          <p:spPr bwMode="auto">
            <a:xfrm>
              <a:off x="3415" y="2407"/>
              <a:ext cx="320" cy="416"/>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33" name="Rectangle 63"/>
            <p:cNvSpPr>
              <a:spLocks noChangeArrowheads="1"/>
            </p:cNvSpPr>
            <p:nvPr>
              <p:custDataLst>
                <p:tags r:id="rId47"/>
              </p:custDataLst>
            </p:nvPr>
          </p:nvSpPr>
          <p:spPr bwMode="auto">
            <a:xfrm>
              <a:off x="3367" y="2455"/>
              <a:ext cx="328" cy="42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34" name="Rectangle 64"/>
            <p:cNvSpPr>
              <a:spLocks noChangeArrowheads="1"/>
            </p:cNvSpPr>
            <p:nvPr>
              <p:custDataLst>
                <p:tags r:id="rId48"/>
              </p:custDataLst>
            </p:nvPr>
          </p:nvSpPr>
          <p:spPr bwMode="auto">
            <a:xfrm>
              <a:off x="3387" y="2475"/>
              <a:ext cx="190"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a:t>
              </a:r>
              <a:endParaRPr lang="en-US" sz="2400">
                <a:solidFill>
                  <a:srgbClr val="000000"/>
                </a:solidFill>
                <a:latin typeface="Times New Roman" pitchFamily="18" charset="0"/>
                <a:cs typeface="Arial" charset="0"/>
              </a:endParaRPr>
            </a:p>
          </p:txBody>
        </p:sp>
        <p:sp>
          <p:nvSpPr>
            <p:cNvPr id="20535" name="Rectangle 65"/>
            <p:cNvSpPr>
              <a:spLocks noChangeArrowheads="1"/>
            </p:cNvSpPr>
            <p:nvPr>
              <p:custDataLst>
                <p:tags r:id="rId49"/>
              </p:custDataLst>
            </p:nvPr>
          </p:nvSpPr>
          <p:spPr bwMode="auto">
            <a:xfrm>
              <a:off x="3387" y="2619"/>
              <a:ext cx="283"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units</a:t>
              </a:r>
              <a:endParaRPr lang="en-US" sz="2400">
                <a:solidFill>
                  <a:srgbClr val="000000"/>
                </a:solidFill>
                <a:latin typeface="Times New Roman" pitchFamily="18" charset="0"/>
                <a:cs typeface="Arial" charset="0"/>
              </a:endParaRPr>
            </a:p>
          </p:txBody>
        </p:sp>
        <p:grpSp>
          <p:nvGrpSpPr>
            <p:cNvPr id="20536" name="Group 66"/>
            <p:cNvGrpSpPr>
              <a:grpSpLocks/>
            </p:cNvGrpSpPr>
            <p:nvPr/>
          </p:nvGrpSpPr>
          <p:grpSpPr bwMode="auto">
            <a:xfrm>
              <a:off x="3164" y="2587"/>
              <a:ext cx="207" cy="64"/>
              <a:chOff x="3164" y="2587"/>
              <a:chExt cx="207" cy="64"/>
            </a:xfrm>
          </p:grpSpPr>
          <p:sp>
            <p:nvSpPr>
              <p:cNvPr id="20595" name="Freeform 67"/>
              <p:cNvSpPr>
                <a:spLocks/>
              </p:cNvSpPr>
              <p:nvPr>
                <p:custDataLst>
                  <p:tags r:id="rId100"/>
                </p:custDataLst>
              </p:nvPr>
            </p:nvSpPr>
            <p:spPr bwMode="auto">
              <a:xfrm>
                <a:off x="3283" y="2587"/>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96" name="Line 68"/>
              <p:cNvSpPr>
                <a:spLocks noChangeShapeType="1"/>
              </p:cNvSpPr>
              <p:nvPr>
                <p:custDataLst>
                  <p:tags r:id="rId101"/>
                </p:custDataLst>
              </p:nvPr>
            </p:nvSpPr>
            <p:spPr bwMode="auto">
              <a:xfrm flipH="1">
                <a:off x="3164" y="2619"/>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37" name="Line 69"/>
            <p:cNvSpPr>
              <a:spLocks noChangeShapeType="1"/>
            </p:cNvSpPr>
            <p:nvPr>
              <p:custDataLst>
                <p:tags r:id="rId50"/>
              </p:custDataLst>
            </p:nvPr>
          </p:nvSpPr>
          <p:spPr bwMode="auto">
            <a:xfrm>
              <a:off x="3220" y="2627"/>
              <a:ext cx="1" cy="50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nvGrpSpPr>
            <p:cNvPr id="20538" name="Group 70"/>
            <p:cNvGrpSpPr>
              <a:grpSpLocks/>
            </p:cNvGrpSpPr>
            <p:nvPr/>
          </p:nvGrpSpPr>
          <p:grpSpPr bwMode="auto">
            <a:xfrm>
              <a:off x="3164" y="1421"/>
              <a:ext cx="231" cy="64"/>
              <a:chOff x="3164" y="1421"/>
              <a:chExt cx="231" cy="64"/>
            </a:xfrm>
          </p:grpSpPr>
          <p:sp>
            <p:nvSpPr>
              <p:cNvPr id="20593" name="Freeform 71"/>
              <p:cNvSpPr>
                <a:spLocks/>
              </p:cNvSpPr>
              <p:nvPr>
                <p:custDataLst>
                  <p:tags r:id="rId98"/>
                </p:custDataLst>
              </p:nvPr>
            </p:nvSpPr>
            <p:spPr bwMode="auto">
              <a:xfrm>
                <a:off x="3307" y="1421"/>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94" name="Line 72"/>
              <p:cNvSpPr>
                <a:spLocks noChangeShapeType="1"/>
              </p:cNvSpPr>
              <p:nvPr>
                <p:custDataLst>
                  <p:tags r:id="rId99"/>
                </p:custDataLst>
              </p:nvPr>
            </p:nvSpPr>
            <p:spPr bwMode="auto">
              <a:xfrm flipH="1">
                <a:off x="3164" y="1453"/>
                <a:ext cx="207"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39" name="Rectangle 73"/>
            <p:cNvSpPr>
              <a:spLocks noChangeArrowheads="1"/>
            </p:cNvSpPr>
            <p:nvPr>
              <p:custDataLst>
                <p:tags r:id="rId51"/>
              </p:custDataLst>
            </p:nvPr>
          </p:nvSpPr>
          <p:spPr bwMode="auto">
            <a:xfrm>
              <a:off x="244" y="1042"/>
              <a:ext cx="535" cy="57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20540" name="Group 74"/>
            <p:cNvGrpSpPr>
              <a:grpSpLocks/>
            </p:cNvGrpSpPr>
            <p:nvPr/>
          </p:nvGrpSpPr>
          <p:grpSpPr bwMode="auto">
            <a:xfrm>
              <a:off x="783" y="1469"/>
              <a:ext cx="280" cy="64"/>
              <a:chOff x="783" y="1469"/>
              <a:chExt cx="280" cy="64"/>
            </a:xfrm>
          </p:grpSpPr>
          <p:sp>
            <p:nvSpPr>
              <p:cNvPr id="20591" name="Freeform 75"/>
              <p:cNvSpPr>
                <a:spLocks/>
              </p:cNvSpPr>
              <p:nvPr>
                <p:custDataLst>
                  <p:tags r:id="rId96"/>
                </p:custDataLst>
              </p:nvPr>
            </p:nvSpPr>
            <p:spPr bwMode="auto">
              <a:xfrm>
                <a:off x="783" y="1469"/>
                <a:ext cx="88" cy="64"/>
              </a:xfrm>
              <a:custGeom>
                <a:avLst/>
                <a:gdLst>
                  <a:gd name="T0" fmla="*/ 0 w 88"/>
                  <a:gd name="T1" fmla="*/ 32 h 64"/>
                  <a:gd name="T2" fmla="*/ 88 w 88"/>
                  <a:gd name="T3" fmla="*/ 0 h 64"/>
                  <a:gd name="T4" fmla="*/ 88 w 88"/>
                  <a:gd name="T5" fmla="*/ 64 h 64"/>
                  <a:gd name="T6" fmla="*/ 0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0" y="32"/>
                    </a:moveTo>
                    <a:lnTo>
                      <a:pt x="88" y="0"/>
                    </a:lnTo>
                    <a:lnTo>
                      <a:pt x="88" y="64"/>
                    </a:lnTo>
                    <a:lnTo>
                      <a:pt x="0"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92" name="Line 76"/>
              <p:cNvSpPr>
                <a:spLocks noChangeShapeType="1"/>
              </p:cNvSpPr>
              <p:nvPr>
                <p:custDataLst>
                  <p:tags r:id="rId97"/>
                </p:custDataLst>
              </p:nvPr>
            </p:nvSpPr>
            <p:spPr bwMode="auto">
              <a:xfrm flipH="1">
                <a:off x="799" y="1501"/>
                <a:ext cx="264"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41" name="Rectangle 77"/>
            <p:cNvSpPr>
              <a:spLocks noChangeArrowheads="1"/>
            </p:cNvSpPr>
            <p:nvPr>
              <p:custDataLst>
                <p:tags r:id="rId52"/>
              </p:custDataLst>
            </p:nvPr>
          </p:nvSpPr>
          <p:spPr bwMode="auto">
            <a:xfrm>
              <a:off x="1067" y="1346"/>
              <a:ext cx="327" cy="30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42" name="Rectangle 78"/>
            <p:cNvSpPr>
              <a:spLocks noChangeArrowheads="1"/>
            </p:cNvSpPr>
            <p:nvPr>
              <p:custDataLst>
                <p:tags r:id="rId53"/>
              </p:custDataLst>
            </p:nvPr>
          </p:nvSpPr>
          <p:spPr bwMode="auto">
            <a:xfrm>
              <a:off x="1142" y="1413"/>
              <a:ext cx="178"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PC</a:t>
              </a:r>
              <a:endParaRPr lang="en-US" sz="2400">
                <a:solidFill>
                  <a:srgbClr val="000000"/>
                </a:solidFill>
                <a:latin typeface="Times New Roman" pitchFamily="18" charset="0"/>
                <a:cs typeface="Arial" charset="0"/>
              </a:endParaRPr>
            </a:p>
          </p:txBody>
        </p:sp>
        <p:sp>
          <p:nvSpPr>
            <p:cNvPr id="20543" name="Rectangle 79"/>
            <p:cNvSpPr>
              <a:spLocks noChangeArrowheads="1"/>
            </p:cNvSpPr>
            <p:nvPr>
              <p:custDataLst>
                <p:tags r:id="rId54"/>
              </p:custDataLst>
            </p:nvPr>
          </p:nvSpPr>
          <p:spPr bwMode="auto">
            <a:xfrm>
              <a:off x="344" y="1174"/>
              <a:ext cx="323"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Fetch</a:t>
              </a:r>
              <a:endParaRPr lang="en-US" sz="2400">
                <a:solidFill>
                  <a:srgbClr val="000000"/>
                </a:solidFill>
                <a:latin typeface="Times New Roman" pitchFamily="18" charset="0"/>
                <a:cs typeface="Arial" charset="0"/>
              </a:endParaRPr>
            </a:p>
          </p:txBody>
        </p:sp>
        <p:sp>
          <p:nvSpPr>
            <p:cNvPr id="20544" name="Rectangle 80"/>
            <p:cNvSpPr>
              <a:spLocks noChangeArrowheads="1"/>
            </p:cNvSpPr>
            <p:nvPr>
              <p:custDataLst>
                <p:tags r:id="rId55"/>
              </p:custDataLst>
            </p:nvPr>
          </p:nvSpPr>
          <p:spPr bwMode="auto">
            <a:xfrm>
              <a:off x="344" y="1317"/>
              <a:ext cx="259"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a:t>
              </a:r>
              <a:endParaRPr lang="en-US" sz="2400">
                <a:solidFill>
                  <a:srgbClr val="000000"/>
                </a:solidFill>
                <a:latin typeface="Times New Roman" pitchFamily="18" charset="0"/>
                <a:cs typeface="Arial" charset="0"/>
              </a:endParaRPr>
            </a:p>
          </p:txBody>
        </p:sp>
        <p:sp>
          <p:nvSpPr>
            <p:cNvPr id="20545" name="Line 81"/>
            <p:cNvSpPr>
              <a:spLocks noChangeShapeType="1"/>
            </p:cNvSpPr>
            <p:nvPr>
              <p:custDataLst>
                <p:tags r:id="rId56"/>
              </p:custDataLst>
            </p:nvPr>
          </p:nvSpPr>
          <p:spPr bwMode="auto">
            <a:xfrm>
              <a:off x="3220" y="3130"/>
              <a:ext cx="177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nvGrpSpPr>
            <p:cNvPr id="20546" name="Group 82"/>
            <p:cNvGrpSpPr>
              <a:grpSpLocks/>
            </p:cNvGrpSpPr>
            <p:nvPr/>
          </p:nvGrpSpPr>
          <p:grpSpPr bwMode="auto">
            <a:xfrm>
              <a:off x="4845" y="2272"/>
              <a:ext cx="448" cy="575"/>
              <a:chOff x="4845" y="2272"/>
              <a:chExt cx="448" cy="575"/>
            </a:xfrm>
          </p:grpSpPr>
          <p:sp>
            <p:nvSpPr>
              <p:cNvPr id="20587" name="Rectangle 83"/>
              <p:cNvSpPr>
                <a:spLocks noChangeArrowheads="1"/>
              </p:cNvSpPr>
              <p:nvPr>
                <p:custDataLst>
                  <p:tags r:id="rId92"/>
                </p:custDataLst>
              </p:nvPr>
            </p:nvSpPr>
            <p:spPr bwMode="auto">
              <a:xfrm>
                <a:off x="4973" y="2272"/>
                <a:ext cx="320"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88" name="Rectangle 84"/>
              <p:cNvSpPr>
                <a:spLocks noChangeArrowheads="1"/>
              </p:cNvSpPr>
              <p:nvPr>
                <p:custDataLst>
                  <p:tags r:id="rId93"/>
                </p:custDataLst>
              </p:nvPr>
            </p:nvSpPr>
            <p:spPr bwMode="auto">
              <a:xfrm>
                <a:off x="4925" y="2328"/>
                <a:ext cx="328"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89" name="Rectangle 85"/>
              <p:cNvSpPr>
                <a:spLocks noChangeArrowheads="1"/>
              </p:cNvSpPr>
              <p:nvPr>
                <p:custDataLst>
                  <p:tags r:id="rId94"/>
                </p:custDataLst>
              </p:nvPr>
            </p:nvSpPr>
            <p:spPr bwMode="auto">
              <a:xfrm>
                <a:off x="4885" y="2376"/>
                <a:ext cx="320"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90" name="Rectangle 86"/>
              <p:cNvSpPr>
                <a:spLocks noChangeArrowheads="1"/>
              </p:cNvSpPr>
              <p:nvPr>
                <p:custDataLst>
                  <p:tags r:id="rId95"/>
                </p:custDataLst>
              </p:nvPr>
            </p:nvSpPr>
            <p:spPr bwMode="auto">
              <a:xfrm>
                <a:off x="4845" y="2431"/>
                <a:ext cx="320" cy="416"/>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
          <p:nvSpPr>
            <p:cNvPr id="20547" name="Rectangle 87"/>
            <p:cNvSpPr>
              <a:spLocks noChangeArrowheads="1"/>
            </p:cNvSpPr>
            <p:nvPr>
              <p:custDataLst>
                <p:tags r:id="rId57"/>
              </p:custDataLst>
            </p:nvPr>
          </p:nvSpPr>
          <p:spPr bwMode="auto">
            <a:xfrm>
              <a:off x="5241" y="2707"/>
              <a:ext cx="352"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int/ld-</a:t>
              </a:r>
              <a:endParaRPr lang="en-US" sz="2400">
                <a:solidFill>
                  <a:srgbClr val="000000"/>
                </a:solidFill>
                <a:latin typeface="Times New Roman" pitchFamily="18" charset="0"/>
                <a:cs typeface="Arial" charset="0"/>
              </a:endParaRPr>
            </a:p>
          </p:txBody>
        </p:sp>
        <p:sp>
          <p:nvSpPr>
            <p:cNvPr id="20548" name="Rectangle 88"/>
            <p:cNvSpPr>
              <a:spLocks noChangeArrowheads="1"/>
            </p:cNvSpPr>
            <p:nvPr>
              <p:custDataLst>
                <p:tags r:id="rId58"/>
              </p:custDataLst>
            </p:nvPr>
          </p:nvSpPr>
          <p:spPr bwMode="auto">
            <a:xfrm>
              <a:off x="5241" y="2850"/>
              <a:ext cx="283"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store</a:t>
              </a:r>
              <a:endParaRPr lang="en-US" sz="2400">
                <a:solidFill>
                  <a:srgbClr val="000000"/>
                </a:solidFill>
                <a:latin typeface="Times New Roman" pitchFamily="18" charset="0"/>
                <a:cs typeface="Arial" charset="0"/>
              </a:endParaRPr>
            </a:p>
          </p:txBody>
        </p:sp>
        <p:sp>
          <p:nvSpPr>
            <p:cNvPr id="20549" name="Rectangle 89"/>
            <p:cNvSpPr>
              <a:spLocks noChangeArrowheads="1"/>
            </p:cNvSpPr>
            <p:nvPr>
              <p:custDataLst>
                <p:tags r:id="rId59"/>
              </p:custDataLst>
            </p:nvPr>
          </p:nvSpPr>
          <p:spPr bwMode="auto">
            <a:xfrm>
              <a:off x="5241" y="2994"/>
              <a:ext cx="283"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units</a:t>
              </a:r>
              <a:endParaRPr lang="en-US" sz="2400">
                <a:solidFill>
                  <a:srgbClr val="000000"/>
                </a:solidFill>
                <a:latin typeface="Times New Roman" pitchFamily="18" charset="0"/>
                <a:cs typeface="Arial" charset="0"/>
              </a:endParaRPr>
            </a:p>
          </p:txBody>
        </p:sp>
        <p:sp>
          <p:nvSpPr>
            <p:cNvPr id="20550" name="Rectangle 90"/>
            <p:cNvSpPr>
              <a:spLocks noChangeArrowheads="1"/>
            </p:cNvSpPr>
            <p:nvPr>
              <p:custDataLst>
                <p:tags r:id="rId60"/>
              </p:custDataLst>
            </p:nvPr>
          </p:nvSpPr>
          <p:spPr bwMode="auto">
            <a:xfrm>
              <a:off x="4701" y="994"/>
              <a:ext cx="799" cy="926"/>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51" name="Rectangle 91"/>
            <p:cNvSpPr>
              <a:spLocks noChangeArrowheads="1"/>
            </p:cNvSpPr>
            <p:nvPr>
              <p:custDataLst>
                <p:tags r:id="rId61"/>
              </p:custDataLst>
            </p:nvPr>
          </p:nvSpPr>
          <p:spPr bwMode="auto">
            <a:xfrm>
              <a:off x="4929" y="1254"/>
              <a:ext cx="275"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Data</a:t>
              </a:r>
              <a:endParaRPr lang="en-US" sz="2400">
                <a:solidFill>
                  <a:srgbClr val="000000"/>
                </a:solidFill>
                <a:latin typeface="Times New Roman" pitchFamily="18" charset="0"/>
                <a:cs typeface="Arial" charset="0"/>
              </a:endParaRPr>
            </a:p>
          </p:txBody>
        </p:sp>
        <p:sp>
          <p:nvSpPr>
            <p:cNvPr id="20552" name="Rectangle 92"/>
            <p:cNvSpPr>
              <a:spLocks noChangeArrowheads="1"/>
            </p:cNvSpPr>
            <p:nvPr>
              <p:custDataLst>
                <p:tags r:id="rId62"/>
              </p:custDataLst>
            </p:nvPr>
          </p:nvSpPr>
          <p:spPr bwMode="auto">
            <a:xfrm>
              <a:off x="4929" y="1397"/>
              <a:ext cx="364"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Cache</a:t>
              </a:r>
              <a:endParaRPr lang="en-US" sz="2400">
                <a:solidFill>
                  <a:srgbClr val="000000"/>
                </a:solidFill>
                <a:latin typeface="Times New Roman" pitchFamily="18" charset="0"/>
                <a:cs typeface="Arial" charset="0"/>
              </a:endParaRPr>
            </a:p>
          </p:txBody>
        </p:sp>
        <p:grpSp>
          <p:nvGrpSpPr>
            <p:cNvPr id="20553" name="Group 93"/>
            <p:cNvGrpSpPr>
              <a:grpSpLocks/>
            </p:cNvGrpSpPr>
            <p:nvPr/>
          </p:nvGrpSpPr>
          <p:grpSpPr bwMode="auto">
            <a:xfrm>
              <a:off x="5057" y="1916"/>
              <a:ext cx="64" cy="360"/>
              <a:chOff x="5057" y="1916"/>
              <a:chExt cx="64" cy="360"/>
            </a:xfrm>
          </p:grpSpPr>
          <p:sp>
            <p:nvSpPr>
              <p:cNvPr id="20584" name="Freeform 94"/>
              <p:cNvSpPr>
                <a:spLocks/>
              </p:cNvSpPr>
              <p:nvPr>
                <p:custDataLst>
                  <p:tags r:id="rId89"/>
                </p:custDataLst>
              </p:nvPr>
            </p:nvSpPr>
            <p:spPr bwMode="auto">
              <a:xfrm>
                <a:off x="5057" y="2188"/>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85" name="Freeform 95"/>
              <p:cNvSpPr>
                <a:spLocks/>
              </p:cNvSpPr>
              <p:nvPr>
                <p:custDataLst>
                  <p:tags r:id="rId90"/>
                </p:custDataLst>
              </p:nvPr>
            </p:nvSpPr>
            <p:spPr bwMode="auto">
              <a:xfrm>
                <a:off x="5057" y="1916"/>
                <a:ext cx="64" cy="88"/>
              </a:xfrm>
              <a:custGeom>
                <a:avLst/>
                <a:gdLst>
                  <a:gd name="T0" fmla="*/ 32 w 64"/>
                  <a:gd name="T1" fmla="*/ 0 h 88"/>
                  <a:gd name="T2" fmla="*/ 64 w 64"/>
                  <a:gd name="T3" fmla="*/ 88 h 88"/>
                  <a:gd name="T4" fmla="*/ 0 w 64"/>
                  <a:gd name="T5" fmla="*/ 88 h 88"/>
                  <a:gd name="T6" fmla="*/ 32 w 64"/>
                  <a:gd name="T7" fmla="*/ 0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0"/>
                    </a:moveTo>
                    <a:lnTo>
                      <a:pt x="64" y="88"/>
                    </a:lnTo>
                    <a:lnTo>
                      <a:pt x="0" y="88"/>
                    </a:lnTo>
                    <a:lnTo>
                      <a:pt x="32" y="0"/>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86" name="Line 96"/>
              <p:cNvSpPr>
                <a:spLocks noChangeShapeType="1"/>
              </p:cNvSpPr>
              <p:nvPr>
                <p:custDataLst>
                  <p:tags r:id="rId91"/>
                </p:custDataLst>
              </p:nvPr>
            </p:nvSpPr>
            <p:spPr bwMode="auto">
              <a:xfrm>
                <a:off x="5089" y="1932"/>
                <a:ext cx="1" cy="32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54" name="Rectangle 97"/>
            <p:cNvSpPr>
              <a:spLocks noChangeArrowheads="1"/>
            </p:cNvSpPr>
            <p:nvPr>
              <p:custDataLst>
                <p:tags r:id="rId63"/>
              </p:custDataLst>
            </p:nvPr>
          </p:nvSpPr>
          <p:spPr bwMode="auto">
            <a:xfrm>
              <a:off x="4038" y="2328"/>
              <a:ext cx="440" cy="5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55" name="Rectangle 98"/>
            <p:cNvSpPr>
              <a:spLocks noChangeArrowheads="1"/>
            </p:cNvSpPr>
            <p:nvPr>
              <p:custDataLst>
                <p:tags r:id="rId64"/>
              </p:custDataLst>
            </p:nvPr>
          </p:nvSpPr>
          <p:spPr bwMode="auto">
            <a:xfrm>
              <a:off x="4058" y="2419"/>
              <a:ext cx="404" cy="17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integer</a:t>
              </a:r>
              <a:endParaRPr lang="en-US" sz="2400">
                <a:solidFill>
                  <a:srgbClr val="000000"/>
                </a:solidFill>
                <a:latin typeface="Times New Roman" pitchFamily="18" charset="0"/>
                <a:cs typeface="Arial" charset="0"/>
              </a:endParaRPr>
            </a:p>
          </p:txBody>
        </p:sp>
        <p:sp>
          <p:nvSpPr>
            <p:cNvPr id="20556" name="Rectangle 99"/>
            <p:cNvSpPr>
              <a:spLocks noChangeArrowheads="1"/>
            </p:cNvSpPr>
            <p:nvPr>
              <p:custDataLst>
                <p:tags r:id="rId65"/>
              </p:custDataLst>
            </p:nvPr>
          </p:nvSpPr>
          <p:spPr bwMode="auto">
            <a:xfrm>
              <a:off x="4058" y="2563"/>
              <a:ext cx="288"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reg’s</a:t>
              </a:r>
              <a:endParaRPr lang="en-US" sz="2400">
                <a:solidFill>
                  <a:srgbClr val="000000"/>
                </a:solidFill>
                <a:latin typeface="Times New Roman" pitchFamily="18" charset="0"/>
                <a:cs typeface="Arial" charset="0"/>
              </a:endParaRPr>
            </a:p>
          </p:txBody>
        </p:sp>
        <p:sp>
          <p:nvSpPr>
            <p:cNvPr id="20557" name="Rectangle 100"/>
            <p:cNvSpPr>
              <a:spLocks noChangeArrowheads="1"/>
            </p:cNvSpPr>
            <p:nvPr>
              <p:custDataLst>
                <p:tags r:id="rId66"/>
              </p:custDataLst>
            </p:nvPr>
          </p:nvSpPr>
          <p:spPr bwMode="auto">
            <a:xfrm>
              <a:off x="3966" y="1186"/>
              <a:ext cx="440" cy="53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0558" name="Rectangle 101"/>
            <p:cNvSpPr>
              <a:spLocks noChangeArrowheads="1"/>
            </p:cNvSpPr>
            <p:nvPr>
              <p:custDataLst>
                <p:tags r:id="rId67"/>
              </p:custDataLst>
            </p:nvPr>
          </p:nvSpPr>
          <p:spPr bwMode="auto">
            <a:xfrm>
              <a:off x="3994" y="1278"/>
              <a:ext cx="120"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fp</a:t>
              </a:r>
              <a:endParaRPr lang="en-US" sz="2400">
                <a:solidFill>
                  <a:srgbClr val="000000"/>
                </a:solidFill>
                <a:latin typeface="Times New Roman" pitchFamily="18" charset="0"/>
                <a:cs typeface="Arial" charset="0"/>
              </a:endParaRPr>
            </a:p>
          </p:txBody>
        </p:sp>
        <p:sp>
          <p:nvSpPr>
            <p:cNvPr id="20559" name="Rectangle 102"/>
            <p:cNvSpPr>
              <a:spLocks noChangeArrowheads="1"/>
            </p:cNvSpPr>
            <p:nvPr>
              <p:custDataLst>
                <p:tags r:id="rId68"/>
              </p:custDataLst>
            </p:nvPr>
          </p:nvSpPr>
          <p:spPr bwMode="auto">
            <a:xfrm>
              <a:off x="3994" y="1421"/>
              <a:ext cx="288" cy="17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reg’s</a:t>
              </a:r>
              <a:endParaRPr lang="en-US" sz="2400">
                <a:solidFill>
                  <a:srgbClr val="000000"/>
                </a:solidFill>
                <a:latin typeface="Times New Roman" pitchFamily="18" charset="0"/>
                <a:cs typeface="Arial" charset="0"/>
              </a:endParaRPr>
            </a:p>
          </p:txBody>
        </p:sp>
        <p:grpSp>
          <p:nvGrpSpPr>
            <p:cNvPr id="20560" name="Group 103"/>
            <p:cNvGrpSpPr>
              <a:grpSpLocks/>
            </p:cNvGrpSpPr>
            <p:nvPr/>
          </p:nvGrpSpPr>
          <p:grpSpPr bwMode="auto">
            <a:xfrm>
              <a:off x="4961" y="2843"/>
              <a:ext cx="64" cy="271"/>
              <a:chOff x="4961" y="2843"/>
              <a:chExt cx="64" cy="271"/>
            </a:xfrm>
          </p:grpSpPr>
          <p:sp>
            <p:nvSpPr>
              <p:cNvPr id="20582" name="Freeform 104"/>
              <p:cNvSpPr>
                <a:spLocks/>
              </p:cNvSpPr>
              <p:nvPr>
                <p:custDataLst>
                  <p:tags r:id="rId87"/>
                </p:custDataLst>
              </p:nvPr>
            </p:nvSpPr>
            <p:spPr bwMode="auto">
              <a:xfrm>
                <a:off x="4961" y="2843"/>
                <a:ext cx="64" cy="87"/>
              </a:xfrm>
              <a:custGeom>
                <a:avLst/>
                <a:gdLst>
                  <a:gd name="T0" fmla="*/ 32 w 64"/>
                  <a:gd name="T1" fmla="*/ 0 h 87"/>
                  <a:gd name="T2" fmla="*/ 64 w 64"/>
                  <a:gd name="T3" fmla="*/ 87 h 87"/>
                  <a:gd name="T4" fmla="*/ 0 w 64"/>
                  <a:gd name="T5" fmla="*/ 87 h 87"/>
                  <a:gd name="T6" fmla="*/ 32 w 64"/>
                  <a:gd name="T7" fmla="*/ 0 h 87"/>
                  <a:gd name="T8" fmla="*/ 0 60000 65536"/>
                  <a:gd name="T9" fmla="*/ 0 60000 65536"/>
                  <a:gd name="T10" fmla="*/ 0 60000 65536"/>
                  <a:gd name="T11" fmla="*/ 0 60000 65536"/>
                  <a:gd name="T12" fmla="*/ 0 w 64"/>
                  <a:gd name="T13" fmla="*/ 0 h 87"/>
                  <a:gd name="T14" fmla="*/ 64 w 64"/>
                  <a:gd name="T15" fmla="*/ 87 h 87"/>
                </a:gdLst>
                <a:ahLst/>
                <a:cxnLst>
                  <a:cxn ang="T8">
                    <a:pos x="T0" y="T1"/>
                  </a:cxn>
                  <a:cxn ang="T9">
                    <a:pos x="T2" y="T3"/>
                  </a:cxn>
                  <a:cxn ang="T10">
                    <a:pos x="T4" y="T5"/>
                  </a:cxn>
                  <a:cxn ang="T11">
                    <a:pos x="T6" y="T7"/>
                  </a:cxn>
                </a:cxnLst>
                <a:rect l="T12" t="T13" r="T14" b="T15"/>
                <a:pathLst>
                  <a:path w="64" h="87">
                    <a:moveTo>
                      <a:pt x="32" y="0"/>
                    </a:moveTo>
                    <a:lnTo>
                      <a:pt x="64" y="87"/>
                    </a:lnTo>
                    <a:lnTo>
                      <a:pt x="0" y="87"/>
                    </a:lnTo>
                    <a:lnTo>
                      <a:pt x="32" y="0"/>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83" name="Line 105"/>
              <p:cNvSpPr>
                <a:spLocks noChangeShapeType="1"/>
              </p:cNvSpPr>
              <p:nvPr>
                <p:custDataLst>
                  <p:tags r:id="rId88"/>
                </p:custDataLst>
              </p:nvPr>
            </p:nvSpPr>
            <p:spPr bwMode="auto">
              <a:xfrm>
                <a:off x="4993" y="2859"/>
                <a:ext cx="1" cy="25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0561" name="Group 106"/>
            <p:cNvGrpSpPr>
              <a:grpSpLocks/>
            </p:cNvGrpSpPr>
            <p:nvPr/>
          </p:nvGrpSpPr>
          <p:grpSpPr bwMode="auto">
            <a:xfrm>
              <a:off x="3747" y="1406"/>
              <a:ext cx="223" cy="63"/>
              <a:chOff x="3747" y="1406"/>
              <a:chExt cx="223" cy="63"/>
            </a:xfrm>
          </p:grpSpPr>
          <p:sp>
            <p:nvSpPr>
              <p:cNvPr id="20579" name="Freeform 107"/>
              <p:cNvSpPr>
                <a:spLocks/>
              </p:cNvSpPr>
              <p:nvPr>
                <p:custDataLst>
                  <p:tags r:id="rId84"/>
                </p:custDataLst>
              </p:nvPr>
            </p:nvSpPr>
            <p:spPr bwMode="auto">
              <a:xfrm>
                <a:off x="3747" y="1406"/>
                <a:ext cx="88" cy="63"/>
              </a:xfrm>
              <a:custGeom>
                <a:avLst/>
                <a:gdLst>
                  <a:gd name="T0" fmla="*/ 0 w 88"/>
                  <a:gd name="T1" fmla="*/ 31 h 63"/>
                  <a:gd name="T2" fmla="*/ 88 w 88"/>
                  <a:gd name="T3" fmla="*/ 0 h 63"/>
                  <a:gd name="T4" fmla="*/ 88 w 88"/>
                  <a:gd name="T5" fmla="*/ 63 h 63"/>
                  <a:gd name="T6" fmla="*/ 0 w 88"/>
                  <a:gd name="T7" fmla="*/ 31 h 63"/>
                  <a:gd name="T8" fmla="*/ 0 60000 65536"/>
                  <a:gd name="T9" fmla="*/ 0 60000 65536"/>
                  <a:gd name="T10" fmla="*/ 0 60000 65536"/>
                  <a:gd name="T11" fmla="*/ 0 60000 65536"/>
                  <a:gd name="T12" fmla="*/ 0 w 88"/>
                  <a:gd name="T13" fmla="*/ 0 h 63"/>
                  <a:gd name="T14" fmla="*/ 88 w 88"/>
                  <a:gd name="T15" fmla="*/ 63 h 63"/>
                </a:gdLst>
                <a:ahLst/>
                <a:cxnLst>
                  <a:cxn ang="T8">
                    <a:pos x="T0" y="T1"/>
                  </a:cxn>
                  <a:cxn ang="T9">
                    <a:pos x="T2" y="T3"/>
                  </a:cxn>
                  <a:cxn ang="T10">
                    <a:pos x="T4" y="T5"/>
                  </a:cxn>
                  <a:cxn ang="T11">
                    <a:pos x="T6" y="T7"/>
                  </a:cxn>
                </a:cxnLst>
                <a:rect l="T12" t="T13" r="T14" b="T15"/>
                <a:pathLst>
                  <a:path w="88" h="63">
                    <a:moveTo>
                      <a:pt x="0" y="31"/>
                    </a:moveTo>
                    <a:lnTo>
                      <a:pt x="88" y="0"/>
                    </a:lnTo>
                    <a:lnTo>
                      <a:pt x="88" y="63"/>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80" name="Freeform 108"/>
              <p:cNvSpPr>
                <a:spLocks/>
              </p:cNvSpPr>
              <p:nvPr>
                <p:custDataLst>
                  <p:tags r:id="rId85"/>
                </p:custDataLst>
              </p:nvPr>
            </p:nvSpPr>
            <p:spPr bwMode="auto">
              <a:xfrm>
                <a:off x="3883" y="1406"/>
                <a:ext cx="87" cy="63"/>
              </a:xfrm>
              <a:custGeom>
                <a:avLst/>
                <a:gdLst>
                  <a:gd name="T0" fmla="*/ 87 w 87"/>
                  <a:gd name="T1" fmla="*/ 31 h 63"/>
                  <a:gd name="T2" fmla="*/ 0 w 87"/>
                  <a:gd name="T3" fmla="*/ 63 h 63"/>
                  <a:gd name="T4" fmla="*/ 0 w 87"/>
                  <a:gd name="T5" fmla="*/ 0 h 63"/>
                  <a:gd name="T6" fmla="*/ 87 w 87"/>
                  <a:gd name="T7" fmla="*/ 31 h 63"/>
                  <a:gd name="T8" fmla="*/ 0 60000 65536"/>
                  <a:gd name="T9" fmla="*/ 0 60000 65536"/>
                  <a:gd name="T10" fmla="*/ 0 60000 65536"/>
                  <a:gd name="T11" fmla="*/ 0 60000 65536"/>
                  <a:gd name="T12" fmla="*/ 0 w 87"/>
                  <a:gd name="T13" fmla="*/ 0 h 63"/>
                  <a:gd name="T14" fmla="*/ 87 w 87"/>
                  <a:gd name="T15" fmla="*/ 63 h 63"/>
                </a:gdLst>
                <a:ahLst/>
                <a:cxnLst>
                  <a:cxn ang="T8">
                    <a:pos x="T0" y="T1"/>
                  </a:cxn>
                  <a:cxn ang="T9">
                    <a:pos x="T2" y="T3"/>
                  </a:cxn>
                  <a:cxn ang="T10">
                    <a:pos x="T4" y="T5"/>
                  </a:cxn>
                  <a:cxn ang="T11">
                    <a:pos x="T6" y="T7"/>
                  </a:cxn>
                </a:cxnLst>
                <a:rect l="T12" t="T13" r="T14" b="T15"/>
                <a:pathLst>
                  <a:path w="87" h="63">
                    <a:moveTo>
                      <a:pt x="87" y="31"/>
                    </a:moveTo>
                    <a:lnTo>
                      <a:pt x="0" y="63"/>
                    </a:lnTo>
                    <a:lnTo>
                      <a:pt x="0" y="0"/>
                    </a:lnTo>
                    <a:lnTo>
                      <a:pt x="87" y="31"/>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81" name="Line 109"/>
              <p:cNvSpPr>
                <a:spLocks noChangeShapeType="1"/>
              </p:cNvSpPr>
              <p:nvPr>
                <p:custDataLst>
                  <p:tags r:id="rId86"/>
                </p:custDataLst>
              </p:nvPr>
            </p:nvSpPr>
            <p:spPr bwMode="auto">
              <a:xfrm flipH="1">
                <a:off x="3763" y="1437"/>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0562" name="Group 110"/>
            <p:cNvGrpSpPr>
              <a:grpSpLocks/>
            </p:cNvGrpSpPr>
            <p:nvPr/>
          </p:nvGrpSpPr>
          <p:grpSpPr bwMode="auto">
            <a:xfrm>
              <a:off x="3731" y="2571"/>
              <a:ext cx="311" cy="64"/>
              <a:chOff x="3731" y="2571"/>
              <a:chExt cx="311" cy="64"/>
            </a:xfrm>
          </p:grpSpPr>
          <p:sp>
            <p:nvSpPr>
              <p:cNvPr id="20576" name="Freeform 111"/>
              <p:cNvSpPr>
                <a:spLocks/>
              </p:cNvSpPr>
              <p:nvPr>
                <p:custDataLst>
                  <p:tags r:id="rId81"/>
                </p:custDataLst>
              </p:nvPr>
            </p:nvSpPr>
            <p:spPr bwMode="auto">
              <a:xfrm>
                <a:off x="3731" y="2571"/>
                <a:ext cx="88" cy="64"/>
              </a:xfrm>
              <a:custGeom>
                <a:avLst/>
                <a:gdLst>
                  <a:gd name="T0" fmla="*/ 0 w 88"/>
                  <a:gd name="T1" fmla="*/ 32 h 64"/>
                  <a:gd name="T2" fmla="*/ 88 w 88"/>
                  <a:gd name="T3" fmla="*/ 0 h 64"/>
                  <a:gd name="T4" fmla="*/ 88 w 88"/>
                  <a:gd name="T5" fmla="*/ 64 h 64"/>
                  <a:gd name="T6" fmla="*/ 0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0" y="32"/>
                    </a:moveTo>
                    <a:lnTo>
                      <a:pt x="88" y="0"/>
                    </a:lnTo>
                    <a:lnTo>
                      <a:pt x="88" y="64"/>
                    </a:lnTo>
                    <a:lnTo>
                      <a:pt x="0"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77" name="Freeform 112"/>
              <p:cNvSpPr>
                <a:spLocks/>
              </p:cNvSpPr>
              <p:nvPr>
                <p:custDataLst>
                  <p:tags r:id="rId82"/>
                </p:custDataLst>
              </p:nvPr>
            </p:nvSpPr>
            <p:spPr bwMode="auto">
              <a:xfrm>
                <a:off x="3954" y="2571"/>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78" name="Line 113"/>
              <p:cNvSpPr>
                <a:spLocks noChangeShapeType="1"/>
              </p:cNvSpPr>
              <p:nvPr>
                <p:custDataLst>
                  <p:tags r:id="rId83"/>
                </p:custDataLst>
              </p:nvPr>
            </p:nvSpPr>
            <p:spPr bwMode="auto">
              <a:xfrm flipH="1">
                <a:off x="3747" y="2603"/>
                <a:ext cx="271"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0563" name="Group 114"/>
            <p:cNvGrpSpPr>
              <a:grpSpLocks/>
            </p:cNvGrpSpPr>
            <p:nvPr/>
          </p:nvGrpSpPr>
          <p:grpSpPr bwMode="auto">
            <a:xfrm>
              <a:off x="4474" y="2571"/>
              <a:ext cx="375" cy="80"/>
              <a:chOff x="4474" y="2571"/>
              <a:chExt cx="375" cy="80"/>
            </a:xfrm>
          </p:grpSpPr>
          <p:sp>
            <p:nvSpPr>
              <p:cNvPr id="20573" name="Freeform 115"/>
              <p:cNvSpPr>
                <a:spLocks/>
              </p:cNvSpPr>
              <p:nvPr>
                <p:custDataLst>
                  <p:tags r:id="rId78"/>
                </p:custDataLst>
              </p:nvPr>
            </p:nvSpPr>
            <p:spPr bwMode="auto">
              <a:xfrm>
                <a:off x="4474" y="2587"/>
                <a:ext cx="88" cy="64"/>
              </a:xfrm>
              <a:custGeom>
                <a:avLst/>
                <a:gdLst>
                  <a:gd name="T0" fmla="*/ 0 w 88"/>
                  <a:gd name="T1" fmla="*/ 32 h 64"/>
                  <a:gd name="T2" fmla="*/ 80 w 88"/>
                  <a:gd name="T3" fmla="*/ 0 h 64"/>
                  <a:gd name="T4" fmla="*/ 88 w 88"/>
                  <a:gd name="T5" fmla="*/ 64 h 64"/>
                  <a:gd name="T6" fmla="*/ 0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0" y="32"/>
                    </a:moveTo>
                    <a:lnTo>
                      <a:pt x="80" y="0"/>
                    </a:lnTo>
                    <a:lnTo>
                      <a:pt x="88" y="64"/>
                    </a:lnTo>
                    <a:lnTo>
                      <a:pt x="0"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74" name="Freeform 116"/>
              <p:cNvSpPr>
                <a:spLocks/>
              </p:cNvSpPr>
              <p:nvPr>
                <p:custDataLst>
                  <p:tags r:id="rId79"/>
                </p:custDataLst>
              </p:nvPr>
            </p:nvSpPr>
            <p:spPr bwMode="auto">
              <a:xfrm>
                <a:off x="4761" y="2571"/>
                <a:ext cx="88" cy="64"/>
              </a:xfrm>
              <a:custGeom>
                <a:avLst/>
                <a:gdLst>
                  <a:gd name="T0" fmla="*/ 88 w 88"/>
                  <a:gd name="T1" fmla="*/ 32 h 64"/>
                  <a:gd name="T2" fmla="*/ 8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8"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0575" name="Line 117"/>
              <p:cNvSpPr>
                <a:spLocks noChangeShapeType="1"/>
              </p:cNvSpPr>
              <p:nvPr>
                <p:custDataLst>
                  <p:tags r:id="rId80"/>
                </p:custDataLst>
              </p:nvPr>
            </p:nvSpPr>
            <p:spPr bwMode="auto">
              <a:xfrm flipH="1">
                <a:off x="4482" y="2603"/>
                <a:ext cx="351" cy="8"/>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0564" name="Rectangle 118"/>
            <p:cNvSpPr>
              <a:spLocks noChangeArrowheads="1"/>
            </p:cNvSpPr>
            <p:nvPr>
              <p:custDataLst>
                <p:tags r:id="rId69"/>
              </p:custDataLst>
            </p:nvPr>
          </p:nvSpPr>
          <p:spPr bwMode="auto">
            <a:xfrm>
              <a:off x="104" y="3457"/>
              <a:ext cx="1230"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  Fetch up to 8 </a:t>
              </a:r>
              <a:endParaRPr lang="en-US" sz="2400">
                <a:solidFill>
                  <a:srgbClr val="000000"/>
                </a:solidFill>
                <a:latin typeface="Times New Roman" pitchFamily="18" charset="0"/>
                <a:cs typeface="Arial" charset="0"/>
              </a:endParaRPr>
            </a:p>
          </p:txBody>
        </p:sp>
        <p:sp>
          <p:nvSpPr>
            <p:cNvPr id="20565" name="Rectangle 119"/>
            <p:cNvSpPr>
              <a:spLocks noChangeArrowheads="1"/>
            </p:cNvSpPr>
            <p:nvPr>
              <p:custDataLst>
                <p:tags r:id="rId70"/>
              </p:custDataLst>
            </p:nvPr>
          </p:nvSpPr>
          <p:spPr bwMode="auto">
            <a:xfrm>
              <a:off x="104" y="3649"/>
              <a:ext cx="1656"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instructions per cycle</a:t>
              </a:r>
              <a:endParaRPr lang="en-US" sz="2400">
                <a:solidFill>
                  <a:srgbClr val="000000"/>
                </a:solidFill>
                <a:latin typeface="Times New Roman" pitchFamily="18" charset="0"/>
                <a:cs typeface="Arial" charset="0"/>
              </a:endParaRPr>
            </a:p>
          </p:txBody>
        </p:sp>
        <p:sp>
          <p:nvSpPr>
            <p:cNvPr id="20566" name="Rectangle 120"/>
            <p:cNvSpPr>
              <a:spLocks noChangeArrowheads="1"/>
            </p:cNvSpPr>
            <p:nvPr>
              <p:custDataLst>
                <p:tags r:id="rId71"/>
              </p:custDataLst>
            </p:nvPr>
          </p:nvSpPr>
          <p:spPr bwMode="auto">
            <a:xfrm>
              <a:off x="3587" y="3457"/>
              <a:ext cx="1408"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  Issue 3 floating </a:t>
              </a:r>
              <a:endParaRPr lang="en-US" sz="2400">
                <a:solidFill>
                  <a:srgbClr val="000000"/>
                </a:solidFill>
                <a:latin typeface="Times New Roman" pitchFamily="18" charset="0"/>
                <a:cs typeface="Arial" charset="0"/>
              </a:endParaRPr>
            </a:p>
          </p:txBody>
        </p:sp>
        <p:sp>
          <p:nvSpPr>
            <p:cNvPr id="20567" name="Rectangle 121"/>
            <p:cNvSpPr>
              <a:spLocks noChangeArrowheads="1"/>
            </p:cNvSpPr>
            <p:nvPr>
              <p:custDataLst>
                <p:tags r:id="rId72"/>
              </p:custDataLst>
            </p:nvPr>
          </p:nvSpPr>
          <p:spPr bwMode="auto">
            <a:xfrm>
              <a:off x="3587" y="3649"/>
              <a:ext cx="1226"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point, 6 integer </a:t>
              </a:r>
              <a:endParaRPr lang="en-US" sz="2400">
                <a:solidFill>
                  <a:srgbClr val="000000"/>
                </a:solidFill>
                <a:latin typeface="Times New Roman" pitchFamily="18" charset="0"/>
                <a:cs typeface="Arial" charset="0"/>
              </a:endParaRPr>
            </a:p>
          </p:txBody>
        </p:sp>
        <p:sp>
          <p:nvSpPr>
            <p:cNvPr id="20568" name="Rectangle 122"/>
            <p:cNvSpPr>
              <a:spLocks noChangeArrowheads="1"/>
            </p:cNvSpPr>
            <p:nvPr>
              <p:custDataLst>
                <p:tags r:id="rId73"/>
              </p:custDataLst>
            </p:nvPr>
          </p:nvSpPr>
          <p:spPr bwMode="auto">
            <a:xfrm>
              <a:off x="3587" y="3840"/>
              <a:ext cx="1656"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instructions per cycle</a:t>
              </a:r>
              <a:endParaRPr lang="en-US" sz="2400">
                <a:solidFill>
                  <a:srgbClr val="000000"/>
                </a:solidFill>
                <a:latin typeface="Times New Roman" pitchFamily="18" charset="0"/>
                <a:cs typeface="Arial" charset="0"/>
              </a:endParaRPr>
            </a:p>
          </p:txBody>
        </p:sp>
        <p:sp>
          <p:nvSpPr>
            <p:cNvPr id="20569" name="Rectangle 123"/>
            <p:cNvSpPr>
              <a:spLocks noChangeArrowheads="1"/>
            </p:cNvSpPr>
            <p:nvPr>
              <p:custDataLst>
                <p:tags r:id="rId74"/>
              </p:custDataLst>
            </p:nvPr>
          </p:nvSpPr>
          <p:spPr bwMode="auto">
            <a:xfrm>
              <a:off x="1941" y="3457"/>
              <a:ext cx="1244"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  Out-of-order, </a:t>
              </a:r>
              <a:endParaRPr lang="en-US" sz="2400">
                <a:solidFill>
                  <a:srgbClr val="000000"/>
                </a:solidFill>
                <a:latin typeface="Times New Roman" pitchFamily="18" charset="0"/>
                <a:cs typeface="Arial" charset="0"/>
              </a:endParaRPr>
            </a:p>
          </p:txBody>
        </p:sp>
        <p:sp>
          <p:nvSpPr>
            <p:cNvPr id="20570" name="Rectangle 124"/>
            <p:cNvSpPr>
              <a:spLocks noChangeArrowheads="1"/>
            </p:cNvSpPr>
            <p:nvPr>
              <p:custDataLst>
                <p:tags r:id="rId75"/>
              </p:custDataLst>
            </p:nvPr>
          </p:nvSpPr>
          <p:spPr bwMode="auto">
            <a:xfrm>
              <a:off x="1941" y="3649"/>
              <a:ext cx="919"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speculative </a:t>
              </a:r>
              <a:endParaRPr lang="en-US" sz="2400">
                <a:solidFill>
                  <a:srgbClr val="000000"/>
                </a:solidFill>
                <a:latin typeface="Times New Roman" pitchFamily="18" charset="0"/>
                <a:cs typeface="Arial" charset="0"/>
              </a:endParaRPr>
            </a:p>
          </p:txBody>
        </p:sp>
        <p:sp>
          <p:nvSpPr>
            <p:cNvPr id="20571" name="Rectangle 125"/>
            <p:cNvSpPr>
              <a:spLocks noChangeArrowheads="1"/>
            </p:cNvSpPr>
            <p:nvPr>
              <p:custDataLst>
                <p:tags r:id="rId76"/>
              </p:custDataLst>
            </p:nvPr>
          </p:nvSpPr>
          <p:spPr bwMode="auto">
            <a:xfrm>
              <a:off x="1941" y="3840"/>
              <a:ext cx="752" cy="23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execution</a:t>
              </a:r>
              <a:endParaRPr lang="en-US" sz="2400">
                <a:solidFill>
                  <a:srgbClr val="000000"/>
                </a:solidFill>
                <a:latin typeface="Times New Roman" pitchFamily="18" charset="0"/>
                <a:cs typeface="Arial" charset="0"/>
              </a:endParaRPr>
            </a:p>
          </p:txBody>
        </p:sp>
        <p:sp>
          <p:nvSpPr>
            <p:cNvPr id="20572" name="Rectangle 126"/>
            <p:cNvSpPr>
              <a:spLocks noChangeArrowheads="1"/>
            </p:cNvSpPr>
            <p:nvPr>
              <p:custDataLst>
                <p:tags r:id="rId77"/>
              </p:custDataLst>
            </p:nvPr>
          </p:nvSpPr>
          <p:spPr bwMode="auto">
            <a:xfrm>
              <a:off x="72" y="911"/>
              <a:ext cx="5576" cy="3169"/>
            </a:xfrm>
            <a:prstGeom prst="rect">
              <a:avLst/>
            </a:prstGeom>
            <a:noFill/>
            <a:ln w="254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Tree>
    <p:extLst>
      <p:ext uri="{BB962C8B-B14F-4D97-AF65-F5344CB8AC3E}">
        <p14:creationId xmlns:p14="http://schemas.microsoft.com/office/powerpoint/2010/main" val="232791180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a:xfrm>
            <a:off x="2362200" y="228600"/>
            <a:ext cx="7696200" cy="457200"/>
          </a:xfrm>
        </p:spPr>
        <p:txBody>
          <a:bodyPr/>
          <a:lstStyle/>
          <a:p>
            <a:pPr eaLnBrk="1" hangingPunct="1">
              <a:buFont typeface="Times New Roman" pitchFamily="18" charset="0"/>
              <a:buNone/>
            </a:pPr>
            <a:r>
              <a:rPr lang="en-US" dirty="0"/>
              <a:t>An SMT Architecture</a:t>
            </a:r>
          </a:p>
        </p:txBody>
      </p:sp>
      <p:sp>
        <p:nvSpPr>
          <p:cNvPr id="21507" name="Rectangle 3"/>
          <p:cNvSpPr>
            <a:spLocks noGrp="1" noChangeArrowheads="1"/>
          </p:cNvSpPr>
          <p:nvPr>
            <p:ph idx="1"/>
            <p:custDataLst>
              <p:tags r:id="rId2"/>
            </p:custDataLst>
          </p:nvPr>
        </p:nvSpPr>
        <p:spPr/>
        <p:txBody>
          <a:bodyPr/>
          <a:lstStyle/>
          <a:p>
            <a:pPr lvl="1" eaLnBrk="1" hangingPunct="1">
              <a:spcBef>
                <a:spcPct val="0"/>
              </a:spcBef>
              <a:buFont typeface="Times New Roman" pitchFamily="18" charset="0"/>
              <a:buNone/>
            </a:pPr>
            <a:endParaRPr lang="en-US">
              <a:solidFill>
                <a:schemeClr val="tx2"/>
              </a:solidFill>
              <a:latin typeface="Times" pitchFamily="18" charset="0"/>
            </a:endParaRPr>
          </a:p>
        </p:txBody>
      </p:sp>
      <p:sp>
        <p:nvSpPr>
          <p:cNvPr id="21508" name="Rectangle 4"/>
          <p:cNvSpPr>
            <a:spLocks noChangeArrowheads="1"/>
          </p:cNvSpPr>
          <p:nvPr>
            <p:custDataLst>
              <p:tags r:id="rId3"/>
            </p:custDataLst>
          </p:nvPr>
        </p:nvSpPr>
        <p:spPr bwMode="auto">
          <a:xfrm>
            <a:off x="1631950" y="1452564"/>
            <a:ext cx="2878138" cy="5018087"/>
          </a:xfrm>
          <a:prstGeom prst="rect">
            <a:avLst/>
          </a:prstGeom>
          <a:solidFill>
            <a:srgbClr val="008800"/>
          </a:solidFill>
          <a:ln w="12700">
            <a:solidFill>
              <a:srgbClr val="0088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09" name="Rectangle 5"/>
          <p:cNvSpPr>
            <a:spLocks noChangeArrowheads="1"/>
          </p:cNvSpPr>
          <p:nvPr>
            <p:custDataLst>
              <p:tags r:id="rId4"/>
            </p:custDataLst>
          </p:nvPr>
        </p:nvSpPr>
        <p:spPr bwMode="auto">
          <a:xfrm>
            <a:off x="6604000" y="1465264"/>
            <a:ext cx="3879850" cy="5018087"/>
          </a:xfrm>
          <a:prstGeom prst="rect">
            <a:avLst/>
          </a:prstGeom>
          <a:solidFill>
            <a:srgbClr val="FF6666"/>
          </a:solidFill>
          <a:ln w="12700">
            <a:solidFill>
              <a:srgbClr val="FF6666"/>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10" name="Rectangle 6"/>
          <p:cNvSpPr>
            <a:spLocks noChangeArrowheads="1"/>
          </p:cNvSpPr>
          <p:nvPr>
            <p:custDataLst>
              <p:tags r:id="rId5"/>
            </p:custDataLst>
          </p:nvPr>
        </p:nvSpPr>
        <p:spPr bwMode="auto">
          <a:xfrm>
            <a:off x="4471989" y="1439864"/>
            <a:ext cx="2219325" cy="5030787"/>
          </a:xfrm>
          <a:prstGeom prst="rect">
            <a:avLst/>
          </a:prstGeom>
          <a:solidFill>
            <a:srgbClr val="0099FF"/>
          </a:solidFill>
          <a:ln w="12700">
            <a:solidFill>
              <a:srgbClr val="0099FF"/>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11" name="Rectangle 7"/>
          <p:cNvSpPr>
            <a:spLocks noChangeArrowheads="1"/>
          </p:cNvSpPr>
          <p:nvPr>
            <p:custDataLst>
              <p:tags r:id="rId6"/>
            </p:custDataLst>
          </p:nvPr>
        </p:nvSpPr>
        <p:spPr bwMode="auto">
          <a:xfrm>
            <a:off x="1987551" y="3035301"/>
            <a:ext cx="2155825" cy="8493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12" name="Rectangle 8"/>
          <p:cNvSpPr>
            <a:spLocks noChangeArrowheads="1"/>
          </p:cNvSpPr>
          <p:nvPr>
            <p:custDataLst>
              <p:tags r:id="rId7"/>
            </p:custDataLst>
          </p:nvPr>
        </p:nvSpPr>
        <p:spPr bwMode="auto">
          <a:xfrm>
            <a:off x="2347913" y="3194050"/>
            <a:ext cx="161925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Instruction Cache</a:t>
            </a:r>
            <a:endParaRPr lang="en-US" sz="2400">
              <a:solidFill>
                <a:srgbClr val="000000"/>
              </a:solidFill>
              <a:latin typeface="Times New Roman" pitchFamily="18" charset="0"/>
              <a:cs typeface="Arial" charset="0"/>
            </a:endParaRPr>
          </a:p>
        </p:txBody>
      </p:sp>
      <p:grpSp>
        <p:nvGrpSpPr>
          <p:cNvPr id="21513" name="Group 9"/>
          <p:cNvGrpSpPr>
            <a:grpSpLocks/>
          </p:cNvGrpSpPr>
          <p:nvPr>
            <p:custDataLst>
              <p:tags r:id="rId8"/>
            </p:custDataLst>
          </p:nvPr>
        </p:nvGrpSpPr>
        <p:grpSpPr bwMode="auto">
          <a:xfrm>
            <a:off x="2220913" y="3878263"/>
            <a:ext cx="101600" cy="660400"/>
            <a:chOff x="439" y="2443"/>
            <a:chExt cx="64" cy="416"/>
          </a:xfrm>
        </p:grpSpPr>
        <p:sp>
          <p:nvSpPr>
            <p:cNvPr id="21635" name="Freeform 10"/>
            <p:cNvSpPr>
              <a:spLocks/>
            </p:cNvSpPr>
            <p:nvPr>
              <p:custDataLst>
                <p:tags r:id="rId130"/>
              </p:custDataLst>
            </p:nvPr>
          </p:nvSpPr>
          <p:spPr bwMode="auto">
            <a:xfrm>
              <a:off x="439" y="2771"/>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36" name="Line 11"/>
            <p:cNvSpPr>
              <a:spLocks noChangeShapeType="1"/>
            </p:cNvSpPr>
            <p:nvPr>
              <p:custDataLst>
                <p:tags r:id="rId131"/>
              </p:custDataLst>
            </p:nvPr>
          </p:nvSpPr>
          <p:spPr bwMode="auto">
            <a:xfrm>
              <a:off x="471" y="2443"/>
              <a:ext cx="1" cy="392"/>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14" name="Line 12"/>
          <p:cNvSpPr>
            <a:spLocks noChangeShapeType="1"/>
          </p:cNvSpPr>
          <p:nvPr>
            <p:custDataLst>
              <p:tags r:id="rId9"/>
            </p:custDataLst>
          </p:nvPr>
        </p:nvSpPr>
        <p:spPr bwMode="auto">
          <a:xfrm flipH="1">
            <a:off x="2220913" y="4056063"/>
            <a:ext cx="114300" cy="11430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15" name="Rectangle 13"/>
          <p:cNvSpPr>
            <a:spLocks noChangeArrowheads="1"/>
          </p:cNvSpPr>
          <p:nvPr>
            <p:custDataLst>
              <p:tags r:id="rId10"/>
            </p:custDataLst>
          </p:nvPr>
        </p:nvSpPr>
        <p:spPr bwMode="auto">
          <a:xfrm>
            <a:off x="2373313" y="3941764"/>
            <a:ext cx="1143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8</a:t>
            </a:r>
            <a:endParaRPr lang="en-US" sz="2400">
              <a:solidFill>
                <a:srgbClr val="000000"/>
              </a:solidFill>
              <a:latin typeface="Times New Roman" pitchFamily="18" charset="0"/>
              <a:cs typeface="Arial" charset="0"/>
            </a:endParaRPr>
          </a:p>
        </p:txBody>
      </p:sp>
      <p:grpSp>
        <p:nvGrpSpPr>
          <p:cNvPr id="21516" name="Group 14"/>
          <p:cNvGrpSpPr>
            <a:grpSpLocks/>
          </p:cNvGrpSpPr>
          <p:nvPr>
            <p:custDataLst>
              <p:tags r:id="rId11"/>
            </p:custDataLst>
          </p:nvPr>
        </p:nvGrpSpPr>
        <p:grpSpPr bwMode="auto">
          <a:xfrm>
            <a:off x="2259013" y="2573338"/>
            <a:ext cx="101600" cy="468312"/>
            <a:chOff x="463" y="1621"/>
            <a:chExt cx="64" cy="295"/>
          </a:xfrm>
        </p:grpSpPr>
        <p:sp>
          <p:nvSpPr>
            <p:cNvPr id="21633" name="Freeform 15"/>
            <p:cNvSpPr>
              <a:spLocks/>
            </p:cNvSpPr>
            <p:nvPr>
              <p:custDataLst>
                <p:tags r:id="rId128"/>
              </p:custDataLst>
            </p:nvPr>
          </p:nvSpPr>
          <p:spPr bwMode="auto">
            <a:xfrm>
              <a:off x="463" y="1829"/>
              <a:ext cx="64" cy="87"/>
            </a:xfrm>
            <a:custGeom>
              <a:avLst/>
              <a:gdLst>
                <a:gd name="T0" fmla="*/ 32 w 64"/>
                <a:gd name="T1" fmla="*/ 87 h 87"/>
                <a:gd name="T2" fmla="*/ 0 w 64"/>
                <a:gd name="T3" fmla="*/ 0 h 87"/>
                <a:gd name="T4" fmla="*/ 64 w 64"/>
                <a:gd name="T5" fmla="*/ 0 h 87"/>
                <a:gd name="T6" fmla="*/ 32 w 64"/>
                <a:gd name="T7" fmla="*/ 87 h 87"/>
                <a:gd name="T8" fmla="*/ 0 60000 65536"/>
                <a:gd name="T9" fmla="*/ 0 60000 65536"/>
                <a:gd name="T10" fmla="*/ 0 60000 65536"/>
                <a:gd name="T11" fmla="*/ 0 60000 65536"/>
                <a:gd name="T12" fmla="*/ 0 w 64"/>
                <a:gd name="T13" fmla="*/ 0 h 87"/>
                <a:gd name="T14" fmla="*/ 64 w 64"/>
                <a:gd name="T15" fmla="*/ 87 h 87"/>
              </a:gdLst>
              <a:ahLst/>
              <a:cxnLst>
                <a:cxn ang="T8">
                  <a:pos x="T0" y="T1"/>
                </a:cxn>
                <a:cxn ang="T9">
                  <a:pos x="T2" y="T3"/>
                </a:cxn>
                <a:cxn ang="T10">
                  <a:pos x="T4" y="T5"/>
                </a:cxn>
                <a:cxn ang="T11">
                  <a:pos x="T6" y="T7"/>
                </a:cxn>
              </a:cxnLst>
              <a:rect l="T12" t="T13" r="T14" b="T15"/>
              <a:pathLst>
                <a:path w="64" h="87">
                  <a:moveTo>
                    <a:pt x="32" y="87"/>
                  </a:moveTo>
                  <a:lnTo>
                    <a:pt x="0" y="0"/>
                  </a:lnTo>
                  <a:lnTo>
                    <a:pt x="64" y="0"/>
                  </a:lnTo>
                  <a:lnTo>
                    <a:pt x="32" y="87"/>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34" name="Line 16"/>
            <p:cNvSpPr>
              <a:spLocks noChangeShapeType="1"/>
            </p:cNvSpPr>
            <p:nvPr>
              <p:custDataLst>
                <p:tags r:id="rId129"/>
              </p:custDataLst>
            </p:nvPr>
          </p:nvSpPr>
          <p:spPr bwMode="auto">
            <a:xfrm>
              <a:off x="495" y="1621"/>
              <a:ext cx="1" cy="272"/>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17" name="Rectangle 17"/>
          <p:cNvSpPr>
            <a:spLocks noChangeArrowheads="1"/>
          </p:cNvSpPr>
          <p:nvPr>
            <p:custDataLst>
              <p:tags r:id="rId12"/>
            </p:custDataLst>
          </p:nvPr>
        </p:nvSpPr>
        <p:spPr bwMode="auto">
          <a:xfrm>
            <a:off x="1962151" y="4532313"/>
            <a:ext cx="862013" cy="7604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18" name="Rectangle 18"/>
          <p:cNvSpPr>
            <a:spLocks noChangeArrowheads="1"/>
          </p:cNvSpPr>
          <p:nvPr>
            <p:custDataLst>
              <p:tags r:id="rId13"/>
            </p:custDataLst>
          </p:nvPr>
        </p:nvSpPr>
        <p:spPr bwMode="auto">
          <a:xfrm>
            <a:off x="2032000" y="4740275"/>
            <a:ext cx="6985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Decode</a:t>
            </a:r>
            <a:endParaRPr lang="en-US" sz="2400">
              <a:solidFill>
                <a:srgbClr val="000000"/>
              </a:solidFill>
              <a:latin typeface="Times New Roman" pitchFamily="18" charset="0"/>
              <a:cs typeface="Arial" charset="0"/>
            </a:endParaRPr>
          </a:p>
        </p:txBody>
      </p:sp>
      <p:sp>
        <p:nvSpPr>
          <p:cNvPr id="21519" name="Rectangle 19"/>
          <p:cNvSpPr>
            <a:spLocks noChangeArrowheads="1"/>
          </p:cNvSpPr>
          <p:nvPr>
            <p:custDataLst>
              <p:tags r:id="rId14"/>
            </p:custDataLst>
          </p:nvPr>
        </p:nvSpPr>
        <p:spPr bwMode="auto">
          <a:xfrm>
            <a:off x="3179763" y="4532313"/>
            <a:ext cx="963612" cy="7604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20" name="Rectangle 20"/>
          <p:cNvSpPr>
            <a:spLocks noChangeArrowheads="1"/>
          </p:cNvSpPr>
          <p:nvPr>
            <p:custDataLst>
              <p:tags r:id="rId15"/>
            </p:custDataLst>
          </p:nvPr>
        </p:nvSpPr>
        <p:spPr bwMode="auto">
          <a:xfrm>
            <a:off x="3198813" y="4638675"/>
            <a:ext cx="81915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Register </a:t>
            </a:r>
            <a:endParaRPr lang="en-US" sz="2400">
              <a:solidFill>
                <a:srgbClr val="000000"/>
              </a:solidFill>
              <a:latin typeface="Times New Roman" pitchFamily="18" charset="0"/>
              <a:cs typeface="Arial" charset="0"/>
            </a:endParaRPr>
          </a:p>
        </p:txBody>
      </p:sp>
      <p:sp>
        <p:nvSpPr>
          <p:cNvPr id="21521" name="Rectangle 21"/>
          <p:cNvSpPr>
            <a:spLocks noChangeArrowheads="1"/>
          </p:cNvSpPr>
          <p:nvPr>
            <p:custDataLst>
              <p:tags r:id="rId16"/>
            </p:custDataLst>
          </p:nvPr>
        </p:nvSpPr>
        <p:spPr bwMode="auto">
          <a:xfrm>
            <a:off x="3198813" y="4867275"/>
            <a:ext cx="9398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Renaming</a:t>
            </a:r>
            <a:endParaRPr lang="en-US" sz="2400">
              <a:solidFill>
                <a:srgbClr val="000000"/>
              </a:solidFill>
              <a:latin typeface="Times New Roman" pitchFamily="18" charset="0"/>
              <a:cs typeface="Arial" charset="0"/>
            </a:endParaRPr>
          </a:p>
        </p:txBody>
      </p:sp>
      <p:grpSp>
        <p:nvGrpSpPr>
          <p:cNvPr id="21522" name="Group 22"/>
          <p:cNvGrpSpPr>
            <a:grpSpLocks/>
          </p:cNvGrpSpPr>
          <p:nvPr>
            <p:custDataLst>
              <p:tags r:id="rId17"/>
            </p:custDataLst>
          </p:nvPr>
        </p:nvGrpSpPr>
        <p:grpSpPr bwMode="auto">
          <a:xfrm>
            <a:off x="2817813" y="4841875"/>
            <a:ext cx="368300" cy="101600"/>
            <a:chOff x="815" y="3050"/>
            <a:chExt cx="232" cy="64"/>
          </a:xfrm>
        </p:grpSpPr>
        <p:sp>
          <p:nvSpPr>
            <p:cNvPr id="21631" name="Freeform 23"/>
            <p:cNvSpPr>
              <a:spLocks/>
            </p:cNvSpPr>
            <p:nvPr>
              <p:custDataLst>
                <p:tags r:id="rId126"/>
              </p:custDataLst>
            </p:nvPr>
          </p:nvSpPr>
          <p:spPr bwMode="auto">
            <a:xfrm>
              <a:off x="959" y="3050"/>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32" name="Line 24"/>
            <p:cNvSpPr>
              <a:spLocks noChangeShapeType="1"/>
            </p:cNvSpPr>
            <p:nvPr>
              <p:custDataLst>
                <p:tags r:id="rId127"/>
              </p:custDataLst>
            </p:nvPr>
          </p:nvSpPr>
          <p:spPr bwMode="auto">
            <a:xfrm flipH="1">
              <a:off x="815" y="3082"/>
              <a:ext cx="208"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23" name="Rectangle 25"/>
          <p:cNvSpPr>
            <a:spLocks noChangeArrowheads="1"/>
          </p:cNvSpPr>
          <p:nvPr>
            <p:custDataLst>
              <p:tags r:id="rId18"/>
            </p:custDataLst>
          </p:nvPr>
        </p:nvSpPr>
        <p:spPr bwMode="auto">
          <a:xfrm>
            <a:off x="4687888" y="1895476"/>
            <a:ext cx="1865312" cy="8493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24" name="Line 26"/>
          <p:cNvSpPr>
            <a:spLocks noChangeShapeType="1"/>
          </p:cNvSpPr>
          <p:nvPr>
            <p:custDataLst>
              <p:tags r:id="rId19"/>
            </p:custDataLst>
          </p:nvPr>
        </p:nvSpPr>
        <p:spPr bwMode="auto">
          <a:xfrm>
            <a:off x="6203950" y="1889126"/>
            <a:ext cx="1588"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25" name="Line 27"/>
          <p:cNvSpPr>
            <a:spLocks noChangeShapeType="1"/>
          </p:cNvSpPr>
          <p:nvPr>
            <p:custDataLst>
              <p:tags r:id="rId20"/>
            </p:custDataLst>
          </p:nvPr>
        </p:nvSpPr>
        <p:spPr bwMode="auto">
          <a:xfrm>
            <a:off x="6038850" y="1889126"/>
            <a:ext cx="1588"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26" name="Line 28"/>
          <p:cNvSpPr>
            <a:spLocks noChangeShapeType="1"/>
          </p:cNvSpPr>
          <p:nvPr>
            <p:custDataLst>
              <p:tags r:id="rId21"/>
            </p:custDataLst>
          </p:nvPr>
        </p:nvSpPr>
        <p:spPr bwMode="auto">
          <a:xfrm>
            <a:off x="5873750" y="1889126"/>
            <a:ext cx="1588"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27" name="Line 29"/>
          <p:cNvSpPr>
            <a:spLocks noChangeShapeType="1"/>
          </p:cNvSpPr>
          <p:nvPr>
            <p:custDataLst>
              <p:tags r:id="rId22"/>
            </p:custDataLst>
          </p:nvPr>
        </p:nvSpPr>
        <p:spPr bwMode="auto">
          <a:xfrm>
            <a:off x="5695950" y="1889126"/>
            <a:ext cx="1588"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28" name="Line 30"/>
          <p:cNvSpPr>
            <a:spLocks noChangeShapeType="1"/>
          </p:cNvSpPr>
          <p:nvPr>
            <p:custDataLst>
              <p:tags r:id="rId23"/>
            </p:custDataLst>
          </p:nvPr>
        </p:nvSpPr>
        <p:spPr bwMode="auto">
          <a:xfrm>
            <a:off x="5530850" y="1889126"/>
            <a:ext cx="1588"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29" name="Line 31"/>
          <p:cNvSpPr>
            <a:spLocks noChangeShapeType="1"/>
          </p:cNvSpPr>
          <p:nvPr>
            <p:custDataLst>
              <p:tags r:id="rId24"/>
            </p:custDataLst>
          </p:nvPr>
        </p:nvSpPr>
        <p:spPr bwMode="auto">
          <a:xfrm>
            <a:off x="5354639" y="1889126"/>
            <a:ext cx="1587"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30" name="Rectangle 32"/>
          <p:cNvSpPr>
            <a:spLocks noChangeArrowheads="1"/>
          </p:cNvSpPr>
          <p:nvPr>
            <p:custDataLst>
              <p:tags r:id="rId25"/>
            </p:custDataLst>
          </p:nvPr>
        </p:nvSpPr>
        <p:spPr bwMode="auto">
          <a:xfrm>
            <a:off x="4732338" y="2054226"/>
            <a:ext cx="1649412" cy="557213"/>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31" name="Rectangle 33"/>
          <p:cNvSpPr>
            <a:spLocks noChangeArrowheads="1"/>
          </p:cNvSpPr>
          <p:nvPr>
            <p:custDataLst>
              <p:tags r:id="rId26"/>
            </p:custDataLst>
          </p:nvPr>
        </p:nvSpPr>
        <p:spPr bwMode="auto">
          <a:xfrm>
            <a:off x="4745038" y="2066926"/>
            <a:ext cx="1712912" cy="493713"/>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32" name="Rectangle 34"/>
          <p:cNvSpPr>
            <a:spLocks noChangeArrowheads="1"/>
          </p:cNvSpPr>
          <p:nvPr>
            <p:custDataLst>
              <p:tags r:id="rId27"/>
            </p:custDataLst>
          </p:nvPr>
        </p:nvSpPr>
        <p:spPr bwMode="auto">
          <a:xfrm>
            <a:off x="4757738" y="2052639"/>
            <a:ext cx="12954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floating point </a:t>
            </a:r>
            <a:endParaRPr lang="en-US" sz="2400">
              <a:solidFill>
                <a:srgbClr val="000000"/>
              </a:solidFill>
              <a:latin typeface="Times New Roman" pitchFamily="18" charset="0"/>
              <a:cs typeface="Arial" charset="0"/>
            </a:endParaRPr>
          </a:p>
        </p:txBody>
      </p:sp>
      <p:sp>
        <p:nvSpPr>
          <p:cNvPr id="21533" name="Rectangle 35"/>
          <p:cNvSpPr>
            <a:spLocks noChangeArrowheads="1"/>
          </p:cNvSpPr>
          <p:nvPr>
            <p:custDataLst>
              <p:tags r:id="rId28"/>
            </p:custDataLst>
          </p:nvPr>
        </p:nvSpPr>
        <p:spPr bwMode="auto">
          <a:xfrm>
            <a:off x="4757738" y="2281239"/>
            <a:ext cx="158115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instruction queue</a:t>
            </a:r>
            <a:endParaRPr lang="en-US" sz="2400">
              <a:solidFill>
                <a:srgbClr val="000000"/>
              </a:solidFill>
              <a:latin typeface="Times New Roman" pitchFamily="18" charset="0"/>
              <a:cs typeface="Arial" charset="0"/>
            </a:endParaRPr>
          </a:p>
        </p:txBody>
      </p:sp>
      <p:sp>
        <p:nvSpPr>
          <p:cNvPr id="21534" name="Line 36"/>
          <p:cNvSpPr>
            <a:spLocks noChangeShapeType="1"/>
          </p:cNvSpPr>
          <p:nvPr>
            <p:custDataLst>
              <p:tags r:id="rId29"/>
            </p:custDataLst>
          </p:nvPr>
        </p:nvSpPr>
        <p:spPr bwMode="auto">
          <a:xfrm>
            <a:off x="6381750" y="1889126"/>
            <a:ext cx="1588" cy="8493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35" name="Rectangle 37"/>
          <p:cNvSpPr>
            <a:spLocks noChangeArrowheads="1"/>
          </p:cNvSpPr>
          <p:nvPr>
            <p:custDataLst>
              <p:tags r:id="rId30"/>
            </p:custDataLst>
          </p:nvPr>
        </p:nvSpPr>
        <p:spPr bwMode="auto">
          <a:xfrm>
            <a:off x="4687888" y="3708401"/>
            <a:ext cx="1865312" cy="8620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36" name="Line 38"/>
          <p:cNvSpPr>
            <a:spLocks noChangeShapeType="1"/>
          </p:cNvSpPr>
          <p:nvPr>
            <p:custDataLst>
              <p:tags r:id="rId31"/>
            </p:custDataLst>
          </p:nvPr>
        </p:nvSpPr>
        <p:spPr bwMode="auto">
          <a:xfrm>
            <a:off x="6203950" y="3702051"/>
            <a:ext cx="1588"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37" name="Line 39"/>
          <p:cNvSpPr>
            <a:spLocks noChangeShapeType="1"/>
          </p:cNvSpPr>
          <p:nvPr>
            <p:custDataLst>
              <p:tags r:id="rId32"/>
            </p:custDataLst>
          </p:nvPr>
        </p:nvSpPr>
        <p:spPr bwMode="auto">
          <a:xfrm>
            <a:off x="6038850" y="3702051"/>
            <a:ext cx="1588"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38" name="Line 40"/>
          <p:cNvSpPr>
            <a:spLocks noChangeShapeType="1"/>
          </p:cNvSpPr>
          <p:nvPr>
            <p:custDataLst>
              <p:tags r:id="rId33"/>
            </p:custDataLst>
          </p:nvPr>
        </p:nvSpPr>
        <p:spPr bwMode="auto">
          <a:xfrm>
            <a:off x="5873750" y="3702051"/>
            <a:ext cx="1588"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39" name="Line 41"/>
          <p:cNvSpPr>
            <a:spLocks noChangeShapeType="1"/>
          </p:cNvSpPr>
          <p:nvPr>
            <p:custDataLst>
              <p:tags r:id="rId34"/>
            </p:custDataLst>
          </p:nvPr>
        </p:nvSpPr>
        <p:spPr bwMode="auto">
          <a:xfrm>
            <a:off x="5695950" y="3702051"/>
            <a:ext cx="1588"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40" name="Line 42"/>
          <p:cNvSpPr>
            <a:spLocks noChangeShapeType="1"/>
          </p:cNvSpPr>
          <p:nvPr>
            <p:custDataLst>
              <p:tags r:id="rId35"/>
            </p:custDataLst>
          </p:nvPr>
        </p:nvSpPr>
        <p:spPr bwMode="auto">
          <a:xfrm>
            <a:off x="5530850" y="3702051"/>
            <a:ext cx="1588"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41" name="Line 43"/>
          <p:cNvSpPr>
            <a:spLocks noChangeShapeType="1"/>
          </p:cNvSpPr>
          <p:nvPr>
            <p:custDataLst>
              <p:tags r:id="rId36"/>
            </p:custDataLst>
          </p:nvPr>
        </p:nvSpPr>
        <p:spPr bwMode="auto">
          <a:xfrm>
            <a:off x="5354639" y="3702051"/>
            <a:ext cx="1587"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42" name="Rectangle 44"/>
          <p:cNvSpPr>
            <a:spLocks noChangeArrowheads="1"/>
          </p:cNvSpPr>
          <p:nvPr>
            <p:custDataLst>
              <p:tags r:id="rId37"/>
            </p:custDataLst>
          </p:nvPr>
        </p:nvSpPr>
        <p:spPr bwMode="auto">
          <a:xfrm>
            <a:off x="4732338" y="3865563"/>
            <a:ext cx="1624012" cy="558800"/>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43" name="Rectangle 45"/>
          <p:cNvSpPr>
            <a:spLocks noChangeArrowheads="1"/>
          </p:cNvSpPr>
          <p:nvPr>
            <p:custDataLst>
              <p:tags r:id="rId38"/>
            </p:custDataLst>
          </p:nvPr>
        </p:nvSpPr>
        <p:spPr bwMode="auto">
          <a:xfrm>
            <a:off x="4757738" y="3840164"/>
            <a:ext cx="6350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integer</a:t>
            </a:r>
            <a:endParaRPr lang="en-US" sz="2400">
              <a:solidFill>
                <a:srgbClr val="000000"/>
              </a:solidFill>
              <a:latin typeface="Times New Roman" pitchFamily="18" charset="0"/>
              <a:cs typeface="Arial" charset="0"/>
            </a:endParaRPr>
          </a:p>
        </p:txBody>
      </p:sp>
      <p:sp>
        <p:nvSpPr>
          <p:cNvPr id="21544" name="Rectangle 46"/>
          <p:cNvSpPr>
            <a:spLocks noChangeArrowheads="1"/>
          </p:cNvSpPr>
          <p:nvPr>
            <p:custDataLst>
              <p:tags r:id="rId39"/>
            </p:custDataLst>
          </p:nvPr>
        </p:nvSpPr>
        <p:spPr bwMode="auto">
          <a:xfrm>
            <a:off x="4757738" y="4068764"/>
            <a:ext cx="158115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instruction queue</a:t>
            </a:r>
            <a:endParaRPr lang="en-US" sz="2400">
              <a:solidFill>
                <a:srgbClr val="000000"/>
              </a:solidFill>
              <a:latin typeface="Times New Roman" pitchFamily="18" charset="0"/>
              <a:cs typeface="Arial" charset="0"/>
            </a:endParaRPr>
          </a:p>
        </p:txBody>
      </p:sp>
      <p:sp>
        <p:nvSpPr>
          <p:cNvPr id="21545" name="Line 47"/>
          <p:cNvSpPr>
            <a:spLocks noChangeShapeType="1"/>
          </p:cNvSpPr>
          <p:nvPr>
            <p:custDataLst>
              <p:tags r:id="rId40"/>
            </p:custDataLst>
          </p:nvPr>
        </p:nvSpPr>
        <p:spPr bwMode="auto">
          <a:xfrm>
            <a:off x="6381750" y="3702051"/>
            <a:ext cx="1588" cy="862013"/>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46" name="Line 48"/>
          <p:cNvSpPr>
            <a:spLocks noChangeShapeType="1"/>
          </p:cNvSpPr>
          <p:nvPr>
            <p:custDataLst>
              <p:tags r:id="rId41"/>
            </p:custDataLst>
          </p:nvPr>
        </p:nvSpPr>
        <p:spPr bwMode="auto">
          <a:xfrm flipH="1">
            <a:off x="4137025" y="4918075"/>
            <a:ext cx="215900" cy="1588"/>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547" name="Line 49"/>
          <p:cNvSpPr>
            <a:spLocks noChangeShapeType="1"/>
          </p:cNvSpPr>
          <p:nvPr>
            <p:custDataLst>
              <p:tags r:id="rId42"/>
            </p:custDataLst>
          </p:nvPr>
        </p:nvSpPr>
        <p:spPr bwMode="auto">
          <a:xfrm>
            <a:off x="4365625" y="2357439"/>
            <a:ext cx="1588" cy="2560637"/>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nvGrpSpPr>
          <p:cNvPr id="21548" name="Group 50"/>
          <p:cNvGrpSpPr>
            <a:grpSpLocks/>
          </p:cNvGrpSpPr>
          <p:nvPr>
            <p:custDataLst>
              <p:tags r:id="rId43"/>
            </p:custDataLst>
          </p:nvPr>
        </p:nvGrpSpPr>
        <p:grpSpPr bwMode="auto">
          <a:xfrm>
            <a:off x="4365626" y="2306638"/>
            <a:ext cx="328613" cy="101600"/>
            <a:chOff x="1790" y="1453"/>
            <a:chExt cx="207" cy="64"/>
          </a:xfrm>
        </p:grpSpPr>
        <p:sp>
          <p:nvSpPr>
            <p:cNvPr id="21629" name="Freeform 51"/>
            <p:cNvSpPr>
              <a:spLocks/>
            </p:cNvSpPr>
            <p:nvPr>
              <p:custDataLst>
                <p:tags r:id="rId124"/>
              </p:custDataLst>
            </p:nvPr>
          </p:nvSpPr>
          <p:spPr bwMode="auto">
            <a:xfrm>
              <a:off x="1909" y="1453"/>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30" name="Line 52"/>
            <p:cNvSpPr>
              <a:spLocks noChangeShapeType="1"/>
            </p:cNvSpPr>
            <p:nvPr>
              <p:custDataLst>
                <p:tags r:id="rId125"/>
              </p:custDataLst>
            </p:nvPr>
          </p:nvSpPr>
          <p:spPr bwMode="auto">
            <a:xfrm flipH="1">
              <a:off x="1790" y="1485"/>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1549" name="Group 53"/>
          <p:cNvGrpSpPr>
            <a:grpSpLocks/>
          </p:cNvGrpSpPr>
          <p:nvPr>
            <p:custDataLst>
              <p:tags r:id="rId44"/>
            </p:custDataLst>
          </p:nvPr>
        </p:nvGrpSpPr>
        <p:grpSpPr bwMode="auto">
          <a:xfrm>
            <a:off x="4365626" y="4094163"/>
            <a:ext cx="328613" cy="101600"/>
            <a:chOff x="1790" y="2579"/>
            <a:chExt cx="207" cy="64"/>
          </a:xfrm>
        </p:grpSpPr>
        <p:sp>
          <p:nvSpPr>
            <p:cNvPr id="21627" name="Freeform 54"/>
            <p:cNvSpPr>
              <a:spLocks/>
            </p:cNvSpPr>
            <p:nvPr>
              <p:custDataLst>
                <p:tags r:id="rId122"/>
              </p:custDataLst>
            </p:nvPr>
          </p:nvSpPr>
          <p:spPr bwMode="auto">
            <a:xfrm>
              <a:off x="1909" y="2579"/>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28" name="Line 55"/>
            <p:cNvSpPr>
              <a:spLocks noChangeShapeType="1"/>
            </p:cNvSpPr>
            <p:nvPr>
              <p:custDataLst>
                <p:tags r:id="rId123"/>
              </p:custDataLst>
            </p:nvPr>
          </p:nvSpPr>
          <p:spPr bwMode="auto">
            <a:xfrm flipH="1">
              <a:off x="1790" y="2611"/>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50" name="Rectangle 56"/>
          <p:cNvSpPr>
            <a:spLocks noChangeArrowheads="1"/>
          </p:cNvSpPr>
          <p:nvPr>
            <p:custDataLst>
              <p:tags r:id="rId45"/>
            </p:custDataLst>
          </p:nvPr>
        </p:nvSpPr>
        <p:spPr bwMode="auto">
          <a:xfrm>
            <a:off x="7034213" y="1920876"/>
            <a:ext cx="508000" cy="6715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51" name="Rectangle 57"/>
          <p:cNvSpPr>
            <a:spLocks noChangeArrowheads="1"/>
          </p:cNvSpPr>
          <p:nvPr>
            <p:custDataLst>
              <p:tags r:id="rId46"/>
            </p:custDataLst>
          </p:nvPr>
        </p:nvSpPr>
        <p:spPr bwMode="auto">
          <a:xfrm>
            <a:off x="6970713" y="2009776"/>
            <a:ext cx="508000" cy="6588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52" name="Rectangle 58"/>
          <p:cNvSpPr>
            <a:spLocks noChangeArrowheads="1"/>
          </p:cNvSpPr>
          <p:nvPr>
            <p:custDataLst>
              <p:tags r:id="rId47"/>
            </p:custDataLst>
          </p:nvPr>
        </p:nvSpPr>
        <p:spPr bwMode="auto">
          <a:xfrm>
            <a:off x="6907213" y="2098676"/>
            <a:ext cx="508000" cy="6588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53" name="Rectangle 59"/>
          <p:cNvSpPr>
            <a:spLocks noChangeArrowheads="1"/>
          </p:cNvSpPr>
          <p:nvPr>
            <p:custDataLst>
              <p:tags r:id="rId48"/>
            </p:custDataLst>
          </p:nvPr>
        </p:nvSpPr>
        <p:spPr bwMode="auto">
          <a:xfrm>
            <a:off x="6951663" y="2103439"/>
            <a:ext cx="1905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fp</a:t>
            </a:r>
            <a:endParaRPr lang="en-US" sz="2400">
              <a:solidFill>
                <a:srgbClr val="000000"/>
              </a:solidFill>
              <a:latin typeface="Times New Roman" pitchFamily="18" charset="0"/>
              <a:cs typeface="Arial" charset="0"/>
            </a:endParaRPr>
          </a:p>
        </p:txBody>
      </p:sp>
      <p:sp>
        <p:nvSpPr>
          <p:cNvPr id="21554" name="Rectangle 60"/>
          <p:cNvSpPr>
            <a:spLocks noChangeArrowheads="1"/>
          </p:cNvSpPr>
          <p:nvPr>
            <p:custDataLst>
              <p:tags r:id="rId49"/>
            </p:custDataLst>
          </p:nvPr>
        </p:nvSpPr>
        <p:spPr bwMode="auto">
          <a:xfrm>
            <a:off x="6951663" y="2332039"/>
            <a:ext cx="4445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units</a:t>
            </a:r>
            <a:endParaRPr lang="en-US" sz="2400">
              <a:solidFill>
                <a:srgbClr val="000000"/>
              </a:solidFill>
              <a:latin typeface="Times New Roman" pitchFamily="18" charset="0"/>
              <a:cs typeface="Arial" charset="0"/>
            </a:endParaRPr>
          </a:p>
        </p:txBody>
      </p:sp>
      <p:sp>
        <p:nvSpPr>
          <p:cNvPr id="21555" name="Rectangle 61"/>
          <p:cNvSpPr>
            <a:spLocks noChangeArrowheads="1"/>
          </p:cNvSpPr>
          <p:nvPr>
            <p:custDataLst>
              <p:tags r:id="rId50"/>
            </p:custDataLst>
          </p:nvPr>
        </p:nvSpPr>
        <p:spPr bwMode="auto">
          <a:xfrm>
            <a:off x="6945313" y="3821113"/>
            <a:ext cx="508000" cy="6604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56" name="Rectangle 62"/>
          <p:cNvSpPr>
            <a:spLocks noChangeArrowheads="1"/>
          </p:cNvSpPr>
          <p:nvPr>
            <p:custDataLst>
              <p:tags r:id="rId51"/>
            </p:custDataLst>
          </p:nvPr>
        </p:nvSpPr>
        <p:spPr bwMode="auto">
          <a:xfrm>
            <a:off x="6869113" y="3897313"/>
            <a:ext cx="520700" cy="6731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57" name="Rectangle 63"/>
          <p:cNvSpPr>
            <a:spLocks noChangeArrowheads="1"/>
          </p:cNvSpPr>
          <p:nvPr>
            <p:custDataLst>
              <p:tags r:id="rId52"/>
            </p:custDataLst>
          </p:nvPr>
        </p:nvSpPr>
        <p:spPr bwMode="auto">
          <a:xfrm>
            <a:off x="6900863" y="3929064"/>
            <a:ext cx="29845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a:t>
            </a:r>
            <a:endParaRPr lang="en-US" sz="2400">
              <a:solidFill>
                <a:srgbClr val="000000"/>
              </a:solidFill>
              <a:latin typeface="Times New Roman" pitchFamily="18" charset="0"/>
              <a:cs typeface="Arial" charset="0"/>
            </a:endParaRPr>
          </a:p>
        </p:txBody>
      </p:sp>
      <p:sp>
        <p:nvSpPr>
          <p:cNvPr id="21558" name="Rectangle 64"/>
          <p:cNvSpPr>
            <a:spLocks noChangeArrowheads="1"/>
          </p:cNvSpPr>
          <p:nvPr>
            <p:custDataLst>
              <p:tags r:id="rId53"/>
            </p:custDataLst>
          </p:nvPr>
        </p:nvSpPr>
        <p:spPr bwMode="auto">
          <a:xfrm>
            <a:off x="6900863" y="4157664"/>
            <a:ext cx="4445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units</a:t>
            </a:r>
            <a:endParaRPr lang="en-US" sz="2400">
              <a:solidFill>
                <a:srgbClr val="000000"/>
              </a:solidFill>
              <a:latin typeface="Times New Roman" pitchFamily="18" charset="0"/>
              <a:cs typeface="Arial" charset="0"/>
            </a:endParaRPr>
          </a:p>
        </p:txBody>
      </p:sp>
      <p:grpSp>
        <p:nvGrpSpPr>
          <p:cNvPr id="21559" name="Group 65"/>
          <p:cNvGrpSpPr>
            <a:grpSpLocks/>
          </p:cNvGrpSpPr>
          <p:nvPr>
            <p:custDataLst>
              <p:tags r:id="rId54"/>
            </p:custDataLst>
          </p:nvPr>
        </p:nvGrpSpPr>
        <p:grpSpPr bwMode="auto">
          <a:xfrm>
            <a:off x="6546851" y="4106863"/>
            <a:ext cx="328613" cy="101600"/>
            <a:chOff x="3164" y="2587"/>
            <a:chExt cx="207" cy="64"/>
          </a:xfrm>
        </p:grpSpPr>
        <p:sp>
          <p:nvSpPr>
            <p:cNvPr id="21625" name="Freeform 66"/>
            <p:cNvSpPr>
              <a:spLocks/>
            </p:cNvSpPr>
            <p:nvPr>
              <p:custDataLst>
                <p:tags r:id="rId120"/>
              </p:custDataLst>
            </p:nvPr>
          </p:nvSpPr>
          <p:spPr bwMode="auto">
            <a:xfrm>
              <a:off x="3283" y="2587"/>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26" name="Line 67"/>
            <p:cNvSpPr>
              <a:spLocks noChangeShapeType="1"/>
            </p:cNvSpPr>
            <p:nvPr>
              <p:custDataLst>
                <p:tags r:id="rId121"/>
              </p:custDataLst>
            </p:nvPr>
          </p:nvSpPr>
          <p:spPr bwMode="auto">
            <a:xfrm flipH="1">
              <a:off x="3164" y="2619"/>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60" name="Line 68"/>
          <p:cNvSpPr>
            <a:spLocks noChangeShapeType="1"/>
          </p:cNvSpPr>
          <p:nvPr>
            <p:custDataLst>
              <p:tags r:id="rId55"/>
            </p:custDataLst>
          </p:nvPr>
        </p:nvSpPr>
        <p:spPr bwMode="auto">
          <a:xfrm>
            <a:off x="6635750" y="4170363"/>
            <a:ext cx="1588" cy="798512"/>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nvGrpSpPr>
          <p:cNvPr id="21561" name="Group 69"/>
          <p:cNvGrpSpPr>
            <a:grpSpLocks/>
          </p:cNvGrpSpPr>
          <p:nvPr>
            <p:custDataLst>
              <p:tags r:id="rId56"/>
            </p:custDataLst>
          </p:nvPr>
        </p:nvGrpSpPr>
        <p:grpSpPr bwMode="auto">
          <a:xfrm>
            <a:off x="6546851" y="2255838"/>
            <a:ext cx="366713" cy="101600"/>
            <a:chOff x="3164" y="1421"/>
            <a:chExt cx="231" cy="64"/>
          </a:xfrm>
        </p:grpSpPr>
        <p:sp>
          <p:nvSpPr>
            <p:cNvPr id="21623" name="Freeform 70"/>
            <p:cNvSpPr>
              <a:spLocks/>
            </p:cNvSpPr>
            <p:nvPr>
              <p:custDataLst>
                <p:tags r:id="rId118"/>
              </p:custDataLst>
            </p:nvPr>
          </p:nvSpPr>
          <p:spPr bwMode="auto">
            <a:xfrm>
              <a:off x="3307" y="1421"/>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24" name="Line 71"/>
            <p:cNvSpPr>
              <a:spLocks noChangeShapeType="1"/>
            </p:cNvSpPr>
            <p:nvPr>
              <p:custDataLst>
                <p:tags r:id="rId119"/>
              </p:custDataLst>
            </p:nvPr>
          </p:nvSpPr>
          <p:spPr bwMode="auto">
            <a:xfrm flipH="1">
              <a:off x="3164" y="1453"/>
              <a:ext cx="207"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62" name="Rectangle 72"/>
          <p:cNvSpPr>
            <a:spLocks noChangeArrowheads="1"/>
          </p:cNvSpPr>
          <p:nvPr>
            <p:custDataLst>
              <p:tags r:id="rId57"/>
            </p:custDataLst>
          </p:nvPr>
        </p:nvSpPr>
        <p:spPr bwMode="auto">
          <a:xfrm>
            <a:off x="1911351" y="1654176"/>
            <a:ext cx="849313" cy="9128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21563" name="Group 73"/>
          <p:cNvGrpSpPr>
            <a:grpSpLocks/>
          </p:cNvGrpSpPr>
          <p:nvPr>
            <p:custDataLst>
              <p:tags r:id="rId58"/>
            </p:custDataLst>
          </p:nvPr>
        </p:nvGrpSpPr>
        <p:grpSpPr bwMode="auto">
          <a:xfrm>
            <a:off x="2767013" y="2332038"/>
            <a:ext cx="444500" cy="101600"/>
            <a:chOff x="783" y="1469"/>
            <a:chExt cx="280" cy="64"/>
          </a:xfrm>
        </p:grpSpPr>
        <p:sp>
          <p:nvSpPr>
            <p:cNvPr id="21621" name="Freeform 74"/>
            <p:cNvSpPr>
              <a:spLocks/>
            </p:cNvSpPr>
            <p:nvPr>
              <p:custDataLst>
                <p:tags r:id="rId116"/>
              </p:custDataLst>
            </p:nvPr>
          </p:nvSpPr>
          <p:spPr bwMode="auto">
            <a:xfrm>
              <a:off x="783" y="1469"/>
              <a:ext cx="88" cy="64"/>
            </a:xfrm>
            <a:custGeom>
              <a:avLst/>
              <a:gdLst>
                <a:gd name="T0" fmla="*/ 0 w 88"/>
                <a:gd name="T1" fmla="*/ 32 h 64"/>
                <a:gd name="T2" fmla="*/ 88 w 88"/>
                <a:gd name="T3" fmla="*/ 0 h 64"/>
                <a:gd name="T4" fmla="*/ 88 w 88"/>
                <a:gd name="T5" fmla="*/ 64 h 64"/>
                <a:gd name="T6" fmla="*/ 0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0" y="32"/>
                  </a:moveTo>
                  <a:lnTo>
                    <a:pt x="88" y="0"/>
                  </a:lnTo>
                  <a:lnTo>
                    <a:pt x="88" y="64"/>
                  </a:lnTo>
                  <a:lnTo>
                    <a:pt x="0"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22" name="Line 75"/>
            <p:cNvSpPr>
              <a:spLocks noChangeShapeType="1"/>
            </p:cNvSpPr>
            <p:nvPr>
              <p:custDataLst>
                <p:tags r:id="rId117"/>
              </p:custDataLst>
            </p:nvPr>
          </p:nvSpPr>
          <p:spPr bwMode="auto">
            <a:xfrm flipH="1">
              <a:off x="799" y="1501"/>
              <a:ext cx="264"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64" name="Rectangle 76"/>
          <p:cNvSpPr>
            <a:spLocks noChangeArrowheads="1"/>
          </p:cNvSpPr>
          <p:nvPr>
            <p:custDataLst>
              <p:tags r:id="rId59"/>
            </p:custDataLst>
          </p:nvPr>
        </p:nvSpPr>
        <p:spPr bwMode="auto">
          <a:xfrm>
            <a:off x="2070100" y="1863725"/>
            <a:ext cx="5080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Fetch</a:t>
            </a:r>
            <a:endParaRPr lang="en-US" sz="2400">
              <a:solidFill>
                <a:srgbClr val="000000"/>
              </a:solidFill>
              <a:latin typeface="Times New Roman" pitchFamily="18" charset="0"/>
              <a:cs typeface="Arial" charset="0"/>
            </a:endParaRPr>
          </a:p>
        </p:txBody>
      </p:sp>
      <p:sp>
        <p:nvSpPr>
          <p:cNvPr id="21565" name="Rectangle 77"/>
          <p:cNvSpPr>
            <a:spLocks noChangeArrowheads="1"/>
          </p:cNvSpPr>
          <p:nvPr>
            <p:custDataLst>
              <p:tags r:id="rId60"/>
            </p:custDataLst>
          </p:nvPr>
        </p:nvSpPr>
        <p:spPr bwMode="auto">
          <a:xfrm>
            <a:off x="2070100" y="2090739"/>
            <a:ext cx="4064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a:t>
            </a:r>
            <a:endParaRPr lang="en-US" sz="2400">
              <a:solidFill>
                <a:srgbClr val="000000"/>
              </a:solidFill>
              <a:latin typeface="Times New Roman" pitchFamily="18" charset="0"/>
              <a:cs typeface="Arial" charset="0"/>
            </a:endParaRPr>
          </a:p>
        </p:txBody>
      </p:sp>
      <p:sp>
        <p:nvSpPr>
          <p:cNvPr id="21566" name="Line 78"/>
          <p:cNvSpPr>
            <a:spLocks noChangeShapeType="1"/>
          </p:cNvSpPr>
          <p:nvPr>
            <p:custDataLst>
              <p:tags r:id="rId61"/>
            </p:custDataLst>
          </p:nvPr>
        </p:nvSpPr>
        <p:spPr bwMode="auto">
          <a:xfrm>
            <a:off x="6635750" y="4968875"/>
            <a:ext cx="2814638" cy="1588"/>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nvGrpSpPr>
          <p:cNvPr id="21567" name="Group 79"/>
          <p:cNvGrpSpPr>
            <a:grpSpLocks/>
          </p:cNvGrpSpPr>
          <p:nvPr>
            <p:custDataLst>
              <p:tags r:id="rId62"/>
            </p:custDataLst>
          </p:nvPr>
        </p:nvGrpSpPr>
        <p:grpSpPr bwMode="auto">
          <a:xfrm>
            <a:off x="9215438" y="3606801"/>
            <a:ext cx="711200" cy="912813"/>
            <a:chOff x="4845" y="2272"/>
            <a:chExt cx="448" cy="575"/>
          </a:xfrm>
        </p:grpSpPr>
        <p:sp>
          <p:nvSpPr>
            <p:cNvPr id="21617" name="Rectangle 80"/>
            <p:cNvSpPr>
              <a:spLocks noChangeArrowheads="1"/>
            </p:cNvSpPr>
            <p:nvPr>
              <p:custDataLst>
                <p:tags r:id="rId112"/>
              </p:custDataLst>
            </p:nvPr>
          </p:nvSpPr>
          <p:spPr bwMode="auto">
            <a:xfrm>
              <a:off x="4973" y="2272"/>
              <a:ext cx="320"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618" name="Rectangle 81"/>
            <p:cNvSpPr>
              <a:spLocks noChangeArrowheads="1"/>
            </p:cNvSpPr>
            <p:nvPr>
              <p:custDataLst>
                <p:tags r:id="rId113"/>
              </p:custDataLst>
            </p:nvPr>
          </p:nvSpPr>
          <p:spPr bwMode="auto">
            <a:xfrm>
              <a:off x="4925" y="2328"/>
              <a:ext cx="328"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619" name="Rectangle 82"/>
            <p:cNvSpPr>
              <a:spLocks noChangeArrowheads="1"/>
            </p:cNvSpPr>
            <p:nvPr>
              <p:custDataLst>
                <p:tags r:id="rId114"/>
              </p:custDataLst>
            </p:nvPr>
          </p:nvSpPr>
          <p:spPr bwMode="auto">
            <a:xfrm>
              <a:off x="4885" y="2376"/>
              <a:ext cx="320" cy="41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620" name="Rectangle 83"/>
            <p:cNvSpPr>
              <a:spLocks noChangeArrowheads="1"/>
            </p:cNvSpPr>
            <p:nvPr>
              <p:custDataLst>
                <p:tags r:id="rId115"/>
              </p:custDataLst>
            </p:nvPr>
          </p:nvSpPr>
          <p:spPr bwMode="auto">
            <a:xfrm>
              <a:off x="4845" y="2431"/>
              <a:ext cx="320" cy="416"/>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
        <p:nvSpPr>
          <p:cNvPr id="21568" name="Rectangle 84"/>
          <p:cNvSpPr>
            <a:spLocks noChangeArrowheads="1"/>
          </p:cNvSpPr>
          <p:nvPr>
            <p:custDataLst>
              <p:tags r:id="rId63"/>
            </p:custDataLst>
          </p:nvPr>
        </p:nvSpPr>
        <p:spPr bwMode="auto">
          <a:xfrm>
            <a:off x="9844088" y="4297364"/>
            <a:ext cx="5588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int/ld-</a:t>
            </a:r>
            <a:endParaRPr lang="en-US" sz="2400">
              <a:solidFill>
                <a:srgbClr val="000000"/>
              </a:solidFill>
              <a:latin typeface="Times New Roman" pitchFamily="18" charset="0"/>
              <a:cs typeface="Arial" charset="0"/>
            </a:endParaRPr>
          </a:p>
        </p:txBody>
      </p:sp>
      <p:sp>
        <p:nvSpPr>
          <p:cNvPr id="21569" name="Rectangle 85"/>
          <p:cNvSpPr>
            <a:spLocks noChangeArrowheads="1"/>
          </p:cNvSpPr>
          <p:nvPr>
            <p:custDataLst>
              <p:tags r:id="rId64"/>
            </p:custDataLst>
          </p:nvPr>
        </p:nvSpPr>
        <p:spPr bwMode="auto">
          <a:xfrm>
            <a:off x="9844088" y="4524375"/>
            <a:ext cx="4445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store</a:t>
            </a:r>
            <a:endParaRPr lang="en-US" sz="2400">
              <a:solidFill>
                <a:srgbClr val="000000"/>
              </a:solidFill>
              <a:latin typeface="Times New Roman" pitchFamily="18" charset="0"/>
              <a:cs typeface="Arial" charset="0"/>
            </a:endParaRPr>
          </a:p>
        </p:txBody>
      </p:sp>
      <p:sp>
        <p:nvSpPr>
          <p:cNvPr id="21570" name="Rectangle 86"/>
          <p:cNvSpPr>
            <a:spLocks noChangeArrowheads="1"/>
          </p:cNvSpPr>
          <p:nvPr>
            <p:custDataLst>
              <p:tags r:id="rId65"/>
            </p:custDataLst>
          </p:nvPr>
        </p:nvSpPr>
        <p:spPr bwMode="auto">
          <a:xfrm>
            <a:off x="9844088" y="4752975"/>
            <a:ext cx="4445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units</a:t>
            </a:r>
            <a:endParaRPr lang="en-US" sz="2400">
              <a:solidFill>
                <a:srgbClr val="000000"/>
              </a:solidFill>
              <a:latin typeface="Times New Roman" pitchFamily="18" charset="0"/>
              <a:cs typeface="Arial" charset="0"/>
            </a:endParaRPr>
          </a:p>
        </p:txBody>
      </p:sp>
      <p:sp>
        <p:nvSpPr>
          <p:cNvPr id="21571" name="Rectangle 87"/>
          <p:cNvSpPr>
            <a:spLocks noChangeArrowheads="1"/>
          </p:cNvSpPr>
          <p:nvPr>
            <p:custDataLst>
              <p:tags r:id="rId66"/>
            </p:custDataLst>
          </p:nvPr>
        </p:nvSpPr>
        <p:spPr bwMode="auto">
          <a:xfrm>
            <a:off x="8986838" y="1577976"/>
            <a:ext cx="1268412" cy="1470025"/>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72" name="Rectangle 88"/>
          <p:cNvSpPr>
            <a:spLocks noChangeArrowheads="1"/>
          </p:cNvSpPr>
          <p:nvPr>
            <p:custDataLst>
              <p:tags r:id="rId67"/>
            </p:custDataLst>
          </p:nvPr>
        </p:nvSpPr>
        <p:spPr bwMode="auto">
          <a:xfrm>
            <a:off x="9348788" y="1990725"/>
            <a:ext cx="4318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Data</a:t>
            </a:r>
            <a:endParaRPr lang="en-US" sz="2400">
              <a:solidFill>
                <a:srgbClr val="000000"/>
              </a:solidFill>
              <a:latin typeface="Times New Roman" pitchFamily="18" charset="0"/>
              <a:cs typeface="Arial" charset="0"/>
            </a:endParaRPr>
          </a:p>
        </p:txBody>
      </p:sp>
      <p:sp>
        <p:nvSpPr>
          <p:cNvPr id="21573" name="Rectangle 89"/>
          <p:cNvSpPr>
            <a:spLocks noChangeArrowheads="1"/>
          </p:cNvSpPr>
          <p:nvPr>
            <p:custDataLst>
              <p:tags r:id="rId68"/>
            </p:custDataLst>
          </p:nvPr>
        </p:nvSpPr>
        <p:spPr bwMode="auto">
          <a:xfrm>
            <a:off x="9348788" y="2217739"/>
            <a:ext cx="5715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Cache</a:t>
            </a:r>
            <a:endParaRPr lang="en-US" sz="2400">
              <a:solidFill>
                <a:srgbClr val="000000"/>
              </a:solidFill>
              <a:latin typeface="Times New Roman" pitchFamily="18" charset="0"/>
              <a:cs typeface="Arial" charset="0"/>
            </a:endParaRPr>
          </a:p>
        </p:txBody>
      </p:sp>
      <p:grpSp>
        <p:nvGrpSpPr>
          <p:cNvPr id="21574" name="Group 90"/>
          <p:cNvGrpSpPr>
            <a:grpSpLocks/>
          </p:cNvGrpSpPr>
          <p:nvPr>
            <p:custDataLst>
              <p:tags r:id="rId69"/>
            </p:custDataLst>
          </p:nvPr>
        </p:nvGrpSpPr>
        <p:grpSpPr bwMode="auto">
          <a:xfrm>
            <a:off x="9551988" y="3041650"/>
            <a:ext cx="101600" cy="571500"/>
            <a:chOff x="5057" y="1916"/>
            <a:chExt cx="64" cy="360"/>
          </a:xfrm>
        </p:grpSpPr>
        <p:sp>
          <p:nvSpPr>
            <p:cNvPr id="21614" name="Freeform 91"/>
            <p:cNvSpPr>
              <a:spLocks/>
            </p:cNvSpPr>
            <p:nvPr>
              <p:custDataLst>
                <p:tags r:id="rId109"/>
              </p:custDataLst>
            </p:nvPr>
          </p:nvSpPr>
          <p:spPr bwMode="auto">
            <a:xfrm>
              <a:off x="5057" y="2188"/>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15" name="Freeform 92"/>
            <p:cNvSpPr>
              <a:spLocks/>
            </p:cNvSpPr>
            <p:nvPr>
              <p:custDataLst>
                <p:tags r:id="rId110"/>
              </p:custDataLst>
            </p:nvPr>
          </p:nvSpPr>
          <p:spPr bwMode="auto">
            <a:xfrm>
              <a:off x="5057" y="1916"/>
              <a:ext cx="64" cy="88"/>
            </a:xfrm>
            <a:custGeom>
              <a:avLst/>
              <a:gdLst>
                <a:gd name="T0" fmla="*/ 32 w 64"/>
                <a:gd name="T1" fmla="*/ 0 h 88"/>
                <a:gd name="T2" fmla="*/ 64 w 64"/>
                <a:gd name="T3" fmla="*/ 88 h 88"/>
                <a:gd name="T4" fmla="*/ 0 w 64"/>
                <a:gd name="T5" fmla="*/ 88 h 88"/>
                <a:gd name="T6" fmla="*/ 32 w 64"/>
                <a:gd name="T7" fmla="*/ 0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0"/>
                  </a:moveTo>
                  <a:lnTo>
                    <a:pt x="64" y="88"/>
                  </a:lnTo>
                  <a:lnTo>
                    <a:pt x="0" y="88"/>
                  </a:lnTo>
                  <a:lnTo>
                    <a:pt x="32" y="0"/>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16" name="Line 93"/>
            <p:cNvSpPr>
              <a:spLocks noChangeShapeType="1"/>
            </p:cNvSpPr>
            <p:nvPr>
              <p:custDataLst>
                <p:tags r:id="rId111"/>
              </p:custDataLst>
            </p:nvPr>
          </p:nvSpPr>
          <p:spPr bwMode="auto">
            <a:xfrm>
              <a:off x="5089" y="1932"/>
              <a:ext cx="1" cy="32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75" name="Rectangle 94"/>
          <p:cNvSpPr>
            <a:spLocks noChangeArrowheads="1"/>
          </p:cNvSpPr>
          <p:nvPr>
            <p:custDataLst>
              <p:tags r:id="rId70"/>
            </p:custDataLst>
          </p:nvPr>
        </p:nvSpPr>
        <p:spPr bwMode="auto">
          <a:xfrm>
            <a:off x="7934325" y="3695701"/>
            <a:ext cx="698500" cy="862013"/>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76" name="Rectangle 95"/>
          <p:cNvSpPr>
            <a:spLocks noChangeArrowheads="1"/>
          </p:cNvSpPr>
          <p:nvPr>
            <p:custDataLst>
              <p:tags r:id="rId71"/>
            </p:custDataLst>
          </p:nvPr>
        </p:nvSpPr>
        <p:spPr bwMode="auto">
          <a:xfrm>
            <a:off x="7966075" y="3840164"/>
            <a:ext cx="6350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integer</a:t>
            </a:r>
            <a:endParaRPr lang="en-US" sz="2400">
              <a:solidFill>
                <a:srgbClr val="000000"/>
              </a:solidFill>
              <a:latin typeface="Times New Roman" pitchFamily="18" charset="0"/>
              <a:cs typeface="Arial" charset="0"/>
            </a:endParaRPr>
          </a:p>
        </p:txBody>
      </p:sp>
      <p:sp>
        <p:nvSpPr>
          <p:cNvPr id="21577" name="Rectangle 96"/>
          <p:cNvSpPr>
            <a:spLocks noChangeArrowheads="1"/>
          </p:cNvSpPr>
          <p:nvPr>
            <p:custDataLst>
              <p:tags r:id="rId72"/>
            </p:custDataLst>
          </p:nvPr>
        </p:nvSpPr>
        <p:spPr bwMode="auto">
          <a:xfrm>
            <a:off x="7966075" y="4068764"/>
            <a:ext cx="4572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reg’s</a:t>
            </a:r>
            <a:endParaRPr lang="en-US" sz="2400">
              <a:solidFill>
                <a:srgbClr val="000000"/>
              </a:solidFill>
              <a:latin typeface="Times New Roman" pitchFamily="18" charset="0"/>
              <a:cs typeface="Arial" charset="0"/>
            </a:endParaRPr>
          </a:p>
        </p:txBody>
      </p:sp>
      <p:sp>
        <p:nvSpPr>
          <p:cNvPr id="21578" name="Rectangle 97"/>
          <p:cNvSpPr>
            <a:spLocks noChangeArrowheads="1"/>
          </p:cNvSpPr>
          <p:nvPr>
            <p:custDataLst>
              <p:tags r:id="rId73"/>
            </p:custDataLst>
          </p:nvPr>
        </p:nvSpPr>
        <p:spPr bwMode="auto">
          <a:xfrm>
            <a:off x="7820025" y="1882776"/>
            <a:ext cx="698500" cy="849313"/>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flatTx/>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79" name="Rectangle 98"/>
          <p:cNvSpPr>
            <a:spLocks noChangeArrowheads="1"/>
          </p:cNvSpPr>
          <p:nvPr>
            <p:custDataLst>
              <p:tags r:id="rId74"/>
            </p:custDataLst>
          </p:nvPr>
        </p:nvSpPr>
        <p:spPr bwMode="auto">
          <a:xfrm>
            <a:off x="7864475" y="2028825"/>
            <a:ext cx="190500" cy="2746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fp</a:t>
            </a:r>
            <a:endParaRPr lang="en-US" sz="2400">
              <a:solidFill>
                <a:srgbClr val="000000"/>
              </a:solidFill>
              <a:latin typeface="Times New Roman" pitchFamily="18" charset="0"/>
              <a:cs typeface="Arial" charset="0"/>
            </a:endParaRPr>
          </a:p>
        </p:txBody>
      </p:sp>
      <p:sp>
        <p:nvSpPr>
          <p:cNvPr id="21580" name="Rectangle 99"/>
          <p:cNvSpPr>
            <a:spLocks noChangeArrowheads="1"/>
          </p:cNvSpPr>
          <p:nvPr>
            <p:custDataLst>
              <p:tags r:id="rId75"/>
            </p:custDataLst>
          </p:nvPr>
        </p:nvSpPr>
        <p:spPr bwMode="auto">
          <a:xfrm>
            <a:off x="7864475" y="2255839"/>
            <a:ext cx="4572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reg’s</a:t>
            </a:r>
            <a:endParaRPr lang="en-US" sz="2400">
              <a:solidFill>
                <a:srgbClr val="000000"/>
              </a:solidFill>
              <a:latin typeface="Times New Roman" pitchFamily="18" charset="0"/>
              <a:cs typeface="Arial" charset="0"/>
            </a:endParaRPr>
          </a:p>
        </p:txBody>
      </p:sp>
      <p:grpSp>
        <p:nvGrpSpPr>
          <p:cNvPr id="21581" name="Group 100"/>
          <p:cNvGrpSpPr>
            <a:grpSpLocks/>
          </p:cNvGrpSpPr>
          <p:nvPr>
            <p:custDataLst>
              <p:tags r:id="rId76"/>
            </p:custDataLst>
          </p:nvPr>
        </p:nvGrpSpPr>
        <p:grpSpPr bwMode="auto">
          <a:xfrm>
            <a:off x="9399588" y="4513263"/>
            <a:ext cx="101600" cy="430212"/>
            <a:chOff x="4961" y="2843"/>
            <a:chExt cx="64" cy="271"/>
          </a:xfrm>
        </p:grpSpPr>
        <p:sp>
          <p:nvSpPr>
            <p:cNvPr id="21612" name="Freeform 101"/>
            <p:cNvSpPr>
              <a:spLocks/>
            </p:cNvSpPr>
            <p:nvPr>
              <p:custDataLst>
                <p:tags r:id="rId107"/>
              </p:custDataLst>
            </p:nvPr>
          </p:nvSpPr>
          <p:spPr bwMode="auto">
            <a:xfrm>
              <a:off x="4961" y="2843"/>
              <a:ext cx="64" cy="87"/>
            </a:xfrm>
            <a:custGeom>
              <a:avLst/>
              <a:gdLst>
                <a:gd name="T0" fmla="*/ 32 w 64"/>
                <a:gd name="T1" fmla="*/ 0 h 87"/>
                <a:gd name="T2" fmla="*/ 64 w 64"/>
                <a:gd name="T3" fmla="*/ 87 h 87"/>
                <a:gd name="T4" fmla="*/ 0 w 64"/>
                <a:gd name="T5" fmla="*/ 87 h 87"/>
                <a:gd name="T6" fmla="*/ 32 w 64"/>
                <a:gd name="T7" fmla="*/ 0 h 87"/>
                <a:gd name="T8" fmla="*/ 0 60000 65536"/>
                <a:gd name="T9" fmla="*/ 0 60000 65536"/>
                <a:gd name="T10" fmla="*/ 0 60000 65536"/>
                <a:gd name="T11" fmla="*/ 0 60000 65536"/>
                <a:gd name="T12" fmla="*/ 0 w 64"/>
                <a:gd name="T13" fmla="*/ 0 h 87"/>
                <a:gd name="T14" fmla="*/ 64 w 64"/>
                <a:gd name="T15" fmla="*/ 87 h 87"/>
              </a:gdLst>
              <a:ahLst/>
              <a:cxnLst>
                <a:cxn ang="T8">
                  <a:pos x="T0" y="T1"/>
                </a:cxn>
                <a:cxn ang="T9">
                  <a:pos x="T2" y="T3"/>
                </a:cxn>
                <a:cxn ang="T10">
                  <a:pos x="T4" y="T5"/>
                </a:cxn>
                <a:cxn ang="T11">
                  <a:pos x="T6" y="T7"/>
                </a:cxn>
              </a:cxnLst>
              <a:rect l="T12" t="T13" r="T14" b="T15"/>
              <a:pathLst>
                <a:path w="64" h="87">
                  <a:moveTo>
                    <a:pt x="32" y="0"/>
                  </a:moveTo>
                  <a:lnTo>
                    <a:pt x="64" y="87"/>
                  </a:lnTo>
                  <a:lnTo>
                    <a:pt x="0" y="87"/>
                  </a:lnTo>
                  <a:lnTo>
                    <a:pt x="32" y="0"/>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13" name="Line 102"/>
            <p:cNvSpPr>
              <a:spLocks noChangeShapeType="1"/>
            </p:cNvSpPr>
            <p:nvPr>
              <p:custDataLst>
                <p:tags r:id="rId108"/>
              </p:custDataLst>
            </p:nvPr>
          </p:nvSpPr>
          <p:spPr bwMode="auto">
            <a:xfrm>
              <a:off x="4993" y="2859"/>
              <a:ext cx="1" cy="255"/>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1582" name="Group 103"/>
          <p:cNvGrpSpPr>
            <a:grpSpLocks/>
          </p:cNvGrpSpPr>
          <p:nvPr>
            <p:custDataLst>
              <p:tags r:id="rId77"/>
            </p:custDataLst>
          </p:nvPr>
        </p:nvGrpSpPr>
        <p:grpSpPr bwMode="auto">
          <a:xfrm>
            <a:off x="7472363" y="2232026"/>
            <a:ext cx="354012" cy="100013"/>
            <a:chOff x="3747" y="1406"/>
            <a:chExt cx="223" cy="63"/>
          </a:xfrm>
        </p:grpSpPr>
        <p:sp>
          <p:nvSpPr>
            <p:cNvPr id="21609" name="Freeform 104"/>
            <p:cNvSpPr>
              <a:spLocks/>
            </p:cNvSpPr>
            <p:nvPr>
              <p:custDataLst>
                <p:tags r:id="rId104"/>
              </p:custDataLst>
            </p:nvPr>
          </p:nvSpPr>
          <p:spPr bwMode="auto">
            <a:xfrm>
              <a:off x="3747" y="1406"/>
              <a:ext cx="88" cy="63"/>
            </a:xfrm>
            <a:custGeom>
              <a:avLst/>
              <a:gdLst>
                <a:gd name="T0" fmla="*/ 0 w 88"/>
                <a:gd name="T1" fmla="*/ 31 h 63"/>
                <a:gd name="T2" fmla="*/ 88 w 88"/>
                <a:gd name="T3" fmla="*/ 0 h 63"/>
                <a:gd name="T4" fmla="*/ 88 w 88"/>
                <a:gd name="T5" fmla="*/ 63 h 63"/>
                <a:gd name="T6" fmla="*/ 0 w 88"/>
                <a:gd name="T7" fmla="*/ 31 h 63"/>
                <a:gd name="T8" fmla="*/ 0 60000 65536"/>
                <a:gd name="T9" fmla="*/ 0 60000 65536"/>
                <a:gd name="T10" fmla="*/ 0 60000 65536"/>
                <a:gd name="T11" fmla="*/ 0 60000 65536"/>
                <a:gd name="T12" fmla="*/ 0 w 88"/>
                <a:gd name="T13" fmla="*/ 0 h 63"/>
                <a:gd name="T14" fmla="*/ 88 w 88"/>
                <a:gd name="T15" fmla="*/ 63 h 63"/>
              </a:gdLst>
              <a:ahLst/>
              <a:cxnLst>
                <a:cxn ang="T8">
                  <a:pos x="T0" y="T1"/>
                </a:cxn>
                <a:cxn ang="T9">
                  <a:pos x="T2" y="T3"/>
                </a:cxn>
                <a:cxn ang="T10">
                  <a:pos x="T4" y="T5"/>
                </a:cxn>
                <a:cxn ang="T11">
                  <a:pos x="T6" y="T7"/>
                </a:cxn>
              </a:cxnLst>
              <a:rect l="T12" t="T13" r="T14" b="T15"/>
              <a:pathLst>
                <a:path w="88" h="63">
                  <a:moveTo>
                    <a:pt x="0" y="31"/>
                  </a:moveTo>
                  <a:lnTo>
                    <a:pt x="88" y="0"/>
                  </a:lnTo>
                  <a:lnTo>
                    <a:pt x="88" y="63"/>
                  </a:lnTo>
                  <a:lnTo>
                    <a:pt x="0" y="31"/>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10" name="Freeform 105"/>
            <p:cNvSpPr>
              <a:spLocks/>
            </p:cNvSpPr>
            <p:nvPr>
              <p:custDataLst>
                <p:tags r:id="rId105"/>
              </p:custDataLst>
            </p:nvPr>
          </p:nvSpPr>
          <p:spPr bwMode="auto">
            <a:xfrm>
              <a:off x="3883" y="1406"/>
              <a:ext cx="87" cy="63"/>
            </a:xfrm>
            <a:custGeom>
              <a:avLst/>
              <a:gdLst>
                <a:gd name="T0" fmla="*/ 87 w 87"/>
                <a:gd name="T1" fmla="*/ 31 h 63"/>
                <a:gd name="T2" fmla="*/ 0 w 87"/>
                <a:gd name="T3" fmla="*/ 63 h 63"/>
                <a:gd name="T4" fmla="*/ 0 w 87"/>
                <a:gd name="T5" fmla="*/ 0 h 63"/>
                <a:gd name="T6" fmla="*/ 87 w 87"/>
                <a:gd name="T7" fmla="*/ 31 h 63"/>
                <a:gd name="T8" fmla="*/ 0 60000 65536"/>
                <a:gd name="T9" fmla="*/ 0 60000 65536"/>
                <a:gd name="T10" fmla="*/ 0 60000 65536"/>
                <a:gd name="T11" fmla="*/ 0 60000 65536"/>
                <a:gd name="T12" fmla="*/ 0 w 87"/>
                <a:gd name="T13" fmla="*/ 0 h 63"/>
                <a:gd name="T14" fmla="*/ 87 w 87"/>
                <a:gd name="T15" fmla="*/ 63 h 63"/>
              </a:gdLst>
              <a:ahLst/>
              <a:cxnLst>
                <a:cxn ang="T8">
                  <a:pos x="T0" y="T1"/>
                </a:cxn>
                <a:cxn ang="T9">
                  <a:pos x="T2" y="T3"/>
                </a:cxn>
                <a:cxn ang="T10">
                  <a:pos x="T4" y="T5"/>
                </a:cxn>
                <a:cxn ang="T11">
                  <a:pos x="T6" y="T7"/>
                </a:cxn>
              </a:cxnLst>
              <a:rect l="T12" t="T13" r="T14" b="T15"/>
              <a:pathLst>
                <a:path w="87" h="63">
                  <a:moveTo>
                    <a:pt x="87" y="31"/>
                  </a:moveTo>
                  <a:lnTo>
                    <a:pt x="0" y="63"/>
                  </a:lnTo>
                  <a:lnTo>
                    <a:pt x="0" y="0"/>
                  </a:lnTo>
                  <a:lnTo>
                    <a:pt x="87" y="31"/>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11" name="Line 106"/>
            <p:cNvSpPr>
              <a:spLocks noChangeShapeType="1"/>
            </p:cNvSpPr>
            <p:nvPr>
              <p:custDataLst>
                <p:tags r:id="rId106"/>
              </p:custDataLst>
            </p:nvPr>
          </p:nvSpPr>
          <p:spPr bwMode="auto">
            <a:xfrm flipH="1">
              <a:off x="3763" y="1437"/>
              <a:ext cx="183"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1583" name="Group 107"/>
          <p:cNvGrpSpPr>
            <a:grpSpLocks/>
          </p:cNvGrpSpPr>
          <p:nvPr>
            <p:custDataLst>
              <p:tags r:id="rId78"/>
            </p:custDataLst>
          </p:nvPr>
        </p:nvGrpSpPr>
        <p:grpSpPr bwMode="auto">
          <a:xfrm>
            <a:off x="7446963" y="4081463"/>
            <a:ext cx="493712" cy="101600"/>
            <a:chOff x="3731" y="2571"/>
            <a:chExt cx="311" cy="64"/>
          </a:xfrm>
        </p:grpSpPr>
        <p:sp>
          <p:nvSpPr>
            <p:cNvPr id="21606" name="Freeform 108"/>
            <p:cNvSpPr>
              <a:spLocks/>
            </p:cNvSpPr>
            <p:nvPr>
              <p:custDataLst>
                <p:tags r:id="rId101"/>
              </p:custDataLst>
            </p:nvPr>
          </p:nvSpPr>
          <p:spPr bwMode="auto">
            <a:xfrm>
              <a:off x="3731" y="2571"/>
              <a:ext cx="88" cy="64"/>
            </a:xfrm>
            <a:custGeom>
              <a:avLst/>
              <a:gdLst>
                <a:gd name="T0" fmla="*/ 0 w 88"/>
                <a:gd name="T1" fmla="*/ 32 h 64"/>
                <a:gd name="T2" fmla="*/ 88 w 88"/>
                <a:gd name="T3" fmla="*/ 0 h 64"/>
                <a:gd name="T4" fmla="*/ 88 w 88"/>
                <a:gd name="T5" fmla="*/ 64 h 64"/>
                <a:gd name="T6" fmla="*/ 0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0" y="32"/>
                  </a:moveTo>
                  <a:lnTo>
                    <a:pt x="88" y="0"/>
                  </a:lnTo>
                  <a:lnTo>
                    <a:pt x="88" y="64"/>
                  </a:lnTo>
                  <a:lnTo>
                    <a:pt x="0"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07" name="Freeform 109"/>
            <p:cNvSpPr>
              <a:spLocks/>
            </p:cNvSpPr>
            <p:nvPr>
              <p:custDataLst>
                <p:tags r:id="rId102"/>
              </p:custDataLst>
            </p:nvPr>
          </p:nvSpPr>
          <p:spPr bwMode="auto">
            <a:xfrm>
              <a:off x="3954" y="2571"/>
              <a:ext cx="88" cy="64"/>
            </a:xfrm>
            <a:custGeom>
              <a:avLst/>
              <a:gdLst>
                <a:gd name="T0" fmla="*/ 88 w 88"/>
                <a:gd name="T1" fmla="*/ 32 h 64"/>
                <a:gd name="T2" fmla="*/ 0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0"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08" name="Line 110"/>
            <p:cNvSpPr>
              <a:spLocks noChangeShapeType="1"/>
            </p:cNvSpPr>
            <p:nvPr>
              <p:custDataLst>
                <p:tags r:id="rId103"/>
              </p:custDataLst>
            </p:nvPr>
          </p:nvSpPr>
          <p:spPr bwMode="auto">
            <a:xfrm flipH="1">
              <a:off x="3747" y="2603"/>
              <a:ext cx="271" cy="1"/>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21584" name="Group 111"/>
          <p:cNvGrpSpPr>
            <a:grpSpLocks/>
          </p:cNvGrpSpPr>
          <p:nvPr>
            <p:custDataLst>
              <p:tags r:id="rId79"/>
            </p:custDataLst>
          </p:nvPr>
        </p:nvGrpSpPr>
        <p:grpSpPr bwMode="auto">
          <a:xfrm>
            <a:off x="8626476" y="4081463"/>
            <a:ext cx="595313" cy="127000"/>
            <a:chOff x="4474" y="2571"/>
            <a:chExt cx="375" cy="80"/>
          </a:xfrm>
        </p:grpSpPr>
        <p:sp>
          <p:nvSpPr>
            <p:cNvPr id="21603" name="Freeform 112"/>
            <p:cNvSpPr>
              <a:spLocks/>
            </p:cNvSpPr>
            <p:nvPr>
              <p:custDataLst>
                <p:tags r:id="rId98"/>
              </p:custDataLst>
            </p:nvPr>
          </p:nvSpPr>
          <p:spPr bwMode="auto">
            <a:xfrm>
              <a:off x="4474" y="2587"/>
              <a:ext cx="88" cy="64"/>
            </a:xfrm>
            <a:custGeom>
              <a:avLst/>
              <a:gdLst>
                <a:gd name="T0" fmla="*/ 0 w 88"/>
                <a:gd name="T1" fmla="*/ 32 h 64"/>
                <a:gd name="T2" fmla="*/ 80 w 88"/>
                <a:gd name="T3" fmla="*/ 0 h 64"/>
                <a:gd name="T4" fmla="*/ 88 w 88"/>
                <a:gd name="T5" fmla="*/ 64 h 64"/>
                <a:gd name="T6" fmla="*/ 0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0" y="32"/>
                  </a:moveTo>
                  <a:lnTo>
                    <a:pt x="80" y="0"/>
                  </a:lnTo>
                  <a:lnTo>
                    <a:pt x="88" y="64"/>
                  </a:lnTo>
                  <a:lnTo>
                    <a:pt x="0"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04" name="Freeform 113"/>
            <p:cNvSpPr>
              <a:spLocks/>
            </p:cNvSpPr>
            <p:nvPr>
              <p:custDataLst>
                <p:tags r:id="rId99"/>
              </p:custDataLst>
            </p:nvPr>
          </p:nvSpPr>
          <p:spPr bwMode="auto">
            <a:xfrm>
              <a:off x="4761" y="2571"/>
              <a:ext cx="88" cy="64"/>
            </a:xfrm>
            <a:custGeom>
              <a:avLst/>
              <a:gdLst>
                <a:gd name="T0" fmla="*/ 88 w 88"/>
                <a:gd name="T1" fmla="*/ 32 h 64"/>
                <a:gd name="T2" fmla="*/ 8 w 88"/>
                <a:gd name="T3" fmla="*/ 64 h 64"/>
                <a:gd name="T4" fmla="*/ 0 w 88"/>
                <a:gd name="T5" fmla="*/ 0 h 64"/>
                <a:gd name="T6" fmla="*/ 88 w 88"/>
                <a:gd name="T7" fmla="*/ 32 h 64"/>
                <a:gd name="T8" fmla="*/ 0 60000 65536"/>
                <a:gd name="T9" fmla="*/ 0 60000 65536"/>
                <a:gd name="T10" fmla="*/ 0 60000 65536"/>
                <a:gd name="T11" fmla="*/ 0 60000 65536"/>
                <a:gd name="T12" fmla="*/ 0 w 88"/>
                <a:gd name="T13" fmla="*/ 0 h 64"/>
                <a:gd name="T14" fmla="*/ 88 w 88"/>
                <a:gd name="T15" fmla="*/ 64 h 64"/>
              </a:gdLst>
              <a:ahLst/>
              <a:cxnLst>
                <a:cxn ang="T8">
                  <a:pos x="T0" y="T1"/>
                </a:cxn>
                <a:cxn ang="T9">
                  <a:pos x="T2" y="T3"/>
                </a:cxn>
                <a:cxn ang="T10">
                  <a:pos x="T4" y="T5"/>
                </a:cxn>
                <a:cxn ang="T11">
                  <a:pos x="T6" y="T7"/>
                </a:cxn>
              </a:cxnLst>
              <a:rect l="T12" t="T13" r="T14" b="T15"/>
              <a:pathLst>
                <a:path w="88" h="64">
                  <a:moveTo>
                    <a:pt x="88" y="32"/>
                  </a:moveTo>
                  <a:lnTo>
                    <a:pt x="8" y="64"/>
                  </a:lnTo>
                  <a:lnTo>
                    <a:pt x="0" y="0"/>
                  </a:lnTo>
                  <a:lnTo>
                    <a:pt x="88" y="32"/>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21605" name="Line 114"/>
            <p:cNvSpPr>
              <a:spLocks noChangeShapeType="1"/>
            </p:cNvSpPr>
            <p:nvPr>
              <p:custDataLst>
                <p:tags r:id="rId100"/>
              </p:custDataLst>
            </p:nvPr>
          </p:nvSpPr>
          <p:spPr bwMode="auto">
            <a:xfrm flipH="1">
              <a:off x="4482" y="2603"/>
              <a:ext cx="351" cy="8"/>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21585" name="Rectangle 115"/>
          <p:cNvSpPr>
            <a:spLocks noChangeArrowheads="1"/>
          </p:cNvSpPr>
          <p:nvPr>
            <p:custDataLst>
              <p:tags r:id="rId80"/>
            </p:custDataLst>
          </p:nvPr>
        </p:nvSpPr>
        <p:spPr bwMode="auto">
          <a:xfrm>
            <a:off x="1689100" y="5487988"/>
            <a:ext cx="1952458"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  Fetch up to 8 </a:t>
            </a:r>
            <a:endParaRPr lang="en-US" sz="2400">
              <a:solidFill>
                <a:srgbClr val="000000"/>
              </a:solidFill>
              <a:latin typeface="Times New Roman" pitchFamily="18" charset="0"/>
              <a:cs typeface="Arial" charset="0"/>
            </a:endParaRPr>
          </a:p>
        </p:txBody>
      </p:sp>
      <p:sp>
        <p:nvSpPr>
          <p:cNvPr id="21586" name="Rectangle 116"/>
          <p:cNvSpPr>
            <a:spLocks noChangeArrowheads="1"/>
          </p:cNvSpPr>
          <p:nvPr>
            <p:custDataLst>
              <p:tags r:id="rId81"/>
            </p:custDataLst>
          </p:nvPr>
        </p:nvSpPr>
        <p:spPr bwMode="auto">
          <a:xfrm>
            <a:off x="1689101" y="5792788"/>
            <a:ext cx="2628925"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instructions per cycle</a:t>
            </a:r>
            <a:endParaRPr lang="en-US" sz="2400">
              <a:solidFill>
                <a:srgbClr val="000000"/>
              </a:solidFill>
              <a:latin typeface="Times New Roman" pitchFamily="18" charset="0"/>
              <a:cs typeface="Arial" charset="0"/>
            </a:endParaRPr>
          </a:p>
        </p:txBody>
      </p:sp>
      <p:sp>
        <p:nvSpPr>
          <p:cNvPr id="21587" name="Rectangle 117"/>
          <p:cNvSpPr>
            <a:spLocks noChangeArrowheads="1"/>
          </p:cNvSpPr>
          <p:nvPr>
            <p:custDataLst>
              <p:tags r:id="rId82"/>
            </p:custDataLst>
          </p:nvPr>
        </p:nvSpPr>
        <p:spPr bwMode="auto">
          <a:xfrm>
            <a:off x="7218363" y="5487988"/>
            <a:ext cx="2234586"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  Issue 3 floating </a:t>
            </a:r>
            <a:endParaRPr lang="en-US" sz="2400">
              <a:solidFill>
                <a:srgbClr val="000000"/>
              </a:solidFill>
              <a:latin typeface="Times New Roman" pitchFamily="18" charset="0"/>
              <a:cs typeface="Arial" charset="0"/>
            </a:endParaRPr>
          </a:p>
        </p:txBody>
      </p:sp>
      <p:sp>
        <p:nvSpPr>
          <p:cNvPr id="21588" name="Rectangle 118"/>
          <p:cNvSpPr>
            <a:spLocks noChangeArrowheads="1"/>
          </p:cNvSpPr>
          <p:nvPr>
            <p:custDataLst>
              <p:tags r:id="rId83"/>
            </p:custDataLst>
          </p:nvPr>
        </p:nvSpPr>
        <p:spPr bwMode="auto">
          <a:xfrm>
            <a:off x="7218363" y="5792788"/>
            <a:ext cx="1946046"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point, 6 integer </a:t>
            </a:r>
            <a:endParaRPr lang="en-US" sz="2400">
              <a:solidFill>
                <a:srgbClr val="000000"/>
              </a:solidFill>
              <a:latin typeface="Times New Roman" pitchFamily="18" charset="0"/>
              <a:cs typeface="Arial" charset="0"/>
            </a:endParaRPr>
          </a:p>
        </p:txBody>
      </p:sp>
      <p:sp>
        <p:nvSpPr>
          <p:cNvPr id="21589" name="Rectangle 119"/>
          <p:cNvSpPr>
            <a:spLocks noChangeArrowheads="1"/>
          </p:cNvSpPr>
          <p:nvPr>
            <p:custDataLst>
              <p:tags r:id="rId84"/>
            </p:custDataLst>
          </p:nvPr>
        </p:nvSpPr>
        <p:spPr bwMode="auto">
          <a:xfrm>
            <a:off x="7218364" y="6096000"/>
            <a:ext cx="2628925"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instructions per cycle</a:t>
            </a:r>
            <a:endParaRPr lang="en-US" sz="2400">
              <a:solidFill>
                <a:srgbClr val="000000"/>
              </a:solidFill>
              <a:latin typeface="Times New Roman" pitchFamily="18" charset="0"/>
              <a:cs typeface="Arial" charset="0"/>
            </a:endParaRPr>
          </a:p>
        </p:txBody>
      </p:sp>
      <p:sp>
        <p:nvSpPr>
          <p:cNvPr id="21590" name="Rectangle 120"/>
          <p:cNvSpPr>
            <a:spLocks noChangeArrowheads="1"/>
          </p:cNvSpPr>
          <p:nvPr>
            <p:custDataLst>
              <p:tags r:id="rId85"/>
            </p:custDataLst>
          </p:nvPr>
        </p:nvSpPr>
        <p:spPr bwMode="auto">
          <a:xfrm>
            <a:off x="4605339" y="5487988"/>
            <a:ext cx="1975413"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  Out-of-order, </a:t>
            </a:r>
            <a:endParaRPr lang="en-US" sz="2400">
              <a:solidFill>
                <a:srgbClr val="000000"/>
              </a:solidFill>
              <a:latin typeface="Times New Roman" pitchFamily="18" charset="0"/>
              <a:cs typeface="Arial" charset="0"/>
            </a:endParaRPr>
          </a:p>
        </p:txBody>
      </p:sp>
      <p:sp>
        <p:nvSpPr>
          <p:cNvPr id="21591" name="Rectangle 121"/>
          <p:cNvSpPr>
            <a:spLocks noChangeArrowheads="1"/>
          </p:cNvSpPr>
          <p:nvPr>
            <p:custDataLst>
              <p:tags r:id="rId86"/>
            </p:custDataLst>
          </p:nvPr>
        </p:nvSpPr>
        <p:spPr bwMode="auto">
          <a:xfrm>
            <a:off x="4605339" y="5792788"/>
            <a:ext cx="1458733"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speculative </a:t>
            </a:r>
            <a:endParaRPr lang="en-US" sz="2400">
              <a:solidFill>
                <a:srgbClr val="000000"/>
              </a:solidFill>
              <a:latin typeface="Times New Roman" pitchFamily="18" charset="0"/>
              <a:cs typeface="Arial" charset="0"/>
            </a:endParaRPr>
          </a:p>
        </p:txBody>
      </p:sp>
      <p:sp>
        <p:nvSpPr>
          <p:cNvPr id="21592" name="Rectangle 122"/>
          <p:cNvSpPr>
            <a:spLocks noChangeArrowheads="1"/>
          </p:cNvSpPr>
          <p:nvPr>
            <p:custDataLst>
              <p:tags r:id="rId87"/>
            </p:custDataLst>
          </p:nvPr>
        </p:nvSpPr>
        <p:spPr bwMode="auto">
          <a:xfrm>
            <a:off x="4605338" y="6096000"/>
            <a:ext cx="1194238" cy="369332"/>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sz="2400">
                <a:solidFill>
                  <a:srgbClr val="000000"/>
                </a:solidFill>
                <a:latin typeface="Times" pitchFamily="18" charset="0"/>
                <a:cs typeface="Arial" charset="0"/>
              </a:rPr>
              <a:t>execution</a:t>
            </a:r>
            <a:endParaRPr lang="en-US" sz="2400">
              <a:solidFill>
                <a:srgbClr val="000000"/>
              </a:solidFill>
              <a:latin typeface="Times New Roman" pitchFamily="18" charset="0"/>
              <a:cs typeface="Arial" charset="0"/>
            </a:endParaRPr>
          </a:p>
        </p:txBody>
      </p:sp>
      <p:sp>
        <p:nvSpPr>
          <p:cNvPr id="21593" name="Rectangle 123"/>
          <p:cNvSpPr>
            <a:spLocks noChangeArrowheads="1"/>
          </p:cNvSpPr>
          <p:nvPr>
            <p:custDataLst>
              <p:tags r:id="rId88"/>
            </p:custDataLst>
          </p:nvPr>
        </p:nvSpPr>
        <p:spPr bwMode="auto">
          <a:xfrm>
            <a:off x="1638300" y="1446214"/>
            <a:ext cx="8851900" cy="5030787"/>
          </a:xfrm>
          <a:prstGeom prst="rect">
            <a:avLst/>
          </a:prstGeom>
          <a:noFill/>
          <a:ln w="254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94" name="Rectangle 124"/>
          <p:cNvSpPr>
            <a:spLocks noChangeArrowheads="1"/>
          </p:cNvSpPr>
          <p:nvPr>
            <p:custDataLst>
              <p:tags r:id="rId89"/>
            </p:custDataLst>
          </p:nvPr>
        </p:nvSpPr>
        <p:spPr bwMode="auto">
          <a:xfrm>
            <a:off x="3733801" y="16002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95" name="Rectangle 125"/>
          <p:cNvSpPr>
            <a:spLocks noChangeArrowheads="1"/>
          </p:cNvSpPr>
          <p:nvPr>
            <p:custDataLst>
              <p:tags r:id="rId90"/>
            </p:custDataLst>
          </p:nvPr>
        </p:nvSpPr>
        <p:spPr bwMode="auto">
          <a:xfrm>
            <a:off x="3657601" y="16764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96" name="Rectangle 126"/>
          <p:cNvSpPr>
            <a:spLocks noChangeArrowheads="1"/>
          </p:cNvSpPr>
          <p:nvPr>
            <p:custDataLst>
              <p:tags r:id="rId91"/>
            </p:custDataLst>
          </p:nvPr>
        </p:nvSpPr>
        <p:spPr bwMode="auto">
          <a:xfrm>
            <a:off x="3581401" y="17526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97" name="Rectangle 127"/>
          <p:cNvSpPr>
            <a:spLocks noChangeArrowheads="1"/>
          </p:cNvSpPr>
          <p:nvPr>
            <p:custDataLst>
              <p:tags r:id="rId92"/>
            </p:custDataLst>
          </p:nvPr>
        </p:nvSpPr>
        <p:spPr bwMode="auto">
          <a:xfrm>
            <a:off x="3505201" y="18288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98" name="Rectangle 128"/>
          <p:cNvSpPr>
            <a:spLocks noChangeArrowheads="1"/>
          </p:cNvSpPr>
          <p:nvPr>
            <p:custDataLst>
              <p:tags r:id="rId93"/>
            </p:custDataLst>
          </p:nvPr>
        </p:nvSpPr>
        <p:spPr bwMode="auto">
          <a:xfrm>
            <a:off x="3429001" y="19050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599" name="Rectangle 129"/>
          <p:cNvSpPr>
            <a:spLocks noChangeArrowheads="1"/>
          </p:cNvSpPr>
          <p:nvPr>
            <p:custDataLst>
              <p:tags r:id="rId94"/>
            </p:custDataLst>
          </p:nvPr>
        </p:nvSpPr>
        <p:spPr bwMode="auto">
          <a:xfrm>
            <a:off x="3352801" y="19812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600" name="Rectangle 130"/>
          <p:cNvSpPr>
            <a:spLocks noChangeArrowheads="1"/>
          </p:cNvSpPr>
          <p:nvPr>
            <p:custDataLst>
              <p:tags r:id="rId95"/>
            </p:custDataLst>
          </p:nvPr>
        </p:nvSpPr>
        <p:spPr bwMode="auto">
          <a:xfrm>
            <a:off x="3276601" y="2057401"/>
            <a:ext cx="519113" cy="481013"/>
          </a:xfrm>
          <a:prstGeom prst="rect">
            <a:avLst/>
          </a:prstGeom>
          <a:solidFill>
            <a:srgbClr val="FFFFFF"/>
          </a:solidFill>
          <a:ln w="28575">
            <a:solidFill>
              <a:srgbClr val="990099"/>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601" name="Rectangle 131"/>
          <p:cNvSpPr>
            <a:spLocks noChangeArrowheads="1"/>
          </p:cNvSpPr>
          <p:nvPr>
            <p:custDataLst>
              <p:tags r:id="rId96"/>
            </p:custDataLst>
          </p:nvPr>
        </p:nvSpPr>
        <p:spPr bwMode="auto">
          <a:xfrm>
            <a:off x="3217863" y="2136776"/>
            <a:ext cx="519112" cy="4810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21602" name="Rectangle 132"/>
          <p:cNvSpPr>
            <a:spLocks noChangeArrowheads="1"/>
          </p:cNvSpPr>
          <p:nvPr>
            <p:custDataLst>
              <p:tags r:id="rId97"/>
            </p:custDataLst>
          </p:nvPr>
        </p:nvSpPr>
        <p:spPr bwMode="auto">
          <a:xfrm>
            <a:off x="3336925" y="2243139"/>
            <a:ext cx="279400" cy="274637"/>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US">
                <a:solidFill>
                  <a:srgbClr val="000000"/>
                </a:solidFill>
                <a:latin typeface="Times" pitchFamily="18" charset="0"/>
                <a:cs typeface="Arial" charset="0"/>
              </a:rPr>
              <a:t>PC</a:t>
            </a:r>
            <a:endParaRPr lang="en-US" sz="2400">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37024643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SMT</a:t>
            </a:r>
          </a:p>
        </p:txBody>
      </p:sp>
      <p:sp>
        <p:nvSpPr>
          <p:cNvPr id="3" name="Content Placeholder 2"/>
          <p:cNvSpPr>
            <a:spLocks noGrp="1"/>
          </p:cNvSpPr>
          <p:nvPr>
            <p:ph idx="1"/>
          </p:nvPr>
        </p:nvSpPr>
        <p:spPr/>
        <p:txBody>
          <a:bodyPr/>
          <a:lstStyle/>
          <a:p>
            <a:pPr marL="0" indent="0">
              <a:buNone/>
            </a:pPr>
            <a:r>
              <a:rPr lang="en-US" dirty="0"/>
              <a:t>Intel – </a:t>
            </a:r>
            <a:r>
              <a:rPr lang="en-US" dirty="0" err="1"/>
              <a:t>Hyperthreading</a:t>
            </a:r>
            <a:endParaRPr lang="en-US" dirty="0"/>
          </a:p>
          <a:p>
            <a:pPr marL="0" indent="0">
              <a:buNone/>
            </a:pPr>
            <a:r>
              <a:rPr lang="en-US" dirty="0"/>
              <a:t>- IBM whitepaper: 20-50% performance benefit</a:t>
            </a:r>
          </a:p>
          <a:p>
            <a:pPr marL="0" indent="0">
              <a:buNone/>
            </a:pP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F506B6EE-A093-4FEF-8170-8F99626F721D}" type="datetime1">
              <a:rPr lang="en-US">
                <a:solidFill>
                  <a:srgbClr val="000000"/>
                </a:solidFill>
                <a:latin typeface="Garamond" pitchFamily="18" charset="0"/>
                <a:cs typeface="Arial" charset="0"/>
              </a:rPr>
              <a:pPr fontAlgn="base">
                <a:spcBef>
                  <a:spcPct val="0"/>
                </a:spcBef>
                <a:spcAft>
                  <a:spcPct val="0"/>
                </a:spcAft>
                <a:defRPr/>
              </a:pPr>
              <a:t>11/17/2022</a:t>
            </a:fld>
            <a:endParaRPr lang="en-US">
              <a:solidFill>
                <a:srgbClr val="000000"/>
              </a:solidFill>
              <a:latin typeface="Garamond" pitchFamily="18" charset="0"/>
              <a:cs typeface="Arial" charset="0"/>
            </a:endParaRPr>
          </a:p>
        </p:txBody>
      </p:sp>
      <p:sp>
        <p:nvSpPr>
          <p:cNvPr id="5" name="Slide Number Placeholder 4"/>
          <p:cNvSpPr>
            <a:spLocks noGrp="1"/>
          </p:cNvSpPr>
          <p:nvPr>
            <p:ph type="sldNum" sz="quarter" idx="11"/>
          </p:nvPr>
        </p:nvSpPr>
        <p:spPr/>
        <p:txBody>
          <a:bodyPr/>
          <a:lstStyle/>
          <a:p>
            <a:pPr fontAlgn="base">
              <a:spcBef>
                <a:spcPct val="0"/>
              </a:spcBef>
              <a:spcAft>
                <a:spcPct val="0"/>
              </a:spcAft>
              <a:defRPr/>
            </a:pPr>
            <a:fld id="{5916EC20-D012-429D-9293-36ECE46676D6}" type="slidenum">
              <a:rPr lang="en-US">
                <a:solidFill>
                  <a:srgbClr val="000000"/>
                </a:solidFill>
                <a:latin typeface="Garamond" pitchFamily="18" charset="0"/>
                <a:cs typeface="Arial" charset="0"/>
              </a:rPr>
              <a:pPr fontAlgn="base">
                <a:spcBef>
                  <a:spcPct val="0"/>
                </a:spcBef>
                <a:spcAft>
                  <a:spcPct val="0"/>
                </a:spcAft>
                <a:defRPr/>
              </a:pPr>
              <a:t>13</a:t>
            </a:fld>
            <a:endParaRPr lang="en-US">
              <a:solidFill>
                <a:srgbClr val="000000"/>
              </a:solidFill>
              <a:latin typeface="Garamond" pitchFamily="18" charset="0"/>
              <a:cs typeface="Arial" charset="0"/>
            </a:endParaRPr>
          </a:p>
        </p:txBody>
      </p:sp>
      <p:pic>
        <p:nvPicPr>
          <p:cNvPr id="6" name="Picture 5" descr="Screen Shot 2011-10-27 at 5.00.40 AM.PNG"/>
          <p:cNvPicPr>
            <a:picLocks noChangeAspect="1"/>
          </p:cNvPicPr>
          <p:nvPr/>
        </p:nvPicPr>
        <p:blipFill>
          <a:blip r:embed="rId3" cstate="print"/>
          <a:stretch>
            <a:fillRect/>
          </a:stretch>
        </p:blipFill>
        <p:spPr>
          <a:xfrm>
            <a:off x="3160269" y="2401579"/>
            <a:ext cx="5244445" cy="3047619"/>
          </a:xfrm>
          <a:prstGeom prst="rect">
            <a:avLst/>
          </a:prstGeom>
        </p:spPr>
      </p:pic>
    </p:spTree>
    <p:extLst>
      <p:ext uri="{BB962C8B-B14F-4D97-AF65-F5344CB8AC3E}">
        <p14:creationId xmlns:p14="http://schemas.microsoft.com/office/powerpoint/2010/main" val="3692892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Real-World SMT (2)</a:t>
            </a:r>
          </a:p>
        </p:txBody>
      </p:sp>
      <p:sp>
        <p:nvSpPr>
          <p:cNvPr id="3" name="Content Placeholder 2"/>
          <p:cNvSpPr>
            <a:spLocks noGrp="1"/>
          </p:cNvSpPr>
          <p:nvPr>
            <p:ph idx="1"/>
          </p:nvPr>
        </p:nvSpPr>
        <p:spPr/>
        <p:txBody>
          <a:bodyPr/>
          <a:lstStyle/>
          <a:p>
            <a:r>
              <a:rPr lang="en-US" sz="2400" dirty="0"/>
              <a:t>AMD - “It’s all about the cores!”</a:t>
            </a:r>
          </a:p>
          <a:p>
            <a:pPr lvl="1"/>
            <a:r>
              <a:rPr lang="en-US" sz="2000" dirty="0"/>
              <a:t>“Our cores are real.” – January, 2010</a:t>
            </a:r>
          </a:p>
          <a:p>
            <a:pPr lvl="2"/>
            <a:r>
              <a:rPr lang="en-US" sz="1600" dirty="0"/>
              <a:t>“</a:t>
            </a:r>
            <a:r>
              <a:rPr lang="en-US" sz="1600" dirty="0" err="1"/>
              <a:t>Hyperthreading</a:t>
            </a:r>
            <a:r>
              <a:rPr lang="en-US" sz="1600" dirty="0"/>
              <a:t> is stupid. So is Intel.”  - paraphrase</a:t>
            </a:r>
          </a:p>
          <a:p>
            <a:pPr lvl="1"/>
            <a:r>
              <a:rPr lang="en-US" sz="2000" dirty="0"/>
              <a:t>October 12, 2011: Bulldozer: 4 “modules”, 8 threads</a:t>
            </a:r>
          </a:p>
          <a:p>
            <a:pPr lvl="1">
              <a:buNone/>
            </a:pP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fld id="{F506B6EE-A093-4FEF-8170-8F99626F721D}" type="datetime1">
              <a:rPr lang="en-US">
                <a:solidFill>
                  <a:srgbClr val="000000"/>
                </a:solidFill>
                <a:latin typeface="Garamond" pitchFamily="18" charset="0"/>
                <a:cs typeface="Arial" charset="0"/>
              </a:rPr>
              <a:pPr fontAlgn="base">
                <a:spcBef>
                  <a:spcPct val="0"/>
                </a:spcBef>
                <a:spcAft>
                  <a:spcPct val="0"/>
                </a:spcAft>
                <a:defRPr/>
              </a:pPr>
              <a:t>11/17/2022</a:t>
            </a:fld>
            <a:endParaRPr lang="en-US">
              <a:solidFill>
                <a:srgbClr val="000000"/>
              </a:solidFill>
              <a:latin typeface="Garamond" pitchFamily="18" charset="0"/>
              <a:cs typeface="Arial" charset="0"/>
            </a:endParaRPr>
          </a:p>
        </p:txBody>
      </p:sp>
      <p:sp>
        <p:nvSpPr>
          <p:cNvPr id="5" name="Slide Number Placeholder 4"/>
          <p:cNvSpPr>
            <a:spLocks noGrp="1"/>
          </p:cNvSpPr>
          <p:nvPr>
            <p:ph type="sldNum" sz="quarter" idx="11"/>
          </p:nvPr>
        </p:nvSpPr>
        <p:spPr/>
        <p:txBody>
          <a:bodyPr/>
          <a:lstStyle/>
          <a:p>
            <a:pPr fontAlgn="base">
              <a:spcBef>
                <a:spcPct val="0"/>
              </a:spcBef>
              <a:spcAft>
                <a:spcPct val="0"/>
              </a:spcAft>
              <a:defRPr/>
            </a:pPr>
            <a:fld id="{5916EC20-D012-429D-9293-36ECE46676D6}" type="slidenum">
              <a:rPr lang="en-US">
                <a:solidFill>
                  <a:srgbClr val="000000"/>
                </a:solidFill>
                <a:latin typeface="Garamond" pitchFamily="18" charset="0"/>
                <a:cs typeface="Arial" charset="0"/>
              </a:rPr>
              <a:pPr fontAlgn="base">
                <a:spcBef>
                  <a:spcPct val="0"/>
                </a:spcBef>
                <a:spcAft>
                  <a:spcPct val="0"/>
                </a:spcAft>
                <a:defRPr/>
              </a:pPr>
              <a:t>14</a:t>
            </a:fld>
            <a:endParaRPr lang="en-US">
              <a:solidFill>
                <a:srgbClr val="000000"/>
              </a:solidFill>
              <a:latin typeface="Garamond" pitchFamily="18" charset="0"/>
              <a:cs typeface="Arial" charset="0"/>
            </a:endParaRPr>
          </a:p>
        </p:txBody>
      </p:sp>
      <p:pic>
        <p:nvPicPr>
          <p:cNvPr id="6" name="Picture 5" descr="727px-AMD_Bulldozer_block_diagram_(8_core_CPU).png"/>
          <p:cNvPicPr>
            <a:picLocks noChangeAspect="1"/>
          </p:cNvPicPr>
          <p:nvPr/>
        </p:nvPicPr>
        <p:blipFill>
          <a:blip r:embed="rId3" cstate="print"/>
          <a:stretch>
            <a:fillRect/>
          </a:stretch>
        </p:blipFill>
        <p:spPr>
          <a:xfrm>
            <a:off x="2882537" y="2477488"/>
            <a:ext cx="5316583" cy="4380513"/>
          </a:xfrm>
          <a:prstGeom prst="rect">
            <a:avLst/>
          </a:prstGeom>
        </p:spPr>
      </p:pic>
    </p:spTree>
    <p:extLst>
      <p:ext uri="{BB962C8B-B14F-4D97-AF65-F5344CB8AC3E}">
        <p14:creationId xmlns:p14="http://schemas.microsoft.com/office/powerpoint/2010/main" val="367563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SMT</a:t>
            </a:r>
          </a:p>
        </p:txBody>
      </p:sp>
      <p:sp>
        <p:nvSpPr>
          <p:cNvPr id="3" name="Content Placeholder 2"/>
          <p:cNvSpPr>
            <a:spLocks noGrp="1"/>
          </p:cNvSpPr>
          <p:nvPr>
            <p:ph idx="1"/>
          </p:nvPr>
        </p:nvSpPr>
        <p:spPr/>
        <p:txBody>
          <a:bodyPr/>
          <a:lstStyle/>
          <a:p>
            <a:r>
              <a:rPr lang="en-US" dirty="0"/>
              <a:t>Network Processors</a:t>
            </a:r>
          </a:p>
          <a:p>
            <a:r>
              <a:rPr lang="en-US" dirty="0"/>
              <a:t>CMT processors (Oracle)</a:t>
            </a:r>
          </a:p>
          <a:p>
            <a:r>
              <a:rPr lang="en-US" dirty="0"/>
              <a:t>Many Intel processors, etc.</a:t>
            </a:r>
          </a:p>
        </p:txBody>
      </p:sp>
      <p:sp>
        <p:nvSpPr>
          <p:cNvPr id="4" name="Date Placeholder 3"/>
          <p:cNvSpPr>
            <a:spLocks noGrp="1"/>
          </p:cNvSpPr>
          <p:nvPr>
            <p:ph type="dt" sz="half" idx="10"/>
          </p:nvPr>
        </p:nvSpPr>
        <p:spPr/>
        <p:txBody>
          <a:bodyPr/>
          <a:lstStyle/>
          <a:p>
            <a:pPr fontAlgn="base">
              <a:spcBef>
                <a:spcPct val="0"/>
              </a:spcBef>
              <a:spcAft>
                <a:spcPct val="0"/>
              </a:spcAft>
              <a:defRPr/>
            </a:pPr>
            <a:fld id="{F506B6EE-A093-4FEF-8170-8F99626F721D}" type="datetime1">
              <a:rPr lang="en-US">
                <a:solidFill>
                  <a:srgbClr val="000000"/>
                </a:solidFill>
                <a:latin typeface="Garamond" pitchFamily="18" charset="0"/>
                <a:cs typeface="Arial" charset="0"/>
              </a:rPr>
              <a:pPr fontAlgn="base">
                <a:spcBef>
                  <a:spcPct val="0"/>
                </a:spcBef>
                <a:spcAft>
                  <a:spcPct val="0"/>
                </a:spcAft>
                <a:defRPr/>
              </a:pPr>
              <a:t>11/17/2022</a:t>
            </a:fld>
            <a:endParaRPr lang="en-US">
              <a:solidFill>
                <a:srgbClr val="000000"/>
              </a:solidFill>
              <a:latin typeface="Garamond" pitchFamily="18" charset="0"/>
              <a:cs typeface="Arial" charset="0"/>
            </a:endParaRPr>
          </a:p>
        </p:txBody>
      </p:sp>
      <p:sp>
        <p:nvSpPr>
          <p:cNvPr id="5" name="Slide Number Placeholder 4"/>
          <p:cNvSpPr>
            <a:spLocks noGrp="1"/>
          </p:cNvSpPr>
          <p:nvPr>
            <p:ph type="sldNum" sz="quarter" idx="11"/>
          </p:nvPr>
        </p:nvSpPr>
        <p:spPr/>
        <p:txBody>
          <a:bodyPr/>
          <a:lstStyle/>
          <a:p>
            <a:pPr fontAlgn="base">
              <a:spcBef>
                <a:spcPct val="0"/>
              </a:spcBef>
              <a:spcAft>
                <a:spcPct val="0"/>
              </a:spcAft>
              <a:defRPr/>
            </a:pPr>
            <a:fld id="{5916EC20-D012-429D-9293-36ECE46676D6}" type="slidenum">
              <a:rPr lang="en-US">
                <a:solidFill>
                  <a:srgbClr val="000000"/>
                </a:solidFill>
                <a:latin typeface="Garamond" pitchFamily="18" charset="0"/>
                <a:cs typeface="Arial" charset="0"/>
              </a:rPr>
              <a:pPr fontAlgn="base">
                <a:spcBef>
                  <a:spcPct val="0"/>
                </a:spcBef>
                <a:spcAft>
                  <a:spcPct val="0"/>
                </a:spcAft>
                <a:defRPr/>
              </a:pPr>
              <a:t>15</a:t>
            </a:fld>
            <a:endParaRPr lang="en-US">
              <a:solidFill>
                <a:srgbClr val="000000"/>
              </a:solidFill>
              <a:latin typeface="Garamond" pitchFamily="18" charset="0"/>
              <a:cs typeface="Arial" charset="0"/>
            </a:endParaRPr>
          </a:p>
        </p:txBody>
      </p:sp>
    </p:spTree>
    <p:extLst>
      <p:ext uri="{BB962C8B-B14F-4D97-AF65-F5344CB8AC3E}">
        <p14:creationId xmlns:p14="http://schemas.microsoft.com/office/powerpoint/2010/main" val="359314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23FE1301-523E-6C25-E927-9D2E55FA9BCC}"/>
              </a:ext>
            </a:extLst>
          </p:cNvPr>
          <p:cNvSpPr>
            <a:spLocks noGrp="1" noChangeArrowheads="1"/>
          </p:cNvSpPr>
          <p:nvPr>
            <p:ph type="ctrTitle"/>
          </p:nvPr>
        </p:nvSpPr>
        <p:spPr>
          <a:xfrm>
            <a:off x="2266507" y="1997148"/>
            <a:ext cx="7772400" cy="1066800"/>
          </a:xfrm>
        </p:spPr>
        <p:txBody>
          <a:bodyPr/>
          <a:lstStyle/>
          <a:p>
            <a:pPr eaLnBrk="1" hangingPunct="1"/>
            <a:r>
              <a:rPr lang="en-US" altLang="en-US" dirty="0"/>
              <a:t>Technology Challenges</a:t>
            </a:r>
            <a:br>
              <a:rPr lang="en-US" altLang="en-US" dirty="0"/>
            </a:b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5AE4B46-DDA7-CF0C-E221-28325533009F}"/>
              </a:ext>
            </a:extLst>
          </p:cNvPr>
          <p:cNvSpPr>
            <a:spLocks noGrp="1"/>
          </p:cNvSpPr>
          <p:nvPr>
            <p:ph type="title"/>
          </p:nvPr>
        </p:nvSpPr>
        <p:spPr/>
        <p:txBody>
          <a:bodyPr/>
          <a:lstStyle/>
          <a:p>
            <a:pPr eaLnBrk="1" hangingPunct="1"/>
            <a:r>
              <a:rPr lang="en-US" altLang="en-US"/>
              <a:t>Summary of Challenges</a:t>
            </a:r>
          </a:p>
        </p:txBody>
      </p:sp>
      <p:sp>
        <p:nvSpPr>
          <p:cNvPr id="18435" name="Content Placeholder 2">
            <a:extLst>
              <a:ext uri="{FF2B5EF4-FFF2-40B4-BE49-F238E27FC236}">
                <a16:creationId xmlns:a16="http://schemas.microsoft.com/office/drawing/2014/main" id="{C029BB7A-B4E3-AD59-4335-3CB145A472B2}"/>
              </a:ext>
            </a:extLst>
          </p:cNvPr>
          <p:cNvSpPr>
            <a:spLocks noGrp="1"/>
          </p:cNvSpPr>
          <p:nvPr>
            <p:ph idx="1"/>
          </p:nvPr>
        </p:nvSpPr>
        <p:spPr>
          <a:xfrm>
            <a:off x="1981200" y="5537201"/>
            <a:ext cx="8229600" cy="588963"/>
          </a:xfrm>
        </p:spPr>
        <p:txBody>
          <a:bodyPr/>
          <a:lstStyle/>
          <a:p>
            <a:pPr marL="0" indent="0" eaLnBrk="1" hangingPunct="1">
              <a:buNone/>
            </a:pPr>
            <a:r>
              <a:rPr lang="en-US" altLang="en-US" sz="2400"/>
              <a:t>From “21</a:t>
            </a:r>
            <a:r>
              <a:rPr lang="en-US" altLang="en-US" sz="2400" baseline="30000"/>
              <a:t>st</a:t>
            </a:r>
            <a:r>
              <a:rPr lang="en-US" altLang="en-US" sz="2400"/>
              <a:t> Century Computer Architecture: A community white paper,” Computing Research Assocation (CRA), 2012</a:t>
            </a:r>
          </a:p>
        </p:txBody>
      </p:sp>
      <p:graphicFrame>
        <p:nvGraphicFramePr>
          <p:cNvPr id="2" name="Table 1">
            <a:extLst>
              <a:ext uri="{FF2B5EF4-FFF2-40B4-BE49-F238E27FC236}">
                <a16:creationId xmlns:a16="http://schemas.microsoft.com/office/drawing/2014/main" id="{2862CF4F-2C57-99A8-86F3-0DC0A1C7BA86}"/>
              </a:ext>
            </a:extLst>
          </p:cNvPr>
          <p:cNvGraphicFramePr>
            <a:graphicFrameLocks noGrp="1"/>
          </p:cNvGraphicFramePr>
          <p:nvPr/>
        </p:nvGraphicFramePr>
        <p:xfrm>
          <a:off x="2135188" y="1417639"/>
          <a:ext cx="8151812" cy="4942605"/>
        </p:xfrm>
        <a:graphic>
          <a:graphicData uri="http://schemas.openxmlformats.org/drawingml/2006/table">
            <a:tbl>
              <a:tblPr firstRow="1" bandRow="1">
                <a:tableStyleId>{5C22544A-7EE6-4342-B048-85BDC9FD1C3A}</a:tableStyleId>
              </a:tblPr>
              <a:tblGrid>
                <a:gridCol w="4075906">
                  <a:extLst>
                    <a:ext uri="{9D8B030D-6E8A-4147-A177-3AD203B41FA5}">
                      <a16:colId xmlns:a16="http://schemas.microsoft.com/office/drawing/2014/main" val="20000"/>
                    </a:ext>
                  </a:extLst>
                </a:gridCol>
                <a:gridCol w="4075906">
                  <a:extLst>
                    <a:ext uri="{9D8B030D-6E8A-4147-A177-3AD203B41FA5}">
                      <a16:colId xmlns:a16="http://schemas.microsoft.com/office/drawing/2014/main" val="20001"/>
                    </a:ext>
                  </a:extLst>
                </a:gridCol>
              </a:tblGrid>
              <a:tr h="370735">
                <a:tc>
                  <a:txBody>
                    <a:bodyPr/>
                    <a:lstStyle/>
                    <a:p>
                      <a:r>
                        <a:rPr lang="en-US" sz="1800" b="1" i="0" u="none" strike="noStrike" kern="1200" baseline="0" dirty="0">
                          <a:solidFill>
                            <a:schemeClr val="lt1"/>
                          </a:solidFill>
                          <a:latin typeface="+mn-lt"/>
                          <a:ea typeface="+mn-ea"/>
                          <a:cs typeface="+mn-cs"/>
                        </a:rPr>
                        <a:t>Late 20</a:t>
                      </a:r>
                      <a:r>
                        <a:rPr lang="en-US" sz="1800" b="1" i="0" u="none" strike="noStrike" kern="1200" baseline="30000" dirty="0">
                          <a:solidFill>
                            <a:schemeClr val="lt1"/>
                          </a:solidFill>
                          <a:latin typeface="+mn-lt"/>
                          <a:ea typeface="+mn-ea"/>
                          <a:cs typeface="+mn-cs"/>
                        </a:rPr>
                        <a:t>th</a:t>
                      </a:r>
                      <a:r>
                        <a:rPr lang="en-US" sz="1800" b="1" i="0" u="none" strike="noStrike" kern="1200" baseline="0" dirty="0">
                          <a:solidFill>
                            <a:schemeClr val="lt1"/>
                          </a:solidFill>
                          <a:latin typeface="+mn-lt"/>
                          <a:ea typeface="+mn-ea"/>
                          <a:cs typeface="+mn-cs"/>
                        </a:rPr>
                        <a:t> Century</a:t>
                      </a:r>
                      <a:endParaRPr lang="en-US" sz="1800" dirty="0"/>
                    </a:p>
                  </a:txBody>
                  <a:tcPr marT="45707" marB="45707"/>
                </a:tc>
                <a:tc>
                  <a:txBody>
                    <a:bodyPr/>
                    <a:lstStyle/>
                    <a:p>
                      <a:r>
                        <a:rPr lang="en-US" sz="1800" b="1" i="0" u="none" strike="noStrike" kern="1200" baseline="0" dirty="0">
                          <a:solidFill>
                            <a:schemeClr val="lt1"/>
                          </a:solidFill>
                          <a:latin typeface="+mn-lt"/>
                          <a:ea typeface="+mn-ea"/>
                          <a:cs typeface="+mn-cs"/>
                        </a:rPr>
                        <a:t>The New Reality</a:t>
                      </a:r>
                      <a:endParaRPr lang="en-US" sz="1800" dirty="0"/>
                    </a:p>
                  </a:txBody>
                  <a:tcPr marT="45707" marB="45707"/>
                </a:tc>
                <a:extLst>
                  <a:ext uri="{0D108BD9-81ED-4DB2-BD59-A6C34878D82A}">
                    <a16:rowId xmlns:a16="http://schemas.microsoft.com/office/drawing/2014/main" val="10000"/>
                  </a:ext>
                </a:extLst>
              </a:tr>
              <a:tr h="640040">
                <a:tc>
                  <a:txBody>
                    <a:bodyPr/>
                    <a:lstStyle/>
                    <a:p>
                      <a:r>
                        <a:rPr lang="en-US" sz="1800" b="0" i="0" u="none" strike="noStrike" kern="1200" baseline="0" dirty="0">
                          <a:solidFill>
                            <a:schemeClr val="dk1"/>
                          </a:solidFill>
                          <a:latin typeface="+mn-lt"/>
                          <a:ea typeface="+mn-ea"/>
                          <a:cs typeface="+mn-cs"/>
                        </a:rPr>
                        <a:t>Moore’s Law – 2x transistors/chip every 18-24 months</a:t>
                      </a:r>
                      <a:endParaRPr lang="en-US" sz="1800" dirty="0"/>
                    </a:p>
                  </a:txBody>
                  <a:tcPr marT="45707" marB="45707"/>
                </a:tc>
                <a:tc>
                  <a:txBody>
                    <a:bodyPr/>
                    <a:lstStyle/>
                    <a:p>
                      <a:r>
                        <a:rPr lang="en-US" sz="1800" b="0" i="0" u="none" strike="noStrike" kern="1200" baseline="0" dirty="0">
                          <a:solidFill>
                            <a:schemeClr val="dk1"/>
                          </a:solidFill>
                          <a:latin typeface="+mn-lt"/>
                          <a:ea typeface="+mn-ea"/>
                          <a:cs typeface="+mn-cs"/>
                        </a:rPr>
                        <a:t>Transistor count still 2x every 18-24 months, but see below</a:t>
                      </a:r>
                      <a:endParaRPr lang="en-US" sz="1800" dirty="0"/>
                    </a:p>
                  </a:txBody>
                  <a:tcPr marT="45707" marB="45707"/>
                </a:tc>
                <a:extLst>
                  <a:ext uri="{0D108BD9-81ED-4DB2-BD59-A6C34878D82A}">
                    <a16:rowId xmlns:a16="http://schemas.microsoft.com/office/drawing/2014/main" val="10001"/>
                  </a:ext>
                </a:extLst>
              </a:tr>
              <a:tr h="640040">
                <a:tc>
                  <a:txBody>
                    <a:bodyPr/>
                    <a:lstStyle/>
                    <a:p>
                      <a:r>
                        <a:rPr lang="en-US" sz="1800" b="0" i="0" u="none" strike="noStrike" kern="1200" baseline="0" dirty="0">
                          <a:solidFill>
                            <a:schemeClr val="dk1"/>
                          </a:solidFill>
                          <a:latin typeface="+mn-lt"/>
                          <a:ea typeface="+mn-ea"/>
                          <a:cs typeface="+mn-cs"/>
                        </a:rPr>
                        <a:t>Dennard Scaling – near-constant power/chip</a:t>
                      </a:r>
                      <a:endParaRPr lang="en-US" sz="1800" dirty="0"/>
                    </a:p>
                  </a:txBody>
                  <a:tcPr marT="45707" marB="45707"/>
                </a:tc>
                <a:tc>
                  <a:txBody>
                    <a:bodyPr/>
                    <a:lstStyle/>
                    <a:p>
                      <a:r>
                        <a:rPr lang="en-US" sz="1800" b="0" i="0" u="none" strike="noStrike" kern="1200" baseline="0" dirty="0">
                          <a:solidFill>
                            <a:schemeClr val="dk1"/>
                          </a:solidFill>
                          <a:latin typeface="+mn-lt"/>
                          <a:ea typeface="+mn-ea"/>
                          <a:cs typeface="+mn-cs"/>
                        </a:rPr>
                        <a:t>Gone. Not viable for power/chip to double (with 2x transistors/chip growth)</a:t>
                      </a:r>
                      <a:endParaRPr lang="en-US" sz="1800" dirty="0"/>
                    </a:p>
                  </a:txBody>
                  <a:tcPr marT="45707" marB="45707"/>
                </a:tc>
                <a:extLst>
                  <a:ext uri="{0D108BD9-81ED-4DB2-BD59-A6C34878D82A}">
                    <a16:rowId xmlns:a16="http://schemas.microsoft.com/office/drawing/2014/main" val="10002"/>
                  </a:ext>
                </a:extLst>
              </a:tr>
              <a:tr h="640040">
                <a:tc>
                  <a:txBody>
                    <a:bodyPr/>
                    <a:lstStyle/>
                    <a:p>
                      <a:r>
                        <a:rPr lang="en-US" sz="1800" b="0" i="0" u="none" strike="noStrike" kern="1200" baseline="0" dirty="0">
                          <a:solidFill>
                            <a:schemeClr val="dk1"/>
                          </a:solidFill>
                          <a:latin typeface="+mn-lt"/>
                          <a:ea typeface="+mn-ea"/>
                          <a:cs typeface="+mn-cs"/>
                        </a:rPr>
                        <a:t>The modest levels of transistor unreliability easily hidden (e.g., via ECC)</a:t>
                      </a:r>
                      <a:endParaRPr lang="en-US" sz="1800" dirty="0"/>
                    </a:p>
                  </a:txBody>
                  <a:tcPr marT="45707" marB="457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Transistor reliability worsening, no longer easy to hide</a:t>
                      </a:r>
                      <a:endParaRPr lang="en-US" sz="1800" dirty="0"/>
                    </a:p>
                  </a:txBody>
                  <a:tcPr marT="45707" marB="45707"/>
                </a:tc>
                <a:extLst>
                  <a:ext uri="{0D108BD9-81ED-4DB2-BD59-A6C34878D82A}">
                    <a16:rowId xmlns:a16="http://schemas.microsoft.com/office/drawing/2014/main" val="10003"/>
                  </a:ext>
                </a:extLst>
              </a:tr>
              <a:tr h="914353">
                <a:tc>
                  <a:txBody>
                    <a:bodyPr/>
                    <a:lstStyle/>
                    <a:p>
                      <a:r>
                        <a:rPr lang="en-US" sz="1800" b="0" i="0" u="none" strike="noStrike" kern="1200" baseline="0" dirty="0">
                          <a:solidFill>
                            <a:schemeClr val="dk1"/>
                          </a:solidFill>
                          <a:latin typeface="+mn-lt"/>
                          <a:ea typeface="+mn-ea"/>
                          <a:cs typeface="+mn-cs"/>
                        </a:rPr>
                        <a:t>Focus on computation over communication</a:t>
                      </a:r>
                      <a:endParaRPr lang="en-US" sz="1800" dirty="0"/>
                    </a:p>
                  </a:txBody>
                  <a:tcPr marT="45707" marB="457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Restricted inter-chip, inter-device, inter-machine communication; communication more expensive than communication</a:t>
                      </a:r>
                      <a:endParaRPr lang="en-US" sz="1800" dirty="0"/>
                    </a:p>
                  </a:txBody>
                  <a:tcPr marT="45707" marB="45707"/>
                </a:tc>
                <a:extLst>
                  <a:ext uri="{0D108BD9-81ED-4DB2-BD59-A6C34878D82A}">
                    <a16:rowId xmlns:a16="http://schemas.microsoft.com/office/drawing/2014/main" val="10004"/>
                  </a:ext>
                </a:extLst>
              </a:tr>
              <a:tr h="914353">
                <a:tc>
                  <a:txBody>
                    <a:bodyPr/>
                    <a:lstStyle/>
                    <a:p>
                      <a:r>
                        <a:rPr lang="en-US" sz="1800" b="0" i="0" u="none" strike="noStrike" kern="1200" baseline="0" dirty="0">
                          <a:solidFill>
                            <a:schemeClr val="dk1"/>
                          </a:solidFill>
                          <a:latin typeface="+mn-lt"/>
                          <a:ea typeface="+mn-ea"/>
                          <a:cs typeface="+mn-cs"/>
                        </a:rPr>
                        <a:t>One-time (non-recurring engineering) costs growing, but amortizable for mass-market parts</a:t>
                      </a:r>
                      <a:endParaRPr lang="en-US" sz="1800" dirty="0"/>
                    </a:p>
                  </a:txBody>
                  <a:tcPr marT="45707" marB="4570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Expensive to design, verify, fabricate, and test, especially for specialized-market platforms</a:t>
                      </a:r>
                      <a:endParaRPr lang="en-US" sz="1800" dirty="0"/>
                    </a:p>
                  </a:txBody>
                  <a:tcPr marT="45707" marB="45707"/>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24469478-12D1-C152-428D-AB6A2BEAF7E4}"/>
              </a:ext>
            </a:extLst>
          </p:cNvPr>
          <p:cNvSpPr>
            <a:spLocks noGrp="1" noChangeArrowheads="1"/>
          </p:cNvSpPr>
          <p:nvPr>
            <p:ph type="title"/>
          </p:nvPr>
        </p:nvSpPr>
        <p:spPr/>
        <p:txBody>
          <a:bodyPr/>
          <a:lstStyle/>
          <a:p>
            <a:pPr eaLnBrk="1" hangingPunct="1"/>
            <a:r>
              <a:rPr lang="en-US" altLang="en-US"/>
              <a:t>Solutions?</a:t>
            </a:r>
          </a:p>
        </p:txBody>
      </p:sp>
      <p:sp>
        <p:nvSpPr>
          <p:cNvPr id="20483" name="Rectangle 1027">
            <a:extLst>
              <a:ext uri="{FF2B5EF4-FFF2-40B4-BE49-F238E27FC236}">
                <a16:creationId xmlns:a16="http://schemas.microsoft.com/office/drawing/2014/main" id="{E64F7CE9-D5CE-68DF-A365-7869163910FD}"/>
              </a:ext>
            </a:extLst>
          </p:cNvPr>
          <p:cNvSpPr>
            <a:spLocks noGrp="1" noChangeArrowheads="1"/>
          </p:cNvSpPr>
          <p:nvPr>
            <p:ph idx="1"/>
          </p:nvPr>
        </p:nvSpPr>
        <p:spPr>
          <a:xfrm>
            <a:off x="2206625" y="1676400"/>
            <a:ext cx="7772400" cy="4419600"/>
          </a:xfrm>
        </p:spPr>
        <p:txBody>
          <a:bodyPr/>
          <a:lstStyle/>
          <a:p>
            <a:pPr eaLnBrk="1" hangingPunct="1">
              <a:lnSpc>
                <a:spcPct val="70000"/>
              </a:lnSpc>
            </a:pPr>
            <a:r>
              <a:rPr lang="en-US" altLang="en-US" sz="2800"/>
              <a:t>New markets will drive demand and need for innovation</a:t>
            </a:r>
          </a:p>
          <a:p>
            <a:pPr lvl="1" eaLnBrk="1" hangingPunct="1">
              <a:lnSpc>
                <a:spcPct val="70000"/>
              </a:lnSpc>
            </a:pPr>
            <a:r>
              <a:rPr lang="en-US" altLang="en-US"/>
              <a:t>Datacenters</a:t>
            </a:r>
          </a:p>
          <a:p>
            <a:pPr lvl="1" eaLnBrk="1" hangingPunct="1">
              <a:lnSpc>
                <a:spcPct val="70000"/>
              </a:lnSpc>
            </a:pPr>
            <a:r>
              <a:rPr lang="en-US" altLang="en-US"/>
              <a:t>IoT</a:t>
            </a:r>
          </a:p>
          <a:p>
            <a:pPr lvl="1" eaLnBrk="1" hangingPunct="1">
              <a:lnSpc>
                <a:spcPct val="70000"/>
              </a:lnSpc>
            </a:pPr>
            <a:r>
              <a:rPr lang="en-US" altLang="en-US"/>
              <a:t>Mobile</a:t>
            </a:r>
          </a:p>
          <a:p>
            <a:pPr eaLnBrk="1" hangingPunct="1">
              <a:lnSpc>
                <a:spcPct val="70000"/>
              </a:lnSpc>
            </a:pPr>
            <a:r>
              <a:rPr lang="en-US" altLang="en-US" sz="2800"/>
              <a:t>Incremental (one-time) improvements</a:t>
            </a:r>
          </a:p>
          <a:p>
            <a:pPr lvl="1" eaLnBrk="1" hangingPunct="1">
              <a:lnSpc>
                <a:spcPct val="70000"/>
              </a:lnSpc>
            </a:pPr>
            <a:r>
              <a:rPr lang="en-US" altLang="en-US"/>
              <a:t>Copper, high-K dielectric, FinFETs, …</a:t>
            </a:r>
          </a:p>
          <a:p>
            <a:pPr lvl="1" eaLnBrk="1" hangingPunct="1">
              <a:lnSpc>
                <a:spcPct val="70000"/>
              </a:lnSpc>
            </a:pPr>
            <a:r>
              <a:rPr lang="en-US" altLang="en-US"/>
              <a:t>Packaging: 2.1D, 2.5D, 3D</a:t>
            </a:r>
          </a:p>
          <a:p>
            <a:pPr eaLnBrk="1" hangingPunct="1">
              <a:lnSpc>
                <a:spcPct val="70000"/>
              </a:lnSpc>
            </a:pPr>
            <a:r>
              <a:rPr lang="en-US" altLang="en-US" sz="2800"/>
              <a:t>Beyond CMOS</a:t>
            </a:r>
          </a:p>
          <a:p>
            <a:pPr lvl="1" eaLnBrk="1" hangingPunct="1">
              <a:lnSpc>
                <a:spcPct val="70000"/>
              </a:lnSpc>
            </a:pPr>
            <a:r>
              <a:rPr lang="en-US" altLang="en-US"/>
              <a:t>Carbon nanotubes, spin FET,</a:t>
            </a:r>
          </a:p>
          <a:p>
            <a:pPr eaLnBrk="1" hangingPunct="1">
              <a:lnSpc>
                <a:spcPct val="70000"/>
              </a:lnSpc>
            </a:pPr>
            <a:r>
              <a:rPr lang="en-US" altLang="en-US" sz="2800"/>
              <a:t>“More than Moore”</a:t>
            </a:r>
          </a:p>
          <a:p>
            <a:pPr lvl="1" eaLnBrk="1" hangingPunct="1">
              <a:lnSpc>
                <a:spcPct val="70000"/>
              </a:lnSpc>
            </a:pPr>
            <a:r>
              <a:rPr lang="en-US" altLang="en-US"/>
              <a:t>Analog, RF, accelerators, non-Von Neumann,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2209894-92C5-0E87-AADC-66EB0B1A5C47}"/>
              </a:ext>
            </a:extLst>
          </p:cNvPr>
          <p:cNvSpPr>
            <a:spLocks noGrp="1"/>
          </p:cNvSpPr>
          <p:nvPr>
            <p:ph type="title"/>
          </p:nvPr>
        </p:nvSpPr>
        <p:spPr/>
        <p:txBody>
          <a:bodyPr/>
          <a:lstStyle/>
          <a:p>
            <a:pPr eaLnBrk="1" hangingPunct="1"/>
            <a:r>
              <a:rPr lang="en-US" altLang="en-US"/>
              <a:t>Variability</a:t>
            </a:r>
          </a:p>
        </p:txBody>
      </p:sp>
      <p:sp>
        <p:nvSpPr>
          <p:cNvPr id="40963" name="Content Placeholder 2">
            <a:extLst>
              <a:ext uri="{FF2B5EF4-FFF2-40B4-BE49-F238E27FC236}">
                <a16:creationId xmlns:a16="http://schemas.microsoft.com/office/drawing/2014/main" id="{047FA5B1-963C-1C52-8D28-BEFA891E9AAF}"/>
              </a:ext>
            </a:extLst>
          </p:cNvPr>
          <p:cNvSpPr>
            <a:spLocks noGrp="1"/>
          </p:cNvSpPr>
          <p:nvPr>
            <p:ph idx="1"/>
          </p:nvPr>
        </p:nvSpPr>
        <p:spPr>
          <a:xfrm>
            <a:off x="1981200" y="1219200"/>
            <a:ext cx="8229600" cy="5334000"/>
          </a:xfrm>
        </p:spPr>
        <p:txBody>
          <a:bodyPr/>
          <a:lstStyle/>
          <a:p>
            <a:pPr eaLnBrk="1" hangingPunct="1"/>
            <a:r>
              <a:rPr lang="en-US" altLang="en-US"/>
              <a:t>Shrinking device dimensions lead to sensitivity to minor processing variations</a:t>
            </a:r>
          </a:p>
          <a:p>
            <a:pPr eaLnBrk="1" hangingPunct="1">
              <a:buFont typeface="Arial" panose="020B0604020202020204" pitchFamily="34" charset="0"/>
              <a:buNone/>
            </a:pPr>
            <a:r>
              <a:rPr lang="en-US" altLang="en-US"/>
              <a:t>	“</a:t>
            </a:r>
            <a:r>
              <a:rPr lang="en-US" altLang="en-US" i="1">
                <a:solidFill>
                  <a:srgbClr val="FF0000"/>
                </a:solidFill>
              </a:rPr>
              <a:t>No two transistors are the same</a:t>
            </a:r>
            <a:r>
              <a:rPr lang="en-US" altLang="en-US"/>
              <a:t>”</a:t>
            </a:r>
          </a:p>
          <a:p>
            <a:pPr lvl="1" eaLnBrk="1" hangingPunct="1"/>
            <a:r>
              <a:rPr lang="en-US" altLang="en-US"/>
              <a:t>Die-to-die variations</a:t>
            </a:r>
          </a:p>
          <a:p>
            <a:pPr lvl="2" eaLnBrk="1" hangingPunct="1"/>
            <a:r>
              <a:rPr lang="en-US" altLang="en-US"/>
              <a:t>Across multiple die on same wafer, across wafers</a:t>
            </a:r>
          </a:p>
          <a:p>
            <a:pPr lvl="1" eaLnBrk="1" hangingPunct="1"/>
            <a:r>
              <a:rPr lang="en-US" altLang="en-US"/>
              <a:t>Within-die variations</a:t>
            </a:r>
          </a:p>
          <a:p>
            <a:pPr lvl="2" eaLnBrk="1" hangingPunct="1"/>
            <a:r>
              <a:rPr lang="en-US" altLang="en-US"/>
              <a:t>Systematic and random</a:t>
            </a:r>
          </a:p>
          <a:p>
            <a:pPr lvl="2" eaLnBrk="1" hangingPunct="1"/>
            <a:r>
              <a:rPr lang="en-US" altLang="en-US"/>
              <a:t>E.g. line edge roughness due to sub-wavelength lithography or dopant variations (~10 molecules)</a:t>
            </a:r>
          </a:p>
          <a:p>
            <a:pPr lvl="1" eaLnBrk="1" hangingPunct="1"/>
            <a:r>
              <a:rPr lang="en-US" altLang="en-US"/>
              <a:t>Dynamic variations</a:t>
            </a:r>
          </a:p>
          <a:p>
            <a:pPr lvl="2" eaLnBrk="1" hangingPunct="1"/>
            <a:r>
              <a:rPr lang="en-US" altLang="en-US"/>
              <a:t>E.g. temperature-induced variability (hot spots)</a:t>
            </a:r>
          </a:p>
          <a:p>
            <a:pPr lvl="1" eaLnBrk="1" hangingPunct="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a:xfrm>
            <a:off x="2345410" y="-1"/>
            <a:ext cx="9160790" cy="976393"/>
          </a:xfrm>
        </p:spPr>
        <p:txBody>
          <a:bodyPr/>
          <a:lstStyle/>
          <a:p>
            <a:pPr eaLnBrk="1" hangingPunct="1"/>
            <a:r>
              <a:rPr lang="en-US" dirty="0"/>
              <a:t>Motivation for Hardware multithreading (“</a:t>
            </a:r>
            <a:r>
              <a:rPr lang="en-US" dirty="0" err="1"/>
              <a:t>hyperthreading</a:t>
            </a:r>
            <a:r>
              <a:rPr lang="en-US" dirty="0"/>
              <a:t>”)</a:t>
            </a:r>
          </a:p>
        </p:txBody>
      </p:sp>
      <p:sp>
        <p:nvSpPr>
          <p:cNvPr id="14339" name="Rectangle 3"/>
          <p:cNvSpPr>
            <a:spLocks noGrp="1" noChangeArrowheads="1"/>
          </p:cNvSpPr>
          <p:nvPr>
            <p:ph idx="1"/>
            <p:custDataLst>
              <p:tags r:id="rId2"/>
            </p:custDataLst>
          </p:nvPr>
        </p:nvSpPr>
        <p:spPr>
          <a:xfrm>
            <a:off x="2209800" y="1524000"/>
            <a:ext cx="7772400" cy="4114800"/>
          </a:xfrm>
        </p:spPr>
        <p:txBody>
          <a:bodyPr/>
          <a:lstStyle/>
          <a:p>
            <a:pPr eaLnBrk="1" hangingPunct="1">
              <a:lnSpc>
                <a:spcPct val="90000"/>
              </a:lnSpc>
            </a:pPr>
            <a:r>
              <a:rPr lang="en-US" sz="2400" dirty="0"/>
              <a:t>Modern processors fail to utilize execution resources well.</a:t>
            </a:r>
          </a:p>
          <a:p>
            <a:pPr eaLnBrk="1" hangingPunct="1">
              <a:lnSpc>
                <a:spcPct val="90000"/>
              </a:lnSpc>
            </a:pPr>
            <a:r>
              <a:rPr lang="en-US" sz="2400" dirty="0"/>
              <a:t>There is no single culprit.</a:t>
            </a:r>
          </a:p>
          <a:p>
            <a:pPr eaLnBrk="1" hangingPunct="1">
              <a:lnSpc>
                <a:spcPct val="90000"/>
              </a:lnSpc>
            </a:pPr>
            <a:r>
              <a:rPr lang="en-US" sz="2400" dirty="0"/>
              <a:t>Attacking the problems one at a time (e.g., </a:t>
            </a:r>
            <a:r>
              <a:rPr lang="en-US" sz="2400" i="1" dirty="0"/>
              <a:t>specific</a:t>
            </a:r>
            <a:r>
              <a:rPr lang="en-US" sz="2400" dirty="0"/>
              <a:t> latency-tolerance solutions) always  has limited effectiveness.</a:t>
            </a:r>
          </a:p>
          <a:p>
            <a:pPr eaLnBrk="1" hangingPunct="1">
              <a:lnSpc>
                <a:spcPct val="90000"/>
              </a:lnSpc>
            </a:pPr>
            <a:r>
              <a:rPr lang="en-US" sz="2400" dirty="0"/>
              <a:t>However, a </a:t>
            </a:r>
            <a:r>
              <a:rPr lang="en-US" sz="2400" i="1" dirty="0">
                <a:solidFill>
                  <a:srgbClr val="FF0066"/>
                </a:solidFill>
              </a:rPr>
              <a:t>general latency-tolerance solution</a:t>
            </a:r>
            <a:r>
              <a:rPr lang="en-US" sz="2400" dirty="0"/>
              <a:t> which can hide all sources of latency can have a large impact on performance.</a:t>
            </a:r>
          </a:p>
          <a:p>
            <a:pPr eaLnBrk="1" hangingPunct="1">
              <a:lnSpc>
                <a:spcPct val="90000"/>
              </a:lnSpc>
            </a:pPr>
            <a:endParaRPr lang="en-US" sz="2400" dirty="0"/>
          </a:p>
        </p:txBody>
      </p:sp>
    </p:spTree>
    <p:extLst>
      <p:ext uri="{BB962C8B-B14F-4D97-AF65-F5344CB8AC3E}">
        <p14:creationId xmlns:p14="http://schemas.microsoft.com/office/powerpoint/2010/main" val="24921268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D0EE1B9-9247-1EE6-3946-D283FBB7C159}"/>
              </a:ext>
            </a:extLst>
          </p:cNvPr>
          <p:cNvSpPr>
            <a:spLocks noGrp="1"/>
          </p:cNvSpPr>
          <p:nvPr>
            <p:ph type="title"/>
          </p:nvPr>
        </p:nvSpPr>
        <p:spPr/>
        <p:txBody>
          <a:bodyPr/>
          <a:lstStyle/>
          <a:p>
            <a:pPr eaLnBrk="1" hangingPunct="1"/>
            <a:r>
              <a:rPr lang="en-US" altLang="en-US"/>
              <a:t>2D Packaging</a:t>
            </a:r>
          </a:p>
        </p:txBody>
      </p:sp>
      <p:sp>
        <p:nvSpPr>
          <p:cNvPr id="43011" name="Content Placeholder 2">
            <a:extLst>
              <a:ext uri="{FF2B5EF4-FFF2-40B4-BE49-F238E27FC236}">
                <a16:creationId xmlns:a16="http://schemas.microsoft.com/office/drawing/2014/main" id="{30EA9463-A5F9-31C5-7740-C0A5FEDE28CB}"/>
              </a:ext>
            </a:extLst>
          </p:cNvPr>
          <p:cNvSpPr>
            <a:spLocks noGrp="1"/>
          </p:cNvSpPr>
          <p:nvPr>
            <p:ph idx="1"/>
          </p:nvPr>
        </p:nvSpPr>
        <p:spPr>
          <a:xfrm>
            <a:off x="1981200" y="5105400"/>
            <a:ext cx="8229600" cy="1524000"/>
          </a:xfrm>
        </p:spPr>
        <p:txBody>
          <a:bodyPr/>
          <a:lstStyle/>
          <a:p>
            <a:pPr marL="0" indent="0" eaLnBrk="1" hangingPunct="1">
              <a:buNone/>
            </a:pPr>
            <a:r>
              <a:rPr lang="en-US" altLang="en-US" sz="2400"/>
              <a:t>[M. Maxfield, “2D vs. 2.5D vs. 3D ICs 101,” EE Times, April 2012]</a:t>
            </a:r>
          </a:p>
          <a:p>
            <a:pPr marL="0" indent="0" eaLnBrk="1" hangingPunct="1">
              <a:buNone/>
            </a:pPr>
            <a:r>
              <a:rPr lang="en-US" altLang="en-US" sz="2800"/>
              <a:t>Conventional packaging approaches</a:t>
            </a:r>
          </a:p>
        </p:txBody>
      </p:sp>
      <p:pic>
        <p:nvPicPr>
          <p:cNvPr id="43012" name="Picture 5" descr="http://m.eet.com/media/1157652/3dic-01.jpg">
            <a:extLst>
              <a:ext uri="{FF2B5EF4-FFF2-40B4-BE49-F238E27FC236}">
                <a16:creationId xmlns:a16="http://schemas.microsoft.com/office/drawing/2014/main" id="{83FCF7E0-CB10-A7D0-94D4-2EF29354B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55738"/>
            <a:ext cx="4876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http://m.eet.com/media/1157653/3dic-02.jpg">
            <a:extLst>
              <a:ext uri="{FF2B5EF4-FFF2-40B4-BE49-F238E27FC236}">
                <a16:creationId xmlns:a16="http://schemas.microsoft.com/office/drawing/2014/main" id="{DB3A936F-2D78-B845-CBED-1C5739CC0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6" y="1160464"/>
            <a:ext cx="30765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
            <a:extLst>
              <a:ext uri="{FF2B5EF4-FFF2-40B4-BE49-F238E27FC236}">
                <a16:creationId xmlns:a16="http://schemas.microsoft.com/office/drawing/2014/main" id="{BE25BE23-6DB2-4DA0-8511-7AA257BC4EA3}"/>
              </a:ext>
            </a:extLst>
          </p:cNvPr>
          <p:cNvSpPr txBox="1">
            <a:spLocks noChangeArrowheads="1"/>
          </p:cNvSpPr>
          <p:nvPr/>
        </p:nvSpPr>
        <p:spPr bwMode="auto">
          <a:xfrm>
            <a:off x="3444875" y="4170364"/>
            <a:ext cx="1339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Board level</a:t>
            </a:r>
          </a:p>
        </p:txBody>
      </p:sp>
      <p:sp>
        <p:nvSpPr>
          <p:cNvPr id="43015" name="TextBox 6">
            <a:extLst>
              <a:ext uri="{FF2B5EF4-FFF2-40B4-BE49-F238E27FC236}">
                <a16:creationId xmlns:a16="http://schemas.microsoft.com/office/drawing/2014/main" id="{D3C1C68F-D79C-F148-FE62-8B9E4A5D63DD}"/>
              </a:ext>
            </a:extLst>
          </p:cNvPr>
          <p:cNvSpPr txBox="1">
            <a:spLocks noChangeArrowheads="1"/>
          </p:cNvSpPr>
          <p:nvPr/>
        </p:nvSpPr>
        <p:spPr bwMode="auto">
          <a:xfrm>
            <a:off x="7766051" y="4184650"/>
            <a:ext cx="1812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System on Chip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A64CADD3-4DB5-8CFE-4F1E-D1DDC7D29380}"/>
              </a:ext>
            </a:extLst>
          </p:cNvPr>
          <p:cNvSpPr>
            <a:spLocks noGrp="1"/>
          </p:cNvSpPr>
          <p:nvPr>
            <p:ph type="title"/>
          </p:nvPr>
        </p:nvSpPr>
        <p:spPr/>
        <p:txBody>
          <a:bodyPr/>
          <a:lstStyle/>
          <a:p>
            <a:pPr eaLnBrk="1" hangingPunct="1"/>
            <a:r>
              <a:rPr lang="en-US" altLang="en-US"/>
              <a:t>2D Packaging</a:t>
            </a:r>
          </a:p>
        </p:txBody>
      </p:sp>
      <p:sp>
        <p:nvSpPr>
          <p:cNvPr id="35843" name="Content Placeholder 2">
            <a:extLst>
              <a:ext uri="{FF2B5EF4-FFF2-40B4-BE49-F238E27FC236}">
                <a16:creationId xmlns:a16="http://schemas.microsoft.com/office/drawing/2014/main" id="{673C3F57-0FBD-8FFE-1A16-EBE16C0A7DA9}"/>
              </a:ext>
            </a:extLst>
          </p:cNvPr>
          <p:cNvSpPr>
            <a:spLocks noGrp="1"/>
          </p:cNvSpPr>
          <p:nvPr>
            <p:ph idx="1"/>
          </p:nvPr>
        </p:nvSpPr>
        <p:spPr>
          <a:xfrm>
            <a:off x="1981200" y="5105400"/>
            <a:ext cx="8229600" cy="1524000"/>
          </a:xfrm>
        </p:spPr>
        <p:txBody>
          <a:bodyPr/>
          <a:lstStyle/>
          <a:p>
            <a:pPr marL="0" indent="0" eaLnBrk="1" hangingPunct="1">
              <a:buNone/>
              <a:defRPr/>
            </a:pPr>
            <a:r>
              <a:rPr lang="en-US" altLang="en-US" sz="2400" dirty="0"/>
              <a:t>[M. </a:t>
            </a:r>
            <a:r>
              <a:rPr lang="en-US" altLang="en-US" sz="2400" dirty="0" err="1"/>
              <a:t>Maxfield</a:t>
            </a:r>
            <a:r>
              <a:rPr lang="en-US" altLang="en-US" sz="2400" dirty="0"/>
              <a:t>, “2D vs. 2.5D vs. 3D ICs 101,” EE Times, April 2012]</a:t>
            </a:r>
          </a:p>
          <a:p>
            <a:pPr marL="0" indent="0" eaLnBrk="1" hangingPunct="1">
              <a:buNone/>
              <a:defRPr/>
            </a:pPr>
            <a:r>
              <a:rPr lang="en-US" altLang="en-US" sz="2800" dirty="0"/>
              <a:t>Move toward System in Package (SIP)</a:t>
            </a:r>
          </a:p>
          <a:p>
            <a:pPr eaLnBrk="1" hangingPunct="1">
              <a:defRPr/>
            </a:pPr>
            <a:r>
              <a:rPr lang="en-US" altLang="en-US" sz="2800" dirty="0"/>
              <a:t>PCB, ceramic, semiconductor substrates</a:t>
            </a:r>
          </a:p>
        </p:txBody>
      </p:sp>
      <p:pic>
        <p:nvPicPr>
          <p:cNvPr id="44036" name="Picture 2" descr="http://m.eet.com/media/1157654/3dic-03.jpg">
            <a:extLst>
              <a:ext uri="{FF2B5EF4-FFF2-40B4-BE49-F238E27FC236}">
                <a16:creationId xmlns:a16="http://schemas.microsoft.com/office/drawing/2014/main" id="{967EC07C-4D57-47AB-E2A9-F87F737AE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43000"/>
            <a:ext cx="47244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BBCADA6-D828-A57F-D320-7FD7A891C8A5}"/>
              </a:ext>
            </a:extLst>
          </p:cNvPr>
          <p:cNvSpPr>
            <a:spLocks noGrp="1"/>
          </p:cNvSpPr>
          <p:nvPr>
            <p:ph type="title"/>
          </p:nvPr>
        </p:nvSpPr>
        <p:spPr/>
        <p:txBody>
          <a:bodyPr/>
          <a:lstStyle/>
          <a:p>
            <a:pPr eaLnBrk="1" hangingPunct="1"/>
            <a:r>
              <a:rPr lang="en-US" altLang="en-US"/>
              <a:t>2.5D Packaging</a:t>
            </a:r>
          </a:p>
        </p:txBody>
      </p:sp>
      <p:sp>
        <p:nvSpPr>
          <p:cNvPr id="45059" name="Content Placeholder 2">
            <a:extLst>
              <a:ext uri="{FF2B5EF4-FFF2-40B4-BE49-F238E27FC236}">
                <a16:creationId xmlns:a16="http://schemas.microsoft.com/office/drawing/2014/main" id="{EADDD8B8-4BDD-5552-0703-6B5AAE946E0C}"/>
              </a:ext>
            </a:extLst>
          </p:cNvPr>
          <p:cNvSpPr>
            <a:spLocks noGrp="1"/>
          </p:cNvSpPr>
          <p:nvPr>
            <p:ph idx="1"/>
          </p:nvPr>
        </p:nvSpPr>
        <p:spPr>
          <a:xfrm>
            <a:off x="1981200" y="5105400"/>
            <a:ext cx="8229600" cy="1524000"/>
          </a:xfrm>
        </p:spPr>
        <p:txBody>
          <a:bodyPr/>
          <a:lstStyle/>
          <a:p>
            <a:pPr marL="0" indent="0" eaLnBrk="1" hangingPunct="1">
              <a:buNone/>
            </a:pPr>
            <a:r>
              <a:rPr lang="en-US" altLang="en-US" sz="2400"/>
              <a:t>[M. Maxfield, “2D vs. 2.5D vs. 3D ICs 101,” EE Times, April 2012]</a:t>
            </a:r>
          </a:p>
          <a:p>
            <a:pPr marL="0" indent="0" eaLnBrk="1" hangingPunct="1">
              <a:buNone/>
            </a:pPr>
            <a:r>
              <a:rPr lang="en-US" altLang="en-US" sz="2800"/>
              <a:t>2.5D uses silicon interposer, through-silicon vias (TSV)</a:t>
            </a:r>
          </a:p>
        </p:txBody>
      </p:sp>
      <p:pic>
        <p:nvPicPr>
          <p:cNvPr id="45060" name="Picture 2" descr="http://m.eet.com/media/1157655/3dic-04.jpg">
            <a:extLst>
              <a:ext uri="{FF2B5EF4-FFF2-40B4-BE49-F238E27FC236}">
                <a16:creationId xmlns:a16="http://schemas.microsoft.com/office/drawing/2014/main" id="{46B2762A-B81C-6967-5602-29484DD3F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90650"/>
            <a:ext cx="33718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6">
            <a:extLst>
              <a:ext uri="{FF2B5EF4-FFF2-40B4-BE49-F238E27FC236}">
                <a16:creationId xmlns:a16="http://schemas.microsoft.com/office/drawing/2014/main" id="{CFB0C7CF-120B-5FFF-2268-C480D2256920}"/>
              </a:ext>
            </a:extLst>
          </p:cNvPr>
          <p:cNvSpPr txBox="1">
            <a:spLocks noChangeArrowheads="1"/>
          </p:cNvSpPr>
          <p:nvPr/>
        </p:nvSpPr>
        <p:spPr bwMode="auto">
          <a:xfrm>
            <a:off x="2286000" y="4125914"/>
            <a:ext cx="1620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2D Packaging</a:t>
            </a:r>
          </a:p>
        </p:txBody>
      </p:sp>
      <p:pic>
        <p:nvPicPr>
          <p:cNvPr id="45062" name="Picture 4" descr="http://m.eet.com/media/1157656/3dic-05.jpg">
            <a:extLst>
              <a:ext uri="{FF2B5EF4-FFF2-40B4-BE49-F238E27FC236}">
                <a16:creationId xmlns:a16="http://schemas.microsoft.com/office/drawing/2014/main" id="{1CA2E1F1-174F-8DF4-227E-600113847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6" y="1790700"/>
            <a:ext cx="39147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Box 8">
            <a:extLst>
              <a:ext uri="{FF2B5EF4-FFF2-40B4-BE49-F238E27FC236}">
                <a16:creationId xmlns:a16="http://schemas.microsoft.com/office/drawing/2014/main" id="{ADCD2986-F9CB-6BAD-E703-D20ADDF98AA2}"/>
              </a:ext>
            </a:extLst>
          </p:cNvPr>
          <p:cNvSpPr txBox="1">
            <a:spLocks noChangeArrowheads="1"/>
          </p:cNvSpPr>
          <p:nvPr/>
        </p:nvSpPr>
        <p:spPr bwMode="auto">
          <a:xfrm>
            <a:off x="6858001" y="4125914"/>
            <a:ext cx="181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2.5D Packaging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543BE58-8C60-75EB-63EA-5CC1F310CB31}"/>
              </a:ext>
            </a:extLst>
          </p:cNvPr>
          <p:cNvSpPr>
            <a:spLocks noGrp="1"/>
          </p:cNvSpPr>
          <p:nvPr>
            <p:ph type="title"/>
          </p:nvPr>
        </p:nvSpPr>
        <p:spPr/>
        <p:txBody>
          <a:bodyPr/>
          <a:lstStyle/>
          <a:p>
            <a:pPr eaLnBrk="1" hangingPunct="1"/>
            <a:r>
              <a:rPr lang="en-US" altLang="en-US"/>
              <a:t>3D Packaging</a:t>
            </a:r>
          </a:p>
        </p:txBody>
      </p:sp>
      <p:sp>
        <p:nvSpPr>
          <p:cNvPr id="46083" name="Content Placeholder 2">
            <a:extLst>
              <a:ext uri="{FF2B5EF4-FFF2-40B4-BE49-F238E27FC236}">
                <a16:creationId xmlns:a16="http://schemas.microsoft.com/office/drawing/2014/main" id="{3029E944-D266-D531-9B0C-0A7A1C8BE585}"/>
              </a:ext>
            </a:extLst>
          </p:cNvPr>
          <p:cNvSpPr>
            <a:spLocks noGrp="1"/>
          </p:cNvSpPr>
          <p:nvPr>
            <p:ph idx="1"/>
          </p:nvPr>
        </p:nvSpPr>
        <p:spPr>
          <a:xfrm>
            <a:off x="1981200" y="5105400"/>
            <a:ext cx="8229600" cy="1524000"/>
          </a:xfrm>
        </p:spPr>
        <p:txBody>
          <a:bodyPr/>
          <a:lstStyle/>
          <a:p>
            <a:pPr marL="0" indent="0" eaLnBrk="1" hangingPunct="1">
              <a:buNone/>
            </a:pPr>
            <a:r>
              <a:rPr lang="en-US" altLang="en-US" sz="2400"/>
              <a:t>[M. Maxfield, “2D vs. 2.5D vs. 3D ICs 101,” EE Times, April 2012]</a:t>
            </a:r>
          </a:p>
          <a:p>
            <a:pPr marL="0" indent="0" eaLnBrk="1" hangingPunct="1">
              <a:buNone/>
            </a:pPr>
            <a:r>
              <a:rPr lang="en-US" altLang="en-US" sz="2800"/>
              <a:t>3D uses through-silicon vias (TSV) and/or interposer</a:t>
            </a:r>
          </a:p>
        </p:txBody>
      </p:sp>
      <p:sp>
        <p:nvSpPr>
          <p:cNvPr id="46084" name="TextBox 6">
            <a:extLst>
              <a:ext uri="{FF2B5EF4-FFF2-40B4-BE49-F238E27FC236}">
                <a16:creationId xmlns:a16="http://schemas.microsoft.com/office/drawing/2014/main" id="{9A09872C-A139-265B-418A-68D56BA0D32B}"/>
              </a:ext>
            </a:extLst>
          </p:cNvPr>
          <p:cNvSpPr txBox="1">
            <a:spLocks noChangeArrowheads="1"/>
          </p:cNvSpPr>
          <p:nvPr/>
        </p:nvSpPr>
        <p:spPr bwMode="auto">
          <a:xfrm>
            <a:off x="2286000" y="4506914"/>
            <a:ext cx="204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3D Homogeneous</a:t>
            </a:r>
          </a:p>
        </p:txBody>
      </p:sp>
      <p:sp>
        <p:nvSpPr>
          <p:cNvPr id="46085" name="TextBox 8">
            <a:extLst>
              <a:ext uri="{FF2B5EF4-FFF2-40B4-BE49-F238E27FC236}">
                <a16:creationId xmlns:a16="http://schemas.microsoft.com/office/drawing/2014/main" id="{56FE9419-05B8-85F7-F0A0-5BEC8C7E0FBC}"/>
              </a:ext>
            </a:extLst>
          </p:cNvPr>
          <p:cNvSpPr txBox="1">
            <a:spLocks noChangeArrowheads="1"/>
          </p:cNvSpPr>
          <p:nvPr/>
        </p:nvSpPr>
        <p:spPr bwMode="auto">
          <a:xfrm>
            <a:off x="6858000" y="4506914"/>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3D Heterogeneous</a:t>
            </a:r>
          </a:p>
        </p:txBody>
      </p:sp>
      <p:pic>
        <p:nvPicPr>
          <p:cNvPr id="46086" name="Picture 2" descr="http://m.eet.com/media/1157659/3dic-08.jpg">
            <a:extLst>
              <a:ext uri="{FF2B5EF4-FFF2-40B4-BE49-F238E27FC236}">
                <a16:creationId xmlns:a16="http://schemas.microsoft.com/office/drawing/2014/main" id="{56568B84-0C95-9F81-1001-30AB83986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266826"/>
            <a:ext cx="45466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descr="http://m.eet.com/media/1157660/3dic-09.jpg">
            <a:extLst>
              <a:ext uri="{FF2B5EF4-FFF2-40B4-BE49-F238E27FC236}">
                <a16:creationId xmlns:a16="http://schemas.microsoft.com/office/drawing/2014/main" id="{F67D3CC8-B746-80CF-EE75-B36338ECB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8" y="2209800"/>
            <a:ext cx="457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2C6F69E-78A7-AC70-3EE5-045D9FD8086A}"/>
              </a:ext>
            </a:extLst>
          </p:cNvPr>
          <p:cNvSpPr>
            <a:spLocks noGrp="1" noChangeArrowheads="1"/>
          </p:cNvSpPr>
          <p:nvPr>
            <p:ph type="title"/>
          </p:nvPr>
        </p:nvSpPr>
        <p:spPr/>
        <p:txBody>
          <a:bodyPr/>
          <a:lstStyle/>
          <a:p>
            <a:pPr eaLnBrk="1" hangingPunct="1"/>
            <a:r>
              <a:rPr lang="en-US" altLang="en-US"/>
              <a:t>Packaging Discussion</a:t>
            </a:r>
          </a:p>
        </p:txBody>
      </p:sp>
      <p:sp>
        <p:nvSpPr>
          <p:cNvPr id="47107" name="Rectangle 3">
            <a:extLst>
              <a:ext uri="{FF2B5EF4-FFF2-40B4-BE49-F238E27FC236}">
                <a16:creationId xmlns:a16="http://schemas.microsoft.com/office/drawing/2014/main" id="{D5938532-21CA-421B-AA14-6AF15F11BE89}"/>
              </a:ext>
            </a:extLst>
          </p:cNvPr>
          <p:cNvSpPr>
            <a:spLocks noGrp="1" noChangeArrowheads="1"/>
          </p:cNvSpPr>
          <p:nvPr>
            <p:ph idx="1"/>
          </p:nvPr>
        </p:nvSpPr>
        <p:spPr>
          <a:xfrm>
            <a:off x="2206625" y="1295400"/>
            <a:ext cx="7772400" cy="4800600"/>
          </a:xfrm>
        </p:spPr>
        <p:txBody>
          <a:bodyPr/>
          <a:lstStyle/>
          <a:p>
            <a:pPr eaLnBrk="1" hangingPunct="1"/>
            <a:r>
              <a:rPr lang="en-US" altLang="en-US" sz="2800"/>
              <a:t>Heterogeneous integration</a:t>
            </a:r>
          </a:p>
          <a:p>
            <a:pPr lvl="1" eaLnBrk="1" hangingPunct="1"/>
            <a:r>
              <a:rPr lang="en-US" altLang="en-US"/>
              <a:t>RF, analog (PHY), FG/PCM/ReRAM, photonics</a:t>
            </a:r>
          </a:p>
          <a:p>
            <a:pPr eaLnBrk="1" hangingPunct="1"/>
            <a:r>
              <a:rPr lang="en-US" altLang="en-US" sz="2800"/>
              <a:t>Cost</a:t>
            </a:r>
          </a:p>
          <a:p>
            <a:pPr eaLnBrk="1" hangingPunct="1"/>
            <a:r>
              <a:rPr lang="en-US" altLang="en-US" sz="2800"/>
              <a:t>Silicon yield</a:t>
            </a:r>
          </a:p>
          <a:p>
            <a:pPr eaLnBrk="1" hangingPunct="1"/>
            <a:r>
              <a:rPr lang="en-US" altLang="en-US" sz="2800"/>
              <a:t>Bandwidth, esp. interposer</a:t>
            </a:r>
          </a:p>
          <a:p>
            <a:pPr eaLnBrk="1" hangingPunct="1"/>
            <a:r>
              <a:rPr lang="en-US" altLang="en-US" sz="2800"/>
              <a:t>Thermals</a:t>
            </a:r>
          </a:p>
          <a:p>
            <a:pPr eaLnBrk="1" hangingPunct="1"/>
            <a:r>
              <a:rPr lang="en-US" altLang="en-US" sz="2800"/>
              <a:t>It’s real!</a:t>
            </a:r>
          </a:p>
          <a:p>
            <a:pPr lvl="1" eaLnBrk="1" hangingPunct="1"/>
            <a:r>
              <a:rPr lang="en-US" altLang="en-US"/>
              <a:t>DRAM: HMC, HBM</a:t>
            </a:r>
          </a:p>
          <a:p>
            <a:pPr lvl="1" eaLnBrk="1" hangingPunct="1"/>
            <a:r>
              <a:rPr lang="en-US" altLang="en-US"/>
              <a:t>FPGAs</a:t>
            </a:r>
          </a:p>
          <a:p>
            <a:pPr lvl="1" eaLnBrk="1" hangingPunct="1"/>
            <a:r>
              <a:rPr lang="en-US" altLang="en-US"/>
              <a:t>GPUs: AMD, NVIDIA</a:t>
            </a:r>
          </a:p>
          <a:p>
            <a:pPr lvl="1" eaLnBrk="1" hangingPunct="1"/>
            <a:r>
              <a:rPr lang="en-US" altLang="en-US"/>
              <a:t>CPUs: AMD Zen, EPYC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65018" y="1066800"/>
            <a:ext cx="10540538"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3600" b="1" i="0" u="none" strike="noStrike" kern="1200" cap="none" spc="0" normalizeH="0" baseline="0" noProof="0" dirty="0" err="1">
                <a:ln>
                  <a:noFill/>
                </a:ln>
                <a:solidFill>
                  <a:srgbClr val="000066"/>
                </a:solidFill>
                <a:effectLst/>
                <a:uLnTx/>
                <a:uFillTx/>
                <a:latin typeface="Calibri" panose="020F0502020204030204" pitchFamily="34" charset="0"/>
                <a:ea typeface="Microsoft YaHei" panose="020B0503020204020204" pitchFamily="34" charset="-122"/>
                <a:cs typeface="+mn-cs"/>
              </a:rPr>
              <a:t>Chiplet</a:t>
            </a:r>
            <a:r>
              <a:rPr kumimoji="0" lang="en-US" altLang="en-US" sz="3600" b="1" i="0" u="none" strike="noStrike" kern="1200" cap="none" spc="0" normalizeH="0" baseline="0" noProof="0" dirty="0">
                <a:ln>
                  <a:noFill/>
                </a:ln>
                <a:solidFill>
                  <a:srgbClr val="000066"/>
                </a:solidFill>
                <a:effectLst/>
                <a:uLnTx/>
                <a:uFillTx/>
                <a:latin typeface="Calibri" panose="020F0502020204030204" pitchFamily="34" charset="0"/>
                <a:ea typeface="Microsoft YaHei" panose="020B0503020204020204" pitchFamily="34" charset="-122"/>
                <a:cs typeface="+mn-cs"/>
              </a:rPr>
              <a:t>-based </a:t>
            </a:r>
            <a:r>
              <a:rPr kumimoji="0" lang="en-US" altLang="en-US" sz="3600" b="1" i="0" u="none" strike="noStrike" kern="1200" cap="none" spc="0" normalizeH="0" baseline="0" noProof="0" dirty="0" err="1">
                <a:ln>
                  <a:noFill/>
                </a:ln>
                <a:solidFill>
                  <a:srgbClr val="000066"/>
                </a:solidFill>
                <a:effectLst/>
                <a:uLnTx/>
                <a:uFillTx/>
                <a:latin typeface="Calibri" panose="020F0502020204030204" pitchFamily="34" charset="0"/>
                <a:ea typeface="Microsoft YaHei" panose="020B0503020204020204" pitchFamily="34" charset="-122"/>
                <a:cs typeface="+mn-cs"/>
              </a:rPr>
              <a:t>Waferscale</a:t>
            </a:r>
            <a:r>
              <a:rPr kumimoji="0" lang="en-US" altLang="en-US" sz="3600" b="1" i="0" u="none" strike="noStrike" kern="1200" cap="none" spc="0" normalizeH="0" baseline="0" noProof="0">
                <a:ln>
                  <a:noFill/>
                </a:ln>
                <a:solidFill>
                  <a:srgbClr val="000066"/>
                </a:solidFill>
                <a:effectLst/>
                <a:uLnTx/>
                <a:uFillTx/>
                <a:latin typeface="Calibri" panose="020F0502020204030204" pitchFamily="34" charset="0"/>
                <a:ea typeface="Microsoft YaHei" panose="020B0503020204020204" pitchFamily="34" charset="-122"/>
                <a:cs typeface="+mn-cs"/>
              </a:rPr>
              <a:t> Computing</a:t>
            </a:r>
            <a:endParaRPr kumimoji="0" lang="en-US" altLang="en-US" sz="3600" b="1" i="0" u="none" strike="noStrike" kern="1200" cap="none" spc="0" normalizeH="0" baseline="0" noProof="0" dirty="0">
              <a:ln>
                <a:noFill/>
              </a:ln>
              <a:solidFill>
                <a:srgbClr val="000066"/>
              </a:solidFill>
              <a:effectLst/>
              <a:uLnTx/>
              <a:uFillTx/>
              <a:latin typeface="Calibri" panose="020F0502020204030204" pitchFamily="34" charset="0"/>
              <a:ea typeface="Microsoft YaHei" panose="020B0503020204020204" pitchFamily="34" charset="-122"/>
              <a:cs typeface="+mn-cs"/>
            </a:endParaRPr>
          </a:p>
        </p:txBody>
      </p:sp>
      <p:sp>
        <p:nvSpPr>
          <p:cNvPr id="4099" name="Text Box 2"/>
          <p:cNvSpPr txBox="1">
            <a:spLocks noChangeArrowheads="1"/>
          </p:cNvSpPr>
          <p:nvPr/>
        </p:nvSpPr>
        <p:spPr bwMode="auto">
          <a:xfrm>
            <a:off x="1524000" y="3581400"/>
            <a:ext cx="91440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marL="0" marR="0" lvl="0" indent="0" algn="ctr" defTabSz="914400" rtl="0" eaLnBrk="1" fontAlgn="auto" latinLnBrk="0" hangingPunct="1">
              <a:lnSpc>
                <a:spcPct val="100000"/>
              </a:lnSpc>
              <a:spcBef>
                <a:spcPts val="70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rPr>
              <a:t>Rakesh Kumar</a:t>
            </a:r>
            <a:b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rPr>
            </a:br>
            <a:endPar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endParaRPr>
          </a:p>
          <a:p>
            <a:pPr marL="0" marR="0" lvl="0" indent="0" algn="ctr" defTabSz="914400" rtl="0" eaLnBrk="1" fontAlgn="auto" latinLnBrk="0" hangingPunct="1">
              <a:lnSpc>
                <a:spcPct val="100000"/>
              </a:lnSpc>
              <a:spcBef>
                <a:spcPts val="60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1"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rPr>
              <a:t>University of Illinois</a:t>
            </a:r>
          </a:p>
          <a:p>
            <a:pPr marL="0" marR="0" lvl="0" indent="0" algn="ctr" defTabSz="914400" rtl="0" eaLnBrk="1" fontAlgn="auto" latinLnBrk="0" hangingPunct="1">
              <a:lnSpc>
                <a:spcPct val="100000"/>
              </a:lnSpc>
              <a:spcBef>
                <a:spcPts val="600"/>
              </a:spcBef>
              <a:spcAft>
                <a:spcPts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1" u="none" strike="noStrike" kern="1200" cap="none" spc="0" normalizeH="0" baseline="0" noProof="0" dirty="0">
                <a:ln>
                  <a:noFill/>
                </a:ln>
                <a:solidFill>
                  <a:srgbClr val="000000"/>
                </a:solidFill>
                <a:effectLst/>
                <a:uLnTx/>
                <a:uFillTx/>
                <a:latin typeface="Calibri" panose="020F0502020204030204" pitchFamily="34" charset="0"/>
                <a:ea typeface="Microsoft YaHei" panose="020B0503020204020204" pitchFamily="34" charset="-122"/>
                <a:cs typeface="+mn-cs"/>
              </a:rPr>
              <a:t>Urbana-Champaign</a:t>
            </a:r>
          </a:p>
        </p:txBody>
      </p:sp>
      <p:sp>
        <p:nvSpPr>
          <p:cNvPr id="4100" name="Line 3"/>
          <p:cNvSpPr>
            <a:spLocks noChangeShapeType="1"/>
          </p:cNvSpPr>
          <p:nvPr/>
        </p:nvSpPr>
        <p:spPr bwMode="auto">
          <a:xfrm>
            <a:off x="2032001" y="3124200"/>
            <a:ext cx="8094663" cy="1588"/>
          </a:xfrm>
          <a:prstGeom prst="line">
            <a:avLst/>
          </a:prstGeom>
          <a:noFill/>
          <a:ln w="5724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10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5175" y="5791201"/>
            <a:ext cx="503238" cy="65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D0AC6482-5456-4BA5-AE1F-284CD05587B2}"/>
              </a:ext>
            </a:extLst>
          </p:cNvPr>
          <p:cNvSpPr txBox="1"/>
          <p:nvPr/>
        </p:nvSpPr>
        <p:spPr>
          <a:xfrm flipH="1">
            <a:off x="1172000" y="6545580"/>
            <a:ext cx="10659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(collaboration with UCLA – afternoon talk will cover the design and implementation aspects of this work)</a:t>
            </a:r>
          </a:p>
        </p:txBody>
      </p:sp>
    </p:spTree>
    <p:extLst>
      <p:ext uri="{BB962C8B-B14F-4D97-AF65-F5344CB8AC3E}">
        <p14:creationId xmlns:p14="http://schemas.microsoft.com/office/powerpoint/2010/main" val="19422202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1308-3272-4B95-B5C2-B8C9A5820C90}"/>
              </a:ext>
            </a:extLst>
          </p:cNvPr>
          <p:cNvSpPr>
            <a:spLocks noGrp="1"/>
          </p:cNvSpPr>
          <p:nvPr>
            <p:ph type="title"/>
          </p:nvPr>
        </p:nvSpPr>
        <p:spPr>
          <a:xfrm>
            <a:off x="838200" y="365125"/>
            <a:ext cx="10515600" cy="950719"/>
          </a:xfrm>
        </p:spPr>
        <p:txBody>
          <a:bodyPr/>
          <a:lstStyle/>
          <a:p>
            <a:r>
              <a:rPr lang="en-US" b="1" dirty="0">
                <a:solidFill>
                  <a:schemeClr val="accent1"/>
                </a:solidFill>
              </a:rPr>
              <a:t>A Brief History of Waferscale Computing</a:t>
            </a:r>
          </a:p>
        </p:txBody>
      </p:sp>
      <p:cxnSp>
        <p:nvCxnSpPr>
          <p:cNvPr id="5" name="Straight Connector 4">
            <a:extLst>
              <a:ext uri="{FF2B5EF4-FFF2-40B4-BE49-F238E27FC236}">
                <a16:creationId xmlns:a16="http://schemas.microsoft.com/office/drawing/2014/main" id="{A4B49735-0019-4B46-B995-51647A34FB17}"/>
              </a:ext>
            </a:extLst>
          </p:cNvPr>
          <p:cNvCxnSpPr/>
          <p:nvPr/>
        </p:nvCxnSpPr>
        <p:spPr>
          <a:xfrm>
            <a:off x="719254" y="127123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63F69DE-6D2B-4D99-A687-30104AE72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6728344-593E-4390-B5C1-47DB12D427BC}"/>
              </a:ext>
            </a:extLst>
          </p:cNvPr>
          <p:cNvPicPr>
            <a:picLocks noChangeAspect="1"/>
          </p:cNvPicPr>
          <p:nvPr/>
        </p:nvPicPr>
        <p:blipFill>
          <a:blip r:embed="rId4"/>
          <a:stretch>
            <a:fillRect/>
          </a:stretch>
        </p:blipFill>
        <p:spPr>
          <a:xfrm>
            <a:off x="1866002" y="1486475"/>
            <a:ext cx="3104581" cy="4012302"/>
          </a:xfrm>
          <a:prstGeom prst="rect">
            <a:avLst/>
          </a:prstGeom>
        </p:spPr>
      </p:pic>
      <p:pic>
        <p:nvPicPr>
          <p:cNvPr id="14" name="Picture 13">
            <a:extLst>
              <a:ext uri="{FF2B5EF4-FFF2-40B4-BE49-F238E27FC236}">
                <a16:creationId xmlns:a16="http://schemas.microsoft.com/office/drawing/2014/main" id="{0C20B125-6AFA-487C-B1D6-FF7D443E2E15}"/>
              </a:ext>
            </a:extLst>
          </p:cNvPr>
          <p:cNvPicPr>
            <a:picLocks noChangeAspect="1"/>
          </p:cNvPicPr>
          <p:nvPr/>
        </p:nvPicPr>
        <p:blipFill>
          <a:blip r:embed="rId5"/>
          <a:stretch>
            <a:fillRect/>
          </a:stretch>
        </p:blipFill>
        <p:spPr>
          <a:xfrm>
            <a:off x="6869724" y="1547497"/>
            <a:ext cx="3632119" cy="3763006"/>
          </a:xfrm>
          <a:prstGeom prst="rect">
            <a:avLst/>
          </a:prstGeom>
        </p:spPr>
      </p:pic>
    </p:spTree>
    <p:custDataLst>
      <p:tags r:id="rId1"/>
    </p:custDataLst>
    <p:extLst>
      <p:ext uri="{BB962C8B-B14F-4D97-AF65-F5344CB8AC3E}">
        <p14:creationId xmlns:p14="http://schemas.microsoft.com/office/powerpoint/2010/main" val="1715247750"/>
      </p:ext>
    </p:extLst>
  </p:cSld>
  <p:clrMapOvr>
    <a:masterClrMapping/>
  </p:clrMapOvr>
  <mc:AlternateContent xmlns:mc="http://schemas.openxmlformats.org/markup-compatibility/2006" xmlns:p14="http://schemas.microsoft.com/office/powerpoint/2010/main">
    <mc:Choice Requires="p14">
      <p:transition spd="slow" p14:dur="2000" advTm="36148"/>
    </mc:Choice>
    <mc:Fallback xmlns="">
      <p:transition spd="slow" advTm="3614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07C5A40-8438-4BBC-A34F-2271AE68937D}"/>
              </a:ext>
            </a:extLst>
          </p:cNvPr>
          <p:cNvSpPr>
            <a:spLocks noGrp="1"/>
          </p:cNvSpPr>
          <p:nvPr>
            <p:ph type="title"/>
          </p:nvPr>
        </p:nvSpPr>
        <p:spPr>
          <a:xfrm>
            <a:off x="838200" y="365125"/>
            <a:ext cx="10515600" cy="950719"/>
          </a:xfrm>
        </p:spPr>
        <p:txBody>
          <a:bodyPr/>
          <a:lstStyle/>
          <a:p>
            <a:r>
              <a:rPr lang="en-US" b="1" dirty="0">
                <a:solidFill>
                  <a:schemeClr val="accent1"/>
                </a:solidFill>
              </a:rPr>
              <a:t>A Brief History of Waferscale Computing</a:t>
            </a:r>
          </a:p>
        </p:txBody>
      </p:sp>
      <p:cxnSp>
        <p:nvCxnSpPr>
          <p:cNvPr id="8" name="Straight Connector 7">
            <a:extLst>
              <a:ext uri="{FF2B5EF4-FFF2-40B4-BE49-F238E27FC236}">
                <a16:creationId xmlns:a16="http://schemas.microsoft.com/office/drawing/2014/main" id="{5021A855-6D25-4964-ADAD-BC9539BB2C3F}"/>
              </a:ext>
            </a:extLst>
          </p:cNvPr>
          <p:cNvCxnSpPr/>
          <p:nvPr/>
        </p:nvCxnSpPr>
        <p:spPr>
          <a:xfrm>
            <a:off x="719254" y="127123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7BD2C36-E2E7-4752-A75E-F70D587E14FC}"/>
              </a:ext>
            </a:extLst>
          </p:cNvPr>
          <p:cNvGrpSpPr/>
          <p:nvPr/>
        </p:nvGrpSpPr>
        <p:grpSpPr>
          <a:xfrm>
            <a:off x="962022" y="2291876"/>
            <a:ext cx="4387363" cy="2041176"/>
            <a:chOff x="825012" y="1941421"/>
            <a:chExt cx="4387363" cy="2041176"/>
          </a:xfrm>
        </p:grpSpPr>
        <p:sp>
          <p:nvSpPr>
            <p:cNvPr id="10" name="Rectangle 9">
              <a:extLst>
                <a:ext uri="{FF2B5EF4-FFF2-40B4-BE49-F238E27FC236}">
                  <a16:creationId xmlns:a16="http://schemas.microsoft.com/office/drawing/2014/main" id="{9C0140AB-BA9B-4BCB-BDDD-5C8710D99C31}"/>
                </a:ext>
              </a:extLst>
            </p:cNvPr>
            <p:cNvSpPr/>
            <p:nvPr/>
          </p:nvSpPr>
          <p:spPr>
            <a:xfrm>
              <a:off x="1589943" y="1950007"/>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640FE0C-2FDE-4BBF-80D7-EF77B78B144F}"/>
                </a:ext>
              </a:extLst>
            </p:cNvPr>
            <p:cNvSpPr/>
            <p:nvPr/>
          </p:nvSpPr>
          <p:spPr>
            <a:xfrm>
              <a:off x="825012" y="194142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2384DC3-0105-4943-BB7C-C1F2E45E7194}"/>
                </a:ext>
              </a:extLst>
            </p:cNvPr>
            <p:cNvSpPr/>
            <p:nvPr/>
          </p:nvSpPr>
          <p:spPr>
            <a:xfrm>
              <a:off x="2354874" y="194142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57CAC86-633A-4338-84C4-C7C809FB3E21}"/>
                </a:ext>
              </a:extLst>
            </p:cNvPr>
            <p:cNvSpPr/>
            <p:nvPr/>
          </p:nvSpPr>
          <p:spPr>
            <a:xfrm>
              <a:off x="838200" y="251287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67E1799-B135-43DC-9856-3BAABE984EFE}"/>
                </a:ext>
              </a:extLst>
            </p:cNvPr>
            <p:cNvSpPr/>
            <p:nvPr/>
          </p:nvSpPr>
          <p:spPr>
            <a:xfrm>
              <a:off x="1589943" y="251287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1DD6C68-5431-4F3F-8BF6-A19C59839383}"/>
                </a:ext>
              </a:extLst>
            </p:cNvPr>
            <p:cNvSpPr/>
            <p:nvPr/>
          </p:nvSpPr>
          <p:spPr>
            <a:xfrm>
              <a:off x="2368063" y="2512870"/>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8EDFB5C-16C2-44F9-B081-78DE0C978CE3}"/>
                </a:ext>
              </a:extLst>
            </p:cNvPr>
            <p:cNvSpPr/>
            <p:nvPr/>
          </p:nvSpPr>
          <p:spPr>
            <a:xfrm>
              <a:off x="1589943" y="3054608"/>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27287F4-EE80-487E-BDEF-67D192ADA85D}"/>
                </a:ext>
              </a:extLst>
            </p:cNvPr>
            <p:cNvSpPr/>
            <p:nvPr/>
          </p:nvSpPr>
          <p:spPr>
            <a:xfrm>
              <a:off x="825012" y="3046023"/>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AB19515-A10E-423D-BBD8-2FD4BB2B8C8E}"/>
                </a:ext>
              </a:extLst>
            </p:cNvPr>
            <p:cNvSpPr/>
            <p:nvPr/>
          </p:nvSpPr>
          <p:spPr>
            <a:xfrm>
              <a:off x="2354874" y="304602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A9EB96-0FA6-41C6-82D9-E77630220104}"/>
                </a:ext>
              </a:extLst>
            </p:cNvPr>
            <p:cNvSpPr/>
            <p:nvPr/>
          </p:nvSpPr>
          <p:spPr>
            <a:xfrm>
              <a:off x="838200" y="361747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05ED4271-83B7-4E88-9E39-7CAB2E282D2F}"/>
                </a:ext>
              </a:extLst>
            </p:cNvPr>
            <p:cNvSpPr/>
            <p:nvPr/>
          </p:nvSpPr>
          <p:spPr>
            <a:xfrm>
              <a:off x="1589943" y="361747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E8D30A4-A748-448E-A5BE-BA7AE563E04B}"/>
                </a:ext>
              </a:extLst>
            </p:cNvPr>
            <p:cNvSpPr/>
            <p:nvPr/>
          </p:nvSpPr>
          <p:spPr>
            <a:xfrm>
              <a:off x="2368063" y="361747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6C103E2-2908-4CB1-B513-D57678CFC5D0}"/>
                </a:ext>
              </a:extLst>
            </p:cNvPr>
            <p:cNvSpPr/>
            <p:nvPr/>
          </p:nvSpPr>
          <p:spPr>
            <a:xfrm>
              <a:off x="4000501" y="1950007"/>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E5FD90F-5641-47B5-B5BB-E983F1ABD358}"/>
                </a:ext>
              </a:extLst>
            </p:cNvPr>
            <p:cNvSpPr/>
            <p:nvPr/>
          </p:nvSpPr>
          <p:spPr>
            <a:xfrm>
              <a:off x="3235570" y="194142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3FFA1063-7AC2-4A45-B0B2-9B6FFFD173C1}"/>
                </a:ext>
              </a:extLst>
            </p:cNvPr>
            <p:cNvSpPr/>
            <p:nvPr/>
          </p:nvSpPr>
          <p:spPr>
            <a:xfrm>
              <a:off x="4765432" y="194142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6E37F83-E97B-4693-81C1-83727BBEFCFD}"/>
                </a:ext>
              </a:extLst>
            </p:cNvPr>
            <p:cNvSpPr/>
            <p:nvPr/>
          </p:nvSpPr>
          <p:spPr>
            <a:xfrm>
              <a:off x="3248758" y="251287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B4EE1E1-FFDC-4A3A-B437-D801FBED297E}"/>
                </a:ext>
              </a:extLst>
            </p:cNvPr>
            <p:cNvSpPr/>
            <p:nvPr/>
          </p:nvSpPr>
          <p:spPr>
            <a:xfrm>
              <a:off x="4000501" y="251287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AA83215-38C0-4AB1-9E1A-A67947849B1F}"/>
                </a:ext>
              </a:extLst>
            </p:cNvPr>
            <p:cNvSpPr/>
            <p:nvPr/>
          </p:nvSpPr>
          <p:spPr>
            <a:xfrm>
              <a:off x="4778621" y="2512870"/>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45BE630-8049-4255-97C7-566C926942DC}"/>
                </a:ext>
              </a:extLst>
            </p:cNvPr>
            <p:cNvSpPr/>
            <p:nvPr/>
          </p:nvSpPr>
          <p:spPr>
            <a:xfrm>
              <a:off x="4000501" y="3054608"/>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E47ECA44-1EB3-4446-ABB7-6DC6C56A60D4}"/>
                </a:ext>
              </a:extLst>
            </p:cNvPr>
            <p:cNvSpPr/>
            <p:nvPr/>
          </p:nvSpPr>
          <p:spPr>
            <a:xfrm>
              <a:off x="3235570" y="3046023"/>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FCCA0A5-8579-4E8C-9D20-CE6FBF88B50E}"/>
                </a:ext>
              </a:extLst>
            </p:cNvPr>
            <p:cNvSpPr/>
            <p:nvPr/>
          </p:nvSpPr>
          <p:spPr>
            <a:xfrm>
              <a:off x="4765432" y="304602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49A080C-66C2-4363-9915-962AA6E44F67}"/>
                </a:ext>
              </a:extLst>
            </p:cNvPr>
            <p:cNvSpPr/>
            <p:nvPr/>
          </p:nvSpPr>
          <p:spPr>
            <a:xfrm>
              <a:off x="3248758" y="361747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DE7AC95E-B2AB-4A17-A41C-DB88910B36D5}"/>
                </a:ext>
              </a:extLst>
            </p:cNvPr>
            <p:cNvSpPr/>
            <p:nvPr/>
          </p:nvSpPr>
          <p:spPr>
            <a:xfrm>
              <a:off x="4000501" y="3617472"/>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CA8DEACF-7A61-4DBE-ACC3-9791BF302D74}"/>
                </a:ext>
              </a:extLst>
            </p:cNvPr>
            <p:cNvSpPr/>
            <p:nvPr/>
          </p:nvSpPr>
          <p:spPr>
            <a:xfrm>
              <a:off x="4778621" y="3617471"/>
              <a:ext cx="433754" cy="36512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4" name="Connector: Curved 33">
              <a:extLst>
                <a:ext uri="{FF2B5EF4-FFF2-40B4-BE49-F238E27FC236}">
                  <a16:creationId xmlns:a16="http://schemas.microsoft.com/office/drawing/2014/main" id="{5A5BA1BB-67F2-4C7B-A2B0-9DC74E397106}"/>
                </a:ext>
              </a:extLst>
            </p:cNvPr>
            <p:cNvCxnSpPr>
              <a:cxnSpLocks/>
              <a:stCxn id="11" idx="3"/>
              <a:endCxn id="10" idx="3"/>
            </p:cNvCxnSpPr>
            <p:nvPr/>
          </p:nvCxnSpPr>
          <p:spPr>
            <a:xfrm>
              <a:off x="1258766" y="2123985"/>
              <a:ext cx="764931" cy="8585"/>
            </a:xfrm>
            <a:prstGeom prst="curvedConnector5">
              <a:avLst>
                <a:gd name="adj1" fmla="val 21647"/>
                <a:gd name="adj2" fmla="val 4889307"/>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34">
              <a:extLst>
                <a:ext uri="{FF2B5EF4-FFF2-40B4-BE49-F238E27FC236}">
                  <a16:creationId xmlns:a16="http://schemas.microsoft.com/office/drawing/2014/main" id="{CE26AEA3-32D8-4F44-94EE-13D6239F63CE}"/>
                </a:ext>
              </a:extLst>
            </p:cNvPr>
            <p:cNvCxnSpPr>
              <a:cxnSpLocks/>
            </p:cNvCxnSpPr>
            <p:nvPr/>
          </p:nvCxnSpPr>
          <p:spPr>
            <a:xfrm>
              <a:off x="1890345" y="2227147"/>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0358502D-4DC4-4E40-93F8-933F6525D53B}"/>
                </a:ext>
              </a:extLst>
            </p:cNvPr>
            <p:cNvCxnSpPr>
              <a:cxnSpLocks/>
            </p:cNvCxnSpPr>
            <p:nvPr/>
          </p:nvCxnSpPr>
          <p:spPr>
            <a:xfrm>
              <a:off x="2788628" y="2190358"/>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7D4BFFD2-C5B4-4283-BB62-4F36FE27038F}"/>
                </a:ext>
              </a:extLst>
            </p:cNvPr>
            <p:cNvCxnSpPr>
              <a:cxnSpLocks/>
            </p:cNvCxnSpPr>
            <p:nvPr/>
          </p:nvCxnSpPr>
          <p:spPr>
            <a:xfrm>
              <a:off x="3478090" y="2248452"/>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85822513-DB12-4066-9ECF-CDC68A0CFC0F}"/>
                </a:ext>
              </a:extLst>
            </p:cNvPr>
            <p:cNvCxnSpPr>
              <a:cxnSpLocks/>
            </p:cNvCxnSpPr>
            <p:nvPr/>
          </p:nvCxnSpPr>
          <p:spPr>
            <a:xfrm>
              <a:off x="4307498" y="2231439"/>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CCCA8B22-AB7C-45D4-8A9B-9D0F6CD6089C}"/>
                </a:ext>
              </a:extLst>
            </p:cNvPr>
            <p:cNvCxnSpPr>
              <a:cxnSpLocks/>
            </p:cNvCxnSpPr>
            <p:nvPr/>
          </p:nvCxnSpPr>
          <p:spPr>
            <a:xfrm>
              <a:off x="1071931" y="2787235"/>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274BAAAD-5C06-4C40-AEAB-B92C89B06DD0}"/>
                </a:ext>
              </a:extLst>
            </p:cNvPr>
            <p:cNvCxnSpPr>
              <a:cxnSpLocks/>
            </p:cNvCxnSpPr>
            <p:nvPr/>
          </p:nvCxnSpPr>
          <p:spPr>
            <a:xfrm>
              <a:off x="1959220" y="2787234"/>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B7A2376D-435B-4C53-AE72-AE4B1BD28192}"/>
                </a:ext>
              </a:extLst>
            </p:cNvPr>
            <p:cNvCxnSpPr>
              <a:cxnSpLocks/>
            </p:cNvCxnSpPr>
            <p:nvPr/>
          </p:nvCxnSpPr>
          <p:spPr>
            <a:xfrm>
              <a:off x="2661871" y="2791526"/>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8E2499A4-66D1-4995-B64F-7155B6225B80}"/>
                </a:ext>
              </a:extLst>
            </p:cNvPr>
            <p:cNvCxnSpPr>
              <a:cxnSpLocks/>
            </p:cNvCxnSpPr>
            <p:nvPr/>
          </p:nvCxnSpPr>
          <p:spPr>
            <a:xfrm>
              <a:off x="4243021" y="2779860"/>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AB0DF099-DDA6-401E-8233-F63CF8BF0527}"/>
                </a:ext>
              </a:extLst>
            </p:cNvPr>
            <p:cNvCxnSpPr>
              <a:cxnSpLocks/>
            </p:cNvCxnSpPr>
            <p:nvPr/>
          </p:nvCxnSpPr>
          <p:spPr>
            <a:xfrm>
              <a:off x="984006" y="3315154"/>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Connector: Curved 43">
              <a:extLst>
                <a:ext uri="{FF2B5EF4-FFF2-40B4-BE49-F238E27FC236}">
                  <a16:creationId xmlns:a16="http://schemas.microsoft.com/office/drawing/2014/main" id="{F06388EC-1B4E-4D79-9BC6-1E9333C5C4FB}"/>
                </a:ext>
              </a:extLst>
            </p:cNvPr>
            <p:cNvCxnSpPr>
              <a:cxnSpLocks/>
            </p:cNvCxnSpPr>
            <p:nvPr/>
          </p:nvCxnSpPr>
          <p:spPr>
            <a:xfrm>
              <a:off x="1916723" y="3284529"/>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Connector: Curved 44">
              <a:extLst>
                <a:ext uri="{FF2B5EF4-FFF2-40B4-BE49-F238E27FC236}">
                  <a16:creationId xmlns:a16="http://schemas.microsoft.com/office/drawing/2014/main" id="{53684143-F3B4-4B5F-9A75-9D2257C4AC8F}"/>
                </a:ext>
              </a:extLst>
            </p:cNvPr>
            <p:cNvCxnSpPr>
              <a:cxnSpLocks/>
            </p:cNvCxnSpPr>
            <p:nvPr/>
          </p:nvCxnSpPr>
          <p:spPr>
            <a:xfrm>
              <a:off x="2629633" y="3324103"/>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ctor: Curved 45">
              <a:extLst>
                <a:ext uri="{FF2B5EF4-FFF2-40B4-BE49-F238E27FC236}">
                  <a16:creationId xmlns:a16="http://schemas.microsoft.com/office/drawing/2014/main" id="{B6F64626-91FE-42C4-9ED3-81C2130C0AD8}"/>
                </a:ext>
              </a:extLst>
            </p:cNvPr>
            <p:cNvCxnSpPr>
              <a:cxnSpLocks/>
            </p:cNvCxnSpPr>
            <p:nvPr/>
          </p:nvCxnSpPr>
          <p:spPr>
            <a:xfrm>
              <a:off x="3547696" y="3323988"/>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nector: Curved 46">
              <a:extLst>
                <a:ext uri="{FF2B5EF4-FFF2-40B4-BE49-F238E27FC236}">
                  <a16:creationId xmlns:a16="http://schemas.microsoft.com/office/drawing/2014/main" id="{DE65BC92-83C2-4A5B-A06A-B4C95E2F4FD0}"/>
                </a:ext>
              </a:extLst>
            </p:cNvPr>
            <p:cNvCxnSpPr>
              <a:cxnSpLocks/>
            </p:cNvCxnSpPr>
            <p:nvPr/>
          </p:nvCxnSpPr>
          <p:spPr>
            <a:xfrm>
              <a:off x="4261338" y="3306569"/>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D6D3EC53-1CA5-4B1E-986D-2810F0879B11}"/>
                </a:ext>
              </a:extLst>
            </p:cNvPr>
            <p:cNvCxnSpPr>
              <a:cxnSpLocks/>
            </p:cNvCxnSpPr>
            <p:nvPr/>
          </p:nvCxnSpPr>
          <p:spPr>
            <a:xfrm>
              <a:off x="4262805" y="3891795"/>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or: Curved 48">
              <a:extLst>
                <a:ext uri="{FF2B5EF4-FFF2-40B4-BE49-F238E27FC236}">
                  <a16:creationId xmlns:a16="http://schemas.microsoft.com/office/drawing/2014/main" id="{B1E344D4-B016-4F18-8044-3FEE4131DD32}"/>
                </a:ext>
              </a:extLst>
            </p:cNvPr>
            <p:cNvCxnSpPr>
              <a:cxnSpLocks/>
            </p:cNvCxnSpPr>
            <p:nvPr/>
          </p:nvCxnSpPr>
          <p:spPr>
            <a:xfrm>
              <a:off x="3484684" y="3906404"/>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or: Curved 49">
              <a:extLst>
                <a:ext uri="{FF2B5EF4-FFF2-40B4-BE49-F238E27FC236}">
                  <a16:creationId xmlns:a16="http://schemas.microsoft.com/office/drawing/2014/main" id="{C087DA8A-3191-4F1E-988D-F87C578C3EE9}"/>
                </a:ext>
              </a:extLst>
            </p:cNvPr>
            <p:cNvCxnSpPr>
              <a:cxnSpLocks/>
            </p:cNvCxnSpPr>
            <p:nvPr/>
          </p:nvCxnSpPr>
          <p:spPr>
            <a:xfrm>
              <a:off x="2601790" y="3915636"/>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B041DF8E-7DBD-4D7B-A2CF-13A5822E3A4A}"/>
                </a:ext>
              </a:extLst>
            </p:cNvPr>
            <p:cNvCxnSpPr>
              <a:cxnSpLocks/>
            </p:cNvCxnSpPr>
            <p:nvPr/>
          </p:nvCxnSpPr>
          <p:spPr>
            <a:xfrm>
              <a:off x="1718895" y="3910696"/>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or: Curved 51">
              <a:extLst>
                <a:ext uri="{FF2B5EF4-FFF2-40B4-BE49-F238E27FC236}">
                  <a16:creationId xmlns:a16="http://schemas.microsoft.com/office/drawing/2014/main" id="{9F1E8218-DE9B-4FF8-A191-63A00812A16C}"/>
                </a:ext>
              </a:extLst>
            </p:cNvPr>
            <p:cNvCxnSpPr>
              <a:cxnSpLocks/>
            </p:cNvCxnSpPr>
            <p:nvPr/>
          </p:nvCxnSpPr>
          <p:spPr>
            <a:xfrm>
              <a:off x="1070464" y="3916201"/>
              <a:ext cx="764931" cy="8585"/>
            </a:xfrm>
            <a:prstGeom prst="curvedConnector5">
              <a:avLst>
                <a:gd name="adj1" fmla="val 21647"/>
                <a:gd name="adj2" fmla="val 3796878"/>
                <a:gd name="adj3" fmla="val 129885"/>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52">
              <a:extLst>
                <a:ext uri="{FF2B5EF4-FFF2-40B4-BE49-F238E27FC236}">
                  <a16:creationId xmlns:a16="http://schemas.microsoft.com/office/drawing/2014/main" id="{8834C705-94D8-4324-B38D-90BE603B6CD8}"/>
                </a:ext>
              </a:extLst>
            </p:cNvPr>
            <p:cNvCxnSpPr>
              <a:cxnSpLocks/>
              <a:stCxn id="27" idx="3"/>
              <a:endCxn id="24" idx="3"/>
            </p:cNvCxnSpPr>
            <p:nvPr/>
          </p:nvCxnSpPr>
          <p:spPr>
            <a:xfrm flipH="1" flipV="1">
              <a:off x="5199186" y="2123984"/>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53">
              <a:extLst>
                <a:ext uri="{FF2B5EF4-FFF2-40B4-BE49-F238E27FC236}">
                  <a16:creationId xmlns:a16="http://schemas.microsoft.com/office/drawing/2014/main" id="{5FC48823-66FF-43EF-AD1C-9FE0BFFAE676}"/>
                </a:ext>
              </a:extLst>
            </p:cNvPr>
            <p:cNvCxnSpPr>
              <a:cxnSpLocks/>
            </p:cNvCxnSpPr>
            <p:nvPr/>
          </p:nvCxnSpPr>
          <p:spPr>
            <a:xfrm flipH="1" flipV="1">
              <a:off x="5199186" y="2695432"/>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DA697477-0E1D-4A4A-9775-549FF2777DAD}"/>
                </a:ext>
              </a:extLst>
            </p:cNvPr>
            <p:cNvCxnSpPr>
              <a:cxnSpLocks/>
            </p:cNvCxnSpPr>
            <p:nvPr/>
          </p:nvCxnSpPr>
          <p:spPr>
            <a:xfrm flipH="1" flipV="1">
              <a:off x="5172808" y="3264647"/>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id="{13A3B1D6-B366-48AC-9A36-976C4772353E}"/>
                </a:ext>
              </a:extLst>
            </p:cNvPr>
            <p:cNvCxnSpPr>
              <a:cxnSpLocks/>
            </p:cNvCxnSpPr>
            <p:nvPr/>
          </p:nvCxnSpPr>
          <p:spPr>
            <a:xfrm flipH="1" flipV="1">
              <a:off x="4380770" y="2098565"/>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BF85F29D-D7D5-4E92-9AC8-BE999BFB86A8}"/>
                </a:ext>
              </a:extLst>
            </p:cNvPr>
            <p:cNvCxnSpPr>
              <a:cxnSpLocks/>
            </p:cNvCxnSpPr>
            <p:nvPr/>
          </p:nvCxnSpPr>
          <p:spPr>
            <a:xfrm flipH="1" flipV="1">
              <a:off x="4416671" y="2665721"/>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28F0A48E-5403-4922-BB70-5E70EF88DA38}"/>
                </a:ext>
              </a:extLst>
            </p:cNvPr>
            <p:cNvCxnSpPr>
              <a:cxnSpLocks/>
            </p:cNvCxnSpPr>
            <p:nvPr/>
          </p:nvCxnSpPr>
          <p:spPr>
            <a:xfrm flipH="1" flipV="1">
              <a:off x="4445978" y="3253173"/>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id="{95AC2BD4-A897-4803-BCCC-E03C86993EA6}"/>
                </a:ext>
              </a:extLst>
            </p:cNvPr>
            <p:cNvCxnSpPr>
              <a:cxnSpLocks/>
            </p:cNvCxnSpPr>
            <p:nvPr/>
          </p:nvCxnSpPr>
          <p:spPr>
            <a:xfrm flipH="1" flipV="1">
              <a:off x="3682510" y="3261637"/>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nector: Curved 59">
              <a:extLst>
                <a:ext uri="{FF2B5EF4-FFF2-40B4-BE49-F238E27FC236}">
                  <a16:creationId xmlns:a16="http://schemas.microsoft.com/office/drawing/2014/main" id="{6B934E3C-19D8-4788-ADBA-7AA08CC65E57}"/>
                </a:ext>
              </a:extLst>
            </p:cNvPr>
            <p:cNvCxnSpPr>
              <a:cxnSpLocks/>
            </p:cNvCxnSpPr>
            <p:nvPr/>
          </p:nvCxnSpPr>
          <p:spPr>
            <a:xfrm flipH="1" flipV="1">
              <a:off x="3640750" y="2650584"/>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a:extLst>
                <a:ext uri="{FF2B5EF4-FFF2-40B4-BE49-F238E27FC236}">
                  <a16:creationId xmlns:a16="http://schemas.microsoft.com/office/drawing/2014/main" id="{28FA47B9-ED78-4A64-B9F1-70A9B8C549A9}"/>
                </a:ext>
              </a:extLst>
            </p:cNvPr>
            <p:cNvCxnSpPr>
              <a:cxnSpLocks/>
            </p:cNvCxnSpPr>
            <p:nvPr/>
          </p:nvCxnSpPr>
          <p:spPr>
            <a:xfrm flipH="1" flipV="1">
              <a:off x="3616205" y="2099230"/>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or: Curved 61">
              <a:extLst>
                <a:ext uri="{FF2B5EF4-FFF2-40B4-BE49-F238E27FC236}">
                  <a16:creationId xmlns:a16="http://schemas.microsoft.com/office/drawing/2014/main" id="{5151116F-9DC0-43D6-8967-0E6414851FAE}"/>
                </a:ext>
              </a:extLst>
            </p:cNvPr>
            <p:cNvCxnSpPr>
              <a:cxnSpLocks/>
            </p:cNvCxnSpPr>
            <p:nvPr/>
          </p:nvCxnSpPr>
          <p:spPr>
            <a:xfrm flipH="1" flipV="1">
              <a:off x="2778371" y="2110796"/>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Connector: Curved 62">
              <a:extLst>
                <a:ext uri="{FF2B5EF4-FFF2-40B4-BE49-F238E27FC236}">
                  <a16:creationId xmlns:a16="http://schemas.microsoft.com/office/drawing/2014/main" id="{47CAB9BB-96B4-4773-BF9B-BD3AB8B9E286}"/>
                </a:ext>
              </a:extLst>
            </p:cNvPr>
            <p:cNvCxnSpPr>
              <a:cxnSpLocks/>
            </p:cNvCxnSpPr>
            <p:nvPr/>
          </p:nvCxnSpPr>
          <p:spPr>
            <a:xfrm flipH="1" flipV="1">
              <a:off x="2801816" y="2687508"/>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D858B142-D9B4-4541-8F66-A63FB1945E5D}"/>
                </a:ext>
              </a:extLst>
            </p:cNvPr>
            <p:cNvCxnSpPr>
              <a:cxnSpLocks/>
            </p:cNvCxnSpPr>
            <p:nvPr/>
          </p:nvCxnSpPr>
          <p:spPr>
            <a:xfrm flipH="1" flipV="1">
              <a:off x="2831121" y="3253173"/>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74DD2A8F-03A8-46DC-AC82-DF4DCE2D3060}"/>
                </a:ext>
              </a:extLst>
            </p:cNvPr>
            <p:cNvCxnSpPr>
              <a:cxnSpLocks/>
            </p:cNvCxnSpPr>
            <p:nvPr/>
          </p:nvCxnSpPr>
          <p:spPr>
            <a:xfrm flipH="1" flipV="1">
              <a:off x="2034685" y="2169652"/>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C65366DD-95CA-49C6-B9C2-95DC01465A7B}"/>
                </a:ext>
              </a:extLst>
            </p:cNvPr>
            <p:cNvCxnSpPr>
              <a:cxnSpLocks/>
            </p:cNvCxnSpPr>
            <p:nvPr/>
          </p:nvCxnSpPr>
          <p:spPr>
            <a:xfrm flipH="1" flipV="1">
              <a:off x="2051537" y="2743705"/>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or: Curved 66">
              <a:extLst>
                <a:ext uri="{FF2B5EF4-FFF2-40B4-BE49-F238E27FC236}">
                  <a16:creationId xmlns:a16="http://schemas.microsoft.com/office/drawing/2014/main" id="{C94A4D0B-D625-473B-8367-EDB9BBBD1E78}"/>
                </a:ext>
              </a:extLst>
            </p:cNvPr>
            <p:cNvCxnSpPr>
              <a:cxnSpLocks/>
            </p:cNvCxnSpPr>
            <p:nvPr/>
          </p:nvCxnSpPr>
          <p:spPr>
            <a:xfrm flipH="1" flipV="1">
              <a:off x="2022232" y="3228584"/>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a:extLst>
                <a:ext uri="{FF2B5EF4-FFF2-40B4-BE49-F238E27FC236}">
                  <a16:creationId xmlns:a16="http://schemas.microsoft.com/office/drawing/2014/main" id="{4B0370B8-E385-45B5-AA03-9BDC8B1A2A97}"/>
                </a:ext>
              </a:extLst>
            </p:cNvPr>
            <p:cNvCxnSpPr>
              <a:cxnSpLocks/>
            </p:cNvCxnSpPr>
            <p:nvPr/>
          </p:nvCxnSpPr>
          <p:spPr>
            <a:xfrm flipH="1" flipV="1">
              <a:off x="1265360" y="3241590"/>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1847EF06-8759-4776-829F-5C5241E5A73D}"/>
                </a:ext>
              </a:extLst>
            </p:cNvPr>
            <p:cNvCxnSpPr>
              <a:cxnSpLocks/>
            </p:cNvCxnSpPr>
            <p:nvPr/>
          </p:nvCxnSpPr>
          <p:spPr>
            <a:xfrm flipH="1" flipV="1">
              <a:off x="1223598" y="2676369"/>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A8D60510-43D0-4D80-AFB8-BA50462F31F5}"/>
                </a:ext>
              </a:extLst>
            </p:cNvPr>
            <p:cNvCxnSpPr>
              <a:cxnSpLocks/>
            </p:cNvCxnSpPr>
            <p:nvPr/>
          </p:nvCxnSpPr>
          <p:spPr>
            <a:xfrm flipH="1" flipV="1">
              <a:off x="1205281" y="2070887"/>
              <a:ext cx="13189" cy="571449"/>
            </a:xfrm>
            <a:prstGeom prst="curvedConnector3">
              <a:avLst>
                <a:gd name="adj1" fmla="val -1733263"/>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1" name="Rectangle 70">
            <a:extLst>
              <a:ext uri="{FF2B5EF4-FFF2-40B4-BE49-F238E27FC236}">
                <a16:creationId xmlns:a16="http://schemas.microsoft.com/office/drawing/2014/main" id="{BD29F556-240A-4477-84D4-D4F1120239CE}"/>
              </a:ext>
            </a:extLst>
          </p:cNvPr>
          <p:cNvSpPr/>
          <p:nvPr/>
        </p:nvSpPr>
        <p:spPr>
          <a:xfrm>
            <a:off x="7447085" y="1810886"/>
            <a:ext cx="3769705" cy="3220945"/>
          </a:xfrm>
          <a:prstGeom prst="rect">
            <a:avLst/>
          </a:prstGeom>
          <a:scene3d>
            <a:camera prst="isometricOffAxis1Top"/>
            <a:lightRig rig="threePt" dir="t"/>
          </a:scene3d>
          <a:sp3d>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 name="Arrow: Right 71">
            <a:extLst>
              <a:ext uri="{FF2B5EF4-FFF2-40B4-BE49-F238E27FC236}">
                <a16:creationId xmlns:a16="http://schemas.microsoft.com/office/drawing/2014/main" id="{FC882DFF-BC4C-4E2E-B538-E96FFCEF7A8D}"/>
              </a:ext>
            </a:extLst>
          </p:cNvPr>
          <p:cNvSpPr/>
          <p:nvPr/>
        </p:nvSpPr>
        <p:spPr>
          <a:xfrm>
            <a:off x="5796326" y="3376371"/>
            <a:ext cx="929788" cy="36512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298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1308-3272-4B95-B5C2-B8C9A5820C90}"/>
              </a:ext>
            </a:extLst>
          </p:cNvPr>
          <p:cNvSpPr>
            <a:spLocks noGrp="1"/>
          </p:cNvSpPr>
          <p:nvPr>
            <p:ph type="title"/>
          </p:nvPr>
        </p:nvSpPr>
        <p:spPr>
          <a:xfrm>
            <a:off x="838200" y="365125"/>
            <a:ext cx="10515600" cy="950719"/>
          </a:xfrm>
        </p:spPr>
        <p:txBody>
          <a:bodyPr/>
          <a:lstStyle/>
          <a:p>
            <a:r>
              <a:rPr lang="en-US" b="1" dirty="0">
                <a:solidFill>
                  <a:schemeClr val="accent1"/>
                </a:solidFill>
              </a:rPr>
              <a:t>A Brief History of Waferscale Computing</a:t>
            </a:r>
          </a:p>
        </p:txBody>
      </p:sp>
      <p:cxnSp>
        <p:nvCxnSpPr>
          <p:cNvPr id="5" name="Straight Connector 4">
            <a:extLst>
              <a:ext uri="{FF2B5EF4-FFF2-40B4-BE49-F238E27FC236}">
                <a16:creationId xmlns:a16="http://schemas.microsoft.com/office/drawing/2014/main" id="{A4B49735-0019-4B46-B995-51647A34FB17}"/>
              </a:ext>
            </a:extLst>
          </p:cNvPr>
          <p:cNvCxnSpPr/>
          <p:nvPr/>
        </p:nvCxnSpPr>
        <p:spPr>
          <a:xfrm>
            <a:off x="719254" y="127123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52D1929-09B9-4EA3-863E-C7BFA1658B8B}"/>
              </a:ext>
            </a:extLst>
          </p:cNvPr>
          <p:cNvSpPr txBox="1"/>
          <p:nvPr/>
        </p:nvSpPr>
        <p:spPr>
          <a:xfrm>
            <a:off x="646843" y="4809099"/>
            <a:ext cx="4646127"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Gene Amdahl’s Trilogy Systems </a:t>
            </a:r>
          </a:p>
        </p:txBody>
      </p:sp>
      <p:pic>
        <p:nvPicPr>
          <p:cNvPr id="8" name="Picture 2" descr="Image result for trilogy drops wafer scale chip">
            <a:extLst>
              <a:ext uri="{FF2B5EF4-FFF2-40B4-BE49-F238E27FC236}">
                <a16:creationId xmlns:a16="http://schemas.microsoft.com/office/drawing/2014/main" id="{2C8073CD-8103-47E7-A4BF-DF39ED90D32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11" t="2494" r="30274" b="27467"/>
          <a:stretch/>
        </p:blipFill>
        <p:spPr bwMode="auto">
          <a:xfrm>
            <a:off x="1406769" y="1623067"/>
            <a:ext cx="3259015" cy="2961086"/>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463F69DE-6D2B-4D99-A687-30104AE722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6" name="Picture 95">
            <a:extLst>
              <a:ext uri="{FF2B5EF4-FFF2-40B4-BE49-F238E27FC236}">
                <a16:creationId xmlns:a16="http://schemas.microsoft.com/office/drawing/2014/main" id="{CEB6A843-CD5A-4368-8802-429AE6349298}"/>
              </a:ext>
            </a:extLst>
          </p:cNvPr>
          <p:cNvPicPr>
            <a:picLocks noChangeAspect="1"/>
          </p:cNvPicPr>
          <p:nvPr/>
        </p:nvPicPr>
        <p:blipFill>
          <a:blip r:embed="rId4"/>
          <a:stretch>
            <a:fillRect/>
          </a:stretch>
        </p:blipFill>
        <p:spPr>
          <a:xfrm>
            <a:off x="7155984" y="1519238"/>
            <a:ext cx="2909232" cy="3086466"/>
          </a:xfrm>
          <a:prstGeom prst="rect">
            <a:avLst/>
          </a:prstGeom>
        </p:spPr>
      </p:pic>
      <p:sp>
        <p:nvSpPr>
          <p:cNvPr id="97" name="TextBox 96">
            <a:extLst>
              <a:ext uri="{FF2B5EF4-FFF2-40B4-BE49-F238E27FC236}">
                <a16:creationId xmlns:a16="http://schemas.microsoft.com/office/drawing/2014/main" id="{C84DD8D8-5CA0-467F-B2AE-8CBCAB9379E6}"/>
              </a:ext>
            </a:extLst>
          </p:cNvPr>
          <p:cNvSpPr txBox="1"/>
          <p:nvPr/>
        </p:nvSpPr>
        <p:spPr>
          <a:xfrm>
            <a:off x="6368598" y="4744623"/>
            <a:ext cx="4646127" cy="46166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Tandem Computers, Fujitsu</a:t>
            </a:r>
          </a:p>
        </p:txBody>
      </p:sp>
      <p:sp>
        <p:nvSpPr>
          <p:cNvPr id="98" name="TextBox 97">
            <a:extLst>
              <a:ext uri="{FF2B5EF4-FFF2-40B4-BE49-F238E27FC236}">
                <a16:creationId xmlns:a16="http://schemas.microsoft.com/office/drawing/2014/main" id="{B33F3A4A-A2E9-4586-80F1-BBFFED856742}"/>
              </a:ext>
            </a:extLst>
          </p:cNvPr>
          <p:cNvSpPr txBox="1"/>
          <p:nvPr/>
        </p:nvSpPr>
        <p:spPr>
          <a:xfrm>
            <a:off x="1661335" y="5669739"/>
            <a:ext cx="94145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Other efforts: ITT Corporation, Texas Instruments. Recent efforts: Spinnaker (Neuromorphic Chip)</a:t>
            </a:r>
          </a:p>
        </p:txBody>
      </p:sp>
    </p:spTree>
    <p:extLst>
      <p:ext uri="{BB962C8B-B14F-4D97-AF65-F5344CB8AC3E}">
        <p14:creationId xmlns:p14="http://schemas.microsoft.com/office/powerpoint/2010/main" val="4243083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00B4-D517-4CB1-9B4B-33BBB8FF23AF}"/>
              </a:ext>
            </a:extLst>
          </p:cNvPr>
          <p:cNvSpPr>
            <a:spLocks noGrp="1"/>
          </p:cNvSpPr>
          <p:nvPr>
            <p:ph type="title"/>
          </p:nvPr>
        </p:nvSpPr>
        <p:spPr>
          <a:xfrm>
            <a:off x="838200" y="365126"/>
            <a:ext cx="10515600" cy="751498"/>
          </a:xfrm>
        </p:spPr>
        <p:txBody>
          <a:bodyPr/>
          <a:lstStyle/>
          <a:p>
            <a:r>
              <a:rPr lang="en-US" b="1" dirty="0">
                <a:solidFill>
                  <a:schemeClr val="accent1"/>
                </a:solidFill>
              </a:rPr>
              <a:t>What Happened to Waferscale Integration?</a:t>
            </a:r>
          </a:p>
        </p:txBody>
      </p:sp>
      <p:cxnSp>
        <p:nvCxnSpPr>
          <p:cNvPr id="4" name="Straight Connector 3">
            <a:extLst>
              <a:ext uri="{FF2B5EF4-FFF2-40B4-BE49-F238E27FC236}">
                <a16:creationId xmlns:a16="http://schemas.microsoft.com/office/drawing/2014/main" id="{9DA5E3CC-FCBA-42CF-BEE7-B8B66131A493}"/>
              </a:ext>
            </a:extLst>
          </p:cNvPr>
          <p:cNvCxnSpPr/>
          <p:nvPr/>
        </p:nvCxnSpPr>
        <p:spPr>
          <a:xfrm>
            <a:off x="719254" y="127123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2" descr="Image result for trilogy drops wafer scale chip">
            <a:extLst>
              <a:ext uri="{FF2B5EF4-FFF2-40B4-BE49-F238E27FC236}">
                <a16:creationId xmlns:a16="http://schemas.microsoft.com/office/drawing/2014/main" id="{6954EE5A-68BC-4E3A-897D-706BBC1F07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11" t="2494" r="30274" b="27467"/>
          <a:stretch/>
        </p:blipFill>
        <p:spPr bwMode="auto">
          <a:xfrm>
            <a:off x="8149878" y="1520089"/>
            <a:ext cx="3152762" cy="28645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A9E400-C033-42A5-8A27-6EAFEE6F8F88}"/>
              </a:ext>
            </a:extLst>
          </p:cNvPr>
          <p:cNvSpPr txBox="1"/>
          <p:nvPr/>
        </p:nvSpPr>
        <p:spPr>
          <a:xfrm>
            <a:off x="1012669" y="2519576"/>
            <a:ext cx="699574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Their Approach to Waferscale: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Monolithic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miley Face 7">
            <a:extLst>
              <a:ext uri="{FF2B5EF4-FFF2-40B4-BE49-F238E27FC236}">
                <a16:creationId xmlns:a16="http://schemas.microsoft.com/office/drawing/2014/main" id="{0A0529C8-D07A-48DD-9DFB-DBE86935243B}"/>
              </a:ext>
            </a:extLst>
          </p:cNvPr>
          <p:cNvSpPr/>
          <p:nvPr/>
        </p:nvSpPr>
        <p:spPr>
          <a:xfrm>
            <a:off x="838200" y="1569868"/>
            <a:ext cx="804496" cy="791307"/>
          </a:xfrm>
          <a:prstGeom prst="smileyFace">
            <a:avLst>
              <a:gd name="adj" fmla="val -4653"/>
            </a:avLst>
          </a:prstGeom>
          <a:solidFill>
            <a:srgbClr val="FF0000"/>
          </a:solidFill>
          <a:ln>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239F21A-0039-4BFC-93EB-E3C361D18160}"/>
              </a:ext>
            </a:extLst>
          </p:cNvPr>
          <p:cNvSpPr txBox="1"/>
          <p:nvPr/>
        </p:nvSpPr>
        <p:spPr>
          <a:xfrm>
            <a:off x="1740870" y="1498699"/>
            <a:ext cx="66645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Didn’t work out (e.g., Trilogy Systems was one of the biggest financial disasters in Silicon Valley before 2001)</a:t>
            </a:r>
          </a:p>
        </p:txBody>
      </p:sp>
      <p:sp>
        <p:nvSpPr>
          <p:cNvPr id="10" name="TextBox 9">
            <a:extLst>
              <a:ext uri="{FF2B5EF4-FFF2-40B4-BE49-F238E27FC236}">
                <a16:creationId xmlns:a16="http://schemas.microsoft.com/office/drawing/2014/main" id="{FE887D66-DDEB-40B9-A2ED-FA0E51436040}"/>
              </a:ext>
            </a:extLst>
          </p:cNvPr>
          <p:cNvSpPr txBox="1"/>
          <p:nvPr/>
        </p:nvSpPr>
        <p:spPr>
          <a:xfrm>
            <a:off x="434749" y="3123091"/>
            <a:ext cx="104419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Area of chip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Probability of defects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5" name="Group 34">
            <a:extLst>
              <a:ext uri="{FF2B5EF4-FFF2-40B4-BE49-F238E27FC236}">
                <a16:creationId xmlns:a16="http://schemas.microsoft.com/office/drawing/2014/main" id="{2851FA10-1038-4EAD-9C54-0037E874C9E5}"/>
              </a:ext>
            </a:extLst>
          </p:cNvPr>
          <p:cNvGrpSpPr/>
          <p:nvPr/>
        </p:nvGrpSpPr>
        <p:grpSpPr>
          <a:xfrm>
            <a:off x="8729946" y="2577645"/>
            <a:ext cx="2161430" cy="1503693"/>
            <a:chOff x="8529761" y="2873978"/>
            <a:chExt cx="2161430" cy="1503693"/>
          </a:xfrm>
        </p:grpSpPr>
        <p:sp>
          <p:nvSpPr>
            <p:cNvPr id="11" name="Isosceles Triangle 10">
              <a:extLst>
                <a:ext uri="{FF2B5EF4-FFF2-40B4-BE49-F238E27FC236}">
                  <a16:creationId xmlns:a16="http://schemas.microsoft.com/office/drawing/2014/main" id="{00D8F012-0A09-4C7E-BC31-500617796295}"/>
                </a:ext>
              </a:extLst>
            </p:cNvPr>
            <p:cNvSpPr/>
            <p:nvPr/>
          </p:nvSpPr>
          <p:spPr>
            <a:xfrm rot="5400000">
              <a:off x="8567129" y="2927197"/>
              <a:ext cx="246184" cy="320919"/>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96846653-692C-4129-879C-72669D375166}"/>
                </a:ext>
              </a:extLst>
            </p:cNvPr>
            <p:cNvSpPr/>
            <p:nvPr/>
          </p:nvSpPr>
          <p:spPr>
            <a:xfrm>
              <a:off x="9629282" y="4056752"/>
              <a:ext cx="246184" cy="320919"/>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Isosceles Triangle 12">
              <a:extLst>
                <a:ext uri="{FF2B5EF4-FFF2-40B4-BE49-F238E27FC236}">
                  <a16:creationId xmlns:a16="http://schemas.microsoft.com/office/drawing/2014/main" id="{48D7EFE7-54B4-4C4D-B7F0-A67BD95EDB5C}"/>
                </a:ext>
              </a:extLst>
            </p:cNvPr>
            <p:cNvSpPr/>
            <p:nvPr/>
          </p:nvSpPr>
          <p:spPr>
            <a:xfrm rot="16200000">
              <a:off x="10407640" y="2927195"/>
              <a:ext cx="246184" cy="320919"/>
            </a:xfrm>
            <a:prstGeom prst="triangl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Connector: Curved 14">
              <a:extLst>
                <a:ext uri="{FF2B5EF4-FFF2-40B4-BE49-F238E27FC236}">
                  <a16:creationId xmlns:a16="http://schemas.microsoft.com/office/drawing/2014/main" id="{1D9B5DBB-C6A0-4001-B7C5-CC11E6732100}"/>
                </a:ext>
              </a:extLst>
            </p:cNvPr>
            <p:cNvCxnSpPr>
              <a:cxnSpLocks/>
            </p:cNvCxnSpPr>
            <p:nvPr/>
          </p:nvCxnSpPr>
          <p:spPr>
            <a:xfrm rot="16200000" flipV="1">
              <a:off x="9196549" y="3500926"/>
              <a:ext cx="739945" cy="371709"/>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1C653389-94D1-4CBF-83E9-ABB68C3F165C}"/>
                </a:ext>
              </a:extLst>
            </p:cNvPr>
            <p:cNvCxnSpPr>
              <a:cxnSpLocks/>
              <a:stCxn id="13" idx="0"/>
              <a:endCxn id="19" idx="3"/>
            </p:cNvCxnSpPr>
            <p:nvPr/>
          </p:nvCxnSpPr>
          <p:spPr>
            <a:xfrm rot="10800000" flipV="1">
              <a:off x="9686197" y="3087654"/>
              <a:ext cx="684076" cy="1"/>
            </a:xfrm>
            <a:prstGeom prst="curvedConnector3">
              <a:avLst>
                <a:gd name="adj1" fmla="val 5000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10490DA-4B34-4FA1-A6C0-9ECD7CC79147}"/>
                </a:ext>
              </a:extLst>
            </p:cNvPr>
            <p:cNvSpPr/>
            <p:nvPr/>
          </p:nvSpPr>
          <p:spPr>
            <a:xfrm>
              <a:off x="9075135" y="2873978"/>
              <a:ext cx="611062" cy="4273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Voting Logic</a:t>
              </a:r>
            </a:p>
          </p:txBody>
        </p:sp>
        <p:cxnSp>
          <p:nvCxnSpPr>
            <p:cNvPr id="20" name="Connector: Curved 19">
              <a:extLst>
                <a:ext uri="{FF2B5EF4-FFF2-40B4-BE49-F238E27FC236}">
                  <a16:creationId xmlns:a16="http://schemas.microsoft.com/office/drawing/2014/main" id="{1D0970E8-5CC5-4A7F-9C8E-C491E81E6701}"/>
                </a:ext>
              </a:extLst>
            </p:cNvPr>
            <p:cNvCxnSpPr>
              <a:cxnSpLocks/>
              <a:stCxn id="11" idx="0"/>
              <a:endCxn id="19" idx="1"/>
            </p:cNvCxnSpPr>
            <p:nvPr/>
          </p:nvCxnSpPr>
          <p:spPr>
            <a:xfrm flipV="1">
              <a:off x="8850681" y="3087656"/>
              <a:ext cx="224454" cy="1"/>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Slide Number Placeholder 13">
            <a:extLst>
              <a:ext uri="{FF2B5EF4-FFF2-40B4-BE49-F238E27FC236}">
                <a16:creationId xmlns:a16="http://schemas.microsoft.com/office/drawing/2014/main" id="{C164B763-8C68-4FD8-A399-A8E31563F7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Arrow: Right 16">
            <a:extLst>
              <a:ext uri="{FF2B5EF4-FFF2-40B4-BE49-F238E27FC236}">
                <a16:creationId xmlns:a16="http://schemas.microsoft.com/office/drawing/2014/main" id="{BFFC5A6D-41E9-4D79-9B58-94CA0571D8D8}"/>
              </a:ext>
            </a:extLst>
          </p:cNvPr>
          <p:cNvSpPr/>
          <p:nvPr/>
        </p:nvSpPr>
        <p:spPr>
          <a:xfrm rot="16200000">
            <a:off x="5983200" y="3139440"/>
            <a:ext cx="599355" cy="32091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A861FCD1-A6CD-491F-AFF0-E55E9F0FCB54}"/>
              </a:ext>
            </a:extLst>
          </p:cNvPr>
          <p:cNvSpPr/>
          <p:nvPr/>
        </p:nvSpPr>
        <p:spPr>
          <a:xfrm rot="16200000">
            <a:off x="6937158" y="3831720"/>
            <a:ext cx="599355" cy="320919"/>
          </a:xfrm>
          <a:prstGeom prst="right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64216B48-213D-4799-8137-AA11E9B36984}"/>
              </a:ext>
            </a:extLst>
          </p:cNvPr>
          <p:cNvPicPr>
            <a:picLocks noChangeAspect="1"/>
          </p:cNvPicPr>
          <p:nvPr/>
        </p:nvPicPr>
        <p:blipFill>
          <a:blip r:embed="rId4"/>
          <a:stretch>
            <a:fillRect/>
          </a:stretch>
        </p:blipFill>
        <p:spPr>
          <a:xfrm>
            <a:off x="719254" y="3088458"/>
            <a:ext cx="3902849" cy="2716143"/>
          </a:xfrm>
          <a:prstGeom prst="rect">
            <a:avLst/>
          </a:prstGeom>
        </p:spPr>
      </p:pic>
      <p:sp>
        <p:nvSpPr>
          <p:cNvPr id="18" name="Rectangle 17">
            <a:extLst>
              <a:ext uri="{FF2B5EF4-FFF2-40B4-BE49-F238E27FC236}">
                <a16:creationId xmlns:a16="http://schemas.microsoft.com/office/drawing/2014/main" id="{25EBCF35-9FF4-4DF7-9ECC-095066500FC1}"/>
              </a:ext>
            </a:extLst>
          </p:cNvPr>
          <p:cNvSpPr/>
          <p:nvPr/>
        </p:nvSpPr>
        <p:spPr>
          <a:xfrm>
            <a:off x="7497431" y="4517416"/>
            <a:ext cx="453855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Some mitigation possible through TMR, etc. - but prohibitively expensive</a:t>
            </a:r>
          </a:p>
        </p:txBody>
      </p:sp>
      <p:sp>
        <p:nvSpPr>
          <p:cNvPr id="23" name="Rectangle 22">
            <a:extLst>
              <a:ext uri="{FF2B5EF4-FFF2-40B4-BE49-F238E27FC236}">
                <a16:creationId xmlns:a16="http://schemas.microsoft.com/office/drawing/2014/main" id="{E2C76D46-DCEB-4218-948C-B21CE7AAC79C}"/>
              </a:ext>
            </a:extLst>
          </p:cNvPr>
          <p:cNvSpPr/>
          <p:nvPr/>
        </p:nvSpPr>
        <p:spPr>
          <a:xfrm>
            <a:off x="3386448" y="5871698"/>
            <a:ext cx="4538551" cy="4924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70C0"/>
                </a:solidFill>
                <a:effectLst/>
                <a:uLnTx/>
                <a:uFillTx/>
                <a:latin typeface="Calibri" panose="020F0502020204030204"/>
                <a:ea typeface="+mn-ea"/>
                <a:cs typeface="+mn-cs"/>
              </a:rPr>
              <a:t>Deemed commercially unviable</a:t>
            </a:r>
          </a:p>
        </p:txBody>
      </p:sp>
    </p:spTree>
    <p:extLst>
      <p:ext uri="{BB962C8B-B14F-4D97-AF65-F5344CB8AC3E}">
        <p14:creationId xmlns:p14="http://schemas.microsoft.com/office/powerpoint/2010/main" val="39751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a:xfrm>
            <a:off x="2286000" y="228600"/>
            <a:ext cx="9144000" cy="558800"/>
          </a:xfrm>
        </p:spPr>
        <p:txBody>
          <a:bodyPr/>
          <a:lstStyle/>
          <a:p>
            <a:pPr eaLnBrk="1" hangingPunct="1"/>
            <a:r>
              <a:rPr lang="en-US" dirty="0"/>
              <a:t>Hardware Multithreading</a:t>
            </a:r>
          </a:p>
        </p:txBody>
      </p:sp>
      <p:sp>
        <p:nvSpPr>
          <p:cNvPr id="15420" name="Text Box 64"/>
          <p:cNvSpPr>
            <a:spLocks noGrp="1" noChangeArrowheads="1"/>
          </p:cNvSpPr>
          <p:nvPr>
            <p:ph idx="1"/>
            <p:custDataLst>
              <p:tags r:id="rId2"/>
            </p:custDataLst>
          </p:nvPr>
        </p:nvSpPr>
        <p:spPr>
          <a:xfrm rot="16200000">
            <a:off x="4405313" y="2487613"/>
            <a:ext cx="2743200" cy="457200"/>
          </a:xfrm>
        </p:spPr>
        <p:txBody>
          <a:bodyPr/>
          <a:lstStyle/>
          <a:p>
            <a:pPr eaLnBrk="1" hangingPunct="1">
              <a:lnSpc>
                <a:spcPct val="90000"/>
              </a:lnSpc>
              <a:spcBef>
                <a:spcPct val="0"/>
              </a:spcBef>
              <a:buClr>
                <a:schemeClr val="bg1"/>
              </a:buClr>
              <a:buFontTx/>
              <a:buNone/>
            </a:pPr>
            <a:r>
              <a:rPr lang="en-US" sz="2400">
                <a:solidFill>
                  <a:srgbClr val="000000"/>
                </a:solidFill>
              </a:rPr>
              <a:t>instruction stream</a:t>
            </a:r>
          </a:p>
        </p:txBody>
      </p:sp>
      <p:sp>
        <p:nvSpPr>
          <p:cNvPr id="15363" name="Rectangle 3"/>
          <p:cNvSpPr>
            <a:spLocks noChangeArrowheads="1"/>
          </p:cNvSpPr>
          <p:nvPr>
            <p:custDataLst>
              <p:tags r:id="rId3"/>
            </p:custDataLst>
          </p:nvPr>
        </p:nvSpPr>
        <p:spPr bwMode="auto">
          <a:xfrm>
            <a:off x="2955926" y="1798638"/>
            <a:ext cx="1732847"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000000"/>
                </a:solidFill>
                <a:latin typeface="Times" pitchFamily="18" charset="0"/>
                <a:cs typeface="Arial" charset="0"/>
              </a:rPr>
              <a:t>Conventional </a:t>
            </a:r>
            <a:endParaRPr lang="en-US" sz="2400">
              <a:solidFill>
                <a:srgbClr val="000000"/>
              </a:solidFill>
              <a:latin typeface="Times New Roman" pitchFamily="18" charset="0"/>
              <a:cs typeface="Arial" charset="0"/>
            </a:endParaRPr>
          </a:p>
        </p:txBody>
      </p:sp>
      <p:sp>
        <p:nvSpPr>
          <p:cNvPr id="15364" name="Rectangle 4"/>
          <p:cNvSpPr>
            <a:spLocks noChangeArrowheads="1"/>
          </p:cNvSpPr>
          <p:nvPr>
            <p:custDataLst>
              <p:tags r:id="rId4"/>
            </p:custDataLst>
          </p:nvPr>
        </p:nvSpPr>
        <p:spPr bwMode="auto">
          <a:xfrm>
            <a:off x="3184525" y="2101850"/>
            <a:ext cx="1197444"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000000"/>
                </a:solidFill>
                <a:latin typeface="Times" pitchFamily="18" charset="0"/>
                <a:cs typeface="Arial" charset="0"/>
              </a:rPr>
              <a:t>Processor</a:t>
            </a:r>
            <a:endParaRPr lang="en-US" sz="2400">
              <a:solidFill>
                <a:srgbClr val="000000"/>
              </a:solidFill>
              <a:latin typeface="Times New Roman" pitchFamily="18" charset="0"/>
              <a:cs typeface="Arial" charset="0"/>
            </a:endParaRPr>
          </a:p>
        </p:txBody>
      </p:sp>
      <p:sp>
        <p:nvSpPr>
          <p:cNvPr id="15365" name="Rectangle 5"/>
          <p:cNvSpPr>
            <a:spLocks noChangeArrowheads="1"/>
          </p:cNvSpPr>
          <p:nvPr>
            <p:custDataLst>
              <p:tags r:id="rId5"/>
            </p:custDataLst>
          </p:nvPr>
        </p:nvSpPr>
        <p:spPr bwMode="auto">
          <a:xfrm>
            <a:off x="6824664" y="1798638"/>
            <a:ext cx="1740861"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000000"/>
                </a:solidFill>
                <a:latin typeface="Times" pitchFamily="18" charset="0"/>
                <a:cs typeface="Arial" charset="0"/>
              </a:rPr>
              <a:t>Multithreaded</a:t>
            </a:r>
            <a:endParaRPr lang="en-US" sz="2400">
              <a:solidFill>
                <a:srgbClr val="000000"/>
              </a:solidFill>
              <a:latin typeface="Times New Roman" pitchFamily="18" charset="0"/>
              <a:cs typeface="Arial" charset="0"/>
            </a:endParaRPr>
          </a:p>
        </p:txBody>
      </p:sp>
      <p:sp>
        <p:nvSpPr>
          <p:cNvPr id="15366" name="Rectangle 6"/>
          <p:cNvSpPr>
            <a:spLocks noChangeArrowheads="1"/>
          </p:cNvSpPr>
          <p:nvPr>
            <p:custDataLst>
              <p:tags r:id="rId6"/>
            </p:custDataLst>
          </p:nvPr>
        </p:nvSpPr>
        <p:spPr bwMode="auto">
          <a:xfrm>
            <a:off x="8548688" y="1798638"/>
            <a:ext cx="76944"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000000"/>
                </a:solidFill>
                <a:latin typeface="Times" pitchFamily="18" charset="0"/>
                <a:cs typeface="Arial" charset="0"/>
              </a:rPr>
              <a:t> </a:t>
            </a:r>
            <a:endParaRPr lang="en-US" sz="2400">
              <a:solidFill>
                <a:srgbClr val="000000"/>
              </a:solidFill>
              <a:latin typeface="Times New Roman" pitchFamily="18" charset="0"/>
              <a:cs typeface="Arial" charset="0"/>
            </a:endParaRPr>
          </a:p>
        </p:txBody>
      </p:sp>
      <p:sp>
        <p:nvSpPr>
          <p:cNvPr id="15367" name="Rectangle 7"/>
          <p:cNvSpPr>
            <a:spLocks noChangeArrowheads="1"/>
          </p:cNvSpPr>
          <p:nvPr>
            <p:custDataLst>
              <p:tags r:id="rId7"/>
            </p:custDataLst>
          </p:nvPr>
        </p:nvSpPr>
        <p:spPr bwMode="auto">
          <a:xfrm>
            <a:off x="7089775" y="2101850"/>
            <a:ext cx="1197444"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dirty="0">
                <a:solidFill>
                  <a:srgbClr val="000000"/>
                </a:solidFill>
                <a:latin typeface="Times" pitchFamily="18" charset="0"/>
                <a:cs typeface="Arial" charset="0"/>
              </a:rPr>
              <a:t>Processor</a:t>
            </a:r>
            <a:endParaRPr lang="en-US" sz="2400" dirty="0">
              <a:solidFill>
                <a:srgbClr val="000000"/>
              </a:solidFill>
              <a:latin typeface="Times New Roman" pitchFamily="18" charset="0"/>
              <a:cs typeface="Arial" charset="0"/>
            </a:endParaRPr>
          </a:p>
        </p:txBody>
      </p:sp>
      <p:sp>
        <p:nvSpPr>
          <p:cNvPr id="15368" name="Rectangle 8"/>
          <p:cNvSpPr>
            <a:spLocks noChangeArrowheads="1"/>
          </p:cNvSpPr>
          <p:nvPr>
            <p:custDataLst>
              <p:tags r:id="rId8"/>
            </p:custDataLst>
          </p:nvPr>
        </p:nvSpPr>
        <p:spPr bwMode="auto">
          <a:xfrm>
            <a:off x="2608263" y="3148013"/>
            <a:ext cx="595312" cy="190500"/>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69" name="Rectangle 9"/>
          <p:cNvSpPr>
            <a:spLocks noChangeArrowheads="1"/>
          </p:cNvSpPr>
          <p:nvPr>
            <p:custDataLst>
              <p:tags r:id="rId9"/>
            </p:custDataLst>
          </p:nvPr>
        </p:nvSpPr>
        <p:spPr bwMode="auto">
          <a:xfrm>
            <a:off x="2608263" y="3376613"/>
            <a:ext cx="608012" cy="544512"/>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70" name="Rectangle 10"/>
          <p:cNvSpPr>
            <a:spLocks noChangeArrowheads="1"/>
          </p:cNvSpPr>
          <p:nvPr>
            <p:custDataLst>
              <p:tags r:id="rId10"/>
            </p:custDataLst>
          </p:nvPr>
        </p:nvSpPr>
        <p:spPr bwMode="auto">
          <a:xfrm>
            <a:off x="2792413" y="3116264"/>
            <a:ext cx="2794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FFFFFF"/>
                </a:solidFill>
                <a:latin typeface="Times" pitchFamily="18" charset="0"/>
                <a:cs typeface="Arial" charset="0"/>
              </a:rPr>
              <a:t>PC</a:t>
            </a:r>
            <a:endParaRPr lang="en-US" sz="2400">
              <a:solidFill>
                <a:srgbClr val="000000"/>
              </a:solidFill>
              <a:latin typeface="Times New Roman" pitchFamily="18" charset="0"/>
              <a:cs typeface="Arial" charset="0"/>
            </a:endParaRPr>
          </a:p>
        </p:txBody>
      </p:sp>
      <p:sp>
        <p:nvSpPr>
          <p:cNvPr id="15371" name="Rectangle 11"/>
          <p:cNvSpPr>
            <a:spLocks noChangeArrowheads="1"/>
          </p:cNvSpPr>
          <p:nvPr>
            <p:custDataLst>
              <p:tags r:id="rId11"/>
            </p:custDataLst>
          </p:nvPr>
        </p:nvSpPr>
        <p:spPr bwMode="auto">
          <a:xfrm>
            <a:off x="2678114" y="3444875"/>
            <a:ext cx="512961"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FFFFFF"/>
                </a:solidFill>
                <a:latin typeface="Times" pitchFamily="18" charset="0"/>
                <a:cs typeface="Arial" charset="0"/>
              </a:rPr>
              <a:t>regs</a:t>
            </a:r>
            <a:endParaRPr lang="en-US" sz="2400">
              <a:solidFill>
                <a:srgbClr val="000000"/>
              </a:solidFill>
              <a:latin typeface="Times New Roman" pitchFamily="18" charset="0"/>
              <a:cs typeface="Arial" charset="0"/>
            </a:endParaRPr>
          </a:p>
        </p:txBody>
      </p:sp>
      <p:sp>
        <p:nvSpPr>
          <p:cNvPr id="15372" name="Rectangle 12"/>
          <p:cNvSpPr>
            <a:spLocks noChangeArrowheads="1"/>
          </p:cNvSpPr>
          <p:nvPr>
            <p:custDataLst>
              <p:tags r:id="rId12"/>
            </p:custDataLst>
          </p:nvPr>
        </p:nvSpPr>
        <p:spPr bwMode="auto">
          <a:xfrm>
            <a:off x="6627813" y="3148013"/>
            <a:ext cx="608012" cy="203200"/>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73" name="Rectangle 13"/>
          <p:cNvSpPr>
            <a:spLocks noChangeArrowheads="1"/>
          </p:cNvSpPr>
          <p:nvPr>
            <p:custDataLst>
              <p:tags r:id="rId13"/>
            </p:custDataLst>
          </p:nvPr>
        </p:nvSpPr>
        <p:spPr bwMode="auto">
          <a:xfrm>
            <a:off x="6627813" y="3389313"/>
            <a:ext cx="608012" cy="557212"/>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74" name="Rectangle 14"/>
          <p:cNvSpPr>
            <a:spLocks noChangeArrowheads="1"/>
          </p:cNvSpPr>
          <p:nvPr>
            <p:custDataLst>
              <p:tags r:id="rId14"/>
            </p:custDataLst>
          </p:nvPr>
        </p:nvSpPr>
        <p:spPr bwMode="auto">
          <a:xfrm>
            <a:off x="6799263" y="3128964"/>
            <a:ext cx="2794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FFFFFF"/>
                </a:solidFill>
                <a:latin typeface="Times" pitchFamily="18" charset="0"/>
                <a:cs typeface="Arial" charset="0"/>
              </a:rPr>
              <a:t>PC</a:t>
            </a:r>
            <a:endParaRPr lang="en-US" sz="2400">
              <a:solidFill>
                <a:srgbClr val="000000"/>
              </a:solidFill>
              <a:latin typeface="Times New Roman" pitchFamily="18" charset="0"/>
              <a:cs typeface="Arial" charset="0"/>
            </a:endParaRPr>
          </a:p>
        </p:txBody>
      </p:sp>
      <p:sp>
        <p:nvSpPr>
          <p:cNvPr id="15375" name="Rectangle 15"/>
          <p:cNvSpPr>
            <a:spLocks noChangeArrowheads="1"/>
          </p:cNvSpPr>
          <p:nvPr>
            <p:custDataLst>
              <p:tags r:id="rId15"/>
            </p:custDataLst>
          </p:nvPr>
        </p:nvSpPr>
        <p:spPr bwMode="auto">
          <a:xfrm>
            <a:off x="6697664" y="3470275"/>
            <a:ext cx="512961"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dirty="0" err="1">
                <a:solidFill>
                  <a:srgbClr val="FFFFFF"/>
                </a:solidFill>
                <a:latin typeface="Times" pitchFamily="18" charset="0"/>
                <a:cs typeface="Arial" charset="0"/>
              </a:rPr>
              <a:t>regs</a:t>
            </a:r>
            <a:endParaRPr lang="en-US" sz="2400" dirty="0">
              <a:solidFill>
                <a:srgbClr val="000000"/>
              </a:solidFill>
              <a:latin typeface="Times New Roman" pitchFamily="18" charset="0"/>
              <a:cs typeface="Arial" charset="0"/>
            </a:endParaRPr>
          </a:p>
        </p:txBody>
      </p:sp>
      <p:sp>
        <p:nvSpPr>
          <p:cNvPr id="15376" name="Rectangle 16"/>
          <p:cNvSpPr>
            <a:spLocks noChangeArrowheads="1"/>
          </p:cNvSpPr>
          <p:nvPr>
            <p:custDataLst>
              <p:tags r:id="rId16"/>
            </p:custDataLst>
          </p:nvPr>
        </p:nvSpPr>
        <p:spPr bwMode="auto">
          <a:xfrm>
            <a:off x="5257800" y="1601788"/>
            <a:ext cx="228600" cy="228600"/>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77" name="Rectangle 17"/>
          <p:cNvSpPr>
            <a:spLocks noChangeArrowheads="1"/>
          </p:cNvSpPr>
          <p:nvPr>
            <p:custDataLst>
              <p:tags r:id="rId17"/>
            </p:custDataLst>
          </p:nvPr>
        </p:nvSpPr>
        <p:spPr bwMode="auto">
          <a:xfrm>
            <a:off x="5257800" y="5708650"/>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78" name="Rectangle 18"/>
          <p:cNvSpPr>
            <a:spLocks noChangeArrowheads="1"/>
          </p:cNvSpPr>
          <p:nvPr>
            <p:custDataLst>
              <p:tags r:id="rId18"/>
            </p:custDataLst>
          </p:nvPr>
        </p:nvSpPr>
        <p:spPr bwMode="auto">
          <a:xfrm>
            <a:off x="5257800" y="5365750"/>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79" name="Rectangle 19"/>
          <p:cNvSpPr>
            <a:spLocks noChangeArrowheads="1"/>
          </p:cNvSpPr>
          <p:nvPr>
            <p:custDataLst>
              <p:tags r:id="rId19"/>
            </p:custDataLst>
          </p:nvPr>
        </p:nvSpPr>
        <p:spPr bwMode="auto">
          <a:xfrm>
            <a:off x="5257800" y="5024438"/>
            <a:ext cx="228600" cy="227012"/>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0" name="Rectangle 20"/>
          <p:cNvSpPr>
            <a:spLocks noChangeArrowheads="1"/>
          </p:cNvSpPr>
          <p:nvPr>
            <p:custDataLst>
              <p:tags r:id="rId20"/>
            </p:custDataLst>
          </p:nvPr>
        </p:nvSpPr>
        <p:spPr bwMode="auto">
          <a:xfrm>
            <a:off x="5257800" y="4681538"/>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1" name="Rectangle 21"/>
          <p:cNvSpPr>
            <a:spLocks noChangeArrowheads="1"/>
          </p:cNvSpPr>
          <p:nvPr>
            <p:custDataLst>
              <p:tags r:id="rId21"/>
            </p:custDataLst>
          </p:nvPr>
        </p:nvSpPr>
        <p:spPr bwMode="auto">
          <a:xfrm>
            <a:off x="5257800" y="4340226"/>
            <a:ext cx="228600"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2" name="Rectangle 22"/>
          <p:cNvSpPr>
            <a:spLocks noChangeArrowheads="1"/>
          </p:cNvSpPr>
          <p:nvPr>
            <p:custDataLst>
              <p:tags r:id="rId22"/>
            </p:custDataLst>
          </p:nvPr>
        </p:nvSpPr>
        <p:spPr bwMode="auto">
          <a:xfrm>
            <a:off x="5257800" y="3997325"/>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3" name="Rectangle 23"/>
          <p:cNvSpPr>
            <a:spLocks noChangeArrowheads="1"/>
          </p:cNvSpPr>
          <p:nvPr>
            <p:custDataLst>
              <p:tags r:id="rId23"/>
            </p:custDataLst>
          </p:nvPr>
        </p:nvSpPr>
        <p:spPr bwMode="auto">
          <a:xfrm>
            <a:off x="5257800" y="3656013"/>
            <a:ext cx="228600" cy="227012"/>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4" name="Rectangle 24"/>
          <p:cNvSpPr>
            <a:spLocks noChangeArrowheads="1"/>
          </p:cNvSpPr>
          <p:nvPr>
            <p:custDataLst>
              <p:tags r:id="rId24"/>
            </p:custDataLst>
          </p:nvPr>
        </p:nvSpPr>
        <p:spPr bwMode="auto">
          <a:xfrm>
            <a:off x="5257800" y="3313113"/>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5" name="Rectangle 25"/>
          <p:cNvSpPr>
            <a:spLocks noChangeArrowheads="1"/>
          </p:cNvSpPr>
          <p:nvPr>
            <p:custDataLst>
              <p:tags r:id="rId25"/>
            </p:custDataLst>
          </p:nvPr>
        </p:nvSpPr>
        <p:spPr bwMode="auto">
          <a:xfrm>
            <a:off x="5257800" y="2971801"/>
            <a:ext cx="228600" cy="227013"/>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6" name="Rectangle 26"/>
          <p:cNvSpPr>
            <a:spLocks noChangeArrowheads="1"/>
          </p:cNvSpPr>
          <p:nvPr>
            <p:custDataLst>
              <p:tags r:id="rId26"/>
            </p:custDataLst>
          </p:nvPr>
        </p:nvSpPr>
        <p:spPr bwMode="auto">
          <a:xfrm>
            <a:off x="5257800" y="2628900"/>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7" name="Rectangle 27"/>
          <p:cNvSpPr>
            <a:spLocks noChangeArrowheads="1"/>
          </p:cNvSpPr>
          <p:nvPr>
            <p:custDataLst>
              <p:tags r:id="rId27"/>
            </p:custDataLst>
          </p:nvPr>
        </p:nvSpPr>
        <p:spPr bwMode="auto">
          <a:xfrm>
            <a:off x="5257800" y="2286000"/>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8" name="Rectangle 28"/>
          <p:cNvSpPr>
            <a:spLocks noChangeArrowheads="1"/>
          </p:cNvSpPr>
          <p:nvPr>
            <p:custDataLst>
              <p:tags r:id="rId28"/>
            </p:custDataLst>
          </p:nvPr>
        </p:nvSpPr>
        <p:spPr bwMode="auto">
          <a:xfrm>
            <a:off x="5257800" y="1944688"/>
            <a:ext cx="228600" cy="228600"/>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89" name="Rectangle 29"/>
          <p:cNvSpPr>
            <a:spLocks noChangeArrowheads="1"/>
          </p:cNvSpPr>
          <p:nvPr>
            <p:custDataLst>
              <p:tags r:id="rId29"/>
            </p:custDataLst>
          </p:nvPr>
        </p:nvSpPr>
        <p:spPr bwMode="auto">
          <a:xfrm>
            <a:off x="8224838" y="4060825"/>
            <a:ext cx="609600" cy="203200"/>
          </a:xfrm>
          <a:prstGeom prst="rect">
            <a:avLst/>
          </a:prstGeom>
          <a:solidFill>
            <a:srgbClr val="FF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90" name="Rectangle 30"/>
          <p:cNvSpPr>
            <a:spLocks noChangeArrowheads="1"/>
          </p:cNvSpPr>
          <p:nvPr>
            <p:custDataLst>
              <p:tags r:id="rId30"/>
            </p:custDataLst>
          </p:nvPr>
        </p:nvSpPr>
        <p:spPr bwMode="auto">
          <a:xfrm>
            <a:off x="8224838" y="4302126"/>
            <a:ext cx="609600" cy="557213"/>
          </a:xfrm>
          <a:prstGeom prst="rect">
            <a:avLst/>
          </a:prstGeom>
          <a:solidFill>
            <a:srgbClr val="FF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91" name="Rectangle 31"/>
          <p:cNvSpPr>
            <a:spLocks noChangeArrowheads="1"/>
          </p:cNvSpPr>
          <p:nvPr>
            <p:custDataLst>
              <p:tags r:id="rId31"/>
            </p:custDataLst>
          </p:nvPr>
        </p:nvSpPr>
        <p:spPr bwMode="auto">
          <a:xfrm>
            <a:off x="8396288" y="4041775"/>
            <a:ext cx="2794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FFFFFF"/>
                </a:solidFill>
                <a:latin typeface="Times" pitchFamily="18" charset="0"/>
                <a:cs typeface="Arial" charset="0"/>
              </a:rPr>
              <a:t>PC</a:t>
            </a:r>
            <a:endParaRPr lang="en-US" sz="2400">
              <a:solidFill>
                <a:srgbClr val="000000"/>
              </a:solidFill>
              <a:latin typeface="Times New Roman" pitchFamily="18" charset="0"/>
              <a:cs typeface="Arial" charset="0"/>
            </a:endParaRPr>
          </a:p>
        </p:txBody>
      </p:sp>
      <p:sp>
        <p:nvSpPr>
          <p:cNvPr id="15392" name="Rectangle 32"/>
          <p:cNvSpPr>
            <a:spLocks noChangeArrowheads="1"/>
          </p:cNvSpPr>
          <p:nvPr>
            <p:custDataLst>
              <p:tags r:id="rId32"/>
            </p:custDataLst>
          </p:nvPr>
        </p:nvSpPr>
        <p:spPr bwMode="auto">
          <a:xfrm>
            <a:off x="8294689" y="4383088"/>
            <a:ext cx="512961"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FFFFFF"/>
                </a:solidFill>
                <a:latin typeface="Times" pitchFamily="18" charset="0"/>
                <a:cs typeface="Arial" charset="0"/>
              </a:rPr>
              <a:t>regs</a:t>
            </a:r>
            <a:endParaRPr lang="en-US" sz="2400">
              <a:solidFill>
                <a:srgbClr val="000000"/>
              </a:solidFill>
              <a:latin typeface="Times New Roman" pitchFamily="18" charset="0"/>
              <a:cs typeface="Arial" charset="0"/>
            </a:endParaRPr>
          </a:p>
        </p:txBody>
      </p:sp>
      <p:sp>
        <p:nvSpPr>
          <p:cNvPr id="15393" name="Rectangle 33"/>
          <p:cNvSpPr>
            <a:spLocks noChangeArrowheads="1"/>
          </p:cNvSpPr>
          <p:nvPr>
            <p:custDataLst>
              <p:tags r:id="rId33"/>
            </p:custDataLst>
          </p:nvPr>
        </p:nvSpPr>
        <p:spPr bwMode="auto">
          <a:xfrm>
            <a:off x="8224838" y="3148013"/>
            <a:ext cx="609600" cy="203200"/>
          </a:xfrm>
          <a:prstGeom prst="rect">
            <a:avLst/>
          </a:prstGeom>
          <a:solidFill>
            <a:srgbClr val="0088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94" name="Rectangle 34"/>
          <p:cNvSpPr>
            <a:spLocks noChangeArrowheads="1"/>
          </p:cNvSpPr>
          <p:nvPr>
            <p:custDataLst>
              <p:tags r:id="rId34"/>
            </p:custDataLst>
          </p:nvPr>
        </p:nvSpPr>
        <p:spPr bwMode="auto">
          <a:xfrm>
            <a:off x="8224838" y="3389313"/>
            <a:ext cx="609600" cy="557212"/>
          </a:xfrm>
          <a:prstGeom prst="rect">
            <a:avLst/>
          </a:prstGeom>
          <a:solidFill>
            <a:srgbClr val="0088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95" name="Rectangle 35"/>
          <p:cNvSpPr>
            <a:spLocks noChangeArrowheads="1"/>
          </p:cNvSpPr>
          <p:nvPr>
            <p:custDataLst>
              <p:tags r:id="rId35"/>
            </p:custDataLst>
          </p:nvPr>
        </p:nvSpPr>
        <p:spPr bwMode="auto">
          <a:xfrm>
            <a:off x="8396288" y="3128964"/>
            <a:ext cx="2794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FFFFFF"/>
                </a:solidFill>
                <a:latin typeface="Times" pitchFamily="18" charset="0"/>
                <a:cs typeface="Arial" charset="0"/>
              </a:rPr>
              <a:t>PC</a:t>
            </a:r>
            <a:endParaRPr lang="en-US" sz="2400">
              <a:solidFill>
                <a:srgbClr val="000000"/>
              </a:solidFill>
              <a:latin typeface="Times New Roman" pitchFamily="18" charset="0"/>
              <a:cs typeface="Arial" charset="0"/>
            </a:endParaRPr>
          </a:p>
        </p:txBody>
      </p:sp>
      <p:sp>
        <p:nvSpPr>
          <p:cNvPr id="15396" name="Rectangle 36"/>
          <p:cNvSpPr>
            <a:spLocks noChangeArrowheads="1"/>
          </p:cNvSpPr>
          <p:nvPr>
            <p:custDataLst>
              <p:tags r:id="rId36"/>
            </p:custDataLst>
          </p:nvPr>
        </p:nvSpPr>
        <p:spPr bwMode="auto">
          <a:xfrm>
            <a:off x="8294689" y="3470275"/>
            <a:ext cx="512961"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FFFFFF"/>
                </a:solidFill>
                <a:latin typeface="Times" pitchFamily="18" charset="0"/>
                <a:cs typeface="Arial" charset="0"/>
              </a:rPr>
              <a:t>regs</a:t>
            </a:r>
            <a:endParaRPr lang="en-US" sz="2400">
              <a:solidFill>
                <a:srgbClr val="000000"/>
              </a:solidFill>
              <a:latin typeface="Times New Roman" pitchFamily="18" charset="0"/>
              <a:cs typeface="Arial" charset="0"/>
            </a:endParaRPr>
          </a:p>
        </p:txBody>
      </p:sp>
      <p:sp>
        <p:nvSpPr>
          <p:cNvPr id="15397" name="Rectangle 37"/>
          <p:cNvSpPr>
            <a:spLocks noChangeArrowheads="1"/>
          </p:cNvSpPr>
          <p:nvPr>
            <p:custDataLst>
              <p:tags r:id="rId37"/>
            </p:custDataLst>
          </p:nvPr>
        </p:nvSpPr>
        <p:spPr bwMode="auto">
          <a:xfrm>
            <a:off x="7426325" y="3148013"/>
            <a:ext cx="609600" cy="203200"/>
          </a:xfrm>
          <a:prstGeom prst="rect">
            <a:avLst/>
          </a:prstGeom>
          <a:solidFill>
            <a:srgbClr val="DD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98" name="Rectangle 38"/>
          <p:cNvSpPr>
            <a:spLocks noChangeArrowheads="1"/>
          </p:cNvSpPr>
          <p:nvPr>
            <p:custDataLst>
              <p:tags r:id="rId38"/>
            </p:custDataLst>
          </p:nvPr>
        </p:nvSpPr>
        <p:spPr bwMode="auto">
          <a:xfrm>
            <a:off x="7426325" y="3389313"/>
            <a:ext cx="609600" cy="557212"/>
          </a:xfrm>
          <a:prstGeom prst="rect">
            <a:avLst/>
          </a:prstGeom>
          <a:solidFill>
            <a:srgbClr val="DD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399" name="Rectangle 39"/>
          <p:cNvSpPr>
            <a:spLocks noChangeArrowheads="1"/>
          </p:cNvSpPr>
          <p:nvPr>
            <p:custDataLst>
              <p:tags r:id="rId39"/>
            </p:custDataLst>
          </p:nvPr>
        </p:nvSpPr>
        <p:spPr bwMode="auto">
          <a:xfrm>
            <a:off x="7597775" y="3128964"/>
            <a:ext cx="279400"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FFFFFF"/>
                </a:solidFill>
                <a:latin typeface="Times" pitchFamily="18" charset="0"/>
                <a:cs typeface="Arial" charset="0"/>
              </a:rPr>
              <a:t>PC</a:t>
            </a:r>
            <a:endParaRPr lang="en-US" sz="2400">
              <a:solidFill>
                <a:srgbClr val="000000"/>
              </a:solidFill>
              <a:latin typeface="Times New Roman" pitchFamily="18" charset="0"/>
              <a:cs typeface="Arial" charset="0"/>
            </a:endParaRPr>
          </a:p>
        </p:txBody>
      </p:sp>
      <p:sp>
        <p:nvSpPr>
          <p:cNvPr id="15400" name="Rectangle 40"/>
          <p:cNvSpPr>
            <a:spLocks noChangeArrowheads="1"/>
          </p:cNvSpPr>
          <p:nvPr>
            <p:custDataLst>
              <p:tags r:id="rId40"/>
            </p:custDataLst>
          </p:nvPr>
        </p:nvSpPr>
        <p:spPr bwMode="auto">
          <a:xfrm>
            <a:off x="7496176" y="3470275"/>
            <a:ext cx="512961"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FFFFFF"/>
                </a:solidFill>
                <a:latin typeface="Times" pitchFamily="18" charset="0"/>
                <a:cs typeface="Arial" charset="0"/>
              </a:rPr>
              <a:t>regs</a:t>
            </a:r>
            <a:endParaRPr lang="en-US" sz="2400">
              <a:solidFill>
                <a:srgbClr val="000000"/>
              </a:solidFill>
              <a:latin typeface="Times New Roman" pitchFamily="18" charset="0"/>
              <a:cs typeface="Arial" charset="0"/>
            </a:endParaRPr>
          </a:p>
        </p:txBody>
      </p:sp>
      <p:sp>
        <p:nvSpPr>
          <p:cNvPr id="15401" name="Rectangle 41"/>
          <p:cNvSpPr>
            <a:spLocks noChangeArrowheads="1"/>
          </p:cNvSpPr>
          <p:nvPr>
            <p:custDataLst>
              <p:tags r:id="rId41"/>
            </p:custDataLst>
          </p:nvPr>
        </p:nvSpPr>
        <p:spPr bwMode="auto">
          <a:xfrm>
            <a:off x="9709150" y="1601788"/>
            <a:ext cx="228600" cy="228600"/>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2" name="Rectangle 42"/>
          <p:cNvSpPr>
            <a:spLocks noChangeArrowheads="1"/>
          </p:cNvSpPr>
          <p:nvPr>
            <p:custDataLst>
              <p:tags r:id="rId42"/>
            </p:custDataLst>
          </p:nvPr>
        </p:nvSpPr>
        <p:spPr bwMode="auto">
          <a:xfrm>
            <a:off x="9709150" y="5708650"/>
            <a:ext cx="228600" cy="228600"/>
          </a:xfrm>
          <a:prstGeom prst="rect">
            <a:avLst/>
          </a:prstGeom>
          <a:solidFill>
            <a:srgbClr val="DD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3" name="Rectangle 43"/>
          <p:cNvSpPr>
            <a:spLocks noChangeArrowheads="1"/>
          </p:cNvSpPr>
          <p:nvPr>
            <p:custDataLst>
              <p:tags r:id="rId43"/>
            </p:custDataLst>
          </p:nvPr>
        </p:nvSpPr>
        <p:spPr bwMode="auto">
          <a:xfrm>
            <a:off x="9709150" y="5365750"/>
            <a:ext cx="228600" cy="228600"/>
          </a:xfrm>
          <a:prstGeom prst="rect">
            <a:avLst/>
          </a:prstGeom>
          <a:solidFill>
            <a:srgbClr val="0088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4" name="Rectangle 44"/>
          <p:cNvSpPr>
            <a:spLocks noChangeArrowheads="1"/>
          </p:cNvSpPr>
          <p:nvPr>
            <p:custDataLst>
              <p:tags r:id="rId44"/>
            </p:custDataLst>
          </p:nvPr>
        </p:nvSpPr>
        <p:spPr bwMode="auto">
          <a:xfrm>
            <a:off x="9709150" y="5024438"/>
            <a:ext cx="228600" cy="227012"/>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5" name="Rectangle 45"/>
          <p:cNvSpPr>
            <a:spLocks noChangeArrowheads="1"/>
          </p:cNvSpPr>
          <p:nvPr>
            <p:custDataLst>
              <p:tags r:id="rId45"/>
            </p:custDataLst>
          </p:nvPr>
        </p:nvSpPr>
        <p:spPr bwMode="auto">
          <a:xfrm>
            <a:off x="9709150" y="4681538"/>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6" name="Rectangle 46"/>
          <p:cNvSpPr>
            <a:spLocks noChangeArrowheads="1"/>
          </p:cNvSpPr>
          <p:nvPr>
            <p:custDataLst>
              <p:tags r:id="rId46"/>
            </p:custDataLst>
          </p:nvPr>
        </p:nvSpPr>
        <p:spPr bwMode="auto">
          <a:xfrm>
            <a:off x="9709150" y="4340226"/>
            <a:ext cx="228600" cy="227013"/>
          </a:xfrm>
          <a:prstGeom prst="rect">
            <a:avLst/>
          </a:prstGeom>
          <a:solidFill>
            <a:srgbClr val="0088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7" name="Rectangle 47"/>
          <p:cNvSpPr>
            <a:spLocks noChangeArrowheads="1"/>
          </p:cNvSpPr>
          <p:nvPr>
            <p:custDataLst>
              <p:tags r:id="rId47"/>
            </p:custDataLst>
          </p:nvPr>
        </p:nvSpPr>
        <p:spPr bwMode="auto">
          <a:xfrm>
            <a:off x="9709150" y="3997325"/>
            <a:ext cx="228600" cy="228600"/>
          </a:xfrm>
          <a:prstGeom prst="rect">
            <a:avLst/>
          </a:prstGeom>
          <a:solidFill>
            <a:srgbClr val="DD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8" name="Rectangle 48"/>
          <p:cNvSpPr>
            <a:spLocks noChangeArrowheads="1"/>
          </p:cNvSpPr>
          <p:nvPr>
            <p:custDataLst>
              <p:tags r:id="rId48"/>
            </p:custDataLst>
          </p:nvPr>
        </p:nvSpPr>
        <p:spPr bwMode="auto">
          <a:xfrm>
            <a:off x="9709150" y="3656013"/>
            <a:ext cx="228600" cy="227012"/>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09" name="Rectangle 49"/>
          <p:cNvSpPr>
            <a:spLocks noChangeArrowheads="1"/>
          </p:cNvSpPr>
          <p:nvPr>
            <p:custDataLst>
              <p:tags r:id="rId49"/>
            </p:custDataLst>
          </p:nvPr>
        </p:nvSpPr>
        <p:spPr bwMode="auto">
          <a:xfrm>
            <a:off x="9709150" y="3313113"/>
            <a:ext cx="228600" cy="228600"/>
          </a:xfrm>
          <a:prstGeom prst="rect">
            <a:avLst/>
          </a:prstGeom>
          <a:solidFill>
            <a:srgbClr val="FF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10" name="Rectangle 50"/>
          <p:cNvSpPr>
            <a:spLocks noChangeArrowheads="1"/>
          </p:cNvSpPr>
          <p:nvPr>
            <p:custDataLst>
              <p:tags r:id="rId50"/>
            </p:custDataLst>
          </p:nvPr>
        </p:nvSpPr>
        <p:spPr bwMode="auto">
          <a:xfrm>
            <a:off x="9709150" y="2971801"/>
            <a:ext cx="228600" cy="227013"/>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11" name="Rectangle 51"/>
          <p:cNvSpPr>
            <a:spLocks noChangeArrowheads="1"/>
          </p:cNvSpPr>
          <p:nvPr>
            <p:custDataLst>
              <p:tags r:id="rId51"/>
            </p:custDataLst>
          </p:nvPr>
        </p:nvSpPr>
        <p:spPr bwMode="auto">
          <a:xfrm>
            <a:off x="9709150" y="2628900"/>
            <a:ext cx="228600" cy="228600"/>
          </a:xfrm>
          <a:prstGeom prst="rect">
            <a:avLst/>
          </a:prstGeom>
          <a:solidFill>
            <a:srgbClr val="0088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12" name="Rectangle 52"/>
          <p:cNvSpPr>
            <a:spLocks noChangeArrowheads="1"/>
          </p:cNvSpPr>
          <p:nvPr>
            <p:custDataLst>
              <p:tags r:id="rId52"/>
            </p:custDataLst>
          </p:nvPr>
        </p:nvSpPr>
        <p:spPr bwMode="auto">
          <a:xfrm>
            <a:off x="9709150" y="2286000"/>
            <a:ext cx="228600" cy="228600"/>
          </a:xfrm>
          <a:prstGeom prst="rect">
            <a:avLst/>
          </a:prstGeom>
          <a:solidFill>
            <a:srgbClr val="DD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13" name="Rectangle 53"/>
          <p:cNvSpPr>
            <a:spLocks noChangeArrowheads="1"/>
          </p:cNvSpPr>
          <p:nvPr>
            <p:custDataLst>
              <p:tags r:id="rId53"/>
            </p:custDataLst>
          </p:nvPr>
        </p:nvSpPr>
        <p:spPr bwMode="auto">
          <a:xfrm>
            <a:off x="9709150" y="1944688"/>
            <a:ext cx="228600" cy="228600"/>
          </a:xfrm>
          <a:prstGeom prst="rect">
            <a:avLst/>
          </a:prstGeom>
          <a:solidFill>
            <a:srgbClr val="0000DD"/>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15414" name="Group 54"/>
          <p:cNvGrpSpPr>
            <a:grpSpLocks/>
          </p:cNvGrpSpPr>
          <p:nvPr>
            <p:custDataLst>
              <p:tags r:id="rId54"/>
            </p:custDataLst>
          </p:nvPr>
        </p:nvGrpSpPr>
        <p:grpSpPr bwMode="auto">
          <a:xfrm>
            <a:off x="5746750" y="4168776"/>
            <a:ext cx="127000" cy="1027113"/>
            <a:chOff x="2381" y="2643"/>
            <a:chExt cx="80" cy="647"/>
          </a:xfrm>
        </p:grpSpPr>
        <p:sp>
          <p:nvSpPr>
            <p:cNvPr id="15424" name="Freeform 55"/>
            <p:cNvSpPr>
              <a:spLocks/>
            </p:cNvSpPr>
            <p:nvPr>
              <p:custDataLst>
                <p:tags r:id="rId63"/>
              </p:custDataLst>
            </p:nvPr>
          </p:nvSpPr>
          <p:spPr bwMode="auto">
            <a:xfrm>
              <a:off x="2381" y="3194"/>
              <a:ext cx="80" cy="96"/>
            </a:xfrm>
            <a:custGeom>
              <a:avLst/>
              <a:gdLst>
                <a:gd name="T0" fmla="*/ 40 w 80"/>
                <a:gd name="T1" fmla="*/ 96 h 96"/>
                <a:gd name="T2" fmla="*/ 0 w 80"/>
                <a:gd name="T3" fmla="*/ 0 h 96"/>
                <a:gd name="T4" fmla="*/ 80 w 80"/>
                <a:gd name="T5" fmla="*/ 0 h 96"/>
                <a:gd name="T6" fmla="*/ 40 w 80"/>
                <a:gd name="T7" fmla="*/ 96 h 96"/>
                <a:gd name="T8" fmla="*/ 0 60000 65536"/>
                <a:gd name="T9" fmla="*/ 0 60000 65536"/>
                <a:gd name="T10" fmla="*/ 0 60000 65536"/>
                <a:gd name="T11" fmla="*/ 0 60000 65536"/>
                <a:gd name="T12" fmla="*/ 0 w 80"/>
                <a:gd name="T13" fmla="*/ 0 h 96"/>
                <a:gd name="T14" fmla="*/ 80 w 80"/>
                <a:gd name="T15" fmla="*/ 96 h 96"/>
              </a:gdLst>
              <a:ahLst/>
              <a:cxnLst>
                <a:cxn ang="T8">
                  <a:pos x="T0" y="T1"/>
                </a:cxn>
                <a:cxn ang="T9">
                  <a:pos x="T2" y="T3"/>
                </a:cxn>
                <a:cxn ang="T10">
                  <a:pos x="T4" y="T5"/>
                </a:cxn>
                <a:cxn ang="T11">
                  <a:pos x="T6" y="T7"/>
                </a:cxn>
              </a:cxnLst>
              <a:rect l="T12" t="T13" r="T14" b="T15"/>
              <a:pathLst>
                <a:path w="80" h="96">
                  <a:moveTo>
                    <a:pt x="40" y="96"/>
                  </a:moveTo>
                  <a:lnTo>
                    <a:pt x="0" y="0"/>
                  </a:lnTo>
                  <a:lnTo>
                    <a:pt x="80" y="0"/>
                  </a:lnTo>
                  <a:lnTo>
                    <a:pt x="40" y="96"/>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5425" name="Line 56"/>
            <p:cNvSpPr>
              <a:spLocks noChangeShapeType="1"/>
            </p:cNvSpPr>
            <p:nvPr>
              <p:custDataLst>
                <p:tags r:id="rId64"/>
              </p:custDataLst>
            </p:nvPr>
          </p:nvSpPr>
          <p:spPr bwMode="auto">
            <a:xfrm>
              <a:off x="2421" y="2643"/>
              <a:ext cx="1" cy="615"/>
            </a:xfrm>
            <a:prstGeom prst="line">
              <a:avLst/>
            </a:prstGeom>
            <a:noFill/>
            <a:ln w="254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grpSp>
        <p:nvGrpSpPr>
          <p:cNvPr id="15415" name="Group 57"/>
          <p:cNvGrpSpPr>
            <a:grpSpLocks/>
          </p:cNvGrpSpPr>
          <p:nvPr>
            <p:custDataLst>
              <p:tags r:id="rId55"/>
            </p:custDataLst>
          </p:nvPr>
        </p:nvGrpSpPr>
        <p:grpSpPr bwMode="auto">
          <a:xfrm>
            <a:off x="10196513" y="4219576"/>
            <a:ext cx="127000" cy="1025525"/>
            <a:chOff x="5184" y="2675"/>
            <a:chExt cx="80" cy="646"/>
          </a:xfrm>
        </p:grpSpPr>
        <p:sp>
          <p:nvSpPr>
            <p:cNvPr id="15422" name="Freeform 58"/>
            <p:cNvSpPr>
              <a:spLocks/>
            </p:cNvSpPr>
            <p:nvPr>
              <p:custDataLst>
                <p:tags r:id="rId61"/>
              </p:custDataLst>
            </p:nvPr>
          </p:nvSpPr>
          <p:spPr bwMode="auto">
            <a:xfrm>
              <a:off x="5184" y="3226"/>
              <a:ext cx="80" cy="95"/>
            </a:xfrm>
            <a:custGeom>
              <a:avLst/>
              <a:gdLst>
                <a:gd name="T0" fmla="*/ 40 w 80"/>
                <a:gd name="T1" fmla="*/ 95 h 95"/>
                <a:gd name="T2" fmla="*/ 0 w 80"/>
                <a:gd name="T3" fmla="*/ 0 h 95"/>
                <a:gd name="T4" fmla="*/ 80 w 80"/>
                <a:gd name="T5" fmla="*/ 0 h 95"/>
                <a:gd name="T6" fmla="*/ 40 w 80"/>
                <a:gd name="T7" fmla="*/ 95 h 95"/>
                <a:gd name="T8" fmla="*/ 0 60000 65536"/>
                <a:gd name="T9" fmla="*/ 0 60000 65536"/>
                <a:gd name="T10" fmla="*/ 0 60000 65536"/>
                <a:gd name="T11" fmla="*/ 0 60000 65536"/>
                <a:gd name="T12" fmla="*/ 0 w 80"/>
                <a:gd name="T13" fmla="*/ 0 h 95"/>
                <a:gd name="T14" fmla="*/ 80 w 80"/>
                <a:gd name="T15" fmla="*/ 95 h 95"/>
              </a:gdLst>
              <a:ahLst/>
              <a:cxnLst>
                <a:cxn ang="T8">
                  <a:pos x="T0" y="T1"/>
                </a:cxn>
                <a:cxn ang="T9">
                  <a:pos x="T2" y="T3"/>
                </a:cxn>
                <a:cxn ang="T10">
                  <a:pos x="T4" y="T5"/>
                </a:cxn>
                <a:cxn ang="T11">
                  <a:pos x="T6" y="T7"/>
                </a:cxn>
              </a:cxnLst>
              <a:rect l="T12" t="T13" r="T14" b="T15"/>
              <a:pathLst>
                <a:path w="80" h="95">
                  <a:moveTo>
                    <a:pt x="40" y="95"/>
                  </a:moveTo>
                  <a:lnTo>
                    <a:pt x="0" y="0"/>
                  </a:lnTo>
                  <a:lnTo>
                    <a:pt x="80" y="0"/>
                  </a:lnTo>
                  <a:lnTo>
                    <a:pt x="40" y="95"/>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5423" name="Line 59"/>
            <p:cNvSpPr>
              <a:spLocks noChangeShapeType="1"/>
            </p:cNvSpPr>
            <p:nvPr>
              <p:custDataLst>
                <p:tags r:id="rId62"/>
              </p:custDataLst>
            </p:nvPr>
          </p:nvSpPr>
          <p:spPr bwMode="auto">
            <a:xfrm>
              <a:off x="5224" y="2675"/>
              <a:ext cx="1" cy="615"/>
            </a:xfrm>
            <a:prstGeom prst="line">
              <a:avLst/>
            </a:prstGeom>
            <a:noFill/>
            <a:ln w="254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15416" name="Rectangle 60"/>
          <p:cNvSpPr>
            <a:spLocks noChangeArrowheads="1"/>
          </p:cNvSpPr>
          <p:nvPr>
            <p:custDataLst>
              <p:tags r:id="rId56"/>
            </p:custDataLst>
          </p:nvPr>
        </p:nvSpPr>
        <p:spPr bwMode="auto">
          <a:xfrm>
            <a:off x="2443164" y="2982914"/>
            <a:ext cx="2460625" cy="2344737"/>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17" name="Rectangle 61"/>
          <p:cNvSpPr>
            <a:spLocks noChangeArrowheads="1"/>
          </p:cNvSpPr>
          <p:nvPr>
            <p:custDataLst>
              <p:tags r:id="rId57"/>
            </p:custDataLst>
          </p:nvPr>
        </p:nvSpPr>
        <p:spPr bwMode="auto">
          <a:xfrm>
            <a:off x="6500814" y="2982914"/>
            <a:ext cx="2460625" cy="2344737"/>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5418" name="Rectangle 62"/>
          <p:cNvSpPr>
            <a:spLocks noChangeArrowheads="1"/>
          </p:cNvSpPr>
          <p:nvPr>
            <p:custDataLst>
              <p:tags r:id="rId58"/>
            </p:custDataLst>
          </p:nvPr>
        </p:nvSpPr>
        <p:spPr bwMode="auto">
          <a:xfrm>
            <a:off x="3286126" y="4548188"/>
            <a:ext cx="599523"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a:solidFill>
                  <a:srgbClr val="000000"/>
                </a:solidFill>
                <a:latin typeface="Times" pitchFamily="18" charset="0"/>
                <a:cs typeface="Arial" charset="0"/>
              </a:rPr>
              <a:t>CPU</a:t>
            </a:r>
            <a:endParaRPr lang="en-US" sz="2400">
              <a:solidFill>
                <a:srgbClr val="000000"/>
              </a:solidFill>
              <a:latin typeface="Times New Roman" pitchFamily="18" charset="0"/>
              <a:cs typeface="Arial" charset="0"/>
            </a:endParaRPr>
          </a:p>
        </p:txBody>
      </p:sp>
      <p:sp>
        <p:nvSpPr>
          <p:cNvPr id="15419" name="Rectangle 63"/>
          <p:cNvSpPr>
            <a:spLocks noChangeArrowheads="1"/>
          </p:cNvSpPr>
          <p:nvPr>
            <p:custDataLst>
              <p:tags r:id="rId59"/>
            </p:custDataLst>
          </p:nvPr>
        </p:nvSpPr>
        <p:spPr bwMode="auto">
          <a:xfrm>
            <a:off x="7089776" y="4548188"/>
            <a:ext cx="599523" cy="369332"/>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2400" dirty="0">
                <a:solidFill>
                  <a:srgbClr val="000000"/>
                </a:solidFill>
                <a:latin typeface="Times" pitchFamily="18" charset="0"/>
                <a:cs typeface="Arial" charset="0"/>
              </a:rPr>
              <a:t>CPU</a:t>
            </a:r>
            <a:endParaRPr lang="en-US" sz="2400" dirty="0">
              <a:solidFill>
                <a:srgbClr val="000000"/>
              </a:solidFill>
              <a:latin typeface="Times New Roman" pitchFamily="18" charset="0"/>
              <a:cs typeface="Arial" charset="0"/>
            </a:endParaRPr>
          </a:p>
        </p:txBody>
      </p:sp>
      <p:sp>
        <p:nvSpPr>
          <p:cNvPr id="15421" name="Text Box 65"/>
          <p:cNvSpPr txBox="1">
            <a:spLocks noChangeArrowheads="1"/>
          </p:cNvSpPr>
          <p:nvPr>
            <p:custDataLst>
              <p:tags r:id="rId60"/>
            </p:custDataLst>
          </p:nvPr>
        </p:nvSpPr>
        <p:spPr bwMode="auto">
          <a:xfrm rot="-5400000">
            <a:off x="8901113" y="2487613"/>
            <a:ext cx="2743200" cy="457200"/>
          </a:xfrm>
          <a:prstGeom prst="rect">
            <a:avLst/>
          </a:prstGeom>
          <a:noFill/>
          <a:ln w="9525">
            <a:noFill/>
            <a:miter lim="800000"/>
            <a:headEnd/>
            <a:tailEnd/>
          </a:ln>
        </p:spPr>
        <p:txBody>
          <a:bodyPr/>
          <a:lstStyle/>
          <a:p>
            <a:pPr marL="342900" indent="-342900" fontAlgn="base">
              <a:spcBef>
                <a:spcPct val="0"/>
              </a:spcBef>
              <a:spcAft>
                <a:spcPct val="0"/>
              </a:spcAft>
            </a:pPr>
            <a:r>
              <a:rPr lang="en-US" sz="2400">
                <a:solidFill>
                  <a:srgbClr val="000000"/>
                </a:solidFill>
                <a:latin typeface="Times New Roman" pitchFamily="18" charset="0"/>
                <a:cs typeface="Arial" charset="0"/>
              </a:rPr>
              <a:t>instruction stream</a:t>
            </a:r>
          </a:p>
        </p:txBody>
      </p:sp>
    </p:spTree>
    <p:extLst>
      <p:ext uri="{BB962C8B-B14F-4D97-AF65-F5344CB8AC3E}">
        <p14:creationId xmlns:p14="http://schemas.microsoft.com/office/powerpoint/2010/main" val="330095126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377B-22DD-4023-A7E2-61336307D3B1}"/>
              </a:ext>
            </a:extLst>
          </p:cNvPr>
          <p:cNvSpPr>
            <a:spLocks noGrp="1"/>
          </p:cNvSpPr>
          <p:nvPr>
            <p:ph type="title"/>
          </p:nvPr>
        </p:nvSpPr>
        <p:spPr>
          <a:xfrm>
            <a:off x="838200" y="306752"/>
            <a:ext cx="10515600" cy="964487"/>
          </a:xfrm>
        </p:spPr>
        <p:txBody>
          <a:bodyPr/>
          <a:lstStyle/>
          <a:p>
            <a:r>
              <a:rPr lang="en-US" b="1" dirty="0">
                <a:solidFill>
                  <a:schemeClr val="accent1"/>
                </a:solidFill>
              </a:rPr>
              <a:t>Time to Give Waferscale Another Go?</a:t>
            </a:r>
          </a:p>
        </p:txBody>
      </p:sp>
      <p:sp>
        <p:nvSpPr>
          <p:cNvPr id="3" name="Content Placeholder 2">
            <a:extLst>
              <a:ext uri="{FF2B5EF4-FFF2-40B4-BE49-F238E27FC236}">
                <a16:creationId xmlns:a16="http://schemas.microsoft.com/office/drawing/2014/main" id="{B0F54561-D398-4B35-BA17-B6E8E7A7873C}"/>
              </a:ext>
            </a:extLst>
          </p:cNvPr>
          <p:cNvSpPr>
            <a:spLocks noGrp="1"/>
          </p:cNvSpPr>
          <p:nvPr>
            <p:ph idx="1"/>
          </p:nvPr>
        </p:nvSpPr>
        <p:spPr>
          <a:xfrm>
            <a:off x="710049" y="1438693"/>
            <a:ext cx="6295900" cy="4577766"/>
          </a:xfrm>
        </p:spPr>
        <p:txBody>
          <a:bodyPr>
            <a:normAutofit/>
          </a:bodyPr>
          <a:lstStyle/>
          <a:p>
            <a:pPr>
              <a:buFont typeface="Wingdings" panose="05000000000000000000" pitchFamily="2" charset="2"/>
              <a:buChar char="Ø"/>
            </a:pPr>
            <a:r>
              <a:rPr lang="en-US" sz="2400" dirty="0"/>
              <a:t> Highly parallel applications are spread across many processors</a:t>
            </a:r>
          </a:p>
          <a:p>
            <a:pPr>
              <a:buFont typeface="Wingdings" panose="05000000000000000000" pitchFamily="2" charset="2"/>
              <a:buChar char="Ø"/>
            </a:pPr>
            <a:endParaRPr lang="en-US" sz="2200" dirty="0"/>
          </a:p>
          <a:p>
            <a:pPr>
              <a:buFont typeface="Wingdings" panose="05000000000000000000" pitchFamily="2" charset="2"/>
              <a:buChar char="Ø"/>
            </a:pPr>
            <a:r>
              <a:rPr lang="en-US" sz="2200" dirty="0"/>
              <a:t> </a:t>
            </a:r>
            <a:r>
              <a:rPr lang="en-US" sz="2400" dirty="0"/>
              <a:t>Communication between the processors is still a big bottleneck</a:t>
            </a:r>
          </a:p>
          <a:p>
            <a:pPr lvl="1"/>
            <a:endParaRPr lang="en-US" sz="1800" dirty="0"/>
          </a:p>
          <a:p>
            <a:pPr lvl="1"/>
            <a:r>
              <a:rPr lang="en-US" sz="2200" dirty="0"/>
              <a:t>Low Bandwidth (a few 100s of GBps)</a:t>
            </a:r>
          </a:p>
          <a:p>
            <a:pPr lvl="1"/>
            <a:endParaRPr lang="en-US" sz="2200" dirty="0"/>
          </a:p>
          <a:p>
            <a:pPr lvl="1"/>
            <a:r>
              <a:rPr lang="en-US" sz="2200" dirty="0"/>
              <a:t>High energy per bit (10s of pJ/bit)</a:t>
            </a:r>
          </a:p>
          <a:p>
            <a:pPr lvl="1"/>
            <a:endParaRPr lang="en-US" sz="2200" dirty="0"/>
          </a:p>
          <a:p>
            <a:pPr lvl="1"/>
            <a:r>
              <a:rPr lang="en-US" sz="2200" dirty="0"/>
              <a:t>Real estate on chip (15-25% of the chip is devoted to SERDES I/Os)</a:t>
            </a:r>
          </a:p>
        </p:txBody>
      </p:sp>
      <p:cxnSp>
        <p:nvCxnSpPr>
          <p:cNvPr id="4" name="Straight Connector 3">
            <a:extLst>
              <a:ext uri="{FF2B5EF4-FFF2-40B4-BE49-F238E27FC236}">
                <a16:creationId xmlns:a16="http://schemas.microsoft.com/office/drawing/2014/main" id="{CC7A74F4-08AA-490F-AE29-DDCDF497C2A8}"/>
              </a:ext>
            </a:extLst>
          </p:cNvPr>
          <p:cNvCxnSpPr/>
          <p:nvPr/>
        </p:nvCxnSpPr>
        <p:spPr>
          <a:xfrm>
            <a:off x="719254" y="127123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4D41CAD-E578-4BAF-AB24-E75B3944CA11}"/>
              </a:ext>
            </a:extLst>
          </p:cNvPr>
          <p:cNvGrpSpPr/>
          <p:nvPr/>
        </p:nvGrpSpPr>
        <p:grpSpPr>
          <a:xfrm>
            <a:off x="10169551" y="2801516"/>
            <a:ext cx="1045846" cy="926060"/>
            <a:chOff x="10066914" y="2941476"/>
            <a:chExt cx="1045846" cy="926060"/>
          </a:xfrm>
        </p:grpSpPr>
        <p:sp>
          <p:nvSpPr>
            <p:cNvPr id="18" name="Rectangle 17">
              <a:extLst>
                <a:ext uri="{FF2B5EF4-FFF2-40B4-BE49-F238E27FC236}">
                  <a16:creationId xmlns:a16="http://schemas.microsoft.com/office/drawing/2014/main" id="{3E1690AB-7D4D-48DE-9E16-8F780BBAAFC9}"/>
                </a:ext>
              </a:extLst>
            </p:cNvPr>
            <p:cNvSpPr/>
            <p:nvPr/>
          </p:nvSpPr>
          <p:spPr>
            <a:xfrm>
              <a:off x="10066914" y="2941476"/>
              <a:ext cx="1045846" cy="9260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26A7406F-15AE-423B-BDB3-62264474C494}"/>
                </a:ext>
              </a:extLst>
            </p:cNvPr>
            <p:cNvGrpSpPr/>
            <p:nvPr/>
          </p:nvGrpSpPr>
          <p:grpSpPr>
            <a:xfrm>
              <a:off x="10161838" y="3047186"/>
              <a:ext cx="870424" cy="737857"/>
              <a:chOff x="10340345" y="3162177"/>
              <a:chExt cx="1139944" cy="979093"/>
            </a:xfrm>
          </p:grpSpPr>
          <p:sp>
            <p:nvSpPr>
              <p:cNvPr id="13" name="Rectangle 12">
                <a:extLst>
                  <a:ext uri="{FF2B5EF4-FFF2-40B4-BE49-F238E27FC236}">
                    <a16:creationId xmlns:a16="http://schemas.microsoft.com/office/drawing/2014/main" id="{09119250-06B7-4AE8-85A3-5BE3617872E4}"/>
                  </a:ext>
                </a:extLst>
              </p:cNvPr>
              <p:cNvSpPr/>
              <p:nvPr/>
            </p:nvSpPr>
            <p:spPr>
              <a:xfrm>
                <a:off x="10340345" y="3162178"/>
                <a:ext cx="499188"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9EE63C0-F755-4255-B933-FB19ECF7E34E}"/>
                  </a:ext>
                </a:extLst>
              </p:cNvPr>
              <p:cNvSpPr/>
              <p:nvPr/>
            </p:nvSpPr>
            <p:spPr>
              <a:xfrm>
                <a:off x="10981101" y="3162177"/>
                <a:ext cx="499188" cy="41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E896DA9-45FB-416A-9B70-F7E251AC8D25}"/>
                  </a:ext>
                </a:extLst>
              </p:cNvPr>
              <p:cNvSpPr/>
              <p:nvPr/>
            </p:nvSpPr>
            <p:spPr>
              <a:xfrm>
                <a:off x="10340345" y="3730723"/>
                <a:ext cx="499189"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B44D587-11E2-4EF4-8006-19A99242AE53}"/>
                  </a:ext>
                </a:extLst>
              </p:cNvPr>
              <p:cNvSpPr/>
              <p:nvPr/>
            </p:nvSpPr>
            <p:spPr>
              <a:xfrm>
                <a:off x="10981101" y="3730723"/>
                <a:ext cx="499188"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6" name="Group 45">
            <a:extLst>
              <a:ext uri="{FF2B5EF4-FFF2-40B4-BE49-F238E27FC236}">
                <a16:creationId xmlns:a16="http://schemas.microsoft.com/office/drawing/2014/main" id="{45FA3968-7456-4B0E-9243-541D4FB07C3F}"/>
              </a:ext>
            </a:extLst>
          </p:cNvPr>
          <p:cNvGrpSpPr/>
          <p:nvPr/>
        </p:nvGrpSpPr>
        <p:grpSpPr>
          <a:xfrm>
            <a:off x="8749703" y="1772696"/>
            <a:ext cx="1045846" cy="926060"/>
            <a:chOff x="10066914" y="2941476"/>
            <a:chExt cx="1045846" cy="926060"/>
          </a:xfrm>
        </p:grpSpPr>
        <p:sp>
          <p:nvSpPr>
            <p:cNvPr id="47" name="Rectangle 46">
              <a:extLst>
                <a:ext uri="{FF2B5EF4-FFF2-40B4-BE49-F238E27FC236}">
                  <a16:creationId xmlns:a16="http://schemas.microsoft.com/office/drawing/2014/main" id="{9F0DAF86-7434-45F9-BACE-94EB53DCBF73}"/>
                </a:ext>
              </a:extLst>
            </p:cNvPr>
            <p:cNvSpPr/>
            <p:nvPr/>
          </p:nvSpPr>
          <p:spPr>
            <a:xfrm>
              <a:off x="10066914" y="2941476"/>
              <a:ext cx="1045846" cy="9260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EDC80CAE-0AA5-4FFA-9A14-6F7DF985CCEC}"/>
                </a:ext>
              </a:extLst>
            </p:cNvPr>
            <p:cNvGrpSpPr/>
            <p:nvPr/>
          </p:nvGrpSpPr>
          <p:grpSpPr>
            <a:xfrm>
              <a:off x="10161838" y="3047186"/>
              <a:ext cx="870424" cy="737857"/>
              <a:chOff x="10340345" y="3162177"/>
              <a:chExt cx="1139944" cy="979093"/>
            </a:xfrm>
          </p:grpSpPr>
          <p:sp>
            <p:nvSpPr>
              <p:cNvPr id="49" name="Rectangle 48">
                <a:extLst>
                  <a:ext uri="{FF2B5EF4-FFF2-40B4-BE49-F238E27FC236}">
                    <a16:creationId xmlns:a16="http://schemas.microsoft.com/office/drawing/2014/main" id="{F8A1E5EE-52E0-47F6-870D-CFF5E596E67D}"/>
                  </a:ext>
                </a:extLst>
              </p:cNvPr>
              <p:cNvSpPr/>
              <p:nvPr/>
            </p:nvSpPr>
            <p:spPr>
              <a:xfrm>
                <a:off x="10340345" y="3162178"/>
                <a:ext cx="499188"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07421ECC-B71B-4460-9A13-2038C71A252E}"/>
                  </a:ext>
                </a:extLst>
              </p:cNvPr>
              <p:cNvSpPr/>
              <p:nvPr/>
            </p:nvSpPr>
            <p:spPr>
              <a:xfrm>
                <a:off x="10981101" y="3162177"/>
                <a:ext cx="499188" cy="41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ABBAF75-4DC4-4F1F-9FCA-67C673C072FF}"/>
                  </a:ext>
                </a:extLst>
              </p:cNvPr>
              <p:cNvSpPr/>
              <p:nvPr/>
            </p:nvSpPr>
            <p:spPr>
              <a:xfrm>
                <a:off x="10340345" y="3730723"/>
                <a:ext cx="499189"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BBD9EB9B-230A-42C7-B47E-27199BA5344B}"/>
                  </a:ext>
                </a:extLst>
              </p:cNvPr>
              <p:cNvSpPr/>
              <p:nvPr/>
            </p:nvSpPr>
            <p:spPr>
              <a:xfrm>
                <a:off x="10981101" y="3730723"/>
                <a:ext cx="499188"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3" name="Group 52">
            <a:extLst>
              <a:ext uri="{FF2B5EF4-FFF2-40B4-BE49-F238E27FC236}">
                <a16:creationId xmlns:a16="http://schemas.microsoft.com/office/drawing/2014/main" id="{93C7425E-0B02-4F6B-A932-70CD36754389}"/>
              </a:ext>
            </a:extLst>
          </p:cNvPr>
          <p:cNvGrpSpPr/>
          <p:nvPr/>
        </p:nvGrpSpPr>
        <p:grpSpPr>
          <a:xfrm>
            <a:off x="8810964" y="3785043"/>
            <a:ext cx="1045846" cy="926060"/>
            <a:chOff x="10066914" y="2941476"/>
            <a:chExt cx="1045846" cy="926060"/>
          </a:xfrm>
        </p:grpSpPr>
        <p:sp>
          <p:nvSpPr>
            <p:cNvPr id="54" name="Rectangle 53">
              <a:extLst>
                <a:ext uri="{FF2B5EF4-FFF2-40B4-BE49-F238E27FC236}">
                  <a16:creationId xmlns:a16="http://schemas.microsoft.com/office/drawing/2014/main" id="{F8534774-C112-4AAC-BA9C-269B6F4012C7}"/>
                </a:ext>
              </a:extLst>
            </p:cNvPr>
            <p:cNvSpPr/>
            <p:nvPr/>
          </p:nvSpPr>
          <p:spPr>
            <a:xfrm>
              <a:off x="10066914" y="2941476"/>
              <a:ext cx="1045846" cy="92606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D2A1A5DA-D81E-4062-9B0C-E58BE0B8FE4B}"/>
                </a:ext>
              </a:extLst>
            </p:cNvPr>
            <p:cNvGrpSpPr/>
            <p:nvPr/>
          </p:nvGrpSpPr>
          <p:grpSpPr>
            <a:xfrm>
              <a:off x="10161838" y="3047186"/>
              <a:ext cx="870424" cy="737857"/>
              <a:chOff x="10340345" y="3162177"/>
              <a:chExt cx="1139944" cy="979093"/>
            </a:xfrm>
          </p:grpSpPr>
          <p:sp>
            <p:nvSpPr>
              <p:cNvPr id="56" name="Rectangle 55">
                <a:extLst>
                  <a:ext uri="{FF2B5EF4-FFF2-40B4-BE49-F238E27FC236}">
                    <a16:creationId xmlns:a16="http://schemas.microsoft.com/office/drawing/2014/main" id="{7E79D4A9-BDD4-40D5-925D-5F135FAFB196}"/>
                  </a:ext>
                </a:extLst>
              </p:cNvPr>
              <p:cNvSpPr/>
              <p:nvPr/>
            </p:nvSpPr>
            <p:spPr>
              <a:xfrm>
                <a:off x="10340345" y="3162178"/>
                <a:ext cx="499188"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0B86CADD-62A1-4C31-A17B-B3F0887026D4}"/>
                  </a:ext>
                </a:extLst>
              </p:cNvPr>
              <p:cNvSpPr/>
              <p:nvPr/>
            </p:nvSpPr>
            <p:spPr>
              <a:xfrm>
                <a:off x="10981101" y="3162177"/>
                <a:ext cx="499188" cy="410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D3841BB1-FB7F-4332-9BB2-6F48551CF2A9}"/>
                  </a:ext>
                </a:extLst>
              </p:cNvPr>
              <p:cNvSpPr/>
              <p:nvPr/>
            </p:nvSpPr>
            <p:spPr>
              <a:xfrm>
                <a:off x="10340345" y="3730723"/>
                <a:ext cx="499189"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520ACF4-ADE7-404E-B366-63C148B458AA}"/>
                  </a:ext>
                </a:extLst>
              </p:cNvPr>
              <p:cNvSpPr/>
              <p:nvPr/>
            </p:nvSpPr>
            <p:spPr>
              <a:xfrm>
                <a:off x="10981101" y="3730723"/>
                <a:ext cx="499188" cy="410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0" name="TextBox 59">
            <a:extLst>
              <a:ext uri="{FF2B5EF4-FFF2-40B4-BE49-F238E27FC236}">
                <a16:creationId xmlns:a16="http://schemas.microsoft.com/office/drawing/2014/main" id="{7BF340BF-3B19-4A00-B3FB-0A6D9FC71C0C}"/>
              </a:ext>
            </a:extLst>
          </p:cNvPr>
          <p:cNvSpPr txBox="1"/>
          <p:nvPr/>
        </p:nvSpPr>
        <p:spPr>
          <a:xfrm>
            <a:off x="6873877" y="3116739"/>
            <a:ext cx="13060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Application</a:t>
            </a:r>
          </a:p>
        </p:txBody>
      </p:sp>
      <p:cxnSp>
        <p:nvCxnSpPr>
          <p:cNvPr id="62" name="Straight Arrow Connector 61">
            <a:extLst>
              <a:ext uri="{FF2B5EF4-FFF2-40B4-BE49-F238E27FC236}">
                <a16:creationId xmlns:a16="http://schemas.microsoft.com/office/drawing/2014/main" id="{B0EB9196-DC51-4167-B1BD-CCAEAD530FD5}"/>
              </a:ext>
            </a:extLst>
          </p:cNvPr>
          <p:cNvCxnSpPr>
            <a:cxnSpLocks/>
            <a:stCxn id="60" idx="3"/>
            <a:endCxn id="47" idx="1"/>
          </p:cNvCxnSpPr>
          <p:nvPr/>
        </p:nvCxnSpPr>
        <p:spPr>
          <a:xfrm flipV="1">
            <a:off x="8179945" y="2235726"/>
            <a:ext cx="569758" cy="1065679"/>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376BCA8-D0F7-463B-9D9C-35609BAF167D}"/>
              </a:ext>
            </a:extLst>
          </p:cNvPr>
          <p:cNvCxnSpPr>
            <a:cxnSpLocks/>
            <a:stCxn id="60" idx="3"/>
          </p:cNvCxnSpPr>
          <p:nvPr/>
        </p:nvCxnSpPr>
        <p:spPr>
          <a:xfrm>
            <a:off x="8179945" y="3301405"/>
            <a:ext cx="1989605" cy="166523"/>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1BB7DC1-A4EA-4A0B-A5CA-3354CAAA20F8}"/>
              </a:ext>
            </a:extLst>
          </p:cNvPr>
          <p:cNvCxnSpPr>
            <a:cxnSpLocks/>
            <a:stCxn id="60" idx="3"/>
          </p:cNvCxnSpPr>
          <p:nvPr/>
        </p:nvCxnSpPr>
        <p:spPr>
          <a:xfrm>
            <a:off x="8179945" y="3301405"/>
            <a:ext cx="725943" cy="483638"/>
          </a:xfrm>
          <a:prstGeom prst="straightConnector1">
            <a:avLst/>
          </a:prstGeom>
          <a:ln w="2857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ECE00AD-3B0B-43E8-BEF6-6BBE955AF105}"/>
              </a:ext>
            </a:extLst>
          </p:cNvPr>
          <p:cNvSpPr txBox="1"/>
          <p:nvPr/>
        </p:nvSpPr>
        <p:spPr>
          <a:xfrm>
            <a:off x="8856059" y="1426581"/>
            <a:ext cx="920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Node 1</a:t>
            </a:r>
          </a:p>
        </p:txBody>
      </p:sp>
      <p:sp>
        <p:nvSpPr>
          <p:cNvPr id="82" name="TextBox 81">
            <a:extLst>
              <a:ext uri="{FF2B5EF4-FFF2-40B4-BE49-F238E27FC236}">
                <a16:creationId xmlns:a16="http://schemas.microsoft.com/office/drawing/2014/main" id="{82EBA72C-13EE-463B-B62A-465F44E6177D}"/>
              </a:ext>
            </a:extLst>
          </p:cNvPr>
          <p:cNvSpPr txBox="1"/>
          <p:nvPr/>
        </p:nvSpPr>
        <p:spPr>
          <a:xfrm>
            <a:off x="8907677" y="4681898"/>
            <a:ext cx="920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Node 3</a:t>
            </a:r>
          </a:p>
        </p:txBody>
      </p:sp>
      <p:sp>
        <p:nvSpPr>
          <p:cNvPr id="83" name="TextBox 82">
            <a:extLst>
              <a:ext uri="{FF2B5EF4-FFF2-40B4-BE49-F238E27FC236}">
                <a16:creationId xmlns:a16="http://schemas.microsoft.com/office/drawing/2014/main" id="{047EFDA6-CF31-41DB-89CE-C2E0DB99247B}"/>
              </a:ext>
            </a:extLst>
          </p:cNvPr>
          <p:cNvSpPr txBox="1"/>
          <p:nvPr/>
        </p:nvSpPr>
        <p:spPr>
          <a:xfrm>
            <a:off x="10295144" y="2449902"/>
            <a:ext cx="920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Node 2</a:t>
            </a:r>
          </a:p>
        </p:txBody>
      </p:sp>
      <p:grpSp>
        <p:nvGrpSpPr>
          <p:cNvPr id="102" name="Group 101">
            <a:extLst>
              <a:ext uri="{FF2B5EF4-FFF2-40B4-BE49-F238E27FC236}">
                <a16:creationId xmlns:a16="http://schemas.microsoft.com/office/drawing/2014/main" id="{972D16C9-26CF-4696-8BF2-064E65AA3922}"/>
              </a:ext>
            </a:extLst>
          </p:cNvPr>
          <p:cNvGrpSpPr/>
          <p:nvPr/>
        </p:nvGrpSpPr>
        <p:grpSpPr>
          <a:xfrm>
            <a:off x="9024418" y="2013517"/>
            <a:ext cx="1952807" cy="2472437"/>
            <a:chOff x="9024418" y="2013517"/>
            <a:chExt cx="1952807" cy="2472437"/>
          </a:xfrm>
        </p:grpSpPr>
        <p:sp>
          <p:nvSpPr>
            <p:cNvPr id="84" name="Arrow: Left-Right-Up 83">
              <a:extLst>
                <a:ext uri="{FF2B5EF4-FFF2-40B4-BE49-F238E27FC236}">
                  <a16:creationId xmlns:a16="http://schemas.microsoft.com/office/drawing/2014/main" id="{4A66FA93-F7C6-45E1-B132-E03DD4950569}"/>
                </a:ext>
              </a:extLst>
            </p:cNvPr>
            <p:cNvSpPr/>
            <p:nvPr/>
          </p:nvSpPr>
          <p:spPr>
            <a:xfrm rot="5400000">
              <a:off x="9122778" y="2738273"/>
              <a:ext cx="1086040" cy="1007504"/>
            </a:xfrm>
            <a:prstGeom prst="leftRightUpArrow">
              <a:avLst>
                <a:gd name="adj1" fmla="val 5552"/>
                <a:gd name="adj2" fmla="val 6014"/>
                <a:gd name="adj3" fmla="val 1342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Arrow: Left-Right 87">
              <a:extLst>
                <a:ext uri="{FF2B5EF4-FFF2-40B4-BE49-F238E27FC236}">
                  <a16:creationId xmlns:a16="http://schemas.microsoft.com/office/drawing/2014/main" id="{13017613-4501-4533-8A6E-B879E5E22296}"/>
                </a:ext>
              </a:extLst>
            </p:cNvPr>
            <p:cNvSpPr/>
            <p:nvPr/>
          </p:nvSpPr>
          <p:spPr>
            <a:xfrm>
              <a:off x="9229799" y="2013517"/>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Arrow: Left-Right 88">
              <a:extLst>
                <a:ext uri="{FF2B5EF4-FFF2-40B4-BE49-F238E27FC236}">
                  <a16:creationId xmlns:a16="http://schemas.microsoft.com/office/drawing/2014/main" id="{CE9C99A8-6AE9-4A5B-94CD-AEC0196A0D69}"/>
                </a:ext>
              </a:extLst>
            </p:cNvPr>
            <p:cNvSpPr/>
            <p:nvPr/>
          </p:nvSpPr>
          <p:spPr>
            <a:xfrm rot="16200000">
              <a:off x="8999816" y="2224474"/>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Arrow: Left-Right 89">
              <a:extLst>
                <a:ext uri="{FF2B5EF4-FFF2-40B4-BE49-F238E27FC236}">
                  <a16:creationId xmlns:a16="http://schemas.microsoft.com/office/drawing/2014/main" id="{907EE71A-0AC5-4DFA-A747-1C44EEB66B58}"/>
                </a:ext>
              </a:extLst>
            </p:cNvPr>
            <p:cNvSpPr/>
            <p:nvPr/>
          </p:nvSpPr>
          <p:spPr>
            <a:xfrm rot="16200000">
              <a:off x="9485331" y="2221479"/>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Arrow: Left-Right 91">
              <a:extLst>
                <a:ext uri="{FF2B5EF4-FFF2-40B4-BE49-F238E27FC236}">
                  <a16:creationId xmlns:a16="http://schemas.microsoft.com/office/drawing/2014/main" id="{AFEC4240-2878-40B5-A702-8703942A6430}"/>
                </a:ext>
              </a:extLst>
            </p:cNvPr>
            <p:cNvSpPr/>
            <p:nvPr/>
          </p:nvSpPr>
          <p:spPr>
            <a:xfrm>
              <a:off x="9232377" y="2427042"/>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Arrow: Left-Right 92">
              <a:extLst>
                <a:ext uri="{FF2B5EF4-FFF2-40B4-BE49-F238E27FC236}">
                  <a16:creationId xmlns:a16="http://schemas.microsoft.com/office/drawing/2014/main" id="{95AA98BC-23CD-4B99-A702-86F1B1B8C04F}"/>
                </a:ext>
              </a:extLst>
            </p:cNvPr>
            <p:cNvSpPr/>
            <p:nvPr/>
          </p:nvSpPr>
          <p:spPr>
            <a:xfrm>
              <a:off x="10651372" y="3043183"/>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Arrow: Left-Right 93">
              <a:extLst>
                <a:ext uri="{FF2B5EF4-FFF2-40B4-BE49-F238E27FC236}">
                  <a16:creationId xmlns:a16="http://schemas.microsoft.com/office/drawing/2014/main" id="{9D4EC946-6EC5-4599-804C-538680D43F42}"/>
                </a:ext>
              </a:extLst>
            </p:cNvPr>
            <p:cNvSpPr/>
            <p:nvPr/>
          </p:nvSpPr>
          <p:spPr>
            <a:xfrm rot="16200000">
              <a:off x="10421389" y="3254140"/>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Arrow: Left-Right 94">
              <a:extLst>
                <a:ext uri="{FF2B5EF4-FFF2-40B4-BE49-F238E27FC236}">
                  <a16:creationId xmlns:a16="http://schemas.microsoft.com/office/drawing/2014/main" id="{D6E6D293-17C7-4816-B6A5-FB7DA86A7D1D}"/>
                </a:ext>
              </a:extLst>
            </p:cNvPr>
            <p:cNvSpPr/>
            <p:nvPr/>
          </p:nvSpPr>
          <p:spPr>
            <a:xfrm rot="16200000">
              <a:off x="10906904" y="3251145"/>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Arrow: Left-Right 95">
              <a:extLst>
                <a:ext uri="{FF2B5EF4-FFF2-40B4-BE49-F238E27FC236}">
                  <a16:creationId xmlns:a16="http://schemas.microsoft.com/office/drawing/2014/main" id="{C4BE11E4-DEE6-48E9-8CB0-A6A0D2017986}"/>
                </a:ext>
              </a:extLst>
            </p:cNvPr>
            <p:cNvSpPr/>
            <p:nvPr/>
          </p:nvSpPr>
          <p:spPr>
            <a:xfrm>
              <a:off x="10653950" y="3456708"/>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Arrow: Left-Right 96">
              <a:extLst>
                <a:ext uri="{FF2B5EF4-FFF2-40B4-BE49-F238E27FC236}">
                  <a16:creationId xmlns:a16="http://schemas.microsoft.com/office/drawing/2014/main" id="{48D1B033-210D-4F60-9D83-90C2965165DC}"/>
                </a:ext>
              </a:extLst>
            </p:cNvPr>
            <p:cNvSpPr/>
            <p:nvPr/>
          </p:nvSpPr>
          <p:spPr>
            <a:xfrm>
              <a:off x="9295479" y="4026710"/>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Arrow: Left-Right 97">
              <a:extLst>
                <a:ext uri="{FF2B5EF4-FFF2-40B4-BE49-F238E27FC236}">
                  <a16:creationId xmlns:a16="http://schemas.microsoft.com/office/drawing/2014/main" id="{F6585394-B342-48B3-9A04-40A539A44D41}"/>
                </a:ext>
              </a:extLst>
            </p:cNvPr>
            <p:cNvSpPr/>
            <p:nvPr/>
          </p:nvSpPr>
          <p:spPr>
            <a:xfrm rot="16200000">
              <a:off x="9065496" y="4237667"/>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Arrow: Left-Right 98">
              <a:extLst>
                <a:ext uri="{FF2B5EF4-FFF2-40B4-BE49-F238E27FC236}">
                  <a16:creationId xmlns:a16="http://schemas.microsoft.com/office/drawing/2014/main" id="{8BE0396A-6C3C-448D-860D-9C953F04A3B1}"/>
                </a:ext>
              </a:extLst>
            </p:cNvPr>
            <p:cNvSpPr/>
            <p:nvPr/>
          </p:nvSpPr>
          <p:spPr>
            <a:xfrm rot="16200000">
              <a:off x="9551011" y="4234672"/>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Arrow: Left-Right 99">
              <a:extLst>
                <a:ext uri="{FF2B5EF4-FFF2-40B4-BE49-F238E27FC236}">
                  <a16:creationId xmlns:a16="http://schemas.microsoft.com/office/drawing/2014/main" id="{92C5F5B7-E361-4071-94F2-9A2E744C528A}"/>
                </a:ext>
              </a:extLst>
            </p:cNvPr>
            <p:cNvSpPr/>
            <p:nvPr/>
          </p:nvSpPr>
          <p:spPr>
            <a:xfrm>
              <a:off x="9298057" y="4440235"/>
              <a:ext cx="94924" cy="45719"/>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Slide Number Placeholder 6">
            <a:extLst>
              <a:ext uri="{FF2B5EF4-FFF2-40B4-BE49-F238E27FC236}">
                <a16:creationId xmlns:a16="http://schemas.microsoft.com/office/drawing/2014/main" id="{17B109FC-304B-4EBC-9F5D-E44AC750AE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4" name="Picture 63">
            <a:extLst>
              <a:ext uri="{FF2B5EF4-FFF2-40B4-BE49-F238E27FC236}">
                <a16:creationId xmlns:a16="http://schemas.microsoft.com/office/drawing/2014/main" id="{E680D45B-A106-42E7-8F48-B9EF4FC656BC}"/>
              </a:ext>
            </a:extLst>
          </p:cNvPr>
          <p:cNvPicPr>
            <a:picLocks noChangeAspect="1"/>
          </p:cNvPicPr>
          <p:nvPr/>
        </p:nvPicPr>
        <p:blipFill rotWithShape="1">
          <a:blip r:embed="rId3"/>
          <a:srcRect r="22577"/>
          <a:stretch/>
        </p:blipFill>
        <p:spPr>
          <a:xfrm>
            <a:off x="6941597" y="1495989"/>
            <a:ext cx="4361361" cy="3566099"/>
          </a:xfrm>
          <a:prstGeom prst="rect">
            <a:avLst/>
          </a:prstGeom>
        </p:spPr>
      </p:pic>
      <p:pic>
        <p:nvPicPr>
          <p:cNvPr id="61" name="Picture 60">
            <a:extLst>
              <a:ext uri="{FF2B5EF4-FFF2-40B4-BE49-F238E27FC236}">
                <a16:creationId xmlns:a16="http://schemas.microsoft.com/office/drawing/2014/main" id="{EAD41121-6D39-4BA2-B79C-6D727C3B041C}"/>
              </a:ext>
            </a:extLst>
          </p:cNvPr>
          <p:cNvPicPr>
            <a:picLocks noChangeAspect="1"/>
          </p:cNvPicPr>
          <p:nvPr/>
        </p:nvPicPr>
        <p:blipFill rotWithShape="1">
          <a:blip r:embed="rId4"/>
          <a:srcRect r="21883"/>
          <a:stretch/>
        </p:blipFill>
        <p:spPr>
          <a:xfrm>
            <a:off x="6941597" y="1458655"/>
            <a:ext cx="4535361" cy="3780186"/>
          </a:xfrm>
          <a:prstGeom prst="rect">
            <a:avLst/>
          </a:prstGeom>
        </p:spPr>
      </p:pic>
    </p:spTree>
    <p:extLst>
      <p:ext uri="{BB962C8B-B14F-4D97-AF65-F5344CB8AC3E}">
        <p14:creationId xmlns:p14="http://schemas.microsoft.com/office/powerpoint/2010/main" val="171598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E377B-22DD-4023-A7E2-61336307D3B1}"/>
              </a:ext>
            </a:extLst>
          </p:cNvPr>
          <p:cNvSpPr>
            <a:spLocks noGrp="1"/>
          </p:cNvSpPr>
          <p:nvPr>
            <p:ph type="title"/>
          </p:nvPr>
        </p:nvSpPr>
        <p:spPr>
          <a:xfrm>
            <a:off x="838200" y="306752"/>
            <a:ext cx="10515600" cy="964487"/>
          </a:xfrm>
        </p:spPr>
        <p:txBody>
          <a:bodyPr/>
          <a:lstStyle/>
          <a:p>
            <a:r>
              <a:rPr lang="en-US" b="1" dirty="0">
                <a:solidFill>
                  <a:schemeClr val="accent1"/>
                </a:solidFill>
              </a:rPr>
              <a:t>Time to Give Waferscale Another Go? (2)</a:t>
            </a:r>
          </a:p>
        </p:txBody>
      </p:sp>
      <p:cxnSp>
        <p:nvCxnSpPr>
          <p:cNvPr id="4" name="Straight Connector 3">
            <a:extLst>
              <a:ext uri="{FF2B5EF4-FFF2-40B4-BE49-F238E27FC236}">
                <a16:creationId xmlns:a16="http://schemas.microsoft.com/office/drawing/2014/main" id="{CC7A74F4-08AA-490F-AE29-DDCDF497C2A8}"/>
              </a:ext>
            </a:extLst>
          </p:cNvPr>
          <p:cNvCxnSpPr/>
          <p:nvPr/>
        </p:nvCxnSpPr>
        <p:spPr>
          <a:xfrm>
            <a:off x="719254" y="127123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FFB88C6-EDDC-429B-A82D-80AF84FE4B1A}"/>
              </a:ext>
            </a:extLst>
          </p:cNvPr>
          <p:cNvPicPr>
            <a:picLocks noChangeAspect="1"/>
          </p:cNvPicPr>
          <p:nvPr/>
        </p:nvPicPr>
        <p:blipFill>
          <a:blip r:embed="rId3"/>
          <a:stretch>
            <a:fillRect/>
          </a:stretch>
        </p:blipFill>
        <p:spPr>
          <a:xfrm>
            <a:off x="935705" y="1755490"/>
            <a:ext cx="4374849" cy="2769512"/>
          </a:xfrm>
          <a:prstGeom prst="rect">
            <a:avLst/>
          </a:prstGeom>
        </p:spPr>
      </p:pic>
      <p:pic>
        <p:nvPicPr>
          <p:cNvPr id="8" name="Picture 7">
            <a:extLst>
              <a:ext uri="{FF2B5EF4-FFF2-40B4-BE49-F238E27FC236}">
                <a16:creationId xmlns:a16="http://schemas.microsoft.com/office/drawing/2014/main" id="{92903EB2-0CC1-49F5-9A53-173BC995A9B7}"/>
              </a:ext>
            </a:extLst>
          </p:cNvPr>
          <p:cNvPicPr>
            <a:picLocks noChangeAspect="1"/>
          </p:cNvPicPr>
          <p:nvPr/>
        </p:nvPicPr>
        <p:blipFill>
          <a:blip r:embed="rId4"/>
          <a:stretch>
            <a:fillRect/>
          </a:stretch>
        </p:blipFill>
        <p:spPr>
          <a:xfrm>
            <a:off x="6365631" y="1634720"/>
            <a:ext cx="4624575" cy="3011056"/>
          </a:xfrm>
          <a:prstGeom prst="rect">
            <a:avLst/>
          </a:prstGeom>
        </p:spPr>
      </p:pic>
      <p:sp>
        <p:nvSpPr>
          <p:cNvPr id="10" name="TextBox 9">
            <a:extLst>
              <a:ext uri="{FF2B5EF4-FFF2-40B4-BE49-F238E27FC236}">
                <a16:creationId xmlns:a16="http://schemas.microsoft.com/office/drawing/2014/main" id="{749E3EC1-31DB-489D-867C-470F9420B2BA}"/>
              </a:ext>
            </a:extLst>
          </p:cNvPr>
          <p:cNvSpPr txBox="1"/>
          <p:nvPr/>
        </p:nvSpPr>
        <p:spPr>
          <a:xfrm>
            <a:off x="1154794" y="5258334"/>
            <a:ext cx="1007779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However, to achieve waferscale integration, we need to solve the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yield problem</a:t>
            </a:r>
          </a:p>
        </p:txBody>
      </p:sp>
      <p:sp>
        <p:nvSpPr>
          <p:cNvPr id="6" name="Slide Number Placeholder 5">
            <a:extLst>
              <a:ext uri="{FF2B5EF4-FFF2-40B4-BE49-F238E27FC236}">
                <a16:creationId xmlns:a16="http://schemas.microsoft.com/office/drawing/2014/main" id="{D85E2650-7F18-45A2-8F86-E421F4061A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BDFA5618-A54D-4D43-8F00-5698AF2BDDA9}"/>
              </a:ext>
            </a:extLst>
          </p:cNvPr>
          <p:cNvSpPr/>
          <p:nvPr/>
        </p:nvSpPr>
        <p:spPr>
          <a:xfrm>
            <a:off x="4370843" y="1755491"/>
            <a:ext cx="916265" cy="258791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6692407A-64BA-4F05-8FA1-69A3F7E5B9C5}"/>
              </a:ext>
            </a:extLst>
          </p:cNvPr>
          <p:cNvSpPr/>
          <p:nvPr/>
        </p:nvSpPr>
        <p:spPr>
          <a:xfrm>
            <a:off x="10073941" y="1755491"/>
            <a:ext cx="916265" cy="258791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97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49DE-6B03-4DF2-9BCA-D8F719D03B0E}"/>
              </a:ext>
            </a:extLst>
          </p:cNvPr>
          <p:cNvSpPr>
            <a:spLocks noGrp="1"/>
          </p:cNvSpPr>
          <p:nvPr>
            <p:ph type="title"/>
          </p:nvPr>
        </p:nvSpPr>
        <p:spPr>
          <a:xfrm>
            <a:off x="838200" y="365126"/>
            <a:ext cx="10515600" cy="1025136"/>
          </a:xfrm>
        </p:spPr>
        <p:txBody>
          <a:bodyPr>
            <a:normAutofit fontScale="90000"/>
          </a:bodyPr>
          <a:lstStyle/>
          <a:p>
            <a:r>
              <a:rPr lang="en-US" b="1" dirty="0">
                <a:solidFill>
                  <a:schemeClr val="accent1"/>
                </a:solidFill>
              </a:rPr>
              <a:t>Re-imagining </a:t>
            </a:r>
            <a:r>
              <a:rPr lang="en-US" b="1" dirty="0" err="1">
                <a:solidFill>
                  <a:schemeClr val="accent1"/>
                </a:solidFill>
              </a:rPr>
              <a:t>Waferscale</a:t>
            </a:r>
            <a:r>
              <a:rPr lang="en-US" b="1" dirty="0">
                <a:solidFill>
                  <a:schemeClr val="accent1"/>
                </a:solidFill>
              </a:rPr>
              <a:t> Integration using </a:t>
            </a:r>
            <a:r>
              <a:rPr lang="en-US" b="1" dirty="0" err="1">
                <a:solidFill>
                  <a:srgbClr val="FF0000"/>
                </a:solidFill>
              </a:rPr>
              <a:t>Chiplets</a:t>
            </a:r>
            <a:endParaRPr lang="en-US" dirty="0">
              <a:solidFill>
                <a:srgbClr val="FF0000"/>
              </a:solidFill>
            </a:endParaRPr>
          </a:p>
        </p:txBody>
      </p:sp>
      <p:sp>
        <p:nvSpPr>
          <p:cNvPr id="3" name="Content Placeholder 2">
            <a:extLst>
              <a:ext uri="{FF2B5EF4-FFF2-40B4-BE49-F238E27FC236}">
                <a16:creationId xmlns:a16="http://schemas.microsoft.com/office/drawing/2014/main" id="{8D119122-07BD-4B38-813E-C41F47BEB5E2}"/>
              </a:ext>
            </a:extLst>
          </p:cNvPr>
          <p:cNvSpPr>
            <a:spLocks noGrp="1"/>
          </p:cNvSpPr>
          <p:nvPr>
            <p:ph idx="1"/>
          </p:nvPr>
        </p:nvSpPr>
        <p:spPr>
          <a:xfrm>
            <a:off x="838200" y="1632857"/>
            <a:ext cx="10515600" cy="4544106"/>
          </a:xfrm>
        </p:spPr>
        <p:txBody>
          <a:bodyPr/>
          <a:lstStyle/>
          <a:p>
            <a:pPr marL="0" indent="0">
              <a:buNone/>
            </a:pPr>
            <a:r>
              <a:rPr lang="en-US" b="1" dirty="0"/>
              <a:t>Q: What do we need from waferscale integration?</a:t>
            </a:r>
          </a:p>
          <a:p>
            <a:pPr marL="0" indent="0">
              <a:buNone/>
            </a:pPr>
            <a:r>
              <a:rPr lang="en-US" b="1" dirty="0">
                <a:solidFill>
                  <a:schemeClr val="accent6">
                    <a:lumMod val="50000"/>
                  </a:schemeClr>
                </a:solidFill>
              </a:rPr>
              <a:t>A: </a:t>
            </a:r>
            <a:r>
              <a:rPr lang="en-US" b="1" dirty="0">
                <a:solidFill>
                  <a:schemeClr val="accent6"/>
                </a:solidFill>
              </a:rPr>
              <a:t>High density interconnection</a:t>
            </a:r>
          </a:p>
          <a:p>
            <a:pPr marL="0" indent="0">
              <a:buNone/>
            </a:pPr>
            <a:endParaRPr lang="en-US" b="1" dirty="0">
              <a:solidFill>
                <a:schemeClr val="accent6"/>
              </a:solidFill>
            </a:endParaRPr>
          </a:p>
          <a:p>
            <a:pPr marL="0" indent="0">
              <a:buNone/>
            </a:pPr>
            <a:endParaRPr lang="en-US" b="1" dirty="0">
              <a:solidFill>
                <a:schemeClr val="accent6"/>
              </a:solidFill>
            </a:endParaRPr>
          </a:p>
        </p:txBody>
      </p:sp>
      <p:cxnSp>
        <p:nvCxnSpPr>
          <p:cNvPr id="4" name="Straight Connector 3">
            <a:extLst>
              <a:ext uri="{FF2B5EF4-FFF2-40B4-BE49-F238E27FC236}">
                <a16:creationId xmlns:a16="http://schemas.microsoft.com/office/drawing/2014/main" id="{E7659FE6-4ACE-49CE-9160-421E6160C261}"/>
              </a:ext>
            </a:extLst>
          </p:cNvPr>
          <p:cNvCxnSpPr/>
          <p:nvPr/>
        </p:nvCxnSpPr>
        <p:spPr>
          <a:xfrm>
            <a:off x="778727" y="1247913"/>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77B10C6F-0B2D-4423-B574-2D1C43C4DE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8144D659-B85C-42C8-ADA0-41C4E0D555F1}"/>
              </a:ext>
            </a:extLst>
          </p:cNvPr>
          <p:cNvGrpSpPr/>
          <p:nvPr/>
        </p:nvGrpSpPr>
        <p:grpSpPr>
          <a:xfrm>
            <a:off x="6964315" y="3110801"/>
            <a:ext cx="4184854" cy="2763598"/>
            <a:chOff x="6964315" y="3110801"/>
            <a:chExt cx="4184854" cy="2763598"/>
          </a:xfrm>
        </p:grpSpPr>
        <p:pic>
          <p:nvPicPr>
            <p:cNvPr id="2381" name="Picture 2380">
              <a:extLst>
                <a:ext uri="{FF2B5EF4-FFF2-40B4-BE49-F238E27FC236}">
                  <a16:creationId xmlns:a16="http://schemas.microsoft.com/office/drawing/2014/main" id="{D5F4DBDF-180A-43C6-8F57-10E4B6E6803B}"/>
                </a:ext>
              </a:extLst>
            </p:cNvPr>
            <p:cNvPicPr>
              <a:picLocks noChangeAspect="1"/>
            </p:cNvPicPr>
            <p:nvPr/>
          </p:nvPicPr>
          <p:blipFill>
            <a:blip r:embed="rId3"/>
            <a:stretch>
              <a:fillRect/>
            </a:stretch>
          </p:blipFill>
          <p:spPr>
            <a:xfrm>
              <a:off x="8072206" y="3110801"/>
              <a:ext cx="3036071" cy="1798476"/>
            </a:xfrm>
            <a:prstGeom prst="rect">
              <a:avLst/>
            </a:prstGeom>
          </p:spPr>
        </p:pic>
        <p:sp>
          <p:nvSpPr>
            <p:cNvPr id="2393" name="Arrow: Right 2392">
              <a:extLst>
                <a:ext uri="{FF2B5EF4-FFF2-40B4-BE49-F238E27FC236}">
                  <a16:creationId xmlns:a16="http://schemas.microsoft.com/office/drawing/2014/main" id="{3CE0AA6B-2A12-41AB-B9E2-24671A5E0E06}"/>
                </a:ext>
              </a:extLst>
            </p:cNvPr>
            <p:cNvSpPr/>
            <p:nvPr/>
          </p:nvSpPr>
          <p:spPr>
            <a:xfrm>
              <a:off x="6964315" y="3831589"/>
              <a:ext cx="900019" cy="377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DDA215-B9C5-4439-9B1C-7B06E446D5E9}"/>
                </a:ext>
              </a:extLst>
            </p:cNvPr>
            <p:cNvSpPr txBox="1"/>
            <p:nvPr/>
          </p:nvSpPr>
          <p:spPr>
            <a:xfrm>
              <a:off x="8184230" y="5104958"/>
              <a:ext cx="29649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Bond the dies on to the interconnect wafer</a:t>
              </a:r>
            </a:p>
          </p:txBody>
        </p:sp>
      </p:grpSp>
      <p:grpSp>
        <p:nvGrpSpPr>
          <p:cNvPr id="12" name="Group 11">
            <a:extLst>
              <a:ext uri="{FF2B5EF4-FFF2-40B4-BE49-F238E27FC236}">
                <a16:creationId xmlns:a16="http://schemas.microsoft.com/office/drawing/2014/main" id="{73BCDE3E-239E-4E8E-86F2-6684DE867C60}"/>
              </a:ext>
            </a:extLst>
          </p:cNvPr>
          <p:cNvGrpSpPr/>
          <p:nvPr/>
        </p:nvGrpSpPr>
        <p:grpSpPr>
          <a:xfrm>
            <a:off x="4252599" y="3310237"/>
            <a:ext cx="3404255" cy="2386230"/>
            <a:chOff x="4252599" y="3310237"/>
            <a:chExt cx="3404255" cy="2386230"/>
          </a:xfrm>
        </p:grpSpPr>
        <p:grpSp>
          <p:nvGrpSpPr>
            <p:cNvPr id="2392" name="Group 2391">
              <a:extLst>
                <a:ext uri="{FF2B5EF4-FFF2-40B4-BE49-F238E27FC236}">
                  <a16:creationId xmlns:a16="http://schemas.microsoft.com/office/drawing/2014/main" id="{6692B601-C81A-462F-B86D-A74E2D96D8EA}"/>
                </a:ext>
              </a:extLst>
            </p:cNvPr>
            <p:cNvGrpSpPr/>
            <p:nvPr/>
          </p:nvGrpSpPr>
          <p:grpSpPr>
            <a:xfrm>
              <a:off x="5142884" y="3310237"/>
              <a:ext cx="1617071" cy="1379533"/>
              <a:chOff x="4861225" y="3742740"/>
              <a:chExt cx="1617071" cy="1379533"/>
            </a:xfrm>
          </p:grpSpPr>
          <p:sp>
            <p:nvSpPr>
              <p:cNvPr id="2382" name="Rectangle 2381">
                <a:extLst>
                  <a:ext uri="{FF2B5EF4-FFF2-40B4-BE49-F238E27FC236}">
                    <a16:creationId xmlns:a16="http://schemas.microsoft.com/office/drawing/2014/main" id="{77F28645-CEE1-42E6-8F5E-D24AC20772DA}"/>
                  </a:ext>
                </a:extLst>
              </p:cNvPr>
              <p:cNvSpPr/>
              <p:nvPr/>
            </p:nvSpPr>
            <p:spPr>
              <a:xfrm>
                <a:off x="4861225" y="3742740"/>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3" name="Rectangle 2382">
                <a:extLst>
                  <a:ext uri="{FF2B5EF4-FFF2-40B4-BE49-F238E27FC236}">
                    <a16:creationId xmlns:a16="http://schemas.microsoft.com/office/drawing/2014/main" id="{177B1DDE-48ED-47B9-A8CE-043D4C6E0D56}"/>
                  </a:ext>
                </a:extLst>
              </p:cNvPr>
              <p:cNvSpPr/>
              <p:nvPr/>
            </p:nvSpPr>
            <p:spPr>
              <a:xfrm>
                <a:off x="5445960" y="3742741"/>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4" name="Rectangle 2383">
                <a:extLst>
                  <a:ext uri="{FF2B5EF4-FFF2-40B4-BE49-F238E27FC236}">
                    <a16:creationId xmlns:a16="http://schemas.microsoft.com/office/drawing/2014/main" id="{0259054E-BE85-4159-8E72-BEB9D47CA42A}"/>
                  </a:ext>
                </a:extLst>
              </p:cNvPr>
              <p:cNvSpPr/>
              <p:nvPr/>
            </p:nvSpPr>
            <p:spPr>
              <a:xfrm>
                <a:off x="4897009" y="4223033"/>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5" name="Rectangle 2384">
                <a:extLst>
                  <a:ext uri="{FF2B5EF4-FFF2-40B4-BE49-F238E27FC236}">
                    <a16:creationId xmlns:a16="http://schemas.microsoft.com/office/drawing/2014/main" id="{73752BBA-2C28-4662-966E-97B2847434A5}"/>
                  </a:ext>
                </a:extLst>
              </p:cNvPr>
              <p:cNvSpPr/>
              <p:nvPr/>
            </p:nvSpPr>
            <p:spPr>
              <a:xfrm>
                <a:off x="5445960" y="4223033"/>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6" name="Rectangle 2385">
                <a:extLst>
                  <a:ext uri="{FF2B5EF4-FFF2-40B4-BE49-F238E27FC236}">
                    <a16:creationId xmlns:a16="http://schemas.microsoft.com/office/drawing/2014/main" id="{2865CE20-7721-4C58-ACC5-FF4FEEC7B273}"/>
                  </a:ext>
                </a:extLst>
              </p:cNvPr>
              <p:cNvSpPr/>
              <p:nvPr/>
            </p:nvSpPr>
            <p:spPr>
              <a:xfrm>
                <a:off x="5994911" y="4223032"/>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7" name="Rectangle 2386">
                <a:extLst>
                  <a:ext uri="{FF2B5EF4-FFF2-40B4-BE49-F238E27FC236}">
                    <a16:creationId xmlns:a16="http://schemas.microsoft.com/office/drawing/2014/main" id="{5D6EB34C-D8F3-4D49-9821-8CB23C708624}"/>
                  </a:ext>
                </a:extLst>
              </p:cNvPr>
              <p:cNvSpPr/>
              <p:nvPr/>
            </p:nvSpPr>
            <p:spPr>
              <a:xfrm>
                <a:off x="6030695" y="3742740"/>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8" name="Rectangle 2387">
                <a:extLst>
                  <a:ext uri="{FF2B5EF4-FFF2-40B4-BE49-F238E27FC236}">
                    <a16:creationId xmlns:a16="http://schemas.microsoft.com/office/drawing/2014/main" id="{A41639F6-58DB-4F8C-8D29-113CCB9EA62C}"/>
                  </a:ext>
                </a:extLst>
              </p:cNvPr>
              <p:cNvSpPr/>
              <p:nvPr/>
            </p:nvSpPr>
            <p:spPr>
              <a:xfrm>
                <a:off x="4924708" y="4703326"/>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89" name="Rectangle 2388">
                <a:extLst>
                  <a:ext uri="{FF2B5EF4-FFF2-40B4-BE49-F238E27FC236}">
                    <a16:creationId xmlns:a16="http://schemas.microsoft.com/office/drawing/2014/main" id="{BD9EE72C-84BB-4276-A9AD-0EF972878FCB}"/>
                  </a:ext>
                </a:extLst>
              </p:cNvPr>
              <p:cNvSpPr/>
              <p:nvPr/>
            </p:nvSpPr>
            <p:spPr>
              <a:xfrm>
                <a:off x="5445960" y="4703326"/>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90" name="Rectangle 2389">
                <a:extLst>
                  <a:ext uri="{FF2B5EF4-FFF2-40B4-BE49-F238E27FC236}">
                    <a16:creationId xmlns:a16="http://schemas.microsoft.com/office/drawing/2014/main" id="{B921B593-1F4A-4E91-BA0E-49C1965261EC}"/>
                  </a:ext>
                </a:extLst>
              </p:cNvPr>
              <p:cNvSpPr/>
              <p:nvPr/>
            </p:nvSpPr>
            <p:spPr>
              <a:xfrm>
                <a:off x="5967212" y="4703324"/>
                <a:ext cx="447601" cy="418947"/>
              </a:xfrm>
              <a:prstGeom prst="rect">
                <a:avLst/>
              </a:prstGeom>
              <a:solidFill>
                <a:schemeClr val="bg1">
                  <a:lumMod val="50000"/>
                </a:schemeClr>
              </a:solidFill>
              <a:ln>
                <a:noFill/>
              </a:ln>
              <a:scene3d>
                <a:camera prst="perspectiveRelaxed" fov="1800000"/>
                <a:lightRig rig="threePt" dir="t"/>
              </a:scene3d>
              <a:sp3d extrusionH="76200">
                <a:bevelT w="0" h="0"/>
                <a:extrusionClr>
                  <a:schemeClr val="tx1">
                    <a:lumMod val="85000"/>
                    <a:lumOff val="1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91" name="Cross 2390">
              <a:extLst>
                <a:ext uri="{FF2B5EF4-FFF2-40B4-BE49-F238E27FC236}">
                  <a16:creationId xmlns:a16="http://schemas.microsoft.com/office/drawing/2014/main" id="{4AE10B98-3095-43B3-8671-EA3C7B95D4C3}"/>
                </a:ext>
              </a:extLst>
            </p:cNvPr>
            <p:cNvSpPr/>
            <p:nvPr/>
          </p:nvSpPr>
          <p:spPr>
            <a:xfrm>
              <a:off x="4252599" y="3702584"/>
              <a:ext cx="573833" cy="568237"/>
            </a:xfrm>
            <a:prstGeom prst="plus">
              <a:avLst>
                <a:gd name="adj" fmla="val 420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368C570-1679-4F03-BFF9-E8CC952AD6C3}"/>
                </a:ext>
              </a:extLst>
            </p:cNvPr>
            <p:cNvSpPr txBox="1"/>
            <p:nvPr/>
          </p:nvSpPr>
          <p:spPr>
            <a:xfrm>
              <a:off x="4691915" y="5265580"/>
              <a:ext cx="296493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Small known good dies</a:t>
              </a:r>
            </a:p>
          </p:txBody>
        </p:sp>
      </p:grpSp>
      <p:grpSp>
        <p:nvGrpSpPr>
          <p:cNvPr id="11" name="Group 10">
            <a:extLst>
              <a:ext uri="{FF2B5EF4-FFF2-40B4-BE49-F238E27FC236}">
                <a16:creationId xmlns:a16="http://schemas.microsoft.com/office/drawing/2014/main" id="{09057B2C-3437-449D-96EC-57ADC4741ACA}"/>
              </a:ext>
            </a:extLst>
          </p:cNvPr>
          <p:cNvGrpSpPr/>
          <p:nvPr/>
        </p:nvGrpSpPr>
        <p:grpSpPr>
          <a:xfrm>
            <a:off x="945531" y="2678799"/>
            <a:ext cx="3066924" cy="3080711"/>
            <a:chOff x="945531" y="2678799"/>
            <a:chExt cx="3066924" cy="3080711"/>
          </a:xfrm>
        </p:grpSpPr>
        <p:sp>
          <p:nvSpPr>
            <p:cNvPr id="10" name="TextBox 9">
              <a:extLst>
                <a:ext uri="{FF2B5EF4-FFF2-40B4-BE49-F238E27FC236}">
                  <a16:creationId xmlns:a16="http://schemas.microsoft.com/office/drawing/2014/main" id="{97179C9E-69D9-4DDC-8F91-BE6E3E783006}"/>
                </a:ext>
              </a:extLst>
            </p:cNvPr>
            <p:cNvSpPr txBox="1"/>
            <p:nvPr/>
          </p:nvSpPr>
          <p:spPr>
            <a:xfrm>
              <a:off x="1012097" y="4990069"/>
              <a:ext cx="29649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wafer with interconnect wiring only</a:t>
              </a:r>
            </a:p>
          </p:txBody>
        </p:sp>
        <p:grpSp>
          <p:nvGrpSpPr>
            <p:cNvPr id="9" name="Group 8">
              <a:extLst>
                <a:ext uri="{FF2B5EF4-FFF2-40B4-BE49-F238E27FC236}">
                  <a16:creationId xmlns:a16="http://schemas.microsoft.com/office/drawing/2014/main" id="{83349A30-5CBF-46CF-950F-3F9126E7A995}"/>
                </a:ext>
              </a:extLst>
            </p:cNvPr>
            <p:cNvGrpSpPr/>
            <p:nvPr/>
          </p:nvGrpSpPr>
          <p:grpSpPr>
            <a:xfrm>
              <a:off x="945531" y="2678799"/>
              <a:ext cx="3066924" cy="2531361"/>
              <a:chOff x="3964160" y="1997714"/>
              <a:chExt cx="2266438" cy="2108406"/>
            </a:xfrm>
          </p:grpSpPr>
          <p:sp>
            <p:nvSpPr>
              <p:cNvPr id="26" name="Oval 25">
                <a:extLst>
                  <a:ext uri="{FF2B5EF4-FFF2-40B4-BE49-F238E27FC236}">
                    <a16:creationId xmlns:a16="http://schemas.microsoft.com/office/drawing/2014/main" id="{B0351913-CC28-4860-BC66-64443FB35C39}"/>
                  </a:ext>
                </a:extLst>
              </p:cNvPr>
              <p:cNvSpPr/>
              <p:nvPr/>
            </p:nvSpPr>
            <p:spPr>
              <a:xfrm>
                <a:off x="3964160" y="1997714"/>
                <a:ext cx="2266438" cy="2108406"/>
              </a:xfrm>
              <a:prstGeom prst="ellipse">
                <a:avLst/>
              </a:prstGeom>
              <a:solidFill>
                <a:schemeClr val="bg1">
                  <a:lumMod val="65000"/>
                </a:schemeClr>
              </a:solidFill>
              <a:ln>
                <a:solidFill>
                  <a:schemeClr val="bg2">
                    <a:lumMod val="75000"/>
                  </a:schemeClr>
                </a:solidFill>
              </a:ln>
              <a:effectLst>
                <a:softEdge rad="0"/>
              </a:effectLst>
              <a:scene3d>
                <a:camera prst="perspectiveRelaxed"/>
                <a:lightRig rig="threePt" dir="t"/>
              </a:scene3d>
              <a:sp3d extrusionH="82550">
                <a:bevelB w="0" h="0"/>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24A0487-5774-4633-8ECB-6E4B07E536CB}"/>
                  </a:ext>
                </a:extLst>
              </p:cNvPr>
              <p:cNvGrpSpPr/>
              <p:nvPr/>
            </p:nvGrpSpPr>
            <p:grpSpPr>
              <a:xfrm>
                <a:off x="4263106" y="2165192"/>
                <a:ext cx="1606487" cy="1766110"/>
                <a:chOff x="4260380" y="1009215"/>
                <a:chExt cx="1606487" cy="1766110"/>
              </a:xfrm>
              <a:scene3d>
                <a:camera prst="perspectiveRelaxed"/>
                <a:lightRig rig="threePt" dir="t"/>
              </a:scene3d>
            </p:grpSpPr>
            <p:sp>
              <p:nvSpPr>
                <p:cNvPr id="28" name="Rectangle 27">
                  <a:extLst>
                    <a:ext uri="{FF2B5EF4-FFF2-40B4-BE49-F238E27FC236}">
                      <a16:creationId xmlns:a16="http://schemas.microsoft.com/office/drawing/2014/main" id="{92C94350-ACC1-4BE7-AA69-DD6FBF88CDC5}"/>
                    </a:ext>
                  </a:extLst>
                </p:cNvPr>
                <p:cNvSpPr/>
                <p:nvPr/>
              </p:nvSpPr>
              <p:spPr>
                <a:xfrm>
                  <a:off x="5451021" y="1383846"/>
                  <a:ext cx="74840"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8890BE8-0CD0-4DE4-9F30-76E146E56755}"/>
                    </a:ext>
                  </a:extLst>
                </p:cNvPr>
                <p:cNvSpPr/>
                <p:nvPr/>
              </p:nvSpPr>
              <p:spPr>
                <a:xfrm>
                  <a:off x="5447520" y="1760151"/>
                  <a:ext cx="74840"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DEEA01D-3724-484F-A6B7-234715526FA0}"/>
                    </a:ext>
                  </a:extLst>
                </p:cNvPr>
                <p:cNvSpPr/>
                <p:nvPr/>
              </p:nvSpPr>
              <p:spPr>
                <a:xfrm>
                  <a:off x="5447520" y="2123839"/>
                  <a:ext cx="74840"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F3E1F10-D546-4DAC-84A6-9F8D36EC738E}"/>
                    </a:ext>
                  </a:extLst>
                </p:cNvPr>
                <p:cNvSpPr/>
                <p:nvPr/>
              </p:nvSpPr>
              <p:spPr>
                <a:xfrm>
                  <a:off x="5024324" y="2478600"/>
                  <a:ext cx="74840"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69C9072-FD6A-422B-8968-DEF8FACA8BF1}"/>
                    </a:ext>
                  </a:extLst>
                </p:cNvPr>
                <p:cNvSpPr/>
                <p:nvPr/>
              </p:nvSpPr>
              <p:spPr>
                <a:xfrm>
                  <a:off x="5024324" y="2123640"/>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0853A1D7-205D-40C8-9841-3D696F8D88FF}"/>
                    </a:ext>
                  </a:extLst>
                </p:cNvPr>
                <p:cNvSpPr/>
                <p:nvPr/>
              </p:nvSpPr>
              <p:spPr>
                <a:xfrm>
                  <a:off x="5021602" y="1757608"/>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CAF439A-84B6-44C6-A761-706A48FDB250}"/>
                    </a:ext>
                  </a:extLst>
                </p:cNvPr>
                <p:cNvSpPr/>
                <p:nvPr/>
              </p:nvSpPr>
              <p:spPr>
                <a:xfrm>
                  <a:off x="5022963" y="1383412"/>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99F4622C-A700-427D-AD0C-60268C7775A4}"/>
                    </a:ext>
                  </a:extLst>
                </p:cNvPr>
                <p:cNvSpPr/>
                <p:nvPr/>
              </p:nvSpPr>
              <p:spPr>
                <a:xfrm>
                  <a:off x="5022963" y="1009215"/>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0659D0C-CE86-47F0-ABB0-C021FE33CFBC}"/>
                    </a:ext>
                  </a:extLst>
                </p:cNvPr>
                <p:cNvSpPr/>
                <p:nvPr/>
              </p:nvSpPr>
              <p:spPr>
                <a:xfrm>
                  <a:off x="4592978" y="1386132"/>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BC02F32-17B9-49CF-8A8B-85F155F8AEEA}"/>
                    </a:ext>
                  </a:extLst>
                </p:cNvPr>
                <p:cNvSpPr/>
                <p:nvPr/>
              </p:nvSpPr>
              <p:spPr>
                <a:xfrm>
                  <a:off x="4595699" y="1758968"/>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F4105226-CAD2-4F0B-AAD0-42914FE796C4}"/>
                    </a:ext>
                  </a:extLst>
                </p:cNvPr>
                <p:cNvSpPr/>
                <p:nvPr/>
              </p:nvSpPr>
              <p:spPr>
                <a:xfrm>
                  <a:off x="4598799" y="2121696"/>
                  <a:ext cx="80912" cy="296725"/>
                </a:xfrm>
                <a:prstGeom prst="rect">
                  <a:avLst/>
                </a:prstGeom>
                <a:pattFill prst="dkHorz">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855DC5F-1D51-4D74-94BC-5735A5C977F9}"/>
                    </a:ext>
                  </a:extLst>
                </p:cNvPr>
                <p:cNvSpPr/>
                <p:nvPr/>
              </p:nvSpPr>
              <p:spPr>
                <a:xfrm>
                  <a:off x="5116075" y="2054333"/>
                  <a:ext cx="323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237677E4-5851-4D8C-8311-C24ECD791825}"/>
                    </a:ext>
                  </a:extLst>
                </p:cNvPr>
                <p:cNvSpPr/>
                <p:nvPr/>
              </p:nvSpPr>
              <p:spPr>
                <a:xfrm>
                  <a:off x="5525724" y="2067333"/>
                  <a:ext cx="323528" cy="579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E15189C-173E-453B-A7BE-9B05CE385D23}"/>
                    </a:ext>
                  </a:extLst>
                </p:cNvPr>
                <p:cNvSpPr/>
                <p:nvPr/>
              </p:nvSpPr>
              <p:spPr>
                <a:xfrm>
                  <a:off x="4688809" y="2054333"/>
                  <a:ext cx="323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63C004F5-F54D-4858-A59D-B5FE82E38DC7}"/>
                    </a:ext>
                  </a:extLst>
                </p:cNvPr>
                <p:cNvSpPr/>
                <p:nvPr/>
              </p:nvSpPr>
              <p:spPr>
                <a:xfrm>
                  <a:off x="4267184" y="2052992"/>
                  <a:ext cx="316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CBB8620A-EF9C-4E7D-A7E4-724C0445E92D}"/>
                    </a:ext>
                  </a:extLst>
                </p:cNvPr>
                <p:cNvSpPr/>
                <p:nvPr/>
              </p:nvSpPr>
              <p:spPr>
                <a:xfrm>
                  <a:off x="4260380" y="1684238"/>
                  <a:ext cx="316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014F1315-8EFE-406B-BC64-F3E76E7C4535}"/>
                    </a:ext>
                  </a:extLst>
                </p:cNvPr>
                <p:cNvSpPr/>
                <p:nvPr/>
              </p:nvSpPr>
              <p:spPr>
                <a:xfrm>
                  <a:off x="5543339" y="1684219"/>
                  <a:ext cx="323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12B8FC4D-9936-4DE0-B7C5-67C09AB722A7}"/>
                    </a:ext>
                  </a:extLst>
                </p:cNvPr>
                <p:cNvSpPr/>
                <p:nvPr/>
              </p:nvSpPr>
              <p:spPr>
                <a:xfrm>
                  <a:off x="5116073" y="1684219"/>
                  <a:ext cx="323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8BC2EFEB-0DD2-4599-909A-4146DB5476F1}"/>
                    </a:ext>
                  </a:extLst>
                </p:cNvPr>
                <p:cNvSpPr/>
                <p:nvPr/>
              </p:nvSpPr>
              <p:spPr>
                <a:xfrm>
                  <a:off x="4694448" y="1682878"/>
                  <a:ext cx="316528" cy="673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9DA2EB49-78D8-47F5-BB24-78A3B2CF9EC3}"/>
                    </a:ext>
                  </a:extLst>
                </p:cNvPr>
                <p:cNvSpPr/>
                <p:nvPr/>
              </p:nvSpPr>
              <p:spPr>
                <a:xfrm>
                  <a:off x="5121517" y="1316882"/>
                  <a:ext cx="323528" cy="554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AFCD226-973A-4A6D-AB16-EFA7E8C12824}"/>
                    </a:ext>
                  </a:extLst>
                </p:cNvPr>
                <p:cNvSpPr/>
                <p:nvPr/>
              </p:nvSpPr>
              <p:spPr>
                <a:xfrm>
                  <a:off x="4694251" y="1316882"/>
                  <a:ext cx="323528" cy="57782"/>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A4A2B2BF-8B52-4817-BE21-3AE992FDC16A}"/>
                    </a:ext>
                  </a:extLst>
                </p:cNvPr>
                <p:cNvSpPr/>
                <p:nvPr/>
              </p:nvSpPr>
              <p:spPr>
                <a:xfrm>
                  <a:off x="5106977" y="2424791"/>
                  <a:ext cx="323528" cy="55463"/>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486189FB-AE09-4711-95C5-F31A5D8D41EA}"/>
                    </a:ext>
                  </a:extLst>
                </p:cNvPr>
                <p:cNvSpPr/>
                <p:nvPr/>
              </p:nvSpPr>
              <p:spPr>
                <a:xfrm>
                  <a:off x="4679711" y="2424791"/>
                  <a:ext cx="323528" cy="57782"/>
                </a:xfrm>
                <a:prstGeom prst="rect">
                  <a:avLst/>
                </a:prstGeom>
                <a:pattFill prst="dkVert">
                  <a:fgClr>
                    <a:schemeClr val="accent2">
                      <a:lumMod val="50000"/>
                    </a:schemeClr>
                  </a:fgClr>
                  <a:bgClr>
                    <a:schemeClr val="bg1">
                      <a:lumMod val="6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Tree>
    <p:extLst>
      <p:ext uri="{BB962C8B-B14F-4D97-AF65-F5344CB8AC3E}">
        <p14:creationId xmlns:p14="http://schemas.microsoft.com/office/powerpoint/2010/main" val="2489405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176D-A12D-438B-82AD-E158F69514A3}"/>
              </a:ext>
            </a:extLst>
          </p:cNvPr>
          <p:cNvSpPr>
            <a:spLocks noGrp="1"/>
          </p:cNvSpPr>
          <p:nvPr>
            <p:ph type="title"/>
          </p:nvPr>
        </p:nvSpPr>
        <p:spPr>
          <a:xfrm>
            <a:off x="618552" y="373301"/>
            <a:ext cx="10515600" cy="849807"/>
          </a:xfrm>
        </p:spPr>
        <p:txBody>
          <a:bodyPr/>
          <a:lstStyle/>
          <a:p>
            <a:r>
              <a:rPr lang="en-US" b="1" dirty="0">
                <a:solidFill>
                  <a:schemeClr val="accent1"/>
                </a:solidFill>
              </a:rPr>
              <a:t>Enabling WSI Technology</a:t>
            </a:r>
          </a:p>
        </p:txBody>
      </p:sp>
      <p:cxnSp>
        <p:nvCxnSpPr>
          <p:cNvPr id="4" name="Straight Connector 3">
            <a:extLst>
              <a:ext uri="{FF2B5EF4-FFF2-40B4-BE49-F238E27FC236}">
                <a16:creationId xmlns:a16="http://schemas.microsoft.com/office/drawing/2014/main" id="{AFFFB226-8096-46BB-96DB-64052CF1F1E6}"/>
              </a:ext>
            </a:extLst>
          </p:cNvPr>
          <p:cNvCxnSpPr/>
          <p:nvPr/>
        </p:nvCxnSpPr>
        <p:spPr>
          <a:xfrm>
            <a:off x="499606" y="1223108"/>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301B771-CCF5-4065-92FB-FA66995E7ED6}"/>
              </a:ext>
            </a:extLst>
          </p:cNvPr>
          <p:cNvSpPr txBox="1">
            <a:spLocks/>
          </p:cNvSpPr>
          <p:nvPr/>
        </p:nvSpPr>
        <p:spPr>
          <a:xfrm>
            <a:off x="618552" y="1192840"/>
            <a:ext cx="10515600" cy="992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Light" panose="020F0302020204030204"/>
                <a:ea typeface="+mj-ea"/>
                <a:cs typeface="+mj-cs"/>
              </a:rPr>
              <a:t>Silicon Interconnect Fabric (Si-IF)</a:t>
            </a:r>
          </a:p>
        </p:txBody>
      </p:sp>
      <p:pic>
        <p:nvPicPr>
          <p:cNvPr id="6" name="Picture 5">
            <a:extLst>
              <a:ext uri="{FF2B5EF4-FFF2-40B4-BE49-F238E27FC236}">
                <a16:creationId xmlns:a16="http://schemas.microsoft.com/office/drawing/2014/main" id="{81577DA3-386E-4177-B212-0821A665CF0E}"/>
              </a:ext>
            </a:extLst>
          </p:cNvPr>
          <p:cNvPicPr>
            <a:picLocks noChangeAspect="1"/>
          </p:cNvPicPr>
          <p:nvPr/>
        </p:nvPicPr>
        <p:blipFill>
          <a:blip r:embed="rId3"/>
          <a:stretch>
            <a:fillRect/>
          </a:stretch>
        </p:blipFill>
        <p:spPr>
          <a:xfrm>
            <a:off x="1316336" y="1859841"/>
            <a:ext cx="9559327" cy="3534299"/>
          </a:xfrm>
          <a:prstGeom prst="rect">
            <a:avLst/>
          </a:prstGeom>
        </p:spPr>
      </p:pic>
      <p:sp>
        <p:nvSpPr>
          <p:cNvPr id="9" name="Slide Number Placeholder 8">
            <a:extLst>
              <a:ext uri="{FF2B5EF4-FFF2-40B4-BE49-F238E27FC236}">
                <a16:creationId xmlns:a16="http://schemas.microsoft.com/office/drawing/2014/main" id="{5DEC8359-9B62-49B2-85D0-F9511D63C9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0F369F-EC85-4B04-B945-CF16A8DD9C53}"/>
              </a:ext>
            </a:extLst>
          </p:cNvPr>
          <p:cNvSpPr txBox="1"/>
          <p:nvPr/>
        </p:nvSpPr>
        <p:spPr>
          <a:xfrm>
            <a:off x="9576418" y="2090713"/>
            <a:ext cx="1166446"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2 µm</a:t>
            </a:r>
          </a:p>
        </p:txBody>
      </p:sp>
      <p:sp>
        <p:nvSpPr>
          <p:cNvPr id="11" name="TextBox 10">
            <a:extLst>
              <a:ext uri="{FF2B5EF4-FFF2-40B4-BE49-F238E27FC236}">
                <a16:creationId xmlns:a16="http://schemas.microsoft.com/office/drawing/2014/main" id="{ABD60B14-97DE-449D-89E3-70ED6C544EC7}"/>
              </a:ext>
            </a:extLst>
          </p:cNvPr>
          <p:cNvSpPr txBox="1"/>
          <p:nvPr/>
        </p:nvSpPr>
        <p:spPr>
          <a:xfrm>
            <a:off x="6382146" y="2337534"/>
            <a:ext cx="1166446"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10 µm</a:t>
            </a:r>
          </a:p>
        </p:txBody>
      </p:sp>
      <p:sp>
        <p:nvSpPr>
          <p:cNvPr id="12" name="TextBox 11">
            <a:extLst>
              <a:ext uri="{FF2B5EF4-FFF2-40B4-BE49-F238E27FC236}">
                <a16:creationId xmlns:a16="http://schemas.microsoft.com/office/drawing/2014/main" id="{347484FE-C0E4-4215-AA33-DA3EAB8427C7}"/>
              </a:ext>
            </a:extLst>
          </p:cNvPr>
          <p:cNvSpPr txBox="1"/>
          <p:nvPr/>
        </p:nvSpPr>
        <p:spPr>
          <a:xfrm>
            <a:off x="7548592" y="2552977"/>
            <a:ext cx="1072661" cy="43088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100 µm</a:t>
            </a:r>
          </a:p>
        </p:txBody>
      </p:sp>
      <p:pic>
        <p:nvPicPr>
          <p:cNvPr id="14" name="Picture 13">
            <a:extLst>
              <a:ext uri="{FF2B5EF4-FFF2-40B4-BE49-F238E27FC236}">
                <a16:creationId xmlns:a16="http://schemas.microsoft.com/office/drawing/2014/main" id="{0C3AA4C8-663A-4F2B-BD79-F6CACAA87BD0}"/>
              </a:ext>
            </a:extLst>
          </p:cNvPr>
          <p:cNvPicPr>
            <a:picLocks noChangeAspect="1"/>
          </p:cNvPicPr>
          <p:nvPr/>
        </p:nvPicPr>
        <p:blipFill>
          <a:blip r:embed="rId4"/>
          <a:stretch>
            <a:fillRect/>
          </a:stretch>
        </p:blipFill>
        <p:spPr>
          <a:xfrm>
            <a:off x="6417976" y="1272295"/>
            <a:ext cx="4716176" cy="3873727"/>
          </a:xfrm>
          <a:prstGeom prst="rect">
            <a:avLst/>
          </a:prstGeom>
        </p:spPr>
      </p:pic>
      <p:sp>
        <p:nvSpPr>
          <p:cNvPr id="15" name="Rectangle 14">
            <a:extLst>
              <a:ext uri="{FF2B5EF4-FFF2-40B4-BE49-F238E27FC236}">
                <a16:creationId xmlns:a16="http://schemas.microsoft.com/office/drawing/2014/main" id="{35A6521B-7AAF-4A74-B8C8-02182E50E50E}"/>
              </a:ext>
            </a:extLst>
          </p:cNvPr>
          <p:cNvSpPr/>
          <p:nvPr/>
        </p:nvSpPr>
        <p:spPr>
          <a:xfrm>
            <a:off x="1057847" y="5326497"/>
            <a:ext cx="9480618" cy="46166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a:ea typeface="+mn-ea"/>
                <a:cs typeface="+mn-cs"/>
              </a:rPr>
              <a:t>Allows waferscale integration with high yield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75234B2F-051D-46ED-BE86-83E8A3D15944}"/>
              </a:ext>
            </a:extLst>
          </p:cNvPr>
          <p:cNvSpPr txBox="1"/>
          <p:nvPr/>
        </p:nvSpPr>
        <p:spPr>
          <a:xfrm>
            <a:off x="7250062" y="4948624"/>
            <a:ext cx="3866029" cy="37787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Measured Bond Yield &gt;99%</a:t>
            </a:r>
          </a:p>
        </p:txBody>
      </p:sp>
      <p:sp>
        <p:nvSpPr>
          <p:cNvPr id="17" name="TextBox 16">
            <a:extLst>
              <a:ext uri="{FF2B5EF4-FFF2-40B4-BE49-F238E27FC236}">
                <a16:creationId xmlns:a16="http://schemas.microsoft.com/office/drawing/2014/main" id="{CABAE469-49DD-4FFA-B7B5-2662A59CDD97}"/>
              </a:ext>
            </a:extLst>
          </p:cNvPr>
          <p:cNvSpPr txBox="1"/>
          <p:nvPr/>
        </p:nvSpPr>
        <p:spPr>
          <a:xfrm>
            <a:off x="406734" y="6085439"/>
            <a:ext cx="111753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[HPCA2018]</a:t>
            </a:r>
          </a:p>
        </p:txBody>
      </p:sp>
    </p:spTree>
    <p:extLst>
      <p:ext uri="{BB962C8B-B14F-4D97-AF65-F5344CB8AC3E}">
        <p14:creationId xmlns:p14="http://schemas.microsoft.com/office/powerpoint/2010/main" val="2956700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0A2B-5F2C-494F-81D6-561523F3A66D}"/>
              </a:ext>
            </a:extLst>
          </p:cNvPr>
          <p:cNvSpPr>
            <a:spLocks noGrp="1"/>
          </p:cNvSpPr>
          <p:nvPr>
            <p:ph type="title"/>
          </p:nvPr>
        </p:nvSpPr>
        <p:spPr>
          <a:xfrm>
            <a:off x="838200" y="365125"/>
            <a:ext cx="10515600" cy="815197"/>
          </a:xfrm>
        </p:spPr>
        <p:txBody>
          <a:bodyPr>
            <a:normAutofit/>
          </a:bodyPr>
          <a:lstStyle/>
          <a:p>
            <a:pPr algn="ctr"/>
            <a:r>
              <a:rPr lang="en-US" sz="4000" b="1" dirty="0">
                <a:solidFill>
                  <a:srgbClr val="0070C0"/>
                </a:solidFill>
                <a:latin typeface="+mn-lt"/>
              </a:rPr>
              <a:t>A Case for Waferscale GPU</a:t>
            </a:r>
          </a:p>
        </p:txBody>
      </p:sp>
      <p:cxnSp>
        <p:nvCxnSpPr>
          <p:cNvPr id="4" name="Straight Connector 3">
            <a:extLst>
              <a:ext uri="{FF2B5EF4-FFF2-40B4-BE49-F238E27FC236}">
                <a16:creationId xmlns:a16="http://schemas.microsoft.com/office/drawing/2014/main" id="{958A5E82-4CA7-4BE0-8DCE-8B33A5648A91}"/>
              </a:ext>
            </a:extLst>
          </p:cNvPr>
          <p:cNvCxnSpPr/>
          <p:nvPr/>
        </p:nvCxnSpPr>
        <p:spPr>
          <a:xfrm>
            <a:off x="499606" y="1223108"/>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491D055C-CFED-4B89-89C4-AEDC5C6493BD}"/>
              </a:ext>
            </a:extLst>
          </p:cNvPr>
          <p:cNvSpPr>
            <a:spLocks noGrp="1"/>
          </p:cNvSpPr>
          <p:nvPr>
            <p:ph idx="1"/>
          </p:nvPr>
        </p:nvSpPr>
        <p:spPr>
          <a:xfrm>
            <a:off x="559079" y="1497563"/>
            <a:ext cx="10515600" cy="4544106"/>
          </a:xfrm>
        </p:spPr>
        <p:txBody>
          <a:bodyPr/>
          <a:lstStyle/>
          <a:p>
            <a:pPr marL="0" indent="0">
              <a:buNone/>
            </a:pPr>
            <a:r>
              <a:rPr lang="en-US" sz="2600" dirty="0"/>
              <a:t>   GPU applications scale well with compute and memory resources</a:t>
            </a:r>
          </a:p>
          <a:p>
            <a:pPr marL="0" indent="0">
              <a:buNone/>
            </a:pPr>
            <a:endParaRPr lang="en-US" sz="2600" dirty="0">
              <a:solidFill>
                <a:schemeClr val="accent6"/>
              </a:solidFill>
            </a:endParaRPr>
          </a:p>
          <a:p>
            <a:pPr marL="0" indent="0">
              <a:buNone/>
            </a:pPr>
            <a:endParaRPr lang="en-US" b="1" dirty="0">
              <a:solidFill>
                <a:schemeClr val="accent6"/>
              </a:solidFill>
            </a:endParaRPr>
          </a:p>
          <a:p>
            <a:pPr marL="0" indent="0">
              <a:buNone/>
            </a:pPr>
            <a:endParaRPr lang="en-US" b="1" dirty="0">
              <a:solidFill>
                <a:schemeClr val="accent6"/>
              </a:solidFill>
            </a:endParaRPr>
          </a:p>
        </p:txBody>
      </p:sp>
      <p:pic>
        <p:nvPicPr>
          <p:cNvPr id="6" name="Content Placeholder 10">
            <a:extLst>
              <a:ext uri="{FF2B5EF4-FFF2-40B4-BE49-F238E27FC236}">
                <a16:creationId xmlns:a16="http://schemas.microsoft.com/office/drawing/2014/main" id="{B13C0996-0B94-4C18-A05E-296C42531B46}"/>
              </a:ext>
            </a:extLst>
          </p:cNvPr>
          <p:cNvPicPr>
            <a:picLocks noChangeAspect="1"/>
          </p:cNvPicPr>
          <p:nvPr/>
        </p:nvPicPr>
        <p:blipFill>
          <a:blip r:embed="rId3"/>
          <a:stretch>
            <a:fillRect/>
          </a:stretch>
        </p:blipFill>
        <p:spPr>
          <a:xfrm>
            <a:off x="2077636" y="2107766"/>
            <a:ext cx="7403840" cy="4013213"/>
          </a:xfrm>
          <a:prstGeom prst="rect">
            <a:avLst/>
          </a:prstGeom>
        </p:spPr>
      </p:pic>
      <p:sp>
        <p:nvSpPr>
          <p:cNvPr id="10" name="Slide Number Placeholder 9">
            <a:extLst>
              <a:ext uri="{FF2B5EF4-FFF2-40B4-BE49-F238E27FC236}">
                <a16:creationId xmlns:a16="http://schemas.microsoft.com/office/drawing/2014/main" id="{19CB55C7-2593-1043-83FF-270F7E1B80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051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C773-DCC0-47FD-B49B-F8F57933F079}"/>
              </a:ext>
            </a:extLst>
          </p:cNvPr>
          <p:cNvSpPr>
            <a:spLocks noGrp="1"/>
          </p:cNvSpPr>
          <p:nvPr>
            <p:ph type="title"/>
          </p:nvPr>
        </p:nvSpPr>
        <p:spPr>
          <a:xfrm>
            <a:off x="838200" y="276555"/>
            <a:ext cx="10515600" cy="1035888"/>
          </a:xfrm>
        </p:spPr>
        <p:txBody>
          <a:bodyPr>
            <a:normAutofit/>
          </a:bodyPr>
          <a:lstStyle/>
          <a:p>
            <a:pPr algn="ctr"/>
            <a:r>
              <a:rPr lang="en-US" sz="4000" b="1" dirty="0">
                <a:solidFill>
                  <a:schemeClr val="accent1"/>
                </a:solidFill>
                <a:latin typeface="+mn-lt"/>
              </a:rPr>
              <a:t>Waferscale GPU Overview</a:t>
            </a:r>
          </a:p>
        </p:txBody>
      </p:sp>
      <p:pic>
        <p:nvPicPr>
          <p:cNvPr id="4" name="Content Placeholder 4">
            <a:extLst>
              <a:ext uri="{FF2B5EF4-FFF2-40B4-BE49-F238E27FC236}">
                <a16:creationId xmlns:a16="http://schemas.microsoft.com/office/drawing/2014/main" id="{DC2216A6-99FD-4BD3-AD5B-5484BFB49113}"/>
              </a:ext>
            </a:extLst>
          </p:cNvPr>
          <p:cNvPicPr>
            <a:picLocks noGrp="1" noChangeAspect="1"/>
          </p:cNvPicPr>
          <p:nvPr>
            <p:ph idx="1"/>
          </p:nvPr>
        </p:nvPicPr>
        <p:blipFill rotWithShape="1">
          <a:blip r:embed="rId3"/>
          <a:srcRect r="17105"/>
          <a:stretch/>
        </p:blipFill>
        <p:spPr>
          <a:xfrm>
            <a:off x="5080069" y="1459151"/>
            <a:ext cx="2663024" cy="2878517"/>
          </a:xfrm>
          <a:prstGeom prst="rect">
            <a:avLst/>
          </a:prstGeom>
        </p:spPr>
      </p:pic>
      <p:sp>
        <p:nvSpPr>
          <p:cNvPr id="5" name="TextBox 4">
            <a:extLst>
              <a:ext uri="{FF2B5EF4-FFF2-40B4-BE49-F238E27FC236}">
                <a16:creationId xmlns:a16="http://schemas.microsoft.com/office/drawing/2014/main" id="{6DE0F388-9FBC-4FBF-8F41-8B154E480625}"/>
              </a:ext>
            </a:extLst>
          </p:cNvPr>
          <p:cNvSpPr txBox="1"/>
          <p:nvPr/>
        </p:nvSpPr>
        <p:spPr>
          <a:xfrm>
            <a:off x="7918938" y="1944202"/>
            <a:ext cx="3481754" cy="302647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GPU die = 500 mm</a:t>
            </a:r>
            <a:r>
              <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rPr>
              <a:t>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3D DRAM die = 100 mm</a:t>
            </a:r>
            <a:r>
              <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rPr>
              <a:t>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Total Area = 700 mm</a:t>
            </a:r>
            <a:r>
              <a:rPr kumimoji="0" lang="en-US" sz="2200" b="1" i="0" u="none" strike="noStrike" kern="1200" cap="none" spc="0" normalizeH="0" baseline="30000" noProof="0" dirty="0">
                <a:ln>
                  <a:noFill/>
                </a:ln>
                <a:solidFill>
                  <a:prstClr val="black"/>
                </a:solidFill>
                <a:effectLst/>
                <a:uLnTx/>
                <a:uFillTx/>
                <a:latin typeface="Calibri" panose="020F0502020204030204"/>
                <a:ea typeface="+mn-ea"/>
                <a:cs typeface="+mn-cs"/>
              </a:rPr>
              <a:t>2</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GPU Die power = 200 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DRAM Die power = 35 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Total Power = 270 W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CB3FCFD-CDC4-4D83-89ED-5C055D19BC45}"/>
              </a:ext>
            </a:extLst>
          </p:cNvPr>
          <p:cNvSpPr/>
          <p:nvPr/>
        </p:nvSpPr>
        <p:spPr>
          <a:xfrm>
            <a:off x="1295400" y="5413980"/>
            <a:ext cx="9601200"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4472C4"/>
                </a:solidFill>
                <a:effectLst/>
                <a:uLnTx/>
                <a:uFillTx/>
                <a:latin typeface="Calibri" panose="020F0502020204030204"/>
                <a:ea typeface="+mn-ea"/>
                <a:cs typeface="+mn-cs"/>
              </a:rPr>
              <a:t>300 mm wafer has enough area for about </a:t>
            </a:r>
            <a:r>
              <a:rPr kumimoji="0" lang="en-US" sz="2700" b="1" i="0" u="none" strike="noStrike" kern="1200" cap="none" spc="0" normalizeH="0" baseline="0" noProof="0" dirty="0">
                <a:ln>
                  <a:noFill/>
                </a:ln>
                <a:solidFill>
                  <a:srgbClr val="4472C4"/>
                </a:solidFill>
                <a:effectLst/>
                <a:uLnTx/>
                <a:uFillTx/>
                <a:latin typeface="Calibri" panose="020F0502020204030204"/>
                <a:ea typeface="+mn-ea"/>
                <a:cs typeface="+mn-cs"/>
              </a:rPr>
              <a:t>72 GPU modules (GPM)</a:t>
            </a:r>
            <a:r>
              <a:rPr kumimoji="0" lang="en-US" sz="2700" b="0" i="0" u="none" strike="noStrike" kern="1200" cap="none" spc="0" normalizeH="0" baseline="0" noProof="0" dirty="0">
                <a:ln>
                  <a:noFill/>
                </a:ln>
                <a:solidFill>
                  <a:srgbClr val="4472C4"/>
                </a:solidFill>
                <a:effectLst/>
                <a:uLnTx/>
                <a:uFillTx/>
                <a:latin typeface="Calibri" panose="020F0502020204030204"/>
                <a:ea typeface="+mn-ea"/>
                <a:cs typeface="+mn-cs"/>
              </a:rPr>
              <a:t>.</a:t>
            </a:r>
          </a:p>
        </p:txBody>
      </p:sp>
      <p:cxnSp>
        <p:nvCxnSpPr>
          <p:cNvPr id="7" name="Straight Connector 6">
            <a:extLst>
              <a:ext uri="{FF2B5EF4-FFF2-40B4-BE49-F238E27FC236}">
                <a16:creationId xmlns:a16="http://schemas.microsoft.com/office/drawing/2014/main" id="{3CBDB0AB-1BED-4C56-92F6-B50AFB31D063}"/>
              </a:ext>
            </a:extLst>
          </p:cNvPr>
          <p:cNvCxnSpPr/>
          <p:nvPr/>
        </p:nvCxnSpPr>
        <p:spPr>
          <a:xfrm>
            <a:off x="454368" y="1160585"/>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AC647C4-29A0-42AA-8A66-91C0EFA526E7}"/>
              </a:ext>
            </a:extLst>
          </p:cNvPr>
          <p:cNvSpPr txBox="1"/>
          <p:nvPr/>
        </p:nvSpPr>
        <p:spPr>
          <a:xfrm>
            <a:off x="5137817" y="4450598"/>
            <a:ext cx="26178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GPU Module: GPM</a:t>
            </a:r>
          </a:p>
        </p:txBody>
      </p:sp>
      <p:grpSp>
        <p:nvGrpSpPr>
          <p:cNvPr id="3" name="Group 2">
            <a:extLst>
              <a:ext uri="{FF2B5EF4-FFF2-40B4-BE49-F238E27FC236}">
                <a16:creationId xmlns:a16="http://schemas.microsoft.com/office/drawing/2014/main" id="{B21C6B8E-9846-39BF-E1CF-150574B16270}"/>
              </a:ext>
            </a:extLst>
          </p:cNvPr>
          <p:cNvGrpSpPr/>
          <p:nvPr/>
        </p:nvGrpSpPr>
        <p:grpSpPr>
          <a:xfrm>
            <a:off x="1008185" y="1388389"/>
            <a:ext cx="3634153" cy="3523578"/>
            <a:chOff x="1008185" y="1388389"/>
            <a:chExt cx="3634153" cy="3523578"/>
          </a:xfrm>
        </p:grpSpPr>
        <p:sp>
          <p:nvSpPr>
            <p:cNvPr id="44" name="Oval 43">
              <a:extLst>
                <a:ext uri="{FF2B5EF4-FFF2-40B4-BE49-F238E27FC236}">
                  <a16:creationId xmlns:a16="http://schemas.microsoft.com/office/drawing/2014/main" id="{25443D32-E5B8-496D-B29D-6F024C277FB0}"/>
                </a:ext>
              </a:extLst>
            </p:cNvPr>
            <p:cNvSpPr/>
            <p:nvPr/>
          </p:nvSpPr>
          <p:spPr>
            <a:xfrm>
              <a:off x="1008185" y="1388389"/>
              <a:ext cx="3634153" cy="3523578"/>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6" name="Content Placeholder 4">
              <a:extLst>
                <a:ext uri="{FF2B5EF4-FFF2-40B4-BE49-F238E27FC236}">
                  <a16:creationId xmlns:a16="http://schemas.microsoft.com/office/drawing/2014/main" id="{966C5BAC-CC8E-4631-B0DD-EDCBCADB5E6A}"/>
                </a:ext>
              </a:extLst>
            </p:cNvPr>
            <p:cNvPicPr>
              <a:picLocks noChangeAspect="1"/>
            </p:cNvPicPr>
            <p:nvPr/>
          </p:nvPicPr>
          <p:blipFill rotWithShape="1">
            <a:blip r:embed="rId3"/>
            <a:srcRect l="3343" t="1764" r="20024"/>
            <a:stretch/>
          </p:blipFill>
          <p:spPr>
            <a:xfrm>
              <a:off x="1926756" y="1719746"/>
              <a:ext cx="329937" cy="378976"/>
            </a:xfrm>
            <a:prstGeom prst="rect">
              <a:avLst/>
            </a:prstGeom>
          </p:spPr>
        </p:pic>
        <p:pic>
          <p:nvPicPr>
            <p:cNvPr id="47" name="Content Placeholder 4">
              <a:extLst>
                <a:ext uri="{FF2B5EF4-FFF2-40B4-BE49-F238E27FC236}">
                  <a16:creationId xmlns:a16="http://schemas.microsoft.com/office/drawing/2014/main" id="{83141FA8-9870-45AA-BD86-1C2C4D3B4C49}"/>
                </a:ext>
              </a:extLst>
            </p:cNvPr>
            <p:cNvPicPr>
              <a:picLocks noChangeAspect="1"/>
            </p:cNvPicPr>
            <p:nvPr/>
          </p:nvPicPr>
          <p:blipFill rotWithShape="1">
            <a:blip r:embed="rId3"/>
            <a:srcRect l="3343" t="1764" r="20024"/>
            <a:stretch/>
          </p:blipFill>
          <p:spPr>
            <a:xfrm>
              <a:off x="2285154" y="1712824"/>
              <a:ext cx="329937" cy="378976"/>
            </a:xfrm>
            <a:prstGeom prst="rect">
              <a:avLst/>
            </a:prstGeom>
          </p:spPr>
        </p:pic>
        <p:pic>
          <p:nvPicPr>
            <p:cNvPr id="48" name="Content Placeholder 4">
              <a:extLst>
                <a:ext uri="{FF2B5EF4-FFF2-40B4-BE49-F238E27FC236}">
                  <a16:creationId xmlns:a16="http://schemas.microsoft.com/office/drawing/2014/main" id="{EC75D2F7-8C7D-4DE7-9738-DA247B8AADE0}"/>
                </a:ext>
              </a:extLst>
            </p:cNvPr>
            <p:cNvPicPr>
              <a:picLocks noChangeAspect="1"/>
            </p:cNvPicPr>
            <p:nvPr/>
          </p:nvPicPr>
          <p:blipFill rotWithShape="1">
            <a:blip r:embed="rId3"/>
            <a:srcRect l="3343" t="1764" r="20024"/>
            <a:stretch/>
          </p:blipFill>
          <p:spPr>
            <a:xfrm>
              <a:off x="2632128" y="1719746"/>
              <a:ext cx="329937" cy="378976"/>
            </a:xfrm>
            <a:prstGeom prst="rect">
              <a:avLst/>
            </a:prstGeom>
          </p:spPr>
        </p:pic>
        <p:pic>
          <p:nvPicPr>
            <p:cNvPr id="49" name="Content Placeholder 4">
              <a:extLst>
                <a:ext uri="{FF2B5EF4-FFF2-40B4-BE49-F238E27FC236}">
                  <a16:creationId xmlns:a16="http://schemas.microsoft.com/office/drawing/2014/main" id="{A497B4CB-5974-4C2E-8AD1-1CEDF6CC457A}"/>
                </a:ext>
              </a:extLst>
            </p:cNvPr>
            <p:cNvPicPr>
              <a:picLocks noChangeAspect="1"/>
            </p:cNvPicPr>
            <p:nvPr/>
          </p:nvPicPr>
          <p:blipFill rotWithShape="1">
            <a:blip r:embed="rId3"/>
            <a:srcRect l="3343" t="1764" r="20024"/>
            <a:stretch/>
          </p:blipFill>
          <p:spPr>
            <a:xfrm>
              <a:off x="2990526" y="1712824"/>
              <a:ext cx="329937" cy="378976"/>
            </a:xfrm>
            <a:prstGeom prst="rect">
              <a:avLst/>
            </a:prstGeom>
          </p:spPr>
        </p:pic>
        <p:pic>
          <p:nvPicPr>
            <p:cNvPr id="50" name="Content Placeholder 4">
              <a:extLst>
                <a:ext uri="{FF2B5EF4-FFF2-40B4-BE49-F238E27FC236}">
                  <a16:creationId xmlns:a16="http://schemas.microsoft.com/office/drawing/2014/main" id="{90D29E2D-5778-436E-B130-E40B6CF50C84}"/>
                </a:ext>
              </a:extLst>
            </p:cNvPr>
            <p:cNvPicPr>
              <a:picLocks noChangeAspect="1"/>
            </p:cNvPicPr>
            <p:nvPr/>
          </p:nvPicPr>
          <p:blipFill rotWithShape="1">
            <a:blip r:embed="rId3"/>
            <a:srcRect l="3343" t="1764" r="20024"/>
            <a:stretch/>
          </p:blipFill>
          <p:spPr>
            <a:xfrm>
              <a:off x="3346194" y="1712055"/>
              <a:ext cx="329937" cy="378976"/>
            </a:xfrm>
            <a:prstGeom prst="rect">
              <a:avLst/>
            </a:prstGeom>
          </p:spPr>
        </p:pic>
        <p:pic>
          <p:nvPicPr>
            <p:cNvPr id="51" name="Content Placeholder 4">
              <a:extLst>
                <a:ext uri="{FF2B5EF4-FFF2-40B4-BE49-F238E27FC236}">
                  <a16:creationId xmlns:a16="http://schemas.microsoft.com/office/drawing/2014/main" id="{5D37B27C-C82D-42C3-B44E-BE0369B0F260}"/>
                </a:ext>
              </a:extLst>
            </p:cNvPr>
            <p:cNvPicPr>
              <a:picLocks noChangeAspect="1"/>
            </p:cNvPicPr>
            <p:nvPr/>
          </p:nvPicPr>
          <p:blipFill rotWithShape="1">
            <a:blip r:embed="rId3"/>
            <a:srcRect l="3343" t="1764" r="20024"/>
            <a:stretch/>
          </p:blipFill>
          <p:spPr>
            <a:xfrm>
              <a:off x="1403388" y="2136446"/>
              <a:ext cx="329937" cy="378976"/>
            </a:xfrm>
            <a:prstGeom prst="rect">
              <a:avLst/>
            </a:prstGeom>
          </p:spPr>
        </p:pic>
        <p:pic>
          <p:nvPicPr>
            <p:cNvPr id="52" name="Content Placeholder 4">
              <a:extLst>
                <a:ext uri="{FF2B5EF4-FFF2-40B4-BE49-F238E27FC236}">
                  <a16:creationId xmlns:a16="http://schemas.microsoft.com/office/drawing/2014/main" id="{00B4625A-6F50-4D40-9DC4-3D66865756BE}"/>
                </a:ext>
              </a:extLst>
            </p:cNvPr>
            <p:cNvPicPr>
              <a:picLocks noChangeAspect="1"/>
            </p:cNvPicPr>
            <p:nvPr/>
          </p:nvPicPr>
          <p:blipFill rotWithShape="1">
            <a:blip r:embed="rId3"/>
            <a:srcRect l="3343" t="1764" r="20024"/>
            <a:stretch/>
          </p:blipFill>
          <p:spPr>
            <a:xfrm>
              <a:off x="1761787" y="2136446"/>
              <a:ext cx="329937" cy="378976"/>
            </a:xfrm>
            <a:prstGeom prst="rect">
              <a:avLst/>
            </a:prstGeom>
          </p:spPr>
        </p:pic>
        <p:pic>
          <p:nvPicPr>
            <p:cNvPr id="53" name="Content Placeholder 4">
              <a:extLst>
                <a:ext uri="{FF2B5EF4-FFF2-40B4-BE49-F238E27FC236}">
                  <a16:creationId xmlns:a16="http://schemas.microsoft.com/office/drawing/2014/main" id="{C16B2110-0397-4CFD-A3FD-1E45A45047E5}"/>
                </a:ext>
              </a:extLst>
            </p:cNvPr>
            <p:cNvPicPr>
              <a:picLocks noChangeAspect="1"/>
            </p:cNvPicPr>
            <p:nvPr/>
          </p:nvPicPr>
          <p:blipFill rotWithShape="1">
            <a:blip r:embed="rId3"/>
            <a:srcRect l="3343" t="1764" r="20024"/>
            <a:stretch/>
          </p:blipFill>
          <p:spPr>
            <a:xfrm>
              <a:off x="2120185" y="2129524"/>
              <a:ext cx="329937" cy="378976"/>
            </a:xfrm>
            <a:prstGeom prst="rect">
              <a:avLst/>
            </a:prstGeom>
          </p:spPr>
        </p:pic>
        <p:pic>
          <p:nvPicPr>
            <p:cNvPr id="54" name="Content Placeholder 4">
              <a:extLst>
                <a:ext uri="{FF2B5EF4-FFF2-40B4-BE49-F238E27FC236}">
                  <a16:creationId xmlns:a16="http://schemas.microsoft.com/office/drawing/2014/main" id="{4CD2E46F-5EDD-43AB-8F07-8F391FD80249}"/>
                </a:ext>
              </a:extLst>
            </p:cNvPr>
            <p:cNvPicPr>
              <a:picLocks noChangeAspect="1"/>
            </p:cNvPicPr>
            <p:nvPr/>
          </p:nvPicPr>
          <p:blipFill rotWithShape="1">
            <a:blip r:embed="rId3"/>
            <a:srcRect l="3343" t="1764" r="20024"/>
            <a:stretch/>
          </p:blipFill>
          <p:spPr>
            <a:xfrm>
              <a:off x="2467159" y="2136446"/>
              <a:ext cx="329937" cy="378976"/>
            </a:xfrm>
            <a:prstGeom prst="rect">
              <a:avLst/>
            </a:prstGeom>
          </p:spPr>
        </p:pic>
        <p:pic>
          <p:nvPicPr>
            <p:cNvPr id="55" name="Content Placeholder 4">
              <a:extLst>
                <a:ext uri="{FF2B5EF4-FFF2-40B4-BE49-F238E27FC236}">
                  <a16:creationId xmlns:a16="http://schemas.microsoft.com/office/drawing/2014/main" id="{291598D3-D6FA-48E5-8710-D94FA95EB1F4}"/>
                </a:ext>
              </a:extLst>
            </p:cNvPr>
            <p:cNvPicPr>
              <a:picLocks noChangeAspect="1"/>
            </p:cNvPicPr>
            <p:nvPr/>
          </p:nvPicPr>
          <p:blipFill rotWithShape="1">
            <a:blip r:embed="rId3"/>
            <a:srcRect l="3343" t="1764" r="20024"/>
            <a:stretch/>
          </p:blipFill>
          <p:spPr>
            <a:xfrm>
              <a:off x="2825557" y="2129524"/>
              <a:ext cx="329937" cy="378976"/>
            </a:xfrm>
            <a:prstGeom prst="rect">
              <a:avLst/>
            </a:prstGeom>
          </p:spPr>
        </p:pic>
        <p:pic>
          <p:nvPicPr>
            <p:cNvPr id="56" name="Content Placeholder 4">
              <a:extLst>
                <a:ext uri="{FF2B5EF4-FFF2-40B4-BE49-F238E27FC236}">
                  <a16:creationId xmlns:a16="http://schemas.microsoft.com/office/drawing/2014/main" id="{4FA2C7E7-AD15-4A4A-987B-FFE294564265}"/>
                </a:ext>
              </a:extLst>
            </p:cNvPr>
            <p:cNvPicPr>
              <a:picLocks noChangeAspect="1"/>
            </p:cNvPicPr>
            <p:nvPr/>
          </p:nvPicPr>
          <p:blipFill rotWithShape="1">
            <a:blip r:embed="rId3"/>
            <a:srcRect l="3343" t="1764" r="20024"/>
            <a:stretch/>
          </p:blipFill>
          <p:spPr>
            <a:xfrm>
              <a:off x="3181225" y="2128755"/>
              <a:ext cx="329937" cy="378976"/>
            </a:xfrm>
            <a:prstGeom prst="rect">
              <a:avLst/>
            </a:prstGeom>
          </p:spPr>
        </p:pic>
        <p:pic>
          <p:nvPicPr>
            <p:cNvPr id="57" name="Content Placeholder 4">
              <a:extLst>
                <a:ext uri="{FF2B5EF4-FFF2-40B4-BE49-F238E27FC236}">
                  <a16:creationId xmlns:a16="http://schemas.microsoft.com/office/drawing/2014/main" id="{BB6539AA-1E51-4544-A975-5658BD152B84}"/>
                </a:ext>
              </a:extLst>
            </p:cNvPr>
            <p:cNvPicPr>
              <a:picLocks noChangeAspect="1"/>
            </p:cNvPicPr>
            <p:nvPr/>
          </p:nvPicPr>
          <p:blipFill rotWithShape="1">
            <a:blip r:embed="rId3"/>
            <a:srcRect l="3343" t="1764" r="20024"/>
            <a:stretch/>
          </p:blipFill>
          <p:spPr>
            <a:xfrm>
              <a:off x="3540348" y="2128463"/>
              <a:ext cx="329937" cy="378976"/>
            </a:xfrm>
            <a:prstGeom prst="rect">
              <a:avLst/>
            </a:prstGeom>
          </p:spPr>
        </p:pic>
        <p:pic>
          <p:nvPicPr>
            <p:cNvPr id="58" name="Content Placeholder 4">
              <a:extLst>
                <a:ext uri="{FF2B5EF4-FFF2-40B4-BE49-F238E27FC236}">
                  <a16:creationId xmlns:a16="http://schemas.microsoft.com/office/drawing/2014/main" id="{49665712-F415-4B62-8983-46E4F4EFD69E}"/>
                </a:ext>
              </a:extLst>
            </p:cNvPr>
            <p:cNvPicPr>
              <a:picLocks noChangeAspect="1"/>
            </p:cNvPicPr>
            <p:nvPr/>
          </p:nvPicPr>
          <p:blipFill rotWithShape="1">
            <a:blip r:embed="rId3"/>
            <a:srcRect l="3343" t="1764" r="20024"/>
            <a:stretch/>
          </p:blipFill>
          <p:spPr>
            <a:xfrm>
              <a:off x="3896016" y="2127694"/>
              <a:ext cx="329937" cy="378976"/>
            </a:xfrm>
            <a:prstGeom prst="rect">
              <a:avLst/>
            </a:prstGeom>
          </p:spPr>
        </p:pic>
        <p:pic>
          <p:nvPicPr>
            <p:cNvPr id="59" name="Content Placeholder 4">
              <a:extLst>
                <a:ext uri="{FF2B5EF4-FFF2-40B4-BE49-F238E27FC236}">
                  <a16:creationId xmlns:a16="http://schemas.microsoft.com/office/drawing/2014/main" id="{947E24F8-E6A6-4A80-A53B-0949F4919C64}"/>
                </a:ext>
              </a:extLst>
            </p:cNvPr>
            <p:cNvPicPr>
              <a:picLocks noChangeAspect="1"/>
            </p:cNvPicPr>
            <p:nvPr/>
          </p:nvPicPr>
          <p:blipFill rotWithShape="1">
            <a:blip r:embed="rId3"/>
            <a:srcRect l="3343" t="1764" r="20024"/>
            <a:stretch/>
          </p:blipFill>
          <p:spPr>
            <a:xfrm>
              <a:off x="1183503" y="2545657"/>
              <a:ext cx="329937" cy="378976"/>
            </a:xfrm>
            <a:prstGeom prst="rect">
              <a:avLst/>
            </a:prstGeom>
          </p:spPr>
        </p:pic>
        <p:pic>
          <p:nvPicPr>
            <p:cNvPr id="60" name="Content Placeholder 4">
              <a:extLst>
                <a:ext uri="{FF2B5EF4-FFF2-40B4-BE49-F238E27FC236}">
                  <a16:creationId xmlns:a16="http://schemas.microsoft.com/office/drawing/2014/main" id="{0F96EED8-8559-4F39-834C-07F6FFFC486D}"/>
                </a:ext>
              </a:extLst>
            </p:cNvPr>
            <p:cNvPicPr>
              <a:picLocks noChangeAspect="1"/>
            </p:cNvPicPr>
            <p:nvPr/>
          </p:nvPicPr>
          <p:blipFill rotWithShape="1">
            <a:blip r:embed="rId3"/>
            <a:srcRect l="3343" t="1764" r="20024"/>
            <a:stretch/>
          </p:blipFill>
          <p:spPr>
            <a:xfrm>
              <a:off x="1541902" y="2545657"/>
              <a:ext cx="329937" cy="378976"/>
            </a:xfrm>
            <a:prstGeom prst="rect">
              <a:avLst/>
            </a:prstGeom>
          </p:spPr>
        </p:pic>
        <p:pic>
          <p:nvPicPr>
            <p:cNvPr id="61" name="Content Placeholder 4">
              <a:extLst>
                <a:ext uri="{FF2B5EF4-FFF2-40B4-BE49-F238E27FC236}">
                  <a16:creationId xmlns:a16="http://schemas.microsoft.com/office/drawing/2014/main" id="{BCC99C5E-53BE-4D3E-A59A-A806BF3EAB36}"/>
                </a:ext>
              </a:extLst>
            </p:cNvPr>
            <p:cNvPicPr>
              <a:picLocks noChangeAspect="1"/>
            </p:cNvPicPr>
            <p:nvPr/>
          </p:nvPicPr>
          <p:blipFill rotWithShape="1">
            <a:blip r:embed="rId3"/>
            <a:srcRect l="3343" t="1764" r="20024"/>
            <a:stretch/>
          </p:blipFill>
          <p:spPr>
            <a:xfrm>
              <a:off x="1900300" y="2538735"/>
              <a:ext cx="329937" cy="378976"/>
            </a:xfrm>
            <a:prstGeom prst="rect">
              <a:avLst/>
            </a:prstGeom>
          </p:spPr>
        </p:pic>
        <p:pic>
          <p:nvPicPr>
            <p:cNvPr id="62" name="Content Placeholder 4">
              <a:extLst>
                <a:ext uri="{FF2B5EF4-FFF2-40B4-BE49-F238E27FC236}">
                  <a16:creationId xmlns:a16="http://schemas.microsoft.com/office/drawing/2014/main" id="{36DF2B45-1EC2-4AAF-B42D-23FBB0D49DB9}"/>
                </a:ext>
              </a:extLst>
            </p:cNvPr>
            <p:cNvPicPr>
              <a:picLocks noChangeAspect="1"/>
            </p:cNvPicPr>
            <p:nvPr/>
          </p:nvPicPr>
          <p:blipFill rotWithShape="1">
            <a:blip r:embed="rId3"/>
            <a:srcRect l="3343" t="1764" r="20024"/>
            <a:stretch/>
          </p:blipFill>
          <p:spPr>
            <a:xfrm>
              <a:off x="2247274" y="2545657"/>
              <a:ext cx="329937" cy="378976"/>
            </a:xfrm>
            <a:prstGeom prst="rect">
              <a:avLst/>
            </a:prstGeom>
          </p:spPr>
        </p:pic>
        <p:pic>
          <p:nvPicPr>
            <p:cNvPr id="63" name="Content Placeholder 4">
              <a:extLst>
                <a:ext uri="{FF2B5EF4-FFF2-40B4-BE49-F238E27FC236}">
                  <a16:creationId xmlns:a16="http://schemas.microsoft.com/office/drawing/2014/main" id="{3BC8F98C-78E4-4E7B-BA61-1CA3E206A517}"/>
                </a:ext>
              </a:extLst>
            </p:cNvPr>
            <p:cNvPicPr>
              <a:picLocks noChangeAspect="1"/>
            </p:cNvPicPr>
            <p:nvPr/>
          </p:nvPicPr>
          <p:blipFill rotWithShape="1">
            <a:blip r:embed="rId3"/>
            <a:srcRect l="3343" t="1764" r="20024"/>
            <a:stretch/>
          </p:blipFill>
          <p:spPr>
            <a:xfrm>
              <a:off x="2605672" y="2538735"/>
              <a:ext cx="329937" cy="378976"/>
            </a:xfrm>
            <a:prstGeom prst="rect">
              <a:avLst/>
            </a:prstGeom>
          </p:spPr>
        </p:pic>
        <p:pic>
          <p:nvPicPr>
            <p:cNvPr id="64" name="Content Placeholder 4">
              <a:extLst>
                <a:ext uri="{FF2B5EF4-FFF2-40B4-BE49-F238E27FC236}">
                  <a16:creationId xmlns:a16="http://schemas.microsoft.com/office/drawing/2014/main" id="{F366B683-398A-4E4F-AF68-9F2369BCAA03}"/>
                </a:ext>
              </a:extLst>
            </p:cNvPr>
            <p:cNvPicPr>
              <a:picLocks noChangeAspect="1"/>
            </p:cNvPicPr>
            <p:nvPr/>
          </p:nvPicPr>
          <p:blipFill rotWithShape="1">
            <a:blip r:embed="rId3"/>
            <a:srcRect l="3343" t="1764" r="20024"/>
            <a:stretch/>
          </p:blipFill>
          <p:spPr>
            <a:xfrm>
              <a:off x="2961340" y="2537966"/>
              <a:ext cx="329937" cy="378976"/>
            </a:xfrm>
            <a:prstGeom prst="rect">
              <a:avLst/>
            </a:prstGeom>
          </p:spPr>
        </p:pic>
        <p:pic>
          <p:nvPicPr>
            <p:cNvPr id="65" name="Content Placeholder 4">
              <a:extLst>
                <a:ext uri="{FF2B5EF4-FFF2-40B4-BE49-F238E27FC236}">
                  <a16:creationId xmlns:a16="http://schemas.microsoft.com/office/drawing/2014/main" id="{2C72CD97-3DBD-4DA7-82A9-8F7A484595CB}"/>
                </a:ext>
              </a:extLst>
            </p:cNvPr>
            <p:cNvPicPr>
              <a:picLocks noChangeAspect="1"/>
            </p:cNvPicPr>
            <p:nvPr/>
          </p:nvPicPr>
          <p:blipFill rotWithShape="1">
            <a:blip r:embed="rId3"/>
            <a:srcRect l="3343" t="1764" r="20024"/>
            <a:stretch/>
          </p:blipFill>
          <p:spPr>
            <a:xfrm>
              <a:off x="3320463" y="2537674"/>
              <a:ext cx="329937" cy="378976"/>
            </a:xfrm>
            <a:prstGeom prst="rect">
              <a:avLst/>
            </a:prstGeom>
          </p:spPr>
        </p:pic>
        <p:pic>
          <p:nvPicPr>
            <p:cNvPr id="66" name="Content Placeholder 4">
              <a:extLst>
                <a:ext uri="{FF2B5EF4-FFF2-40B4-BE49-F238E27FC236}">
                  <a16:creationId xmlns:a16="http://schemas.microsoft.com/office/drawing/2014/main" id="{C6765486-4209-44B0-B389-214C412CF335}"/>
                </a:ext>
              </a:extLst>
            </p:cNvPr>
            <p:cNvPicPr>
              <a:picLocks noChangeAspect="1"/>
            </p:cNvPicPr>
            <p:nvPr/>
          </p:nvPicPr>
          <p:blipFill rotWithShape="1">
            <a:blip r:embed="rId3"/>
            <a:srcRect l="3343" t="1764" r="20024"/>
            <a:stretch/>
          </p:blipFill>
          <p:spPr>
            <a:xfrm>
              <a:off x="3676131" y="2536905"/>
              <a:ext cx="329937" cy="378976"/>
            </a:xfrm>
            <a:prstGeom prst="rect">
              <a:avLst/>
            </a:prstGeom>
          </p:spPr>
        </p:pic>
        <p:pic>
          <p:nvPicPr>
            <p:cNvPr id="67" name="Content Placeholder 4">
              <a:extLst>
                <a:ext uri="{FF2B5EF4-FFF2-40B4-BE49-F238E27FC236}">
                  <a16:creationId xmlns:a16="http://schemas.microsoft.com/office/drawing/2014/main" id="{89B7461D-458D-49CB-9F43-11634DC360BD}"/>
                </a:ext>
              </a:extLst>
            </p:cNvPr>
            <p:cNvPicPr>
              <a:picLocks noChangeAspect="1"/>
            </p:cNvPicPr>
            <p:nvPr/>
          </p:nvPicPr>
          <p:blipFill rotWithShape="1">
            <a:blip r:embed="rId3"/>
            <a:srcRect l="3343" t="1764" r="20024"/>
            <a:stretch/>
          </p:blipFill>
          <p:spPr>
            <a:xfrm>
              <a:off x="1183503" y="2954576"/>
              <a:ext cx="329937" cy="378976"/>
            </a:xfrm>
            <a:prstGeom prst="rect">
              <a:avLst/>
            </a:prstGeom>
          </p:spPr>
        </p:pic>
        <p:pic>
          <p:nvPicPr>
            <p:cNvPr id="68" name="Content Placeholder 4">
              <a:extLst>
                <a:ext uri="{FF2B5EF4-FFF2-40B4-BE49-F238E27FC236}">
                  <a16:creationId xmlns:a16="http://schemas.microsoft.com/office/drawing/2014/main" id="{CC47DC9F-933A-4D86-80C5-F28A7D40CFD2}"/>
                </a:ext>
              </a:extLst>
            </p:cNvPr>
            <p:cNvPicPr>
              <a:picLocks noChangeAspect="1"/>
            </p:cNvPicPr>
            <p:nvPr/>
          </p:nvPicPr>
          <p:blipFill rotWithShape="1">
            <a:blip r:embed="rId3"/>
            <a:srcRect l="3343" t="1764" r="20024"/>
            <a:stretch/>
          </p:blipFill>
          <p:spPr>
            <a:xfrm>
              <a:off x="1541902" y="2954576"/>
              <a:ext cx="329937" cy="378976"/>
            </a:xfrm>
            <a:prstGeom prst="rect">
              <a:avLst/>
            </a:prstGeom>
          </p:spPr>
        </p:pic>
        <p:pic>
          <p:nvPicPr>
            <p:cNvPr id="69" name="Content Placeholder 4">
              <a:extLst>
                <a:ext uri="{FF2B5EF4-FFF2-40B4-BE49-F238E27FC236}">
                  <a16:creationId xmlns:a16="http://schemas.microsoft.com/office/drawing/2014/main" id="{940F0F22-290E-4E80-B6FD-365F336283FE}"/>
                </a:ext>
              </a:extLst>
            </p:cNvPr>
            <p:cNvPicPr>
              <a:picLocks noChangeAspect="1"/>
            </p:cNvPicPr>
            <p:nvPr/>
          </p:nvPicPr>
          <p:blipFill rotWithShape="1">
            <a:blip r:embed="rId3"/>
            <a:srcRect l="3343" t="1764" r="20024"/>
            <a:stretch/>
          </p:blipFill>
          <p:spPr>
            <a:xfrm>
              <a:off x="1900300" y="2947654"/>
              <a:ext cx="329937" cy="378976"/>
            </a:xfrm>
            <a:prstGeom prst="rect">
              <a:avLst/>
            </a:prstGeom>
          </p:spPr>
        </p:pic>
        <p:pic>
          <p:nvPicPr>
            <p:cNvPr id="70" name="Content Placeholder 4">
              <a:extLst>
                <a:ext uri="{FF2B5EF4-FFF2-40B4-BE49-F238E27FC236}">
                  <a16:creationId xmlns:a16="http://schemas.microsoft.com/office/drawing/2014/main" id="{C475CB4D-AAC0-480F-9C43-0D8F89FFED12}"/>
                </a:ext>
              </a:extLst>
            </p:cNvPr>
            <p:cNvPicPr>
              <a:picLocks noChangeAspect="1"/>
            </p:cNvPicPr>
            <p:nvPr/>
          </p:nvPicPr>
          <p:blipFill rotWithShape="1">
            <a:blip r:embed="rId3"/>
            <a:srcRect l="3343" t="1764" r="20024"/>
            <a:stretch/>
          </p:blipFill>
          <p:spPr>
            <a:xfrm>
              <a:off x="2247274" y="2954576"/>
              <a:ext cx="329937" cy="378976"/>
            </a:xfrm>
            <a:prstGeom prst="rect">
              <a:avLst/>
            </a:prstGeom>
          </p:spPr>
        </p:pic>
        <p:pic>
          <p:nvPicPr>
            <p:cNvPr id="71" name="Content Placeholder 4">
              <a:extLst>
                <a:ext uri="{FF2B5EF4-FFF2-40B4-BE49-F238E27FC236}">
                  <a16:creationId xmlns:a16="http://schemas.microsoft.com/office/drawing/2014/main" id="{ACABA095-87AB-4ADB-A4F5-BD8DDD0D33ED}"/>
                </a:ext>
              </a:extLst>
            </p:cNvPr>
            <p:cNvPicPr>
              <a:picLocks noChangeAspect="1"/>
            </p:cNvPicPr>
            <p:nvPr/>
          </p:nvPicPr>
          <p:blipFill rotWithShape="1">
            <a:blip r:embed="rId3"/>
            <a:srcRect l="3343" t="1764" r="20024"/>
            <a:stretch/>
          </p:blipFill>
          <p:spPr>
            <a:xfrm>
              <a:off x="2605672" y="2947654"/>
              <a:ext cx="329937" cy="378976"/>
            </a:xfrm>
            <a:prstGeom prst="rect">
              <a:avLst/>
            </a:prstGeom>
          </p:spPr>
        </p:pic>
        <p:pic>
          <p:nvPicPr>
            <p:cNvPr id="72" name="Content Placeholder 4">
              <a:extLst>
                <a:ext uri="{FF2B5EF4-FFF2-40B4-BE49-F238E27FC236}">
                  <a16:creationId xmlns:a16="http://schemas.microsoft.com/office/drawing/2014/main" id="{F81DE008-618A-4D40-89A0-DCA7CD2AE9AF}"/>
                </a:ext>
              </a:extLst>
            </p:cNvPr>
            <p:cNvPicPr>
              <a:picLocks noChangeAspect="1"/>
            </p:cNvPicPr>
            <p:nvPr/>
          </p:nvPicPr>
          <p:blipFill rotWithShape="1">
            <a:blip r:embed="rId3"/>
            <a:srcRect l="3343" t="1764" r="20024"/>
            <a:stretch/>
          </p:blipFill>
          <p:spPr>
            <a:xfrm>
              <a:off x="2961340" y="2946885"/>
              <a:ext cx="329937" cy="378976"/>
            </a:xfrm>
            <a:prstGeom prst="rect">
              <a:avLst/>
            </a:prstGeom>
          </p:spPr>
        </p:pic>
        <p:pic>
          <p:nvPicPr>
            <p:cNvPr id="73" name="Content Placeholder 4">
              <a:extLst>
                <a:ext uri="{FF2B5EF4-FFF2-40B4-BE49-F238E27FC236}">
                  <a16:creationId xmlns:a16="http://schemas.microsoft.com/office/drawing/2014/main" id="{C3B15E09-A601-446B-9721-E2E4A07C5AA3}"/>
                </a:ext>
              </a:extLst>
            </p:cNvPr>
            <p:cNvPicPr>
              <a:picLocks noChangeAspect="1"/>
            </p:cNvPicPr>
            <p:nvPr/>
          </p:nvPicPr>
          <p:blipFill rotWithShape="1">
            <a:blip r:embed="rId3"/>
            <a:srcRect l="3343" t="1764" r="20024"/>
            <a:stretch/>
          </p:blipFill>
          <p:spPr>
            <a:xfrm>
              <a:off x="3320463" y="2946593"/>
              <a:ext cx="329937" cy="378976"/>
            </a:xfrm>
            <a:prstGeom prst="rect">
              <a:avLst/>
            </a:prstGeom>
          </p:spPr>
        </p:pic>
        <p:pic>
          <p:nvPicPr>
            <p:cNvPr id="74" name="Content Placeholder 4">
              <a:extLst>
                <a:ext uri="{FF2B5EF4-FFF2-40B4-BE49-F238E27FC236}">
                  <a16:creationId xmlns:a16="http://schemas.microsoft.com/office/drawing/2014/main" id="{3323010B-3579-45AB-90E3-1DAC42A5AE67}"/>
                </a:ext>
              </a:extLst>
            </p:cNvPr>
            <p:cNvPicPr>
              <a:picLocks noChangeAspect="1"/>
            </p:cNvPicPr>
            <p:nvPr/>
          </p:nvPicPr>
          <p:blipFill rotWithShape="1">
            <a:blip r:embed="rId3"/>
            <a:srcRect l="3343" t="1764" r="20024"/>
            <a:stretch/>
          </p:blipFill>
          <p:spPr>
            <a:xfrm>
              <a:off x="3676131" y="2945824"/>
              <a:ext cx="329937" cy="378976"/>
            </a:xfrm>
            <a:prstGeom prst="rect">
              <a:avLst/>
            </a:prstGeom>
          </p:spPr>
        </p:pic>
        <p:pic>
          <p:nvPicPr>
            <p:cNvPr id="75" name="Content Placeholder 4">
              <a:extLst>
                <a:ext uri="{FF2B5EF4-FFF2-40B4-BE49-F238E27FC236}">
                  <a16:creationId xmlns:a16="http://schemas.microsoft.com/office/drawing/2014/main" id="{7E2C89E3-E4DD-4186-B89E-367F7A30565E}"/>
                </a:ext>
              </a:extLst>
            </p:cNvPr>
            <p:cNvPicPr>
              <a:picLocks noChangeAspect="1"/>
            </p:cNvPicPr>
            <p:nvPr/>
          </p:nvPicPr>
          <p:blipFill rotWithShape="1">
            <a:blip r:embed="rId3"/>
            <a:srcRect l="3343" t="1764" r="20024"/>
            <a:stretch/>
          </p:blipFill>
          <p:spPr>
            <a:xfrm>
              <a:off x="1183503" y="3378490"/>
              <a:ext cx="329937" cy="378976"/>
            </a:xfrm>
            <a:prstGeom prst="rect">
              <a:avLst/>
            </a:prstGeom>
          </p:spPr>
        </p:pic>
        <p:pic>
          <p:nvPicPr>
            <p:cNvPr id="76" name="Content Placeholder 4">
              <a:extLst>
                <a:ext uri="{FF2B5EF4-FFF2-40B4-BE49-F238E27FC236}">
                  <a16:creationId xmlns:a16="http://schemas.microsoft.com/office/drawing/2014/main" id="{788C1107-D691-4E5A-94AB-58A1FAF83CFB}"/>
                </a:ext>
              </a:extLst>
            </p:cNvPr>
            <p:cNvPicPr>
              <a:picLocks noChangeAspect="1"/>
            </p:cNvPicPr>
            <p:nvPr/>
          </p:nvPicPr>
          <p:blipFill rotWithShape="1">
            <a:blip r:embed="rId3"/>
            <a:srcRect l="3343" t="1764" r="20024"/>
            <a:stretch/>
          </p:blipFill>
          <p:spPr>
            <a:xfrm>
              <a:off x="1541902" y="3378490"/>
              <a:ext cx="329937" cy="378976"/>
            </a:xfrm>
            <a:prstGeom prst="rect">
              <a:avLst/>
            </a:prstGeom>
          </p:spPr>
        </p:pic>
        <p:pic>
          <p:nvPicPr>
            <p:cNvPr id="77" name="Content Placeholder 4">
              <a:extLst>
                <a:ext uri="{FF2B5EF4-FFF2-40B4-BE49-F238E27FC236}">
                  <a16:creationId xmlns:a16="http://schemas.microsoft.com/office/drawing/2014/main" id="{AF0D9B93-D1EE-43F9-A73A-37403774BC27}"/>
                </a:ext>
              </a:extLst>
            </p:cNvPr>
            <p:cNvPicPr>
              <a:picLocks noChangeAspect="1"/>
            </p:cNvPicPr>
            <p:nvPr/>
          </p:nvPicPr>
          <p:blipFill rotWithShape="1">
            <a:blip r:embed="rId3"/>
            <a:srcRect l="3343" t="1764" r="20024"/>
            <a:stretch/>
          </p:blipFill>
          <p:spPr>
            <a:xfrm>
              <a:off x="1900300" y="3371568"/>
              <a:ext cx="329937" cy="378976"/>
            </a:xfrm>
            <a:prstGeom prst="rect">
              <a:avLst/>
            </a:prstGeom>
          </p:spPr>
        </p:pic>
        <p:pic>
          <p:nvPicPr>
            <p:cNvPr id="78" name="Content Placeholder 4">
              <a:extLst>
                <a:ext uri="{FF2B5EF4-FFF2-40B4-BE49-F238E27FC236}">
                  <a16:creationId xmlns:a16="http://schemas.microsoft.com/office/drawing/2014/main" id="{0FA0F616-DEF1-4F6E-B0EA-779242720984}"/>
                </a:ext>
              </a:extLst>
            </p:cNvPr>
            <p:cNvPicPr>
              <a:picLocks noChangeAspect="1"/>
            </p:cNvPicPr>
            <p:nvPr/>
          </p:nvPicPr>
          <p:blipFill rotWithShape="1">
            <a:blip r:embed="rId3"/>
            <a:srcRect l="3343" t="1764" r="20024"/>
            <a:stretch/>
          </p:blipFill>
          <p:spPr>
            <a:xfrm>
              <a:off x="2247274" y="3378490"/>
              <a:ext cx="329937" cy="378976"/>
            </a:xfrm>
            <a:prstGeom prst="rect">
              <a:avLst/>
            </a:prstGeom>
          </p:spPr>
        </p:pic>
        <p:pic>
          <p:nvPicPr>
            <p:cNvPr id="79" name="Content Placeholder 4">
              <a:extLst>
                <a:ext uri="{FF2B5EF4-FFF2-40B4-BE49-F238E27FC236}">
                  <a16:creationId xmlns:a16="http://schemas.microsoft.com/office/drawing/2014/main" id="{F5A4B901-DF93-45B3-9924-D915BB1A4EF0}"/>
                </a:ext>
              </a:extLst>
            </p:cNvPr>
            <p:cNvPicPr>
              <a:picLocks noChangeAspect="1"/>
            </p:cNvPicPr>
            <p:nvPr/>
          </p:nvPicPr>
          <p:blipFill rotWithShape="1">
            <a:blip r:embed="rId3"/>
            <a:srcRect l="3343" t="1764" r="20024"/>
            <a:stretch/>
          </p:blipFill>
          <p:spPr>
            <a:xfrm>
              <a:off x="2605672" y="3371568"/>
              <a:ext cx="329937" cy="378976"/>
            </a:xfrm>
            <a:prstGeom prst="rect">
              <a:avLst/>
            </a:prstGeom>
          </p:spPr>
        </p:pic>
        <p:pic>
          <p:nvPicPr>
            <p:cNvPr id="80" name="Content Placeholder 4">
              <a:extLst>
                <a:ext uri="{FF2B5EF4-FFF2-40B4-BE49-F238E27FC236}">
                  <a16:creationId xmlns:a16="http://schemas.microsoft.com/office/drawing/2014/main" id="{5550C9FA-E88E-4BF7-9AD6-D7C26812D740}"/>
                </a:ext>
              </a:extLst>
            </p:cNvPr>
            <p:cNvPicPr>
              <a:picLocks noChangeAspect="1"/>
            </p:cNvPicPr>
            <p:nvPr/>
          </p:nvPicPr>
          <p:blipFill rotWithShape="1">
            <a:blip r:embed="rId3"/>
            <a:srcRect l="3343" t="1764" r="20024"/>
            <a:stretch/>
          </p:blipFill>
          <p:spPr>
            <a:xfrm>
              <a:off x="2961340" y="3370799"/>
              <a:ext cx="329937" cy="378976"/>
            </a:xfrm>
            <a:prstGeom prst="rect">
              <a:avLst/>
            </a:prstGeom>
          </p:spPr>
        </p:pic>
        <p:pic>
          <p:nvPicPr>
            <p:cNvPr id="81" name="Content Placeholder 4">
              <a:extLst>
                <a:ext uri="{FF2B5EF4-FFF2-40B4-BE49-F238E27FC236}">
                  <a16:creationId xmlns:a16="http://schemas.microsoft.com/office/drawing/2014/main" id="{BC4142EA-3FF3-431A-AA20-C85643E29914}"/>
                </a:ext>
              </a:extLst>
            </p:cNvPr>
            <p:cNvPicPr>
              <a:picLocks noChangeAspect="1"/>
            </p:cNvPicPr>
            <p:nvPr/>
          </p:nvPicPr>
          <p:blipFill rotWithShape="1">
            <a:blip r:embed="rId3"/>
            <a:srcRect l="3343" t="1764" r="20024"/>
            <a:stretch/>
          </p:blipFill>
          <p:spPr>
            <a:xfrm>
              <a:off x="3320463" y="3370507"/>
              <a:ext cx="329937" cy="378976"/>
            </a:xfrm>
            <a:prstGeom prst="rect">
              <a:avLst/>
            </a:prstGeom>
          </p:spPr>
        </p:pic>
        <p:pic>
          <p:nvPicPr>
            <p:cNvPr id="82" name="Content Placeholder 4">
              <a:extLst>
                <a:ext uri="{FF2B5EF4-FFF2-40B4-BE49-F238E27FC236}">
                  <a16:creationId xmlns:a16="http://schemas.microsoft.com/office/drawing/2014/main" id="{C3EBF0C1-C504-4BCF-9FD7-C5A800A99D8B}"/>
                </a:ext>
              </a:extLst>
            </p:cNvPr>
            <p:cNvPicPr>
              <a:picLocks noChangeAspect="1"/>
            </p:cNvPicPr>
            <p:nvPr/>
          </p:nvPicPr>
          <p:blipFill rotWithShape="1">
            <a:blip r:embed="rId3"/>
            <a:srcRect l="3343" t="1764" r="20024"/>
            <a:stretch/>
          </p:blipFill>
          <p:spPr>
            <a:xfrm>
              <a:off x="3676131" y="3369738"/>
              <a:ext cx="329937" cy="378976"/>
            </a:xfrm>
            <a:prstGeom prst="rect">
              <a:avLst/>
            </a:prstGeom>
          </p:spPr>
        </p:pic>
        <p:pic>
          <p:nvPicPr>
            <p:cNvPr id="83" name="Content Placeholder 4">
              <a:extLst>
                <a:ext uri="{FF2B5EF4-FFF2-40B4-BE49-F238E27FC236}">
                  <a16:creationId xmlns:a16="http://schemas.microsoft.com/office/drawing/2014/main" id="{8F083C0F-5A55-475F-9936-AFDA504CF2EA}"/>
                </a:ext>
              </a:extLst>
            </p:cNvPr>
            <p:cNvPicPr>
              <a:picLocks noChangeAspect="1"/>
            </p:cNvPicPr>
            <p:nvPr/>
          </p:nvPicPr>
          <p:blipFill rotWithShape="1">
            <a:blip r:embed="rId3"/>
            <a:srcRect l="3343" t="1764" r="20024"/>
            <a:stretch/>
          </p:blipFill>
          <p:spPr>
            <a:xfrm>
              <a:off x="1426472" y="3801343"/>
              <a:ext cx="329937" cy="378976"/>
            </a:xfrm>
            <a:prstGeom prst="rect">
              <a:avLst/>
            </a:prstGeom>
          </p:spPr>
        </p:pic>
        <p:pic>
          <p:nvPicPr>
            <p:cNvPr id="84" name="Content Placeholder 4">
              <a:extLst>
                <a:ext uri="{FF2B5EF4-FFF2-40B4-BE49-F238E27FC236}">
                  <a16:creationId xmlns:a16="http://schemas.microsoft.com/office/drawing/2014/main" id="{9FBC6990-370C-4A97-8248-E99A3A5A036D}"/>
                </a:ext>
              </a:extLst>
            </p:cNvPr>
            <p:cNvPicPr>
              <a:picLocks noChangeAspect="1"/>
            </p:cNvPicPr>
            <p:nvPr/>
          </p:nvPicPr>
          <p:blipFill rotWithShape="1">
            <a:blip r:embed="rId3"/>
            <a:srcRect l="3343" t="1764" r="20024"/>
            <a:stretch/>
          </p:blipFill>
          <p:spPr>
            <a:xfrm>
              <a:off x="1784871" y="3801343"/>
              <a:ext cx="329937" cy="378976"/>
            </a:xfrm>
            <a:prstGeom prst="rect">
              <a:avLst/>
            </a:prstGeom>
          </p:spPr>
        </p:pic>
        <p:pic>
          <p:nvPicPr>
            <p:cNvPr id="85" name="Content Placeholder 4">
              <a:extLst>
                <a:ext uri="{FF2B5EF4-FFF2-40B4-BE49-F238E27FC236}">
                  <a16:creationId xmlns:a16="http://schemas.microsoft.com/office/drawing/2014/main" id="{037327BF-B8B9-4E12-A688-00B57EE564A9}"/>
                </a:ext>
              </a:extLst>
            </p:cNvPr>
            <p:cNvPicPr>
              <a:picLocks noChangeAspect="1"/>
            </p:cNvPicPr>
            <p:nvPr/>
          </p:nvPicPr>
          <p:blipFill rotWithShape="1">
            <a:blip r:embed="rId3"/>
            <a:srcRect l="3343" t="1764" r="20024"/>
            <a:stretch/>
          </p:blipFill>
          <p:spPr>
            <a:xfrm>
              <a:off x="2143269" y="3794421"/>
              <a:ext cx="329937" cy="378976"/>
            </a:xfrm>
            <a:prstGeom prst="rect">
              <a:avLst/>
            </a:prstGeom>
          </p:spPr>
        </p:pic>
        <p:pic>
          <p:nvPicPr>
            <p:cNvPr id="86" name="Content Placeholder 4">
              <a:extLst>
                <a:ext uri="{FF2B5EF4-FFF2-40B4-BE49-F238E27FC236}">
                  <a16:creationId xmlns:a16="http://schemas.microsoft.com/office/drawing/2014/main" id="{44ABF7E0-A5A9-41E3-8E41-8A0CFF50B783}"/>
                </a:ext>
              </a:extLst>
            </p:cNvPr>
            <p:cNvPicPr>
              <a:picLocks noChangeAspect="1"/>
            </p:cNvPicPr>
            <p:nvPr/>
          </p:nvPicPr>
          <p:blipFill rotWithShape="1">
            <a:blip r:embed="rId3"/>
            <a:srcRect l="3343" t="1764" r="20024"/>
            <a:stretch/>
          </p:blipFill>
          <p:spPr>
            <a:xfrm>
              <a:off x="2490243" y="3801343"/>
              <a:ext cx="329937" cy="378976"/>
            </a:xfrm>
            <a:prstGeom prst="rect">
              <a:avLst/>
            </a:prstGeom>
          </p:spPr>
        </p:pic>
        <p:pic>
          <p:nvPicPr>
            <p:cNvPr id="87" name="Content Placeholder 4">
              <a:extLst>
                <a:ext uri="{FF2B5EF4-FFF2-40B4-BE49-F238E27FC236}">
                  <a16:creationId xmlns:a16="http://schemas.microsoft.com/office/drawing/2014/main" id="{EAC4A494-0185-4D0C-AA66-BE7CDD31C812}"/>
                </a:ext>
              </a:extLst>
            </p:cNvPr>
            <p:cNvPicPr>
              <a:picLocks noChangeAspect="1"/>
            </p:cNvPicPr>
            <p:nvPr/>
          </p:nvPicPr>
          <p:blipFill rotWithShape="1">
            <a:blip r:embed="rId3"/>
            <a:srcRect l="3343" t="1764" r="20024"/>
            <a:stretch/>
          </p:blipFill>
          <p:spPr>
            <a:xfrm>
              <a:off x="2848641" y="3794421"/>
              <a:ext cx="329937" cy="378976"/>
            </a:xfrm>
            <a:prstGeom prst="rect">
              <a:avLst/>
            </a:prstGeom>
          </p:spPr>
        </p:pic>
        <p:pic>
          <p:nvPicPr>
            <p:cNvPr id="88" name="Content Placeholder 4">
              <a:extLst>
                <a:ext uri="{FF2B5EF4-FFF2-40B4-BE49-F238E27FC236}">
                  <a16:creationId xmlns:a16="http://schemas.microsoft.com/office/drawing/2014/main" id="{3CCCE26F-7D93-48AA-8DEF-140A0D0F07D4}"/>
                </a:ext>
              </a:extLst>
            </p:cNvPr>
            <p:cNvPicPr>
              <a:picLocks noChangeAspect="1"/>
            </p:cNvPicPr>
            <p:nvPr/>
          </p:nvPicPr>
          <p:blipFill rotWithShape="1">
            <a:blip r:embed="rId3"/>
            <a:srcRect l="3343" t="1764" r="20024"/>
            <a:stretch/>
          </p:blipFill>
          <p:spPr>
            <a:xfrm>
              <a:off x="3204309" y="3793652"/>
              <a:ext cx="329937" cy="378976"/>
            </a:xfrm>
            <a:prstGeom prst="rect">
              <a:avLst/>
            </a:prstGeom>
          </p:spPr>
        </p:pic>
        <p:pic>
          <p:nvPicPr>
            <p:cNvPr id="89" name="Content Placeholder 4">
              <a:extLst>
                <a:ext uri="{FF2B5EF4-FFF2-40B4-BE49-F238E27FC236}">
                  <a16:creationId xmlns:a16="http://schemas.microsoft.com/office/drawing/2014/main" id="{D6D25B9F-AA39-4061-98CD-B356D59BFE06}"/>
                </a:ext>
              </a:extLst>
            </p:cNvPr>
            <p:cNvPicPr>
              <a:picLocks noChangeAspect="1"/>
            </p:cNvPicPr>
            <p:nvPr/>
          </p:nvPicPr>
          <p:blipFill rotWithShape="1">
            <a:blip r:embed="rId3"/>
            <a:srcRect l="3343" t="1764" r="20024"/>
            <a:stretch/>
          </p:blipFill>
          <p:spPr>
            <a:xfrm>
              <a:off x="3563432" y="3793360"/>
              <a:ext cx="329937" cy="378976"/>
            </a:xfrm>
            <a:prstGeom prst="rect">
              <a:avLst/>
            </a:prstGeom>
          </p:spPr>
        </p:pic>
        <p:pic>
          <p:nvPicPr>
            <p:cNvPr id="91" name="Content Placeholder 4">
              <a:extLst>
                <a:ext uri="{FF2B5EF4-FFF2-40B4-BE49-F238E27FC236}">
                  <a16:creationId xmlns:a16="http://schemas.microsoft.com/office/drawing/2014/main" id="{575485BE-6DE6-4829-B12E-A0B78CC65E3F}"/>
                </a:ext>
              </a:extLst>
            </p:cNvPr>
            <p:cNvPicPr>
              <a:picLocks noChangeAspect="1"/>
            </p:cNvPicPr>
            <p:nvPr/>
          </p:nvPicPr>
          <p:blipFill rotWithShape="1">
            <a:blip r:embed="rId3"/>
            <a:srcRect l="3343" t="1764" r="20024"/>
            <a:stretch/>
          </p:blipFill>
          <p:spPr>
            <a:xfrm>
              <a:off x="1996993" y="4233623"/>
              <a:ext cx="329937" cy="378976"/>
            </a:xfrm>
            <a:prstGeom prst="rect">
              <a:avLst/>
            </a:prstGeom>
          </p:spPr>
        </p:pic>
        <p:pic>
          <p:nvPicPr>
            <p:cNvPr id="92" name="Content Placeholder 4">
              <a:extLst>
                <a:ext uri="{FF2B5EF4-FFF2-40B4-BE49-F238E27FC236}">
                  <a16:creationId xmlns:a16="http://schemas.microsoft.com/office/drawing/2014/main" id="{5326C9AE-EE9D-4D41-A8DC-7B7A912127C2}"/>
                </a:ext>
              </a:extLst>
            </p:cNvPr>
            <p:cNvPicPr>
              <a:picLocks noChangeAspect="1"/>
            </p:cNvPicPr>
            <p:nvPr/>
          </p:nvPicPr>
          <p:blipFill rotWithShape="1">
            <a:blip r:embed="rId3"/>
            <a:srcRect l="3343" t="1764" r="20024"/>
            <a:stretch/>
          </p:blipFill>
          <p:spPr>
            <a:xfrm>
              <a:off x="2355391" y="4226701"/>
              <a:ext cx="329937" cy="378976"/>
            </a:xfrm>
            <a:prstGeom prst="rect">
              <a:avLst/>
            </a:prstGeom>
          </p:spPr>
        </p:pic>
        <p:pic>
          <p:nvPicPr>
            <p:cNvPr id="93" name="Content Placeholder 4">
              <a:extLst>
                <a:ext uri="{FF2B5EF4-FFF2-40B4-BE49-F238E27FC236}">
                  <a16:creationId xmlns:a16="http://schemas.microsoft.com/office/drawing/2014/main" id="{DBDC44CD-F803-4D21-94B5-DB67AB19153E}"/>
                </a:ext>
              </a:extLst>
            </p:cNvPr>
            <p:cNvPicPr>
              <a:picLocks noChangeAspect="1"/>
            </p:cNvPicPr>
            <p:nvPr/>
          </p:nvPicPr>
          <p:blipFill rotWithShape="1">
            <a:blip r:embed="rId3"/>
            <a:srcRect l="3343" t="1764" r="20024"/>
            <a:stretch/>
          </p:blipFill>
          <p:spPr>
            <a:xfrm>
              <a:off x="2702365" y="4233623"/>
              <a:ext cx="329937" cy="378976"/>
            </a:xfrm>
            <a:prstGeom prst="rect">
              <a:avLst/>
            </a:prstGeom>
          </p:spPr>
        </p:pic>
        <p:pic>
          <p:nvPicPr>
            <p:cNvPr id="94" name="Content Placeholder 4">
              <a:extLst>
                <a:ext uri="{FF2B5EF4-FFF2-40B4-BE49-F238E27FC236}">
                  <a16:creationId xmlns:a16="http://schemas.microsoft.com/office/drawing/2014/main" id="{2BB5E608-F1FA-4163-92E1-3997063FDBD5}"/>
                </a:ext>
              </a:extLst>
            </p:cNvPr>
            <p:cNvPicPr>
              <a:picLocks noChangeAspect="1"/>
            </p:cNvPicPr>
            <p:nvPr/>
          </p:nvPicPr>
          <p:blipFill rotWithShape="1">
            <a:blip r:embed="rId3"/>
            <a:srcRect l="3343" t="1764" r="20024"/>
            <a:stretch/>
          </p:blipFill>
          <p:spPr>
            <a:xfrm>
              <a:off x="3060763" y="4226701"/>
              <a:ext cx="329937" cy="378976"/>
            </a:xfrm>
            <a:prstGeom prst="rect">
              <a:avLst/>
            </a:prstGeom>
          </p:spPr>
        </p:pic>
        <p:pic>
          <p:nvPicPr>
            <p:cNvPr id="95" name="Content Placeholder 4">
              <a:extLst>
                <a:ext uri="{FF2B5EF4-FFF2-40B4-BE49-F238E27FC236}">
                  <a16:creationId xmlns:a16="http://schemas.microsoft.com/office/drawing/2014/main" id="{B3E74798-4FB8-45FB-A6C2-DE014C54149E}"/>
                </a:ext>
              </a:extLst>
            </p:cNvPr>
            <p:cNvPicPr>
              <a:picLocks noChangeAspect="1"/>
            </p:cNvPicPr>
            <p:nvPr/>
          </p:nvPicPr>
          <p:blipFill rotWithShape="1">
            <a:blip r:embed="rId3"/>
            <a:srcRect l="3343" t="1764" r="20024"/>
            <a:stretch/>
          </p:blipFill>
          <p:spPr>
            <a:xfrm>
              <a:off x="3416431" y="4225932"/>
              <a:ext cx="329937" cy="378976"/>
            </a:xfrm>
            <a:prstGeom prst="rect">
              <a:avLst/>
            </a:prstGeom>
          </p:spPr>
        </p:pic>
        <p:pic>
          <p:nvPicPr>
            <p:cNvPr id="96" name="Content Placeholder 4">
              <a:extLst>
                <a:ext uri="{FF2B5EF4-FFF2-40B4-BE49-F238E27FC236}">
                  <a16:creationId xmlns:a16="http://schemas.microsoft.com/office/drawing/2014/main" id="{2C96E2BA-1927-4947-914C-20DA894FA8E8}"/>
                </a:ext>
              </a:extLst>
            </p:cNvPr>
            <p:cNvPicPr>
              <a:picLocks noChangeAspect="1"/>
            </p:cNvPicPr>
            <p:nvPr/>
          </p:nvPicPr>
          <p:blipFill rotWithShape="1">
            <a:blip r:embed="rId3"/>
            <a:srcRect l="3343" t="1764" r="20024"/>
            <a:stretch/>
          </p:blipFill>
          <p:spPr>
            <a:xfrm>
              <a:off x="4019458" y="2532093"/>
              <a:ext cx="329937" cy="378976"/>
            </a:xfrm>
            <a:prstGeom prst="rect">
              <a:avLst/>
            </a:prstGeom>
          </p:spPr>
        </p:pic>
        <p:pic>
          <p:nvPicPr>
            <p:cNvPr id="97" name="Content Placeholder 4">
              <a:extLst>
                <a:ext uri="{FF2B5EF4-FFF2-40B4-BE49-F238E27FC236}">
                  <a16:creationId xmlns:a16="http://schemas.microsoft.com/office/drawing/2014/main" id="{B055CBF5-1459-45CA-AF84-00C45E46D0FE}"/>
                </a:ext>
              </a:extLst>
            </p:cNvPr>
            <p:cNvPicPr>
              <a:picLocks noChangeAspect="1"/>
            </p:cNvPicPr>
            <p:nvPr/>
          </p:nvPicPr>
          <p:blipFill rotWithShape="1">
            <a:blip r:embed="rId3"/>
            <a:srcRect l="3343" t="1764" r="20024"/>
            <a:stretch/>
          </p:blipFill>
          <p:spPr>
            <a:xfrm>
              <a:off x="4025835" y="2945824"/>
              <a:ext cx="329937" cy="378976"/>
            </a:xfrm>
            <a:prstGeom prst="rect">
              <a:avLst/>
            </a:prstGeom>
          </p:spPr>
        </p:pic>
        <p:pic>
          <p:nvPicPr>
            <p:cNvPr id="98" name="Content Placeholder 4">
              <a:extLst>
                <a:ext uri="{FF2B5EF4-FFF2-40B4-BE49-F238E27FC236}">
                  <a16:creationId xmlns:a16="http://schemas.microsoft.com/office/drawing/2014/main" id="{969115D4-19CB-4135-A584-6975C8F4D911}"/>
                </a:ext>
              </a:extLst>
            </p:cNvPr>
            <p:cNvPicPr>
              <a:picLocks noChangeAspect="1"/>
            </p:cNvPicPr>
            <p:nvPr/>
          </p:nvPicPr>
          <p:blipFill rotWithShape="1">
            <a:blip r:embed="rId3"/>
            <a:srcRect l="3343" t="1764" r="20024"/>
            <a:stretch/>
          </p:blipFill>
          <p:spPr>
            <a:xfrm>
              <a:off x="4034529" y="3359555"/>
              <a:ext cx="329937" cy="378976"/>
            </a:xfrm>
            <a:prstGeom prst="rect">
              <a:avLst/>
            </a:prstGeom>
          </p:spPr>
        </p:pic>
        <p:pic>
          <p:nvPicPr>
            <p:cNvPr id="99" name="Content Placeholder 4">
              <a:extLst>
                <a:ext uri="{FF2B5EF4-FFF2-40B4-BE49-F238E27FC236}">
                  <a16:creationId xmlns:a16="http://schemas.microsoft.com/office/drawing/2014/main" id="{54743DFF-89AD-4118-9032-1C97ABC8FFA5}"/>
                </a:ext>
              </a:extLst>
            </p:cNvPr>
            <p:cNvPicPr>
              <a:picLocks noChangeAspect="1"/>
            </p:cNvPicPr>
            <p:nvPr/>
          </p:nvPicPr>
          <p:blipFill rotWithShape="1">
            <a:blip r:embed="rId3"/>
            <a:srcRect l="3343" t="1764" r="20024"/>
            <a:stretch/>
          </p:blipFill>
          <p:spPr>
            <a:xfrm>
              <a:off x="3919100" y="3789768"/>
              <a:ext cx="329937" cy="378976"/>
            </a:xfrm>
            <a:prstGeom prst="rect">
              <a:avLst/>
            </a:prstGeom>
          </p:spPr>
        </p:pic>
      </p:grpSp>
      <p:cxnSp>
        <p:nvCxnSpPr>
          <p:cNvPr id="12" name="Straight Connector 11">
            <a:extLst>
              <a:ext uri="{FF2B5EF4-FFF2-40B4-BE49-F238E27FC236}">
                <a16:creationId xmlns:a16="http://schemas.microsoft.com/office/drawing/2014/main" id="{B6A15649-355A-4C48-B9CD-7F746EACD913}"/>
              </a:ext>
            </a:extLst>
          </p:cNvPr>
          <p:cNvCxnSpPr>
            <a:cxnSpLocks/>
            <a:stCxn id="58" idx="0"/>
          </p:cNvCxnSpPr>
          <p:nvPr/>
        </p:nvCxnSpPr>
        <p:spPr>
          <a:xfrm flipV="1">
            <a:off x="4060985" y="1550504"/>
            <a:ext cx="1019084" cy="577190"/>
          </a:xfrm>
          <a:prstGeom prst="line">
            <a:avLst/>
          </a:prstGeom>
        </p:spPr>
        <p:style>
          <a:lnRef idx="2">
            <a:schemeClr val="dk1"/>
          </a:lnRef>
          <a:fillRef idx="0">
            <a:schemeClr val="dk1"/>
          </a:fillRef>
          <a:effectRef idx="1">
            <a:schemeClr val="dk1"/>
          </a:effectRef>
          <a:fontRef idx="minor">
            <a:schemeClr val="tx1"/>
          </a:fontRef>
        </p:style>
      </p:cxnSp>
      <p:cxnSp>
        <p:nvCxnSpPr>
          <p:cNvPr id="90" name="Straight Connector 89">
            <a:extLst>
              <a:ext uri="{FF2B5EF4-FFF2-40B4-BE49-F238E27FC236}">
                <a16:creationId xmlns:a16="http://schemas.microsoft.com/office/drawing/2014/main" id="{8C35AFAF-8F0B-4D4B-89AB-FCB148821957}"/>
              </a:ext>
            </a:extLst>
          </p:cNvPr>
          <p:cNvCxnSpPr>
            <a:cxnSpLocks/>
            <a:stCxn id="58" idx="2"/>
          </p:cNvCxnSpPr>
          <p:nvPr/>
        </p:nvCxnSpPr>
        <p:spPr>
          <a:xfrm>
            <a:off x="4060985" y="2506670"/>
            <a:ext cx="1147119" cy="1830998"/>
          </a:xfrm>
          <a:prstGeom prst="line">
            <a:avLst/>
          </a:prstGeom>
        </p:spPr>
        <p:style>
          <a:lnRef idx="2">
            <a:schemeClr val="dk1"/>
          </a:lnRef>
          <a:fillRef idx="0">
            <a:schemeClr val="dk1"/>
          </a:fillRef>
          <a:effectRef idx="1">
            <a:schemeClr val="dk1"/>
          </a:effectRef>
          <a:fontRef idx="minor">
            <a:schemeClr val="tx1"/>
          </a:fontRef>
        </p:style>
      </p:cxnSp>
      <p:sp>
        <p:nvSpPr>
          <p:cNvPr id="18" name="Slide Number Placeholder 17">
            <a:extLst>
              <a:ext uri="{FF2B5EF4-FFF2-40B4-BE49-F238E27FC236}">
                <a16:creationId xmlns:a16="http://schemas.microsoft.com/office/drawing/2014/main" id="{B70491C0-9130-D446-90B8-8B2225732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8468256E-17F4-1D3C-49F8-55695D8C9D14}"/>
              </a:ext>
            </a:extLst>
          </p:cNvPr>
          <p:cNvSpPr txBox="1"/>
          <p:nvPr/>
        </p:nvSpPr>
        <p:spPr>
          <a:xfrm>
            <a:off x="406734" y="6085439"/>
            <a:ext cx="111753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[HPCA2019]</a:t>
            </a:r>
          </a:p>
        </p:txBody>
      </p:sp>
    </p:spTree>
    <p:extLst>
      <p:ext uri="{BB962C8B-B14F-4D97-AF65-F5344CB8AC3E}">
        <p14:creationId xmlns:p14="http://schemas.microsoft.com/office/powerpoint/2010/main" val="1217808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C773-DCC0-47FD-B49B-F8F57933F079}"/>
              </a:ext>
            </a:extLst>
          </p:cNvPr>
          <p:cNvSpPr>
            <a:spLocks noGrp="1"/>
          </p:cNvSpPr>
          <p:nvPr>
            <p:ph type="title"/>
          </p:nvPr>
        </p:nvSpPr>
        <p:spPr>
          <a:xfrm>
            <a:off x="838200" y="365126"/>
            <a:ext cx="10515600" cy="955153"/>
          </a:xfrm>
        </p:spPr>
        <p:txBody>
          <a:bodyPr>
            <a:normAutofit/>
          </a:bodyPr>
          <a:lstStyle/>
          <a:p>
            <a:pPr algn="ctr"/>
            <a:r>
              <a:rPr lang="en-US" sz="4000" b="1" dirty="0">
                <a:solidFill>
                  <a:srgbClr val="0070C0"/>
                </a:solidFill>
                <a:latin typeface="+mn-lt"/>
              </a:rPr>
              <a:t>Architecting a Waferscale GPU</a:t>
            </a:r>
          </a:p>
        </p:txBody>
      </p:sp>
      <p:cxnSp>
        <p:nvCxnSpPr>
          <p:cNvPr id="7" name="Straight Connector 6">
            <a:extLst>
              <a:ext uri="{FF2B5EF4-FFF2-40B4-BE49-F238E27FC236}">
                <a16:creationId xmlns:a16="http://schemas.microsoft.com/office/drawing/2014/main" id="{3CBDB0AB-1BED-4C56-92F6-B50AFB31D063}"/>
              </a:ext>
            </a:extLst>
          </p:cNvPr>
          <p:cNvCxnSpPr/>
          <p:nvPr/>
        </p:nvCxnSpPr>
        <p:spPr>
          <a:xfrm>
            <a:off x="499606" y="1223108"/>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9EFDC7A-A325-46BA-9F66-1D9DE6CCCDFA}"/>
              </a:ext>
            </a:extLst>
          </p:cNvPr>
          <p:cNvSpPr/>
          <p:nvPr/>
        </p:nvSpPr>
        <p:spPr>
          <a:xfrm>
            <a:off x="1086237" y="1311943"/>
            <a:ext cx="10515601"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Q: Can we build a 72-GPM waferscale GPU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Three major physical constraints:</a:t>
            </a:r>
            <a:b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Thermal</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Waferscale GPU would dissipate kWs of power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Power Delivery </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 to supply kWs of power to the GPU modules? </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Voltage Regulator Module (VRM) overhead?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200" b="1" i="0" u="sng" strike="noStrike" kern="1200" cap="none" spc="0" normalizeH="0" baseline="0" noProof="0" dirty="0">
                <a:ln>
                  <a:noFill/>
                </a:ln>
                <a:solidFill>
                  <a:prstClr val="black"/>
                </a:solidFill>
                <a:effectLst/>
                <a:uLnTx/>
                <a:uFillTx/>
                <a:latin typeface="Calibri" panose="020F0502020204030204"/>
                <a:ea typeface="+mn-ea"/>
                <a:cs typeface="+mn-cs"/>
              </a:rPr>
              <a:t>Network of GPMs </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Si-IF has up to 4 metal layers, what network topology to build?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92D49B67-C974-6343-BCC0-001BF97D42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12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CAB3AA-77F3-41BB-83FD-6D390121DA51}"/>
              </a:ext>
            </a:extLst>
          </p:cNvPr>
          <p:cNvPicPr>
            <a:picLocks noChangeAspect="1"/>
          </p:cNvPicPr>
          <p:nvPr/>
        </p:nvPicPr>
        <p:blipFill>
          <a:blip r:embed="rId3"/>
          <a:stretch>
            <a:fillRect/>
          </a:stretch>
        </p:blipFill>
        <p:spPr>
          <a:xfrm>
            <a:off x="7213599" y="2493108"/>
            <a:ext cx="3652332" cy="3825923"/>
          </a:xfrm>
          <a:prstGeom prst="rect">
            <a:avLst/>
          </a:prstGeom>
        </p:spPr>
      </p:pic>
      <p:sp>
        <p:nvSpPr>
          <p:cNvPr id="2" name="Title 1">
            <a:extLst>
              <a:ext uri="{FF2B5EF4-FFF2-40B4-BE49-F238E27FC236}">
                <a16:creationId xmlns:a16="http://schemas.microsoft.com/office/drawing/2014/main" id="{6AC48F0D-B56D-4050-A326-967569784192}"/>
              </a:ext>
            </a:extLst>
          </p:cNvPr>
          <p:cNvSpPr>
            <a:spLocks noGrp="1"/>
          </p:cNvSpPr>
          <p:nvPr>
            <p:ph type="title"/>
          </p:nvPr>
        </p:nvSpPr>
        <p:spPr>
          <a:xfrm>
            <a:off x="838200" y="365125"/>
            <a:ext cx="10515600" cy="931825"/>
          </a:xfrm>
        </p:spPr>
        <p:txBody>
          <a:bodyPr>
            <a:normAutofit/>
          </a:bodyPr>
          <a:lstStyle/>
          <a:p>
            <a:pPr algn="ctr"/>
            <a:r>
              <a:rPr lang="en-US" sz="4000" b="1" dirty="0">
                <a:solidFill>
                  <a:schemeClr val="accent1"/>
                </a:solidFill>
                <a:latin typeface="+mn-lt"/>
              </a:rPr>
              <a:t>Thermal Design Power</a:t>
            </a:r>
          </a:p>
        </p:txBody>
      </p:sp>
      <p:pic>
        <p:nvPicPr>
          <p:cNvPr id="4" name="Content Placeholder 3">
            <a:extLst>
              <a:ext uri="{FF2B5EF4-FFF2-40B4-BE49-F238E27FC236}">
                <a16:creationId xmlns:a16="http://schemas.microsoft.com/office/drawing/2014/main" id="{DA1AB3CE-BF7E-4872-87C1-7B4A0F0A2CCF}"/>
              </a:ext>
            </a:extLst>
          </p:cNvPr>
          <p:cNvPicPr>
            <a:picLocks noGrp="1" noChangeAspect="1"/>
          </p:cNvPicPr>
          <p:nvPr>
            <p:ph idx="1"/>
          </p:nvPr>
        </p:nvPicPr>
        <p:blipFill>
          <a:blip r:embed="rId4"/>
          <a:stretch>
            <a:fillRect/>
          </a:stretch>
        </p:blipFill>
        <p:spPr>
          <a:xfrm>
            <a:off x="647164" y="1656861"/>
            <a:ext cx="5868471" cy="3971075"/>
          </a:xfrm>
          <a:prstGeom prst="rect">
            <a:avLst/>
          </a:prstGeom>
        </p:spPr>
      </p:pic>
      <p:cxnSp>
        <p:nvCxnSpPr>
          <p:cNvPr id="5" name="Straight Connector 4">
            <a:extLst>
              <a:ext uri="{FF2B5EF4-FFF2-40B4-BE49-F238E27FC236}">
                <a16:creationId xmlns:a16="http://schemas.microsoft.com/office/drawing/2014/main" id="{0CF5ABDB-527B-4430-90A8-7FCD8310A18E}"/>
              </a:ext>
            </a:extLst>
          </p:cNvPr>
          <p:cNvCxnSpPr/>
          <p:nvPr/>
        </p:nvCxnSpPr>
        <p:spPr>
          <a:xfrm>
            <a:off x="499606" y="1223108"/>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37B23AD-AD80-4015-9969-D0253CEC7E1A}"/>
              </a:ext>
            </a:extLst>
          </p:cNvPr>
          <p:cNvSpPr/>
          <p:nvPr/>
        </p:nvSpPr>
        <p:spPr>
          <a:xfrm>
            <a:off x="4997460" y="1441580"/>
            <a:ext cx="6592756" cy="1200329"/>
          </a:xfrm>
          <a:prstGeom prst="rect">
            <a:avLst/>
          </a:prstGeom>
        </p:spPr>
        <p:txBody>
          <a:bodyPr wrap="square">
            <a:spAutoFit/>
          </a:bodyPr>
          <a:lstStyle/>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Forced air-cooling with two heat sinks</a:t>
            </a: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~12 kW TDP i.e.,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34 GPMs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be supported</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lide Number Placeholder 10">
            <a:extLst>
              <a:ext uri="{FF2B5EF4-FFF2-40B4-BE49-F238E27FC236}">
                <a16:creationId xmlns:a16="http://schemas.microsoft.com/office/drawing/2014/main" id="{25C97C9A-8EE0-484F-AA7C-F6F828A086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59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8F2E23F-57ED-45F1-B9DF-EF92D920D5BE}"/>
              </a:ext>
            </a:extLst>
          </p:cNvPr>
          <p:cNvPicPr>
            <a:picLocks noChangeAspect="1"/>
          </p:cNvPicPr>
          <p:nvPr/>
        </p:nvPicPr>
        <p:blipFill>
          <a:blip r:embed="rId3"/>
          <a:stretch>
            <a:fillRect/>
          </a:stretch>
        </p:blipFill>
        <p:spPr>
          <a:xfrm>
            <a:off x="5823626" y="1540865"/>
            <a:ext cx="2967069" cy="3776270"/>
          </a:xfrm>
          <a:prstGeom prst="rect">
            <a:avLst/>
          </a:prstGeom>
        </p:spPr>
      </p:pic>
      <p:graphicFrame>
        <p:nvGraphicFramePr>
          <p:cNvPr id="5" name="Table 4">
            <a:extLst>
              <a:ext uri="{FF2B5EF4-FFF2-40B4-BE49-F238E27FC236}">
                <a16:creationId xmlns:a16="http://schemas.microsoft.com/office/drawing/2014/main" id="{74E2D9AF-06C8-4BF6-8470-4935121D57F1}"/>
              </a:ext>
            </a:extLst>
          </p:cNvPr>
          <p:cNvGraphicFramePr>
            <a:graphicFrameLocks noGrp="1"/>
          </p:cNvGraphicFramePr>
          <p:nvPr/>
        </p:nvGraphicFramePr>
        <p:xfrm>
          <a:off x="777451" y="1793816"/>
          <a:ext cx="4507955" cy="2194560"/>
        </p:xfrm>
        <a:graphic>
          <a:graphicData uri="http://schemas.openxmlformats.org/drawingml/2006/table">
            <a:tbl>
              <a:tblPr firstRow="1" bandRow="1">
                <a:tableStyleId>{5C22544A-7EE6-4342-B048-85BDC9FD1C3A}</a:tableStyleId>
              </a:tblPr>
              <a:tblGrid>
                <a:gridCol w="1119285">
                  <a:extLst>
                    <a:ext uri="{9D8B030D-6E8A-4147-A177-3AD203B41FA5}">
                      <a16:colId xmlns:a16="http://schemas.microsoft.com/office/drawing/2014/main" val="690423216"/>
                    </a:ext>
                  </a:extLst>
                </a:gridCol>
                <a:gridCol w="1119285">
                  <a:extLst>
                    <a:ext uri="{9D8B030D-6E8A-4147-A177-3AD203B41FA5}">
                      <a16:colId xmlns:a16="http://schemas.microsoft.com/office/drawing/2014/main" val="89439083"/>
                    </a:ext>
                  </a:extLst>
                </a:gridCol>
                <a:gridCol w="1305370">
                  <a:extLst>
                    <a:ext uri="{9D8B030D-6E8A-4147-A177-3AD203B41FA5}">
                      <a16:colId xmlns:a16="http://schemas.microsoft.com/office/drawing/2014/main" val="3408742903"/>
                    </a:ext>
                  </a:extLst>
                </a:gridCol>
                <a:gridCol w="964015">
                  <a:extLst>
                    <a:ext uri="{9D8B030D-6E8A-4147-A177-3AD203B41FA5}">
                      <a16:colId xmlns:a16="http://schemas.microsoft.com/office/drawing/2014/main" val="511756905"/>
                    </a:ext>
                  </a:extLst>
                </a:gridCol>
              </a:tblGrid>
              <a:tr h="499140">
                <a:tc>
                  <a:txBody>
                    <a:bodyPr/>
                    <a:lstStyle/>
                    <a:p>
                      <a:pPr algn="ctr"/>
                      <a:r>
                        <a:rPr lang="en-US" sz="1400" dirty="0">
                          <a:solidFill>
                            <a:sysClr val="windowText" lastClr="000000"/>
                          </a:solidFill>
                        </a:rPr>
                        <a:t>Input Voltage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a:solidFill>
                            <a:sysClr val="windowText" lastClr="000000"/>
                          </a:solidFill>
                        </a:rPr>
                        <a:t>Number of Metal 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a:solidFill>
                            <a:sysClr val="windowText" lastClr="000000"/>
                          </a:solidFill>
                        </a:rPr>
                        <a:t>VRM+DeCap Area per GPM (mm</a:t>
                      </a:r>
                      <a:r>
                        <a:rPr lang="en-US" sz="1400" baseline="30000" dirty="0">
                          <a:solidFill>
                            <a:sysClr val="windowText" lastClr="000000"/>
                          </a:solidFill>
                        </a:rPr>
                        <a:t>2</a:t>
                      </a:r>
                      <a:r>
                        <a:rPr lang="en-US" sz="14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a:solidFill>
                            <a:schemeClr val="tx1"/>
                          </a:solidFill>
                        </a:rPr>
                        <a:t>Number of GPMs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55618383"/>
                  </a:ext>
                </a:extLst>
              </a:tr>
              <a:tr h="343983">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382787"/>
                  </a:ext>
                </a:extLst>
              </a:tr>
              <a:tr h="343983">
                <a:tc>
                  <a:txBody>
                    <a:bodyPr/>
                    <a:lstStyle/>
                    <a:p>
                      <a:pPr algn="ctr"/>
                      <a:r>
                        <a:rPr lang="en-US"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16410"/>
                  </a:ext>
                </a:extLst>
              </a:tr>
              <a:tr h="343983">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04843178"/>
                  </a:ext>
                </a:extLst>
              </a:tr>
              <a:tr h="343983">
                <a:tc>
                  <a:txBody>
                    <a:bodyPr/>
                    <a:lstStyle/>
                    <a:p>
                      <a:pPr algn="ctr"/>
                      <a:r>
                        <a:rPr lang="en-US"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47775182"/>
                  </a:ext>
                </a:extLst>
              </a:tr>
            </a:tbl>
          </a:graphicData>
        </a:graphic>
      </p:graphicFrame>
      <p:sp>
        <p:nvSpPr>
          <p:cNvPr id="7" name="TextBox 6">
            <a:extLst>
              <a:ext uri="{FF2B5EF4-FFF2-40B4-BE49-F238E27FC236}">
                <a16:creationId xmlns:a16="http://schemas.microsoft.com/office/drawing/2014/main" id="{A9095278-1F8F-4901-AB1C-159EEF73FD85}"/>
              </a:ext>
            </a:extLst>
          </p:cNvPr>
          <p:cNvSpPr txBox="1"/>
          <p:nvPr/>
        </p:nvSpPr>
        <p:spPr>
          <a:xfrm>
            <a:off x="777451" y="4332076"/>
            <a:ext cx="59637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Input Voltage       Number of Layers     </a:t>
            </a:r>
          </a:p>
        </p:txBody>
      </p:sp>
      <p:sp>
        <p:nvSpPr>
          <p:cNvPr id="8" name="Arrow: Down 7">
            <a:extLst>
              <a:ext uri="{FF2B5EF4-FFF2-40B4-BE49-F238E27FC236}">
                <a16:creationId xmlns:a16="http://schemas.microsoft.com/office/drawing/2014/main" id="{EFE7453A-42C0-42DD-A3DF-1023853CD6D8}"/>
              </a:ext>
            </a:extLst>
          </p:cNvPr>
          <p:cNvSpPr/>
          <p:nvPr/>
        </p:nvSpPr>
        <p:spPr>
          <a:xfrm rot="10800000">
            <a:off x="2394019" y="4323984"/>
            <a:ext cx="264544" cy="438979"/>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5451C0A0-9DE0-467A-B66A-F9FBEDCE0202}"/>
              </a:ext>
            </a:extLst>
          </p:cNvPr>
          <p:cNvSpPr/>
          <p:nvPr/>
        </p:nvSpPr>
        <p:spPr>
          <a:xfrm>
            <a:off x="4955925" y="4359963"/>
            <a:ext cx="264544" cy="438979"/>
          </a:xfrm>
          <a:prstGeom prst="downArrow">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15E912A-4E28-4148-84A6-885461B7B2EE}"/>
              </a:ext>
            </a:extLst>
          </p:cNvPr>
          <p:cNvSpPr txBox="1"/>
          <p:nvPr/>
        </p:nvSpPr>
        <p:spPr>
          <a:xfrm>
            <a:off x="777451" y="4943583"/>
            <a:ext cx="596372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Input Voltage          Area Overhead     </a:t>
            </a:r>
          </a:p>
        </p:txBody>
      </p:sp>
      <p:sp>
        <p:nvSpPr>
          <p:cNvPr id="11" name="Arrow: Down 10">
            <a:extLst>
              <a:ext uri="{FF2B5EF4-FFF2-40B4-BE49-F238E27FC236}">
                <a16:creationId xmlns:a16="http://schemas.microsoft.com/office/drawing/2014/main" id="{30967BD8-02F4-4372-AA03-8CFBAC6CDC7A}"/>
              </a:ext>
            </a:extLst>
          </p:cNvPr>
          <p:cNvSpPr/>
          <p:nvPr/>
        </p:nvSpPr>
        <p:spPr>
          <a:xfrm rot="10800000">
            <a:off x="2394018" y="4959868"/>
            <a:ext cx="264544" cy="438979"/>
          </a:xfrm>
          <a:prstGeom prst="downArrow">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CD1BA558-9E1D-4FAD-A8DC-AAA1A850D9C0}"/>
              </a:ext>
            </a:extLst>
          </p:cNvPr>
          <p:cNvSpPr/>
          <p:nvPr/>
        </p:nvSpPr>
        <p:spPr>
          <a:xfrm rot="10800000">
            <a:off x="4955925" y="4967959"/>
            <a:ext cx="264544" cy="438979"/>
          </a:xfrm>
          <a:prstGeom prst="downArrow">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E1BD9636-AA26-4E83-99B7-5881C59716C4}"/>
              </a:ext>
            </a:extLst>
          </p:cNvPr>
          <p:cNvSpPr>
            <a:spLocks noGrp="1"/>
          </p:cNvSpPr>
          <p:nvPr>
            <p:ph type="title"/>
          </p:nvPr>
        </p:nvSpPr>
        <p:spPr>
          <a:xfrm>
            <a:off x="838200" y="365125"/>
            <a:ext cx="10515600" cy="931825"/>
          </a:xfrm>
        </p:spPr>
        <p:txBody>
          <a:bodyPr>
            <a:normAutofit/>
          </a:bodyPr>
          <a:lstStyle/>
          <a:p>
            <a:pPr algn="ctr"/>
            <a:r>
              <a:rPr lang="en-US" sz="4000" b="1" dirty="0">
                <a:solidFill>
                  <a:srgbClr val="0070C0"/>
                </a:solidFill>
                <a:latin typeface="+mn-lt"/>
              </a:rPr>
              <a:t>Power Delivery</a:t>
            </a:r>
          </a:p>
        </p:txBody>
      </p:sp>
      <p:cxnSp>
        <p:nvCxnSpPr>
          <p:cNvPr id="14" name="Straight Connector 13">
            <a:extLst>
              <a:ext uri="{FF2B5EF4-FFF2-40B4-BE49-F238E27FC236}">
                <a16:creationId xmlns:a16="http://schemas.microsoft.com/office/drawing/2014/main" id="{83AA0709-2C1F-4BBD-BB14-557086E16913}"/>
              </a:ext>
            </a:extLst>
          </p:cNvPr>
          <p:cNvCxnSpPr/>
          <p:nvPr/>
        </p:nvCxnSpPr>
        <p:spPr>
          <a:xfrm>
            <a:off x="499606" y="1223108"/>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1878C03-A589-41DA-A0D7-FD127A3DA91A}"/>
              </a:ext>
            </a:extLst>
          </p:cNvPr>
          <p:cNvSpPr/>
          <p:nvPr/>
        </p:nvSpPr>
        <p:spPr>
          <a:xfrm>
            <a:off x="3031428" y="1683000"/>
            <a:ext cx="2360578" cy="2431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4AD5A09-A2F9-41F3-BAF8-51614577D604}"/>
              </a:ext>
            </a:extLst>
          </p:cNvPr>
          <p:cNvSpPr/>
          <p:nvPr/>
        </p:nvSpPr>
        <p:spPr>
          <a:xfrm>
            <a:off x="4332184" y="1783407"/>
            <a:ext cx="1491442" cy="2431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able 18">
            <a:extLst>
              <a:ext uri="{FF2B5EF4-FFF2-40B4-BE49-F238E27FC236}">
                <a16:creationId xmlns:a16="http://schemas.microsoft.com/office/drawing/2014/main" id="{82958D75-9B16-4214-8884-9909A3EBFEAC}"/>
              </a:ext>
            </a:extLst>
          </p:cNvPr>
          <p:cNvGraphicFramePr>
            <a:graphicFrameLocks noGrp="1"/>
          </p:cNvGraphicFramePr>
          <p:nvPr/>
        </p:nvGraphicFramePr>
        <p:xfrm>
          <a:off x="777450" y="1793862"/>
          <a:ext cx="4507955" cy="2194560"/>
        </p:xfrm>
        <a:graphic>
          <a:graphicData uri="http://schemas.openxmlformats.org/drawingml/2006/table">
            <a:tbl>
              <a:tblPr firstRow="1" bandRow="1">
                <a:tableStyleId>{5C22544A-7EE6-4342-B048-85BDC9FD1C3A}</a:tableStyleId>
              </a:tblPr>
              <a:tblGrid>
                <a:gridCol w="1119285">
                  <a:extLst>
                    <a:ext uri="{9D8B030D-6E8A-4147-A177-3AD203B41FA5}">
                      <a16:colId xmlns:a16="http://schemas.microsoft.com/office/drawing/2014/main" val="690423216"/>
                    </a:ext>
                  </a:extLst>
                </a:gridCol>
                <a:gridCol w="1119285">
                  <a:extLst>
                    <a:ext uri="{9D8B030D-6E8A-4147-A177-3AD203B41FA5}">
                      <a16:colId xmlns:a16="http://schemas.microsoft.com/office/drawing/2014/main" val="89439083"/>
                    </a:ext>
                  </a:extLst>
                </a:gridCol>
                <a:gridCol w="1305370">
                  <a:extLst>
                    <a:ext uri="{9D8B030D-6E8A-4147-A177-3AD203B41FA5}">
                      <a16:colId xmlns:a16="http://schemas.microsoft.com/office/drawing/2014/main" val="3408742903"/>
                    </a:ext>
                  </a:extLst>
                </a:gridCol>
                <a:gridCol w="964015">
                  <a:extLst>
                    <a:ext uri="{9D8B030D-6E8A-4147-A177-3AD203B41FA5}">
                      <a16:colId xmlns:a16="http://schemas.microsoft.com/office/drawing/2014/main" val="511756905"/>
                    </a:ext>
                  </a:extLst>
                </a:gridCol>
              </a:tblGrid>
              <a:tr h="499140">
                <a:tc>
                  <a:txBody>
                    <a:bodyPr/>
                    <a:lstStyle/>
                    <a:p>
                      <a:pPr algn="ctr"/>
                      <a:r>
                        <a:rPr lang="en-US" sz="1400" dirty="0">
                          <a:solidFill>
                            <a:sysClr val="windowText" lastClr="000000"/>
                          </a:solidFill>
                        </a:rPr>
                        <a:t>Input Voltage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a:solidFill>
                            <a:sysClr val="windowText" lastClr="000000"/>
                          </a:solidFill>
                        </a:rPr>
                        <a:t>Number of Metal Layers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a:solidFill>
                            <a:sysClr val="windowText" lastClr="000000"/>
                          </a:solidFill>
                        </a:rPr>
                        <a:t>VRM+DeCap Area per GPM (mm</a:t>
                      </a:r>
                      <a:r>
                        <a:rPr lang="en-US" sz="1400" baseline="30000" dirty="0">
                          <a:solidFill>
                            <a:sysClr val="windowText" lastClr="000000"/>
                          </a:solidFill>
                        </a:rPr>
                        <a:t>2</a:t>
                      </a:r>
                      <a:r>
                        <a:rPr lang="en-US" sz="14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400" dirty="0">
                          <a:solidFill>
                            <a:schemeClr val="tx1"/>
                          </a:solidFill>
                        </a:rPr>
                        <a:t>Number of GPMs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55618383"/>
                  </a:ext>
                </a:extLst>
              </a:tr>
              <a:tr h="343983">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382787"/>
                  </a:ext>
                </a:extLst>
              </a:tr>
              <a:tr h="343983">
                <a:tc>
                  <a:txBody>
                    <a:bodyPr/>
                    <a:lstStyle/>
                    <a:p>
                      <a:pPr algn="ctr"/>
                      <a:r>
                        <a:rPr lang="en-US"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16410"/>
                  </a:ext>
                </a:extLst>
              </a:tr>
              <a:tr h="343983">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dirty="0"/>
                        <a:t>1380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b="1"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04843178"/>
                  </a:ext>
                </a:extLst>
              </a:tr>
              <a:tr h="343983">
                <a:tc>
                  <a:txBody>
                    <a:bodyPr/>
                    <a:lstStyle/>
                    <a:p>
                      <a:pPr algn="ctr"/>
                      <a:r>
                        <a:rPr lang="en-US"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2460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7775182"/>
                  </a:ext>
                </a:extLst>
              </a:tr>
            </a:tbl>
          </a:graphicData>
        </a:graphic>
      </p:graphicFrame>
      <p:pic>
        <p:nvPicPr>
          <p:cNvPr id="21" name="Picture 20">
            <a:extLst>
              <a:ext uri="{FF2B5EF4-FFF2-40B4-BE49-F238E27FC236}">
                <a16:creationId xmlns:a16="http://schemas.microsoft.com/office/drawing/2014/main" id="{BE68B3B9-6992-477B-95AE-9F526665134C}"/>
              </a:ext>
            </a:extLst>
          </p:cNvPr>
          <p:cNvPicPr>
            <a:picLocks noChangeAspect="1"/>
          </p:cNvPicPr>
          <p:nvPr/>
        </p:nvPicPr>
        <p:blipFill>
          <a:blip r:embed="rId4"/>
          <a:stretch>
            <a:fillRect/>
          </a:stretch>
        </p:blipFill>
        <p:spPr>
          <a:xfrm>
            <a:off x="5633729" y="1320253"/>
            <a:ext cx="6089347" cy="4217494"/>
          </a:xfrm>
          <a:prstGeom prst="rect">
            <a:avLst/>
          </a:prstGeom>
        </p:spPr>
      </p:pic>
      <p:pic>
        <p:nvPicPr>
          <p:cNvPr id="6" name="Picture 5">
            <a:extLst>
              <a:ext uri="{FF2B5EF4-FFF2-40B4-BE49-F238E27FC236}">
                <a16:creationId xmlns:a16="http://schemas.microsoft.com/office/drawing/2014/main" id="{BA309167-2696-4FBD-BE21-4E2225C44623}"/>
              </a:ext>
            </a:extLst>
          </p:cNvPr>
          <p:cNvPicPr>
            <a:picLocks noChangeAspect="1"/>
          </p:cNvPicPr>
          <p:nvPr/>
        </p:nvPicPr>
        <p:blipFill>
          <a:blip r:embed="rId5"/>
          <a:stretch>
            <a:fillRect/>
          </a:stretch>
        </p:blipFill>
        <p:spPr>
          <a:xfrm>
            <a:off x="672943" y="1689864"/>
            <a:ext cx="7263576" cy="3928963"/>
          </a:xfrm>
          <a:prstGeom prst="rect">
            <a:avLst/>
          </a:prstGeom>
        </p:spPr>
      </p:pic>
      <p:sp>
        <p:nvSpPr>
          <p:cNvPr id="20" name="Slide Number Placeholder 19">
            <a:extLst>
              <a:ext uri="{FF2B5EF4-FFF2-40B4-BE49-F238E27FC236}">
                <a16:creationId xmlns:a16="http://schemas.microsoft.com/office/drawing/2014/main" id="{D458D389-0FAE-7747-9CE5-5D9E327FC3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2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animBg="1"/>
      <p:bldP spid="12"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522C-1A91-4B9A-9B17-BD5EF1086AD3}"/>
              </a:ext>
            </a:extLst>
          </p:cNvPr>
          <p:cNvSpPr>
            <a:spLocks noGrp="1"/>
          </p:cNvSpPr>
          <p:nvPr>
            <p:ph type="title"/>
          </p:nvPr>
        </p:nvSpPr>
        <p:spPr>
          <a:xfrm>
            <a:off x="838200" y="365126"/>
            <a:ext cx="10515600" cy="1025136"/>
          </a:xfrm>
        </p:spPr>
        <p:txBody>
          <a:bodyPr/>
          <a:lstStyle/>
          <a:p>
            <a:pPr algn="ctr"/>
            <a:r>
              <a:rPr lang="en-US" b="1" dirty="0">
                <a:solidFill>
                  <a:srgbClr val="0070C0"/>
                </a:solidFill>
                <a:latin typeface="+mn-lt"/>
              </a:rPr>
              <a:t>Stacked Power Delivery</a:t>
            </a:r>
          </a:p>
        </p:txBody>
      </p:sp>
      <p:cxnSp>
        <p:nvCxnSpPr>
          <p:cNvPr id="4" name="Straight Connector 3">
            <a:extLst>
              <a:ext uri="{FF2B5EF4-FFF2-40B4-BE49-F238E27FC236}">
                <a16:creationId xmlns:a16="http://schemas.microsoft.com/office/drawing/2014/main" id="{E911BCB9-FDB9-43FF-A63A-FB50FB8F9139}"/>
              </a:ext>
            </a:extLst>
          </p:cNvPr>
          <p:cNvCxnSpPr/>
          <p:nvPr/>
        </p:nvCxnSpPr>
        <p:spPr>
          <a:xfrm>
            <a:off x="653561" y="1227774"/>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Content Placeholder 3">
            <a:extLst>
              <a:ext uri="{FF2B5EF4-FFF2-40B4-BE49-F238E27FC236}">
                <a16:creationId xmlns:a16="http://schemas.microsoft.com/office/drawing/2014/main" id="{86A5145E-5607-43DB-9A63-E3B609540391}"/>
              </a:ext>
            </a:extLst>
          </p:cNvPr>
          <p:cNvPicPr>
            <a:picLocks noGrp="1" noChangeAspect="1"/>
          </p:cNvPicPr>
          <p:nvPr>
            <p:ph idx="1"/>
          </p:nvPr>
        </p:nvPicPr>
        <p:blipFill>
          <a:blip r:embed="rId3"/>
          <a:stretch>
            <a:fillRect/>
          </a:stretch>
        </p:blipFill>
        <p:spPr>
          <a:xfrm>
            <a:off x="609601" y="1468017"/>
            <a:ext cx="3346938" cy="4132962"/>
          </a:xfrm>
          <a:prstGeom prst="rect">
            <a:avLst/>
          </a:prstGeom>
        </p:spPr>
      </p:pic>
      <p:graphicFrame>
        <p:nvGraphicFramePr>
          <p:cNvPr id="6" name="Table 5">
            <a:extLst>
              <a:ext uri="{FF2B5EF4-FFF2-40B4-BE49-F238E27FC236}">
                <a16:creationId xmlns:a16="http://schemas.microsoft.com/office/drawing/2014/main" id="{5BA1E8EF-98B8-4A99-8504-80F8F3F7BDCA}"/>
              </a:ext>
            </a:extLst>
          </p:cNvPr>
          <p:cNvGraphicFramePr>
            <a:graphicFrameLocks noGrp="1"/>
          </p:cNvGraphicFramePr>
          <p:nvPr/>
        </p:nvGraphicFramePr>
        <p:xfrm>
          <a:off x="5410200" y="4211216"/>
          <a:ext cx="5562599" cy="1523999"/>
        </p:xfrm>
        <a:graphic>
          <a:graphicData uri="http://schemas.openxmlformats.org/drawingml/2006/table">
            <a:tbl>
              <a:tblPr firstRow="1" bandRow="1">
                <a:tableStyleId>{5C22544A-7EE6-4342-B048-85BDC9FD1C3A}</a:tableStyleId>
              </a:tblPr>
              <a:tblGrid>
                <a:gridCol w="1326391">
                  <a:extLst>
                    <a:ext uri="{9D8B030D-6E8A-4147-A177-3AD203B41FA5}">
                      <a16:colId xmlns:a16="http://schemas.microsoft.com/office/drawing/2014/main" val="690423216"/>
                    </a:ext>
                  </a:extLst>
                </a:gridCol>
                <a:gridCol w="1416809">
                  <a:extLst>
                    <a:ext uri="{9D8B030D-6E8A-4147-A177-3AD203B41FA5}">
                      <a16:colId xmlns:a16="http://schemas.microsoft.com/office/drawing/2014/main" val="3459642103"/>
                    </a:ext>
                  </a:extLst>
                </a:gridCol>
                <a:gridCol w="1524000">
                  <a:extLst>
                    <a:ext uri="{9D8B030D-6E8A-4147-A177-3AD203B41FA5}">
                      <a16:colId xmlns:a16="http://schemas.microsoft.com/office/drawing/2014/main" val="3408742903"/>
                    </a:ext>
                  </a:extLst>
                </a:gridCol>
                <a:gridCol w="1295399">
                  <a:extLst>
                    <a:ext uri="{9D8B030D-6E8A-4147-A177-3AD203B41FA5}">
                      <a16:colId xmlns:a16="http://schemas.microsoft.com/office/drawing/2014/main" val="511756905"/>
                    </a:ext>
                  </a:extLst>
                </a:gridCol>
              </a:tblGrid>
              <a:tr h="640793">
                <a:tc>
                  <a:txBody>
                    <a:bodyPr/>
                    <a:lstStyle/>
                    <a:p>
                      <a:pPr algn="ctr"/>
                      <a:r>
                        <a:rPr lang="en-US" sz="1600" dirty="0">
                          <a:solidFill>
                            <a:sysClr val="windowText" lastClr="000000"/>
                          </a:solidFill>
                        </a:rPr>
                        <a:t>Input Voltage (V)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600" dirty="0">
                          <a:solidFill>
                            <a:sysClr val="windowText" lastClr="000000"/>
                          </a:solidFill>
                        </a:rPr>
                        <a:t>No Stack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600" dirty="0">
                          <a:solidFill>
                            <a:sysClr val="windowText" lastClr="000000"/>
                          </a:solidFill>
                        </a:rPr>
                        <a:t>2-GPM stack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600" dirty="0">
                          <a:solidFill>
                            <a:schemeClr val="tx1"/>
                          </a:solidFill>
                        </a:rPr>
                        <a:t>4-GPM stack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455618383"/>
                  </a:ext>
                </a:extLst>
              </a:tr>
              <a:tr h="441603">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9382787"/>
                  </a:ext>
                </a:extLst>
              </a:tr>
              <a:tr h="441603">
                <a:tc>
                  <a:txBody>
                    <a:bodyPr/>
                    <a:lstStyle/>
                    <a:p>
                      <a:pPr algn="ctr"/>
                      <a:r>
                        <a:rPr lang="en-US" dirty="0"/>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016410"/>
                  </a:ext>
                </a:extLst>
              </a:tr>
            </a:tbl>
          </a:graphicData>
        </a:graphic>
      </p:graphicFrame>
      <p:sp>
        <p:nvSpPr>
          <p:cNvPr id="7" name="Rectangle 6">
            <a:extLst>
              <a:ext uri="{FF2B5EF4-FFF2-40B4-BE49-F238E27FC236}">
                <a16:creationId xmlns:a16="http://schemas.microsoft.com/office/drawing/2014/main" id="{DC3693C1-A292-481E-9C61-9AE1FDA84051}"/>
              </a:ext>
            </a:extLst>
          </p:cNvPr>
          <p:cNvSpPr/>
          <p:nvPr/>
        </p:nvSpPr>
        <p:spPr>
          <a:xfrm>
            <a:off x="4267200" y="1544217"/>
            <a:ext cx="7696200" cy="246221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One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VRM shared by multiple GPMs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in stack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Decreases step down ratio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of VRM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GPMs need to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be activity balanced for equal voltage 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Intermediate regulators for voltage stability</a:t>
            </a:r>
          </a:p>
        </p:txBody>
      </p:sp>
      <p:pic>
        <p:nvPicPr>
          <p:cNvPr id="10" name="Picture 9">
            <a:extLst>
              <a:ext uri="{FF2B5EF4-FFF2-40B4-BE49-F238E27FC236}">
                <a16:creationId xmlns:a16="http://schemas.microsoft.com/office/drawing/2014/main" id="{6BFAA25D-225B-4957-BD11-8973C2053ED3}"/>
              </a:ext>
            </a:extLst>
          </p:cNvPr>
          <p:cNvPicPr>
            <a:picLocks noChangeAspect="1"/>
          </p:cNvPicPr>
          <p:nvPr/>
        </p:nvPicPr>
        <p:blipFill>
          <a:blip r:embed="rId4"/>
          <a:stretch>
            <a:fillRect/>
          </a:stretch>
        </p:blipFill>
        <p:spPr>
          <a:xfrm>
            <a:off x="4202721" y="1490059"/>
            <a:ext cx="7244862" cy="4140167"/>
          </a:xfrm>
          <a:prstGeom prst="rect">
            <a:avLst/>
          </a:prstGeom>
        </p:spPr>
      </p:pic>
      <p:sp>
        <p:nvSpPr>
          <p:cNvPr id="12" name="Slide Number Placeholder 11">
            <a:extLst>
              <a:ext uri="{FF2B5EF4-FFF2-40B4-BE49-F238E27FC236}">
                <a16:creationId xmlns:a16="http://schemas.microsoft.com/office/drawing/2014/main" id="{5279A322-AEBF-8A41-B7B0-898EF30B59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6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2362200" y="0"/>
            <a:ext cx="7772400" cy="838200"/>
          </a:xfrm>
        </p:spPr>
        <p:txBody>
          <a:bodyPr/>
          <a:lstStyle/>
          <a:p>
            <a:pPr eaLnBrk="1" hangingPunct="1"/>
            <a:r>
              <a:rPr lang="en-US" dirty="0"/>
              <a:t>Superscalar Execution</a:t>
            </a:r>
          </a:p>
        </p:txBody>
      </p:sp>
      <p:sp>
        <p:nvSpPr>
          <p:cNvPr id="16410" name="Text Box 48"/>
          <p:cNvSpPr>
            <a:spLocks noGrp="1" noChangeArrowheads="1"/>
          </p:cNvSpPr>
          <p:nvPr>
            <p:ph idx="1"/>
            <p:custDataLst>
              <p:tags r:id="rId2"/>
            </p:custDataLst>
          </p:nvPr>
        </p:nvSpPr>
        <p:spPr>
          <a:xfrm>
            <a:off x="2876550" y="3875882"/>
            <a:ext cx="3005138" cy="373063"/>
          </a:xfrm>
        </p:spPr>
        <p:txBody>
          <a:bodyPr/>
          <a:lstStyle/>
          <a:p>
            <a:pPr eaLnBrk="1" hangingPunct="1">
              <a:lnSpc>
                <a:spcPct val="90000"/>
              </a:lnSpc>
              <a:spcBef>
                <a:spcPct val="0"/>
              </a:spcBef>
              <a:buClr>
                <a:schemeClr val="bg1"/>
              </a:buClr>
              <a:buFontTx/>
              <a:buNone/>
            </a:pPr>
            <a:r>
              <a:rPr lang="en-US" sz="2000" dirty="0">
                <a:solidFill>
                  <a:srgbClr val="000000"/>
                </a:solidFill>
              </a:rPr>
              <a:t>Time (clock cycles)</a:t>
            </a:r>
          </a:p>
        </p:txBody>
      </p:sp>
      <p:sp>
        <p:nvSpPr>
          <p:cNvPr id="16387" name="Rectangle 3"/>
          <p:cNvSpPr>
            <a:spLocks noChangeArrowheads="1"/>
          </p:cNvSpPr>
          <p:nvPr>
            <p:custDataLst>
              <p:tags r:id="rId3"/>
            </p:custDataLst>
          </p:nvPr>
        </p:nvSpPr>
        <p:spPr bwMode="auto">
          <a:xfrm>
            <a:off x="5540376" y="28194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88" name="Rectangle 4"/>
          <p:cNvSpPr>
            <a:spLocks noChangeArrowheads="1"/>
          </p:cNvSpPr>
          <p:nvPr>
            <p:custDataLst>
              <p:tags r:id="rId4"/>
            </p:custDataLst>
          </p:nvPr>
        </p:nvSpPr>
        <p:spPr bwMode="auto">
          <a:xfrm>
            <a:off x="5881688" y="28194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89" name="Rectangle 5"/>
          <p:cNvSpPr>
            <a:spLocks noChangeArrowheads="1"/>
          </p:cNvSpPr>
          <p:nvPr>
            <p:custDataLst>
              <p:tags r:id="rId5"/>
            </p:custDataLst>
          </p:nvPr>
        </p:nvSpPr>
        <p:spPr bwMode="auto">
          <a:xfrm>
            <a:off x="6562725" y="2808288"/>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90" name="Rectangle 6"/>
          <p:cNvSpPr>
            <a:spLocks noChangeArrowheads="1"/>
          </p:cNvSpPr>
          <p:nvPr>
            <p:custDataLst>
              <p:tags r:id="rId6"/>
            </p:custDataLst>
          </p:nvPr>
        </p:nvSpPr>
        <p:spPr bwMode="auto">
          <a:xfrm>
            <a:off x="6223001" y="2808288"/>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91" name="Rectangle 7"/>
          <p:cNvSpPr>
            <a:spLocks noChangeArrowheads="1"/>
          </p:cNvSpPr>
          <p:nvPr>
            <p:custDataLst>
              <p:tags r:id="rId7"/>
            </p:custDataLst>
          </p:nvPr>
        </p:nvSpPr>
        <p:spPr bwMode="auto">
          <a:xfrm>
            <a:off x="5540376" y="5545138"/>
            <a:ext cx="227013" cy="227012"/>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92" name="Rectangle 8"/>
          <p:cNvSpPr>
            <a:spLocks noChangeArrowheads="1"/>
          </p:cNvSpPr>
          <p:nvPr>
            <p:custDataLst>
              <p:tags r:id="rId8"/>
            </p:custDataLst>
          </p:nvPr>
        </p:nvSpPr>
        <p:spPr bwMode="auto">
          <a:xfrm>
            <a:off x="5881688" y="5545138"/>
            <a:ext cx="227012" cy="227012"/>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93" name="Rectangle 9"/>
          <p:cNvSpPr>
            <a:spLocks noChangeArrowheads="1"/>
          </p:cNvSpPr>
          <p:nvPr>
            <p:custDataLst>
              <p:tags r:id="rId9"/>
            </p:custDataLst>
          </p:nvPr>
        </p:nvSpPr>
        <p:spPr bwMode="auto">
          <a:xfrm>
            <a:off x="6562725" y="5545138"/>
            <a:ext cx="228600"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394" name="Rectangle 10"/>
          <p:cNvSpPr>
            <a:spLocks noChangeArrowheads="1"/>
          </p:cNvSpPr>
          <p:nvPr>
            <p:custDataLst>
              <p:tags r:id="rId10"/>
            </p:custDataLst>
          </p:nvPr>
        </p:nvSpPr>
        <p:spPr bwMode="auto">
          <a:xfrm>
            <a:off x="6223001" y="5545138"/>
            <a:ext cx="227013"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16395" name="Group 11"/>
          <p:cNvGrpSpPr>
            <a:grpSpLocks/>
          </p:cNvGrpSpPr>
          <p:nvPr>
            <p:custDataLst>
              <p:tags r:id="rId11"/>
            </p:custDataLst>
          </p:nvPr>
        </p:nvGrpSpPr>
        <p:grpSpPr bwMode="auto">
          <a:xfrm>
            <a:off x="5540375" y="5202238"/>
            <a:ext cx="1250950" cy="228600"/>
            <a:chOff x="2530" y="3277"/>
            <a:chExt cx="788" cy="144"/>
          </a:xfrm>
        </p:grpSpPr>
        <p:sp>
          <p:nvSpPr>
            <p:cNvPr id="16429" name="Rectangle 12"/>
            <p:cNvSpPr>
              <a:spLocks noChangeArrowheads="1"/>
            </p:cNvSpPr>
            <p:nvPr>
              <p:custDataLst>
                <p:tags r:id="rId44"/>
              </p:custDataLst>
            </p:nvPr>
          </p:nvSpPr>
          <p:spPr bwMode="auto">
            <a:xfrm>
              <a:off x="2530" y="3277"/>
              <a:ext cx="143"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30" name="Rectangle 13"/>
            <p:cNvSpPr>
              <a:spLocks noChangeArrowheads="1"/>
            </p:cNvSpPr>
            <p:nvPr>
              <p:custDataLst>
                <p:tags r:id="rId45"/>
              </p:custDataLst>
            </p:nvPr>
          </p:nvSpPr>
          <p:spPr bwMode="auto">
            <a:xfrm>
              <a:off x="2745" y="3277"/>
              <a:ext cx="143"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31" name="Rectangle 14"/>
            <p:cNvSpPr>
              <a:spLocks noChangeArrowheads="1"/>
            </p:cNvSpPr>
            <p:nvPr>
              <p:custDataLst>
                <p:tags r:id="rId46"/>
              </p:custDataLst>
            </p:nvPr>
          </p:nvSpPr>
          <p:spPr bwMode="auto">
            <a:xfrm>
              <a:off x="3174" y="3277"/>
              <a:ext cx="144"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32" name="Rectangle 15"/>
            <p:cNvSpPr>
              <a:spLocks noChangeArrowheads="1"/>
            </p:cNvSpPr>
            <p:nvPr>
              <p:custDataLst>
                <p:tags r:id="rId47"/>
              </p:custDataLst>
            </p:nvPr>
          </p:nvSpPr>
          <p:spPr bwMode="auto">
            <a:xfrm>
              <a:off x="2960" y="3277"/>
              <a:ext cx="143"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grpSp>
        <p:nvGrpSpPr>
          <p:cNvPr id="16396" name="Group 16"/>
          <p:cNvGrpSpPr>
            <a:grpSpLocks/>
          </p:cNvGrpSpPr>
          <p:nvPr>
            <p:custDataLst>
              <p:tags r:id="rId12"/>
            </p:custDataLst>
          </p:nvPr>
        </p:nvGrpSpPr>
        <p:grpSpPr bwMode="auto">
          <a:xfrm>
            <a:off x="5540375" y="4860926"/>
            <a:ext cx="1250950" cy="227013"/>
            <a:chOff x="2530" y="3062"/>
            <a:chExt cx="788" cy="143"/>
          </a:xfrm>
        </p:grpSpPr>
        <p:sp>
          <p:nvSpPr>
            <p:cNvPr id="16425" name="Rectangle 17"/>
            <p:cNvSpPr>
              <a:spLocks noChangeArrowheads="1"/>
            </p:cNvSpPr>
            <p:nvPr>
              <p:custDataLst>
                <p:tags r:id="rId40"/>
              </p:custDataLst>
            </p:nvPr>
          </p:nvSpPr>
          <p:spPr bwMode="auto">
            <a:xfrm>
              <a:off x="2530" y="3062"/>
              <a:ext cx="143"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6" name="Rectangle 18"/>
            <p:cNvSpPr>
              <a:spLocks noChangeArrowheads="1"/>
            </p:cNvSpPr>
            <p:nvPr>
              <p:custDataLst>
                <p:tags r:id="rId41"/>
              </p:custDataLst>
            </p:nvPr>
          </p:nvSpPr>
          <p:spPr bwMode="auto">
            <a:xfrm>
              <a:off x="2745" y="3062"/>
              <a:ext cx="143"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7" name="Rectangle 19"/>
            <p:cNvSpPr>
              <a:spLocks noChangeArrowheads="1"/>
            </p:cNvSpPr>
            <p:nvPr>
              <p:custDataLst>
                <p:tags r:id="rId42"/>
              </p:custDataLst>
            </p:nvPr>
          </p:nvSpPr>
          <p:spPr bwMode="auto">
            <a:xfrm>
              <a:off x="3174" y="3062"/>
              <a:ext cx="144"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8" name="Rectangle 20"/>
            <p:cNvSpPr>
              <a:spLocks noChangeArrowheads="1"/>
            </p:cNvSpPr>
            <p:nvPr>
              <p:custDataLst>
                <p:tags r:id="rId43"/>
              </p:custDataLst>
            </p:nvPr>
          </p:nvSpPr>
          <p:spPr bwMode="auto">
            <a:xfrm>
              <a:off x="2960" y="3062"/>
              <a:ext cx="143"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grpSp>
        <p:nvGrpSpPr>
          <p:cNvPr id="16397" name="Group 21"/>
          <p:cNvGrpSpPr>
            <a:grpSpLocks/>
          </p:cNvGrpSpPr>
          <p:nvPr>
            <p:custDataLst>
              <p:tags r:id="rId13"/>
            </p:custDataLst>
          </p:nvPr>
        </p:nvGrpSpPr>
        <p:grpSpPr bwMode="auto">
          <a:xfrm>
            <a:off x="5540375" y="4518025"/>
            <a:ext cx="1250950" cy="228600"/>
            <a:chOff x="2530" y="2846"/>
            <a:chExt cx="788" cy="144"/>
          </a:xfrm>
        </p:grpSpPr>
        <p:sp>
          <p:nvSpPr>
            <p:cNvPr id="16421" name="Rectangle 22"/>
            <p:cNvSpPr>
              <a:spLocks noChangeArrowheads="1"/>
            </p:cNvSpPr>
            <p:nvPr>
              <p:custDataLst>
                <p:tags r:id="rId36"/>
              </p:custDataLst>
            </p:nvPr>
          </p:nvSpPr>
          <p:spPr bwMode="auto">
            <a:xfrm>
              <a:off x="2530" y="2846"/>
              <a:ext cx="143"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2" name="Rectangle 23"/>
            <p:cNvSpPr>
              <a:spLocks noChangeArrowheads="1"/>
            </p:cNvSpPr>
            <p:nvPr>
              <p:custDataLst>
                <p:tags r:id="rId37"/>
              </p:custDataLst>
            </p:nvPr>
          </p:nvSpPr>
          <p:spPr bwMode="auto">
            <a:xfrm>
              <a:off x="2745" y="2846"/>
              <a:ext cx="143"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3" name="Rectangle 24"/>
            <p:cNvSpPr>
              <a:spLocks noChangeArrowheads="1"/>
            </p:cNvSpPr>
            <p:nvPr>
              <p:custDataLst>
                <p:tags r:id="rId38"/>
              </p:custDataLst>
            </p:nvPr>
          </p:nvSpPr>
          <p:spPr bwMode="auto">
            <a:xfrm>
              <a:off x="3174" y="2846"/>
              <a:ext cx="144"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4" name="Rectangle 25"/>
            <p:cNvSpPr>
              <a:spLocks noChangeArrowheads="1"/>
            </p:cNvSpPr>
            <p:nvPr>
              <p:custDataLst>
                <p:tags r:id="rId39"/>
              </p:custDataLst>
            </p:nvPr>
          </p:nvSpPr>
          <p:spPr bwMode="auto">
            <a:xfrm>
              <a:off x="2960" y="2846"/>
              <a:ext cx="143"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grpSp>
        <p:nvGrpSpPr>
          <p:cNvPr id="16398" name="Group 26"/>
          <p:cNvGrpSpPr>
            <a:grpSpLocks/>
          </p:cNvGrpSpPr>
          <p:nvPr>
            <p:custDataLst>
              <p:tags r:id="rId14"/>
            </p:custDataLst>
          </p:nvPr>
        </p:nvGrpSpPr>
        <p:grpSpPr bwMode="auto">
          <a:xfrm>
            <a:off x="5540375" y="4176713"/>
            <a:ext cx="1250950" cy="227012"/>
            <a:chOff x="2530" y="2631"/>
            <a:chExt cx="788" cy="143"/>
          </a:xfrm>
        </p:grpSpPr>
        <p:sp>
          <p:nvSpPr>
            <p:cNvPr id="16417" name="Rectangle 27"/>
            <p:cNvSpPr>
              <a:spLocks noChangeArrowheads="1"/>
            </p:cNvSpPr>
            <p:nvPr>
              <p:custDataLst>
                <p:tags r:id="rId32"/>
              </p:custDataLst>
            </p:nvPr>
          </p:nvSpPr>
          <p:spPr bwMode="auto">
            <a:xfrm>
              <a:off x="2530" y="2631"/>
              <a:ext cx="143"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18" name="Rectangle 28"/>
            <p:cNvSpPr>
              <a:spLocks noChangeArrowheads="1"/>
            </p:cNvSpPr>
            <p:nvPr>
              <p:custDataLst>
                <p:tags r:id="rId33"/>
              </p:custDataLst>
            </p:nvPr>
          </p:nvSpPr>
          <p:spPr bwMode="auto">
            <a:xfrm>
              <a:off x="2745" y="2631"/>
              <a:ext cx="143"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19" name="Rectangle 29"/>
            <p:cNvSpPr>
              <a:spLocks noChangeArrowheads="1"/>
            </p:cNvSpPr>
            <p:nvPr>
              <p:custDataLst>
                <p:tags r:id="rId34"/>
              </p:custDataLst>
            </p:nvPr>
          </p:nvSpPr>
          <p:spPr bwMode="auto">
            <a:xfrm>
              <a:off x="3174" y="2631"/>
              <a:ext cx="144"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20" name="Rectangle 30"/>
            <p:cNvSpPr>
              <a:spLocks noChangeArrowheads="1"/>
            </p:cNvSpPr>
            <p:nvPr>
              <p:custDataLst>
                <p:tags r:id="rId35"/>
              </p:custDataLst>
            </p:nvPr>
          </p:nvSpPr>
          <p:spPr bwMode="auto">
            <a:xfrm>
              <a:off x="2960" y="2631"/>
              <a:ext cx="143" cy="14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
        <p:nvSpPr>
          <p:cNvPr id="16399" name="Rectangle 31"/>
          <p:cNvSpPr>
            <a:spLocks noChangeArrowheads="1"/>
          </p:cNvSpPr>
          <p:nvPr>
            <p:custDataLst>
              <p:tags r:id="rId15"/>
            </p:custDataLst>
          </p:nvPr>
        </p:nvSpPr>
        <p:spPr bwMode="auto">
          <a:xfrm>
            <a:off x="5540376" y="3833813"/>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00" name="Rectangle 32"/>
          <p:cNvSpPr>
            <a:spLocks noChangeArrowheads="1"/>
          </p:cNvSpPr>
          <p:nvPr>
            <p:custDataLst>
              <p:tags r:id="rId16"/>
            </p:custDataLst>
          </p:nvPr>
        </p:nvSpPr>
        <p:spPr bwMode="auto">
          <a:xfrm>
            <a:off x="5881688" y="3833813"/>
            <a:ext cx="227012"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01" name="Rectangle 33"/>
          <p:cNvSpPr>
            <a:spLocks noChangeArrowheads="1"/>
          </p:cNvSpPr>
          <p:nvPr>
            <p:custDataLst>
              <p:tags r:id="rId17"/>
            </p:custDataLst>
          </p:nvPr>
        </p:nvSpPr>
        <p:spPr bwMode="auto">
          <a:xfrm>
            <a:off x="6562725" y="3833813"/>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02" name="Rectangle 34"/>
          <p:cNvSpPr>
            <a:spLocks noChangeArrowheads="1"/>
          </p:cNvSpPr>
          <p:nvPr>
            <p:custDataLst>
              <p:tags r:id="rId18"/>
            </p:custDataLst>
          </p:nvPr>
        </p:nvSpPr>
        <p:spPr bwMode="auto">
          <a:xfrm>
            <a:off x="6223001" y="3833813"/>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03" name="Rectangle 35"/>
          <p:cNvSpPr>
            <a:spLocks noChangeArrowheads="1"/>
          </p:cNvSpPr>
          <p:nvPr>
            <p:custDataLst>
              <p:tags r:id="rId19"/>
            </p:custDataLst>
          </p:nvPr>
        </p:nvSpPr>
        <p:spPr bwMode="auto">
          <a:xfrm>
            <a:off x="5881688" y="34925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04" name="Rectangle 36"/>
          <p:cNvSpPr>
            <a:spLocks noChangeArrowheads="1"/>
          </p:cNvSpPr>
          <p:nvPr>
            <p:custDataLst>
              <p:tags r:id="rId20"/>
            </p:custDataLst>
          </p:nvPr>
        </p:nvSpPr>
        <p:spPr bwMode="auto">
          <a:xfrm>
            <a:off x="6562725" y="3492500"/>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05" name="Rectangle 37"/>
          <p:cNvSpPr>
            <a:spLocks noChangeArrowheads="1"/>
          </p:cNvSpPr>
          <p:nvPr>
            <p:custDataLst>
              <p:tags r:id="rId21"/>
            </p:custDataLst>
          </p:nvPr>
        </p:nvSpPr>
        <p:spPr bwMode="auto">
          <a:xfrm>
            <a:off x="6223001" y="3492500"/>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16406" name="Group 38"/>
          <p:cNvGrpSpPr>
            <a:grpSpLocks/>
          </p:cNvGrpSpPr>
          <p:nvPr>
            <p:custDataLst>
              <p:tags r:id="rId22"/>
            </p:custDataLst>
          </p:nvPr>
        </p:nvGrpSpPr>
        <p:grpSpPr bwMode="auto">
          <a:xfrm>
            <a:off x="5540375" y="3149600"/>
            <a:ext cx="1250950" cy="228600"/>
            <a:chOff x="2530" y="1984"/>
            <a:chExt cx="788" cy="144"/>
          </a:xfrm>
        </p:grpSpPr>
        <p:sp>
          <p:nvSpPr>
            <p:cNvPr id="16413" name="Rectangle 39"/>
            <p:cNvSpPr>
              <a:spLocks noChangeArrowheads="1"/>
            </p:cNvSpPr>
            <p:nvPr>
              <p:custDataLst>
                <p:tags r:id="rId28"/>
              </p:custDataLst>
            </p:nvPr>
          </p:nvSpPr>
          <p:spPr bwMode="auto">
            <a:xfrm>
              <a:off x="2530" y="1984"/>
              <a:ext cx="143"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14" name="Rectangle 40"/>
            <p:cNvSpPr>
              <a:spLocks noChangeArrowheads="1"/>
            </p:cNvSpPr>
            <p:nvPr>
              <p:custDataLst>
                <p:tags r:id="rId29"/>
              </p:custDataLst>
            </p:nvPr>
          </p:nvSpPr>
          <p:spPr bwMode="auto">
            <a:xfrm>
              <a:off x="2745" y="1984"/>
              <a:ext cx="143"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15" name="Rectangle 41"/>
            <p:cNvSpPr>
              <a:spLocks noChangeArrowheads="1"/>
            </p:cNvSpPr>
            <p:nvPr>
              <p:custDataLst>
                <p:tags r:id="rId30"/>
              </p:custDataLst>
            </p:nvPr>
          </p:nvSpPr>
          <p:spPr bwMode="auto">
            <a:xfrm>
              <a:off x="3174" y="1984"/>
              <a:ext cx="144"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6416" name="Rectangle 42"/>
            <p:cNvSpPr>
              <a:spLocks noChangeArrowheads="1"/>
            </p:cNvSpPr>
            <p:nvPr>
              <p:custDataLst>
                <p:tags r:id="rId31"/>
              </p:custDataLst>
            </p:nvPr>
          </p:nvSpPr>
          <p:spPr bwMode="auto">
            <a:xfrm>
              <a:off x="2960" y="1984"/>
              <a:ext cx="143" cy="144"/>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
        <p:nvSpPr>
          <p:cNvPr id="16407" name="Rectangle 43"/>
          <p:cNvSpPr>
            <a:spLocks noChangeArrowheads="1"/>
          </p:cNvSpPr>
          <p:nvPr>
            <p:custDataLst>
              <p:tags r:id="rId23"/>
            </p:custDataLst>
          </p:nvPr>
        </p:nvSpPr>
        <p:spPr bwMode="auto">
          <a:xfrm>
            <a:off x="5546725" y="2433639"/>
            <a:ext cx="1128514"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000000"/>
                </a:solidFill>
                <a:latin typeface="Helvetica" pitchFamily="34" charset="0"/>
                <a:cs typeface="Arial" charset="0"/>
              </a:rPr>
              <a:t>Issue Slots</a:t>
            </a:r>
            <a:endParaRPr lang="en-US" sz="2400">
              <a:solidFill>
                <a:srgbClr val="000000"/>
              </a:solidFill>
              <a:latin typeface="Times New Roman" pitchFamily="18" charset="0"/>
              <a:cs typeface="Arial" charset="0"/>
            </a:endParaRPr>
          </a:p>
        </p:txBody>
      </p:sp>
      <p:grpSp>
        <p:nvGrpSpPr>
          <p:cNvPr id="16408" name="Group 44"/>
          <p:cNvGrpSpPr>
            <a:grpSpLocks/>
          </p:cNvGrpSpPr>
          <p:nvPr>
            <p:custDataLst>
              <p:tags r:id="rId24"/>
            </p:custDataLst>
          </p:nvPr>
        </p:nvGrpSpPr>
        <p:grpSpPr bwMode="auto">
          <a:xfrm>
            <a:off x="5141913" y="2833689"/>
            <a:ext cx="101600" cy="2944812"/>
            <a:chOff x="2279" y="2986"/>
            <a:chExt cx="64" cy="654"/>
          </a:xfrm>
        </p:grpSpPr>
        <p:sp>
          <p:nvSpPr>
            <p:cNvPr id="16411" name="Freeform 45"/>
            <p:cNvSpPr>
              <a:spLocks/>
            </p:cNvSpPr>
            <p:nvPr>
              <p:custDataLst>
                <p:tags r:id="rId26"/>
              </p:custDataLst>
            </p:nvPr>
          </p:nvSpPr>
          <p:spPr bwMode="auto">
            <a:xfrm>
              <a:off x="2279" y="3552"/>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6412" name="Line 46"/>
            <p:cNvSpPr>
              <a:spLocks noChangeShapeType="1"/>
            </p:cNvSpPr>
            <p:nvPr>
              <p:custDataLst>
                <p:tags r:id="rId27"/>
              </p:custDataLst>
            </p:nvPr>
          </p:nvSpPr>
          <p:spPr bwMode="auto">
            <a:xfrm>
              <a:off x="2311" y="2986"/>
              <a:ext cx="1" cy="63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16409" name="Rectangle 47"/>
          <p:cNvSpPr>
            <a:spLocks noChangeArrowheads="1"/>
          </p:cNvSpPr>
          <p:nvPr>
            <p:custDataLst>
              <p:tags r:id="rId25"/>
            </p:custDataLst>
          </p:nvPr>
        </p:nvSpPr>
        <p:spPr bwMode="auto">
          <a:xfrm>
            <a:off x="5540376" y="34925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Tree>
    <p:extLst>
      <p:ext uri="{BB962C8B-B14F-4D97-AF65-F5344CB8AC3E}">
        <p14:creationId xmlns:p14="http://schemas.microsoft.com/office/powerpoint/2010/main" val="144878756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32B154-803E-486E-9A4E-377B07719446}"/>
              </a:ext>
            </a:extLst>
          </p:cNvPr>
          <p:cNvGrpSpPr/>
          <p:nvPr/>
        </p:nvGrpSpPr>
        <p:grpSpPr>
          <a:xfrm>
            <a:off x="2265439" y="1461196"/>
            <a:ext cx="7239000" cy="2097123"/>
            <a:chOff x="1869056" y="1489471"/>
            <a:chExt cx="8174681" cy="2502626"/>
          </a:xfrm>
        </p:grpSpPr>
        <p:grpSp>
          <p:nvGrpSpPr>
            <p:cNvPr id="8" name="Group 7">
              <a:extLst>
                <a:ext uri="{FF2B5EF4-FFF2-40B4-BE49-F238E27FC236}">
                  <a16:creationId xmlns:a16="http://schemas.microsoft.com/office/drawing/2014/main" id="{4796F52C-5FEF-4483-A988-BD6B89DD59E5}"/>
                </a:ext>
              </a:extLst>
            </p:cNvPr>
            <p:cNvGrpSpPr/>
            <p:nvPr/>
          </p:nvGrpSpPr>
          <p:grpSpPr>
            <a:xfrm>
              <a:off x="1869056" y="1731034"/>
              <a:ext cx="1650520" cy="1692911"/>
              <a:chOff x="1869056" y="1731034"/>
              <a:chExt cx="1650520" cy="1692911"/>
            </a:xfrm>
          </p:grpSpPr>
          <p:cxnSp>
            <p:nvCxnSpPr>
              <p:cNvPr id="72" name="Straight Connector 71">
                <a:extLst>
                  <a:ext uri="{FF2B5EF4-FFF2-40B4-BE49-F238E27FC236}">
                    <a16:creationId xmlns:a16="http://schemas.microsoft.com/office/drawing/2014/main" id="{0B0457B3-05BA-4588-B445-F3A34DCC0E69}"/>
                  </a:ext>
                </a:extLst>
              </p:cNvPr>
              <p:cNvCxnSpPr>
                <a:cxnSpLocks/>
              </p:cNvCxnSpPr>
              <p:nvPr/>
            </p:nvCxnSpPr>
            <p:spPr>
              <a:xfrm>
                <a:off x="3295289" y="1803613"/>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F72050A-E32B-45C5-8AD2-73B8FC19A513}"/>
                  </a:ext>
                </a:extLst>
              </p:cNvPr>
              <p:cNvCxnSpPr>
                <a:cxnSpLocks/>
              </p:cNvCxnSpPr>
              <p:nvPr/>
            </p:nvCxnSpPr>
            <p:spPr>
              <a:xfrm>
                <a:off x="2692474" y="1877661"/>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C844F8A-BF0D-475D-B14C-66369C45EF38}"/>
                  </a:ext>
                </a:extLst>
              </p:cNvPr>
              <p:cNvCxnSpPr>
                <a:cxnSpLocks/>
                <a:endCxn id="84" idx="2"/>
              </p:cNvCxnSpPr>
              <p:nvPr/>
            </p:nvCxnSpPr>
            <p:spPr>
              <a:xfrm>
                <a:off x="2093344" y="1877661"/>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5E5B7A-ACB4-4CBB-9BBD-784B3EEDC616}"/>
                  </a:ext>
                </a:extLst>
              </p:cNvPr>
              <p:cNvCxnSpPr/>
              <p:nvPr/>
            </p:nvCxnSpPr>
            <p:spPr>
              <a:xfrm flipV="1">
                <a:off x="2306128" y="3203972"/>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F01B457-D370-4709-AFEB-4E417FB827B7}"/>
                  </a:ext>
                </a:extLst>
              </p:cNvPr>
              <p:cNvCxnSpPr/>
              <p:nvPr/>
            </p:nvCxnSpPr>
            <p:spPr>
              <a:xfrm flipV="1">
                <a:off x="2199734" y="2568129"/>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6EF45A8-1141-4D84-9989-437E4910861D}"/>
                  </a:ext>
                </a:extLst>
              </p:cNvPr>
              <p:cNvCxnSpPr>
                <a:endCxn id="80" idx="1"/>
              </p:cNvCxnSpPr>
              <p:nvPr/>
            </p:nvCxnSpPr>
            <p:spPr>
              <a:xfrm flipV="1">
                <a:off x="2081842" y="1946695"/>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376CED0D-495E-44D4-8ED2-3D110AFFB166}"/>
                  </a:ext>
                </a:extLst>
              </p:cNvPr>
              <p:cNvSpPr/>
              <p:nvPr/>
            </p:nvSpPr>
            <p:spPr>
              <a:xfrm>
                <a:off x="1869057"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4B4DA38D-73BE-41F6-A84C-2709083BAA6C}"/>
                  </a:ext>
                </a:extLst>
              </p:cNvPr>
              <p:cNvSpPr/>
              <p:nvPr/>
            </p:nvSpPr>
            <p:spPr>
              <a:xfrm>
                <a:off x="2470030"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85134C92-6986-4367-A8FC-D8E2DB6C77F7}"/>
                  </a:ext>
                </a:extLst>
              </p:cNvPr>
              <p:cNvSpPr/>
              <p:nvPr/>
            </p:nvSpPr>
            <p:spPr>
              <a:xfrm>
                <a:off x="3071003"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7C643284-F7A6-49F8-A8F7-F3D66D04969B}"/>
                  </a:ext>
                </a:extLst>
              </p:cNvPr>
              <p:cNvSpPr/>
              <p:nvPr/>
            </p:nvSpPr>
            <p:spPr>
              <a:xfrm>
                <a:off x="1869056"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21A2C025-176E-41E6-8A60-50C98089B3EF}"/>
                  </a:ext>
                </a:extLst>
              </p:cNvPr>
              <p:cNvSpPr/>
              <p:nvPr/>
            </p:nvSpPr>
            <p:spPr>
              <a:xfrm>
                <a:off x="2470029"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865A5EA1-AD7C-435D-9305-2F73CAFBD286}"/>
                  </a:ext>
                </a:extLst>
              </p:cNvPr>
              <p:cNvSpPr/>
              <p:nvPr/>
            </p:nvSpPr>
            <p:spPr>
              <a:xfrm>
                <a:off x="3071002"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0C67AFF6-6EE2-49A4-8BC7-F9A894466313}"/>
                  </a:ext>
                </a:extLst>
              </p:cNvPr>
              <p:cNvSpPr/>
              <p:nvPr/>
            </p:nvSpPr>
            <p:spPr>
              <a:xfrm>
                <a:off x="1869057"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0182EFFA-3065-4B86-A4E3-9DCC8B620835}"/>
                  </a:ext>
                </a:extLst>
              </p:cNvPr>
              <p:cNvSpPr/>
              <p:nvPr/>
            </p:nvSpPr>
            <p:spPr>
              <a:xfrm>
                <a:off x="2470030"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D66AD506-3E04-4D7B-9431-D8C35C976B31}"/>
                  </a:ext>
                </a:extLst>
              </p:cNvPr>
              <p:cNvSpPr/>
              <p:nvPr/>
            </p:nvSpPr>
            <p:spPr>
              <a:xfrm>
                <a:off x="3071003"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3BC581E-3422-4006-BBB6-8F8E51672052}"/>
                </a:ext>
              </a:extLst>
            </p:cNvPr>
            <p:cNvGrpSpPr/>
            <p:nvPr/>
          </p:nvGrpSpPr>
          <p:grpSpPr>
            <a:xfrm>
              <a:off x="4489669" y="1570421"/>
              <a:ext cx="2100932" cy="1844163"/>
              <a:chOff x="4489669" y="1570421"/>
              <a:chExt cx="2100932" cy="1844163"/>
            </a:xfrm>
          </p:grpSpPr>
          <p:grpSp>
            <p:nvGrpSpPr>
              <p:cNvPr id="47" name="Group 46">
                <a:extLst>
                  <a:ext uri="{FF2B5EF4-FFF2-40B4-BE49-F238E27FC236}">
                    <a16:creationId xmlns:a16="http://schemas.microsoft.com/office/drawing/2014/main" id="{A7378B2F-94FE-41D8-8BD0-418D30ACE46A}"/>
                  </a:ext>
                </a:extLst>
              </p:cNvPr>
              <p:cNvGrpSpPr/>
              <p:nvPr/>
            </p:nvGrpSpPr>
            <p:grpSpPr>
              <a:xfrm>
                <a:off x="4715795" y="1721673"/>
                <a:ext cx="1650520" cy="1692911"/>
                <a:chOff x="1869056" y="1731034"/>
                <a:chExt cx="1650520" cy="1692911"/>
              </a:xfrm>
            </p:grpSpPr>
            <p:cxnSp>
              <p:nvCxnSpPr>
                <p:cNvPr id="57" name="Straight Connector 56">
                  <a:extLst>
                    <a:ext uri="{FF2B5EF4-FFF2-40B4-BE49-F238E27FC236}">
                      <a16:creationId xmlns:a16="http://schemas.microsoft.com/office/drawing/2014/main" id="{987A2719-860B-45BB-9569-E67477D2CE0A}"/>
                    </a:ext>
                  </a:extLst>
                </p:cNvPr>
                <p:cNvCxnSpPr>
                  <a:cxnSpLocks/>
                </p:cNvCxnSpPr>
                <p:nvPr/>
              </p:nvCxnSpPr>
              <p:spPr>
                <a:xfrm>
                  <a:off x="3295289" y="1803613"/>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97D2364-C66F-470C-8828-D81581D4DC3B}"/>
                    </a:ext>
                  </a:extLst>
                </p:cNvPr>
                <p:cNvCxnSpPr>
                  <a:cxnSpLocks/>
                </p:cNvCxnSpPr>
                <p:nvPr/>
              </p:nvCxnSpPr>
              <p:spPr>
                <a:xfrm>
                  <a:off x="2692474" y="1877661"/>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27CB0E-3DEC-477F-85F0-410C06B3F0BA}"/>
                    </a:ext>
                  </a:extLst>
                </p:cNvPr>
                <p:cNvCxnSpPr>
                  <a:cxnSpLocks/>
                  <a:endCxn id="69" idx="2"/>
                </p:cNvCxnSpPr>
                <p:nvPr/>
              </p:nvCxnSpPr>
              <p:spPr>
                <a:xfrm>
                  <a:off x="2093344" y="1877661"/>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A96C9B9-4201-41AF-826C-846C13B8E12E}"/>
                    </a:ext>
                  </a:extLst>
                </p:cNvPr>
                <p:cNvCxnSpPr/>
                <p:nvPr/>
              </p:nvCxnSpPr>
              <p:spPr>
                <a:xfrm flipV="1">
                  <a:off x="2306128" y="3203972"/>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16451D4-1790-4C55-AE6E-3BEA5A32515D}"/>
                    </a:ext>
                  </a:extLst>
                </p:cNvPr>
                <p:cNvCxnSpPr/>
                <p:nvPr/>
              </p:nvCxnSpPr>
              <p:spPr>
                <a:xfrm flipV="1">
                  <a:off x="2199734" y="2568129"/>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1FBE145-CDD6-4761-9107-332D8B50F256}"/>
                    </a:ext>
                  </a:extLst>
                </p:cNvPr>
                <p:cNvCxnSpPr>
                  <a:endCxn id="65" idx="1"/>
                </p:cNvCxnSpPr>
                <p:nvPr/>
              </p:nvCxnSpPr>
              <p:spPr>
                <a:xfrm flipV="1">
                  <a:off x="2081842" y="1946695"/>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321AC32-B943-4EA9-83E7-1E658F8FF556}"/>
                    </a:ext>
                  </a:extLst>
                </p:cNvPr>
                <p:cNvSpPr/>
                <p:nvPr/>
              </p:nvSpPr>
              <p:spPr>
                <a:xfrm>
                  <a:off x="1869057"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F1ECE565-A357-41F2-8418-63AE08D3A6F1}"/>
                    </a:ext>
                  </a:extLst>
                </p:cNvPr>
                <p:cNvSpPr/>
                <p:nvPr/>
              </p:nvSpPr>
              <p:spPr>
                <a:xfrm>
                  <a:off x="2470030"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F51177FD-306D-4981-B2A5-C498C7FEC1DC}"/>
                    </a:ext>
                  </a:extLst>
                </p:cNvPr>
                <p:cNvSpPr/>
                <p:nvPr/>
              </p:nvSpPr>
              <p:spPr>
                <a:xfrm>
                  <a:off x="3071003"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1CA15F61-764D-4D5B-B0AB-A72120FD3461}"/>
                    </a:ext>
                  </a:extLst>
                </p:cNvPr>
                <p:cNvSpPr/>
                <p:nvPr/>
              </p:nvSpPr>
              <p:spPr>
                <a:xfrm>
                  <a:off x="1869056"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800C2DB7-7F4D-443C-8556-974A6BC362E0}"/>
                    </a:ext>
                  </a:extLst>
                </p:cNvPr>
                <p:cNvSpPr/>
                <p:nvPr/>
              </p:nvSpPr>
              <p:spPr>
                <a:xfrm>
                  <a:off x="2470029"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FE4349E8-33A0-4C04-BC10-5DCBD676DF34}"/>
                    </a:ext>
                  </a:extLst>
                </p:cNvPr>
                <p:cNvSpPr/>
                <p:nvPr/>
              </p:nvSpPr>
              <p:spPr>
                <a:xfrm>
                  <a:off x="3071002"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BCA90BC0-255C-41EB-B1FB-FC4C354CA584}"/>
                    </a:ext>
                  </a:extLst>
                </p:cNvPr>
                <p:cNvSpPr/>
                <p:nvPr/>
              </p:nvSpPr>
              <p:spPr>
                <a:xfrm>
                  <a:off x="1869057"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8B897E81-0C0F-4BBF-BD59-0AB376C11719}"/>
                    </a:ext>
                  </a:extLst>
                </p:cNvPr>
                <p:cNvSpPr/>
                <p:nvPr/>
              </p:nvSpPr>
              <p:spPr>
                <a:xfrm>
                  <a:off x="2470030"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E8420FEF-B83E-4C2F-8A93-ECECCF93CB86}"/>
                    </a:ext>
                  </a:extLst>
                </p:cNvPr>
                <p:cNvSpPr/>
                <p:nvPr/>
              </p:nvSpPr>
              <p:spPr>
                <a:xfrm>
                  <a:off x="3071003"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Left Bracket 47">
                <a:extLst>
                  <a:ext uri="{FF2B5EF4-FFF2-40B4-BE49-F238E27FC236}">
                    <a16:creationId xmlns:a16="http://schemas.microsoft.com/office/drawing/2014/main" id="{81454BAD-F44A-41B9-86CF-EF61F7E087B8}"/>
                  </a:ext>
                </a:extLst>
              </p:cNvPr>
              <p:cNvSpPr/>
              <p:nvPr/>
            </p:nvSpPr>
            <p:spPr>
              <a:xfrm>
                <a:off x="4489669" y="1578778"/>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Left Bracket 48">
                <a:extLst>
                  <a:ext uri="{FF2B5EF4-FFF2-40B4-BE49-F238E27FC236}">
                    <a16:creationId xmlns:a16="http://schemas.microsoft.com/office/drawing/2014/main" id="{3039D3C5-CEDA-475A-AAF9-D084F9D7787A}"/>
                  </a:ext>
                </a:extLst>
              </p:cNvPr>
              <p:cNvSpPr/>
              <p:nvPr/>
            </p:nvSpPr>
            <p:spPr>
              <a:xfrm>
                <a:off x="4507208" y="2238864"/>
                <a:ext cx="206746" cy="38443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Left Bracket 49">
                <a:extLst>
                  <a:ext uri="{FF2B5EF4-FFF2-40B4-BE49-F238E27FC236}">
                    <a16:creationId xmlns:a16="http://schemas.microsoft.com/office/drawing/2014/main" id="{23EE1617-ACCC-4FF8-8B9A-3C716DC5DFA5}"/>
                  </a:ext>
                </a:extLst>
              </p:cNvPr>
              <p:cNvSpPr/>
              <p:nvPr/>
            </p:nvSpPr>
            <p:spPr>
              <a:xfrm>
                <a:off x="4510885" y="2840252"/>
                <a:ext cx="228627" cy="381034"/>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Left Bracket 50">
                <a:extLst>
                  <a:ext uri="{FF2B5EF4-FFF2-40B4-BE49-F238E27FC236}">
                    <a16:creationId xmlns:a16="http://schemas.microsoft.com/office/drawing/2014/main" id="{D28B6BE2-BECF-4522-A90A-E210E83E30B7}"/>
                  </a:ext>
                </a:extLst>
              </p:cNvPr>
              <p:cNvSpPr/>
              <p:nvPr/>
            </p:nvSpPr>
            <p:spPr>
              <a:xfrm rot="10800000">
                <a:off x="6358747" y="1570421"/>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Left Bracket 51">
                <a:extLst>
                  <a:ext uri="{FF2B5EF4-FFF2-40B4-BE49-F238E27FC236}">
                    <a16:creationId xmlns:a16="http://schemas.microsoft.com/office/drawing/2014/main" id="{DEFAB84E-658B-43A5-A612-20FC5C4F6F1D}"/>
                  </a:ext>
                </a:extLst>
              </p:cNvPr>
              <p:cNvSpPr/>
              <p:nvPr/>
            </p:nvSpPr>
            <p:spPr>
              <a:xfrm rot="10800000">
                <a:off x="6358747" y="2238864"/>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Left Bracket 52">
                <a:extLst>
                  <a:ext uri="{FF2B5EF4-FFF2-40B4-BE49-F238E27FC236}">
                    <a16:creationId xmlns:a16="http://schemas.microsoft.com/office/drawing/2014/main" id="{20B8616A-A1AC-45D0-B066-274298050812}"/>
                  </a:ext>
                </a:extLst>
              </p:cNvPr>
              <p:cNvSpPr/>
              <p:nvPr/>
            </p:nvSpPr>
            <p:spPr>
              <a:xfrm rot="10800000">
                <a:off x="6366315" y="2857502"/>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1361D782-DC87-401D-A5AD-AF9EB1BF843F}"/>
                  </a:ext>
                </a:extLst>
              </p:cNvPr>
              <p:cNvCxnSpPr>
                <a:cxnSpLocks/>
                <a:endCxn id="51" idx="2"/>
              </p:cNvCxnSpPr>
              <p:nvPr/>
            </p:nvCxnSpPr>
            <p:spPr>
              <a:xfrm flipV="1">
                <a:off x="4713954" y="1570421"/>
                <a:ext cx="1644793" cy="4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6124CCA-369A-457D-A34D-AF486EE418CA}"/>
                  </a:ext>
                </a:extLst>
              </p:cNvPr>
              <p:cNvCxnSpPr>
                <a:cxnSpLocks/>
              </p:cNvCxnSpPr>
              <p:nvPr/>
            </p:nvCxnSpPr>
            <p:spPr>
              <a:xfrm flipV="1">
                <a:off x="4705407" y="2234088"/>
                <a:ext cx="1644793" cy="4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4172CA-8185-46B8-A354-BFDED4263596}"/>
                  </a:ext>
                </a:extLst>
              </p:cNvPr>
              <p:cNvCxnSpPr>
                <a:cxnSpLocks/>
                <a:stCxn id="50" idx="0"/>
                <a:endCxn id="53" idx="2"/>
              </p:cNvCxnSpPr>
              <p:nvPr/>
            </p:nvCxnSpPr>
            <p:spPr>
              <a:xfrm>
                <a:off x="4739512" y="2840252"/>
                <a:ext cx="1626803" cy="17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DDBE9E52-D5A6-4A28-8F48-5805C3707763}"/>
                </a:ext>
              </a:extLst>
            </p:cNvPr>
            <p:cNvGrpSpPr/>
            <p:nvPr/>
          </p:nvGrpSpPr>
          <p:grpSpPr>
            <a:xfrm>
              <a:off x="8168931" y="1721672"/>
              <a:ext cx="1650520" cy="1692911"/>
              <a:chOff x="1869056" y="1731034"/>
              <a:chExt cx="1650520" cy="1692911"/>
            </a:xfrm>
          </p:grpSpPr>
          <p:cxnSp>
            <p:nvCxnSpPr>
              <p:cNvPr id="32" name="Straight Connector 31">
                <a:extLst>
                  <a:ext uri="{FF2B5EF4-FFF2-40B4-BE49-F238E27FC236}">
                    <a16:creationId xmlns:a16="http://schemas.microsoft.com/office/drawing/2014/main" id="{54FCBB08-A636-4102-9D31-ADAFB33AFC50}"/>
                  </a:ext>
                </a:extLst>
              </p:cNvPr>
              <p:cNvCxnSpPr>
                <a:cxnSpLocks/>
              </p:cNvCxnSpPr>
              <p:nvPr/>
            </p:nvCxnSpPr>
            <p:spPr>
              <a:xfrm>
                <a:off x="3295289" y="1803613"/>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5DEE5B-152D-4A1C-B8F7-EDD678607713}"/>
                  </a:ext>
                </a:extLst>
              </p:cNvPr>
              <p:cNvCxnSpPr>
                <a:cxnSpLocks/>
              </p:cNvCxnSpPr>
              <p:nvPr/>
            </p:nvCxnSpPr>
            <p:spPr>
              <a:xfrm>
                <a:off x="2692474" y="1877661"/>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E8BEFEF-6030-4F55-B969-BEC74818483B}"/>
                  </a:ext>
                </a:extLst>
              </p:cNvPr>
              <p:cNvCxnSpPr>
                <a:cxnSpLocks/>
                <a:endCxn id="44" idx="2"/>
              </p:cNvCxnSpPr>
              <p:nvPr/>
            </p:nvCxnSpPr>
            <p:spPr>
              <a:xfrm>
                <a:off x="2093344" y="1877661"/>
                <a:ext cx="0" cy="1546284"/>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1F8F4B1-7CD8-4D07-8F75-D58ABE8C1E9C}"/>
                  </a:ext>
                </a:extLst>
              </p:cNvPr>
              <p:cNvCxnSpPr/>
              <p:nvPr/>
            </p:nvCxnSpPr>
            <p:spPr>
              <a:xfrm flipV="1">
                <a:off x="2306128" y="3203972"/>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08944CF-D1F0-46D3-B976-6341E7BD3265}"/>
                  </a:ext>
                </a:extLst>
              </p:cNvPr>
              <p:cNvCxnSpPr/>
              <p:nvPr/>
            </p:nvCxnSpPr>
            <p:spPr>
              <a:xfrm flipV="1">
                <a:off x="2199734" y="2568129"/>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B2E1151-E68C-45C0-91E1-13DCCC9B186A}"/>
                  </a:ext>
                </a:extLst>
              </p:cNvPr>
              <p:cNvCxnSpPr>
                <a:endCxn id="40" idx="1"/>
              </p:cNvCxnSpPr>
              <p:nvPr/>
            </p:nvCxnSpPr>
            <p:spPr>
              <a:xfrm flipV="1">
                <a:off x="2081842" y="1946695"/>
                <a:ext cx="989161" cy="862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8840211-EA52-4DA6-B620-79667860F525}"/>
                  </a:ext>
                </a:extLst>
              </p:cNvPr>
              <p:cNvSpPr/>
              <p:nvPr/>
            </p:nvSpPr>
            <p:spPr>
              <a:xfrm>
                <a:off x="1869057"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495BE135-3EF0-49E6-AD2B-1D8EA2C00281}"/>
                  </a:ext>
                </a:extLst>
              </p:cNvPr>
              <p:cNvSpPr/>
              <p:nvPr/>
            </p:nvSpPr>
            <p:spPr>
              <a:xfrm>
                <a:off x="2470030"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1FDAAA2-5592-4B14-86F5-089510180233}"/>
                  </a:ext>
                </a:extLst>
              </p:cNvPr>
              <p:cNvSpPr/>
              <p:nvPr/>
            </p:nvSpPr>
            <p:spPr>
              <a:xfrm>
                <a:off x="3071003" y="173103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51846A9D-BDF2-4176-9761-D3E6C354C422}"/>
                  </a:ext>
                </a:extLst>
              </p:cNvPr>
              <p:cNvSpPr/>
              <p:nvPr/>
            </p:nvSpPr>
            <p:spPr>
              <a:xfrm>
                <a:off x="1869056"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4EEC66C-F6B0-4B0E-9425-4C2E8B873C50}"/>
                  </a:ext>
                </a:extLst>
              </p:cNvPr>
              <p:cNvSpPr/>
              <p:nvPr/>
            </p:nvSpPr>
            <p:spPr>
              <a:xfrm>
                <a:off x="2470029"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43E157E-4085-44F9-B285-F639AA6D09CE}"/>
                  </a:ext>
                </a:extLst>
              </p:cNvPr>
              <p:cNvSpPr/>
              <p:nvPr/>
            </p:nvSpPr>
            <p:spPr>
              <a:xfrm>
                <a:off x="3071002" y="2361095"/>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17581E3A-FFB5-4972-AEA7-09A1560E4556}"/>
                  </a:ext>
                </a:extLst>
              </p:cNvPr>
              <p:cNvSpPr/>
              <p:nvPr/>
            </p:nvSpPr>
            <p:spPr>
              <a:xfrm>
                <a:off x="1869057"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BF3F5ED-36D3-4EC6-A5E4-9B10DAFAAEF1}"/>
                  </a:ext>
                </a:extLst>
              </p:cNvPr>
              <p:cNvSpPr/>
              <p:nvPr/>
            </p:nvSpPr>
            <p:spPr>
              <a:xfrm>
                <a:off x="2470030"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E36EAF11-4F74-48D4-B10C-432A1FEFEA25}"/>
                  </a:ext>
                </a:extLst>
              </p:cNvPr>
              <p:cNvSpPr/>
              <p:nvPr/>
            </p:nvSpPr>
            <p:spPr>
              <a:xfrm>
                <a:off x="3071003" y="2992624"/>
                <a:ext cx="448573" cy="431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Left Bracket 10">
              <a:extLst>
                <a:ext uri="{FF2B5EF4-FFF2-40B4-BE49-F238E27FC236}">
                  <a16:creationId xmlns:a16="http://schemas.microsoft.com/office/drawing/2014/main" id="{A554FBFD-536E-41A2-99E7-35DFB843AA1A}"/>
                </a:ext>
              </a:extLst>
            </p:cNvPr>
            <p:cNvSpPr/>
            <p:nvPr/>
          </p:nvSpPr>
          <p:spPr>
            <a:xfrm>
              <a:off x="7960344" y="2238863"/>
              <a:ext cx="206746" cy="38443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Left Bracket 11">
              <a:extLst>
                <a:ext uri="{FF2B5EF4-FFF2-40B4-BE49-F238E27FC236}">
                  <a16:creationId xmlns:a16="http://schemas.microsoft.com/office/drawing/2014/main" id="{03BADFD1-E876-4B3B-A951-FC148B50539E}"/>
                </a:ext>
              </a:extLst>
            </p:cNvPr>
            <p:cNvSpPr/>
            <p:nvPr/>
          </p:nvSpPr>
          <p:spPr>
            <a:xfrm>
              <a:off x="7964021" y="2840251"/>
              <a:ext cx="228627" cy="381034"/>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Left Bracket 12">
              <a:extLst>
                <a:ext uri="{FF2B5EF4-FFF2-40B4-BE49-F238E27FC236}">
                  <a16:creationId xmlns:a16="http://schemas.microsoft.com/office/drawing/2014/main" id="{1C8C94B5-F8C6-4219-BA96-CEC0923CF506}"/>
                </a:ext>
              </a:extLst>
            </p:cNvPr>
            <p:cNvSpPr/>
            <p:nvPr/>
          </p:nvSpPr>
          <p:spPr>
            <a:xfrm rot="10800000">
              <a:off x="9811883" y="2238863"/>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eft Bracket 13">
              <a:extLst>
                <a:ext uri="{FF2B5EF4-FFF2-40B4-BE49-F238E27FC236}">
                  <a16:creationId xmlns:a16="http://schemas.microsoft.com/office/drawing/2014/main" id="{9DC0675E-B405-4E67-92D2-1A9705707BB3}"/>
                </a:ext>
              </a:extLst>
            </p:cNvPr>
            <p:cNvSpPr/>
            <p:nvPr/>
          </p:nvSpPr>
          <p:spPr>
            <a:xfrm rot="10800000">
              <a:off x="9819451" y="2857501"/>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804416B0-737B-404C-845D-855DF0DE8332}"/>
                </a:ext>
              </a:extLst>
            </p:cNvPr>
            <p:cNvGrpSpPr/>
            <p:nvPr/>
          </p:nvGrpSpPr>
          <p:grpSpPr>
            <a:xfrm rot="16200000">
              <a:off x="8430588" y="2370997"/>
              <a:ext cx="2093364" cy="375539"/>
              <a:chOff x="7942805" y="1570420"/>
              <a:chExt cx="2093364" cy="375539"/>
            </a:xfrm>
          </p:grpSpPr>
          <p:sp>
            <p:nvSpPr>
              <p:cNvPr id="29" name="Left Bracket 28">
                <a:extLst>
                  <a:ext uri="{FF2B5EF4-FFF2-40B4-BE49-F238E27FC236}">
                    <a16:creationId xmlns:a16="http://schemas.microsoft.com/office/drawing/2014/main" id="{43282D4E-81D5-4CE1-A915-5C47F63E4DE2}"/>
                  </a:ext>
                </a:extLst>
              </p:cNvPr>
              <p:cNvSpPr/>
              <p:nvPr/>
            </p:nvSpPr>
            <p:spPr>
              <a:xfrm>
                <a:off x="7942805" y="1578777"/>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Left Bracket 29">
                <a:extLst>
                  <a:ext uri="{FF2B5EF4-FFF2-40B4-BE49-F238E27FC236}">
                    <a16:creationId xmlns:a16="http://schemas.microsoft.com/office/drawing/2014/main" id="{3C324751-DEE1-4DFF-AC7C-F08E1F0AD28C}"/>
                  </a:ext>
                </a:extLst>
              </p:cNvPr>
              <p:cNvSpPr/>
              <p:nvPr/>
            </p:nvSpPr>
            <p:spPr>
              <a:xfrm rot="10800000">
                <a:off x="9811883" y="1570420"/>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6FA50695-AF8D-4A46-AF8C-57012BBF00D1}"/>
                  </a:ext>
                </a:extLst>
              </p:cNvPr>
              <p:cNvCxnSpPr>
                <a:cxnSpLocks/>
                <a:endCxn id="30" idx="2"/>
              </p:cNvCxnSpPr>
              <p:nvPr/>
            </p:nvCxnSpPr>
            <p:spPr>
              <a:xfrm flipV="1">
                <a:off x="8167090" y="1570420"/>
                <a:ext cx="1644793" cy="4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A45711E0-906D-4638-90FD-E830C71A9721}"/>
                </a:ext>
              </a:extLst>
            </p:cNvPr>
            <p:cNvCxnSpPr>
              <a:cxnSpLocks/>
            </p:cNvCxnSpPr>
            <p:nvPr/>
          </p:nvCxnSpPr>
          <p:spPr>
            <a:xfrm flipV="1">
              <a:off x="8158543" y="2234087"/>
              <a:ext cx="1644793" cy="4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F68ADB-ACA3-498C-9872-A27114C65537}"/>
                </a:ext>
              </a:extLst>
            </p:cNvPr>
            <p:cNvCxnSpPr>
              <a:cxnSpLocks/>
              <a:stCxn id="12" idx="0"/>
              <a:endCxn id="14" idx="2"/>
            </p:cNvCxnSpPr>
            <p:nvPr/>
          </p:nvCxnSpPr>
          <p:spPr>
            <a:xfrm>
              <a:off x="8192648" y="2840251"/>
              <a:ext cx="1626803" cy="17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8A0686C-4A09-4D92-9DC5-4966D1CBF7C5}"/>
                </a:ext>
              </a:extLst>
            </p:cNvPr>
            <p:cNvGrpSpPr/>
            <p:nvPr/>
          </p:nvGrpSpPr>
          <p:grpSpPr>
            <a:xfrm rot="16200000">
              <a:off x="7158529" y="2379650"/>
              <a:ext cx="2138592" cy="375539"/>
              <a:chOff x="7942805" y="1570420"/>
              <a:chExt cx="2093364" cy="375539"/>
            </a:xfrm>
          </p:grpSpPr>
          <p:sp>
            <p:nvSpPr>
              <p:cNvPr id="26" name="Left Bracket 25">
                <a:extLst>
                  <a:ext uri="{FF2B5EF4-FFF2-40B4-BE49-F238E27FC236}">
                    <a16:creationId xmlns:a16="http://schemas.microsoft.com/office/drawing/2014/main" id="{E8AE757B-B729-4FD1-9974-B15E7932B966}"/>
                  </a:ext>
                </a:extLst>
              </p:cNvPr>
              <p:cNvSpPr/>
              <p:nvPr/>
            </p:nvSpPr>
            <p:spPr>
              <a:xfrm>
                <a:off x="7942805" y="1578777"/>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Left Bracket 26">
                <a:extLst>
                  <a:ext uri="{FF2B5EF4-FFF2-40B4-BE49-F238E27FC236}">
                    <a16:creationId xmlns:a16="http://schemas.microsoft.com/office/drawing/2014/main" id="{E16F7E45-5546-4CC8-9F69-566746D332A5}"/>
                  </a:ext>
                </a:extLst>
              </p:cNvPr>
              <p:cNvSpPr/>
              <p:nvPr/>
            </p:nvSpPr>
            <p:spPr>
              <a:xfrm rot="10800000">
                <a:off x="9811883" y="1570420"/>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856B1C33-2741-4DDD-9655-670D60B750E5}"/>
                  </a:ext>
                </a:extLst>
              </p:cNvPr>
              <p:cNvCxnSpPr>
                <a:cxnSpLocks/>
                <a:endCxn id="27" idx="2"/>
              </p:cNvCxnSpPr>
              <p:nvPr/>
            </p:nvCxnSpPr>
            <p:spPr>
              <a:xfrm flipV="1">
                <a:off x="8167090" y="1570420"/>
                <a:ext cx="1644793" cy="4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B5A97B9-E5C6-425D-BD9F-5E42025ABBEB}"/>
                </a:ext>
              </a:extLst>
            </p:cNvPr>
            <p:cNvGrpSpPr/>
            <p:nvPr/>
          </p:nvGrpSpPr>
          <p:grpSpPr>
            <a:xfrm rot="16200000">
              <a:off x="7800541" y="2370997"/>
              <a:ext cx="2138592" cy="375539"/>
              <a:chOff x="7942805" y="1570420"/>
              <a:chExt cx="2093364" cy="375539"/>
            </a:xfrm>
          </p:grpSpPr>
          <p:sp>
            <p:nvSpPr>
              <p:cNvPr id="23" name="Left Bracket 22">
                <a:extLst>
                  <a:ext uri="{FF2B5EF4-FFF2-40B4-BE49-F238E27FC236}">
                    <a16:creationId xmlns:a16="http://schemas.microsoft.com/office/drawing/2014/main" id="{44B7DFD2-F625-4CF6-B892-456362C9CB6C}"/>
                  </a:ext>
                </a:extLst>
              </p:cNvPr>
              <p:cNvSpPr/>
              <p:nvPr/>
            </p:nvSpPr>
            <p:spPr>
              <a:xfrm>
                <a:off x="7942805" y="1578777"/>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Left Bracket 23">
                <a:extLst>
                  <a:ext uri="{FF2B5EF4-FFF2-40B4-BE49-F238E27FC236}">
                    <a16:creationId xmlns:a16="http://schemas.microsoft.com/office/drawing/2014/main" id="{C0962FD3-201A-4E14-B94A-AD1E59DB4275}"/>
                  </a:ext>
                </a:extLst>
              </p:cNvPr>
              <p:cNvSpPr/>
              <p:nvPr/>
            </p:nvSpPr>
            <p:spPr>
              <a:xfrm rot="10800000">
                <a:off x="9811883" y="1570420"/>
                <a:ext cx="224286" cy="367182"/>
              </a:xfrm>
              <a:prstGeom prst="leftBracket">
                <a:avLst>
                  <a:gd name="adj" fmla="val 95932"/>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325F2145-FAE8-45CE-99C6-EB97BF332726}"/>
                  </a:ext>
                </a:extLst>
              </p:cNvPr>
              <p:cNvCxnSpPr>
                <a:cxnSpLocks/>
                <a:endCxn id="24" idx="2"/>
              </p:cNvCxnSpPr>
              <p:nvPr/>
            </p:nvCxnSpPr>
            <p:spPr>
              <a:xfrm flipV="1">
                <a:off x="8167090" y="1570420"/>
                <a:ext cx="1644793" cy="44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DB7F299B-84D8-4E8E-8966-0FEF77602879}"/>
                </a:ext>
              </a:extLst>
            </p:cNvPr>
            <p:cNvSpPr txBox="1"/>
            <p:nvPr/>
          </p:nvSpPr>
          <p:spPr>
            <a:xfrm>
              <a:off x="1986742" y="3548637"/>
              <a:ext cx="13199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Mesh</a:t>
              </a:r>
            </a:p>
          </p:txBody>
        </p:sp>
        <p:sp>
          <p:nvSpPr>
            <p:cNvPr id="21" name="TextBox 20">
              <a:extLst>
                <a:ext uri="{FF2B5EF4-FFF2-40B4-BE49-F238E27FC236}">
                  <a16:creationId xmlns:a16="http://schemas.microsoft.com/office/drawing/2014/main" id="{C8CE8D1F-F8D2-40E0-B7D8-CBCE578AB4B9}"/>
                </a:ext>
              </a:extLst>
            </p:cNvPr>
            <p:cNvSpPr txBox="1"/>
            <p:nvPr/>
          </p:nvSpPr>
          <p:spPr>
            <a:xfrm>
              <a:off x="4088717" y="3558229"/>
              <a:ext cx="295861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1D-Torus</a:t>
              </a:r>
            </a:p>
          </p:txBody>
        </p:sp>
        <p:sp>
          <p:nvSpPr>
            <p:cNvPr id="22" name="TextBox 21">
              <a:extLst>
                <a:ext uri="{FF2B5EF4-FFF2-40B4-BE49-F238E27FC236}">
                  <a16:creationId xmlns:a16="http://schemas.microsoft.com/office/drawing/2014/main" id="{084766C0-D15D-4F36-8EC7-9955C2A2ADC9}"/>
                </a:ext>
              </a:extLst>
            </p:cNvPr>
            <p:cNvSpPr txBox="1"/>
            <p:nvPr/>
          </p:nvSpPr>
          <p:spPr>
            <a:xfrm>
              <a:off x="7973606" y="3561210"/>
              <a:ext cx="193436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2D-Torus</a:t>
              </a:r>
            </a:p>
          </p:txBody>
        </p:sp>
      </p:grpSp>
      <p:graphicFrame>
        <p:nvGraphicFramePr>
          <p:cNvPr id="87" name="Table 86">
            <a:extLst>
              <a:ext uri="{FF2B5EF4-FFF2-40B4-BE49-F238E27FC236}">
                <a16:creationId xmlns:a16="http://schemas.microsoft.com/office/drawing/2014/main" id="{13D371E5-9A22-48CD-9694-7E84798EF707}"/>
              </a:ext>
            </a:extLst>
          </p:cNvPr>
          <p:cNvGraphicFramePr>
            <a:graphicFrameLocks noGrp="1"/>
          </p:cNvGraphicFramePr>
          <p:nvPr/>
        </p:nvGraphicFramePr>
        <p:xfrm>
          <a:off x="1812338" y="3725231"/>
          <a:ext cx="8145203" cy="2328514"/>
        </p:xfrm>
        <a:graphic>
          <a:graphicData uri="http://schemas.openxmlformats.org/drawingml/2006/table">
            <a:tbl>
              <a:tblPr firstRow="1" bandRow="1">
                <a:tableStyleId>{5C22544A-7EE6-4342-B048-85BDC9FD1C3A}</a:tableStyleId>
              </a:tblPr>
              <a:tblGrid>
                <a:gridCol w="2079402">
                  <a:extLst>
                    <a:ext uri="{9D8B030D-6E8A-4147-A177-3AD203B41FA5}">
                      <a16:colId xmlns:a16="http://schemas.microsoft.com/office/drawing/2014/main" val="139735364"/>
                    </a:ext>
                  </a:extLst>
                </a:gridCol>
                <a:gridCol w="1816321">
                  <a:extLst>
                    <a:ext uri="{9D8B030D-6E8A-4147-A177-3AD203B41FA5}">
                      <a16:colId xmlns:a16="http://schemas.microsoft.com/office/drawing/2014/main" val="1326879592"/>
                    </a:ext>
                  </a:extLst>
                </a:gridCol>
                <a:gridCol w="2658364">
                  <a:extLst>
                    <a:ext uri="{9D8B030D-6E8A-4147-A177-3AD203B41FA5}">
                      <a16:colId xmlns:a16="http://schemas.microsoft.com/office/drawing/2014/main" val="1404245864"/>
                    </a:ext>
                  </a:extLst>
                </a:gridCol>
                <a:gridCol w="1591116">
                  <a:extLst>
                    <a:ext uri="{9D8B030D-6E8A-4147-A177-3AD203B41FA5}">
                      <a16:colId xmlns:a16="http://schemas.microsoft.com/office/drawing/2014/main" val="3308119366"/>
                    </a:ext>
                  </a:extLst>
                </a:gridCol>
              </a:tblGrid>
              <a:tr h="679126">
                <a:tc>
                  <a:txBody>
                    <a:bodyPr/>
                    <a:lstStyle/>
                    <a:p>
                      <a:pPr algn="ctr"/>
                      <a:r>
                        <a:rPr lang="en-US" dirty="0"/>
                        <a:t>Num. Layers</a:t>
                      </a:r>
                    </a:p>
                  </a:txBody>
                  <a:tcPr>
                    <a:solidFill>
                      <a:srgbClr val="0070C0"/>
                    </a:solidFill>
                  </a:tcPr>
                </a:tc>
                <a:tc>
                  <a:txBody>
                    <a:bodyPr/>
                    <a:lstStyle/>
                    <a:p>
                      <a:pPr algn="ctr"/>
                      <a:r>
                        <a:rPr lang="en-US" dirty="0"/>
                        <a:t>Topology</a:t>
                      </a:r>
                    </a:p>
                  </a:txBody>
                  <a:tcPr>
                    <a:solidFill>
                      <a:srgbClr val="0070C0"/>
                    </a:solidFill>
                  </a:tcPr>
                </a:tc>
                <a:tc>
                  <a:txBody>
                    <a:bodyPr/>
                    <a:lstStyle/>
                    <a:p>
                      <a:pPr algn="ctr"/>
                      <a:r>
                        <a:rPr lang="en-US" dirty="0"/>
                        <a:t>Inter-GPM BW (TBps)</a:t>
                      </a:r>
                    </a:p>
                  </a:txBody>
                  <a:tcPr>
                    <a:solidFill>
                      <a:srgbClr val="0070C0"/>
                    </a:solidFill>
                  </a:tcPr>
                </a:tc>
                <a:tc>
                  <a:txBody>
                    <a:bodyPr/>
                    <a:lstStyle/>
                    <a:p>
                      <a:pPr algn="ctr"/>
                      <a:r>
                        <a:rPr lang="en-US" dirty="0"/>
                        <a:t>Si-IF Yield</a:t>
                      </a:r>
                    </a:p>
                  </a:txBody>
                  <a:tcPr>
                    <a:solidFill>
                      <a:srgbClr val="0070C0"/>
                    </a:solidFill>
                  </a:tcPr>
                </a:tc>
                <a:extLst>
                  <a:ext uri="{0D108BD9-81ED-4DB2-BD59-A6C34878D82A}">
                    <a16:rowId xmlns:a16="http://schemas.microsoft.com/office/drawing/2014/main" val="376146433"/>
                  </a:ext>
                </a:extLst>
              </a:tr>
              <a:tr h="412347">
                <a:tc>
                  <a:txBody>
                    <a:bodyPr/>
                    <a:lstStyle/>
                    <a:p>
                      <a:pPr algn="ctr"/>
                      <a:r>
                        <a:rPr lang="en-US" b="1" dirty="0"/>
                        <a:t>1</a:t>
                      </a:r>
                    </a:p>
                  </a:txBody>
                  <a:tcPr/>
                </a:tc>
                <a:tc>
                  <a:txBody>
                    <a:bodyPr/>
                    <a:lstStyle/>
                    <a:p>
                      <a:pPr algn="ctr"/>
                      <a:r>
                        <a:rPr lang="en-US" dirty="0"/>
                        <a:t>Mesh</a:t>
                      </a:r>
                    </a:p>
                  </a:txBody>
                  <a:tcPr/>
                </a:tc>
                <a:tc>
                  <a:txBody>
                    <a:bodyPr/>
                    <a:lstStyle/>
                    <a:p>
                      <a:pPr algn="ctr"/>
                      <a:r>
                        <a:rPr lang="en-US" dirty="0"/>
                        <a:t>0.75</a:t>
                      </a:r>
                    </a:p>
                  </a:txBody>
                  <a:tcPr/>
                </a:tc>
                <a:tc>
                  <a:txBody>
                    <a:bodyPr/>
                    <a:lstStyle/>
                    <a:p>
                      <a:pPr algn="ctr"/>
                      <a:r>
                        <a:rPr lang="en-US" dirty="0"/>
                        <a:t>95.9%</a:t>
                      </a:r>
                    </a:p>
                  </a:txBody>
                  <a:tcPr/>
                </a:tc>
                <a:extLst>
                  <a:ext uri="{0D108BD9-81ED-4DB2-BD59-A6C34878D82A}">
                    <a16:rowId xmlns:a16="http://schemas.microsoft.com/office/drawing/2014/main" val="3403957050"/>
                  </a:ext>
                </a:extLst>
              </a:tr>
              <a:tr h="412347">
                <a:tc rowSpan="2">
                  <a:txBody>
                    <a:bodyPr/>
                    <a:lstStyle/>
                    <a:p>
                      <a:pPr algn="ctr"/>
                      <a:r>
                        <a:rPr lang="en-US" b="1" dirty="0"/>
                        <a:t>2</a:t>
                      </a:r>
                    </a:p>
                  </a:txBody>
                  <a:tcPr/>
                </a:tc>
                <a:tc>
                  <a:txBody>
                    <a:bodyPr/>
                    <a:lstStyle/>
                    <a:p>
                      <a:pPr algn="ctr"/>
                      <a:r>
                        <a:rPr lang="en-US" b="1" i="0" dirty="0"/>
                        <a:t>Mesh</a:t>
                      </a:r>
                    </a:p>
                  </a:txBody>
                  <a:tcPr>
                    <a:solidFill>
                      <a:schemeClr val="accent5"/>
                    </a:solidFill>
                  </a:tcPr>
                </a:tc>
                <a:tc>
                  <a:txBody>
                    <a:bodyPr/>
                    <a:lstStyle/>
                    <a:p>
                      <a:pPr algn="ctr"/>
                      <a:r>
                        <a:rPr lang="en-US" b="1" i="0" dirty="0"/>
                        <a:t>1.5</a:t>
                      </a:r>
                    </a:p>
                  </a:txBody>
                  <a:tcPr>
                    <a:solidFill>
                      <a:schemeClr val="accent5"/>
                    </a:solidFill>
                  </a:tcPr>
                </a:tc>
                <a:tc>
                  <a:txBody>
                    <a:bodyPr/>
                    <a:lstStyle/>
                    <a:p>
                      <a:pPr algn="ctr"/>
                      <a:r>
                        <a:rPr lang="en-US" b="1" i="0" dirty="0"/>
                        <a:t>91.9%</a:t>
                      </a:r>
                    </a:p>
                  </a:txBody>
                  <a:tcPr>
                    <a:solidFill>
                      <a:schemeClr val="accent5"/>
                    </a:solidFill>
                  </a:tcPr>
                </a:tc>
                <a:extLst>
                  <a:ext uri="{0D108BD9-81ED-4DB2-BD59-A6C34878D82A}">
                    <a16:rowId xmlns:a16="http://schemas.microsoft.com/office/drawing/2014/main" val="42035216"/>
                  </a:ext>
                </a:extLst>
              </a:tr>
              <a:tr h="412347">
                <a:tc vMerge="1">
                  <a:txBody>
                    <a:bodyPr/>
                    <a:lstStyle/>
                    <a:p>
                      <a:pPr algn="ctr"/>
                      <a:endParaRPr lang="en-US" dirty="0"/>
                    </a:p>
                  </a:txBody>
                  <a:tcPr/>
                </a:tc>
                <a:tc>
                  <a:txBody>
                    <a:bodyPr/>
                    <a:lstStyle/>
                    <a:p>
                      <a:pPr algn="ctr"/>
                      <a:r>
                        <a:rPr lang="en-US" dirty="0"/>
                        <a:t>1-D Torus</a:t>
                      </a:r>
                    </a:p>
                  </a:txBody>
                  <a:tcPr/>
                </a:tc>
                <a:tc>
                  <a:txBody>
                    <a:bodyPr/>
                    <a:lstStyle/>
                    <a:p>
                      <a:pPr algn="ctr"/>
                      <a:r>
                        <a:rPr lang="en-US" dirty="0"/>
                        <a:t>1.5</a:t>
                      </a:r>
                    </a:p>
                  </a:txBody>
                  <a:tcPr/>
                </a:tc>
                <a:tc>
                  <a:txBody>
                    <a:bodyPr/>
                    <a:lstStyle/>
                    <a:p>
                      <a:pPr algn="ctr"/>
                      <a:r>
                        <a:rPr lang="en-US" dirty="0"/>
                        <a:t>84.3%</a:t>
                      </a:r>
                    </a:p>
                  </a:txBody>
                  <a:tcPr/>
                </a:tc>
                <a:extLst>
                  <a:ext uri="{0D108BD9-81ED-4DB2-BD59-A6C34878D82A}">
                    <a16:rowId xmlns:a16="http://schemas.microsoft.com/office/drawing/2014/main" val="1541071671"/>
                  </a:ext>
                </a:extLst>
              </a:tr>
              <a:tr h="412347">
                <a:tc>
                  <a:txBody>
                    <a:bodyPr/>
                    <a:lstStyle/>
                    <a:p>
                      <a:pPr algn="ctr"/>
                      <a:r>
                        <a:rPr lang="en-US" b="1" dirty="0"/>
                        <a:t>3</a:t>
                      </a:r>
                    </a:p>
                  </a:txBody>
                  <a:tcPr/>
                </a:tc>
                <a:tc>
                  <a:txBody>
                    <a:bodyPr/>
                    <a:lstStyle/>
                    <a:p>
                      <a:pPr algn="ctr"/>
                      <a:r>
                        <a:rPr lang="en-US" dirty="0"/>
                        <a:t>2D Torus</a:t>
                      </a:r>
                    </a:p>
                  </a:txBody>
                  <a:tcPr/>
                </a:tc>
                <a:tc>
                  <a:txBody>
                    <a:bodyPr/>
                    <a:lstStyle/>
                    <a:p>
                      <a:pPr algn="ctr"/>
                      <a:r>
                        <a:rPr lang="en-US" dirty="0"/>
                        <a:t>1.9</a:t>
                      </a:r>
                    </a:p>
                  </a:txBody>
                  <a:tcPr/>
                </a:tc>
                <a:tc>
                  <a:txBody>
                    <a:bodyPr/>
                    <a:lstStyle/>
                    <a:p>
                      <a:pPr algn="ctr"/>
                      <a:r>
                        <a:rPr lang="en-US" dirty="0"/>
                        <a:t>74%</a:t>
                      </a:r>
                    </a:p>
                  </a:txBody>
                  <a:tcPr/>
                </a:tc>
                <a:extLst>
                  <a:ext uri="{0D108BD9-81ED-4DB2-BD59-A6C34878D82A}">
                    <a16:rowId xmlns:a16="http://schemas.microsoft.com/office/drawing/2014/main" val="509926897"/>
                  </a:ext>
                </a:extLst>
              </a:tr>
            </a:tbl>
          </a:graphicData>
        </a:graphic>
      </p:graphicFrame>
      <p:sp>
        <p:nvSpPr>
          <p:cNvPr id="88" name="Title 1">
            <a:extLst>
              <a:ext uri="{FF2B5EF4-FFF2-40B4-BE49-F238E27FC236}">
                <a16:creationId xmlns:a16="http://schemas.microsoft.com/office/drawing/2014/main" id="{C651AFFC-5300-4927-9BCF-1063BFF23BCF}"/>
              </a:ext>
            </a:extLst>
          </p:cNvPr>
          <p:cNvSpPr>
            <a:spLocks noGrp="1"/>
          </p:cNvSpPr>
          <p:nvPr>
            <p:ph type="title"/>
          </p:nvPr>
        </p:nvSpPr>
        <p:spPr>
          <a:xfrm>
            <a:off x="838200" y="365126"/>
            <a:ext cx="10515600" cy="1025136"/>
          </a:xfrm>
        </p:spPr>
        <p:txBody>
          <a:bodyPr/>
          <a:lstStyle/>
          <a:p>
            <a:pPr algn="ctr"/>
            <a:r>
              <a:rPr lang="en-US" b="1" dirty="0">
                <a:solidFill>
                  <a:srgbClr val="0070C0"/>
                </a:solidFill>
                <a:latin typeface="+mn-lt"/>
              </a:rPr>
              <a:t>Waferscale Inter-GPM Network</a:t>
            </a:r>
          </a:p>
        </p:txBody>
      </p:sp>
      <p:cxnSp>
        <p:nvCxnSpPr>
          <p:cNvPr id="89" name="Straight Connector 88">
            <a:extLst>
              <a:ext uri="{FF2B5EF4-FFF2-40B4-BE49-F238E27FC236}">
                <a16:creationId xmlns:a16="http://schemas.microsoft.com/office/drawing/2014/main" id="{4EC842B6-552D-4DA6-ADBE-30B1277D2134}"/>
              </a:ext>
            </a:extLst>
          </p:cNvPr>
          <p:cNvCxnSpPr/>
          <p:nvPr/>
        </p:nvCxnSpPr>
        <p:spPr>
          <a:xfrm>
            <a:off x="653561" y="1227774"/>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7D16294-8435-764C-A896-F1E8DAE700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591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58478-A045-4F43-9B27-9FADCD12EE93}"/>
              </a:ext>
            </a:extLst>
          </p:cNvPr>
          <p:cNvSpPr>
            <a:spLocks noGrp="1"/>
          </p:cNvSpPr>
          <p:nvPr>
            <p:ph type="title"/>
          </p:nvPr>
        </p:nvSpPr>
        <p:spPr>
          <a:xfrm>
            <a:off x="838200" y="365126"/>
            <a:ext cx="10515600" cy="880512"/>
          </a:xfrm>
        </p:spPr>
        <p:txBody>
          <a:bodyPr>
            <a:normAutofit/>
          </a:bodyPr>
          <a:lstStyle/>
          <a:p>
            <a:pPr algn="ctr"/>
            <a:r>
              <a:rPr lang="en-US" sz="4000" b="1" dirty="0">
                <a:solidFill>
                  <a:srgbClr val="0070C0"/>
                </a:solidFill>
                <a:latin typeface="+mn-lt"/>
              </a:rPr>
              <a:t>Final WS-GPU Architectures</a:t>
            </a:r>
          </a:p>
        </p:txBody>
      </p:sp>
      <p:pic>
        <p:nvPicPr>
          <p:cNvPr id="4" name="Picture 3">
            <a:extLst>
              <a:ext uri="{FF2B5EF4-FFF2-40B4-BE49-F238E27FC236}">
                <a16:creationId xmlns:a16="http://schemas.microsoft.com/office/drawing/2014/main" id="{8559DFC0-4628-403F-B3B4-F9E9B939E784}"/>
              </a:ext>
            </a:extLst>
          </p:cNvPr>
          <p:cNvPicPr>
            <a:picLocks noChangeAspect="1"/>
          </p:cNvPicPr>
          <p:nvPr/>
        </p:nvPicPr>
        <p:blipFill>
          <a:blip r:embed="rId3"/>
          <a:stretch>
            <a:fillRect/>
          </a:stretch>
        </p:blipFill>
        <p:spPr>
          <a:xfrm>
            <a:off x="880513" y="1332947"/>
            <a:ext cx="4558085" cy="3284743"/>
          </a:xfrm>
          <a:prstGeom prst="rect">
            <a:avLst/>
          </a:prstGeom>
        </p:spPr>
      </p:pic>
      <p:pic>
        <p:nvPicPr>
          <p:cNvPr id="5" name="Picture 4">
            <a:extLst>
              <a:ext uri="{FF2B5EF4-FFF2-40B4-BE49-F238E27FC236}">
                <a16:creationId xmlns:a16="http://schemas.microsoft.com/office/drawing/2014/main" id="{477CB0DD-8842-4877-8229-FC95F9D118E8}"/>
              </a:ext>
            </a:extLst>
          </p:cNvPr>
          <p:cNvPicPr>
            <a:picLocks noChangeAspect="1"/>
          </p:cNvPicPr>
          <p:nvPr/>
        </p:nvPicPr>
        <p:blipFill>
          <a:blip r:embed="rId4"/>
          <a:stretch>
            <a:fillRect/>
          </a:stretch>
        </p:blipFill>
        <p:spPr>
          <a:xfrm>
            <a:off x="6604911" y="1332947"/>
            <a:ext cx="4922596" cy="3254166"/>
          </a:xfrm>
          <a:prstGeom prst="rect">
            <a:avLst/>
          </a:prstGeom>
        </p:spPr>
      </p:pic>
      <p:sp>
        <p:nvSpPr>
          <p:cNvPr id="6" name="TextBox 5">
            <a:extLst>
              <a:ext uri="{FF2B5EF4-FFF2-40B4-BE49-F238E27FC236}">
                <a16:creationId xmlns:a16="http://schemas.microsoft.com/office/drawing/2014/main" id="{44709567-8F0C-4D26-8C75-1C3C5AECF68C}"/>
              </a:ext>
            </a:extLst>
          </p:cNvPr>
          <p:cNvSpPr txBox="1"/>
          <p:nvPr/>
        </p:nvSpPr>
        <p:spPr>
          <a:xfrm>
            <a:off x="516001" y="4773506"/>
            <a:ext cx="58495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24 GPM Floorplan without voltage stacking </a:t>
            </a:r>
          </a:p>
        </p:txBody>
      </p:sp>
      <p:sp>
        <p:nvSpPr>
          <p:cNvPr id="7" name="TextBox 6">
            <a:extLst>
              <a:ext uri="{FF2B5EF4-FFF2-40B4-BE49-F238E27FC236}">
                <a16:creationId xmlns:a16="http://schemas.microsoft.com/office/drawing/2014/main" id="{29CD250F-5CBE-4231-BF02-50CC9D74F7C8}"/>
              </a:ext>
            </a:extLst>
          </p:cNvPr>
          <p:cNvSpPr txBox="1"/>
          <p:nvPr/>
        </p:nvSpPr>
        <p:spPr>
          <a:xfrm>
            <a:off x="6372161" y="4773505"/>
            <a:ext cx="53880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40 GPM Floorplan with voltage stacking </a:t>
            </a:r>
          </a:p>
        </p:txBody>
      </p:sp>
      <p:cxnSp>
        <p:nvCxnSpPr>
          <p:cNvPr id="8" name="Straight Connector 7">
            <a:extLst>
              <a:ext uri="{FF2B5EF4-FFF2-40B4-BE49-F238E27FC236}">
                <a16:creationId xmlns:a16="http://schemas.microsoft.com/office/drawing/2014/main" id="{9F6E35E7-789C-40DF-9C3F-A2173F81CB31}"/>
              </a:ext>
            </a:extLst>
          </p:cNvPr>
          <p:cNvCxnSpPr/>
          <p:nvPr/>
        </p:nvCxnSpPr>
        <p:spPr>
          <a:xfrm>
            <a:off x="653561" y="1227774"/>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7F1756A-3717-4C47-9E06-2E200FA71FDB}"/>
              </a:ext>
            </a:extLst>
          </p:cNvPr>
          <p:cNvSpPr txBox="1"/>
          <p:nvPr/>
        </p:nvSpPr>
        <p:spPr>
          <a:xfrm>
            <a:off x="4168895" y="5390987"/>
            <a:ext cx="4114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Inter-GPM Network: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Mesh</a:t>
            </a:r>
          </a:p>
        </p:txBody>
      </p:sp>
      <p:sp>
        <p:nvSpPr>
          <p:cNvPr id="13" name="Slide Number Placeholder 12">
            <a:extLst>
              <a:ext uri="{FF2B5EF4-FFF2-40B4-BE49-F238E27FC236}">
                <a16:creationId xmlns:a16="http://schemas.microsoft.com/office/drawing/2014/main" id="{690E9AC6-E06A-174D-8588-90E46E36C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219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B44F-C383-4E96-B562-F685E6E4AB4D}"/>
              </a:ext>
            </a:extLst>
          </p:cNvPr>
          <p:cNvSpPr>
            <a:spLocks noGrp="1"/>
          </p:cNvSpPr>
          <p:nvPr>
            <p:ph type="title"/>
          </p:nvPr>
        </p:nvSpPr>
        <p:spPr>
          <a:xfrm>
            <a:off x="609600" y="274638"/>
            <a:ext cx="10972800" cy="639762"/>
          </a:xfrm>
        </p:spPr>
        <p:txBody>
          <a:bodyPr>
            <a:noAutofit/>
          </a:bodyPr>
          <a:lstStyle/>
          <a:p>
            <a:r>
              <a:rPr lang="en-US" b="1" dirty="0">
                <a:solidFill>
                  <a:srgbClr val="0070C0"/>
                </a:solidFill>
                <a:latin typeface="+mn-lt"/>
              </a:rPr>
              <a:t>Thread Block Scheduling and Data Placement</a:t>
            </a:r>
          </a:p>
        </p:txBody>
      </p:sp>
      <p:pic>
        <p:nvPicPr>
          <p:cNvPr id="4" name="Content Placeholder 3">
            <a:extLst>
              <a:ext uri="{FF2B5EF4-FFF2-40B4-BE49-F238E27FC236}">
                <a16:creationId xmlns:a16="http://schemas.microsoft.com/office/drawing/2014/main" id="{35A3AF09-2F26-40DB-B518-CECEC4353206}"/>
              </a:ext>
            </a:extLst>
          </p:cNvPr>
          <p:cNvPicPr>
            <a:picLocks noGrp="1" noChangeAspect="1"/>
          </p:cNvPicPr>
          <p:nvPr>
            <p:ph idx="1"/>
          </p:nvPr>
        </p:nvPicPr>
        <p:blipFill>
          <a:blip r:embed="rId3"/>
          <a:stretch>
            <a:fillRect/>
          </a:stretch>
        </p:blipFill>
        <p:spPr>
          <a:xfrm>
            <a:off x="6434022" y="1484366"/>
            <a:ext cx="5082831" cy="4117857"/>
          </a:xfrm>
          <a:prstGeom prst="rect">
            <a:avLst/>
          </a:prstGeom>
        </p:spPr>
      </p:pic>
      <p:sp>
        <p:nvSpPr>
          <p:cNvPr id="5" name="Rectangle 4">
            <a:extLst>
              <a:ext uri="{FF2B5EF4-FFF2-40B4-BE49-F238E27FC236}">
                <a16:creationId xmlns:a16="http://schemas.microsoft.com/office/drawing/2014/main" id="{E56608B0-4C0E-45AB-991B-1E406A302519}"/>
              </a:ext>
            </a:extLst>
          </p:cNvPr>
          <p:cNvSpPr/>
          <p:nvPr/>
        </p:nvSpPr>
        <p:spPr>
          <a:xfrm>
            <a:off x="691780" y="1447239"/>
            <a:ext cx="577924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Dynamic Online [1]: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Contiguous TBs placed in the same GPM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First-touch data placement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a:ea typeface="+mn-ea"/>
                <a:cs typeface="+mn-cs"/>
              </a:rPr>
              <a:t>Static Offline: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Recursive Partitioning based on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Fiduccia-</a:t>
            </a:r>
            <a:r>
              <a:rPr kumimoji="0" lang="en-US" sz="2400" b="0" i="1" u="none" strike="noStrike" kern="1200" cap="none" spc="0" normalizeH="0" baseline="0" noProof="0" dirty="0" err="1">
                <a:ln>
                  <a:noFill/>
                </a:ln>
                <a:solidFill>
                  <a:prstClr val="black"/>
                </a:solidFill>
                <a:effectLst/>
                <a:uLnTx/>
                <a:uFillTx/>
                <a:latin typeface="Calibri" panose="020F0502020204030204"/>
                <a:ea typeface="+mn-ea"/>
                <a:cs typeface="+mn-cs"/>
              </a:rPr>
              <a:t>Matthessey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algorithm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30188" marR="0" lvl="0" indent="-230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Logical Cluster to Physical GPM mapping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Simulated Annealing (SA)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based placement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888CFADE-C1CD-417D-82D2-A42AA0F5CD61}"/>
              </a:ext>
            </a:extLst>
          </p:cNvPr>
          <p:cNvCxnSpPr/>
          <p:nvPr/>
        </p:nvCxnSpPr>
        <p:spPr>
          <a:xfrm>
            <a:off x="609600" y="1027166"/>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4D5D8E9-B2D2-410F-914B-F663CE660BF4}"/>
              </a:ext>
            </a:extLst>
          </p:cNvPr>
          <p:cNvGrpSpPr/>
          <p:nvPr/>
        </p:nvGrpSpPr>
        <p:grpSpPr>
          <a:xfrm>
            <a:off x="6432062" y="1350406"/>
            <a:ext cx="4062046" cy="1427423"/>
            <a:chOff x="4548554" y="953477"/>
            <a:chExt cx="4062046" cy="1427423"/>
          </a:xfrm>
        </p:grpSpPr>
        <p:sp>
          <p:nvSpPr>
            <p:cNvPr id="10" name="TextBox 9">
              <a:extLst>
                <a:ext uri="{FF2B5EF4-FFF2-40B4-BE49-F238E27FC236}">
                  <a16:creationId xmlns:a16="http://schemas.microsoft.com/office/drawing/2014/main" id="{26C81BA6-040A-4D9C-9D81-676094813063}"/>
                </a:ext>
              </a:extLst>
            </p:cNvPr>
            <p:cNvSpPr txBox="1"/>
            <p:nvPr/>
          </p:nvSpPr>
          <p:spPr>
            <a:xfrm>
              <a:off x="4548554" y="953477"/>
              <a:ext cx="16881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GPM1</a:t>
              </a:r>
            </a:p>
          </p:txBody>
        </p:sp>
        <p:sp>
          <p:nvSpPr>
            <p:cNvPr id="11" name="TextBox 10">
              <a:extLst>
                <a:ext uri="{FF2B5EF4-FFF2-40B4-BE49-F238E27FC236}">
                  <a16:creationId xmlns:a16="http://schemas.microsoft.com/office/drawing/2014/main" id="{647DED6D-0A51-421A-8E4A-0CBCE827F084}"/>
                </a:ext>
              </a:extLst>
            </p:cNvPr>
            <p:cNvSpPr txBox="1"/>
            <p:nvPr/>
          </p:nvSpPr>
          <p:spPr>
            <a:xfrm>
              <a:off x="5697415" y="953477"/>
              <a:ext cx="16881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GPM2</a:t>
              </a:r>
            </a:p>
          </p:txBody>
        </p:sp>
        <p:sp>
          <p:nvSpPr>
            <p:cNvPr id="12" name="TextBox 11">
              <a:extLst>
                <a:ext uri="{FF2B5EF4-FFF2-40B4-BE49-F238E27FC236}">
                  <a16:creationId xmlns:a16="http://schemas.microsoft.com/office/drawing/2014/main" id="{B04A061D-E9A3-4A54-BCCA-EAB962CFC1A1}"/>
                </a:ext>
              </a:extLst>
            </p:cNvPr>
            <p:cNvSpPr txBox="1"/>
            <p:nvPr/>
          </p:nvSpPr>
          <p:spPr>
            <a:xfrm>
              <a:off x="6922477" y="953477"/>
              <a:ext cx="168812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4472C4"/>
                  </a:solidFill>
                  <a:effectLst/>
                  <a:uLnTx/>
                  <a:uFillTx/>
                  <a:latin typeface="Calibri" panose="020F0502020204030204"/>
                  <a:ea typeface="+mn-ea"/>
                  <a:cs typeface="+mn-cs"/>
                </a:rPr>
                <a:t>GPM3</a:t>
              </a:r>
            </a:p>
          </p:txBody>
        </p:sp>
        <p:sp>
          <p:nvSpPr>
            <p:cNvPr id="13" name="TextBox 12">
              <a:extLst>
                <a:ext uri="{FF2B5EF4-FFF2-40B4-BE49-F238E27FC236}">
                  <a16:creationId xmlns:a16="http://schemas.microsoft.com/office/drawing/2014/main" id="{8DD92F20-AD6B-4200-9E6C-1CDF9B9D1053}"/>
                </a:ext>
              </a:extLst>
            </p:cNvPr>
            <p:cNvSpPr txBox="1"/>
            <p:nvPr/>
          </p:nvSpPr>
          <p:spPr>
            <a:xfrm>
              <a:off x="4818184" y="1457570"/>
              <a:ext cx="11488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3</a:t>
              </a:r>
            </a:p>
          </p:txBody>
        </p:sp>
        <p:sp>
          <p:nvSpPr>
            <p:cNvPr id="14" name="TextBox 13">
              <a:extLst>
                <a:ext uri="{FF2B5EF4-FFF2-40B4-BE49-F238E27FC236}">
                  <a16:creationId xmlns:a16="http://schemas.microsoft.com/office/drawing/2014/main" id="{A2DD6F53-4867-445F-9063-5345B86A57A5}"/>
                </a:ext>
              </a:extLst>
            </p:cNvPr>
            <p:cNvSpPr txBox="1"/>
            <p:nvPr/>
          </p:nvSpPr>
          <p:spPr>
            <a:xfrm>
              <a:off x="5967045" y="1457570"/>
              <a:ext cx="11488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6</a:t>
              </a:r>
            </a:p>
          </p:txBody>
        </p:sp>
        <p:sp>
          <p:nvSpPr>
            <p:cNvPr id="15" name="TextBox 14">
              <a:extLst>
                <a:ext uri="{FF2B5EF4-FFF2-40B4-BE49-F238E27FC236}">
                  <a16:creationId xmlns:a16="http://schemas.microsoft.com/office/drawing/2014/main" id="{50F0F1BD-1F38-4044-ADB6-85980077FF8F}"/>
                </a:ext>
              </a:extLst>
            </p:cNvPr>
            <p:cNvSpPr txBox="1"/>
            <p:nvPr/>
          </p:nvSpPr>
          <p:spPr>
            <a:xfrm>
              <a:off x="7192107" y="1457570"/>
              <a:ext cx="11488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TB 9</a:t>
              </a:r>
            </a:p>
          </p:txBody>
        </p:sp>
      </p:grpSp>
      <p:sp>
        <p:nvSpPr>
          <p:cNvPr id="16" name="TextBox 15">
            <a:extLst>
              <a:ext uri="{FF2B5EF4-FFF2-40B4-BE49-F238E27FC236}">
                <a16:creationId xmlns:a16="http://schemas.microsoft.com/office/drawing/2014/main" id="{822798B1-DA5E-4A83-A713-CEEEEFAC04B9}"/>
              </a:ext>
            </a:extLst>
          </p:cNvPr>
          <p:cNvSpPr txBox="1"/>
          <p:nvPr/>
        </p:nvSpPr>
        <p:spPr>
          <a:xfrm>
            <a:off x="437661" y="5737643"/>
            <a:ext cx="116136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“MCM-GPU: Multi-Chip-Module GPUs for Continued Performance Scalability”, A.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Arunkumar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et. al., ISCA 2017</a:t>
            </a:r>
          </a:p>
        </p:txBody>
      </p:sp>
      <p:sp>
        <p:nvSpPr>
          <p:cNvPr id="17" name="Rectangle 16">
            <a:extLst>
              <a:ext uri="{FF2B5EF4-FFF2-40B4-BE49-F238E27FC236}">
                <a16:creationId xmlns:a16="http://schemas.microsoft.com/office/drawing/2014/main" id="{DD6722BF-7BB3-47EC-98B0-7A7B28EFEB5F}"/>
              </a:ext>
            </a:extLst>
          </p:cNvPr>
          <p:cNvSpPr/>
          <p:nvPr/>
        </p:nvSpPr>
        <p:spPr>
          <a:xfrm>
            <a:off x="6377354" y="3950677"/>
            <a:ext cx="2567354" cy="1739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lide Number Placeholder 18">
            <a:extLst>
              <a:ext uri="{FF2B5EF4-FFF2-40B4-BE49-F238E27FC236}">
                <a16:creationId xmlns:a16="http://schemas.microsoft.com/office/drawing/2014/main" id="{0023E58D-9D87-CA42-8482-52A3E04C1D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71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A249-8F7F-4BD5-AF33-CAB0E21A8A1E}"/>
              </a:ext>
            </a:extLst>
          </p:cNvPr>
          <p:cNvSpPr>
            <a:spLocks noGrp="1"/>
          </p:cNvSpPr>
          <p:nvPr>
            <p:ph type="title"/>
          </p:nvPr>
        </p:nvSpPr>
        <p:spPr>
          <a:xfrm>
            <a:off x="609600" y="274638"/>
            <a:ext cx="10972800" cy="611770"/>
          </a:xfrm>
        </p:spPr>
        <p:txBody>
          <a:bodyPr>
            <a:normAutofit fontScale="90000"/>
          </a:bodyPr>
          <a:lstStyle/>
          <a:p>
            <a:pPr algn="ctr"/>
            <a:r>
              <a:rPr lang="en-US" b="1" dirty="0">
                <a:solidFill>
                  <a:srgbClr val="0070C0"/>
                </a:solidFill>
                <a:latin typeface="+mn-lt"/>
              </a:rPr>
              <a:t>Results – WS-GPU Performance Improvement</a:t>
            </a:r>
          </a:p>
        </p:txBody>
      </p:sp>
      <p:sp>
        <p:nvSpPr>
          <p:cNvPr id="5" name="Rectangle 4">
            <a:extLst>
              <a:ext uri="{FF2B5EF4-FFF2-40B4-BE49-F238E27FC236}">
                <a16:creationId xmlns:a16="http://schemas.microsoft.com/office/drawing/2014/main" id="{5E1573F1-3460-4FDE-B9EC-787A810CEBC3}"/>
              </a:ext>
            </a:extLst>
          </p:cNvPr>
          <p:cNvSpPr/>
          <p:nvPr/>
        </p:nvSpPr>
        <p:spPr>
          <a:xfrm>
            <a:off x="670249" y="4506039"/>
            <a:ext cx="11277600" cy="2215991"/>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WSI with 24 GPMs performs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2.97x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better than multi-MCM configuration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EDP: 9.3x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WSI with 40 GPMs performs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5.2x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better than multi-MCM configuration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EDP: 22.5x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dynamic online scheme, WSI’s speedup improves by another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29BE770C-821D-4D35-9351-7F337D9EA7A8}"/>
              </a:ext>
            </a:extLst>
          </p:cNvPr>
          <p:cNvCxnSpPr/>
          <p:nvPr/>
        </p:nvCxnSpPr>
        <p:spPr>
          <a:xfrm>
            <a:off x="609600" y="966518"/>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D99CAA4-5FE8-4607-879D-AD275741E6A4}"/>
              </a:ext>
            </a:extLst>
          </p:cNvPr>
          <p:cNvPicPr>
            <a:picLocks noChangeAspect="1"/>
          </p:cNvPicPr>
          <p:nvPr/>
        </p:nvPicPr>
        <p:blipFill>
          <a:blip r:embed="rId3"/>
          <a:stretch>
            <a:fillRect/>
          </a:stretch>
        </p:blipFill>
        <p:spPr>
          <a:xfrm>
            <a:off x="2098064" y="1046629"/>
            <a:ext cx="8022859" cy="3431582"/>
          </a:xfrm>
          <a:prstGeom prst="rect">
            <a:avLst/>
          </a:prstGeom>
        </p:spPr>
      </p:pic>
      <p:cxnSp>
        <p:nvCxnSpPr>
          <p:cNvPr id="12" name="Straight Connector 11">
            <a:extLst>
              <a:ext uri="{FF2B5EF4-FFF2-40B4-BE49-F238E27FC236}">
                <a16:creationId xmlns:a16="http://schemas.microsoft.com/office/drawing/2014/main" id="{2D054102-691D-4B66-8DDD-5F84C6BB2CCA}"/>
              </a:ext>
            </a:extLst>
          </p:cNvPr>
          <p:cNvCxnSpPr>
            <a:cxnSpLocks/>
          </p:cNvCxnSpPr>
          <p:nvPr/>
        </p:nvCxnSpPr>
        <p:spPr>
          <a:xfrm>
            <a:off x="9134228" y="1570892"/>
            <a:ext cx="0" cy="303237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0DE95A76-35D7-8345-ADFD-850A5F2E5A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900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193D-E21D-4A0B-B814-695A63E04EE5}"/>
              </a:ext>
            </a:extLst>
          </p:cNvPr>
          <p:cNvSpPr>
            <a:spLocks noGrp="1"/>
          </p:cNvSpPr>
          <p:nvPr>
            <p:ph type="title"/>
          </p:nvPr>
        </p:nvSpPr>
        <p:spPr>
          <a:xfrm>
            <a:off x="838200" y="365127"/>
            <a:ext cx="10515600" cy="601392"/>
          </a:xfrm>
        </p:spPr>
        <p:txBody>
          <a:bodyPr>
            <a:normAutofit fontScale="90000"/>
          </a:bodyPr>
          <a:lstStyle/>
          <a:p>
            <a:pPr algn="ctr"/>
            <a:r>
              <a:rPr lang="en-US" b="1" dirty="0">
                <a:solidFill>
                  <a:srgbClr val="0070C0"/>
                </a:solidFill>
                <a:latin typeface="+mn-lt"/>
              </a:rPr>
              <a:t>Results – Speedup using the Static Scheme</a:t>
            </a:r>
            <a:endParaRPr lang="en-US" dirty="0">
              <a:solidFill>
                <a:srgbClr val="0070C0"/>
              </a:solidFill>
              <a:latin typeface="+mn-lt"/>
            </a:endParaRPr>
          </a:p>
        </p:txBody>
      </p:sp>
      <p:cxnSp>
        <p:nvCxnSpPr>
          <p:cNvPr id="5" name="Straight Connector 4">
            <a:extLst>
              <a:ext uri="{FF2B5EF4-FFF2-40B4-BE49-F238E27FC236}">
                <a16:creationId xmlns:a16="http://schemas.microsoft.com/office/drawing/2014/main" id="{2E45B4AC-4E0F-4C8F-900F-898C2EA42ED8}"/>
              </a:ext>
            </a:extLst>
          </p:cNvPr>
          <p:cNvCxnSpPr/>
          <p:nvPr/>
        </p:nvCxnSpPr>
        <p:spPr>
          <a:xfrm>
            <a:off x="623596" y="105515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1780A0F-C47A-4E96-9A42-1BA77DAA705E}"/>
              </a:ext>
            </a:extLst>
          </p:cNvPr>
          <p:cNvPicPr>
            <a:picLocks noChangeAspect="1"/>
          </p:cNvPicPr>
          <p:nvPr/>
        </p:nvPicPr>
        <p:blipFill rotWithShape="1">
          <a:blip r:embed="rId3"/>
          <a:srcRect t="1608"/>
          <a:stretch/>
        </p:blipFill>
        <p:spPr>
          <a:xfrm>
            <a:off x="2412223" y="1156445"/>
            <a:ext cx="7057292" cy="3679242"/>
          </a:xfrm>
          <a:prstGeom prst="rect">
            <a:avLst/>
          </a:prstGeom>
        </p:spPr>
      </p:pic>
      <p:sp>
        <p:nvSpPr>
          <p:cNvPr id="10" name="Rectangle 9">
            <a:extLst>
              <a:ext uri="{FF2B5EF4-FFF2-40B4-BE49-F238E27FC236}">
                <a16:creationId xmlns:a16="http://schemas.microsoft.com/office/drawing/2014/main" id="{37A4809D-4A44-463A-B402-7CC2AAE88AF8}"/>
              </a:ext>
            </a:extLst>
          </p:cNvPr>
          <p:cNvSpPr/>
          <p:nvPr/>
        </p:nvSpPr>
        <p:spPr>
          <a:xfrm>
            <a:off x="838200" y="4906128"/>
            <a:ext cx="10873075" cy="1138773"/>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Improvement of up to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2.88x (average 1.4x)</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Optimization in scheduling impacts speedup more than data placement</a:t>
            </a:r>
          </a:p>
        </p:txBody>
      </p:sp>
      <p:cxnSp>
        <p:nvCxnSpPr>
          <p:cNvPr id="12" name="Straight Connector 11">
            <a:extLst>
              <a:ext uri="{FF2B5EF4-FFF2-40B4-BE49-F238E27FC236}">
                <a16:creationId xmlns:a16="http://schemas.microsoft.com/office/drawing/2014/main" id="{8F3A233D-BD13-4235-82FA-9771D983B87D}"/>
              </a:ext>
            </a:extLst>
          </p:cNvPr>
          <p:cNvCxnSpPr/>
          <p:nvPr/>
        </p:nvCxnSpPr>
        <p:spPr>
          <a:xfrm>
            <a:off x="8634045" y="2071077"/>
            <a:ext cx="0" cy="214923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7A3BAF27-C266-6C49-B5E3-2ADEE6243F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842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F836C-5D6F-4CDA-9ED3-0F90CF558A6A}"/>
              </a:ext>
            </a:extLst>
          </p:cNvPr>
          <p:cNvSpPr>
            <a:spLocks noGrp="1"/>
          </p:cNvSpPr>
          <p:nvPr>
            <p:ph idx="1"/>
          </p:nvPr>
        </p:nvSpPr>
        <p:spPr>
          <a:xfrm>
            <a:off x="748747" y="1143800"/>
            <a:ext cx="11158415" cy="4879604"/>
          </a:xfrm>
        </p:spPr>
        <p:txBody>
          <a:bodyPr>
            <a:normAutofit/>
          </a:bodyPr>
          <a:lstStyle/>
          <a:p>
            <a:r>
              <a:rPr lang="en-US" dirty="0"/>
              <a:t>Communication between packaged processors is a major bottleneck</a:t>
            </a:r>
          </a:p>
          <a:p>
            <a:endParaRPr lang="en-US" sz="2200" dirty="0"/>
          </a:p>
          <a:p>
            <a:r>
              <a:rPr lang="en-US" dirty="0" err="1"/>
              <a:t>Chiplet</a:t>
            </a:r>
            <a:r>
              <a:rPr lang="en-US" dirty="0"/>
              <a:t>-based </a:t>
            </a:r>
            <a:r>
              <a:rPr lang="en-US" dirty="0" err="1"/>
              <a:t>Waferscale</a:t>
            </a:r>
            <a:r>
              <a:rPr lang="en-US" dirty="0"/>
              <a:t> Integration enormously effective in terms of performance and energy efficiency.</a:t>
            </a:r>
            <a:endParaRPr lang="en-US" sz="3000" dirty="0"/>
          </a:p>
          <a:p>
            <a:endParaRPr lang="en-US" dirty="0"/>
          </a:p>
          <a:p>
            <a:r>
              <a:rPr lang="en-US" dirty="0"/>
              <a:t>Advanced power and thermal architecture has the potential to improve performance further</a:t>
            </a:r>
          </a:p>
          <a:p>
            <a:endParaRPr lang="en-US" dirty="0"/>
          </a:p>
        </p:txBody>
      </p:sp>
      <p:sp>
        <p:nvSpPr>
          <p:cNvPr id="4" name="Title 1">
            <a:extLst>
              <a:ext uri="{FF2B5EF4-FFF2-40B4-BE49-F238E27FC236}">
                <a16:creationId xmlns:a16="http://schemas.microsoft.com/office/drawing/2014/main" id="{363EE237-67F6-48B1-827F-D19FCEDDD077}"/>
              </a:ext>
            </a:extLst>
          </p:cNvPr>
          <p:cNvSpPr txBox="1">
            <a:spLocks/>
          </p:cNvSpPr>
          <p:nvPr/>
        </p:nvSpPr>
        <p:spPr>
          <a:xfrm>
            <a:off x="838200" y="365127"/>
            <a:ext cx="10515600" cy="60139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effectLst/>
                <a:uLnTx/>
                <a:uFillTx/>
                <a:latin typeface="Calibri" panose="020F0502020204030204"/>
                <a:ea typeface="+mj-ea"/>
                <a:cs typeface="+mj-cs"/>
              </a:rPr>
              <a:t>Summary and Conclusion</a:t>
            </a:r>
            <a:endParaRPr kumimoji="0" lang="en-US" sz="4400" b="0"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cxnSp>
        <p:nvCxnSpPr>
          <p:cNvPr id="5" name="Straight Connector 4">
            <a:extLst>
              <a:ext uri="{FF2B5EF4-FFF2-40B4-BE49-F238E27FC236}">
                <a16:creationId xmlns:a16="http://schemas.microsoft.com/office/drawing/2014/main" id="{86C780D9-D2C3-4D9F-9D74-945DC180143C}"/>
              </a:ext>
            </a:extLst>
          </p:cNvPr>
          <p:cNvCxnSpPr/>
          <p:nvPr/>
        </p:nvCxnSpPr>
        <p:spPr>
          <a:xfrm>
            <a:off x="623596" y="1055159"/>
            <a:ext cx="1063454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6463F954-1A31-0B4E-A29D-911985E368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1F8BC-8D66-B54C-B6F7-7980C6D938A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264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1CAE-B11F-4A7C-8D1C-7B0FE0F8C75D}"/>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Re-emergence of </a:t>
            </a:r>
            <a:r>
              <a:rPr kumimoji="0" lang="en-US" sz="4400" b="1" i="0" u="none" strike="noStrike" kern="1200" cap="none" spc="0" normalizeH="0" baseline="0" noProof="0" dirty="0" err="1">
                <a:ln>
                  <a:noFill/>
                </a:ln>
                <a:solidFill>
                  <a:prstClr val="black"/>
                </a:solidFill>
                <a:effectLst/>
                <a:uLnTx/>
                <a:uFillTx/>
                <a:latin typeface="Calibri Light" panose="020F0302020204030204"/>
                <a:ea typeface="+mj-ea"/>
                <a:cs typeface="+mj-cs"/>
              </a:rPr>
              <a:t>Waferscale</a:t>
            </a: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 Technologies</a:t>
            </a:r>
            <a:b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en-US" dirty="0"/>
          </a:p>
        </p:txBody>
      </p:sp>
      <p:sp>
        <p:nvSpPr>
          <p:cNvPr id="5" name="Slide Number Placeholder 4">
            <a:extLst>
              <a:ext uri="{FF2B5EF4-FFF2-40B4-BE49-F238E27FC236}">
                <a16:creationId xmlns:a16="http://schemas.microsoft.com/office/drawing/2014/main" id="{651E663B-1820-42E5-B0F5-D38D6654D0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7">
            <a:extLst>
              <a:ext uri="{FF2B5EF4-FFF2-40B4-BE49-F238E27FC236}">
                <a16:creationId xmlns:a16="http://schemas.microsoft.com/office/drawing/2014/main" id="{ADF67D6B-8BC0-41BF-B6F7-BD5DC86C7056}"/>
              </a:ext>
            </a:extLst>
          </p:cNvPr>
          <p:cNvSpPr txBox="1">
            <a:spLocks/>
          </p:cNvSpPr>
          <p:nvPr/>
        </p:nvSpPr>
        <p:spPr>
          <a:xfrm>
            <a:off x="7841493" y="603893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AC0F2B1-B256-485C-BD69-BB99B2D127F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Table 16">
            <a:extLst>
              <a:ext uri="{FF2B5EF4-FFF2-40B4-BE49-F238E27FC236}">
                <a16:creationId xmlns:a16="http://schemas.microsoft.com/office/drawing/2014/main" id="{F530987D-C60A-454D-94CA-60148C993CBF}"/>
              </a:ext>
            </a:extLst>
          </p:cNvPr>
          <p:cNvGraphicFramePr>
            <a:graphicFrameLocks noGrp="1"/>
          </p:cNvGraphicFramePr>
          <p:nvPr/>
        </p:nvGraphicFramePr>
        <p:xfrm>
          <a:off x="1167881" y="3957732"/>
          <a:ext cx="8818716" cy="2194560"/>
        </p:xfrm>
        <a:graphic>
          <a:graphicData uri="http://schemas.openxmlformats.org/drawingml/2006/table">
            <a:tbl>
              <a:tblPr firstRow="1" bandRow="1">
                <a:tableStyleId>{6E25E649-3F16-4E02-A733-19D2CDBF48F0}</a:tableStyleId>
              </a:tblPr>
              <a:tblGrid>
                <a:gridCol w="3079631">
                  <a:extLst>
                    <a:ext uri="{9D8B030D-6E8A-4147-A177-3AD203B41FA5}">
                      <a16:colId xmlns:a16="http://schemas.microsoft.com/office/drawing/2014/main" val="3202625237"/>
                    </a:ext>
                  </a:extLst>
                </a:gridCol>
                <a:gridCol w="1905000">
                  <a:extLst>
                    <a:ext uri="{9D8B030D-6E8A-4147-A177-3AD203B41FA5}">
                      <a16:colId xmlns:a16="http://schemas.microsoft.com/office/drawing/2014/main" val="2772679780"/>
                    </a:ext>
                  </a:extLst>
                </a:gridCol>
                <a:gridCol w="1905000">
                  <a:extLst>
                    <a:ext uri="{9D8B030D-6E8A-4147-A177-3AD203B41FA5}">
                      <a16:colId xmlns:a16="http://schemas.microsoft.com/office/drawing/2014/main" val="364541446"/>
                    </a:ext>
                  </a:extLst>
                </a:gridCol>
                <a:gridCol w="1929085">
                  <a:extLst>
                    <a:ext uri="{9D8B030D-6E8A-4147-A177-3AD203B41FA5}">
                      <a16:colId xmlns:a16="http://schemas.microsoft.com/office/drawing/2014/main" val="3346062699"/>
                    </a:ext>
                  </a:extLst>
                </a:gridCol>
              </a:tblGrid>
              <a:tr h="343492">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Cerebras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297749"/>
                  </a:ext>
                </a:extLst>
              </a:tr>
              <a:tr h="343492">
                <a:tc>
                  <a:txBody>
                    <a:bodyPr/>
                    <a:lstStyle/>
                    <a:p>
                      <a:pPr algn="ctr"/>
                      <a:r>
                        <a:rPr lang="en-US" b="1" i="1" dirty="0"/>
                        <a:t>Heterogeneous Integration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rgbClr val="C0000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i="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4483479"/>
                  </a:ext>
                </a:extLst>
              </a:tr>
              <a:tr h="343492">
                <a:tc>
                  <a:txBody>
                    <a:bodyPr/>
                    <a:lstStyle/>
                    <a:p>
                      <a:pPr algn="ctr"/>
                      <a:r>
                        <a:rPr lang="en-US" b="1" i="1" dirty="0"/>
                        <a:t>Core Count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High</a:t>
                      </a:r>
                      <a:r>
                        <a:rPr lang="en-US" b="1" i="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i="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916700"/>
                  </a:ext>
                </a:extLst>
              </a:tr>
              <a:tr h="343492">
                <a:tc>
                  <a:txBody>
                    <a:bodyPr/>
                    <a:lstStyle/>
                    <a:p>
                      <a:pPr algn="ctr"/>
                      <a:r>
                        <a:rPr lang="en-US" b="1" i="1" dirty="0"/>
                        <a:t>Memory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rgbClr val="C00000"/>
                          </a:solidFill>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i="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712432"/>
                  </a:ext>
                </a:extLst>
              </a:tr>
              <a:tr h="343492">
                <a:tc>
                  <a:txBody>
                    <a:bodyPr/>
                    <a:lstStyle/>
                    <a:p>
                      <a:pPr algn="ctr"/>
                      <a:r>
                        <a:rPr lang="en-US" b="1" i="1" dirty="0"/>
                        <a:t>Network Bandwidth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i="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High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954137"/>
                  </a:ext>
                </a:extLst>
              </a:tr>
              <a:tr h="343492">
                <a:tc>
                  <a:txBody>
                    <a:bodyPr/>
                    <a:lstStyle/>
                    <a:p>
                      <a:pPr algn="ctr"/>
                      <a:r>
                        <a:rPr lang="en-US" b="1" i="1" dirty="0"/>
                        <a:t>Inter-Die Hop Latency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1" i="0"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i="0" dirty="0">
                          <a:solidFill>
                            <a:schemeClr val="accent6"/>
                          </a:solidFill>
                        </a:rPr>
                        <a:t>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449072"/>
                  </a:ext>
                </a:extLst>
              </a:tr>
            </a:tbl>
          </a:graphicData>
        </a:graphic>
      </p:graphicFrame>
      <p:pic>
        <p:nvPicPr>
          <p:cNvPr id="8" name="Picture 7">
            <a:extLst>
              <a:ext uri="{FF2B5EF4-FFF2-40B4-BE49-F238E27FC236}">
                <a16:creationId xmlns:a16="http://schemas.microsoft.com/office/drawing/2014/main" id="{9415474F-1D80-449F-93C6-FFEB05120753}"/>
              </a:ext>
            </a:extLst>
          </p:cNvPr>
          <p:cNvPicPr>
            <a:picLocks noChangeAspect="1"/>
          </p:cNvPicPr>
          <p:nvPr/>
        </p:nvPicPr>
        <p:blipFill>
          <a:blip r:embed="rId2"/>
          <a:stretch>
            <a:fillRect/>
          </a:stretch>
        </p:blipFill>
        <p:spPr>
          <a:xfrm>
            <a:off x="4060355" y="1763411"/>
            <a:ext cx="2105150" cy="2121597"/>
          </a:xfrm>
          <a:prstGeom prst="rect">
            <a:avLst/>
          </a:prstGeom>
        </p:spPr>
      </p:pic>
      <p:pic>
        <p:nvPicPr>
          <p:cNvPr id="10" name="Picture 9">
            <a:extLst>
              <a:ext uri="{FF2B5EF4-FFF2-40B4-BE49-F238E27FC236}">
                <a16:creationId xmlns:a16="http://schemas.microsoft.com/office/drawing/2014/main" id="{7C318C01-BF19-4221-B465-8AFA664EFB08}"/>
              </a:ext>
            </a:extLst>
          </p:cNvPr>
          <p:cNvPicPr>
            <a:picLocks noChangeAspect="1"/>
          </p:cNvPicPr>
          <p:nvPr/>
        </p:nvPicPr>
        <p:blipFill rotWithShape="1">
          <a:blip r:embed="rId3">
            <a:alphaModFix amt="95000"/>
          </a:blip>
          <a:srcRect l="7930" t="7799" r="13764" b="7718"/>
          <a:stretch/>
        </p:blipFill>
        <p:spPr>
          <a:xfrm>
            <a:off x="7937037" y="1958073"/>
            <a:ext cx="2280604" cy="1918120"/>
          </a:xfrm>
          <a:prstGeom prst="rect">
            <a:avLst/>
          </a:prstGeom>
        </p:spPr>
      </p:pic>
      <p:sp>
        <p:nvSpPr>
          <p:cNvPr id="11" name="TextBox 10">
            <a:extLst>
              <a:ext uri="{FF2B5EF4-FFF2-40B4-BE49-F238E27FC236}">
                <a16:creationId xmlns:a16="http://schemas.microsoft.com/office/drawing/2014/main" id="{16FFA0BC-19E8-2698-BB09-B792F8728585}"/>
              </a:ext>
            </a:extLst>
          </p:cNvPr>
          <p:cNvSpPr txBox="1"/>
          <p:nvPr/>
        </p:nvSpPr>
        <p:spPr>
          <a:xfrm>
            <a:off x="406734" y="6085439"/>
            <a:ext cx="111753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Strong yield implications </a:t>
            </a:r>
            <a:r>
              <a:rPr kumimoji="0" lang="en-US" sz="1600" b="1" i="0" u="none" strike="noStrike" kern="1200" cap="none" spc="0" normalizeH="0" baseline="0" noProof="0">
                <a:ln>
                  <a:noFill/>
                </a:ln>
                <a:solidFill>
                  <a:srgbClr val="FF0000"/>
                </a:solidFill>
                <a:effectLst/>
                <a:uLnTx/>
                <a:uFillTx/>
                <a:latin typeface="Calibri" panose="020F0502020204030204"/>
                <a:ea typeface="+mn-ea"/>
                <a:cs typeface="+mn-cs"/>
              </a:rPr>
              <a:t>as well</a:t>
            </a:r>
            <a:endPar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03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2362201" y="533401"/>
            <a:ext cx="8105775" cy="471487"/>
          </a:xfrm>
        </p:spPr>
        <p:txBody>
          <a:bodyPr/>
          <a:lstStyle/>
          <a:p>
            <a:pPr eaLnBrk="1" hangingPunct="1"/>
            <a:r>
              <a:rPr lang="en-US" dirty="0"/>
              <a:t>Multithreading on Superscalar</a:t>
            </a:r>
          </a:p>
        </p:txBody>
      </p:sp>
      <p:sp>
        <p:nvSpPr>
          <p:cNvPr id="17446" name="Text Box 44"/>
          <p:cNvSpPr>
            <a:spLocks noGrp="1" noChangeArrowheads="1"/>
          </p:cNvSpPr>
          <p:nvPr>
            <p:ph idx="1"/>
            <p:custDataLst>
              <p:tags r:id="rId2"/>
            </p:custDataLst>
          </p:nvPr>
        </p:nvSpPr>
        <p:spPr>
          <a:xfrm rot="16200000">
            <a:off x="3332163" y="2808288"/>
            <a:ext cx="3005138" cy="373063"/>
          </a:xfrm>
        </p:spPr>
        <p:txBody>
          <a:bodyPr/>
          <a:lstStyle/>
          <a:p>
            <a:pPr eaLnBrk="1" hangingPunct="1">
              <a:lnSpc>
                <a:spcPct val="90000"/>
              </a:lnSpc>
              <a:spcBef>
                <a:spcPct val="0"/>
              </a:spcBef>
              <a:buClr>
                <a:schemeClr val="bg1"/>
              </a:buClr>
              <a:buFontTx/>
              <a:buNone/>
            </a:pPr>
            <a:r>
              <a:rPr lang="en-US" sz="2000">
                <a:solidFill>
                  <a:srgbClr val="000000"/>
                </a:solidFill>
              </a:rPr>
              <a:t>Time (proc cycles)</a:t>
            </a:r>
          </a:p>
        </p:txBody>
      </p:sp>
      <p:sp>
        <p:nvSpPr>
          <p:cNvPr id="17411" name="Rectangle 3"/>
          <p:cNvSpPr>
            <a:spLocks noChangeArrowheads="1"/>
          </p:cNvSpPr>
          <p:nvPr>
            <p:custDataLst>
              <p:tags r:id="rId3"/>
            </p:custDataLst>
          </p:nvPr>
        </p:nvSpPr>
        <p:spPr bwMode="auto">
          <a:xfrm>
            <a:off x="5540376" y="2833688"/>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2" name="Rectangle 4"/>
          <p:cNvSpPr>
            <a:spLocks noChangeArrowheads="1"/>
          </p:cNvSpPr>
          <p:nvPr>
            <p:custDataLst>
              <p:tags r:id="rId4"/>
            </p:custDataLst>
          </p:nvPr>
        </p:nvSpPr>
        <p:spPr bwMode="auto">
          <a:xfrm>
            <a:off x="5881688" y="2833688"/>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3" name="Rectangle 5"/>
          <p:cNvSpPr>
            <a:spLocks noChangeArrowheads="1"/>
          </p:cNvSpPr>
          <p:nvPr>
            <p:custDataLst>
              <p:tags r:id="rId5"/>
            </p:custDataLst>
          </p:nvPr>
        </p:nvSpPr>
        <p:spPr bwMode="auto">
          <a:xfrm>
            <a:off x="6562725" y="2808288"/>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4" name="Rectangle 6"/>
          <p:cNvSpPr>
            <a:spLocks noChangeArrowheads="1"/>
          </p:cNvSpPr>
          <p:nvPr>
            <p:custDataLst>
              <p:tags r:id="rId6"/>
            </p:custDataLst>
          </p:nvPr>
        </p:nvSpPr>
        <p:spPr bwMode="auto">
          <a:xfrm>
            <a:off x="6223001" y="2808288"/>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5" name="Rectangle 7"/>
          <p:cNvSpPr>
            <a:spLocks noChangeArrowheads="1"/>
          </p:cNvSpPr>
          <p:nvPr>
            <p:custDataLst>
              <p:tags r:id="rId7"/>
            </p:custDataLst>
          </p:nvPr>
        </p:nvSpPr>
        <p:spPr bwMode="auto">
          <a:xfrm>
            <a:off x="5540376" y="5545138"/>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6" name="Rectangle 8"/>
          <p:cNvSpPr>
            <a:spLocks noChangeArrowheads="1"/>
          </p:cNvSpPr>
          <p:nvPr>
            <p:custDataLst>
              <p:tags r:id="rId8"/>
            </p:custDataLst>
          </p:nvPr>
        </p:nvSpPr>
        <p:spPr bwMode="auto">
          <a:xfrm>
            <a:off x="5881688" y="5545138"/>
            <a:ext cx="227012" cy="227012"/>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7" name="Rectangle 9"/>
          <p:cNvSpPr>
            <a:spLocks noChangeArrowheads="1"/>
          </p:cNvSpPr>
          <p:nvPr>
            <p:custDataLst>
              <p:tags r:id="rId9"/>
            </p:custDataLst>
          </p:nvPr>
        </p:nvSpPr>
        <p:spPr bwMode="auto">
          <a:xfrm>
            <a:off x="6562725" y="5545138"/>
            <a:ext cx="228600" cy="227012"/>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8" name="Rectangle 10"/>
          <p:cNvSpPr>
            <a:spLocks noChangeArrowheads="1"/>
          </p:cNvSpPr>
          <p:nvPr>
            <p:custDataLst>
              <p:tags r:id="rId10"/>
            </p:custDataLst>
          </p:nvPr>
        </p:nvSpPr>
        <p:spPr bwMode="auto">
          <a:xfrm>
            <a:off x="6223001" y="5545138"/>
            <a:ext cx="227013"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9" name="Rectangle 11"/>
          <p:cNvSpPr>
            <a:spLocks noChangeArrowheads="1"/>
          </p:cNvSpPr>
          <p:nvPr>
            <p:custDataLst>
              <p:tags r:id="rId11"/>
            </p:custDataLst>
          </p:nvPr>
        </p:nvSpPr>
        <p:spPr bwMode="auto">
          <a:xfrm>
            <a:off x="5540376" y="5202238"/>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0" name="Rectangle 12"/>
          <p:cNvSpPr>
            <a:spLocks noChangeArrowheads="1"/>
          </p:cNvSpPr>
          <p:nvPr>
            <p:custDataLst>
              <p:tags r:id="rId12"/>
            </p:custDataLst>
          </p:nvPr>
        </p:nvSpPr>
        <p:spPr bwMode="auto">
          <a:xfrm>
            <a:off x="5881688" y="5202238"/>
            <a:ext cx="227012"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1" name="Rectangle 13"/>
          <p:cNvSpPr>
            <a:spLocks noChangeArrowheads="1"/>
          </p:cNvSpPr>
          <p:nvPr>
            <p:custDataLst>
              <p:tags r:id="rId13"/>
            </p:custDataLst>
          </p:nvPr>
        </p:nvSpPr>
        <p:spPr bwMode="auto">
          <a:xfrm>
            <a:off x="6562725" y="5202238"/>
            <a:ext cx="228600"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2" name="Rectangle 14"/>
          <p:cNvSpPr>
            <a:spLocks noChangeArrowheads="1"/>
          </p:cNvSpPr>
          <p:nvPr>
            <p:custDataLst>
              <p:tags r:id="rId14"/>
            </p:custDataLst>
          </p:nvPr>
        </p:nvSpPr>
        <p:spPr bwMode="auto">
          <a:xfrm>
            <a:off x="6223001" y="5202238"/>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3" name="Rectangle 15"/>
          <p:cNvSpPr>
            <a:spLocks noChangeArrowheads="1"/>
          </p:cNvSpPr>
          <p:nvPr>
            <p:custDataLst>
              <p:tags r:id="rId15"/>
            </p:custDataLst>
          </p:nvPr>
        </p:nvSpPr>
        <p:spPr bwMode="auto">
          <a:xfrm>
            <a:off x="5540376" y="4860926"/>
            <a:ext cx="227013"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4" name="Rectangle 16"/>
          <p:cNvSpPr>
            <a:spLocks noChangeArrowheads="1"/>
          </p:cNvSpPr>
          <p:nvPr>
            <p:custDataLst>
              <p:tags r:id="rId16"/>
            </p:custDataLst>
          </p:nvPr>
        </p:nvSpPr>
        <p:spPr bwMode="auto">
          <a:xfrm>
            <a:off x="5881688" y="4860926"/>
            <a:ext cx="227012"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5" name="Rectangle 17"/>
          <p:cNvSpPr>
            <a:spLocks noChangeArrowheads="1"/>
          </p:cNvSpPr>
          <p:nvPr>
            <p:custDataLst>
              <p:tags r:id="rId17"/>
            </p:custDataLst>
          </p:nvPr>
        </p:nvSpPr>
        <p:spPr bwMode="auto">
          <a:xfrm>
            <a:off x="6562725" y="4860926"/>
            <a:ext cx="228600" cy="2270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6" name="Rectangle 18"/>
          <p:cNvSpPr>
            <a:spLocks noChangeArrowheads="1"/>
          </p:cNvSpPr>
          <p:nvPr>
            <p:custDataLst>
              <p:tags r:id="rId18"/>
            </p:custDataLst>
          </p:nvPr>
        </p:nvSpPr>
        <p:spPr bwMode="auto">
          <a:xfrm>
            <a:off x="6223001" y="4860926"/>
            <a:ext cx="227013"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17427" name="Group 19"/>
          <p:cNvGrpSpPr>
            <a:grpSpLocks/>
          </p:cNvGrpSpPr>
          <p:nvPr>
            <p:custDataLst>
              <p:tags r:id="rId19"/>
            </p:custDataLst>
          </p:nvPr>
        </p:nvGrpSpPr>
        <p:grpSpPr bwMode="auto">
          <a:xfrm>
            <a:off x="5540375" y="4518025"/>
            <a:ext cx="1250950" cy="228600"/>
            <a:chOff x="2530" y="2846"/>
            <a:chExt cx="788" cy="144"/>
          </a:xfrm>
        </p:grpSpPr>
        <p:sp>
          <p:nvSpPr>
            <p:cNvPr id="17450" name="Rectangle 20"/>
            <p:cNvSpPr>
              <a:spLocks noChangeArrowheads="1"/>
            </p:cNvSpPr>
            <p:nvPr>
              <p:custDataLst>
                <p:tags r:id="rId41"/>
              </p:custDataLst>
            </p:nvPr>
          </p:nvSpPr>
          <p:spPr bwMode="auto">
            <a:xfrm>
              <a:off x="2530" y="2846"/>
              <a:ext cx="143" cy="144"/>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1" name="Rectangle 21"/>
            <p:cNvSpPr>
              <a:spLocks noChangeArrowheads="1"/>
            </p:cNvSpPr>
            <p:nvPr>
              <p:custDataLst>
                <p:tags r:id="rId42"/>
              </p:custDataLst>
            </p:nvPr>
          </p:nvSpPr>
          <p:spPr bwMode="auto">
            <a:xfrm>
              <a:off x="2745" y="2846"/>
              <a:ext cx="143" cy="144"/>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2" name="Rectangle 22"/>
            <p:cNvSpPr>
              <a:spLocks noChangeArrowheads="1"/>
            </p:cNvSpPr>
            <p:nvPr>
              <p:custDataLst>
                <p:tags r:id="rId43"/>
              </p:custDataLst>
            </p:nvPr>
          </p:nvSpPr>
          <p:spPr bwMode="auto">
            <a:xfrm>
              <a:off x="3174" y="2846"/>
              <a:ext cx="144" cy="144"/>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3" name="Rectangle 23"/>
            <p:cNvSpPr>
              <a:spLocks noChangeArrowheads="1"/>
            </p:cNvSpPr>
            <p:nvPr>
              <p:custDataLst>
                <p:tags r:id="rId44"/>
              </p:custDataLst>
            </p:nvPr>
          </p:nvSpPr>
          <p:spPr bwMode="auto">
            <a:xfrm>
              <a:off x="2960" y="2846"/>
              <a:ext cx="143" cy="144"/>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
        <p:nvSpPr>
          <p:cNvPr id="17428" name="Rectangle 24"/>
          <p:cNvSpPr>
            <a:spLocks noChangeArrowheads="1"/>
          </p:cNvSpPr>
          <p:nvPr>
            <p:custDataLst>
              <p:tags r:id="rId20"/>
            </p:custDataLst>
          </p:nvPr>
        </p:nvSpPr>
        <p:spPr bwMode="auto">
          <a:xfrm>
            <a:off x="5540376" y="4176713"/>
            <a:ext cx="227013" cy="227012"/>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9" name="Rectangle 25"/>
          <p:cNvSpPr>
            <a:spLocks noChangeArrowheads="1"/>
          </p:cNvSpPr>
          <p:nvPr>
            <p:custDataLst>
              <p:tags r:id="rId21"/>
            </p:custDataLst>
          </p:nvPr>
        </p:nvSpPr>
        <p:spPr bwMode="auto">
          <a:xfrm>
            <a:off x="5881688" y="4176713"/>
            <a:ext cx="227012"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0" name="Rectangle 26"/>
          <p:cNvSpPr>
            <a:spLocks noChangeArrowheads="1"/>
          </p:cNvSpPr>
          <p:nvPr>
            <p:custDataLst>
              <p:tags r:id="rId22"/>
            </p:custDataLst>
          </p:nvPr>
        </p:nvSpPr>
        <p:spPr bwMode="auto">
          <a:xfrm>
            <a:off x="6562725" y="4176713"/>
            <a:ext cx="228600"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1" name="Rectangle 27"/>
          <p:cNvSpPr>
            <a:spLocks noChangeArrowheads="1"/>
          </p:cNvSpPr>
          <p:nvPr>
            <p:custDataLst>
              <p:tags r:id="rId23"/>
            </p:custDataLst>
          </p:nvPr>
        </p:nvSpPr>
        <p:spPr bwMode="auto">
          <a:xfrm>
            <a:off x="6223001" y="4176713"/>
            <a:ext cx="227013"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2" name="Rectangle 28"/>
          <p:cNvSpPr>
            <a:spLocks noChangeArrowheads="1"/>
          </p:cNvSpPr>
          <p:nvPr>
            <p:custDataLst>
              <p:tags r:id="rId24"/>
            </p:custDataLst>
          </p:nvPr>
        </p:nvSpPr>
        <p:spPr bwMode="auto">
          <a:xfrm>
            <a:off x="5540376" y="3833813"/>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3" name="Rectangle 29"/>
          <p:cNvSpPr>
            <a:spLocks noChangeArrowheads="1"/>
          </p:cNvSpPr>
          <p:nvPr>
            <p:custDataLst>
              <p:tags r:id="rId25"/>
            </p:custDataLst>
          </p:nvPr>
        </p:nvSpPr>
        <p:spPr bwMode="auto">
          <a:xfrm>
            <a:off x="5881688" y="3833813"/>
            <a:ext cx="227012"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4" name="Rectangle 30"/>
          <p:cNvSpPr>
            <a:spLocks noChangeArrowheads="1"/>
          </p:cNvSpPr>
          <p:nvPr>
            <p:custDataLst>
              <p:tags r:id="rId26"/>
            </p:custDataLst>
          </p:nvPr>
        </p:nvSpPr>
        <p:spPr bwMode="auto">
          <a:xfrm>
            <a:off x="6562725" y="3833813"/>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5" name="Rectangle 31"/>
          <p:cNvSpPr>
            <a:spLocks noChangeArrowheads="1"/>
          </p:cNvSpPr>
          <p:nvPr>
            <p:custDataLst>
              <p:tags r:id="rId27"/>
            </p:custDataLst>
          </p:nvPr>
        </p:nvSpPr>
        <p:spPr bwMode="auto">
          <a:xfrm>
            <a:off x="6223001" y="3833813"/>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6" name="Rectangle 32"/>
          <p:cNvSpPr>
            <a:spLocks noChangeArrowheads="1"/>
          </p:cNvSpPr>
          <p:nvPr>
            <p:custDataLst>
              <p:tags r:id="rId28"/>
            </p:custDataLst>
          </p:nvPr>
        </p:nvSpPr>
        <p:spPr bwMode="auto">
          <a:xfrm>
            <a:off x="5881688" y="34925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7" name="Rectangle 33"/>
          <p:cNvSpPr>
            <a:spLocks noChangeArrowheads="1"/>
          </p:cNvSpPr>
          <p:nvPr>
            <p:custDataLst>
              <p:tags r:id="rId29"/>
            </p:custDataLst>
          </p:nvPr>
        </p:nvSpPr>
        <p:spPr bwMode="auto">
          <a:xfrm>
            <a:off x="6562725" y="3492500"/>
            <a:ext cx="228600"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8" name="Rectangle 34"/>
          <p:cNvSpPr>
            <a:spLocks noChangeArrowheads="1"/>
          </p:cNvSpPr>
          <p:nvPr>
            <p:custDataLst>
              <p:tags r:id="rId30"/>
            </p:custDataLst>
          </p:nvPr>
        </p:nvSpPr>
        <p:spPr bwMode="auto">
          <a:xfrm>
            <a:off x="6223001" y="3492500"/>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0" name="Rectangle 36"/>
          <p:cNvSpPr>
            <a:spLocks noChangeArrowheads="1"/>
          </p:cNvSpPr>
          <p:nvPr>
            <p:custDataLst>
              <p:tags r:id="rId31"/>
            </p:custDataLst>
          </p:nvPr>
        </p:nvSpPr>
        <p:spPr bwMode="auto">
          <a:xfrm>
            <a:off x="5881688" y="3149600"/>
            <a:ext cx="227012" cy="228600"/>
          </a:xfrm>
          <a:prstGeom prst="rect">
            <a:avLst/>
          </a:prstGeom>
          <a:solidFill>
            <a:schemeClr val="bg1"/>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1" name="Rectangle 37"/>
          <p:cNvSpPr>
            <a:spLocks noChangeArrowheads="1"/>
          </p:cNvSpPr>
          <p:nvPr>
            <p:custDataLst>
              <p:tags r:id="rId32"/>
            </p:custDataLst>
          </p:nvPr>
        </p:nvSpPr>
        <p:spPr bwMode="auto">
          <a:xfrm>
            <a:off x="6562725" y="3149600"/>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2" name="Rectangle 38"/>
          <p:cNvSpPr>
            <a:spLocks noChangeArrowheads="1"/>
          </p:cNvSpPr>
          <p:nvPr>
            <p:custDataLst>
              <p:tags r:id="rId33"/>
            </p:custDataLst>
          </p:nvPr>
        </p:nvSpPr>
        <p:spPr bwMode="auto">
          <a:xfrm>
            <a:off x="6223001" y="3149600"/>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3" name="Rectangle 39"/>
          <p:cNvSpPr>
            <a:spLocks noChangeArrowheads="1"/>
          </p:cNvSpPr>
          <p:nvPr>
            <p:custDataLst>
              <p:tags r:id="rId34"/>
            </p:custDataLst>
          </p:nvPr>
        </p:nvSpPr>
        <p:spPr bwMode="auto">
          <a:xfrm>
            <a:off x="5546725" y="2433639"/>
            <a:ext cx="1128514"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000000"/>
                </a:solidFill>
                <a:latin typeface="Helvetica" pitchFamily="34" charset="0"/>
                <a:cs typeface="Arial" charset="0"/>
              </a:rPr>
              <a:t>Issue Slots</a:t>
            </a:r>
            <a:endParaRPr lang="en-US" sz="2400">
              <a:solidFill>
                <a:srgbClr val="000000"/>
              </a:solidFill>
              <a:latin typeface="Times New Roman" pitchFamily="18" charset="0"/>
              <a:cs typeface="Arial" charset="0"/>
            </a:endParaRPr>
          </a:p>
        </p:txBody>
      </p:sp>
      <p:grpSp>
        <p:nvGrpSpPr>
          <p:cNvPr id="17444" name="Group 40"/>
          <p:cNvGrpSpPr>
            <a:grpSpLocks/>
          </p:cNvGrpSpPr>
          <p:nvPr>
            <p:custDataLst>
              <p:tags r:id="rId35"/>
            </p:custDataLst>
          </p:nvPr>
        </p:nvGrpSpPr>
        <p:grpSpPr bwMode="auto">
          <a:xfrm>
            <a:off x="5141913" y="4740276"/>
            <a:ext cx="101600" cy="1038225"/>
            <a:chOff x="2279" y="2986"/>
            <a:chExt cx="64" cy="654"/>
          </a:xfrm>
        </p:grpSpPr>
        <p:sp>
          <p:nvSpPr>
            <p:cNvPr id="17448" name="Freeform 41"/>
            <p:cNvSpPr>
              <a:spLocks/>
            </p:cNvSpPr>
            <p:nvPr>
              <p:custDataLst>
                <p:tags r:id="rId39"/>
              </p:custDataLst>
            </p:nvPr>
          </p:nvSpPr>
          <p:spPr bwMode="auto">
            <a:xfrm>
              <a:off x="2279" y="3552"/>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7449" name="Line 42"/>
            <p:cNvSpPr>
              <a:spLocks noChangeShapeType="1"/>
            </p:cNvSpPr>
            <p:nvPr>
              <p:custDataLst>
                <p:tags r:id="rId40"/>
              </p:custDataLst>
            </p:nvPr>
          </p:nvSpPr>
          <p:spPr bwMode="auto">
            <a:xfrm>
              <a:off x="2311" y="2986"/>
              <a:ext cx="1" cy="63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17445" name="Rectangle 43"/>
          <p:cNvSpPr>
            <a:spLocks noChangeArrowheads="1"/>
          </p:cNvSpPr>
          <p:nvPr>
            <p:custDataLst>
              <p:tags r:id="rId36"/>
            </p:custDataLst>
          </p:nvPr>
        </p:nvSpPr>
        <p:spPr bwMode="auto">
          <a:xfrm>
            <a:off x="5540376" y="34925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7" name="Text Box 45"/>
          <p:cNvSpPr txBox="1">
            <a:spLocks noChangeArrowheads="1"/>
          </p:cNvSpPr>
          <p:nvPr>
            <p:custDataLst>
              <p:tags r:id="rId37"/>
            </p:custDataLst>
          </p:nvPr>
        </p:nvSpPr>
        <p:spPr bwMode="auto">
          <a:xfrm>
            <a:off x="7315200" y="3124200"/>
            <a:ext cx="1981200" cy="1938992"/>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000099"/>
                </a:solidFill>
                <a:latin typeface="Times New Roman" pitchFamily="18" charset="0"/>
                <a:cs typeface="Arial" charset="0"/>
              </a:rPr>
              <a:t>Thread 1</a:t>
            </a:r>
          </a:p>
          <a:p>
            <a:pPr fontAlgn="base">
              <a:spcBef>
                <a:spcPct val="50000"/>
              </a:spcBef>
              <a:spcAft>
                <a:spcPct val="0"/>
              </a:spcAft>
            </a:pPr>
            <a:r>
              <a:rPr lang="en-US" sz="2400" dirty="0">
                <a:solidFill>
                  <a:srgbClr val="FF0000"/>
                </a:solidFill>
                <a:latin typeface="Times New Roman" pitchFamily="18" charset="0"/>
                <a:cs typeface="Arial" charset="0"/>
              </a:rPr>
              <a:t>Thread 2</a:t>
            </a:r>
          </a:p>
          <a:p>
            <a:pPr fontAlgn="base">
              <a:spcBef>
                <a:spcPct val="50000"/>
              </a:spcBef>
              <a:spcAft>
                <a:spcPct val="0"/>
              </a:spcAft>
            </a:pPr>
            <a:r>
              <a:rPr lang="en-US" sz="2400" dirty="0">
                <a:solidFill>
                  <a:srgbClr val="FFFFFF">
                    <a:lumMod val="65000"/>
                  </a:srgbClr>
                </a:solidFill>
                <a:latin typeface="Times New Roman" pitchFamily="18" charset="0"/>
                <a:cs typeface="Arial" charset="0"/>
              </a:rPr>
              <a:t>Context Switch</a:t>
            </a:r>
          </a:p>
        </p:txBody>
      </p:sp>
      <p:sp>
        <p:nvSpPr>
          <p:cNvPr id="47" name="Rectangle 43"/>
          <p:cNvSpPr>
            <a:spLocks noChangeArrowheads="1"/>
          </p:cNvSpPr>
          <p:nvPr>
            <p:custDataLst>
              <p:tags r:id="rId38"/>
            </p:custDataLst>
          </p:nvPr>
        </p:nvSpPr>
        <p:spPr bwMode="auto">
          <a:xfrm rot="5400000">
            <a:off x="5539447" y="3162596"/>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Tree>
    <p:extLst>
      <p:ext uri="{BB962C8B-B14F-4D97-AF65-F5344CB8AC3E}">
        <p14:creationId xmlns:p14="http://schemas.microsoft.com/office/powerpoint/2010/main" val="6328804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2362201" y="533401"/>
            <a:ext cx="8105775" cy="471487"/>
          </a:xfrm>
        </p:spPr>
        <p:txBody>
          <a:bodyPr/>
          <a:lstStyle/>
          <a:p>
            <a:pPr eaLnBrk="1" hangingPunct="1"/>
            <a:r>
              <a:rPr lang="en-US" dirty="0"/>
              <a:t>Superscalar Execution </a:t>
            </a:r>
            <a:br>
              <a:rPr lang="en-US" dirty="0"/>
            </a:br>
            <a:r>
              <a:rPr lang="en-US" dirty="0"/>
              <a:t>with Coarse-Grained Multithreading</a:t>
            </a:r>
          </a:p>
        </p:txBody>
      </p:sp>
      <p:sp>
        <p:nvSpPr>
          <p:cNvPr id="17446" name="Text Box 44"/>
          <p:cNvSpPr>
            <a:spLocks noGrp="1" noChangeArrowheads="1"/>
          </p:cNvSpPr>
          <p:nvPr>
            <p:ph idx="1"/>
            <p:custDataLst>
              <p:tags r:id="rId2"/>
            </p:custDataLst>
          </p:nvPr>
        </p:nvSpPr>
        <p:spPr>
          <a:xfrm rot="16200000">
            <a:off x="523649" y="2465388"/>
            <a:ext cx="3005138" cy="373063"/>
          </a:xfrm>
        </p:spPr>
        <p:txBody>
          <a:bodyPr/>
          <a:lstStyle/>
          <a:p>
            <a:pPr eaLnBrk="1" hangingPunct="1">
              <a:lnSpc>
                <a:spcPct val="90000"/>
              </a:lnSpc>
              <a:spcBef>
                <a:spcPct val="0"/>
              </a:spcBef>
              <a:buClr>
                <a:schemeClr val="bg1"/>
              </a:buClr>
              <a:buFontTx/>
              <a:buNone/>
            </a:pPr>
            <a:r>
              <a:rPr lang="en-US" sz="2000">
                <a:solidFill>
                  <a:srgbClr val="000000"/>
                </a:solidFill>
              </a:rPr>
              <a:t>Time (proc cycles)</a:t>
            </a:r>
          </a:p>
        </p:txBody>
      </p:sp>
      <p:sp>
        <p:nvSpPr>
          <p:cNvPr id="17411" name="Rectangle 3"/>
          <p:cNvSpPr>
            <a:spLocks noChangeArrowheads="1"/>
          </p:cNvSpPr>
          <p:nvPr>
            <p:custDataLst>
              <p:tags r:id="rId3"/>
            </p:custDataLst>
          </p:nvPr>
        </p:nvSpPr>
        <p:spPr bwMode="auto">
          <a:xfrm>
            <a:off x="2731862" y="2490788"/>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2" name="Rectangle 4"/>
          <p:cNvSpPr>
            <a:spLocks noChangeArrowheads="1"/>
          </p:cNvSpPr>
          <p:nvPr>
            <p:custDataLst>
              <p:tags r:id="rId4"/>
            </p:custDataLst>
          </p:nvPr>
        </p:nvSpPr>
        <p:spPr bwMode="auto">
          <a:xfrm>
            <a:off x="3073174" y="2490788"/>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3" name="Rectangle 5"/>
          <p:cNvSpPr>
            <a:spLocks noChangeArrowheads="1"/>
          </p:cNvSpPr>
          <p:nvPr>
            <p:custDataLst>
              <p:tags r:id="rId5"/>
            </p:custDataLst>
          </p:nvPr>
        </p:nvSpPr>
        <p:spPr bwMode="auto">
          <a:xfrm>
            <a:off x="3754211" y="2465388"/>
            <a:ext cx="228600"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4" name="Rectangle 6"/>
          <p:cNvSpPr>
            <a:spLocks noChangeArrowheads="1"/>
          </p:cNvSpPr>
          <p:nvPr>
            <p:custDataLst>
              <p:tags r:id="rId6"/>
            </p:custDataLst>
          </p:nvPr>
        </p:nvSpPr>
        <p:spPr bwMode="auto">
          <a:xfrm>
            <a:off x="3414487" y="2465388"/>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5" name="Rectangle 7"/>
          <p:cNvSpPr>
            <a:spLocks noChangeArrowheads="1"/>
          </p:cNvSpPr>
          <p:nvPr>
            <p:custDataLst>
              <p:tags r:id="rId7"/>
            </p:custDataLst>
          </p:nvPr>
        </p:nvSpPr>
        <p:spPr bwMode="auto">
          <a:xfrm>
            <a:off x="2731862" y="5202238"/>
            <a:ext cx="227013" cy="227012"/>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6" name="Rectangle 8"/>
          <p:cNvSpPr>
            <a:spLocks noChangeArrowheads="1"/>
          </p:cNvSpPr>
          <p:nvPr>
            <p:custDataLst>
              <p:tags r:id="rId8"/>
            </p:custDataLst>
          </p:nvPr>
        </p:nvSpPr>
        <p:spPr bwMode="auto">
          <a:xfrm>
            <a:off x="3073174" y="5202238"/>
            <a:ext cx="227012" cy="227012"/>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7" name="Rectangle 9"/>
          <p:cNvSpPr>
            <a:spLocks noChangeArrowheads="1"/>
          </p:cNvSpPr>
          <p:nvPr>
            <p:custDataLst>
              <p:tags r:id="rId9"/>
            </p:custDataLst>
          </p:nvPr>
        </p:nvSpPr>
        <p:spPr bwMode="auto">
          <a:xfrm>
            <a:off x="3754211" y="5202238"/>
            <a:ext cx="228600" cy="227012"/>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8" name="Rectangle 10"/>
          <p:cNvSpPr>
            <a:spLocks noChangeArrowheads="1"/>
          </p:cNvSpPr>
          <p:nvPr>
            <p:custDataLst>
              <p:tags r:id="rId10"/>
            </p:custDataLst>
          </p:nvPr>
        </p:nvSpPr>
        <p:spPr bwMode="auto">
          <a:xfrm>
            <a:off x="3414487" y="5202238"/>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9" name="Rectangle 11"/>
          <p:cNvSpPr>
            <a:spLocks noChangeArrowheads="1"/>
          </p:cNvSpPr>
          <p:nvPr>
            <p:custDataLst>
              <p:tags r:id="rId11"/>
            </p:custDataLst>
          </p:nvPr>
        </p:nvSpPr>
        <p:spPr bwMode="auto">
          <a:xfrm>
            <a:off x="2731862" y="4859338"/>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0" name="Rectangle 12"/>
          <p:cNvSpPr>
            <a:spLocks noChangeArrowheads="1"/>
          </p:cNvSpPr>
          <p:nvPr>
            <p:custDataLst>
              <p:tags r:id="rId12"/>
            </p:custDataLst>
          </p:nvPr>
        </p:nvSpPr>
        <p:spPr bwMode="auto">
          <a:xfrm>
            <a:off x="3073174" y="4859338"/>
            <a:ext cx="227012"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1" name="Rectangle 13"/>
          <p:cNvSpPr>
            <a:spLocks noChangeArrowheads="1"/>
          </p:cNvSpPr>
          <p:nvPr>
            <p:custDataLst>
              <p:tags r:id="rId13"/>
            </p:custDataLst>
          </p:nvPr>
        </p:nvSpPr>
        <p:spPr bwMode="auto">
          <a:xfrm>
            <a:off x="3754211" y="4859338"/>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2" name="Rectangle 14"/>
          <p:cNvSpPr>
            <a:spLocks noChangeArrowheads="1"/>
          </p:cNvSpPr>
          <p:nvPr>
            <p:custDataLst>
              <p:tags r:id="rId14"/>
            </p:custDataLst>
          </p:nvPr>
        </p:nvSpPr>
        <p:spPr bwMode="auto">
          <a:xfrm>
            <a:off x="3414487" y="4859338"/>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3" name="Rectangle 15"/>
          <p:cNvSpPr>
            <a:spLocks noChangeArrowheads="1"/>
          </p:cNvSpPr>
          <p:nvPr>
            <p:custDataLst>
              <p:tags r:id="rId15"/>
            </p:custDataLst>
          </p:nvPr>
        </p:nvSpPr>
        <p:spPr bwMode="auto">
          <a:xfrm>
            <a:off x="2731862" y="4518026"/>
            <a:ext cx="227013"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4" name="Rectangle 16"/>
          <p:cNvSpPr>
            <a:spLocks noChangeArrowheads="1"/>
          </p:cNvSpPr>
          <p:nvPr>
            <p:custDataLst>
              <p:tags r:id="rId16"/>
            </p:custDataLst>
          </p:nvPr>
        </p:nvSpPr>
        <p:spPr bwMode="auto">
          <a:xfrm>
            <a:off x="3073174" y="4518026"/>
            <a:ext cx="227012"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5" name="Rectangle 17"/>
          <p:cNvSpPr>
            <a:spLocks noChangeArrowheads="1"/>
          </p:cNvSpPr>
          <p:nvPr>
            <p:custDataLst>
              <p:tags r:id="rId17"/>
            </p:custDataLst>
          </p:nvPr>
        </p:nvSpPr>
        <p:spPr bwMode="auto">
          <a:xfrm>
            <a:off x="3754211" y="4518026"/>
            <a:ext cx="228600"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6" name="Rectangle 18"/>
          <p:cNvSpPr>
            <a:spLocks noChangeArrowheads="1"/>
          </p:cNvSpPr>
          <p:nvPr>
            <p:custDataLst>
              <p:tags r:id="rId18"/>
            </p:custDataLst>
          </p:nvPr>
        </p:nvSpPr>
        <p:spPr bwMode="auto">
          <a:xfrm>
            <a:off x="3414487" y="4518026"/>
            <a:ext cx="227013"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0" name="Rectangle 20"/>
          <p:cNvSpPr>
            <a:spLocks noChangeArrowheads="1"/>
          </p:cNvSpPr>
          <p:nvPr>
            <p:custDataLst>
              <p:tags r:id="rId19"/>
            </p:custDataLst>
          </p:nvPr>
        </p:nvSpPr>
        <p:spPr bwMode="auto">
          <a:xfrm>
            <a:off x="2731862" y="4175125"/>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1" name="Rectangle 21"/>
          <p:cNvSpPr>
            <a:spLocks noChangeArrowheads="1"/>
          </p:cNvSpPr>
          <p:nvPr>
            <p:custDataLst>
              <p:tags r:id="rId20"/>
            </p:custDataLst>
          </p:nvPr>
        </p:nvSpPr>
        <p:spPr bwMode="auto">
          <a:xfrm>
            <a:off x="3073175" y="4175125"/>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2" name="Rectangle 22"/>
          <p:cNvSpPr>
            <a:spLocks noChangeArrowheads="1"/>
          </p:cNvSpPr>
          <p:nvPr>
            <p:custDataLst>
              <p:tags r:id="rId21"/>
            </p:custDataLst>
          </p:nvPr>
        </p:nvSpPr>
        <p:spPr bwMode="auto">
          <a:xfrm>
            <a:off x="3754211" y="4175125"/>
            <a:ext cx="228600"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3" name="Rectangle 23"/>
          <p:cNvSpPr>
            <a:spLocks noChangeArrowheads="1"/>
          </p:cNvSpPr>
          <p:nvPr>
            <p:custDataLst>
              <p:tags r:id="rId22"/>
            </p:custDataLst>
          </p:nvPr>
        </p:nvSpPr>
        <p:spPr bwMode="auto">
          <a:xfrm>
            <a:off x="3414487" y="4175125"/>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8" name="Rectangle 24"/>
          <p:cNvSpPr>
            <a:spLocks noChangeArrowheads="1"/>
          </p:cNvSpPr>
          <p:nvPr>
            <p:custDataLst>
              <p:tags r:id="rId23"/>
            </p:custDataLst>
          </p:nvPr>
        </p:nvSpPr>
        <p:spPr bwMode="auto">
          <a:xfrm>
            <a:off x="2731862" y="3833813"/>
            <a:ext cx="227013" cy="227012"/>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9" name="Rectangle 25"/>
          <p:cNvSpPr>
            <a:spLocks noChangeArrowheads="1"/>
          </p:cNvSpPr>
          <p:nvPr>
            <p:custDataLst>
              <p:tags r:id="rId24"/>
            </p:custDataLst>
          </p:nvPr>
        </p:nvSpPr>
        <p:spPr bwMode="auto">
          <a:xfrm>
            <a:off x="3073174" y="3833813"/>
            <a:ext cx="227012"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0" name="Rectangle 26"/>
          <p:cNvSpPr>
            <a:spLocks noChangeArrowheads="1"/>
          </p:cNvSpPr>
          <p:nvPr>
            <p:custDataLst>
              <p:tags r:id="rId25"/>
            </p:custDataLst>
          </p:nvPr>
        </p:nvSpPr>
        <p:spPr bwMode="auto">
          <a:xfrm>
            <a:off x="3754211" y="3833813"/>
            <a:ext cx="228600"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1" name="Rectangle 27"/>
          <p:cNvSpPr>
            <a:spLocks noChangeArrowheads="1"/>
          </p:cNvSpPr>
          <p:nvPr>
            <p:custDataLst>
              <p:tags r:id="rId26"/>
            </p:custDataLst>
          </p:nvPr>
        </p:nvSpPr>
        <p:spPr bwMode="auto">
          <a:xfrm>
            <a:off x="3414487" y="3833813"/>
            <a:ext cx="227013" cy="227012"/>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2" name="Rectangle 28"/>
          <p:cNvSpPr>
            <a:spLocks noChangeArrowheads="1"/>
          </p:cNvSpPr>
          <p:nvPr>
            <p:custDataLst>
              <p:tags r:id="rId27"/>
            </p:custDataLst>
          </p:nvPr>
        </p:nvSpPr>
        <p:spPr bwMode="auto">
          <a:xfrm>
            <a:off x="2731862" y="3490913"/>
            <a:ext cx="227013" cy="228600"/>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3" name="Rectangle 29"/>
          <p:cNvSpPr>
            <a:spLocks noChangeArrowheads="1"/>
          </p:cNvSpPr>
          <p:nvPr>
            <p:custDataLst>
              <p:tags r:id="rId28"/>
            </p:custDataLst>
          </p:nvPr>
        </p:nvSpPr>
        <p:spPr bwMode="auto">
          <a:xfrm>
            <a:off x="3073174" y="3490913"/>
            <a:ext cx="227012" cy="228600"/>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4" name="Rectangle 30"/>
          <p:cNvSpPr>
            <a:spLocks noChangeArrowheads="1"/>
          </p:cNvSpPr>
          <p:nvPr>
            <p:custDataLst>
              <p:tags r:id="rId29"/>
            </p:custDataLst>
          </p:nvPr>
        </p:nvSpPr>
        <p:spPr bwMode="auto">
          <a:xfrm>
            <a:off x="3754211" y="3490913"/>
            <a:ext cx="228600" cy="228600"/>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5" name="Rectangle 31"/>
          <p:cNvSpPr>
            <a:spLocks noChangeArrowheads="1"/>
          </p:cNvSpPr>
          <p:nvPr>
            <p:custDataLst>
              <p:tags r:id="rId30"/>
            </p:custDataLst>
          </p:nvPr>
        </p:nvSpPr>
        <p:spPr bwMode="auto">
          <a:xfrm>
            <a:off x="3414487" y="3490913"/>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6" name="Rectangle 32"/>
          <p:cNvSpPr>
            <a:spLocks noChangeArrowheads="1"/>
          </p:cNvSpPr>
          <p:nvPr>
            <p:custDataLst>
              <p:tags r:id="rId31"/>
            </p:custDataLst>
          </p:nvPr>
        </p:nvSpPr>
        <p:spPr bwMode="auto">
          <a:xfrm>
            <a:off x="3073174" y="3149600"/>
            <a:ext cx="227012"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7" name="Rectangle 33"/>
          <p:cNvSpPr>
            <a:spLocks noChangeArrowheads="1"/>
          </p:cNvSpPr>
          <p:nvPr>
            <p:custDataLst>
              <p:tags r:id="rId32"/>
            </p:custDataLst>
          </p:nvPr>
        </p:nvSpPr>
        <p:spPr bwMode="auto">
          <a:xfrm>
            <a:off x="3754211" y="3149600"/>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8" name="Rectangle 34"/>
          <p:cNvSpPr>
            <a:spLocks noChangeArrowheads="1"/>
          </p:cNvSpPr>
          <p:nvPr>
            <p:custDataLst>
              <p:tags r:id="rId33"/>
            </p:custDataLst>
          </p:nvPr>
        </p:nvSpPr>
        <p:spPr bwMode="auto">
          <a:xfrm>
            <a:off x="3414487" y="31496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9" name="Rectangle 35"/>
          <p:cNvSpPr>
            <a:spLocks noChangeArrowheads="1"/>
          </p:cNvSpPr>
          <p:nvPr>
            <p:custDataLst>
              <p:tags r:id="rId34"/>
            </p:custDataLst>
          </p:nvPr>
        </p:nvSpPr>
        <p:spPr bwMode="auto">
          <a:xfrm>
            <a:off x="2731862" y="2806700"/>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0" name="Rectangle 36"/>
          <p:cNvSpPr>
            <a:spLocks noChangeArrowheads="1"/>
          </p:cNvSpPr>
          <p:nvPr>
            <p:custDataLst>
              <p:tags r:id="rId35"/>
            </p:custDataLst>
          </p:nvPr>
        </p:nvSpPr>
        <p:spPr bwMode="auto">
          <a:xfrm>
            <a:off x="3073174" y="28067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1" name="Rectangle 37"/>
          <p:cNvSpPr>
            <a:spLocks noChangeArrowheads="1"/>
          </p:cNvSpPr>
          <p:nvPr>
            <p:custDataLst>
              <p:tags r:id="rId36"/>
            </p:custDataLst>
          </p:nvPr>
        </p:nvSpPr>
        <p:spPr bwMode="auto">
          <a:xfrm>
            <a:off x="3754211" y="2806700"/>
            <a:ext cx="228600"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2" name="Rectangle 38"/>
          <p:cNvSpPr>
            <a:spLocks noChangeArrowheads="1"/>
          </p:cNvSpPr>
          <p:nvPr>
            <p:custDataLst>
              <p:tags r:id="rId37"/>
            </p:custDataLst>
          </p:nvPr>
        </p:nvSpPr>
        <p:spPr bwMode="auto">
          <a:xfrm>
            <a:off x="3414487" y="2806700"/>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3" name="Rectangle 39"/>
          <p:cNvSpPr>
            <a:spLocks noChangeArrowheads="1"/>
          </p:cNvSpPr>
          <p:nvPr>
            <p:custDataLst>
              <p:tags r:id="rId38"/>
            </p:custDataLst>
          </p:nvPr>
        </p:nvSpPr>
        <p:spPr bwMode="auto">
          <a:xfrm>
            <a:off x="2738211" y="2090739"/>
            <a:ext cx="1128514"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000000"/>
                </a:solidFill>
                <a:latin typeface="Helvetica" pitchFamily="34" charset="0"/>
                <a:cs typeface="Arial" charset="0"/>
              </a:rPr>
              <a:t>Issue Slots</a:t>
            </a:r>
            <a:endParaRPr lang="en-US" sz="2400">
              <a:solidFill>
                <a:srgbClr val="000000"/>
              </a:solidFill>
              <a:latin typeface="Times New Roman" pitchFamily="18" charset="0"/>
              <a:cs typeface="Arial" charset="0"/>
            </a:endParaRPr>
          </a:p>
        </p:txBody>
      </p:sp>
      <p:grpSp>
        <p:nvGrpSpPr>
          <p:cNvPr id="17444" name="Group 40"/>
          <p:cNvGrpSpPr>
            <a:grpSpLocks/>
          </p:cNvGrpSpPr>
          <p:nvPr>
            <p:custDataLst>
              <p:tags r:id="rId39"/>
            </p:custDataLst>
          </p:nvPr>
        </p:nvGrpSpPr>
        <p:grpSpPr bwMode="auto">
          <a:xfrm>
            <a:off x="2333399" y="4397376"/>
            <a:ext cx="101600" cy="1038225"/>
            <a:chOff x="2279" y="2986"/>
            <a:chExt cx="64" cy="654"/>
          </a:xfrm>
        </p:grpSpPr>
        <p:sp>
          <p:nvSpPr>
            <p:cNvPr id="17448" name="Freeform 41"/>
            <p:cNvSpPr>
              <a:spLocks/>
            </p:cNvSpPr>
            <p:nvPr>
              <p:custDataLst>
                <p:tags r:id="rId107"/>
              </p:custDataLst>
            </p:nvPr>
          </p:nvSpPr>
          <p:spPr bwMode="auto">
            <a:xfrm>
              <a:off x="2279" y="3552"/>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7449" name="Line 42"/>
            <p:cNvSpPr>
              <a:spLocks noChangeShapeType="1"/>
            </p:cNvSpPr>
            <p:nvPr>
              <p:custDataLst>
                <p:tags r:id="rId108"/>
              </p:custDataLst>
            </p:nvPr>
          </p:nvSpPr>
          <p:spPr bwMode="auto">
            <a:xfrm>
              <a:off x="2311" y="2986"/>
              <a:ext cx="1" cy="63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17445" name="Rectangle 43"/>
          <p:cNvSpPr>
            <a:spLocks noChangeArrowheads="1"/>
          </p:cNvSpPr>
          <p:nvPr>
            <p:custDataLst>
              <p:tags r:id="rId40"/>
            </p:custDataLst>
          </p:nvPr>
        </p:nvSpPr>
        <p:spPr bwMode="auto">
          <a:xfrm>
            <a:off x="2731862" y="31496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7" name="Text Box 45"/>
          <p:cNvSpPr txBox="1">
            <a:spLocks noChangeArrowheads="1"/>
          </p:cNvSpPr>
          <p:nvPr>
            <p:custDataLst>
              <p:tags r:id="rId41"/>
            </p:custDataLst>
          </p:nvPr>
        </p:nvSpPr>
        <p:spPr bwMode="auto">
          <a:xfrm>
            <a:off x="8177349" y="3169536"/>
            <a:ext cx="1981200" cy="3046988"/>
          </a:xfrm>
          <a:prstGeom prst="rect">
            <a:avLst/>
          </a:prstGeom>
          <a:noFill/>
          <a:ln w="9525">
            <a:noFill/>
            <a:miter lim="800000"/>
            <a:headEnd/>
            <a:tailEnd/>
          </a:ln>
        </p:spPr>
        <p:txBody>
          <a:bodyPr>
            <a:spAutoFit/>
          </a:bodyPr>
          <a:lstStyle/>
          <a:p>
            <a:pPr fontAlgn="base">
              <a:spcBef>
                <a:spcPct val="50000"/>
              </a:spcBef>
              <a:spcAft>
                <a:spcPct val="0"/>
              </a:spcAft>
            </a:pPr>
            <a:r>
              <a:rPr lang="en-US" sz="2400" dirty="0">
                <a:solidFill>
                  <a:srgbClr val="000099"/>
                </a:solidFill>
                <a:latin typeface="Times New Roman" pitchFamily="18" charset="0"/>
                <a:cs typeface="Arial" charset="0"/>
              </a:rPr>
              <a:t>Thread 1</a:t>
            </a:r>
          </a:p>
          <a:p>
            <a:pPr fontAlgn="base">
              <a:spcBef>
                <a:spcPct val="50000"/>
              </a:spcBef>
              <a:spcAft>
                <a:spcPct val="0"/>
              </a:spcAft>
            </a:pPr>
            <a:r>
              <a:rPr lang="en-US" sz="2400" dirty="0">
                <a:solidFill>
                  <a:srgbClr val="FF0000"/>
                </a:solidFill>
                <a:latin typeface="Times New Roman" pitchFamily="18" charset="0"/>
                <a:cs typeface="Arial" charset="0"/>
              </a:rPr>
              <a:t>Thread 2</a:t>
            </a:r>
          </a:p>
          <a:p>
            <a:pPr fontAlgn="base">
              <a:spcBef>
                <a:spcPct val="50000"/>
              </a:spcBef>
              <a:spcAft>
                <a:spcPct val="0"/>
              </a:spcAft>
            </a:pPr>
            <a:r>
              <a:rPr lang="en-US" sz="2400" dirty="0">
                <a:solidFill>
                  <a:srgbClr val="009900"/>
                </a:solidFill>
                <a:latin typeface="Times New Roman" pitchFamily="18" charset="0"/>
                <a:cs typeface="Arial" charset="0"/>
              </a:rPr>
              <a:t>Thread 3</a:t>
            </a:r>
          </a:p>
          <a:p>
            <a:pPr fontAlgn="base">
              <a:spcBef>
                <a:spcPct val="50000"/>
              </a:spcBef>
              <a:spcAft>
                <a:spcPct val="0"/>
              </a:spcAft>
            </a:pPr>
            <a:r>
              <a:rPr lang="en-US" sz="2400" dirty="0">
                <a:solidFill>
                  <a:srgbClr val="FFCF01"/>
                </a:solidFill>
                <a:latin typeface="Times New Roman" pitchFamily="18" charset="0"/>
                <a:cs typeface="Arial" charset="0"/>
              </a:rPr>
              <a:t>Thread 4</a:t>
            </a:r>
          </a:p>
          <a:p>
            <a:pPr fontAlgn="base">
              <a:spcBef>
                <a:spcPct val="50000"/>
              </a:spcBef>
              <a:spcAft>
                <a:spcPct val="0"/>
              </a:spcAft>
            </a:pPr>
            <a:r>
              <a:rPr lang="en-US" sz="2400" dirty="0">
                <a:solidFill>
                  <a:srgbClr val="FFFFFF">
                    <a:lumMod val="65000"/>
                  </a:srgbClr>
                </a:solidFill>
                <a:latin typeface="Times New Roman" pitchFamily="18" charset="0"/>
                <a:cs typeface="Arial" charset="0"/>
              </a:rPr>
              <a:t>Context Switch</a:t>
            </a:r>
          </a:p>
        </p:txBody>
      </p:sp>
      <p:sp>
        <p:nvSpPr>
          <p:cNvPr id="46" name="Rectangle 7"/>
          <p:cNvSpPr>
            <a:spLocks noChangeArrowheads="1"/>
          </p:cNvSpPr>
          <p:nvPr>
            <p:custDataLst>
              <p:tags r:id="rId42"/>
            </p:custDataLst>
          </p:nvPr>
        </p:nvSpPr>
        <p:spPr bwMode="auto">
          <a:xfrm>
            <a:off x="2731862" y="6234838"/>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47" name="Rectangle 8"/>
          <p:cNvSpPr>
            <a:spLocks noChangeArrowheads="1"/>
          </p:cNvSpPr>
          <p:nvPr>
            <p:custDataLst>
              <p:tags r:id="rId43"/>
            </p:custDataLst>
          </p:nvPr>
        </p:nvSpPr>
        <p:spPr bwMode="auto">
          <a:xfrm>
            <a:off x="3073174" y="6234838"/>
            <a:ext cx="227012" cy="227012"/>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48" name="Rectangle 9"/>
          <p:cNvSpPr>
            <a:spLocks noChangeArrowheads="1"/>
          </p:cNvSpPr>
          <p:nvPr>
            <p:custDataLst>
              <p:tags r:id="rId44"/>
            </p:custDataLst>
          </p:nvPr>
        </p:nvSpPr>
        <p:spPr bwMode="auto">
          <a:xfrm>
            <a:off x="3754211" y="6234838"/>
            <a:ext cx="228600" cy="227012"/>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49" name="Rectangle 10"/>
          <p:cNvSpPr>
            <a:spLocks noChangeArrowheads="1"/>
          </p:cNvSpPr>
          <p:nvPr>
            <p:custDataLst>
              <p:tags r:id="rId45"/>
            </p:custDataLst>
          </p:nvPr>
        </p:nvSpPr>
        <p:spPr bwMode="auto">
          <a:xfrm>
            <a:off x="3414487" y="6234838"/>
            <a:ext cx="227013" cy="227012"/>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0" name="Rectangle 11"/>
          <p:cNvSpPr>
            <a:spLocks noChangeArrowheads="1"/>
          </p:cNvSpPr>
          <p:nvPr>
            <p:custDataLst>
              <p:tags r:id="rId46"/>
            </p:custDataLst>
          </p:nvPr>
        </p:nvSpPr>
        <p:spPr bwMode="auto">
          <a:xfrm>
            <a:off x="2731862" y="5891938"/>
            <a:ext cx="227013"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1" name="Rectangle 12"/>
          <p:cNvSpPr>
            <a:spLocks noChangeArrowheads="1"/>
          </p:cNvSpPr>
          <p:nvPr>
            <p:custDataLst>
              <p:tags r:id="rId47"/>
            </p:custDataLst>
          </p:nvPr>
        </p:nvSpPr>
        <p:spPr bwMode="auto">
          <a:xfrm>
            <a:off x="3073174" y="5891938"/>
            <a:ext cx="227012"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2" name="Rectangle 13"/>
          <p:cNvSpPr>
            <a:spLocks noChangeArrowheads="1"/>
          </p:cNvSpPr>
          <p:nvPr>
            <p:custDataLst>
              <p:tags r:id="rId48"/>
            </p:custDataLst>
          </p:nvPr>
        </p:nvSpPr>
        <p:spPr bwMode="auto">
          <a:xfrm>
            <a:off x="3754211" y="5891938"/>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3" name="Rectangle 14"/>
          <p:cNvSpPr>
            <a:spLocks noChangeArrowheads="1"/>
          </p:cNvSpPr>
          <p:nvPr>
            <p:custDataLst>
              <p:tags r:id="rId49"/>
            </p:custDataLst>
          </p:nvPr>
        </p:nvSpPr>
        <p:spPr bwMode="auto">
          <a:xfrm>
            <a:off x="3414487" y="5891938"/>
            <a:ext cx="227013"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4" name="Rectangle 15"/>
          <p:cNvSpPr>
            <a:spLocks noChangeArrowheads="1"/>
          </p:cNvSpPr>
          <p:nvPr>
            <p:custDataLst>
              <p:tags r:id="rId50"/>
            </p:custDataLst>
          </p:nvPr>
        </p:nvSpPr>
        <p:spPr bwMode="auto">
          <a:xfrm>
            <a:off x="2731862" y="5550626"/>
            <a:ext cx="227013" cy="227013"/>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5" name="Rectangle 16"/>
          <p:cNvSpPr>
            <a:spLocks noChangeArrowheads="1"/>
          </p:cNvSpPr>
          <p:nvPr>
            <p:custDataLst>
              <p:tags r:id="rId51"/>
            </p:custDataLst>
          </p:nvPr>
        </p:nvSpPr>
        <p:spPr bwMode="auto">
          <a:xfrm>
            <a:off x="3073174" y="5550626"/>
            <a:ext cx="227012"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6" name="Rectangle 17"/>
          <p:cNvSpPr>
            <a:spLocks noChangeArrowheads="1"/>
          </p:cNvSpPr>
          <p:nvPr>
            <p:custDataLst>
              <p:tags r:id="rId52"/>
            </p:custDataLst>
          </p:nvPr>
        </p:nvSpPr>
        <p:spPr bwMode="auto">
          <a:xfrm>
            <a:off x="3754211" y="5550626"/>
            <a:ext cx="228600"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7" name="Rectangle 18"/>
          <p:cNvSpPr>
            <a:spLocks noChangeArrowheads="1"/>
          </p:cNvSpPr>
          <p:nvPr>
            <p:custDataLst>
              <p:tags r:id="rId53"/>
            </p:custDataLst>
          </p:nvPr>
        </p:nvSpPr>
        <p:spPr bwMode="auto">
          <a:xfrm>
            <a:off x="3414487" y="5550626"/>
            <a:ext cx="227013" cy="227013"/>
          </a:xfrm>
          <a:prstGeom prst="rect">
            <a:avLst/>
          </a:prstGeom>
          <a:solidFill>
            <a:schemeClr val="bg1">
              <a:lumMod val="65000"/>
            </a:schemeClr>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58" name="Text Box 44"/>
          <p:cNvSpPr txBox="1">
            <a:spLocks noChangeArrowheads="1"/>
          </p:cNvSpPr>
          <p:nvPr>
            <p:custDataLst>
              <p:tags r:id="rId54"/>
            </p:custDataLst>
          </p:nvPr>
        </p:nvSpPr>
        <p:spPr bwMode="auto">
          <a:xfrm rot="16200000">
            <a:off x="3745821" y="2418558"/>
            <a:ext cx="3005138" cy="373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16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1400">
                <a:solidFill>
                  <a:schemeClr val="tx1"/>
                </a:solidFill>
                <a:latin typeface="+mn-lt"/>
                <a:cs typeface="+mn-cs"/>
              </a:defRPr>
            </a:lvl9pPr>
          </a:lstStyle>
          <a:p>
            <a:pPr eaLnBrk="1" hangingPunct="1">
              <a:lnSpc>
                <a:spcPct val="90000"/>
              </a:lnSpc>
              <a:spcBef>
                <a:spcPct val="0"/>
              </a:spcBef>
              <a:buClr>
                <a:srgbClr val="FFFFFF"/>
              </a:buClr>
              <a:buNone/>
            </a:pPr>
            <a:r>
              <a:rPr lang="en-US" sz="2000">
                <a:solidFill>
                  <a:srgbClr val="000000"/>
                </a:solidFill>
                <a:latin typeface="Tahoma"/>
                <a:cs typeface="Arial"/>
              </a:rPr>
              <a:t>Time (proc cycles)</a:t>
            </a:r>
          </a:p>
        </p:txBody>
      </p:sp>
      <p:sp>
        <p:nvSpPr>
          <p:cNvPr id="59" name="Rectangle 3"/>
          <p:cNvSpPr>
            <a:spLocks noChangeArrowheads="1"/>
          </p:cNvSpPr>
          <p:nvPr>
            <p:custDataLst>
              <p:tags r:id="rId55"/>
            </p:custDataLst>
          </p:nvPr>
        </p:nvSpPr>
        <p:spPr bwMode="auto">
          <a:xfrm>
            <a:off x="5954034" y="2443958"/>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0" name="Rectangle 4"/>
          <p:cNvSpPr>
            <a:spLocks noChangeArrowheads="1"/>
          </p:cNvSpPr>
          <p:nvPr>
            <p:custDataLst>
              <p:tags r:id="rId56"/>
            </p:custDataLst>
          </p:nvPr>
        </p:nvSpPr>
        <p:spPr bwMode="auto">
          <a:xfrm>
            <a:off x="6295346" y="2443958"/>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1" name="Rectangle 5"/>
          <p:cNvSpPr>
            <a:spLocks noChangeArrowheads="1"/>
          </p:cNvSpPr>
          <p:nvPr>
            <p:custDataLst>
              <p:tags r:id="rId57"/>
            </p:custDataLst>
          </p:nvPr>
        </p:nvSpPr>
        <p:spPr bwMode="auto">
          <a:xfrm>
            <a:off x="6976383" y="2418558"/>
            <a:ext cx="228600"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2" name="Rectangle 6"/>
          <p:cNvSpPr>
            <a:spLocks noChangeArrowheads="1"/>
          </p:cNvSpPr>
          <p:nvPr>
            <p:custDataLst>
              <p:tags r:id="rId58"/>
            </p:custDataLst>
          </p:nvPr>
        </p:nvSpPr>
        <p:spPr bwMode="auto">
          <a:xfrm>
            <a:off x="6636659" y="2418558"/>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3" name="Rectangle 7"/>
          <p:cNvSpPr>
            <a:spLocks noChangeArrowheads="1"/>
          </p:cNvSpPr>
          <p:nvPr>
            <p:custDataLst>
              <p:tags r:id="rId59"/>
            </p:custDataLst>
          </p:nvPr>
        </p:nvSpPr>
        <p:spPr bwMode="auto">
          <a:xfrm>
            <a:off x="5954034" y="5155408"/>
            <a:ext cx="227013" cy="227012"/>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4" name="Rectangle 8"/>
          <p:cNvSpPr>
            <a:spLocks noChangeArrowheads="1"/>
          </p:cNvSpPr>
          <p:nvPr>
            <p:custDataLst>
              <p:tags r:id="rId60"/>
            </p:custDataLst>
          </p:nvPr>
        </p:nvSpPr>
        <p:spPr bwMode="auto">
          <a:xfrm>
            <a:off x="6295346" y="5155408"/>
            <a:ext cx="227012" cy="227012"/>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5" name="Rectangle 9"/>
          <p:cNvSpPr>
            <a:spLocks noChangeArrowheads="1"/>
          </p:cNvSpPr>
          <p:nvPr>
            <p:custDataLst>
              <p:tags r:id="rId61"/>
            </p:custDataLst>
          </p:nvPr>
        </p:nvSpPr>
        <p:spPr bwMode="auto">
          <a:xfrm>
            <a:off x="6976383" y="5155408"/>
            <a:ext cx="228600"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6" name="Rectangle 10"/>
          <p:cNvSpPr>
            <a:spLocks noChangeArrowheads="1"/>
          </p:cNvSpPr>
          <p:nvPr>
            <p:custDataLst>
              <p:tags r:id="rId62"/>
            </p:custDataLst>
          </p:nvPr>
        </p:nvSpPr>
        <p:spPr bwMode="auto">
          <a:xfrm>
            <a:off x="6636659" y="5155408"/>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7" name="Rectangle 11"/>
          <p:cNvSpPr>
            <a:spLocks noChangeArrowheads="1"/>
          </p:cNvSpPr>
          <p:nvPr>
            <p:custDataLst>
              <p:tags r:id="rId63"/>
            </p:custDataLst>
          </p:nvPr>
        </p:nvSpPr>
        <p:spPr bwMode="auto">
          <a:xfrm>
            <a:off x="5954034" y="4812508"/>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8" name="Rectangle 12"/>
          <p:cNvSpPr>
            <a:spLocks noChangeArrowheads="1"/>
          </p:cNvSpPr>
          <p:nvPr>
            <p:custDataLst>
              <p:tags r:id="rId64"/>
            </p:custDataLst>
          </p:nvPr>
        </p:nvSpPr>
        <p:spPr bwMode="auto">
          <a:xfrm>
            <a:off x="6295346" y="4812508"/>
            <a:ext cx="227012"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69" name="Rectangle 13"/>
          <p:cNvSpPr>
            <a:spLocks noChangeArrowheads="1"/>
          </p:cNvSpPr>
          <p:nvPr>
            <p:custDataLst>
              <p:tags r:id="rId65"/>
            </p:custDataLst>
          </p:nvPr>
        </p:nvSpPr>
        <p:spPr bwMode="auto">
          <a:xfrm>
            <a:off x="6976383" y="4812508"/>
            <a:ext cx="228600"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0" name="Rectangle 14"/>
          <p:cNvSpPr>
            <a:spLocks noChangeArrowheads="1"/>
          </p:cNvSpPr>
          <p:nvPr>
            <p:custDataLst>
              <p:tags r:id="rId66"/>
            </p:custDataLst>
          </p:nvPr>
        </p:nvSpPr>
        <p:spPr bwMode="auto">
          <a:xfrm>
            <a:off x="6636659" y="4812508"/>
            <a:ext cx="227013"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1" name="Rectangle 15"/>
          <p:cNvSpPr>
            <a:spLocks noChangeArrowheads="1"/>
          </p:cNvSpPr>
          <p:nvPr>
            <p:custDataLst>
              <p:tags r:id="rId67"/>
            </p:custDataLst>
          </p:nvPr>
        </p:nvSpPr>
        <p:spPr bwMode="auto">
          <a:xfrm>
            <a:off x="5954034" y="4471196"/>
            <a:ext cx="227013" cy="227013"/>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2" name="Rectangle 16"/>
          <p:cNvSpPr>
            <a:spLocks noChangeArrowheads="1"/>
          </p:cNvSpPr>
          <p:nvPr>
            <p:custDataLst>
              <p:tags r:id="rId68"/>
            </p:custDataLst>
          </p:nvPr>
        </p:nvSpPr>
        <p:spPr bwMode="auto">
          <a:xfrm>
            <a:off x="6295346" y="4471196"/>
            <a:ext cx="227012"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3" name="Rectangle 17"/>
          <p:cNvSpPr>
            <a:spLocks noChangeArrowheads="1"/>
          </p:cNvSpPr>
          <p:nvPr>
            <p:custDataLst>
              <p:tags r:id="rId69"/>
            </p:custDataLst>
          </p:nvPr>
        </p:nvSpPr>
        <p:spPr bwMode="auto">
          <a:xfrm>
            <a:off x="6976383" y="4471196"/>
            <a:ext cx="228600"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4" name="Rectangle 18"/>
          <p:cNvSpPr>
            <a:spLocks noChangeArrowheads="1"/>
          </p:cNvSpPr>
          <p:nvPr>
            <p:custDataLst>
              <p:tags r:id="rId70"/>
            </p:custDataLst>
          </p:nvPr>
        </p:nvSpPr>
        <p:spPr bwMode="auto">
          <a:xfrm>
            <a:off x="6636659" y="4471196"/>
            <a:ext cx="227013" cy="227013"/>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5" name="Rectangle 20"/>
          <p:cNvSpPr>
            <a:spLocks noChangeArrowheads="1"/>
          </p:cNvSpPr>
          <p:nvPr>
            <p:custDataLst>
              <p:tags r:id="rId71"/>
            </p:custDataLst>
          </p:nvPr>
        </p:nvSpPr>
        <p:spPr bwMode="auto">
          <a:xfrm>
            <a:off x="5954034" y="4128295"/>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6" name="Rectangle 21"/>
          <p:cNvSpPr>
            <a:spLocks noChangeArrowheads="1"/>
          </p:cNvSpPr>
          <p:nvPr>
            <p:custDataLst>
              <p:tags r:id="rId72"/>
            </p:custDataLst>
          </p:nvPr>
        </p:nvSpPr>
        <p:spPr bwMode="auto">
          <a:xfrm>
            <a:off x="6295347" y="4128295"/>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7" name="Rectangle 22"/>
          <p:cNvSpPr>
            <a:spLocks noChangeArrowheads="1"/>
          </p:cNvSpPr>
          <p:nvPr>
            <p:custDataLst>
              <p:tags r:id="rId73"/>
            </p:custDataLst>
          </p:nvPr>
        </p:nvSpPr>
        <p:spPr bwMode="auto">
          <a:xfrm>
            <a:off x="6976383" y="4128295"/>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8" name="Rectangle 23"/>
          <p:cNvSpPr>
            <a:spLocks noChangeArrowheads="1"/>
          </p:cNvSpPr>
          <p:nvPr>
            <p:custDataLst>
              <p:tags r:id="rId74"/>
            </p:custDataLst>
          </p:nvPr>
        </p:nvSpPr>
        <p:spPr bwMode="auto">
          <a:xfrm>
            <a:off x="6636659" y="4128295"/>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79" name="Rectangle 24"/>
          <p:cNvSpPr>
            <a:spLocks noChangeArrowheads="1"/>
          </p:cNvSpPr>
          <p:nvPr>
            <p:custDataLst>
              <p:tags r:id="rId75"/>
            </p:custDataLst>
          </p:nvPr>
        </p:nvSpPr>
        <p:spPr bwMode="auto">
          <a:xfrm>
            <a:off x="5954034" y="3786983"/>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0" name="Rectangle 25"/>
          <p:cNvSpPr>
            <a:spLocks noChangeArrowheads="1"/>
          </p:cNvSpPr>
          <p:nvPr>
            <p:custDataLst>
              <p:tags r:id="rId76"/>
            </p:custDataLst>
          </p:nvPr>
        </p:nvSpPr>
        <p:spPr bwMode="auto">
          <a:xfrm>
            <a:off x="6295346" y="3786983"/>
            <a:ext cx="227012" cy="227012"/>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1" name="Rectangle 26"/>
          <p:cNvSpPr>
            <a:spLocks noChangeArrowheads="1"/>
          </p:cNvSpPr>
          <p:nvPr>
            <p:custDataLst>
              <p:tags r:id="rId77"/>
            </p:custDataLst>
          </p:nvPr>
        </p:nvSpPr>
        <p:spPr bwMode="auto">
          <a:xfrm>
            <a:off x="6976383" y="3786983"/>
            <a:ext cx="228600"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2" name="Rectangle 27"/>
          <p:cNvSpPr>
            <a:spLocks noChangeArrowheads="1"/>
          </p:cNvSpPr>
          <p:nvPr>
            <p:custDataLst>
              <p:tags r:id="rId78"/>
            </p:custDataLst>
          </p:nvPr>
        </p:nvSpPr>
        <p:spPr bwMode="auto">
          <a:xfrm>
            <a:off x="6636659" y="3786983"/>
            <a:ext cx="227013" cy="227012"/>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3" name="Rectangle 28"/>
          <p:cNvSpPr>
            <a:spLocks noChangeArrowheads="1"/>
          </p:cNvSpPr>
          <p:nvPr>
            <p:custDataLst>
              <p:tags r:id="rId79"/>
            </p:custDataLst>
          </p:nvPr>
        </p:nvSpPr>
        <p:spPr bwMode="auto">
          <a:xfrm>
            <a:off x="5954034" y="3444083"/>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4" name="Rectangle 29"/>
          <p:cNvSpPr>
            <a:spLocks noChangeArrowheads="1"/>
          </p:cNvSpPr>
          <p:nvPr>
            <p:custDataLst>
              <p:tags r:id="rId80"/>
            </p:custDataLst>
          </p:nvPr>
        </p:nvSpPr>
        <p:spPr bwMode="auto">
          <a:xfrm>
            <a:off x="6295346" y="3444083"/>
            <a:ext cx="227012"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5" name="Rectangle 30"/>
          <p:cNvSpPr>
            <a:spLocks noChangeArrowheads="1"/>
          </p:cNvSpPr>
          <p:nvPr>
            <p:custDataLst>
              <p:tags r:id="rId81"/>
            </p:custDataLst>
          </p:nvPr>
        </p:nvSpPr>
        <p:spPr bwMode="auto">
          <a:xfrm>
            <a:off x="6976383" y="3444083"/>
            <a:ext cx="228600"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6" name="Rectangle 31"/>
          <p:cNvSpPr>
            <a:spLocks noChangeArrowheads="1"/>
          </p:cNvSpPr>
          <p:nvPr>
            <p:custDataLst>
              <p:tags r:id="rId82"/>
            </p:custDataLst>
          </p:nvPr>
        </p:nvSpPr>
        <p:spPr bwMode="auto">
          <a:xfrm>
            <a:off x="6636659" y="3444083"/>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7" name="Rectangle 32"/>
          <p:cNvSpPr>
            <a:spLocks noChangeArrowheads="1"/>
          </p:cNvSpPr>
          <p:nvPr>
            <p:custDataLst>
              <p:tags r:id="rId83"/>
            </p:custDataLst>
          </p:nvPr>
        </p:nvSpPr>
        <p:spPr bwMode="auto">
          <a:xfrm>
            <a:off x="6295346" y="3102770"/>
            <a:ext cx="227012"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8" name="Rectangle 33"/>
          <p:cNvSpPr>
            <a:spLocks noChangeArrowheads="1"/>
          </p:cNvSpPr>
          <p:nvPr>
            <p:custDataLst>
              <p:tags r:id="rId84"/>
            </p:custDataLst>
          </p:nvPr>
        </p:nvSpPr>
        <p:spPr bwMode="auto">
          <a:xfrm>
            <a:off x="6976383" y="3102770"/>
            <a:ext cx="228600"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89" name="Rectangle 34"/>
          <p:cNvSpPr>
            <a:spLocks noChangeArrowheads="1"/>
          </p:cNvSpPr>
          <p:nvPr>
            <p:custDataLst>
              <p:tags r:id="rId85"/>
            </p:custDataLst>
          </p:nvPr>
        </p:nvSpPr>
        <p:spPr bwMode="auto">
          <a:xfrm>
            <a:off x="6636659" y="310277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90" name="Rectangle 35"/>
          <p:cNvSpPr>
            <a:spLocks noChangeArrowheads="1"/>
          </p:cNvSpPr>
          <p:nvPr>
            <p:custDataLst>
              <p:tags r:id="rId86"/>
            </p:custDataLst>
          </p:nvPr>
        </p:nvSpPr>
        <p:spPr bwMode="auto">
          <a:xfrm>
            <a:off x="5954034" y="2759870"/>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91" name="Rectangle 36"/>
          <p:cNvSpPr>
            <a:spLocks noChangeArrowheads="1"/>
          </p:cNvSpPr>
          <p:nvPr>
            <p:custDataLst>
              <p:tags r:id="rId87"/>
            </p:custDataLst>
          </p:nvPr>
        </p:nvSpPr>
        <p:spPr bwMode="auto">
          <a:xfrm>
            <a:off x="6295346" y="275987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92" name="Rectangle 37"/>
          <p:cNvSpPr>
            <a:spLocks noChangeArrowheads="1"/>
          </p:cNvSpPr>
          <p:nvPr>
            <p:custDataLst>
              <p:tags r:id="rId88"/>
            </p:custDataLst>
          </p:nvPr>
        </p:nvSpPr>
        <p:spPr bwMode="auto">
          <a:xfrm>
            <a:off x="6976383" y="2759870"/>
            <a:ext cx="228600"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93" name="Rectangle 38"/>
          <p:cNvSpPr>
            <a:spLocks noChangeArrowheads="1"/>
          </p:cNvSpPr>
          <p:nvPr>
            <p:custDataLst>
              <p:tags r:id="rId89"/>
            </p:custDataLst>
          </p:nvPr>
        </p:nvSpPr>
        <p:spPr bwMode="auto">
          <a:xfrm>
            <a:off x="6636659" y="2759870"/>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94" name="Rectangle 39"/>
          <p:cNvSpPr>
            <a:spLocks noChangeArrowheads="1"/>
          </p:cNvSpPr>
          <p:nvPr>
            <p:custDataLst>
              <p:tags r:id="rId90"/>
            </p:custDataLst>
          </p:nvPr>
        </p:nvSpPr>
        <p:spPr bwMode="auto">
          <a:xfrm>
            <a:off x="5960383" y="2043909"/>
            <a:ext cx="1128514"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000000"/>
                </a:solidFill>
                <a:latin typeface="Helvetica" pitchFamily="34" charset="0"/>
                <a:cs typeface="Arial" charset="0"/>
              </a:rPr>
              <a:t>Issue Slots</a:t>
            </a:r>
            <a:endParaRPr lang="en-US" sz="2400">
              <a:solidFill>
                <a:srgbClr val="000000"/>
              </a:solidFill>
              <a:latin typeface="Times New Roman" pitchFamily="18" charset="0"/>
              <a:cs typeface="Arial" charset="0"/>
            </a:endParaRPr>
          </a:p>
        </p:txBody>
      </p:sp>
      <p:grpSp>
        <p:nvGrpSpPr>
          <p:cNvPr id="95" name="Group 40"/>
          <p:cNvGrpSpPr>
            <a:grpSpLocks/>
          </p:cNvGrpSpPr>
          <p:nvPr>
            <p:custDataLst>
              <p:tags r:id="rId91"/>
            </p:custDataLst>
          </p:nvPr>
        </p:nvGrpSpPr>
        <p:grpSpPr bwMode="auto">
          <a:xfrm>
            <a:off x="5555571" y="4350546"/>
            <a:ext cx="101600" cy="1038225"/>
            <a:chOff x="2279" y="2986"/>
            <a:chExt cx="64" cy="654"/>
          </a:xfrm>
        </p:grpSpPr>
        <p:sp>
          <p:nvSpPr>
            <p:cNvPr id="96" name="Freeform 41"/>
            <p:cNvSpPr>
              <a:spLocks/>
            </p:cNvSpPr>
            <p:nvPr>
              <p:custDataLst>
                <p:tags r:id="rId105"/>
              </p:custDataLst>
            </p:nvPr>
          </p:nvSpPr>
          <p:spPr bwMode="auto">
            <a:xfrm>
              <a:off x="2279" y="3552"/>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97" name="Line 42"/>
            <p:cNvSpPr>
              <a:spLocks noChangeShapeType="1"/>
            </p:cNvSpPr>
            <p:nvPr>
              <p:custDataLst>
                <p:tags r:id="rId106"/>
              </p:custDataLst>
            </p:nvPr>
          </p:nvSpPr>
          <p:spPr bwMode="auto">
            <a:xfrm>
              <a:off x="2311" y="2986"/>
              <a:ext cx="1" cy="63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98" name="Rectangle 43"/>
          <p:cNvSpPr>
            <a:spLocks noChangeArrowheads="1"/>
          </p:cNvSpPr>
          <p:nvPr>
            <p:custDataLst>
              <p:tags r:id="rId92"/>
            </p:custDataLst>
          </p:nvPr>
        </p:nvSpPr>
        <p:spPr bwMode="auto">
          <a:xfrm>
            <a:off x="5954034" y="310277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99" name="Rectangle 7"/>
          <p:cNvSpPr>
            <a:spLocks noChangeArrowheads="1"/>
          </p:cNvSpPr>
          <p:nvPr>
            <p:custDataLst>
              <p:tags r:id="rId93"/>
            </p:custDataLst>
          </p:nvPr>
        </p:nvSpPr>
        <p:spPr bwMode="auto">
          <a:xfrm>
            <a:off x="5954034" y="6188008"/>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0" name="Rectangle 8"/>
          <p:cNvSpPr>
            <a:spLocks noChangeArrowheads="1"/>
          </p:cNvSpPr>
          <p:nvPr>
            <p:custDataLst>
              <p:tags r:id="rId94"/>
            </p:custDataLst>
          </p:nvPr>
        </p:nvSpPr>
        <p:spPr bwMode="auto">
          <a:xfrm>
            <a:off x="6295346" y="6188008"/>
            <a:ext cx="227012" cy="227012"/>
          </a:xfrm>
          <a:prstGeom prst="rect">
            <a:avLst/>
          </a:prstGeom>
          <a:solidFill>
            <a:schemeClr val="accent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1" name="Rectangle 9"/>
          <p:cNvSpPr>
            <a:spLocks noChangeArrowheads="1"/>
          </p:cNvSpPr>
          <p:nvPr>
            <p:custDataLst>
              <p:tags r:id="rId95"/>
            </p:custDataLst>
          </p:nvPr>
        </p:nvSpPr>
        <p:spPr bwMode="auto">
          <a:xfrm>
            <a:off x="6976383" y="6188008"/>
            <a:ext cx="228600" cy="227012"/>
          </a:xfrm>
          <a:prstGeom prst="rect">
            <a:avLst/>
          </a:prstGeom>
          <a:solidFill>
            <a:schemeClr val="accent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2" name="Rectangle 10"/>
          <p:cNvSpPr>
            <a:spLocks noChangeArrowheads="1"/>
          </p:cNvSpPr>
          <p:nvPr>
            <p:custDataLst>
              <p:tags r:id="rId96"/>
            </p:custDataLst>
          </p:nvPr>
        </p:nvSpPr>
        <p:spPr bwMode="auto">
          <a:xfrm>
            <a:off x="6636659" y="6188008"/>
            <a:ext cx="227013" cy="227012"/>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3" name="Rectangle 11"/>
          <p:cNvSpPr>
            <a:spLocks noChangeArrowheads="1"/>
          </p:cNvSpPr>
          <p:nvPr>
            <p:custDataLst>
              <p:tags r:id="rId97"/>
            </p:custDataLst>
          </p:nvPr>
        </p:nvSpPr>
        <p:spPr bwMode="auto">
          <a:xfrm>
            <a:off x="5954034" y="5845108"/>
            <a:ext cx="227013"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4" name="Rectangle 12"/>
          <p:cNvSpPr>
            <a:spLocks noChangeArrowheads="1"/>
          </p:cNvSpPr>
          <p:nvPr>
            <p:custDataLst>
              <p:tags r:id="rId98"/>
            </p:custDataLst>
          </p:nvPr>
        </p:nvSpPr>
        <p:spPr bwMode="auto">
          <a:xfrm>
            <a:off x="6295346" y="5845108"/>
            <a:ext cx="227012" cy="228600"/>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5" name="Rectangle 13"/>
          <p:cNvSpPr>
            <a:spLocks noChangeArrowheads="1"/>
          </p:cNvSpPr>
          <p:nvPr>
            <p:custDataLst>
              <p:tags r:id="rId99"/>
            </p:custDataLst>
          </p:nvPr>
        </p:nvSpPr>
        <p:spPr bwMode="auto">
          <a:xfrm>
            <a:off x="6976383" y="5845108"/>
            <a:ext cx="228600" cy="228600"/>
          </a:xfrm>
          <a:prstGeom prst="rect">
            <a:avLst/>
          </a:prstGeom>
          <a:solidFill>
            <a:schemeClr val="accent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6" name="Rectangle 14"/>
          <p:cNvSpPr>
            <a:spLocks noChangeArrowheads="1"/>
          </p:cNvSpPr>
          <p:nvPr>
            <p:custDataLst>
              <p:tags r:id="rId100"/>
            </p:custDataLst>
          </p:nvPr>
        </p:nvSpPr>
        <p:spPr bwMode="auto">
          <a:xfrm>
            <a:off x="6636659" y="5845108"/>
            <a:ext cx="227013" cy="228600"/>
          </a:xfrm>
          <a:prstGeom prst="rect">
            <a:avLst/>
          </a:prstGeom>
          <a:solidFill>
            <a:schemeClr val="accent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7" name="Rectangle 15"/>
          <p:cNvSpPr>
            <a:spLocks noChangeArrowheads="1"/>
          </p:cNvSpPr>
          <p:nvPr>
            <p:custDataLst>
              <p:tags r:id="rId101"/>
            </p:custDataLst>
          </p:nvPr>
        </p:nvSpPr>
        <p:spPr bwMode="auto">
          <a:xfrm>
            <a:off x="5954034" y="5503796"/>
            <a:ext cx="227013"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8" name="Rectangle 16"/>
          <p:cNvSpPr>
            <a:spLocks noChangeArrowheads="1"/>
          </p:cNvSpPr>
          <p:nvPr>
            <p:custDataLst>
              <p:tags r:id="rId102"/>
            </p:custDataLst>
          </p:nvPr>
        </p:nvSpPr>
        <p:spPr bwMode="auto">
          <a:xfrm>
            <a:off x="6295346" y="5503796"/>
            <a:ext cx="227012" cy="227013"/>
          </a:xfrm>
          <a:prstGeom prst="rect">
            <a:avLst/>
          </a:prstGeom>
          <a:solidFill>
            <a:schemeClr val="accent2"/>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09" name="Rectangle 17"/>
          <p:cNvSpPr>
            <a:spLocks noChangeArrowheads="1"/>
          </p:cNvSpPr>
          <p:nvPr>
            <p:custDataLst>
              <p:tags r:id="rId103"/>
            </p:custDataLst>
          </p:nvPr>
        </p:nvSpPr>
        <p:spPr bwMode="auto">
          <a:xfrm>
            <a:off x="6976383" y="5503796"/>
            <a:ext cx="228600"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10" name="Rectangle 18"/>
          <p:cNvSpPr>
            <a:spLocks noChangeArrowheads="1"/>
          </p:cNvSpPr>
          <p:nvPr>
            <p:custDataLst>
              <p:tags r:id="rId104"/>
            </p:custDataLst>
          </p:nvPr>
        </p:nvSpPr>
        <p:spPr bwMode="auto">
          <a:xfrm>
            <a:off x="6636659" y="5503796"/>
            <a:ext cx="227013" cy="227013"/>
          </a:xfrm>
          <a:prstGeom prst="rect">
            <a:avLst/>
          </a:prstGeom>
          <a:no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Tree>
    <p:extLst>
      <p:ext uri="{BB962C8B-B14F-4D97-AF65-F5344CB8AC3E}">
        <p14:creationId xmlns:p14="http://schemas.microsoft.com/office/powerpoint/2010/main" val="172221681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a:xfrm>
            <a:off x="2362201" y="533401"/>
            <a:ext cx="8105775" cy="471487"/>
          </a:xfrm>
        </p:spPr>
        <p:txBody>
          <a:bodyPr/>
          <a:lstStyle/>
          <a:p>
            <a:pPr eaLnBrk="1" hangingPunct="1"/>
            <a:r>
              <a:rPr lang="en-US" dirty="0"/>
              <a:t>Superscalar Execution </a:t>
            </a:r>
            <a:br>
              <a:rPr lang="en-US" dirty="0"/>
            </a:br>
            <a:r>
              <a:rPr lang="en-US" dirty="0"/>
              <a:t>with Fine-Grain Multithreading</a:t>
            </a:r>
          </a:p>
        </p:txBody>
      </p:sp>
      <p:sp>
        <p:nvSpPr>
          <p:cNvPr id="17446" name="Text Box 44"/>
          <p:cNvSpPr>
            <a:spLocks noGrp="1" noChangeArrowheads="1"/>
          </p:cNvSpPr>
          <p:nvPr>
            <p:ph idx="1"/>
            <p:custDataLst>
              <p:tags r:id="rId2"/>
            </p:custDataLst>
          </p:nvPr>
        </p:nvSpPr>
        <p:spPr>
          <a:xfrm rot="16200000">
            <a:off x="3332163" y="2808288"/>
            <a:ext cx="3005138" cy="373063"/>
          </a:xfrm>
        </p:spPr>
        <p:txBody>
          <a:bodyPr/>
          <a:lstStyle/>
          <a:p>
            <a:pPr eaLnBrk="1" hangingPunct="1">
              <a:lnSpc>
                <a:spcPct val="90000"/>
              </a:lnSpc>
              <a:spcBef>
                <a:spcPct val="0"/>
              </a:spcBef>
              <a:buClr>
                <a:schemeClr val="bg1"/>
              </a:buClr>
              <a:buFontTx/>
              <a:buNone/>
            </a:pPr>
            <a:r>
              <a:rPr lang="en-US" sz="2000">
                <a:solidFill>
                  <a:srgbClr val="000000"/>
                </a:solidFill>
              </a:rPr>
              <a:t>Time (proc cycles)</a:t>
            </a:r>
          </a:p>
        </p:txBody>
      </p:sp>
      <p:sp>
        <p:nvSpPr>
          <p:cNvPr id="17411" name="Rectangle 3"/>
          <p:cNvSpPr>
            <a:spLocks noChangeArrowheads="1"/>
          </p:cNvSpPr>
          <p:nvPr>
            <p:custDataLst>
              <p:tags r:id="rId3"/>
            </p:custDataLst>
          </p:nvPr>
        </p:nvSpPr>
        <p:spPr bwMode="auto">
          <a:xfrm>
            <a:off x="5540376" y="2833688"/>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2" name="Rectangle 4"/>
          <p:cNvSpPr>
            <a:spLocks noChangeArrowheads="1"/>
          </p:cNvSpPr>
          <p:nvPr>
            <p:custDataLst>
              <p:tags r:id="rId4"/>
            </p:custDataLst>
          </p:nvPr>
        </p:nvSpPr>
        <p:spPr bwMode="auto">
          <a:xfrm>
            <a:off x="5881688" y="2833688"/>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3" name="Rectangle 5"/>
          <p:cNvSpPr>
            <a:spLocks noChangeArrowheads="1"/>
          </p:cNvSpPr>
          <p:nvPr>
            <p:custDataLst>
              <p:tags r:id="rId5"/>
            </p:custDataLst>
          </p:nvPr>
        </p:nvSpPr>
        <p:spPr bwMode="auto">
          <a:xfrm>
            <a:off x="6562725" y="2808288"/>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4" name="Rectangle 6"/>
          <p:cNvSpPr>
            <a:spLocks noChangeArrowheads="1"/>
          </p:cNvSpPr>
          <p:nvPr>
            <p:custDataLst>
              <p:tags r:id="rId6"/>
            </p:custDataLst>
          </p:nvPr>
        </p:nvSpPr>
        <p:spPr bwMode="auto">
          <a:xfrm>
            <a:off x="6223001" y="2808288"/>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5" name="Rectangle 7"/>
          <p:cNvSpPr>
            <a:spLocks noChangeArrowheads="1"/>
          </p:cNvSpPr>
          <p:nvPr>
            <p:custDataLst>
              <p:tags r:id="rId7"/>
            </p:custDataLst>
          </p:nvPr>
        </p:nvSpPr>
        <p:spPr bwMode="auto">
          <a:xfrm>
            <a:off x="5540376" y="5545138"/>
            <a:ext cx="227013" cy="227012"/>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6" name="Rectangle 8"/>
          <p:cNvSpPr>
            <a:spLocks noChangeArrowheads="1"/>
          </p:cNvSpPr>
          <p:nvPr>
            <p:custDataLst>
              <p:tags r:id="rId8"/>
            </p:custDataLst>
          </p:nvPr>
        </p:nvSpPr>
        <p:spPr bwMode="auto">
          <a:xfrm>
            <a:off x="5881688" y="5545138"/>
            <a:ext cx="227012" cy="227012"/>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7" name="Rectangle 9"/>
          <p:cNvSpPr>
            <a:spLocks noChangeArrowheads="1"/>
          </p:cNvSpPr>
          <p:nvPr>
            <p:custDataLst>
              <p:tags r:id="rId9"/>
            </p:custDataLst>
          </p:nvPr>
        </p:nvSpPr>
        <p:spPr bwMode="auto">
          <a:xfrm>
            <a:off x="6562725" y="5545138"/>
            <a:ext cx="228600"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8" name="Rectangle 10"/>
          <p:cNvSpPr>
            <a:spLocks noChangeArrowheads="1"/>
          </p:cNvSpPr>
          <p:nvPr>
            <p:custDataLst>
              <p:tags r:id="rId10"/>
            </p:custDataLst>
          </p:nvPr>
        </p:nvSpPr>
        <p:spPr bwMode="auto">
          <a:xfrm>
            <a:off x="6223001" y="5545138"/>
            <a:ext cx="227013"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19" name="Rectangle 11"/>
          <p:cNvSpPr>
            <a:spLocks noChangeArrowheads="1"/>
          </p:cNvSpPr>
          <p:nvPr>
            <p:custDataLst>
              <p:tags r:id="rId11"/>
            </p:custDataLst>
          </p:nvPr>
        </p:nvSpPr>
        <p:spPr bwMode="auto">
          <a:xfrm>
            <a:off x="5540376" y="5202238"/>
            <a:ext cx="227013"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0" name="Rectangle 12"/>
          <p:cNvSpPr>
            <a:spLocks noChangeArrowheads="1"/>
          </p:cNvSpPr>
          <p:nvPr>
            <p:custDataLst>
              <p:tags r:id="rId12"/>
            </p:custDataLst>
          </p:nvPr>
        </p:nvSpPr>
        <p:spPr bwMode="auto">
          <a:xfrm>
            <a:off x="5881688" y="5202238"/>
            <a:ext cx="227012"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1" name="Rectangle 13"/>
          <p:cNvSpPr>
            <a:spLocks noChangeArrowheads="1"/>
          </p:cNvSpPr>
          <p:nvPr>
            <p:custDataLst>
              <p:tags r:id="rId13"/>
            </p:custDataLst>
          </p:nvPr>
        </p:nvSpPr>
        <p:spPr bwMode="auto">
          <a:xfrm>
            <a:off x="6562725" y="5202238"/>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2" name="Rectangle 14"/>
          <p:cNvSpPr>
            <a:spLocks noChangeArrowheads="1"/>
          </p:cNvSpPr>
          <p:nvPr>
            <p:custDataLst>
              <p:tags r:id="rId14"/>
            </p:custDataLst>
          </p:nvPr>
        </p:nvSpPr>
        <p:spPr bwMode="auto">
          <a:xfrm>
            <a:off x="6223001" y="5202238"/>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3" name="Rectangle 15"/>
          <p:cNvSpPr>
            <a:spLocks noChangeArrowheads="1"/>
          </p:cNvSpPr>
          <p:nvPr>
            <p:custDataLst>
              <p:tags r:id="rId15"/>
            </p:custDataLst>
          </p:nvPr>
        </p:nvSpPr>
        <p:spPr bwMode="auto">
          <a:xfrm>
            <a:off x="5540376" y="4860926"/>
            <a:ext cx="227013"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4" name="Rectangle 16"/>
          <p:cNvSpPr>
            <a:spLocks noChangeArrowheads="1"/>
          </p:cNvSpPr>
          <p:nvPr>
            <p:custDataLst>
              <p:tags r:id="rId16"/>
            </p:custDataLst>
          </p:nvPr>
        </p:nvSpPr>
        <p:spPr bwMode="auto">
          <a:xfrm>
            <a:off x="5881688" y="4860926"/>
            <a:ext cx="227012"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5" name="Rectangle 17"/>
          <p:cNvSpPr>
            <a:spLocks noChangeArrowheads="1"/>
          </p:cNvSpPr>
          <p:nvPr>
            <p:custDataLst>
              <p:tags r:id="rId17"/>
            </p:custDataLst>
          </p:nvPr>
        </p:nvSpPr>
        <p:spPr bwMode="auto">
          <a:xfrm>
            <a:off x="6562725" y="4860926"/>
            <a:ext cx="228600" cy="227013"/>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6" name="Rectangle 18"/>
          <p:cNvSpPr>
            <a:spLocks noChangeArrowheads="1"/>
          </p:cNvSpPr>
          <p:nvPr>
            <p:custDataLst>
              <p:tags r:id="rId18"/>
            </p:custDataLst>
          </p:nvPr>
        </p:nvSpPr>
        <p:spPr bwMode="auto">
          <a:xfrm>
            <a:off x="6223001" y="4860926"/>
            <a:ext cx="227013" cy="227013"/>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0" name="Rectangle 20"/>
          <p:cNvSpPr>
            <a:spLocks noChangeArrowheads="1"/>
          </p:cNvSpPr>
          <p:nvPr>
            <p:custDataLst>
              <p:tags r:id="rId19"/>
            </p:custDataLst>
          </p:nvPr>
        </p:nvSpPr>
        <p:spPr bwMode="auto">
          <a:xfrm>
            <a:off x="5540376" y="4518025"/>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1" name="Rectangle 21"/>
          <p:cNvSpPr>
            <a:spLocks noChangeArrowheads="1"/>
          </p:cNvSpPr>
          <p:nvPr>
            <p:custDataLst>
              <p:tags r:id="rId20"/>
            </p:custDataLst>
          </p:nvPr>
        </p:nvSpPr>
        <p:spPr bwMode="auto">
          <a:xfrm>
            <a:off x="5881689" y="4518025"/>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2" name="Rectangle 22"/>
          <p:cNvSpPr>
            <a:spLocks noChangeArrowheads="1"/>
          </p:cNvSpPr>
          <p:nvPr>
            <p:custDataLst>
              <p:tags r:id="rId21"/>
            </p:custDataLst>
          </p:nvPr>
        </p:nvSpPr>
        <p:spPr bwMode="auto">
          <a:xfrm>
            <a:off x="6562725" y="4518025"/>
            <a:ext cx="228600"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53" name="Rectangle 23"/>
          <p:cNvSpPr>
            <a:spLocks noChangeArrowheads="1"/>
          </p:cNvSpPr>
          <p:nvPr>
            <p:custDataLst>
              <p:tags r:id="rId22"/>
            </p:custDataLst>
          </p:nvPr>
        </p:nvSpPr>
        <p:spPr bwMode="auto">
          <a:xfrm>
            <a:off x="6223001" y="4518025"/>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8" name="Rectangle 24"/>
          <p:cNvSpPr>
            <a:spLocks noChangeArrowheads="1"/>
          </p:cNvSpPr>
          <p:nvPr>
            <p:custDataLst>
              <p:tags r:id="rId23"/>
            </p:custDataLst>
          </p:nvPr>
        </p:nvSpPr>
        <p:spPr bwMode="auto">
          <a:xfrm>
            <a:off x="5540376" y="4176713"/>
            <a:ext cx="227013" cy="227012"/>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29" name="Rectangle 25"/>
          <p:cNvSpPr>
            <a:spLocks noChangeArrowheads="1"/>
          </p:cNvSpPr>
          <p:nvPr>
            <p:custDataLst>
              <p:tags r:id="rId24"/>
            </p:custDataLst>
          </p:nvPr>
        </p:nvSpPr>
        <p:spPr bwMode="auto">
          <a:xfrm>
            <a:off x="5881688" y="4176713"/>
            <a:ext cx="227012"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0" name="Rectangle 26"/>
          <p:cNvSpPr>
            <a:spLocks noChangeArrowheads="1"/>
          </p:cNvSpPr>
          <p:nvPr>
            <p:custDataLst>
              <p:tags r:id="rId25"/>
            </p:custDataLst>
          </p:nvPr>
        </p:nvSpPr>
        <p:spPr bwMode="auto">
          <a:xfrm>
            <a:off x="6562725" y="4176713"/>
            <a:ext cx="228600"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1" name="Rectangle 27"/>
          <p:cNvSpPr>
            <a:spLocks noChangeArrowheads="1"/>
          </p:cNvSpPr>
          <p:nvPr>
            <p:custDataLst>
              <p:tags r:id="rId26"/>
            </p:custDataLst>
          </p:nvPr>
        </p:nvSpPr>
        <p:spPr bwMode="auto">
          <a:xfrm>
            <a:off x="6223001" y="4176713"/>
            <a:ext cx="227013"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2" name="Rectangle 28"/>
          <p:cNvSpPr>
            <a:spLocks noChangeArrowheads="1"/>
          </p:cNvSpPr>
          <p:nvPr>
            <p:custDataLst>
              <p:tags r:id="rId27"/>
            </p:custDataLst>
          </p:nvPr>
        </p:nvSpPr>
        <p:spPr bwMode="auto">
          <a:xfrm>
            <a:off x="5540376" y="3833813"/>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3" name="Rectangle 29"/>
          <p:cNvSpPr>
            <a:spLocks noChangeArrowheads="1"/>
          </p:cNvSpPr>
          <p:nvPr>
            <p:custDataLst>
              <p:tags r:id="rId28"/>
            </p:custDataLst>
          </p:nvPr>
        </p:nvSpPr>
        <p:spPr bwMode="auto">
          <a:xfrm>
            <a:off x="5881688" y="3833813"/>
            <a:ext cx="227012"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4" name="Rectangle 30"/>
          <p:cNvSpPr>
            <a:spLocks noChangeArrowheads="1"/>
          </p:cNvSpPr>
          <p:nvPr>
            <p:custDataLst>
              <p:tags r:id="rId29"/>
            </p:custDataLst>
          </p:nvPr>
        </p:nvSpPr>
        <p:spPr bwMode="auto">
          <a:xfrm>
            <a:off x="6562725" y="3833813"/>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5" name="Rectangle 31"/>
          <p:cNvSpPr>
            <a:spLocks noChangeArrowheads="1"/>
          </p:cNvSpPr>
          <p:nvPr>
            <p:custDataLst>
              <p:tags r:id="rId30"/>
            </p:custDataLst>
          </p:nvPr>
        </p:nvSpPr>
        <p:spPr bwMode="auto">
          <a:xfrm>
            <a:off x="6223001" y="3833813"/>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6" name="Rectangle 32"/>
          <p:cNvSpPr>
            <a:spLocks noChangeArrowheads="1"/>
          </p:cNvSpPr>
          <p:nvPr>
            <p:custDataLst>
              <p:tags r:id="rId31"/>
            </p:custDataLst>
          </p:nvPr>
        </p:nvSpPr>
        <p:spPr bwMode="auto">
          <a:xfrm>
            <a:off x="5881688" y="34925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7" name="Rectangle 33"/>
          <p:cNvSpPr>
            <a:spLocks noChangeArrowheads="1"/>
          </p:cNvSpPr>
          <p:nvPr>
            <p:custDataLst>
              <p:tags r:id="rId32"/>
            </p:custDataLst>
          </p:nvPr>
        </p:nvSpPr>
        <p:spPr bwMode="auto">
          <a:xfrm>
            <a:off x="6562725" y="3492500"/>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8" name="Rectangle 34"/>
          <p:cNvSpPr>
            <a:spLocks noChangeArrowheads="1"/>
          </p:cNvSpPr>
          <p:nvPr>
            <p:custDataLst>
              <p:tags r:id="rId33"/>
            </p:custDataLst>
          </p:nvPr>
        </p:nvSpPr>
        <p:spPr bwMode="auto">
          <a:xfrm>
            <a:off x="6223001" y="3492500"/>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39" name="Rectangle 35"/>
          <p:cNvSpPr>
            <a:spLocks noChangeArrowheads="1"/>
          </p:cNvSpPr>
          <p:nvPr>
            <p:custDataLst>
              <p:tags r:id="rId34"/>
            </p:custDataLst>
          </p:nvPr>
        </p:nvSpPr>
        <p:spPr bwMode="auto">
          <a:xfrm>
            <a:off x="5540376" y="3149600"/>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0" name="Rectangle 36"/>
          <p:cNvSpPr>
            <a:spLocks noChangeArrowheads="1"/>
          </p:cNvSpPr>
          <p:nvPr>
            <p:custDataLst>
              <p:tags r:id="rId35"/>
            </p:custDataLst>
          </p:nvPr>
        </p:nvSpPr>
        <p:spPr bwMode="auto">
          <a:xfrm>
            <a:off x="5881688" y="3149600"/>
            <a:ext cx="227012"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1" name="Rectangle 37"/>
          <p:cNvSpPr>
            <a:spLocks noChangeArrowheads="1"/>
          </p:cNvSpPr>
          <p:nvPr>
            <p:custDataLst>
              <p:tags r:id="rId36"/>
            </p:custDataLst>
          </p:nvPr>
        </p:nvSpPr>
        <p:spPr bwMode="auto">
          <a:xfrm>
            <a:off x="6562725" y="3149600"/>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2" name="Rectangle 38"/>
          <p:cNvSpPr>
            <a:spLocks noChangeArrowheads="1"/>
          </p:cNvSpPr>
          <p:nvPr>
            <p:custDataLst>
              <p:tags r:id="rId37"/>
            </p:custDataLst>
          </p:nvPr>
        </p:nvSpPr>
        <p:spPr bwMode="auto">
          <a:xfrm>
            <a:off x="6223001" y="3149600"/>
            <a:ext cx="227013"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3" name="Rectangle 39"/>
          <p:cNvSpPr>
            <a:spLocks noChangeArrowheads="1"/>
          </p:cNvSpPr>
          <p:nvPr>
            <p:custDataLst>
              <p:tags r:id="rId38"/>
            </p:custDataLst>
          </p:nvPr>
        </p:nvSpPr>
        <p:spPr bwMode="auto">
          <a:xfrm>
            <a:off x="5546725" y="2433639"/>
            <a:ext cx="1128514"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000000"/>
                </a:solidFill>
                <a:latin typeface="Helvetica" pitchFamily="34" charset="0"/>
                <a:cs typeface="Arial" charset="0"/>
              </a:rPr>
              <a:t>Issue Slots</a:t>
            </a:r>
            <a:endParaRPr lang="en-US" sz="2400">
              <a:solidFill>
                <a:srgbClr val="000000"/>
              </a:solidFill>
              <a:latin typeface="Times New Roman" pitchFamily="18" charset="0"/>
              <a:cs typeface="Arial" charset="0"/>
            </a:endParaRPr>
          </a:p>
        </p:txBody>
      </p:sp>
      <p:grpSp>
        <p:nvGrpSpPr>
          <p:cNvPr id="17444" name="Group 40"/>
          <p:cNvGrpSpPr>
            <a:grpSpLocks/>
          </p:cNvGrpSpPr>
          <p:nvPr>
            <p:custDataLst>
              <p:tags r:id="rId39"/>
            </p:custDataLst>
          </p:nvPr>
        </p:nvGrpSpPr>
        <p:grpSpPr bwMode="auto">
          <a:xfrm>
            <a:off x="5141913" y="4740276"/>
            <a:ext cx="101600" cy="1038225"/>
            <a:chOff x="2279" y="2986"/>
            <a:chExt cx="64" cy="654"/>
          </a:xfrm>
        </p:grpSpPr>
        <p:sp>
          <p:nvSpPr>
            <p:cNvPr id="17448" name="Freeform 41"/>
            <p:cNvSpPr>
              <a:spLocks/>
            </p:cNvSpPr>
            <p:nvPr>
              <p:custDataLst>
                <p:tags r:id="rId42"/>
              </p:custDataLst>
            </p:nvPr>
          </p:nvSpPr>
          <p:spPr bwMode="auto">
            <a:xfrm>
              <a:off x="2279" y="3552"/>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7449" name="Line 42"/>
            <p:cNvSpPr>
              <a:spLocks noChangeShapeType="1"/>
            </p:cNvSpPr>
            <p:nvPr>
              <p:custDataLst>
                <p:tags r:id="rId43"/>
              </p:custDataLst>
            </p:nvPr>
          </p:nvSpPr>
          <p:spPr bwMode="auto">
            <a:xfrm>
              <a:off x="2311" y="2986"/>
              <a:ext cx="1" cy="63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17445" name="Rectangle 43"/>
          <p:cNvSpPr>
            <a:spLocks noChangeArrowheads="1"/>
          </p:cNvSpPr>
          <p:nvPr>
            <p:custDataLst>
              <p:tags r:id="rId40"/>
            </p:custDataLst>
          </p:nvPr>
        </p:nvSpPr>
        <p:spPr bwMode="auto">
          <a:xfrm>
            <a:off x="5540376" y="34925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7447" name="Text Box 45"/>
          <p:cNvSpPr txBox="1">
            <a:spLocks noChangeArrowheads="1"/>
          </p:cNvSpPr>
          <p:nvPr>
            <p:custDataLst>
              <p:tags r:id="rId41"/>
            </p:custDataLst>
          </p:nvPr>
        </p:nvSpPr>
        <p:spPr bwMode="auto">
          <a:xfrm>
            <a:off x="7315200" y="3124200"/>
            <a:ext cx="1981200" cy="1569660"/>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99"/>
                </a:solidFill>
                <a:latin typeface="Times New Roman" pitchFamily="18" charset="0"/>
                <a:cs typeface="Arial" charset="0"/>
              </a:rPr>
              <a:t>Thread 1</a:t>
            </a:r>
          </a:p>
          <a:p>
            <a:pPr fontAlgn="base">
              <a:spcBef>
                <a:spcPct val="50000"/>
              </a:spcBef>
              <a:spcAft>
                <a:spcPct val="0"/>
              </a:spcAft>
            </a:pPr>
            <a:r>
              <a:rPr lang="en-US" sz="2400">
                <a:solidFill>
                  <a:srgbClr val="FF0000"/>
                </a:solidFill>
                <a:latin typeface="Times New Roman" pitchFamily="18" charset="0"/>
                <a:cs typeface="Arial" charset="0"/>
              </a:rPr>
              <a:t>Thread 2</a:t>
            </a:r>
          </a:p>
          <a:p>
            <a:pPr fontAlgn="base">
              <a:spcBef>
                <a:spcPct val="50000"/>
              </a:spcBef>
              <a:spcAft>
                <a:spcPct val="0"/>
              </a:spcAft>
            </a:pPr>
            <a:r>
              <a:rPr lang="en-US" sz="2400">
                <a:solidFill>
                  <a:srgbClr val="009900"/>
                </a:solidFill>
                <a:latin typeface="Times New Roman" pitchFamily="18" charset="0"/>
                <a:cs typeface="Arial" charset="0"/>
              </a:rPr>
              <a:t>Thread 3</a:t>
            </a:r>
          </a:p>
        </p:txBody>
      </p:sp>
    </p:spTree>
    <p:extLst>
      <p:ext uri="{BB962C8B-B14F-4D97-AF65-F5344CB8AC3E}">
        <p14:creationId xmlns:p14="http://schemas.microsoft.com/office/powerpoint/2010/main" val="66924417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t>Simultaneous Multithreading</a:t>
            </a:r>
          </a:p>
        </p:txBody>
      </p:sp>
      <p:sp>
        <p:nvSpPr>
          <p:cNvPr id="18470" name="Text Box 44"/>
          <p:cNvSpPr>
            <a:spLocks noGrp="1" noChangeArrowheads="1"/>
          </p:cNvSpPr>
          <p:nvPr>
            <p:ph idx="1"/>
            <p:custDataLst>
              <p:tags r:id="rId2"/>
            </p:custDataLst>
          </p:nvPr>
        </p:nvSpPr>
        <p:spPr>
          <a:xfrm rot="16200000">
            <a:off x="3332163" y="2808288"/>
            <a:ext cx="3005138" cy="373063"/>
          </a:xfrm>
        </p:spPr>
        <p:txBody>
          <a:bodyPr/>
          <a:lstStyle/>
          <a:p>
            <a:pPr eaLnBrk="1" hangingPunct="1">
              <a:lnSpc>
                <a:spcPct val="90000"/>
              </a:lnSpc>
              <a:spcBef>
                <a:spcPct val="0"/>
              </a:spcBef>
              <a:buClr>
                <a:schemeClr val="bg1"/>
              </a:buClr>
              <a:buFontTx/>
              <a:buNone/>
            </a:pPr>
            <a:r>
              <a:rPr lang="en-US" sz="2000">
                <a:solidFill>
                  <a:srgbClr val="000000"/>
                </a:solidFill>
              </a:rPr>
              <a:t>Time (proc cycles)</a:t>
            </a:r>
          </a:p>
        </p:txBody>
      </p:sp>
      <p:sp>
        <p:nvSpPr>
          <p:cNvPr id="18435" name="Rectangle 3"/>
          <p:cNvSpPr>
            <a:spLocks noChangeArrowheads="1"/>
          </p:cNvSpPr>
          <p:nvPr>
            <p:custDataLst>
              <p:tags r:id="rId3"/>
            </p:custDataLst>
          </p:nvPr>
        </p:nvSpPr>
        <p:spPr bwMode="auto">
          <a:xfrm>
            <a:off x="5540376" y="28194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36" name="Rectangle 4"/>
          <p:cNvSpPr>
            <a:spLocks noChangeArrowheads="1"/>
          </p:cNvSpPr>
          <p:nvPr>
            <p:custDataLst>
              <p:tags r:id="rId4"/>
            </p:custDataLst>
          </p:nvPr>
        </p:nvSpPr>
        <p:spPr bwMode="auto">
          <a:xfrm>
            <a:off x="5881688" y="28194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37" name="Rectangle 5"/>
          <p:cNvSpPr>
            <a:spLocks noChangeArrowheads="1"/>
          </p:cNvSpPr>
          <p:nvPr>
            <p:custDataLst>
              <p:tags r:id="rId5"/>
            </p:custDataLst>
          </p:nvPr>
        </p:nvSpPr>
        <p:spPr bwMode="auto">
          <a:xfrm>
            <a:off x="6562725" y="2808288"/>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38" name="Rectangle 6"/>
          <p:cNvSpPr>
            <a:spLocks noChangeArrowheads="1"/>
          </p:cNvSpPr>
          <p:nvPr>
            <p:custDataLst>
              <p:tags r:id="rId6"/>
            </p:custDataLst>
          </p:nvPr>
        </p:nvSpPr>
        <p:spPr bwMode="auto">
          <a:xfrm>
            <a:off x="6223001" y="2808288"/>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39" name="Rectangle 7"/>
          <p:cNvSpPr>
            <a:spLocks noChangeArrowheads="1"/>
          </p:cNvSpPr>
          <p:nvPr>
            <p:custDataLst>
              <p:tags r:id="rId7"/>
            </p:custDataLst>
          </p:nvPr>
        </p:nvSpPr>
        <p:spPr bwMode="auto">
          <a:xfrm>
            <a:off x="5540376" y="5545138"/>
            <a:ext cx="227013" cy="227012"/>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0" name="Rectangle 8"/>
          <p:cNvSpPr>
            <a:spLocks noChangeArrowheads="1"/>
          </p:cNvSpPr>
          <p:nvPr>
            <p:custDataLst>
              <p:tags r:id="rId8"/>
            </p:custDataLst>
          </p:nvPr>
        </p:nvSpPr>
        <p:spPr bwMode="auto">
          <a:xfrm>
            <a:off x="5881688" y="5545138"/>
            <a:ext cx="227012" cy="227012"/>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1" name="Rectangle 9"/>
          <p:cNvSpPr>
            <a:spLocks noChangeArrowheads="1"/>
          </p:cNvSpPr>
          <p:nvPr>
            <p:custDataLst>
              <p:tags r:id="rId9"/>
            </p:custDataLst>
          </p:nvPr>
        </p:nvSpPr>
        <p:spPr bwMode="auto">
          <a:xfrm>
            <a:off x="6562725" y="5545138"/>
            <a:ext cx="228600"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2" name="Rectangle 10"/>
          <p:cNvSpPr>
            <a:spLocks noChangeArrowheads="1"/>
          </p:cNvSpPr>
          <p:nvPr>
            <p:custDataLst>
              <p:tags r:id="rId10"/>
            </p:custDataLst>
          </p:nvPr>
        </p:nvSpPr>
        <p:spPr bwMode="auto">
          <a:xfrm>
            <a:off x="6223001" y="5545138"/>
            <a:ext cx="227013" cy="227012"/>
          </a:xfrm>
          <a:prstGeom prst="rect">
            <a:avLst/>
          </a:prstGeom>
          <a:solidFill>
            <a:srgbClr val="FF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3" name="Rectangle 11"/>
          <p:cNvSpPr>
            <a:spLocks noChangeArrowheads="1"/>
          </p:cNvSpPr>
          <p:nvPr>
            <p:custDataLst>
              <p:tags r:id="rId11"/>
            </p:custDataLst>
          </p:nvPr>
        </p:nvSpPr>
        <p:spPr bwMode="auto">
          <a:xfrm>
            <a:off x="5540376" y="5202238"/>
            <a:ext cx="227013" cy="228600"/>
          </a:xfrm>
          <a:prstGeom prst="rect">
            <a:avLst/>
          </a:prstGeom>
          <a:solidFill>
            <a:srgbClr val="99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4" name="Rectangle 12"/>
          <p:cNvSpPr>
            <a:spLocks noChangeArrowheads="1"/>
          </p:cNvSpPr>
          <p:nvPr>
            <p:custDataLst>
              <p:tags r:id="rId12"/>
            </p:custDataLst>
          </p:nvPr>
        </p:nvSpPr>
        <p:spPr bwMode="auto">
          <a:xfrm>
            <a:off x="5881688" y="5202238"/>
            <a:ext cx="227012" cy="228600"/>
          </a:xfrm>
          <a:prstGeom prst="rect">
            <a:avLst/>
          </a:prstGeom>
          <a:solidFill>
            <a:srgbClr val="99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5" name="Rectangle 13"/>
          <p:cNvSpPr>
            <a:spLocks noChangeArrowheads="1"/>
          </p:cNvSpPr>
          <p:nvPr>
            <p:custDataLst>
              <p:tags r:id="rId13"/>
            </p:custDataLst>
          </p:nvPr>
        </p:nvSpPr>
        <p:spPr bwMode="auto">
          <a:xfrm>
            <a:off x="6562725" y="5202238"/>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6" name="Rectangle 14"/>
          <p:cNvSpPr>
            <a:spLocks noChangeArrowheads="1"/>
          </p:cNvSpPr>
          <p:nvPr>
            <p:custDataLst>
              <p:tags r:id="rId14"/>
            </p:custDataLst>
          </p:nvPr>
        </p:nvSpPr>
        <p:spPr bwMode="auto">
          <a:xfrm>
            <a:off x="6223001" y="5202238"/>
            <a:ext cx="227013" cy="228600"/>
          </a:xfrm>
          <a:prstGeom prst="rect">
            <a:avLst/>
          </a:prstGeom>
          <a:solidFill>
            <a:srgbClr val="FF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7" name="Rectangle 15"/>
          <p:cNvSpPr>
            <a:spLocks noChangeArrowheads="1"/>
          </p:cNvSpPr>
          <p:nvPr>
            <p:custDataLst>
              <p:tags r:id="rId15"/>
            </p:custDataLst>
          </p:nvPr>
        </p:nvSpPr>
        <p:spPr bwMode="auto">
          <a:xfrm>
            <a:off x="5540376" y="4860926"/>
            <a:ext cx="227013" cy="227013"/>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8" name="Rectangle 16"/>
          <p:cNvSpPr>
            <a:spLocks noChangeArrowheads="1"/>
          </p:cNvSpPr>
          <p:nvPr>
            <p:custDataLst>
              <p:tags r:id="rId16"/>
            </p:custDataLst>
          </p:nvPr>
        </p:nvSpPr>
        <p:spPr bwMode="auto">
          <a:xfrm>
            <a:off x="5881688" y="4860926"/>
            <a:ext cx="227012" cy="227013"/>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49" name="Rectangle 17"/>
          <p:cNvSpPr>
            <a:spLocks noChangeArrowheads="1"/>
          </p:cNvSpPr>
          <p:nvPr>
            <p:custDataLst>
              <p:tags r:id="rId17"/>
            </p:custDataLst>
          </p:nvPr>
        </p:nvSpPr>
        <p:spPr bwMode="auto">
          <a:xfrm>
            <a:off x="6562725" y="4860926"/>
            <a:ext cx="228600" cy="227013"/>
          </a:xfrm>
          <a:prstGeom prst="rect">
            <a:avLst/>
          </a:prstGeom>
          <a:solidFill>
            <a:srgbClr val="FF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0" name="Rectangle 18"/>
          <p:cNvSpPr>
            <a:spLocks noChangeArrowheads="1"/>
          </p:cNvSpPr>
          <p:nvPr>
            <p:custDataLst>
              <p:tags r:id="rId18"/>
            </p:custDataLst>
          </p:nvPr>
        </p:nvSpPr>
        <p:spPr bwMode="auto">
          <a:xfrm>
            <a:off x="6223001" y="4860926"/>
            <a:ext cx="227013" cy="227013"/>
          </a:xfrm>
          <a:prstGeom prst="rect">
            <a:avLst/>
          </a:prstGeom>
          <a:solidFill>
            <a:srgbClr val="99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nvGrpSpPr>
          <p:cNvPr id="18451" name="Group 19"/>
          <p:cNvGrpSpPr>
            <a:grpSpLocks/>
          </p:cNvGrpSpPr>
          <p:nvPr>
            <p:custDataLst>
              <p:tags r:id="rId19"/>
            </p:custDataLst>
          </p:nvPr>
        </p:nvGrpSpPr>
        <p:grpSpPr bwMode="auto">
          <a:xfrm>
            <a:off x="5540375" y="4518025"/>
            <a:ext cx="1250950" cy="228600"/>
            <a:chOff x="2530" y="2846"/>
            <a:chExt cx="788" cy="144"/>
          </a:xfrm>
        </p:grpSpPr>
        <p:sp>
          <p:nvSpPr>
            <p:cNvPr id="18474" name="Rectangle 20"/>
            <p:cNvSpPr>
              <a:spLocks noChangeArrowheads="1"/>
            </p:cNvSpPr>
            <p:nvPr>
              <p:custDataLst>
                <p:tags r:id="rId41"/>
              </p:custDataLst>
            </p:nvPr>
          </p:nvSpPr>
          <p:spPr bwMode="auto">
            <a:xfrm>
              <a:off x="2530" y="2846"/>
              <a:ext cx="143"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75" name="Rectangle 21"/>
            <p:cNvSpPr>
              <a:spLocks noChangeArrowheads="1"/>
            </p:cNvSpPr>
            <p:nvPr>
              <p:custDataLst>
                <p:tags r:id="rId42"/>
              </p:custDataLst>
            </p:nvPr>
          </p:nvSpPr>
          <p:spPr bwMode="auto">
            <a:xfrm>
              <a:off x="2745" y="2846"/>
              <a:ext cx="143"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76" name="Rectangle 22"/>
            <p:cNvSpPr>
              <a:spLocks noChangeArrowheads="1"/>
            </p:cNvSpPr>
            <p:nvPr>
              <p:custDataLst>
                <p:tags r:id="rId43"/>
              </p:custDataLst>
            </p:nvPr>
          </p:nvSpPr>
          <p:spPr bwMode="auto">
            <a:xfrm>
              <a:off x="3174" y="2846"/>
              <a:ext cx="144"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77" name="Rectangle 23"/>
            <p:cNvSpPr>
              <a:spLocks noChangeArrowheads="1"/>
            </p:cNvSpPr>
            <p:nvPr>
              <p:custDataLst>
                <p:tags r:id="rId44"/>
              </p:custDataLst>
            </p:nvPr>
          </p:nvSpPr>
          <p:spPr bwMode="auto">
            <a:xfrm>
              <a:off x="2960" y="2846"/>
              <a:ext cx="143" cy="144"/>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grpSp>
      <p:sp>
        <p:nvSpPr>
          <p:cNvPr id="18452" name="Rectangle 24"/>
          <p:cNvSpPr>
            <a:spLocks noChangeArrowheads="1"/>
          </p:cNvSpPr>
          <p:nvPr>
            <p:custDataLst>
              <p:tags r:id="rId20"/>
            </p:custDataLst>
          </p:nvPr>
        </p:nvSpPr>
        <p:spPr bwMode="auto">
          <a:xfrm>
            <a:off x="5540376" y="4176713"/>
            <a:ext cx="227013" cy="227012"/>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3" name="Rectangle 25"/>
          <p:cNvSpPr>
            <a:spLocks noChangeArrowheads="1"/>
          </p:cNvSpPr>
          <p:nvPr>
            <p:custDataLst>
              <p:tags r:id="rId21"/>
            </p:custDataLst>
          </p:nvPr>
        </p:nvSpPr>
        <p:spPr bwMode="auto">
          <a:xfrm>
            <a:off x="5881688" y="4176713"/>
            <a:ext cx="227012" cy="227012"/>
          </a:xfrm>
          <a:prstGeom prst="rect">
            <a:avLst/>
          </a:prstGeom>
          <a:solidFill>
            <a:srgbClr val="99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4" name="Rectangle 26"/>
          <p:cNvSpPr>
            <a:spLocks noChangeArrowheads="1"/>
          </p:cNvSpPr>
          <p:nvPr>
            <p:custDataLst>
              <p:tags r:id="rId22"/>
            </p:custDataLst>
          </p:nvPr>
        </p:nvSpPr>
        <p:spPr bwMode="auto">
          <a:xfrm>
            <a:off x="6562725" y="4176713"/>
            <a:ext cx="228600" cy="227012"/>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5" name="Rectangle 27"/>
          <p:cNvSpPr>
            <a:spLocks noChangeArrowheads="1"/>
          </p:cNvSpPr>
          <p:nvPr>
            <p:custDataLst>
              <p:tags r:id="rId23"/>
            </p:custDataLst>
          </p:nvPr>
        </p:nvSpPr>
        <p:spPr bwMode="auto">
          <a:xfrm>
            <a:off x="6223001" y="4176713"/>
            <a:ext cx="227013" cy="227012"/>
          </a:xfrm>
          <a:prstGeom prst="rect">
            <a:avLst/>
          </a:prstGeom>
          <a:solidFill>
            <a:srgbClr val="99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6" name="Rectangle 28"/>
          <p:cNvSpPr>
            <a:spLocks noChangeArrowheads="1"/>
          </p:cNvSpPr>
          <p:nvPr>
            <p:custDataLst>
              <p:tags r:id="rId24"/>
            </p:custDataLst>
          </p:nvPr>
        </p:nvSpPr>
        <p:spPr bwMode="auto">
          <a:xfrm>
            <a:off x="5540376" y="3833813"/>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7" name="Rectangle 29"/>
          <p:cNvSpPr>
            <a:spLocks noChangeArrowheads="1"/>
          </p:cNvSpPr>
          <p:nvPr>
            <p:custDataLst>
              <p:tags r:id="rId25"/>
            </p:custDataLst>
          </p:nvPr>
        </p:nvSpPr>
        <p:spPr bwMode="auto">
          <a:xfrm>
            <a:off x="5881688" y="3833813"/>
            <a:ext cx="227012"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8" name="Rectangle 30"/>
          <p:cNvSpPr>
            <a:spLocks noChangeArrowheads="1"/>
          </p:cNvSpPr>
          <p:nvPr>
            <p:custDataLst>
              <p:tags r:id="rId26"/>
            </p:custDataLst>
          </p:nvPr>
        </p:nvSpPr>
        <p:spPr bwMode="auto">
          <a:xfrm>
            <a:off x="6562725" y="3833813"/>
            <a:ext cx="228600" cy="228600"/>
          </a:xfrm>
          <a:prstGeom prst="rect">
            <a:avLst/>
          </a:prstGeom>
          <a:solidFill>
            <a:srgbClr val="FF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59" name="Rectangle 31"/>
          <p:cNvSpPr>
            <a:spLocks noChangeArrowheads="1"/>
          </p:cNvSpPr>
          <p:nvPr>
            <p:custDataLst>
              <p:tags r:id="rId27"/>
            </p:custDataLst>
          </p:nvPr>
        </p:nvSpPr>
        <p:spPr bwMode="auto">
          <a:xfrm>
            <a:off x="6223001" y="3833813"/>
            <a:ext cx="227013" cy="228600"/>
          </a:xfrm>
          <a:prstGeom prst="rect">
            <a:avLst/>
          </a:prstGeom>
          <a:solidFill>
            <a:srgbClr val="FF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0" name="Rectangle 32"/>
          <p:cNvSpPr>
            <a:spLocks noChangeArrowheads="1"/>
          </p:cNvSpPr>
          <p:nvPr>
            <p:custDataLst>
              <p:tags r:id="rId28"/>
            </p:custDataLst>
          </p:nvPr>
        </p:nvSpPr>
        <p:spPr bwMode="auto">
          <a:xfrm>
            <a:off x="5881688" y="3492500"/>
            <a:ext cx="227012"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1" name="Rectangle 33"/>
          <p:cNvSpPr>
            <a:spLocks noChangeArrowheads="1"/>
          </p:cNvSpPr>
          <p:nvPr>
            <p:custDataLst>
              <p:tags r:id="rId29"/>
            </p:custDataLst>
          </p:nvPr>
        </p:nvSpPr>
        <p:spPr bwMode="auto">
          <a:xfrm>
            <a:off x="6562725" y="3492500"/>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2" name="Rectangle 34"/>
          <p:cNvSpPr>
            <a:spLocks noChangeArrowheads="1"/>
          </p:cNvSpPr>
          <p:nvPr>
            <p:custDataLst>
              <p:tags r:id="rId30"/>
            </p:custDataLst>
          </p:nvPr>
        </p:nvSpPr>
        <p:spPr bwMode="auto">
          <a:xfrm>
            <a:off x="6223001" y="3492500"/>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3" name="Rectangle 35"/>
          <p:cNvSpPr>
            <a:spLocks noChangeArrowheads="1"/>
          </p:cNvSpPr>
          <p:nvPr>
            <p:custDataLst>
              <p:tags r:id="rId31"/>
            </p:custDataLst>
          </p:nvPr>
        </p:nvSpPr>
        <p:spPr bwMode="auto">
          <a:xfrm>
            <a:off x="5540376" y="3149600"/>
            <a:ext cx="227013" cy="228600"/>
          </a:xfrm>
          <a:prstGeom prst="rect">
            <a:avLst/>
          </a:prstGeom>
          <a:solidFill>
            <a:srgbClr val="FF00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4" name="Rectangle 36"/>
          <p:cNvSpPr>
            <a:spLocks noChangeArrowheads="1"/>
          </p:cNvSpPr>
          <p:nvPr>
            <p:custDataLst>
              <p:tags r:id="rId32"/>
            </p:custDataLst>
          </p:nvPr>
        </p:nvSpPr>
        <p:spPr bwMode="auto">
          <a:xfrm>
            <a:off x="5881688" y="3149600"/>
            <a:ext cx="227012" cy="228600"/>
          </a:xfrm>
          <a:prstGeom prst="rect">
            <a:avLst/>
          </a:prstGeom>
          <a:solidFill>
            <a:srgbClr val="009900"/>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5" name="Rectangle 37"/>
          <p:cNvSpPr>
            <a:spLocks noChangeArrowheads="1"/>
          </p:cNvSpPr>
          <p:nvPr>
            <p:custDataLst>
              <p:tags r:id="rId33"/>
            </p:custDataLst>
          </p:nvPr>
        </p:nvSpPr>
        <p:spPr bwMode="auto">
          <a:xfrm>
            <a:off x="6562725" y="3149600"/>
            <a:ext cx="228600" cy="228600"/>
          </a:xfrm>
          <a:prstGeom prst="rect">
            <a:avLst/>
          </a:prstGeom>
          <a:solidFill>
            <a:srgbClr val="FFFFFF"/>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6" name="Rectangle 38"/>
          <p:cNvSpPr>
            <a:spLocks noChangeArrowheads="1"/>
          </p:cNvSpPr>
          <p:nvPr>
            <p:custDataLst>
              <p:tags r:id="rId34"/>
            </p:custDataLst>
          </p:nvPr>
        </p:nvSpPr>
        <p:spPr bwMode="auto">
          <a:xfrm>
            <a:off x="6223001" y="3149600"/>
            <a:ext cx="227013" cy="228600"/>
          </a:xfrm>
          <a:prstGeom prst="rect">
            <a:avLst/>
          </a:prstGeom>
          <a:solidFill>
            <a:srgbClr val="9900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67" name="Rectangle 39"/>
          <p:cNvSpPr>
            <a:spLocks noChangeArrowheads="1"/>
          </p:cNvSpPr>
          <p:nvPr>
            <p:custDataLst>
              <p:tags r:id="rId35"/>
            </p:custDataLst>
          </p:nvPr>
        </p:nvSpPr>
        <p:spPr bwMode="auto">
          <a:xfrm>
            <a:off x="5546725" y="2433639"/>
            <a:ext cx="1128514" cy="27699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solidFill>
                  <a:srgbClr val="000000"/>
                </a:solidFill>
                <a:latin typeface="Helvetica" pitchFamily="34" charset="0"/>
                <a:cs typeface="Arial" charset="0"/>
              </a:rPr>
              <a:t>Issue Slots</a:t>
            </a:r>
            <a:endParaRPr lang="en-US" sz="2400">
              <a:solidFill>
                <a:srgbClr val="000000"/>
              </a:solidFill>
              <a:latin typeface="Times New Roman" pitchFamily="18" charset="0"/>
              <a:cs typeface="Arial" charset="0"/>
            </a:endParaRPr>
          </a:p>
        </p:txBody>
      </p:sp>
      <p:grpSp>
        <p:nvGrpSpPr>
          <p:cNvPr id="18468" name="Group 40"/>
          <p:cNvGrpSpPr>
            <a:grpSpLocks/>
          </p:cNvGrpSpPr>
          <p:nvPr>
            <p:custDataLst>
              <p:tags r:id="rId36"/>
            </p:custDataLst>
          </p:nvPr>
        </p:nvGrpSpPr>
        <p:grpSpPr bwMode="auto">
          <a:xfrm>
            <a:off x="5141913" y="4740276"/>
            <a:ext cx="101600" cy="1038225"/>
            <a:chOff x="2279" y="2986"/>
            <a:chExt cx="64" cy="654"/>
          </a:xfrm>
        </p:grpSpPr>
        <p:sp>
          <p:nvSpPr>
            <p:cNvPr id="18472" name="Freeform 41"/>
            <p:cNvSpPr>
              <a:spLocks/>
            </p:cNvSpPr>
            <p:nvPr>
              <p:custDataLst>
                <p:tags r:id="rId39"/>
              </p:custDataLst>
            </p:nvPr>
          </p:nvSpPr>
          <p:spPr bwMode="auto">
            <a:xfrm>
              <a:off x="2279" y="3552"/>
              <a:ext cx="64" cy="88"/>
            </a:xfrm>
            <a:custGeom>
              <a:avLst/>
              <a:gdLst>
                <a:gd name="T0" fmla="*/ 32 w 64"/>
                <a:gd name="T1" fmla="*/ 88 h 88"/>
                <a:gd name="T2" fmla="*/ 0 w 64"/>
                <a:gd name="T3" fmla="*/ 0 h 88"/>
                <a:gd name="T4" fmla="*/ 64 w 64"/>
                <a:gd name="T5" fmla="*/ 0 h 88"/>
                <a:gd name="T6" fmla="*/ 32 w 64"/>
                <a:gd name="T7" fmla="*/ 88 h 88"/>
                <a:gd name="T8" fmla="*/ 0 60000 65536"/>
                <a:gd name="T9" fmla="*/ 0 60000 65536"/>
                <a:gd name="T10" fmla="*/ 0 60000 65536"/>
                <a:gd name="T11" fmla="*/ 0 60000 65536"/>
                <a:gd name="T12" fmla="*/ 0 w 64"/>
                <a:gd name="T13" fmla="*/ 0 h 88"/>
                <a:gd name="T14" fmla="*/ 64 w 64"/>
                <a:gd name="T15" fmla="*/ 88 h 88"/>
              </a:gdLst>
              <a:ahLst/>
              <a:cxnLst>
                <a:cxn ang="T8">
                  <a:pos x="T0" y="T1"/>
                </a:cxn>
                <a:cxn ang="T9">
                  <a:pos x="T2" y="T3"/>
                </a:cxn>
                <a:cxn ang="T10">
                  <a:pos x="T4" y="T5"/>
                </a:cxn>
                <a:cxn ang="T11">
                  <a:pos x="T6" y="T7"/>
                </a:cxn>
              </a:cxnLst>
              <a:rect l="T12" t="T13" r="T14" b="T15"/>
              <a:pathLst>
                <a:path w="64" h="88">
                  <a:moveTo>
                    <a:pt x="32" y="88"/>
                  </a:moveTo>
                  <a:lnTo>
                    <a:pt x="0" y="0"/>
                  </a:lnTo>
                  <a:lnTo>
                    <a:pt x="64" y="0"/>
                  </a:lnTo>
                  <a:lnTo>
                    <a:pt x="32" y="88"/>
                  </a:lnTo>
                  <a:close/>
                </a:path>
              </a:pathLst>
            </a:custGeom>
            <a:solidFill>
              <a:srgbClr val="000000"/>
            </a:solidFill>
            <a:ln w="9525">
              <a:no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sp>
          <p:nvSpPr>
            <p:cNvPr id="18473" name="Line 42"/>
            <p:cNvSpPr>
              <a:spLocks noChangeShapeType="1"/>
            </p:cNvSpPr>
            <p:nvPr>
              <p:custDataLst>
                <p:tags r:id="rId40"/>
              </p:custDataLst>
            </p:nvPr>
          </p:nvSpPr>
          <p:spPr bwMode="auto">
            <a:xfrm>
              <a:off x="2311" y="2986"/>
              <a:ext cx="1" cy="630"/>
            </a:xfrm>
            <a:prstGeom prst="line">
              <a:avLst/>
            </a:prstGeom>
            <a:noFill/>
            <a:ln w="12700">
              <a:solidFill>
                <a:srgbClr val="000000"/>
              </a:solidFill>
              <a:round/>
              <a:headEnd/>
              <a:tailEnd/>
            </a:ln>
          </p:spPr>
          <p:txBody>
            <a:bodyPr/>
            <a:lstStyle/>
            <a:p>
              <a:pPr fontAlgn="base">
                <a:spcBef>
                  <a:spcPct val="0"/>
                </a:spcBef>
                <a:spcAft>
                  <a:spcPct val="0"/>
                </a:spcAft>
              </a:pPr>
              <a:endParaRPr lang="en-US" sz="2400">
                <a:solidFill>
                  <a:srgbClr val="000000"/>
                </a:solidFill>
                <a:latin typeface="Garamond" pitchFamily="18" charset="0"/>
                <a:cs typeface="Arial" charset="0"/>
              </a:endParaRPr>
            </a:p>
          </p:txBody>
        </p:sp>
      </p:grpSp>
      <p:sp>
        <p:nvSpPr>
          <p:cNvPr id="18469" name="Rectangle 43"/>
          <p:cNvSpPr>
            <a:spLocks noChangeArrowheads="1"/>
          </p:cNvSpPr>
          <p:nvPr>
            <p:custDataLst>
              <p:tags r:id="rId37"/>
            </p:custDataLst>
          </p:nvPr>
        </p:nvSpPr>
        <p:spPr bwMode="auto">
          <a:xfrm>
            <a:off x="5540376" y="3492500"/>
            <a:ext cx="227013" cy="228600"/>
          </a:xfrm>
          <a:prstGeom prst="rect">
            <a:avLst/>
          </a:prstGeom>
          <a:solidFill>
            <a:srgbClr val="003399"/>
          </a:solidFill>
          <a:ln w="12700">
            <a:solidFill>
              <a:srgbClr val="000000"/>
            </a:solidFill>
            <a:miter lim="800000"/>
            <a:headEnd/>
            <a:tailEnd/>
          </a:ln>
        </p:spPr>
        <p:txBody>
          <a:bodyPr/>
          <a:lstStyle/>
          <a:p>
            <a:pPr eaLnBrk="0" fontAlgn="base" hangingPunct="0">
              <a:spcBef>
                <a:spcPct val="0"/>
              </a:spcBef>
              <a:spcAft>
                <a:spcPct val="0"/>
              </a:spcAft>
            </a:pPr>
            <a:endParaRPr lang="en-US" sz="2400">
              <a:solidFill>
                <a:srgbClr val="000000"/>
              </a:solidFill>
              <a:latin typeface="Garamond" pitchFamily="18" charset="0"/>
              <a:cs typeface="Arial" charset="0"/>
            </a:endParaRPr>
          </a:p>
        </p:txBody>
      </p:sp>
      <p:sp>
        <p:nvSpPr>
          <p:cNvPr id="18471" name="Text Box 45"/>
          <p:cNvSpPr txBox="1">
            <a:spLocks noChangeArrowheads="1"/>
          </p:cNvSpPr>
          <p:nvPr>
            <p:custDataLst>
              <p:tags r:id="rId38"/>
            </p:custDataLst>
          </p:nvPr>
        </p:nvSpPr>
        <p:spPr bwMode="auto">
          <a:xfrm>
            <a:off x="7315200" y="3124200"/>
            <a:ext cx="1981200" cy="2677656"/>
          </a:xfrm>
          <a:prstGeom prst="rect">
            <a:avLst/>
          </a:prstGeom>
          <a:noFill/>
          <a:ln w="9525">
            <a:noFill/>
            <a:miter lim="800000"/>
            <a:headEnd/>
            <a:tailEnd/>
          </a:ln>
        </p:spPr>
        <p:txBody>
          <a:bodyPr>
            <a:spAutoFit/>
          </a:bodyPr>
          <a:lstStyle/>
          <a:p>
            <a:pPr fontAlgn="base">
              <a:spcBef>
                <a:spcPct val="50000"/>
              </a:spcBef>
              <a:spcAft>
                <a:spcPct val="0"/>
              </a:spcAft>
            </a:pPr>
            <a:r>
              <a:rPr lang="en-US" sz="2400">
                <a:solidFill>
                  <a:srgbClr val="000099"/>
                </a:solidFill>
                <a:latin typeface="Times New Roman" pitchFamily="18" charset="0"/>
                <a:cs typeface="Arial" charset="0"/>
              </a:rPr>
              <a:t>Thread 1</a:t>
            </a:r>
          </a:p>
          <a:p>
            <a:pPr fontAlgn="base">
              <a:spcBef>
                <a:spcPct val="50000"/>
              </a:spcBef>
              <a:spcAft>
                <a:spcPct val="0"/>
              </a:spcAft>
            </a:pPr>
            <a:r>
              <a:rPr lang="en-US" sz="2400">
                <a:solidFill>
                  <a:srgbClr val="FF0000"/>
                </a:solidFill>
                <a:latin typeface="Times New Roman" pitchFamily="18" charset="0"/>
                <a:cs typeface="Arial" charset="0"/>
              </a:rPr>
              <a:t>Thread 2</a:t>
            </a:r>
          </a:p>
          <a:p>
            <a:pPr fontAlgn="base">
              <a:spcBef>
                <a:spcPct val="50000"/>
              </a:spcBef>
              <a:spcAft>
                <a:spcPct val="0"/>
              </a:spcAft>
            </a:pPr>
            <a:r>
              <a:rPr lang="en-US" sz="2400">
                <a:solidFill>
                  <a:srgbClr val="009900"/>
                </a:solidFill>
                <a:latin typeface="Times New Roman" pitchFamily="18" charset="0"/>
                <a:cs typeface="Arial" charset="0"/>
              </a:rPr>
              <a:t>Thread 3</a:t>
            </a:r>
          </a:p>
          <a:p>
            <a:pPr fontAlgn="base">
              <a:spcBef>
                <a:spcPct val="50000"/>
              </a:spcBef>
              <a:spcAft>
                <a:spcPct val="0"/>
              </a:spcAft>
            </a:pPr>
            <a:r>
              <a:rPr lang="en-US" sz="2400">
                <a:solidFill>
                  <a:srgbClr val="990099"/>
                </a:solidFill>
                <a:latin typeface="Times New Roman" pitchFamily="18" charset="0"/>
                <a:cs typeface="Arial" charset="0"/>
              </a:rPr>
              <a:t>Thread 4</a:t>
            </a:r>
          </a:p>
          <a:p>
            <a:pPr fontAlgn="base">
              <a:spcBef>
                <a:spcPct val="50000"/>
              </a:spcBef>
              <a:spcAft>
                <a:spcPct val="0"/>
              </a:spcAft>
            </a:pPr>
            <a:r>
              <a:rPr lang="en-US" sz="2400">
                <a:solidFill>
                  <a:srgbClr val="FF9900"/>
                </a:solidFill>
                <a:latin typeface="Times New Roman" pitchFamily="18" charset="0"/>
                <a:cs typeface="Arial" charset="0"/>
              </a:rPr>
              <a:t>Thread 5</a:t>
            </a:r>
          </a:p>
        </p:txBody>
      </p:sp>
    </p:spTree>
    <p:extLst>
      <p:ext uri="{BB962C8B-B14F-4D97-AF65-F5344CB8AC3E}">
        <p14:creationId xmlns:p14="http://schemas.microsoft.com/office/powerpoint/2010/main" val="7302421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3"/>
          <p:cNvSpPr>
            <a:spLocks noGrp="1" noChangeArrowheads="1"/>
          </p:cNvSpPr>
          <p:nvPr>
            <p:ph type="title"/>
            <p:custDataLst>
              <p:tags r:id="rId1"/>
            </p:custDataLst>
          </p:nvPr>
        </p:nvSpPr>
        <p:spPr>
          <a:xfrm>
            <a:off x="2362200" y="0"/>
            <a:ext cx="9144000" cy="762000"/>
          </a:xfrm>
        </p:spPr>
        <p:txBody>
          <a:bodyPr/>
          <a:lstStyle/>
          <a:p>
            <a:pPr eaLnBrk="1" hangingPunct="1"/>
            <a:r>
              <a:rPr lang="en-US" sz="2800" dirty="0"/>
              <a:t>The Potential for SMT</a:t>
            </a:r>
          </a:p>
        </p:txBody>
      </p:sp>
      <p:graphicFrame>
        <p:nvGraphicFramePr>
          <p:cNvPr id="1026" name="Object 4">
            <a:hlinkClick r:id="" action="ppaction://ole?verb=0"/>
          </p:cNvPr>
          <p:cNvGraphicFramePr>
            <a:graphicFrameLocks/>
          </p:cNvGraphicFramePr>
          <p:nvPr>
            <p:custDataLst>
              <p:tags r:id="rId2"/>
            </p:custDataLst>
            <p:extLst>
              <p:ext uri="{D42A27DB-BD31-4B8C-83A1-F6EECF244321}">
                <p14:modId xmlns:p14="http://schemas.microsoft.com/office/powerpoint/2010/main" val="249402048"/>
              </p:ext>
            </p:extLst>
          </p:nvPr>
        </p:nvGraphicFramePr>
        <p:xfrm>
          <a:off x="3452923" y="2392326"/>
          <a:ext cx="12753753" cy="8325293"/>
        </p:xfrm>
        <a:graphic>
          <a:graphicData uri="http://schemas.openxmlformats.org/presentationml/2006/ole">
            <mc:AlternateContent xmlns:mc="http://schemas.openxmlformats.org/markup-compatibility/2006">
              <mc:Choice xmlns:v="urn:schemas-microsoft-com:vml" Requires="v">
                <p:oleObj name="Chart" r:id="rId5" imgW="19773900" imgH="12773025" progId="MSGraph.Chart.8">
                  <p:embed followColorScheme="full"/>
                </p:oleObj>
              </mc:Choice>
              <mc:Fallback>
                <p:oleObj name="Chart" r:id="rId5" imgW="19773900" imgH="12773025" progId="MSGraph.Chart.8">
                  <p:embed followColorScheme="full"/>
                  <p:pic>
                    <p:nvPicPr>
                      <p:cNvPr id="1026" name="Object 4">
                        <a:hlinkClick r:id="" action="ppaction://ole?verb=0"/>
                      </p:cNvPr>
                      <p:cNvPicPr>
                        <a:picLocks noChangeArrowheads="1"/>
                      </p:cNvPicPr>
                      <p:nvPr/>
                    </p:nvPicPr>
                    <p:blipFill>
                      <a:blip r:embed="rId6"/>
                      <a:srcRect/>
                      <a:stretch>
                        <a:fillRect/>
                      </a:stretch>
                    </p:blipFill>
                    <p:spPr bwMode="auto">
                      <a:xfrm>
                        <a:off x="3452923" y="2392326"/>
                        <a:ext cx="12753753" cy="83252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90391046"/>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TIMING" val="|8.2|7.2|19.3"/>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4449</Words>
  <Application>Microsoft Office PowerPoint</Application>
  <PresentationFormat>Widescreen</PresentationFormat>
  <Paragraphs>621</Paragraphs>
  <Slides>46</Slides>
  <Notes>38</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2</vt:i4>
      </vt:variant>
      <vt:variant>
        <vt:lpstr>Slide Titles</vt:lpstr>
      </vt:variant>
      <vt:variant>
        <vt:i4>46</vt:i4>
      </vt:variant>
    </vt:vector>
  </HeadingPairs>
  <TitlesOfParts>
    <vt:vector size="62" baseType="lpstr">
      <vt:lpstr>Arial</vt:lpstr>
      <vt:lpstr>Calibri</vt:lpstr>
      <vt:lpstr>Calibri Light</vt:lpstr>
      <vt:lpstr>Garamond</vt:lpstr>
      <vt:lpstr>Helvetica</vt:lpstr>
      <vt:lpstr>Tahoma</vt:lpstr>
      <vt:lpstr>Times</vt:lpstr>
      <vt:lpstr>Times New Roman</vt:lpstr>
      <vt:lpstr>Wingdings</vt:lpstr>
      <vt:lpstr>Office Theme</vt:lpstr>
      <vt:lpstr>Blends</vt:lpstr>
      <vt:lpstr>1_Office Theme</vt:lpstr>
      <vt:lpstr>2_Office Theme</vt:lpstr>
      <vt:lpstr>3_Office Theme</vt:lpstr>
      <vt:lpstr>Bitmap Image</vt:lpstr>
      <vt:lpstr>Chart</vt:lpstr>
      <vt:lpstr>lecture</vt:lpstr>
      <vt:lpstr>Motivation for Hardware multithreading (“hyperthreading”)</vt:lpstr>
      <vt:lpstr>Hardware Multithreading</vt:lpstr>
      <vt:lpstr>Superscalar Execution</vt:lpstr>
      <vt:lpstr>Multithreading on Superscalar</vt:lpstr>
      <vt:lpstr>Superscalar Execution  with Coarse-Grained Multithreading</vt:lpstr>
      <vt:lpstr>Superscalar Execution  with Fine-Grain Multithreading</vt:lpstr>
      <vt:lpstr>Simultaneous Multithreading</vt:lpstr>
      <vt:lpstr>The Potential for SMT</vt:lpstr>
      <vt:lpstr>Goals</vt:lpstr>
      <vt:lpstr>A Conventional Superscalar Architecture</vt:lpstr>
      <vt:lpstr>An SMT Architecture</vt:lpstr>
      <vt:lpstr>Real-World SMT</vt:lpstr>
      <vt:lpstr>Real-World SMT (2)</vt:lpstr>
      <vt:lpstr>More SMT</vt:lpstr>
      <vt:lpstr>Technology Challenges </vt:lpstr>
      <vt:lpstr>Summary of Challenges</vt:lpstr>
      <vt:lpstr>Solutions?</vt:lpstr>
      <vt:lpstr>Variability</vt:lpstr>
      <vt:lpstr>2D Packaging</vt:lpstr>
      <vt:lpstr>2D Packaging</vt:lpstr>
      <vt:lpstr>2.5D Packaging</vt:lpstr>
      <vt:lpstr>3D Packaging</vt:lpstr>
      <vt:lpstr>Packaging Discussion</vt:lpstr>
      <vt:lpstr>PowerPoint Presentation</vt:lpstr>
      <vt:lpstr>A Brief History of Waferscale Computing</vt:lpstr>
      <vt:lpstr>A Brief History of Waferscale Computing</vt:lpstr>
      <vt:lpstr>A Brief History of Waferscale Computing</vt:lpstr>
      <vt:lpstr>What Happened to Waferscale Integration?</vt:lpstr>
      <vt:lpstr>Time to Give Waferscale Another Go?</vt:lpstr>
      <vt:lpstr>Time to Give Waferscale Another Go? (2)</vt:lpstr>
      <vt:lpstr>Re-imagining Waferscale Integration using Chiplets</vt:lpstr>
      <vt:lpstr>Enabling WSI Technology</vt:lpstr>
      <vt:lpstr>A Case for Waferscale GPU</vt:lpstr>
      <vt:lpstr>Waferscale GPU Overview</vt:lpstr>
      <vt:lpstr>Architecting a Waferscale GPU</vt:lpstr>
      <vt:lpstr>Thermal Design Power</vt:lpstr>
      <vt:lpstr>Power Delivery</vt:lpstr>
      <vt:lpstr>Stacked Power Delivery</vt:lpstr>
      <vt:lpstr>Waferscale Inter-GPM Network</vt:lpstr>
      <vt:lpstr>Final WS-GPU Architectures</vt:lpstr>
      <vt:lpstr>Thread Block Scheduling and Data Placement</vt:lpstr>
      <vt:lpstr>Results – WS-GPU Performance Improvement</vt:lpstr>
      <vt:lpstr>Results – Speedup using the Static Scheme</vt:lpstr>
      <vt:lpstr>PowerPoint Presentation</vt:lpstr>
      <vt:lpstr>Re-emergence of Waferscale Technologies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Kumar, Rakesh</dc:creator>
  <cp:lastModifiedBy>Kumar, Rakesh</cp:lastModifiedBy>
  <cp:revision>2</cp:revision>
  <dcterms:created xsi:type="dcterms:W3CDTF">2022-11-03T17:36:30Z</dcterms:created>
  <dcterms:modified xsi:type="dcterms:W3CDTF">2022-11-17T19:28:57Z</dcterms:modified>
</cp:coreProperties>
</file>