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2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3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notesSlides/notesSlide4.xml" ContentType="application/vnd.openxmlformats-officedocument.presentationml.notesSlide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notesSlides/notesSlide5.xml" ContentType="application/vnd.openxmlformats-officedocument.presentationml.notesSlide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539" r:id="rId2"/>
    <p:sldId id="901" r:id="rId3"/>
    <p:sldId id="902" r:id="rId4"/>
    <p:sldId id="903" r:id="rId5"/>
    <p:sldId id="904" r:id="rId6"/>
    <p:sldId id="854" r:id="rId7"/>
    <p:sldId id="855" r:id="rId8"/>
    <p:sldId id="856" r:id="rId9"/>
    <p:sldId id="857" r:id="rId10"/>
    <p:sldId id="858" r:id="rId11"/>
    <p:sldId id="859" r:id="rId12"/>
    <p:sldId id="860" r:id="rId13"/>
    <p:sldId id="861" r:id="rId14"/>
    <p:sldId id="862" r:id="rId15"/>
    <p:sldId id="863" r:id="rId16"/>
    <p:sldId id="864" r:id="rId17"/>
    <p:sldId id="865" r:id="rId18"/>
    <p:sldId id="866" r:id="rId19"/>
    <p:sldId id="867" r:id="rId20"/>
    <p:sldId id="868" r:id="rId21"/>
    <p:sldId id="869" r:id="rId22"/>
    <p:sldId id="870" r:id="rId23"/>
    <p:sldId id="871" r:id="rId24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1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mar, Rakesh" userId="e6961465-9b26-4018-8ebe-1bb6947834b0" providerId="ADAL" clId="{AE7BDAEE-AC96-49B5-B645-D548ABE93777}"/>
    <pc:docChg chg="delSld">
      <pc:chgData name="Kumar, Rakesh" userId="e6961465-9b26-4018-8ebe-1bb6947834b0" providerId="ADAL" clId="{AE7BDAEE-AC96-49B5-B645-D548ABE93777}" dt="2022-10-05T02:30:29.092" v="24" actId="47"/>
      <pc:docMkLst>
        <pc:docMk/>
      </pc:docMkLst>
      <pc:sldChg chg="del">
        <pc:chgData name="Kumar, Rakesh" userId="e6961465-9b26-4018-8ebe-1bb6947834b0" providerId="ADAL" clId="{AE7BDAEE-AC96-49B5-B645-D548ABE93777}" dt="2022-10-05T02:30:19.265" v="0" actId="47"/>
        <pc:sldMkLst>
          <pc:docMk/>
          <pc:sldMk cId="229771353" sldId="876"/>
        </pc:sldMkLst>
      </pc:sldChg>
      <pc:sldChg chg="del">
        <pc:chgData name="Kumar, Rakesh" userId="e6961465-9b26-4018-8ebe-1bb6947834b0" providerId="ADAL" clId="{AE7BDAEE-AC96-49B5-B645-D548ABE93777}" dt="2022-10-05T02:30:19.728" v="1" actId="47"/>
        <pc:sldMkLst>
          <pc:docMk/>
          <pc:sldMk cId="1668361354" sldId="877"/>
        </pc:sldMkLst>
      </pc:sldChg>
      <pc:sldChg chg="del">
        <pc:chgData name="Kumar, Rakesh" userId="e6961465-9b26-4018-8ebe-1bb6947834b0" providerId="ADAL" clId="{AE7BDAEE-AC96-49B5-B645-D548ABE93777}" dt="2022-10-05T02:30:19.744" v="2" actId="47"/>
        <pc:sldMkLst>
          <pc:docMk/>
          <pc:sldMk cId="3652365617" sldId="878"/>
        </pc:sldMkLst>
      </pc:sldChg>
      <pc:sldChg chg="del">
        <pc:chgData name="Kumar, Rakesh" userId="e6961465-9b26-4018-8ebe-1bb6947834b0" providerId="ADAL" clId="{AE7BDAEE-AC96-49B5-B645-D548ABE93777}" dt="2022-10-05T02:30:19.805" v="3" actId="47"/>
        <pc:sldMkLst>
          <pc:docMk/>
          <pc:sldMk cId="2734977674" sldId="879"/>
        </pc:sldMkLst>
      </pc:sldChg>
      <pc:sldChg chg="del">
        <pc:chgData name="Kumar, Rakesh" userId="e6961465-9b26-4018-8ebe-1bb6947834b0" providerId="ADAL" clId="{AE7BDAEE-AC96-49B5-B645-D548ABE93777}" dt="2022-10-05T02:30:19.823" v="4" actId="47"/>
        <pc:sldMkLst>
          <pc:docMk/>
          <pc:sldMk cId="4066032215" sldId="880"/>
        </pc:sldMkLst>
      </pc:sldChg>
      <pc:sldChg chg="del">
        <pc:chgData name="Kumar, Rakesh" userId="e6961465-9b26-4018-8ebe-1bb6947834b0" providerId="ADAL" clId="{AE7BDAEE-AC96-49B5-B645-D548ABE93777}" dt="2022-10-05T02:30:19.899" v="5" actId="47"/>
        <pc:sldMkLst>
          <pc:docMk/>
          <pc:sldMk cId="3611732644" sldId="881"/>
        </pc:sldMkLst>
      </pc:sldChg>
      <pc:sldChg chg="del">
        <pc:chgData name="Kumar, Rakesh" userId="e6961465-9b26-4018-8ebe-1bb6947834b0" providerId="ADAL" clId="{AE7BDAEE-AC96-49B5-B645-D548ABE93777}" dt="2022-10-05T02:30:19.923" v="6" actId="47"/>
        <pc:sldMkLst>
          <pc:docMk/>
          <pc:sldMk cId="795440269" sldId="882"/>
        </pc:sldMkLst>
      </pc:sldChg>
      <pc:sldChg chg="del">
        <pc:chgData name="Kumar, Rakesh" userId="e6961465-9b26-4018-8ebe-1bb6947834b0" providerId="ADAL" clId="{AE7BDAEE-AC96-49B5-B645-D548ABE93777}" dt="2022-10-05T02:30:19.972" v="7" actId="47"/>
        <pc:sldMkLst>
          <pc:docMk/>
          <pc:sldMk cId="2487433866" sldId="883"/>
        </pc:sldMkLst>
      </pc:sldChg>
      <pc:sldChg chg="del">
        <pc:chgData name="Kumar, Rakesh" userId="e6961465-9b26-4018-8ebe-1bb6947834b0" providerId="ADAL" clId="{AE7BDAEE-AC96-49B5-B645-D548ABE93777}" dt="2022-10-05T02:30:20.022" v="8" actId="47"/>
        <pc:sldMkLst>
          <pc:docMk/>
          <pc:sldMk cId="1677901656" sldId="884"/>
        </pc:sldMkLst>
      </pc:sldChg>
      <pc:sldChg chg="del">
        <pc:chgData name="Kumar, Rakesh" userId="e6961465-9b26-4018-8ebe-1bb6947834b0" providerId="ADAL" clId="{AE7BDAEE-AC96-49B5-B645-D548ABE93777}" dt="2022-10-05T02:30:20.056" v="9" actId="47"/>
        <pc:sldMkLst>
          <pc:docMk/>
          <pc:sldMk cId="3367335890" sldId="885"/>
        </pc:sldMkLst>
      </pc:sldChg>
      <pc:sldChg chg="del">
        <pc:chgData name="Kumar, Rakesh" userId="e6961465-9b26-4018-8ebe-1bb6947834b0" providerId="ADAL" clId="{AE7BDAEE-AC96-49B5-B645-D548ABE93777}" dt="2022-10-05T02:30:20.099" v="10" actId="47"/>
        <pc:sldMkLst>
          <pc:docMk/>
          <pc:sldMk cId="1006893100" sldId="886"/>
        </pc:sldMkLst>
      </pc:sldChg>
      <pc:sldChg chg="del">
        <pc:chgData name="Kumar, Rakesh" userId="e6961465-9b26-4018-8ebe-1bb6947834b0" providerId="ADAL" clId="{AE7BDAEE-AC96-49B5-B645-D548ABE93777}" dt="2022-10-05T02:30:20.138" v="11" actId="47"/>
        <pc:sldMkLst>
          <pc:docMk/>
          <pc:sldMk cId="2664916551" sldId="887"/>
        </pc:sldMkLst>
      </pc:sldChg>
      <pc:sldChg chg="del">
        <pc:chgData name="Kumar, Rakesh" userId="e6961465-9b26-4018-8ebe-1bb6947834b0" providerId="ADAL" clId="{AE7BDAEE-AC96-49B5-B645-D548ABE93777}" dt="2022-10-05T02:30:20.188" v="12" actId="47"/>
        <pc:sldMkLst>
          <pc:docMk/>
          <pc:sldMk cId="676422657" sldId="888"/>
        </pc:sldMkLst>
      </pc:sldChg>
      <pc:sldChg chg="del">
        <pc:chgData name="Kumar, Rakesh" userId="e6961465-9b26-4018-8ebe-1bb6947834b0" providerId="ADAL" clId="{AE7BDAEE-AC96-49B5-B645-D548ABE93777}" dt="2022-10-05T02:30:20.233" v="13" actId="47"/>
        <pc:sldMkLst>
          <pc:docMk/>
          <pc:sldMk cId="1989904028" sldId="889"/>
        </pc:sldMkLst>
      </pc:sldChg>
      <pc:sldChg chg="del">
        <pc:chgData name="Kumar, Rakesh" userId="e6961465-9b26-4018-8ebe-1bb6947834b0" providerId="ADAL" clId="{AE7BDAEE-AC96-49B5-B645-D548ABE93777}" dt="2022-10-05T02:30:20.283" v="14" actId="47"/>
        <pc:sldMkLst>
          <pc:docMk/>
          <pc:sldMk cId="3874153422" sldId="890"/>
        </pc:sldMkLst>
      </pc:sldChg>
      <pc:sldChg chg="del">
        <pc:chgData name="Kumar, Rakesh" userId="e6961465-9b26-4018-8ebe-1bb6947834b0" providerId="ADAL" clId="{AE7BDAEE-AC96-49B5-B645-D548ABE93777}" dt="2022-10-05T02:30:20.330" v="15" actId="47"/>
        <pc:sldMkLst>
          <pc:docMk/>
          <pc:sldMk cId="1341889127" sldId="891"/>
        </pc:sldMkLst>
      </pc:sldChg>
      <pc:sldChg chg="del">
        <pc:chgData name="Kumar, Rakesh" userId="e6961465-9b26-4018-8ebe-1bb6947834b0" providerId="ADAL" clId="{AE7BDAEE-AC96-49B5-B645-D548ABE93777}" dt="2022-10-05T02:30:20.355" v="16" actId="47"/>
        <pc:sldMkLst>
          <pc:docMk/>
          <pc:sldMk cId="1460842294" sldId="892"/>
        </pc:sldMkLst>
      </pc:sldChg>
      <pc:sldChg chg="del">
        <pc:chgData name="Kumar, Rakesh" userId="e6961465-9b26-4018-8ebe-1bb6947834b0" providerId="ADAL" clId="{AE7BDAEE-AC96-49B5-B645-D548ABE93777}" dt="2022-10-05T02:30:22.760" v="17" actId="47"/>
        <pc:sldMkLst>
          <pc:docMk/>
          <pc:sldMk cId="4205155824" sldId="893"/>
        </pc:sldMkLst>
      </pc:sldChg>
      <pc:sldChg chg="del">
        <pc:chgData name="Kumar, Rakesh" userId="e6961465-9b26-4018-8ebe-1bb6947834b0" providerId="ADAL" clId="{AE7BDAEE-AC96-49B5-B645-D548ABE93777}" dt="2022-10-05T02:30:23.188" v="18" actId="47"/>
        <pc:sldMkLst>
          <pc:docMk/>
          <pc:sldMk cId="2922050149" sldId="894"/>
        </pc:sldMkLst>
      </pc:sldChg>
      <pc:sldChg chg="del">
        <pc:chgData name="Kumar, Rakesh" userId="e6961465-9b26-4018-8ebe-1bb6947834b0" providerId="ADAL" clId="{AE7BDAEE-AC96-49B5-B645-D548ABE93777}" dt="2022-10-05T02:30:23.530" v="19" actId="47"/>
        <pc:sldMkLst>
          <pc:docMk/>
          <pc:sldMk cId="511121517" sldId="895"/>
        </pc:sldMkLst>
      </pc:sldChg>
      <pc:sldChg chg="del">
        <pc:chgData name="Kumar, Rakesh" userId="e6961465-9b26-4018-8ebe-1bb6947834b0" providerId="ADAL" clId="{AE7BDAEE-AC96-49B5-B645-D548ABE93777}" dt="2022-10-05T02:30:23.947" v="20" actId="47"/>
        <pc:sldMkLst>
          <pc:docMk/>
          <pc:sldMk cId="2552045506" sldId="896"/>
        </pc:sldMkLst>
      </pc:sldChg>
      <pc:sldChg chg="del">
        <pc:chgData name="Kumar, Rakesh" userId="e6961465-9b26-4018-8ebe-1bb6947834b0" providerId="ADAL" clId="{AE7BDAEE-AC96-49B5-B645-D548ABE93777}" dt="2022-10-05T02:30:24.498" v="21" actId="47"/>
        <pc:sldMkLst>
          <pc:docMk/>
          <pc:sldMk cId="2338919306" sldId="897"/>
        </pc:sldMkLst>
      </pc:sldChg>
      <pc:sldChg chg="del">
        <pc:chgData name="Kumar, Rakesh" userId="e6961465-9b26-4018-8ebe-1bb6947834b0" providerId="ADAL" clId="{AE7BDAEE-AC96-49B5-B645-D548ABE93777}" dt="2022-10-05T02:30:24.973" v="22" actId="47"/>
        <pc:sldMkLst>
          <pc:docMk/>
          <pc:sldMk cId="1375076383" sldId="898"/>
        </pc:sldMkLst>
      </pc:sldChg>
      <pc:sldChg chg="del">
        <pc:chgData name="Kumar, Rakesh" userId="e6961465-9b26-4018-8ebe-1bb6947834b0" providerId="ADAL" clId="{AE7BDAEE-AC96-49B5-B645-D548ABE93777}" dt="2022-10-05T02:30:26.107" v="23" actId="47"/>
        <pc:sldMkLst>
          <pc:docMk/>
          <pc:sldMk cId="1934759564" sldId="899"/>
        </pc:sldMkLst>
      </pc:sldChg>
      <pc:sldChg chg="del">
        <pc:chgData name="Kumar, Rakesh" userId="e6961465-9b26-4018-8ebe-1bb6947834b0" providerId="ADAL" clId="{AE7BDAEE-AC96-49B5-B645-D548ABE93777}" dt="2022-10-05T02:30:29.092" v="24" actId="47"/>
        <pc:sldMkLst>
          <pc:docMk/>
          <pc:sldMk cId="2219409938" sldId="90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346CAAB8-B78E-4190-A611-5DC24390C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01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8A51A1-F117-4C16-9A25-1F4F59C72DE3}" type="slidenum">
              <a:rPr lang="en-US"/>
              <a:pPr/>
              <a:t>5</a:t>
            </a:fld>
            <a:endParaRPr lang="en-US"/>
          </a:p>
        </p:txBody>
      </p:sp>
      <p:sp>
        <p:nvSpPr>
          <p:cNvPr id="771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6414" y="4421823"/>
            <a:ext cx="5150273" cy="4189095"/>
          </a:xfrm>
          <a:noFill/>
          <a:ln/>
        </p:spPr>
        <p:txBody>
          <a:bodyPr lIns="92341" tIns="45360" rIns="92341" bIns="45360"/>
          <a:lstStyle/>
          <a:p>
            <a:r>
              <a:rPr lang="en-US"/>
              <a:t>What you might have thought</a:t>
            </a:r>
          </a:p>
          <a:p>
            <a:r>
              <a:rPr lang="en-US"/>
              <a:t>1. 4 stages of instruction executino</a:t>
            </a:r>
          </a:p>
          <a:p>
            <a:r>
              <a:rPr lang="en-US"/>
              <a:t>2.Status of FU:  Normal things to keep track of (RAW &amp; structura for busyl):</a:t>
            </a:r>
          </a:p>
          <a:p>
            <a:r>
              <a:rPr lang="en-US"/>
              <a:t>Fi from instruction format of the mahine (Fi is dest)</a:t>
            </a:r>
          </a:p>
          <a:p>
            <a:r>
              <a:rPr lang="en-US"/>
              <a:t>Add unit can Add or Sub</a:t>
            </a:r>
          </a:p>
          <a:p>
            <a:r>
              <a:rPr lang="en-US"/>
              <a:t>Rj, Rk - status of registers (Yes means ready)</a:t>
            </a:r>
          </a:p>
          <a:p>
            <a:r>
              <a:rPr lang="en-US"/>
              <a:t>Qj,Qk - If a no in Rj, Rk, means waiting for a FU to write result; Qj, Qk means wihch FU waiting for it</a:t>
            </a:r>
          </a:p>
          <a:p>
            <a:r>
              <a:rPr lang="en-US"/>
              <a:t>3.Status of register result (WAW &amp;WAR)s:</a:t>
            </a:r>
          </a:p>
          <a:p>
            <a:r>
              <a:rPr lang="en-US"/>
              <a:t>which FU is going to write into registers</a:t>
            </a:r>
          </a:p>
          <a:p>
            <a:r>
              <a:rPr lang="en-US"/>
              <a:t>Scoreboard on 6600 = size of FU</a:t>
            </a:r>
          </a:p>
          <a:p>
            <a:r>
              <a:rPr lang="en-US"/>
              <a:t>6.7, 6.8, 6.9, 6.12, 6.13, 6.16, 6.17</a:t>
            </a:r>
          </a:p>
          <a:p>
            <a:r>
              <a:rPr lang="en-US"/>
              <a:t>FU latencies: Add 2, Mult 10, Div 40 clocks</a:t>
            </a:r>
          </a:p>
        </p:txBody>
      </p:sp>
      <p:sp>
        <p:nvSpPr>
          <p:cNvPr id="7710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809343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D28D39-EDBF-4607-A579-E8F5B68072D3}" type="slidenum">
              <a:rPr lang="en-US"/>
              <a:pPr/>
              <a:t>8</a:t>
            </a:fld>
            <a:endParaRPr lang="en-US"/>
          </a:p>
        </p:txBody>
      </p:sp>
      <p:sp>
        <p:nvSpPr>
          <p:cNvPr id="80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CC00CC"/>
                </a:solidFill>
              </a:rPr>
              <a:t>First instruction</a:t>
            </a:r>
          </a:p>
          <a:p>
            <a:r>
              <a:rPr lang="en-US">
                <a:solidFill>
                  <a:srgbClr val="CC00CC"/>
                </a:solidFill>
              </a:rPr>
              <a:t>	-issue to RS</a:t>
            </a:r>
          </a:p>
          <a:p>
            <a:r>
              <a:rPr lang="en-US">
                <a:solidFill>
                  <a:srgbClr val="CC00CC"/>
                </a:solidFill>
              </a:rPr>
              <a:t>	-read operands</a:t>
            </a:r>
          </a:p>
          <a:p>
            <a:r>
              <a:rPr lang="en-US">
                <a:solidFill>
                  <a:srgbClr val="CC00CC"/>
                </a:solidFill>
              </a:rPr>
              <a:t>	-mark register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04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BE5788-98FF-4846-92AA-6E2883B32B3A}" type="slidenum">
              <a:rPr lang="en-US"/>
              <a:pPr/>
              <a:t>9</a:t>
            </a:fld>
            <a:endParaRPr lang="en-US"/>
          </a:p>
        </p:txBody>
      </p:sp>
      <p:sp>
        <p:nvSpPr>
          <p:cNvPr id="80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CC00CC"/>
                </a:solidFill>
              </a:rPr>
              <a:t>Add will begin execute, Blow up next, because this</a:t>
            </a:r>
          </a:p>
          <a:p>
            <a:r>
              <a:rPr lang="en-US">
                <a:solidFill>
                  <a:srgbClr val="CC00CC"/>
                </a:solidFill>
              </a:rPr>
              <a:t>One is a little more interesting</a:t>
            </a:r>
          </a:p>
        </p:txBody>
      </p:sp>
    </p:spTree>
    <p:extLst>
      <p:ext uri="{BB962C8B-B14F-4D97-AF65-F5344CB8AC3E}">
        <p14:creationId xmlns:p14="http://schemas.microsoft.com/office/powerpoint/2010/main" val="684705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285749-166F-4F11-9079-0C6BC12CC1D5}" type="slidenum">
              <a:rPr lang="en-US"/>
              <a:pPr/>
              <a:t>17</a:t>
            </a:fld>
            <a:endParaRPr lang="en-US"/>
          </a:p>
        </p:txBody>
      </p:sp>
      <p:sp>
        <p:nvSpPr>
          <p:cNvPr id="81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CC00CC"/>
                </a:solidFill>
              </a:rPr>
              <a:t>Skip to cycle 12, where the add will complete</a:t>
            </a:r>
          </a:p>
        </p:txBody>
      </p:sp>
    </p:spTree>
    <p:extLst>
      <p:ext uri="{BB962C8B-B14F-4D97-AF65-F5344CB8AC3E}">
        <p14:creationId xmlns:p14="http://schemas.microsoft.com/office/powerpoint/2010/main" val="1841750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1A8703-B546-465E-871B-E26977DCC343}" type="slidenum">
              <a:rPr lang="en-US"/>
              <a:pPr/>
              <a:t>18</a:t>
            </a:fld>
            <a:endParaRPr lang="en-US"/>
          </a:p>
        </p:txBody>
      </p:sp>
      <p:sp>
        <p:nvSpPr>
          <p:cNvPr id="81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CC00CC"/>
                </a:solidFill>
              </a:rPr>
              <a:t>Skip to 15, when the multiply will complete</a:t>
            </a:r>
          </a:p>
        </p:txBody>
      </p:sp>
    </p:spTree>
    <p:extLst>
      <p:ext uri="{BB962C8B-B14F-4D97-AF65-F5344CB8AC3E}">
        <p14:creationId xmlns:p14="http://schemas.microsoft.com/office/powerpoint/2010/main" val="3379507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3C80CB-B639-496A-BE57-AEF58D5E7C18}" type="slidenum">
              <a:rPr lang="en-US"/>
              <a:pPr/>
              <a:t>22</a:t>
            </a:fld>
            <a:endParaRPr lang="en-US"/>
          </a:p>
        </p:txBody>
      </p:sp>
      <p:sp>
        <p:nvSpPr>
          <p:cNvPr id="81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CC00CC"/>
                </a:solidFill>
              </a:rPr>
              <a:t>Can dispatch multiple insts in 1 cycle, because all</a:t>
            </a:r>
          </a:p>
          <a:p>
            <a:r>
              <a:rPr lang="en-US">
                <a:solidFill>
                  <a:srgbClr val="CC00CC"/>
                </a:solidFill>
              </a:rPr>
              <a:t>Reading locally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06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14600"/>
            <a:ext cx="9144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79800"/>
            <a:ext cx="9144000" cy="635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34F477-EE67-42A8-8708-7C7F80669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4FAB3-7EF4-4503-A431-6D0B9CE42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A0B2D-B45C-4FA6-8D07-32DE18396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F7364-1965-4425-90DF-2B760E48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7F764-6153-490E-9BC5-577B8B529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990600"/>
            <a:ext cx="37338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90600"/>
            <a:ext cx="37338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4A225-C2A1-439A-9A01-8845DCB23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EDAAE-94B9-46E8-B4AA-3AAAEA247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5CF9B-44F8-49E8-9BF6-E5A59F9DF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F8D57-0C7D-4D9F-ABA9-0BCFB6642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FC2FF-65DA-4B1F-91B1-77F85F2D1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5451D-A1C9-4DAD-B168-67C50FAF8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990600"/>
            <a:ext cx="7620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latin typeface="Arial" pitchFamily="34" charset="0"/>
              </a:defRPr>
            </a:lvl1pPr>
          </a:lstStyle>
          <a:p>
            <a:pPr>
              <a:defRPr/>
            </a:pPr>
            <a:fld id="{5E0743A0-783B-472A-B718-5147E8DD1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tags" Target="../tags/tag142.xml"/><Relationship Id="rId21" Type="http://schemas.openxmlformats.org/officeDocument/2006/relationships/tags" Target="../tags/tag137.xml"/><Relationship Id="rId34" Type="http://schemas.openxmlformats.org/officeDocument/2006/relationships/tags" Target="../tags/tag150.xml"/><Relationship Id="rId42" Type="http://schemas.openxmlformats.org/officeDocument/2006/relationships/tags" Target="../tags/tag158.xml"/><Relationship Id="rId47" Type="http://schemas.openxmlformats.org/officeDocument/2006/relationships/tags" Target="../tags/tag163.xml"/><Relationship Id="rId50" Type="http://schemas.openxmlformats.org/officeDocument/2006/relationships/tags" Target="../tags/tag166.xml"/><Relationship Id="rId55" Type="http://schemas.openxmlformats.org/officeDocument/2006/relationships/tags" Target="../tags/tag171.xml"/><Relationship Id="rId63" Type="http://schemas.openxmlformats.org/officeDocument/2006/relationships/tags" Target="../tags/tag179.xml"/><Relationship Id="rId7" Type="http://schemas.openxmlformats.org/officeDocument/2006/relationships/tags" Target="../tags/tag123.xml"/><Relationship Id="rId2" Type="http://schemas.openxmlformats.org/officeDocument/2006/relationships/tags" Target="../tags/tag118.xml"/><Relationship Id="rId16" Type="http://schemas.openxmlformats.org/officeDocument/2006/relationships/tags" Target="../tags/tag132.xml"/><Relationship Id="rId29" Type="http://schemas.openxmlformats.org/officeDocument/2006/relationships/tags" Target="../tags/tag145.xml"/><Relationship Id="rId11" Type="http://schemas.openxmlformats.org/officeDocument/2006/relationships/tags" Target="../tags/tag127.xml"/><Relationship Id="rId24" Type="http://schemas.openxmlformats.org/officeDocument/2006/relationships/tags" Target="../tags/tag140.xml"/><Relationship Id="rId32" Type="http://schemas.openxmlformats.org/officeDocument/2006/relationships/tags" Target="../tags/tag148.xml"/><Relationship Id="rId37" Type="http://schemas.openxmlformats.org/officeDocument/2006/relationships/tags" Target="../tags/tag153.xml"/><Relationship Id="rId40" Type="http://schemas.openxmlformats.org/officeDocument/2006/relationships/tags" Target="../tags/tag156.xml"/><Relationship Id="rId45" Type="http://schemas.openxmlformats.org/officeDocument/2006/relationships/tags" Target="../tags/tag161.xml"/><Relationship Id="rId53" Type="http://schemas.openxmlformats.org/officeDocument/2006/relationships/tags" Target="../tags/tag169.xml"/><Relationship Id="rId58" Type="http://schemas.openxmlformats.org/officeDocument/2006/relationships/tags" Target="../tags/tag174.xml"/><Relationship Id="rId5" Type="http://schemas.openxmlformats.org/officeDocument/2006/relationships/tags" Target="../tags/tag121.xml"/><Relationship Id="rId61" Type="http://schemas.openxmlformats.org/officeDocument/2006/relationships/tags" Target="../tags/tag177.xml"/><Relationship Id="rId19" Type="http://schemas.openxmlformats.org/officeDocument/2006/relationships/tags" Target="../tags/tag135.xml"/><Relationship Id="rId14" Type="http://schemas.openxmlformats.org/officeDocument/2006/relationships/tags" Target="../tags/tag130.xml"/><Relationship Id="rId22" Type="http://schemas.openxmlformats.org/officeDocument/2006/relationships/tags" Target="../tags/tag138.xml"/><Relationship Id="rId27" Type="http://schemas.openxmlformats.org/officeDocument/2006/relationships/tags" Target="../tags/tag143.xml"/><Relationship Id="rId30" Type="http://schemas.openxmlformats.org/officeDocument/2006/relationships/tags" Target="../tags/tag146.xml"/><Relationship Id="rId35" Type="http://schemas.openxmlformats.org/officeDocument/2006/relationships/tags" Target="../tags/tag151.xml"/><Relationship Id="rId43" Type="http://schemas.openxmlformats.org/officeDocument/2006/relationships/tags" Target="../tags/tag159.xml"/><Relationship Id="rId48" Type="http://schemas.openxmlformats.org/officeDocument/2006/relationships/tags" Target="../tags/tag164.xml"/><Relationship Id="rId56" Type="http://schemas.openxmlformats.org/officeDocument/2006/relationships/tags" Target="../tags/tag172.xml"/><Relationship Id="rId64" Type="http://schemas.openxmlformats.org/officeDocument/2006/relationships/tags" Target="../tags/tag180.xml"/><Relationship Id="rId8" Type="http://schemas.openxmlformats.org/officeDocument/2006/relationships/tags" Target="../tags/tag124.xml"/><Relationship Id="rId51" Type="http://schemas.openxmlformats.org/officeDocument/2006/relationships/tags" Target="../tags/tag167.xml"/><Relationship Id="rId3" Type="http://schemas.openxmlformats.org/officeDocument/2006/relationships/tags" Target="../tags/tag119.xml"/><Relationship Id="rId12" Type="http://schemas.openxmlformats.org/officeDocument/2006/relationships/tags" Target="../tags/tag128.xml"/><Relationship Id="rId17" Type="http://schemas.openxmlformats.org/officeDocument/2006/relationships/tags" Target="../tags/tag133.xml"/><Relationship Id="rId25" Type="http://schemas.openxmlformats.org/officeDocument/2006/relationships/tags" Target="../tags/tag141.xml"/><Relationship Id="rId33" Type="http://schemas.openxmlformats.org/officeDocument/2006/relationships/tags" Target="../tags/tag149.xml"/><Relationship Id="rId38" Type="http://schemas.openxmlformats.org/officeDocument/2006/relationships/tags" Target="../tags/tag154.xml"/><Relationship Id="rId46" Type="http://schemas.openxmlformats.org/officeDocument/2006/relationships/tags" Target="../tags/tag162.xml"/><Relationship Id="rId59" Type="http://schemas.openxmlformats.org/officeDocument/2006/relationships/tags" Target="../tags/tag175.xml"/><Relationship Id="rId20" Type="http://schemas.openxmlformats.org/officeDocument/2006/relationships/tags" Target="../tags/tag136.xml"/><Relationship Id="rId41" Type="http://schemas.openxmlformats.org/officeDocument/2006/relationships/tags" Target="../tags/tag157.xml"/><Relationship Id="rId54" Type="http://schemas.openxmlformats.org/officeDocument/2006/relationships/tags" Target="../tags/tag170.xml"/><Relationship Id="rId62" Type="http://schemas.openxmlformats.org/officeDocument/2006/relationships/tags" Target="../tags/tag178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15" Type="http://schemas.openxmlformats.org/officeDocument/2006/relationships/tags" Target="../tags/tag131.xml"/><Relationship Id="rId23" Type="http://schemas.openxmlformats.org/officeDocument/2006/relationships/tags" Target="../tags/tag139.xml"/><Relationship Id="rId28" Type="http://schemas.openxmlformats.org/officeDocument/2006/relationships/tags" Target="../tags/tag144.xml"/><Relationship Id="rId36" Type="http://schemas.openxmlformats.org/officeDocument/2006/relationships/tags" Target="../tags/tag152.xml"/><Relationship Id="rId49" Type="http://schemas.openxmlformats.org/officeDocument/2006/relationships/tags" Target="../tags/tag165.xml"/><Relationship Id="rId57" Type="http://schemas.openxmlformats.org/officeDocument/2006/relationships/tags" Target="../tags/tag173.xml"/><Relationship Id="rId10" Type="http://schemas.openxmlformats.org/officeDocument/2006/relationships/tags" Target="../tags/tag126.xml"/><Relationship Id="rId31" Type="http://schemas.openxmlformats.org/officeDocument/2006/relationships/tags" Target="../tags/tag147.xml"/><Relationship Id="rId44" Type="http://schemas.openxmlformats.org/officeDocument/2006/relationships/tags" Target="../tags/tag160.xml"/><Relationship Id="rId52" Type="http://schemas.openxmlformats.org/officeDocument/2006/relationships/tags" Target="../tags/tag168.xml"/><Relationship Id="rId60" Type="http://schemas.openxmlformats.org/officeDocument/2006/relationships/tags" Target="../tags/tag176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120.xml"/><Relationship Id="rId9" Type="http://schemas.openxmlformats.org/officeDocument/2006/relationships/tags" Target="../tags/tag125.xml"/><Relationship Id="rId13" Type="http://schemas.openxmlformats.org/officeDocument/2006/relationships/tags" Target="../tags/tag129.xml"/><Relationship Id="rId18" Type="http://schemas.openxmlformats.org/officeDocument/2006/relationships/tags" Target="../tags/tag134.xml"/><Relationship Id="rId39" Type="http://schemas.openxmlformats.org/officeDocument/2006/relationships/tags" Target="../tags/tag155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193.xml"/><Relationship Id="rId18" Type="http://schemas.openxmlformats.org/officeDocument/2006/relationships/tags" Target="../tags/tag198.xml"/><Relationship Id="rId26" Type="http://schemas.openxmlformats.org/officeDocument/2006/relationships/tags" Target="../tags/tag206.xml"/><Relationship Id="rId39" Type="http://schemas.openxmlformats.org/officeDocument/2006/relationships/tags" Target="../tags/tag219.xml"/><Relationship Id="rId21" Type="http://schemas.openxmlformats.org/officeDocument/2006/relationships/tags" Target="../tags/tag201.xml"/><Relationship Id="rId34" Type="http://schemas.openxmlformats.org/officeDocument/2006/relationships/tags" Target="../tags/tag214.xml"/><Relationship Id="rId42" Type="http://schemas.openxmlformats.org/officeDocument/2006/relationships/tags" Target="../tags/tag222.xml"/><Relationship Id="rId47" Type="http://schemas.openxmlformats.org/officeDocument/2006/relationships/tags" Target="../tags/tag227.xml"/><Relationship Id="rId50" Type="http://schemas.openxmlformats.org/officeDocument/2006/relationships/tags" Target="../tags/tag230.xml"/><Relationship Id="rId7" Type="http://schemas.openxmlformats.org/officeDocument/2006/relationships/tags" Target="../tags/tag187.xml"/><Relationship Id="rId2" Type="http://schemas.openxmlformats.org/officeDocument/2006/relationships/tags" Target="../tags/tag182.xml"/><Relationship Id="rId16" Type="http://schemas.openxmlformats.org/officeDocument/2006/relationships/tags" Target="../tags/tag196.xml"/><Relationship Id="rId29" Type="http://schemas.openxmlformats.org/officeDocument/2006/relationships/tags" Target="../tags/tag209.xml"/><Relationship Id="rId11" Type="http://schemas.openxmlformats.org/officeDocument/2006/relationships/tags" Target="../tags/tag191.xml"/><Relationship Id="rId24" Type="http://schemas.openxmlformats.org/officeDocument/2006/relationships/tags" Target="../tags/tag204.xml"/><Relationship Id="rId32" Type="http://schemas.openxmlformats.org/officeDocument/2006/relationships/tags" Target="../tags/tag212.xml"/><Relationship Id="rId37" Type="http://schemas.openxmlformats.org/officeDocument/2006/relationships/tags" Target="../tags/tag217.xml"/><Relationship Id="rId40" Type="http://schemas.openxmlformats.org/officeDocument/2006/relationships/tags" Target="../tags/tag220.xml"/><Relationship Id="rId45" Type="http://schemas.openxmlformats.org/officeDocument/2006/relationships/tags" Target="../tags/tag225.xml"/><Relationship Id="rId53" Type="http://schemas.openxmlformats.org/officeDocument/2006/relationships/tags" Target="../tags/tag233.xml"/><Relationship Id="rId5" Type="http://schemas.openxmlformats.org/officeDocument/2006/relationships/tags" Target="../tags/tag185.xml"/><Relationship Id="rId10" Type="http://schemas.openxmlformats.org/officeDocument/2006/relationships/tags" Target="../tags/tag190.xml"/><Relationship Id="rId19" Type="http://schemas.openxmlformats.org/officeDocument/2006/relationships/tags" Target="../tags/tag199.xml"/><Relationship Id="rId31" Type="http://schemas.openxmlformats.org/officeDocument/2006/relationships/tags" Target="../tags/tag211.xml"/><Relationship Id="rId44" Type="http://schemas.openxmlformats.org/officeDocument/2006/relationships/tags" Target="../tags/tag224.xml"/><Relationship Id="rId52" Type="http://schemas.openxmlformats.org/officeDocument/2006/relationships/tags" Target="../tags/tag232.xml"/><Relationship Id="rId4" Type="http://schemas.openxmlformats.org/officeDocument/2006/relationships/tags" Target="../tags/tag184.xml"/><Relationship Id="rId9" Type="http://schemas.openxmlformats.org/officeDocument/2006/relationships/tags" Target="../tags/tag189.xml"/><Relationship Id="rId14" Type="http://schemas.openxmlformats.org/officeDocument/2006/relationships/tags" Target="../tags/tag194.xml"/><Relationship Id="rId22" Type="http://schemas.openxmlformats.org/officeDocument/2006/relationships/tags" Target="../tags/tag202.xml"/><Relationship Id="rId27" Type="http://schemas.openxmlformats.org/officeDocument/2006/relationships/tags" Target="../tags/tag207.xml"/><Relationship Id="rId30" Type="http://schemas.openxmlformats.org/officeDocument/2006/relationships/tags" Target="../tags/tag210.xml"/><Relationship Id="rId35" Type="http://schemas.openxmlformats.org/officeDocument/2006/relationships/tags" Target="../tags/tag215.xml"/><Relationship Id="rId43" Type="http://schemas.openxmlformats.org/officeDocument/2006/relationships/tags" Target="../tags/tag223.xml"/><Relationship Id="rId48" Type="http://schemas.openxmlformats.org/officeDocument/2006/relationships/tags" Target="../tags/tag228.xml"/><Relationship Id="rId8" Type="http://schemas.openxmlformats.org/officeDocument/2006/relationships/tags" Target="../tags/tag188.xml"/><Relationship Id="rId51" Type="http://schemas.openxmlformats.org/officeDocument/2006/relationships/tags" Target="../tags/tag231.xml"/><Relationship Id="rId3" Type="http://schemas.openxmlformats.org/officeDocument/2006/relationships/tags" Target="../tags/tag183.xml"/><Relationship Id="rId12" Type="http://schemas.openxmlformats.org/officeDocument/2006/relationships/tags" Target="../tags/tag192.xml"/><Relationship Id="rId17" Type="http://schemas.openxmlformats.org/officeDocument/2006/relationships/tags" Target="../tags/tag197.xml"/><Relationship Id="rId25" Type="http://schemas.openxmlformats.org/officeDocument/2006/relationships/tags" Target="../tags/tag205.xml"/><Relationship Id="rId33" Type="http://schemas.openxmlformats.org/officeDocument/2006/relationships/tags" Target="../tags/tag213.xml"/><Relationship Id="rId38" Type="http://schemas.openxmlformats.org/officeDocument/2006/relationships/tags" Target="../tags/tag218.xml"/><Relationship Id="rId46" Type="http://schemas.openxmlformats.org/officeDocument/2006/relationships/tags" Target="../tags/tag226.xml"/><Relationship Id="rId20" Type="http://schemas.openxmlformats.org/officeDocument/2006/relationships/tags" Target="../tags/tag200.xml"/><Relationship Id="rId41" Type="http://schemas.openxmlformats.org/officeDocument/2006/relationships/tags" Target="../tags/tag221.xml"/><Relationship Id="rId54" Type="http://schemas.openxmlformats.org/officeDocument/2006/relationships/slideLayout" Target="../slideLayouts/slideLayout2.xml"/><Relationship Id="rId1" Type="http://schemas.openxmlformats.org/officeDocument/2006/relationships/tags" Target="../tags/tag181.xml"/><Relationship Id="rId6" Type="http://schemas.openxmlformats.org/officeDocument/2006/relationships/tags" Target="../tags/tag186.xml"/><Relationship Id="rId15" Type="http://schemas.openxmlformats.org/officeDocument/2006/relationships/tags" Target="../tags/tag195.xml"/><Relationship Id="rId23" Type="http://schemas.openxmlformats.org/officeDocument/2006/relationships/tags" Target="../tags/tag203.xml"/><Relationship Id="rId28" Type="http://schemas.openxmlformats.org/officeDocument/2006/relationships/tags" Target="../tags/tag208.xml"/><Relationship Id="rId36" Type="http://schemas.openxmlformats.org/officeDocument/2006/relationships/tags" Target="../tags/tag216.xml"/><Relationship Id="rId49" Type="http://schemas.openxmlformats.org/officeDocument/2006/relationships/tags" Target="../tags/tag229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246.xml"/><Relationship Id="rId18" Type="http://schemas.openxmlformats.org/officeDocument/2006/relationships/tags" Target="../tags/tag251.xml"/><Relationship Id="rId26" Type="http://schemas.openxmlformats.org/officeDocument/2006/relationships/tags" Target="../tags/tag259.xml"/><Relationship Id="rId39" Type="http://schemas.openxmlformats.org/officeDocument/2006/relationships/tags" Target="../tags/tag272.xml"/><Relationship Id="rId21" Type="http://schemas.openxmlformats.org/officeDocument/2006/relationships/tags" Target="../tags/tag254.xml"/><Relationship Id="rId34" Type="http://schemas.openxmlformats.org/officeDocument/2006/relationships/tags" Target="../tags/tag267.xml"/><Relationship Id="rId42" Type="http://schemas.openxmlformats.org/officeDocument/2006/relationships/tags" Target="../tags/tag275.xml"/><Relationship Id="rId47" Type="http://schemas.openxmlformats.org/officeDocument/2006/relationships/tags" Target="../tags/tag280.xml"/><Relationship Id="rId50" Type="http://schemas.openxmlformats.org/officeDocument/2006/relationships/tags" Target="../tags/tag283.xml"/><Relationship Id="rId7" Type="http://schemas.openxmlformats.org/officeDocument/2006/relationships/tags" Target="../tags/tag240.xml"/><Relationship Id="rId2" Type="http://schemas.openxmlformats.org/officeDocument/2006/relationships/tags" Target="../tags/tag235.xml"/><Relationship Id="rId16" Type="http://schemas.openxmlformats.org/officeDocument/2006/relationships/tags" Target="../tags/tag249.xml"/><Relationship Id="rId29" Type="http://schemas.openxmlformats.org/officeDocument/2006/relationships/tags" Target="../tags/tag262.xml"/><Relationship Id="rId11" Type="http://schemas.openxmlformats.org/officeDocument/2006/relationships/tags" Target="../tags/tag244.xml"/><Relationship Id="rId24" Type="http://schemas.openxmlformats.org/officeDocument/2006/relationships/tags" Target="../tags/tag257.xml"/><Relationship Id="rId32" Type="http://schemas.openxmlformats.org/officeDocument/2006/relationships/tags" Target="../tags/tag265.xml"/><Relationship Id="rId37" Type="http://schemas.openxmlformats.org/officeDocument/2006/relationships/tags" Target="../tags/tag270.xml"/><Relationship Id="rId40" Type="http://schemas.openxmlformats.org/officeDocument/2006/relationships/tags" Target="../tags/tag273.xml"/><Relationship Id="rId45" Type="http://schemas.openxmlformats.org/officeDocument/2006/relationships/tags" Target="../tags/tag278.xml"/><Relationship Id="rId53" Type="http://schemas.openxmlformats.org/officeDocument/2006/relationships/tags" Target="../tags/tag286.xml"/><Relationship Id="rId5" Type="http://schemas.openxmlformats.org/officeDocument/2006/relationships/tags" Target="../tags/tag238.xml"/><Relationship Id="rId10" Type="http://schemas.openxmlformats.org/officeDocument/2006/relationships/tags" Target="../tags/tag243.xml"/><Relationship Id="rId19" Type="http://schemas.openxmlformats.org/officeDocument/2006/relationships/tags" Target="../tags/tag252.xml"/><Relationship Id="rId31" Type="http://schemas.openxmlformats.org/officeDocument/2006/relationships/tags" Target="../tags/tag264.xml"/><Relationship Id="rId44" Type="http://schemas.openxmlformats.org/officeDocument/2006/relationships/tags" Target="../tags/tag277.xml"/><Relationship Id="rId52" Type="http://schemas.openxmlformats.org/officeDocument/2006/relationships/tags" Target="../tags/tag285.xml"/><Relationship Id="rId4" Type="http://schemas.openxmlformats.org/officeDocument/2006/relationships/tags" Target="../tags/tag237.xml"/><Relationship Id="rId9" Type="http://schemas.openxmlformats.org/officeDocument/2006/relationships/tags" Target="../tags/tag242.xml"/><Relationship Id="rId14" Type="http://schemas.openxmlformats.org/officeDocument/2006/relationships/tags" Target="../tags/tag247.xml"/><Relationship Id="rId22" Type="http://schemas.openxmlformats.org/officeDocument/2006/relationships/tags" Target="../tags/tag255.xml"/><Relationship Id="rId27" Type="http://schemas.openxmlformats.org/officeDocument/2006/relationships/tags" Target="../tags/tag260.xml"/><Relationship Id="rId30" Type="http://schemas.openxmlformats.org/officeDocument/2006/relationships/tags" Target="../tags/tag263.xml"/><Relationship Id="rId35" Type="http://schemas.openxmlformats.org/officeDocument/2006/relationships/tags" Target="../tags/tag268.xml"/><Relationship Id="rId43" Type="http://schemas.openxmlformats.org/officeDocument/2006/relationships/tags" Target="../tags/tag276.xml"/><Relationship Id="rId48" Type="http://schemas.openxmlformats.org/officeDocument/2006/relationships/tags" Target="../tags/tag281.xml"/><Relationship Id="rId8" Type="http://schemas.openxmlformats.org/officeDocument/2006/relationships/tags" Target="../tags/tag241.xml"/><Relationship Id="rId51" Type="http://schemas.openxmlformats.org/officeDocument/2006/relationships/tags" Target="../tags/tag284.xml"/><Relationship Id="rId3" Type="http://schemas.openxmlformats.org/officeDocument/2006/relationships/tags" Target="../tags/tag236.xml"/><Relationship Id="rId12" Type="http://schemas.openxmlformats.org/officeDocument/2006/relationships/tags" Target="../tags/tag245.xml"/><Relationship Id="rId17" Type="http://schemas.openxmlformats.org/officeDocument/2006/relationships/tags" Target="../tags/tag250.xml"/><Relationship Id="rId25" Type="http://schemas.openxmlformats.org/officeDocument/2006/relationships/tags" Target="../tags/tag258.xml"/><Relationship Id="rId33" Type="http://schemas.openxmlformats.org/officeDocument/2006/relationships/tags" Target="../tags/tag266.xml"/><Relationship Id="rId38" Type="http://schemas.openxmlformats.org/officeDocument/2006/relationships/tags" Target="../tags/tag271.xml"/><Relationship Id="rId46" Type="http://schemas.openxmlformats.org/officeDocument/2006/relationships/tags" Target="../tags/tag279.xml"/><Relationship Id="rId20" Type="http://schemas.openxmlformats.org/officeDocument/2006/relationships/tags" Target="../tags/tag253.xml"/><Relationship Id="rId41" Type="http://schemas.openxmlformats.org/officeDocument/2006/relationships/tags" Target="../tags/tag274.xml"/><Relationship Id="rId54" Type="http://schemas.openxmlformats.org/officeDocument/2006/relationships/slideLayout" Target="../slideLayouts/slideLayout2.xml"/><Relationship Id="rId1" Type="http://schemas.openxmlformats.org/officeDocument/2006/relationships/tags" Target="../tags/tag234.xml"/><Relationship Id="rId6" Type="http://schemas.openxmlformats.org/officeDocument/2006/relationships/tags" Target="../tags/tag239.xml"/><Relationship Id="rId15" Type="http://schemas.openxmlformats.org/officeDocument/2006/relationships/tags" Target="../tags/tag248.xml"/><Relationship Id="rId23" Type="http://schemas.openxmlformats.org/officeDocument/2006/relationships/tags" Target="../tags/tag256.xml"/><Relationship Id="rId28" Type="http://schemas.openxmlformats.org/officeDocument/2006/relationships/tags" Target="../tags/tag261.xml"/><Relationship Id="rId36" Type="http://schemas.openxmlformats.org/officeDocument/2006/relationships/tags" Target="../tags/tag269.xml"/><Relationship Id="rId49" Type="http://schemas.openxmlformats.org/officeDocument/2006/relationships/tags" Target="../tags/tag282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299.xml"/><Relationship Id="rId18" Type="http://schemas.openxmlformats.org/officeDocument/2006/relationships/tags" Target="../tags/tag304.xml"/><Relationship Id="rId26" Type="http://schemas.openxmlformats.org/officeDocument/2006/relationships/tags" Target="../tags/tag312.xml"/><Relationship Id="rId39" Type="http://schemas.openxmlformats.org/officeDocument/2006/relationships/tags" Target="../tags/tag325.xml"/><Relationship Id="rId21" Type="http://schemas.openxmlformats.org/officeDocument/2006/relationships/tags" Target="../tags/tag307.xml"/><Relationship Id="rId34" Type="http://schemas.openxmlformats.org/officeDocument/2006/relationships/tags" Target="../tags/tag320.xml"/><Relationship Id="rId42" Type="http://schemas.openxmlformats.org/officeDocument/2006/relationships/tags" Target="../tags/tag328.xml"/><Relationship Id="rId47" Type="http://schemas.openxmlformats.org/officeDocument/2006/relationships/tags" Target="../tags/tag333.xml"/><Relationship Id="rId50" Type="http://schemas.openxmlformats.org/officeDocument/2006/relationships/tags" Target="../tags/tag336.xml"/><Relationship Id="rId7" Type="http://schemas.openxmlformats.org/officeDocument/2006/relationships/tags" Target="../tags/tag293.xml"/><Relationship Id="rId2" Type="http://schemas.openxmlformats.org/officeDocument/2006/relationships/tags" Target="../tags/tag288.xml"/><Relationship Id="rId16" Type="http://schemas.openxmlformats.org/officeDocument/2006/relationships/tags" Target="../tags/tag302.xml"/><Relationship Id="rId29" Type="http://schemas.openxmlformats.org/officeDocument/2006/relationships/tags" Target="../tags/tag315.xml"/><Relationship Id="rId11" Type="http://schemas.openxmlformats.org/officeDocument/2006/relationships/tags" Target="../tags/tag297.xml"/><Relationship Id="rId24" Type="http://schemas.openxmlformats.org/officeDocument/2006/relationships/tags" Target="../tags/tag310.xml"/><Relationship Id="rId32" Type="http://schemas.openxmlformats.org/officeDocument/2006/relationships/tags" Target="../tags/tag318.xml"/><Relationship Id="rId37" Type="http://schemas.openxmlformats.org/officeDocument/2006/relationships/tags" Target="../tags/tag323.xml"/><Relationship Id="rId40" Type="http://schemas.openxmlformats.org/officeDocument/2006/relationships/tags" Target="../tags/tag326.xml"/><Relationship Id="rId45" Type="http://schemas.openxmlformats.org/officeDocument/2006/relationships/tags" Target="../tags/tag331.xml"/><Relationship Id="rId53" Type="http://schemas.openxmlformats.org/officeDocument/2006/relationships/tags" Target="../tags/tag339.xml"/><Relationship Id="rId5" Type="http://schemas.openxmlformats.org/officeDocument/2006/relationships/tags" Target="../tags/tag291.xml"/><Relationship Id="rId10" Type="http://schemas.openxmlformats.org/officeDocument/2006/relationships/tags" Target="../tags/tag296.xml"/><Relationship Id="rId19" Type="http://schemas.openxmlformats.org/officeDocument/2006/relationships/tags" Target="../tags/tag305.xml"/><Relationship Id="rId31" Type="http://schemas.openxmlformats.org/officeDocument/2006/relationships/tags" Target="../tags/tag317.xml"/><Relationship Id="rId44" Type="http://schemas.openxmlformats.org/officeDocument/2006/relationships/tags" Target="../tags/tag330.xml"/><Relationship Id="rId52" Type="http://schemas.openxmlformats.org/officeDocument/2006/relationships/tags" Target="../tags/tag338.xml"/><Relationship Id="rId4" Type="http://schemas.openxmlformats.org/officeDocument/2006/relationships/tags" Target="../tags/tag290.xml"/><Relationship Id="rId9" Type="http://schemas.openxmlformats.org/officeDocument/2006/relationships/tags" Target="../tags/tag295.xml"/><Relationship Id="rId14" Type="http://schemas.openxmlformats.org/officeDocument/2006/relationships/tags" Target="../tags/tag300.xml"/><Relationship Id="rId22" Type="http://schemas.openxmlformats.org/officeDocument/2006/relationships/tags" Target="../tags/tag308.xml"/><Relationship Id="rId27" Type="http://schemas.openxmlformats.org/officeDocument/2006/relationships/tags" Target="../tags/tag313.xml"/><Relationship Id="rId30" Type="http://schemas.openxmlformats.org/officeDocument/2006/relationships/tags" Target="../tags/tag316.xml"/><Relationship Id="rId35" Type="http://schemas.openxmlformats.org/officeDocument/2006/relationships/tags" Target="../tags/tag321.xml"/><Relationship Id="rId43" Type="http://schemas.openxmlformats.org/officeDocument/2006/relationships/tags" Target="../tags/tag329.xml"/><Relationship Id="rId48" Type="http://schemas.openxmlformats.org/officeDocument/2006/relationships/tags" Target="../tags/tag334.xml"/><Relationship Id="rId8" Type="http://schemas.openxmlformats.org/officeDocument/2006/relationships/tags" Target="../tags/tag294.xml"/><Relationship Id="rId51" Type="http://schemas.openxmlformats.org/officeDocument/2006/relationships/tags" Target="../tags/tag337.xml"/><Relationship Id="rId3" Type="http://schemas.openxmlformats.org/officeDocument/2006/relationships/tags" Target="../tags/tag289.xml"/><Relationship Id="rId12" Type="http://schemas.openxmlformats.org/officeDocument/2006/relationships/tags" Target="../tags/tag298.xml"/><Relationship Id="rId17" Type="http://schemas.openxmlformats.org/officeDocument/2006/relationships/tags" Target="../tags/tag303.xml"/><Relationship Id="rId25" Type="http://schemas.openxmlformats.org/officeDocument/2006/relationships/tags" Target="../tags/tag311.xml"/><Relationship Id="rId33" Type="http://schemas.openxmlformats.org/officeDocument/2006/relationships/tags" Target="../tags/tag319.xml"/><Relationship Id="rId38" Type="http://schemas.openxmlformats.org/officeDocument/2006/relationships/tags" Target="../tags/tag324.xml"/><Relationship Id="rId46" Type="http://schemas.openxmlformats.org/officeDocument/2006/relationships/tags" Target="../tags/tag332.xml"/><Relationship Id="rId20" Type="http://schemas.openxmlformats.org/officeDocument/2006/relationships/tags" Target="../tags/tag306.xml"/><Relationship Id="rId41" Type="http://schemas.openxmlformats.org/officeDocument/2006/relationships/tags" Target="../tags/tag327.xml"/><Relationship Id="rId54" Type="http://schemas.openxmlformats.org/officeDocument/2006/relationships/slideLayout" Target="../slideLayouts/slideLayout2.xml"/><Relationship Id="rId1" Type="http://schemas.openxmlformats.org/officeDocument/2006/relationships/tags" Target="../tags/tag287.xml"/><Relationship Id="rId6" Type="http://schemas.openxmlformats.org/officeDocument/2006/relationships/tags" Target="../tags/tag292.xml"/><Relationship Id="rId15" Type="http://schemas.openxmlformats.org/officeDocument/2006/relationships/tags" Target="../tags/tag301.xml"/><Relationship Id="rId23" Type="http://schemas.openxmlformats.org/officeDocument/2006/relationships/tags" Target="../tags/tag309.xml"/><Relationship Id="rId28" Type="http://schemas.openxmlformats.org/officeDocument/2006/relationships/tags" Target="../tags/tag314.xml"/><Relationship Id="rId36" Type="http://schemas.openxmlformats.org/officeDocument/2006/relationships/tags" Target="../tags/tag322.xml"/><Relationship Id="rId49" Type="http://schemas.openxmlformats.org/officeDocument/2006/relationships/tags" Target="../tags/tag335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352.xml"/><Relationship Id="rId18" Type="http://schemas.openxmlformats.org/officeDocument/2006/relationships/tags" Target="../tags/tag357.xml"/><Relationship Id="rId26" Type="http://schemas.openxmlformats.org/officeDocument/2006/relationships/tags" Target="../tags/tag365.xml"/><Relationship Id="rId39" Type="http://schemas.openxmlformats.org/officeDocument/2006/relationships/tags" Target="../tags/tag378.xml"/><Relationship Id="rId21" Type="http://schemas.openxmlformats.org/officeDocument/2006/relationships/tags" Target="../tags/tag360.xml"/><Relationship Id="rId34" Type="http://schemas.openxmlformats.org/officeDocument/2006/relationships/tags" Target="../tags/tag373.xml"/><Relationship Id="rId42" Type="http://schemas.openxmlformats.org/officeDocument/2006/relationships/tags" Target="../tags/tag381.xml"/><Relationship Id="rId47" Type="http://schemas.openxmlformats.org/officeDocument/2006/relationships/tags" Target="../tags/tag386.xml"/><Relationship Id="rId50" Type="http://schemas.openxmlformats.org/officeDocument/2006/relationships/tags" Target="../tags/tag389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346.xml"/><Relationship Id="rId2" Type="http://schemas.openxmlformats.org/officeDocument/2006/relationships/tags" Target="../tags/tag341.xml"/><Relationship Id="rId16" Type="http://schemas.openxmlformats.org/officeDocument/2006/relationships/tags" Target="../tags/tag355.xml"/><Relationship Id="rId29" Type="http://schemas.openxmlformats.org/officeDocument/2006/relationships/tags" Target="../tags/tag368.xml"/><Relationship Id="rId11" Type="http://schemas.openxmlformats.org/officeDocument/2006/relationships/tags" Target="../tags/tag350.xml"/><Relationship Id="rId24" Type="http://schemas.openxmlformats.org/officeDocument/2006/relationships/tags" Target="../tags/tag363.xml"/><Relationship Id="rId32" Type="http://schemas.openxmlformats.org/officeDocument/2006/relationships/tags" Target="../tags/tag371.xml"/><Relationship Id="rId37" Type="http://schemas.openxmlformats.org/officeDocument/2006/relationships/tags" Target="../tags/tag376.xml"/><Relationship Id="rId40" Type="http://schemas.openxmlformats.org/officeDocument/2006/relationships/tags" Target="../tags/tag379.xml"/><Relationship Id="rId45" Type="http://schemas.openxmlformats.org/officeDocument/2006/relationships/tags" Target="../tags/tag384.xml"/><Relationship Id="rId53" Type="http://schemas.openxmlformats.org/officeDocument/2006/relationships/tags" Target="../tags/tag392.xml"/><Relationship Id="rId5" Type="http://schemas.openxmlformats.org/officeDocument/2006/relationships/tags" Target="../tags/tag344.xml"/><Relationship Id="rId10" Type="http://schemas.openxmlformats.org/officeDocument/2006/relationships/tags" Target="../tags/tag349.xml"/><Relationship Id="rId19" Type="http://schemas.openxmlformats.org/officeDocument/2006/relationships/tags" Target="../tags/tag358.xml"/><Relationship Id="rId31" Type="http://schemas.openxmlformats.org/officeDocument/2006/relationships/tags" Target="../tags/tag370.xml"/><Relationship Id="rId44" Type="http://schemas.openxmlformats.org/officeDocument/2006/relationships/tags" Target="../tags/tag383.xml"/><Relationship Id="rId52" Type="http://schemas.openxmlformats.org/officeDocument/2006/relationships/tags" Target="../tags/tag391.xml"/><Relationship Id="rId4" Type="http://schemas.openxmlformats.org/officeDocument/2006/relationships/tags" Target="../tags/tag343.xml"/><Relationship Id="rId9" Type="http://schemas.openxmlformats.org/officeDocument/2006/relationships/tags" Target="../tags/tag348.xml"/><Relationship Id="rId14" Type="http://schemas.openxmlformats.org/officeDocument/2006/relationships/tags" Target="../tags/tag353.xml"/><Relationship Id="rId22" Type="http://schemas.openxmlformats.org/officeDocument/2006/relationships/tags" Target="../tags/tag361.xml"/><Relationship Id="rId27" Type="http://schemas.openxmlformats.org/officeDocument/2006/relationships/tags" Target="../tags/tag366.xml"/><Relationship Id="rId30" Type="http://schemas.openxmlformats.org/officeDocument/2006/relationships/tags" Target="../tags/tag369.xml"/><Relationship Id="rId35" Type="http://schemas.openxmlformats.org/officeDocument/2006/relationships/tags" Target="../tags/tag374.xml"/><Relationship Id="rId43" Type="http://schemas.openxmlformats.org/officeDocument/2006/relationships/tags" Target="../tags/tag382.xml"/><Relationship Id="rId48" Type="http://schemas.openxmlformats.org/officeDocument/2006/relationships/tags" Target="../tags/tag387.xml"/><Relationship Id="rId8" Type="http://schemas.openxmlformats.org/officeDocument/2006/relationships/tags" Target="../tags/tag347.xml"/><Relationship Id="rId51" Type="http://schemas.openxmlformats.org/officeDocument/2006/relationships/tags" Target="../tags/tag390.xml"/><Relationship Id="rId3" Type="http://schemas.openxmlformats.org/officeDocument/2006/relationships/tags" Target="../tags/tag342.xml"/><Relationship Id="rId12" Type="http://schemas.openxmlformats.org/officeDocument/2006/relationships/tags" Target="../tags/tag351.xml"/><Relationship Id="rId17" Type="http://schemas.openxmlformats.org/officeDocument/2006/relationships/tags" Target="../tags/tag356.xml"/><Relationship Id="rId25" Type="http://schemas.openxmlformats.org/officeDocument/2006/relationships/tags" Target="../tags/tag364.xml"/><Relationship Id="rId33" Type="http://schemas.openxmlformats.org/officeDocument/2006/relationships/tags" Target="../tags/tag372.xml"/><Relationship Id="rId38" Type="http://schemas.openxmlformats.org/officeDocument/2006/relationships/tags" Target="../tags/tag377.xml"/><Relationship Id="rId46" Type="http://schemas.openxmlformats.org/officeDocument/2006/relationships/tags" Target="../tags/tag385.xml"/><Relationship Id="rId20" Type="http://schemas.openxmlformats.org/officeDocument/2006/relationships/tags" Target="../tags/tag359.xml"/><Relationship Id="rId41" Type="http://schemas.openxmlformats.org/officeDocument/2006/relationships/tags" Target="../tags/tag380.xml"/><Relationship Id="rId54" Type="http://schemas.openxmlformats.org/officeDocument/2006/relationships/tags" Target="../tags/tag393.xml"/><Relationship Id="rId1" Type="http://schemas.openxmlformats.org/officeDocument/2006/relationships/tags" Target="../tags/tag340.xml"/><Relationship Id="rId6" Type="http://schemas.openxmlformats.org/officeDocument/2006/relationships/tags" Target="../tags/tag345.xml"/><Relationship Id="rId15" Type="http://schemas.openxmlformats.org/officeDocument/2006/relationships/tags" Target="../tags/tag354.xml"/><Relationship Id="rId23" Type="http://schemas.openxmlformats.org/officeDocument/2006/relationships/tags" Target="../tags/tag362.xml"/><Relationship Id="rId28" Type="http://schemas.openxmlformats.org/officeDocument/2006/relationships/tags" Target="../tags/tag367.xml"/><Relationship Id="rId36" Type="http://schemas.openxmlformats.org/officeDocument/2006/relationships/tags" Target="../tags/tag375.xml"/><Relationship Id="rId49" Type="http://schemas.openxmlformats.org/officeDocument/2006/relationships/tags" Target="../tags/tag388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406.xml"/><Relationship Id="rId18" Type="http://schemas.openxmlformats.org/officeDocument/2006/relationships/tags" Target="../tags/tag411.xml"/><Relationship Id="rId26" Type="http://schemas.openxmlformats.org/officeDocument/2006/relationships/tags" Target="../tags/tag419.xml"/><Relationship Id="rId39" Type="http://schemas.openxmlformats.org/officeDocument/2006/relationships/tags" Target="../tags/tag432.xml"/><Relationship Id="rId21" Type="http://schemas.openxmlformats.org/officeDocument/2006/relationships/tags" Target="../tags/tag414.xml"/><Relationship Id="rId34" Type="http://schemas.openxmlformats.org/officeDocument/2006/relationships/tags" Target="../tags/tag427.xml"/><Relationship Id="rId42" Type="http://schemas.openxmlformats.org/officeDocument/2006/relationships/tags" Target="../tags/tag435.xml"/><Relationship Id="rId47" Type="http://schemas.openxmlformats.org/officeDocument/2006/relationships/tags" Target="../tags/tag440.xml"/><Relationship Id="rId50" Type="http://schemas.openxmlformats.org/officeDocument/2006/relationships/tags" Target="../tags/tag443.xml"/><Relationship Id="rId7" Type="http://schemas.openxmlformats.org/officeDocument/2006/relationships/tags" Target="../tags/tag400.xml"/><Relationship Id="rId2" Type="http://schemas.openxmlformats.org/officeDocument/2006/relationships/tags" Target="../tags/tag395.xml"/><Relationship Id="rId16" Type="http://schemas.openxmlformats.org/officeDocument/2006/relationships/tags" Target="../tags/tag409.xml"/><Relationship Id="rId29" Type="http://schemas.openxmlformats.org/officeDocument/2006/relationships/tags" Target="../tags/tag422.xml"/><Relationship Id="rId11" Type="http://schemas.openxmlformats.org/officeDocument/2006/relationships/tags" Target="../tags/tag404.xml"/><Relationship Id="rId24" Type="http://schemas.openxmlformats.org/officeDocument/2006/relationships/tags" Target="../tags/tag417.xml"/><Relationship Id="rId32" Type="http://schemas.openxmlformats.org/officeDocument/2006/relationships/tags" Target="../tags/tag425.xml"/><Relationship Id="rId37" Type="http://schemas.openxmlformats.org/officeDocument/2006/relationships/tags" Target="../tags/tag430.xml"/><Relationship Id="rId40" Type="http://schemas.openxmlformats.org/officeDocument/2006/relationships/tags" Target="../tags/tag433.xml"/><Relationship Id="rId45" Type="http://schemas.openxmlformats.org/officeDocument/2006/relationships/tags" Target="../tags/tag438.xml"/><Relationship Id="rId53" Type="http://schemas.openxmlformats.org/officeDocument/2006/relationships/tags" Target="../tags/tag446.xml"/><Relationship Id="rId5" Type="http://schemas.openxmlformats.org/officeDocument/2006/relationships/tags" Target="../tags/tag398.xml"/><Relationship Id="rId10" Type="http://schemas.openxmlformats.org/officeDocument/2006/relationships/tags" Target="../tags/tag403.xml"/><Relationship Id="rId19" Type="http://schemas.openxmlformats.org/officeDocument/2006/relationships/tags" Target="../tags/tag412.xml"/><Relationship Id="rId31" Type="http://schemas.openxmlformats.org/officeDocument/2006/relationships/tags" Target="../tags/tag424.xml"/><Relationship Id="rId44" Type="http://schemas.openxmlformats.org/officeDocument/2006/relationships/tags" Target="../tags/tag437.xml"/><Relationship Id="rId52" Type="http://schemas.openxmlformats.org/officeDocument/2006/relationships/tags" Target="../tags/tag445.xml"/><Relationship Id="rId4" Type="http://schemas.openxmlformats.org/officeDocument/2006/relationships/tags" Target="../tags/tag397.xml"/><Relationship Id="rId9" Type="http://schemas.openxmlformats.org/officeDocument/2006/relationships/tags" Target="../tags/tag402.xml"/><Relationship Id="rId14" Type="http://schemas.openxmlformats.org/officeDocument/2006/relationships/tags" Target="../tags/tag407.xml"/><Relationship Id="rId22" Type="http://schemas.openxmlformats.org/officeDocument/2006/relationships/tags" Target="../tags/tag415.xml"/><Relationship Id="rId27" Type="http://schemas.openxmlformats.org/officeDocument/2006/relationships/tags" Target="../tags/tag420.xml"/><Relationship Id="rId30" Type="http://schemas.openxmlformats.org/officeDocument/2006/relationships/tags" Target="../tags/tag423.xml"/><Relationship Id="rId35" Type="http://schemas.openxmlformats.org/officeDocument/2006/relationships/tags" Target="../tags/tag428.xml"/><Relationship Id="rId43" Type="http://schemas.openxmlformats.org/officeDocument/2006/relationships/tags" Target="../tags/tag436.xml"/><Relationship Id="rId48" Type="http://schemas.openxmlformats.org/officeDocument/2006/relationships/tags" Target="../tags/tag441.xml"/><Relationship Id="rId8" Type="http://schemas.openxmlformats.org/officeDocument/2006/relationships/tags" Target="../tags/tag401.xml"/><Relationship Id="rId51" Type="http://schemas.openxmlformats.org/officeDocument/2006/relationships/tags" Target="../tags/tag444.xml"/><Relationship Id="rId3" Type="http://schemas.openxmlformats.org/officeDocument/2006/relationships/tags" Target="../tags/tag396.xml"/><Relationship Id="rId12" Type="http://schemas.openxmlformats.org/officeDocument/2006/relationships/tags" Target="../tags/tag405.xml"/><Relationship Id="rId17" Type="http://schemas.openxmlformats.org/officeDocument/2006/relationships/tags" Target="../tags/tag410.xml"/><Relationship Id="rId25" Type="http://schemas.openxmlformats.org/officeDocument/2006/relationships/tags" Target="../tags/tag418.xml"/><Relationship Id="rId33" Type="http://schemas.openxmlformats.org/officeDocument/2006/relationships/tags" Target="../tags/tag426.xml"/><Relationship Id="rId38" Type="http://schemas.openxmlformats.org/officeDocument/2006/relationships/tags" Target="../tags/tag431.xml"/><Relationship Id="rId46" Type="http://schemas.openxmlformats.org/officeDocument/2006/relationships/tags" Target="../tags/tag439.xml"/><Relationship Id="rId20" Type="http://schemas.openxmlformats.org/officeDocument/2006/relationships/tags" Target="../tags/tag413.xml"/><Relationship Id="rId41" Type="http://schemas.openxmlformats.org/officeDocument/2006/relationships/tags" Target="../tags/tag434.xml"/><Relationship Id="rId54" Type="http://schemas.openxmlformats.org/officeDocument/2006/relationships/slideLayout" Target="../slideLayouts/slideLayout2.xml"/><Relationship Id="rId1" Type="http://schemas.openxmlformats.org/officeDocument/2006/relationships/tags" Target="../tags/tag394.xml"/><Relationship Id="rId6" Type="http://schemas.openxmlformats.org/officeDocument/2006/relationships/tags" Target="../tags/tag399.xml"/><Relationship Id="rId15" Type="http://schemas.openxmlformats.org/officeDocument/2006/relationships/tags" Target="../tags/tag408.xml"/><Relationship Id="rId23" Type="http://schemas.openxmlformats.org/officeDocument/2006/relationships/tags" Target="../tags/tag416.xml"/><Relationship Id="rId28" Type="http://schemas.openxmlformats.org/officeDocument/2006/relationships/tags" Target="../tags/tag421.xml"/><Relationship Id="rId36" Type="http://schemas.openxmlformats.org/officeDocument/2006/relationships/tags" Target="../tags/tag429.xml"/><Relationship Id="rId49" Type="http://schemas.openxmlformats.org/officeDocument/2006/relationships/tags" Target="../tags/tag442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459.xml"/><Relationship Id="rId18" Type="http://schemas.openxmlformats.org/officeDocument/2006/relationships/tags" Target="../tags/tag464.xml"/><Relationship Id="rId26" Type="http://schemas.openxmlformats.org/officeDocument/2006/relationships/tags" Target="../tags/tag472.xml"/><Relationship Id="rId39" Type="http://schemas.openxmlformats.org/officeDocument/2006/relationships/tags" Target="../tags/tag485.xml"/><Relationship Id="rId21" Type="http://schemas.openxmlformats.org/officeDocument/2006/relationships/tags" Target="../tags/tag467.xml"/><Relationship Id="rId34" Type="http://schemas.openxmlformats.org/officeDocument/2006/relationships/tags" Target="../tags/tag480.xml"/><Relationship Id="rId42" Type="http://schemas.openxmlformats.org/officeDocument/2006/relationships/tags" Target="../tags/tag488.xml"/><Relationship Id="rId47" Type="http://schemas.openxmlformats.org/officeDocument/2006/relationships/tags" Target="../tags/tag493.xml"/><Relationship Id="rId50" Type="http://schemas.openxmlformats.org/officeDocument/2006/relationships/tags" Target="../tags/tag496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453.xml"/><Relationship Id="rId2" Type="http://schemas.openxmlformats.org/officeDocument/2006/relationships/tags" Target="../tags/tag448.xml"/><Relationship Id="rId16" Type="http://schemas.openxmlformats.org/officeDocument/2006/relationships/tags" Target="../tags/tag462.xml"/><Relationship Id="rId29" Type="http://schemas.openxmlformats.org/officeDocument/2006/relationships/tags" Target="../tags/tag475.xml"/><Relationship Id="rId11" Type="http://schemas.openxmlformats.org/officeDocument/2006/relationships/tags" Target="../tags/tag457.xml"/><Relationship Id="rId24" Type="http://schemas.openxmlformats.org/officeDocument/2006/relationships/tags" Target="../tags/tag470.xml"/><Relationship Id="rId32" Type="http://schemas.openxmlformats.org/officeDocument/2006/relationships/tags" Target="../tags/tag478.xml"/><Relationship Id="rId37" Type="http://schemas.openxmlformats.org/officeDocument/2006/relationships/tags" Target="../tags/tag483.xml"/><Relationship Id="rId40" Type="http://schemas.openxmlformats.org/officeDocument/2006/relationships/tags" Target="../tags/tag486.xml"/><Relationship Id="rId45" Type="http://schemas.openxmlformats.org/officeDocument/2006/relationships/tags" Target="../tags/tag491.xml"/><Relationship Id="rId53" Type="http://schemas.openxmlformats.org/officeDocument/2006/relationships/tags" Target="../tags/tag499.xml"/><Relationship Id="rId5" Type="http://schemas.openxmlformats.org/officeDocument/2006/relationships/tags" Target="../tags/tag451.xml"/><Relationship Id="rId10" Type="http://schemas.openxmlformats.org/officeDocument/2006/relationships/tags" Target="../tags/tag456.xml"/><Relationship Id="rId19" Type="http://schemas.openxmlformats.org/officeDocument/2006/relationships/tags" Target="../tags/tag465.xml"/><Relationship Id="rId31" Type="http://schemas.openxmlformats.org/officeDocument/2006/relationships/tags" Target="../tags/tag477.xml"/><Relationship Id="rId44" Type="http://schemas.openxmlformats.org/officeDocument/2006/relationships/tags" Target="../tags/tag490.xml"/><Relationship Id="rId52" Type="http://schemas.openxmlformats.org/officeDocument/2006/relationships/tags" Target="../tags/tag498.xml"/><Relationship Id="rId4" Type="http://schemas.openxmlformats.org/officeDocument/2006/relationships/tags" Target="../tags/tag450.xml"/><Relationship Id="rId9" Type="http://schemas.openxmlformats.org/officeDocument/2006/relationships/tags" Target="../tags/tag455.xml"/><Relationship Id="rId14" Type="http://schemas.openxmlformats.org/officeDocument/2006/relationships/tags" Target="../tags/tag460.xml"/><Relationship Id="rId22" Type="http://schemas.openxmlformats.org/officeDocument/2006/relationships/tags" Target="../tags/tag468.xml"/><Relationship Id="rId27" Type="http://schemas.openxmlformats.org/officeDocument/2006/relationships/tags" Target="../tags/tag473.xml"/><Relationship Id="rId30" Type="http://schemas.openxmlformats.org/officeDocument/2006/relationships/tags" Target="../tags/tag476.xml"/><Relationship Id="rId35" Type="http://schemas.openxmlformats.org/officeDocument/2006/relationships/tags" Target="../tags/tag481.xml"/><Relationship Id="rId43" Type="http://schemas.openxmlformats.org/officeDocument/2006/relationships/tags" Target="../tags/tag489.xml"/><Relationship Id="rId48" Type="http://schemas.openxmlformats.org/officeDocument/2006/relationships/tags" Target="../tags/tag494.xml"/><Relationship Id="rId8" Type="http://schemas.openxmlformats.org/officeDocument/2006/relationships/tags" Target="../tags/tag454.xml"/><Relationship Id="rId51" Type="http://schemas.openxmlformats.org/officeDocument/2006/relationships/tags" Target="../tags/tag497.xml"/><Relationship Id="rId3" Type="http://schemas.openxmlformats.org/officeDocument/2006/relationships/tags" Target="../tags/tag449.xml"/><Relationship Id="rId12" Type="http://schemas.openxmlformats.org/officeDocument/2006/relationships/tags" Target="../tags/tag458.xml"/><Relationship Id="rId17" Type="http://schemas.openxmlformats.org/officeDocument/2006/relationships/tags" Target="../tags/tag463.xml"/><Relationship Id="rId25" Type="http://schemas.openxmlformats.org/officeDocument/2006/relationships/tags" Target="../tags/tag471.xml"/><Relationship Id="rId33" Type="http://schemas.openxmlformats.org/officeDocument/2006/relationships/tags" Target="../tags/tag479.xml"/><Relationship Id="rId38" Type="http://schemas.openxmlformats.org/officeDocument/2006/relationships/tags" Target="../tags/tag484.xml"/><Relationship Id="rId46" Type="http://schemas.openxmlformats.org/officeDocument/2006/relationships/tags" Target="../tags/tag492.xml"/><Relationship Id="rId20" Type="http://schemas.openxmlformats.org/officeDocument/2006/relationships/tags" Target="../tags/tag466.xml"/><Relationship Id="rId41" Type="http://schemas.openxmlformats.org/officeDocument/2006/relationships/tags" Target="../tags/tag487.xml"/><Relationship Id="rId54" Type="http://schemas.openxmlformats.org/officeDocument/2006/relationships/tags" Target="../tags/tag500.xml"/><Relationship Id="rId1" Type="http://schemas.openxmlformats.org/officeDocument/2006/relationships/tags" Target="../tags/tag447.xml"/><Relationship Id="rId6" Type="http://schemas.openxmlformats.org/officeDocument/2006/relationships/tags" Target="../tags/tag452.xml"/><Relationship Id="rId15" Type="http://schemas.openxmlformats.org/officeDocument/2006/relationships/tags" Target="../tags/tag461.xml"/><Relationship Id="rId23" Type="http://schemas.openxmlformats.org/officeDocument/2006/relationships/tags" Target="../tags/tag469.xml"/><Relationship Id="rId28" Type="http://schemas.openxmlformats.org/officeDocument/2006/relationships/tags" Target="../tags/tag474.xml"/><Relationship Id="rId36" Type="http://schemas.openxmlformats.org/officeDocument/2006/relationships/tags" Target="../tags/tag482.xml"/><Relationship Id="rId49" Type="http://schemas.openxmlformats.org/officeDocument/2006/relationships/tags" Target="../tags/tag495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513.xml"/><Relationship Id="rId18" Type="http://schemas.openxmlformats.org/officeDocument/2006/relationships/tags" Target="../tags/tag518.xml"/><Relationship Id="rId26" Type="http://schemas.openxmlformats.org/officeDocument/2006/relationships/tags" Target="../tags/tag526.xml"/><Relationship Id="rId39" Type="http://schemas.openxmlformats.org/officeDocument/2006/relationships/tags" Target="../tags/tag539.xml"/><Relationship Id="rId21" Type="http://schemas.openxmlformats.org/officeDocument/2006/relationships/tags" Target="../tags/tag521.xml"/><Relationship Id="rId34" Type="http://schemas.openxmlformats.org/officeDocument/2006/relationships/tags" Target="../tags/tag534.xml"/><Relationship Id="rId42" Type="http://schemas.openxmlformats.org/officeDocument/2006/relationships/tags" Target="../tags/tag542.xml"/><Relationship Id="rId47" Type="http://schemas.openxmlformats.org/officeDocument/2006/relationships/tags" Target="../tags/tag547.xml"/><Relationship Id="rId50" Type="http://schemas.openxmlformats.org/officeDocument/2006/relationships/tags" Target="../tags/tag550.xml"/><Relationship Id="rId55" Type="http://schemas.openxmlformats.org/officeDocument/2006/relationships/notesSlide" Target="../notesSlides/notesSlide4.xml"/><Relationship Id="rId7" Type="http://schemas.openxmlformats.org/officeDocument/2006/relationships/tags" Target="../tags/tag507.xml"/><Relationship Id="rId2" Type="http://schemas.openxmlformats.org/officeDocument/2006/relationships/tags" Target="../tags/tag502.xml"/><Relationship Id="rId16" Type="http://schemas.openxmlformats.org/officeDocument/2006/relationships/tags" Target="../tags/tag516.xml"/><Relationship Id="rId29" Type="http://schemas.openxmlformats.org/officeDocument/2006/relationships/tags" Target="../tags/tag529.xml"/><Relationship Id="rId11" Type="http://schemas.openxmlformats.org/officeDocument/2006/relationships/tags" Target="../tags/tag511.xml"/><Relationship Id="rId24" Type="http://schemas.openxmlformats.org/officeDocument/2006/relationships/tags" Target="../tags/tag524.xml"/><Relationship Id="rId32" Type="http://schemas.openxmlformats.org/officeDocument/2006/relationships/tags" Target="../tags/tag532.xml"/><Relationship Id="rId37" Type="http://schemas.openxmlformats.org/officeDocument/2006/relationships/tags" Target="../tags/tag537.xml"/><Relationship Id="rId40" Type="http://schemas.openxmlformats.org/officeDocument/2006/relationships/tags" Target="../tags/tag540.xml"/><Relationship Id="rId45" Type="http://schemas.openxmlformats.org/officeDocument/2006/relationships/tags" Target="../tags/tag545.xml"/><Relationship Id="rId53" Type="http://schemas.openxmlformats.org/officeDocument/2006/relationships/tags" Target="../tags/tag553.xml"/><Relationship Id="rId5" Type="http://schemas.openxmlformats.org/officeDocument/2006/relationships/tags" Target="../tags/tag505.xml"/><Relationship Id="rId10" Type="http://schemas.openxmlformats.org/officeDocument/2006/relationships/tags" Target="../tags/tag510.xml"/><Relationship Id="rId19" Type="http://schemas.openxmlformats.org/officeDocument/2006/relationships/tags" Target="../tags/tag519.xml"/><Relationship Id="rId31" Type="http://schemas.openxmlformats.org/officeDocument/2006/relationships/tags" Target="../tags/tag531.xml"/><Relationship Id="rId44" Type="http://schemas.openxmlformats.org/officeDocument/2006/relationships/tags" Target="../tags/tag544.xml"/><Relationship Id="rId52" Type="http://schemas.openxmlformats.org/officeDocument/2006/relationships/tags" Target="../tags/tag552.xml"/><Relationship Id="rId4" Type="http://schemas.openxmlformats.org/officeDocument/2006/relationships/tags" Target="../tags/tag504.xml"/><Relationship Id="rId9" Type="http://schemas.openxmlformats.org/officeDocument/2006/relationships/tags" Target="../tags/tag509.xml"/><Relationship Id="rId14" Type="http://schemas.openxmlformats.org/officeDocument/2006/relationships/tags" Target="../tags/tag514.xml"/><Relationship Id="rId22" Type="http://schemas.openxmlformats.org/officeDocument/2006/relationships/tags" Target="../tags/tag522.xml"/><Relationship Id="rId27" Type="http://schemas.openxmlformats.org/officeDocument/2006/relationships/tags" Target="../tags/tag527.xml"/><Relationship Id="rId30" Type="http://schemas.openxmlformats.org/officeDocument/2006/relationships/tags" Target="../tags/tag530.xml"/><Relationship Id="rId35" Type="http://schemas.openxmlformats.org/officeDocument/2006/relationships/tags" Target="../tags/tag535.xml"/><Relationship Id="rId43" Type="http://schemas.openxmlformats.org/officeDocument/2006/relationships/tags" Target="../tags/tag543.xml"/><Relationship Id="rId48" Type="http://schemas.openxmlformats.org/officeDocument/2006/relationships/tags" Target="../tags/tag548.xml"/><Relationship Id="rId8" Type="http://schemas.openxmlformats.org/officeDocument/2006/relationships/tags" Target="../tags/tag508.xml"/><Relationship Id="rId51" Type="http://schemas.openxmlformats.org/officeDocument/2006/relationships/tags" Target="../tags/tag551.xml"/><Relationship Id="rId3" Type="http://schemas.openxmlformats.org/officeDocument/2006/relationships/tags" Target="../tags/tag503.xml"/><Relationship Id="rId12" Type="http://schemas.openxmlformats.org/officeDocument/2006/relationships/tags" Target="../tags/tag512.xml"/><Relationship Id="rId17" Type="http://schemas.openxmlformats.org/officeDocument/2006/relationships/tags" Target="../tags/tag517.xml"/><Relationship Id="rId25" Type="http://schemas.openxmlformats.org/officeDocument/2006/relationships/tags" Target="../tags/tag525.xml"/><Relationship Id="rId33" Type="http://schemas.openxmlformats.org/officeDocument/2006/relationships/tags" Target="../tags/tag533.xml"/><Relationship Id="rId38" Type="http://schemas.openxmlformats.org/officeDocument/2006/relationships/tags" Target="../tags/tag538.xml"/><Relationship Id="rId46" Type="http://schemas.openxmlformats.org/officeDocument/2006/relationships/tags" Target="../tags/tag546.xml"/><Relationship Id="rId20" Type="http://schemas.openxmlformats.org/officeDocument/2006/relationships/tags" Target="../tags/tag520.xml"/><Relationship Id="rId41" Type="http://schemas.openxmlformats.org/officeDocument/2006/relationships/tags" Target="../tags/tag541.xml"/><Relationship Id="rId54" Type="http://schemas.openxmlformats.org/officeDocument/2006/relationships/slideLayout" Target="../slideLayouts/slideLayout2.xml"/><Relationship Id="rId1" Type="http://schemas.openxmlformats.org/officeDocument/2006/relationships/tags" Target="../tags/tag501.xml"/><Relationship Id="rId6" Type="http://schemas.openxmlformats.org/officeDocument/2006/relationships/tags" Target="../tags/tag506.xml"/><Relationship Id="rId15" Type="http://schemas.openxmlformats.org/officeDocument/2006/relationships/tags" Target="../tags/tag515.xml"/><Relationship Id="rId23" Type="http://schemas.openxmlformats.org/officeDocument/2006/relationships/tags" Target="../tags/tag523.xml"/><Relationship Id="rId28" Type="http://schemas.openxmlformats.org/officeDocument/2006/relationships/tags" Target="../tags/tag528.xml"/><Relationship Id="rId36" Type="http://schemas.openxmlformats.org/officeDocument/2006/relationships/tags" Target="../tags/tag536.xml"/><Relationship Id="rId49" Type="http://schemas.openxmlformats.org/officeDocument/2006/relationships/tags" Target="../tags/tag549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566.xml"/><Relationship Id="rId18" Type="http://schemas.openxmlformats.org/officeDocument/2006/relationships/tags" Target="../tags/tag571.xml"/><Relationship Id="rId26" Type="http://schemas.openxmlformats.org/officeDocument/2006/relationships/tags" Target="../tags/tag579.xml"/><Relationship Id="rId39" Type="http://schemas.openxmlformats.org/officeDocument/2006/relationships/tags" Target="../tags/tag592.xml"/><Relationship Id="rId21" Type="http://schemas.openxmlformats.org/officeDocument/2006/relationships/tags" Target="../tags/tag574.xml"/><Relationship Id="rId34" Type="http://schemas.openxmlformats.org/officeDocument/2006/relationships/tags" Target="../tags/tag587.xml"/><Relationship Id="rId42" Type="http://schemas.openxmlformats.org/officeDocument/2006/relationships/tags" Target="../tags/tag595.xml"/><Relationship Id="rId47" Type="http://schemas.openxmlformats.org/officeDocument/2006/relationships/tags" Target="../tags/tag600.xml"/><Relationship Id="rId50" Type="http://schemas.openxmlformats.org/officeDocument/2006/relationships/tags" Target="../tags/tag603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560.xml"/><Relationship Id="rId2" Type="http://schemas.openxmlformats.org/officeDocument/2006/relationships/tags" Target="../tags/tag555.xml"/><Relationship Id="rId16" Type="http://schemas.openxmlformats.org/officeDocument/2006/relationships/tags" Target="../tags/tag569.xml"/><Relationship Id="rId29" Type="http://schemas.openxmlformats.org/officeDocument/2006/relationships/tags" Target="../tags/tag582.xml"/><Relationship Id="rId11" Type="http://schemas.openxmlformats.org/officeDocument/2006/relationships/tags" Target="../tags/tag564.xml"/><Relationship Id="rId24" Type="http://schemas.openxmlformats.org/officeDocument/2006/relationships/tags" Target="../tags/tag577.xml"/><Relationship Id="rId32" Type="http://schemas.openxmlformats.org/officeDocument/2006/relationships/tags" Target="../tags/tag585.xml"/><Relationship Id="rId37" Type="http://schemas.openxmlformats.org/officeDocument/2006/relationships/tags" Target="../tags/tag590.xml"/><Relationship Id="rId40" Type="http://schemas.openxmlformats.org/officeDocument/2006/relationships/tags" Target="../tags/tag593.xml"/><Relationship Id="rId45" Type="http://schemas.openxmlformats.org/officeDocument/2006/relationships/tags" Target="../tags/tag598.xml"/><Relationship Id="rId53" Type="http://schemas.openxmlformats.org/officeDocument/2006/relationships/tags" Target="../tags/tag606.xml"/><Relationship Id="rId5" Type="http://schemas.openxmlformats.org/officeDocument/2006/relationships/tags" Target="../tags/tag558.xml"/><Relationship Id="rId10" Type="http://schemas.openxmlformats.org/officeDocument/2006/relationships/tags" Target="../tags/tag563.xml"/><Relationship Id="rId19" Type="http://schemas.openxmlformats.org/officeDocument/2006/relationships/tags" Target="../tags/tag572.xml"/><Relationship Id="rId31" Type="http://schemas.openxmlformats.org/officeDocument/2006/relationships/tags" Target="../tags/tag584.xml"/><Relationship Id="rId44" Type="http://schemas.openxmlformats.org/officeDocument/2006/relationships/tags" Target="../tags/tag597.xml"/><Relationship Id="rId52" Type="http://schemas.openxmlformats.org/officeDocument/2006/relationships/tags" Target="../tags/tag605.xml"/><Relationship Id="rId4" Type="http://schemas.openxmlformats.org/officeDocument/2006/relationships/tags" Target="../tags/tag557.xml"/><Relationship Id="rId9" Type="http://schemas.openxmlformats.org/officeDocument/2006/relationships/tags" Target="../tags/tag562.xml"/><Relationship Id="rId14" Type="http://schemas.openxmlformats.org/officeDocument/2006/relationships/tags" Target="../tags/tag567.xml"/><Relationship Id="rId22" Type="http://schemas.openxmlformats.org/officeDocument/2006/relationships/tags" Target="../tags/tag575.xml"/><Relationship Id="rId27" Type="http://schemas.openxmlformats.org/officeDocument/2006/relationships/tags" Target="../tags/tag580.xml"/><Relationship Id="rId30" Type="http://schemas.openxmlformats.org/officeDocument/2006/relationships/tags" Target="../tags/tag583.xml"/><Relationship Id="rId35" Type="http://schemas.openxmlformats.org/officeDocument/2006/relationships/tags" Target="../tags/tag588.xml"/><Relationship Id="rId43" Type="http://schemas.openxmlformats.org/officeDocument/2006/relationships/tags" Target="../tags/tag596.xml"/><Relationship Id="rId48" Type="http://schemas.openxmlformats.org/officeDocument/2006/relationships/tags" Target="../tags/tag601.xml"/><Relationship Id="rId56" Type="http://schemas.openxmlformats.org/officeDocument/2006/relationships/notesSlide" Target="../notesSlides/notesSlide5.xml"/><Relationship Id="rId8" Type="http://schemas.openxmlformats.org/officeDocument/2006/relationships/tags" Target="../tags/tag561.xml"/><Relationship Id="rId51" Type="http://schemas.openxmlformats.org/officeDocument/2006/relationships/tags" Target="../tags/tag604.xml"/><Relationship Id="rId3" Type="http://schemas.openxmlformats.org/officeDocument/2006/relationships/tags" Target="../tags/tag556.xml"/><Relationship Id="rId12" Type="http://schemas.openxmlformats.org/officeDocument/2006/relationships/tags" Target="../tags/tag565.xml"/><Relationship Id="rId17" Type="http://schemas.openxmlformats.org/officeDocument/2006/relationships/tags" Target="../tags/tag570.xml"/><Relationship Id="rId25" Type="http://schemas.openxmlformats.org/officeDocument/2006/relationships/tags" Target="../tags/tag578.xml"/><Relationship Id="rId33" Type="http://schemas.openxmlformats.org/officeDocument/2006/relationships/tags" Target="../tags/tag586.xml"/><Relationship Id="rId38" Type="http://schemas.openxmlformats.org/officeDocument/2006/relationships/tags" Target="../tags/tag591.xml"/><Relationship Id="rId46" Type="http://schemas.openxmlformats.org/officeDocument/2006/relationships/tags" Target="../tags/tag599.xml"/><Relationship Id="rId20" Type="http://schemas.openxmlformats.org/officeDocument/2006/relationships/tags" Target="../tags/tag573.xml"/><Relationship Id="rId41" Type="http://schemas.openxmlformats.org/officeDocument/2006/relationships/tags" Target="../tags/tag594.xml"/><Relationship Id="rId54" Type="http://schemas.openxmlformats.org/officeDocument/2006/relationships/tags" Target="../tags/tag607.xml"/><Relationship Id="rId1" Type="http://schemas.openxmlformats.org/officeDocument/2006/relationships/tags" Target="../tags/tag554.xml"/><Relationship Id="rId6" Type="http://schemas.openxmlformats.org/officeDocument/2006/relationships/tags" Target="../tags/tag559.xml"/><Relationship Id="rId15" Type="http://schemas.openxmlformats.org/officeDocument/2006/relationships/tags" Target="../tags/tag568.xml"/><Relationship Id="rId23" Type="http://schemas.openxmlformats.org/officeDocument/2006/relationships/tags" Target="../tags/tag576.xml"/><Relationship Id="rId28" Type="http://schemas.openxmlformats.org/officeDocument/2006/relationships/tags" Target="../tags/tag581.xml"/><Relationship Id="rId36" Type="http://schemas.openxmlformats.org/officeDocument/2006/relationships/tags" Target="../tags/tag589.xml"/><Relationship Id="rId49" Type="http://schemas.openxmlformats.org/officeDocument/2006/relationships/tags" Target="../tags/tag602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620.xml"/><Relationship Id="rId18" Type="http://schemas.openxmlformats.org/officeDocument/2006/relationships/tags" Target="../tags/tag625.xml"/><Relationship Id="rId26" Type="http://schemas.openxmlformats.org/officeDocument/2006/relationships/tags" Target="../tags/tag633.xml"/><Relationship Id="rId39" Type="http://schemas.openxmlformats.org/officeDocument/2006/relationships/tags" Target="../tags/tag646.xml"/><Relationship Id="rId21" Type="http://schemas.openxmlformats.org/officeDocument/2006/relationships/tags" Target="../tags/tag628.xml"/><Relationship Id="rId34" Type="http://schemas.openxmlformats.org/officeDocument/2006/relationships/tags" Target="../tags/tag641.xml"/><Relationship Id="rId42" Type="http://schemas.openxmlformats.org/officeDocument/2006/relationships/tags" Target="../tags/tag649.xml"/><Relationship Id="rId47" Type="http://schemas.openxmlformats.org/officeDocument/2006/relationships/tags" Target="../tags/tag654.xml"/><Relationship Id="rId50" Type="http://schemas.openxmlformats.org/officeDocument/2006/relationships/tags" Target="../tags/tag657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614.xml"/><Relationship Id="rId2" Type="http://schemas.openxmlformats.org/officeDocument/2006/relationships/tags" Target="../tags/tag609.xml"/><Relationship Id="rId16" Type="http://schemas.openxmlformats.org/officeDocument/2006/relationships/tags" Target="../tags/tag623.xml"/><Relationship Id="rId29" Type="http://schemas.openxmlformats.org/officeDocument/2006/relationships/tags" Target="../tags/tag636.xml"/><Relationship Id="rId11" Type="http://schemas.openxmlformats.org/officeDocument/2006/relationships/tags" Target="../tags/tag618.xml"/><Relationship Id="rId24" Type="http://schemas.openxmlformats.org/officeDocument/2006/relationships/tags" Target="../tags/tag631.xml"/><Relationship Id="rId32" Type="http://schemas.openxmlformats.org/officeDocument/2006/relationships/tags" Target="../tags/tag639.xml"/><Relationship Id="rId37" Type="http://schemas.openxmlformats.org/officeDocument/2006/relationships/tags" Target="../tags/tag644.xml"/><Relationship Id="rId40" Type="http://schemas.openxmlformats.org/officeDocument/2006/relationships/tags" Target="../tags/tag647.xml"/><Relationship Id="rId45" Type="http://schemas.openxmlformats.org/officeDocument/2006/relationships/tags" Target="../tags/tag652.xml"/><Relationship Id="rId53" Type="http://schemas.openxmlformats.org/officeDocument/2006/relationships/tags" Target="../tags/tag660.xml"/><Relationship Id="rId5" Type="http://schemas.openxmlformats.org/officeDocument/2006/relationships/tags" Target="../tags/tag612.xml"/><Relationship Id="rId10" Type="http://schemas.openxmlformats.org/officeDocument/2006/relationships/tags" Target="../tags/tag617.xml"/><Relationship Id="rId19" Type="http://schemas.openxmlformats.org/officeDocument/2006/relationships/tags" Target="../tags/tag626.xml"/><Relationship Id="rId31" Type="http://schemas.openxmlformats.org/officeDocument/2006/relationships/tags" Target="../tags/tag638.xml"/><Relationship Id="rId44" Type="http://schemas.openxmlformats.org/officeDocument/2006/relationships/tags" Target="../tags/tag651.xml"/><Relationship Id="rId52" Type="http://schemas.openxmlformats.org/officeDocument/2006/relationships/tags" Target="../tags/tag659.xml"/><Relationship Id="rId4" Type="http://schemas.openxmlformats.org/officeDocument/2006/relationships/tags" Target="../tags/tag611.xml"/><Relationship Id="rId9" Type="http://schemas.openxmlformats.org/officeDocument/2006/relationships/tags" Target="../tags/tag616.xml"/><Relationship Id="rId14" Type="http://schemas.openxmlformats.org/officeDocument/2006/relationships/tags" Target="../tags/tag621.xml"/><Relationship Id="rId22" Type="http://schemas.openxmlformats.org/officeDocument/2006/relationships/tags" Target="../tags/tag629.xml"/><Relationship Id="rId27" Type="http://schemas.openxmlformats.org/officeDocument/2006/relationships/tags" Target="../tags/tag634.xml"/><Relationship Id="rId30" Type="http://schemas.openxmlformats.org/officeDocument/2006/relationships/tags" Target="../tags/tag637.xml"/><Relationship Id="rId35" Type="http://schemas.openxmlformats.org/officeDocument/2006/relationships/tags" Target="../tags/tag642.xml"/><Relationship Id="rId43" Type="http://schemas.openxmlformats.org/officeDocument/2006/relationships/tags" Target="../tags/tag650.xml"/><Relationship Id="rId48" Type="http://schemas.openxmlformats.org/officeDocument/2006/relationships/tags" Target="../tags/tag655.xml"/><Relationship Id="rId8" Type="http://schemas.openxmlformats.org/officeDocument/2006/relationships/tags" Target="../tags/tag615.xml"/><Relationship Id="rId51" Type="http://schemas.openxmlformats.org/officeDocument/2006/relationships/tags" Target="../tags/tag658.xml"/><Relationship Id="rId3" Type="http://schemas.openxmlformats.org/officeDocument/2006/relationships/tags" Target="../tags/tag610.xml"/><Relationship Id="rId12" Type="http://schemas.openxmlformats.org/officeDocument/2006/relationships/tags" Target="../tags/tag619.xml"/><Relationship Id="rId17" Type="http://schemas.openxmlformats.org/officeDocument/2006/relationships/tags" Target="../tags/tag624.xml"/><Relationship Id="rId25" Type="http://schemas.openxmlformats.org/officeDocument/2006/relationships/tags" Target="../tags/tag632.xml"/><Relationship Id="rId33" Type="http://schemas.openxmlformats.org/officeDocument/2006/relationships/tags" Target="../tags/tag640.xml"/><Relationship Id="rId38" Type="http://schemas.openxmlformats.org/officeDocument/2006/relationships/tags" Target="../tags/tag645.xml"/><Relationship Id="rId46" Type="http://schemas.openxmlformats.org/officeDocument/2006/relationships/tags" Target="../tags/tag653.xml"/><Relationship Id="rId20" Type="http://schemas.openxmlformats.org/officeDocument/2006/relationships/tags" Target="../tags/tag627.xml"/><Relationship Id="rId41" Type="http://schemas.openxmlformats.org/officeDocument/2006/relationships/tags" Target="../tags/tag648.xml"/><Relationship Id="rId54" Type="http://schemas.openxmlformats.org/officeDocument/2006/relationships/tags" Target="../tags/tag661.xml"/><Relationship Id="rId1" Type="http://schemas.openxmlformats.org/officeDocument/2006/relationships/tags" Target="../tags/tag608.xml"/><Relationship Id="rId6" Type="http://schemas.openxmlformats.org/officeDocument/2006/relationships/tags" Target="../tags/tag613.xml"/><Relationship Id="rId15" Type="http://schemas.openxmlformats.org/officeDocument/2006/relationships/tags" Target="../tags/tag622.xml"/><Relationship Id="rId23" Type="http://schemas.openxmlformats.org/officeDocument/2006/relationships/tags" Target="../tags/tag630.xml"/><Relationship Id="rId28" Type="http://schemas.openxmlformats.org/officeDocument/2006/relationships/tags" Target="../tags/tag635.xml"/><Relationship Id="rId36" Type="http://schemas.openxmlformats.org/officeDocument/2006/relationships/tags" Target="../tags/tag643.xml"/><Relationship Id="rId49" Type="http://schemas.openxmlformats.org/officeDocument/2006/relationships/tags" Target="../tags/tag65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tags" Target="../tags/tag674.xml"/><Relationship Id="rId18" Type="http://schemas.openxmlformats.org/officeDocument/2006/relationships/tags" Target="../tags/tag679.xml"/><Relationship Id="rId26" Type="http://schemas.openxmlformats.org/officeDocument/2006/relationships/tags" Target="../tags/tag687.xml"/><Relationship Id="rId39" Type="http://schemas.openxmlformats.org/officeDocument/2006/relationships/tags" Target="../tags/tag700.xml"/><Relationship Id="rId21" Type="http://schemas.openxmlformats.org/officeDocument/2006/relationships/tags" Target="../tags/tag682.xml"/><Relationship Id="rId34" Type="http://schemas.openxmlformats.org/officeDocument/2006/relationships/tags" Target="../tags/tag695.xml"/><Relationship Id="rId42" Type="http://schemas.openxmlformats.org/officeDocument/2006/relationships/tags" Target="../tags/tag703.xml"/><Relationship Id="rId47" Type="http://schemas.openxmlformats.org/officeDocument/2006/relationships/tags" Target="../tags/tag708.xml"/><Relationship Id="rId50" Type="http://schemas.openxmlformats.org/officeDocument/2006/relationships/tags" Target="../tags/tag711.xml"/><Relationship Id="rId7" Type="http://schemas.openxmlformats.org/officeDocument/2006/relationships/tags" Target="../tags/tag668.xml"/><Relationship Id="rId2" Type="http://schemas.openxmlformats.org/officeDocument/2006/relationships/tags" Target="../tags/tag663.xml"/><Relationship Id="rId16" Type="http://schemas.openxmlformats.org/officeDocument/2006/relationships/tags" Target="../tags/tag677.xml"/><Relationship Id="rId29" Type="http://schemas.openxmlformats.org/officeDocument/2006/relationships/tags" Target="../tags/tag690.xml"/><Relationship Id="rId11" Type="http://schemas.openxmlformats.org/officeDocument/2006/relationships/tags" Target="../tags/tag672.xml"/><Relationship Id="rId24" Type="http://schemas.openxmlformats.org/officeDocument/2006/relationships/tags" Target="../tags/tag685.xml"/><Relationship Id="rId32" Type="http://schemas.openxmlformats.org/officeDocument/2006/relationships/tags" Target="../tags/tag693.xml"/><Relationship Id="rId37" Type="http://schemas.openxmlformats.org/officeDocument/2006/relationships/tags" Target="../tags/tag698.xml"/><Relationship Id="rId40" Type="http://schemas.openxmlformats.org/officeDocument/2006/relationships/tags" Target="../tags/tag701.xml"/><Relationship Id="rId45" Type="http://schemas.openxmlformats.org/officeDocument/2006/relationships/tags" Target="../tags/tag706.xml"/><Relationship Id="rId53" Type="http://schemas.openxmlformats.org/officeDocument/2006/relationships/tags" Target="../tags/tag714.xml"/><Relationship Id="rId5" Type="http://schemas.openxmlformats.org/officeDocument/2006/relationships/tags" Target="../tags/tag666.xml"/><Relationship Id="rId10" Type="http://schemas.openxmlformats.org/officeDocument/2006/relationships/tags" Target="../tags/tag671.xml"/><Relationship Id="rId19" Type="http://schemas.openxmlformats.org/officeDocument/2006/relationships/tags" Target="../tags/tag680.xml"/><Relationship Id="rId31" Type="http://schemas.openxmlformats.org/officeDocument/2006/relationships/tags" Target="../tags/tag692.xml"/><Relationship Id="rId44" Type="http://schemas.openxmlformats.org/officeDocument/2006/relationships/tags" Target="../tags/tag705.xml"/><Relationship Id="rId52" Type="http://schemas.openxmlformats.org/officeDocument/2006/relationships/tags" Target="../tags/tag713.xml"/><Relationship Id="rId4" Type="http://schemas.openxmlformats.org/officeDocument/2006/relationships/tags" Target="../tags/tag665.xml"/><Relationship Id="rId9" Type="http://schemas.openxmlformats.org/officeDocument/2006/relationships/tags" Target="../tags/tag670.xml"/><Relationship Id="rId14" Type="http://schemas.openxmlformats.org/officeDocument/2006/relationships/tags" Target="../tags/tag675.xml"/><Relationship Id="rId22" Type="http://schemas.openxmlformats.org/officeDocument/2006/relationships/tags" Target="../tags/tag683.xml"/><Relationship Id="rId27" Type="http://schemas.openxmlformats.org/officeDocument/2006/relationships/tags" Target="../tags/tag688.xml"/><Relationship Id="rId30" Type="http://schemas.openxmlformats.org/officeDocument/2006/relationships/tags" Target="../tags/tag691.xml"/><Relationship Id="rId35" Type="http://schemas.openxmlformats.org/officeDocument/2006/relationships/tags" Target="../tags/tag696.xml"/><Relationship Id="rId43" Type="http://schemas.openxmlformats.org/officeDocument/2006/relationships/tags" Target="../tags/tag704.xml"/><Relationship Id="rId48" Type="http://schemas.openxmlformats.org/officeDocument/2006/relationships/tags" Target="../tags/tag709.xml"/><Relationship Id="rId8" Type="http://schemas.openxmlformats.org/officeDocument/2006/relationships/tags" Target="../tags/tag669.xml"/><Relationship Id="rId51" Type="http://schemas.openxmlformats.org/officeDocument/2006/relationships/tags" Target="../tags/tag712.xml"/><Relationship Id="rId3" Type="http://schemas.openxmlformats.org/officeDocument/2006/relationships/tags" Target="../tags/tag664.xml"/><Relationship Id="rId12" Type="http://schemas.openxmlformats.org/officeDocument/2006/relationships/tags" Target="../tags/tag673.xml"/><Relationship Id="rId17" Type="http://schemas.openxmlformats.org/officeDocument/2006/relationships/tags" Target="../tags/tag678.xml"/><Relationship Id="rId25" Type="http://schemas.openxmlformats.org/officeDocument/2006/relationships/tags" Target="../tags/tag686.xml"/><Relationship Id="rId33" Type="http://schemas.openxmlformats.org/officeDocument/2006/relationships/tags" Target="../tags/tag694.xml"/><Relationship Id="rId38" Type="http://schemas.openxmlformats.org/officeDocument/2006/relationships/tags" Target="../tags/tag699.xml"/><Relationship Id="rId46" Type="http://schemas.openxmlformats.org/officeDocument/2006/relationships/tags" Target="../tags/tag707.xml"/><Relationship Id="rId20" Type="http://schemas.openxmlformats.org/officeDocument/2006/relationships/tags" Target="../tags/tag681.xml"/><Relationship Id="rId41" Type="http://schemas.openxmlformats.org/officeDocument/2006/relationships/tags" Target="../tags/tag702.xml"/><Relationship Id="rId54" Type="http://schemas.openxmlformats.org/officeDocument/2006/relationships/slideLayout" Target="../slideLayouts/slideLayout2.xml"/><Relationship Id="rId1" Type="http://schemas.openxmlformats.org/officeDocument/2006/relationships/tags" Target="../tags/tag662.xml"/><Relationship Id="rId6" Type="http://schemas.openxmlformats.org/officeDocument/2006/relationships/tags" Target="../tags/tag667.xml"/><Relationship Id="rId15" Type="http://schemas.openxmlformats.org/officeDocument/2006/relationships/tags" Target="../tags/tag676.xml"/><Relationship Id="rId23" Type="http://schemas.openxmlformats.org/officeDocument/2006/relationships/tags" Target="../tags/tag684.xml"/><Relationship Id="rId28" Type="http://schemas.openxmlformats.org/officeDocument/2006/relationships/tags" Target="../tags/tag689.xml"/><Relationship Id="rId36" Type="http://schemas.openxmlformats.org/officeDocument/2006/relationships/tags" Target="../tags/tag697.xml"/><Relationship Id="rId49" Type="http://schemas.openxmlformats.org/officeDocument/2006/relationships/tags" Target="../tags/tag710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727.xml"/><Relationship Id="rId18" Type="http://schemas.openxmlformats.org/officeDocument/2006/relationships/tags" Target="../tags/tag732.xml"/><Relationship Id="rId26" Type="http://schemas.openxmlformats.org/officeDocument/2006/relationships/tags" Target="../tags/tag740.xml"/><Relationship Id="rId39" Type="http://schemas.openxmlformats.org/officeDocument/2006/relationships/tags" Target="../tags/tag753.xml"/><Relationship Id="rId21" Type="http://schemas.openxmlformats.org/officeDocument/2006/relationships/tags" Target="../tags/tag735.xml"/><Relationship Id="rId34" Type="http://schemas.openxmlformats.org/officeDocument/2006/relationships/tags" Target="../tags/tag748.xml"/><Relationship Id="rId42" Type="http://schemas.openxmlformats.org/officeDocument/2006/relationships/tags" Target="../tags/tag756.xml"/><Relationship Id="rId47" Type="http://schemas.openxmlformats.org/officeDocument/2006/relationships/tags" Target="../tags/tag761.xml"/><Relationship Id="rId50" Type="http://schemas.openxmlformats.org/officeDocument/2006/relationships/tags" Target="../tags/tag764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721.xml"/><Relationship Id="rId2" Type="http://schemas.openxmlformats.org/officeDocument/2006/relationships/tags" Target="../tags/tag716.xml"/><Relationship Id="rId16" Type="http://schemas.openxmlformats.org/officeDocument/2006/relationships/tags" Target="../tags/tag730.xml"/><Relationship Id="rId29" Type="http://schemas.openxmlformats.org/officeDocument/2006/relationships/tags" Target="../tags/tag743.xml"/><Relationship Id="rId11" Type="http://schemas.openxmlformats.org/officeDocument/2006/relationships/tags" Target="../tags/tag725.xml"/><Relationship Id="rId24" Type="http://schemas.openxmlformats.org/officeDocument/2006/relationships/tags" Target="../tags/tag738.xml"/><Relationship Id="rId32" Type="http://schemas.openxmlformats.org/officeDocument/2006/relationships/tags" Target="../tags/tag746.xml"/><Relationship Id="rId37" Type="http://schemas.openxmlformats.org/officeDocument/2006/relationships/tags" Target="../tags/tag751.xml"/><Relationship Id="rId40" Type="http://schemas.openxmlformats.org/officeDocument/2006/relationships/tags" Target="../tags/tag754.xml"/><Relationship Id="rId45" Type="http://schemas.openxmlformats.org/officeDocument/2006/relationships/tags" Target="../tags/tag759.xml"/><Relationship Id="rId53" Type="http://schemas.openxmlformats.org/officeDocument/2006/relationships/tags" Target="../tags/tag767.xml"/><Relationship Id="rId5" Type="http://schemas.openxmlformats.org/officeDocument/2006/relationships/tags" Target="../tags/tag719.xml"/><Relationship Id="rId10" Type="http://schemas.openxmlformats.org/officeDocument/2006/relationships/tags" Target="../tags/tag724.xml"/><Relationship Id="rId19" Type="http://schemas.openxmlformats.org/officeDocument/2006/relationships/tags" Target="../tags/tag733.xml"/><Relationship Id="rId31" Type="http://schemas.openxmlformats.org/officeDocument/2006/relationships/tags" Target="../tags/tag745.xml"/><Relationship Id="rId44" Type="http://schemas.openxmlformats.org/officeDocument/2006/relationships/tags" Target="../tags/tag758.xml"/><Relationship Id="rId52" Type="http://schemas.openxmlformats.org/officeDocument/2006/relationships/tags" Target="../tags/tag766.xml"/><Relationship Id="rId4" Type="http://schemas.openxmlformats.org/officeDocument/2006/relationships/tags" Target="../tags/tag718.xml"/><Relationship Id="rId9" Type="http://schemas.openxmlformats.org/officeDocument/2006/relationships/tags" Target="../tags/tag723.xml"/><Relationship Id="rId14" Type="http://schemas.openxmlformats.org/officeDocument/2006/relationships/tags" Target="../tags/tag728.xml"/><Relationship Id="rId22" Type="http://schemas.openxmlformats.org/officeDocument/2006/relationships/tags" Target="../tags/tag736.xml"/><Relationship Id="rId27" Type="http://schemas.openxmlformats.org/officeDocument/2006/relationships/tags" Target="../tags/tag741.xml"/><Relationship Id="rId30" Type="http://schemas.openxmlformats.org/officeDocument/2006/relationships/tags" Target="../tags/tag744.xml"/><Relationship Id="rId35" Type="http://schemas.openxmlformats.org/officeDocument/2006/relationships/tags" Target="../tags/tag749.xml"/><Relationship Id="rId43" Type="http://schemas.openxmlformats.org/officeDocument/2006/relationships/tags" Target="../tags/tag757.xml"/><Relationship Id="rId48" Type="http://schemas.openxmlformats.org/officeDocument/2006/relationships/tags" Target="../tags/tag762.xml"/><Relationship Id="rId8" Type="http://schemas.openxmlformats.org/officeDocument/2006/relationships/tags" Target="../tags/tag722.xml"/><Relationship Id="rId51" Type="http://schemas.openxmlformats.org/officeDocument/2006/relationships/tags" Target="../tags/tag765.xml"/><Relationship Id="rId3" Type="http://schemas.openxmlformats.org/officeDocument/2006/relationships/tags" Target="../tags/tag717.xml"/><Relationship Id="rId12" Type="http://schemas.openxmlformats.org/officeDocument/2006/relationships/tags" Target="../tags/tag726.xml"/><Relationship Id="rId17" Type="http://schemas.openxmlformats.org/officeDocument/2006/relationships/tags" Target="../tags/tag731.xml"/><Relationship Id="rId25" Type="http://schemas.openxmlformats.org/officeDocument/2006/relationships/tags" Target="../tags/tag739.xml"/><Relationship Id="rId33" Type="http://schemas.openxmlformats.org/officeDocument/2006/relationships/tags" Target="../tags/tag747.xml"/><Relationship Id="rId38" Type="http://schemas.openxmlformats.org/officeDocument/2006/relationships/tags" Target="../tags/tag752.xml"/><Relationship Id="rId46" Type="http://schemas.openxmlformats.org/officeDocument/2006/relationships/tags" Target="../tags/tag760.xml"/><Relationship Id="rId20" Type="http://schemas.openxmlformats.org/officeDocument/2006/relationships/tags" Target="../tags/tag734.xml"/><Relationship Id="rId41" Type="http://schemas.openxmlformats.org/officeDocument/2006/relationships/tags" Target="../tags/tag755.xml"/><Relationship Id="rId54" Type="http://schemas.openxmlformats.org/officeDocument/2006/relationships/tags" Target="../tags/tag768.xml"/><Relationship Id="rId1" Type="http://schemas.openxmlformats.org/officeDocument/2006/relationships/tags" Target="../tags/tag715.xml"/><Relationship Id="rId6" Type="http://schemas.openxmlformats.org/officeDocument/2006/relationships/tags" Target="../tags/tag720.xml"/><Relationship Id="rId15" Type="http://schemas.openxmlformats.org/officeDocument/2006/relationships/tags" Target="../tags/tag729.xml"/><Relationship Id="rId23" Type="http://schemas.openxmlformats.org/officeDocument/2006/relationships/tags" Target="../tags/tag737.xml"/><Relationship Id="rId28" Type="http://schemas.openxmlformats.org/officeDocument/2006/relationships/tags" Target="../tags/tag742.xml"/><Relationship Id="rId36" Type="http://schemas.openxmlformats.org/officeDocument/2006/relationships/tags" Target="../tags/tag750.xml"/><Relationship Id="rId49" Type="http://schemas.openxmlformats.org/officeDocument/2006/relationships/tags" Target="../tags/tag76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70.xml"/><Relationship Id="rId1" Type="http://schemas.openxmlformats.org/officeDocument/2006/relationships/tags" Target="../tags/tag769.xml"/><Relationship Id="rId4" Type="http://schemas.openxmlformats.org/officeDocument/2006/relationships/notesSlide" Target="../notesSlides/notesSlid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23.xml"/><Relationship Id="rId18" Type="http://schemas.openxmlformats.org/officeDocument/2006/relationships/tags" Target="../tags/tag28.xml"/><Relationship Id="rId26" Type="http://schemas.openxmlformats.org/officeDocument/2006/relationships/tags" Target="../tags/tag36.xml"/><Relationship Id="rId39" Type="http://schemas.openxmlformats.org/officeDocument/2006/relationships/tags" Target="../tags/tag49.xml"/><Relationship Id="rId21" Type="http://schemas.openxmlformats.org/officeDocument/2006/relationships/tags" Target="../tags/tag31.xml"/><Relationship Id="rId34" Type="http://schemas.openxmlformats.org/officeDocument/2006/relationships/tags" Target="../tags/tag44.xml"/><Relationship Id="rId42" Type="http://schemas.openxmlformats.org/officeDocument/2006/relationships/tags" Target="../tags/tag52.xml"/><Relationship Id="rId47" Type="http://schemas.openxmlformats.org/officeDocument/2006/relationships/tags" Target="../tags/tag57.xml"/><Relationship Id="rId50" Type="http://schemas.openxmlformats.org/officeDocument/2006/relationships/tags" Target="../tags/tag60.xml"/><Relationship Id="rId55" Type="http://schemas.openxmlformats.org/officeDocument/2006/relationships/notesSlide" Target="../notesSlides/notesSlide2.xml"/><Relationship Id="rId7" Type="http://schemas.openxmlformats.org/officeDocument/2006/relationships/tags" Target="../tags/tag17.xml"/><Relationship Id="rId2" Type="http://schemas.openxmlformats.org/officeDocument/2006/relationships/tags" Target="../tags/tag12.xml"/><Relationship Id="rId16" Type="http://schemas.openxmlformats.org/officeDocument/2006/relationships/tags" Target="../tags/tag26.xml"/><Relationship Id="rId29" Type="http://schemas.openxmlformats.org/officeDocument/2006/relationships/tags" Target="../tags/tag39.xml"/><Relationship Id="rId11" Type="http://schemas.openxmlformats.org/officeDocument/2006/relationships/tags" Target="../tags/tag21.xml"/><Relationship Id="rId24" Type="http://schemas.openxmlformats.org/officeDocument/2006/relationships/tags" Target="../tags/tag34.xml"/><Relationship Id="rId32" Type="http://schemas.openxmlformats.org/officeDocument/2006/relationships/tags" Target="../tags/tag42.xml"/><Relationship Id="rId37" Type="http://schemas.openxmlformats.org/officeDocument/2006/relationships/tags" Target="../tags/tag47.xml"/><Relationship Id="rId40" Type="http://schemas.openxmlformats.org/officeDocument/2006/relationships/tags" Target="../tags/tag50.xml"/><Relationship Id="rId45" Type="http://schemas.openxmlformats.org/officeDocument/2006/relationships/tags" Target="../tags/tag55.xml"/><Relationship Id="rId53" Type="http://schemas.openxmlformats.org/officeDocument/2006/relationships/tags" Target="../tags/tag63.xml"/><Relationship Id="rId5" Type="http://schemas.openxmlformats.org/officeDocument/2006/relationships/tags" Target="../tags/tag15.xml"/><Relationship Id="rId10" Type="http://schemas.openxmlformats.org/officeDocument/2006/relationships/tags" Target="../tags/tag20.xml"/><Relationship Id="rId19" Type="http://schemas.openxmlformats.org/officeDocument/2006/relationships/tags" Target="../tags/tag29.xml"/><Relationship Id="rId31" Type="http://schemas.openxmlformats.org/officeDocument/2006/relationships/tags" Target="../tags/tag41.xml"/><Relationship Id="rId44" Type="http://schemas.openxmlformats.org/officeDocument/2006/relationships/tags" Target="../tags/tag54.xml"/><Relationship Id="rId52" Type="http://schemas.openxmlformats.org/officeDocument/2006/relationships/tags" Target="../tags/tag62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tags" Target="../tags/tag24.xml"/><Relationship Id="rId22" Type="http://schemas.openxmlformats.org/officeDocument/2006/relationships/tags" Target="../tags/tag32.xml"/><Relationship Id="rId27" Type="http://schemas.openxmlformats.org/officeDocument/2006/relationships/tags" Target="../tags/tag37.xml"/><Relationship Id="rId30" Type="http://schemas.openxmlformats.org/officeDocument/2006/relationships/tags" Target="../tags/tag40.xml"/><Relationship Id="rId35" Type="http://schemas.openxmlformats.org/officeDocument/2006/relationships/tags" Target="../tags/tag45.xml"/><Relationship Id="rId43" Type="http://schemas.openxmlformats.org/officeDocument/2006/relationships/tags" Target="../tags/tag53.xml"/><Relationship Id="rId48" Type="http://schemas.openxmlformats.org/officeDocument/2006/relationships/tags" Target="../tags/tag58.xml"/><Relationship Id="rId8" Type="http://schemas.openxmlformats.org/officeDocument/2006/relationships/tags" Target="../tags/tag18.xml"/><Relationship Id="rId51" Type="http://schemas.openxmlformats.org/officeDocument/2006/relationships/tags" Target="../tags/tag61.xml"/><Relationship Id="rId3" Type="http://schemas.openxmlformats.org/officeDocument/2006/relationships/tags" Target="../tags/tag13.xml"/><Relationship Id="rId12" Type="http://schemas.openxmlformats.org/officeDocument/2006/relationships/tags" Target="../tags/tag22.xml"/><Relationship Id="rId17" Type="http://schemas.openxmlformats.org/officeDocument/2006/relationships/tags" Target="../tags/tag27.xml"/><Relationship Id="rId25" Type="http://schemas.openxmlformats.org/officeDocument/2006/relationships/tags" Target="../tags/tag35.xml"/><Relationship Id="rId33" Type="http://schemas.openxmlformats.org/officeDocument/2006/relationships/tags" Target="../tags/tag43.xml"/><Relationship Id="rId38" Type="http://schemas.openxmlformats.org/officeDocument/2006/relationships/tags" Target="../tags/tag48.xml"/><Relationship Id="rId46" Type="http://schemas.openxmlformats.org/officeDocument/2006/relationships/tags" Target="../tags/tag56.xml"/><Relationship Id="rId20" Type="http://schemas.openxmlformats.org/officeDocument/2006/relationships/tags" Target="../tags/tag30.xml"/><Relationship Id="rId41" Type="http://schemas.openxmlformats.org/officeDocument/2006/relationships/tags" Target="../tags/tag51.xml"/><Relationship Id="rId54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5" Type="http://schemas.openxmlformats.org/officeDocument/2006/relationships/tags" Target="../tags/tag25.xml"/><Relationship Id="rId23" Type="http://schemas.openxmlformats.org/officeDocument/2006/relationships/tags" Target="../tags/tag33.xml"/><Relationship Id="rId28" Type="http://schemas.openxmlformats.org/officeDocument/2006/relationships/tags" Target="../tags/tag38.xml"/><Relationship Id="rId36" Type="http://schemas.openxmlformats.org/officeDocument/2006/relationships/tags" Target="../tags/tag46.xml"/><Relationship Id="rId49" Type="http://schemas.openxmlformats.org/officeDocument/2006/relationships/tags" Target="../tags/tag59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76.xml"/><Relationship Id="rId18" Type="http://schemas.openxmlformats.org/officeDocument/2006/relationships/tags" Target="../tags/tag81.xml"/><Relationship Id="rId26" Type="http://schemas.openxmlformats.org/officeDocument/2006/relationships/tags" Target="../tags/tag89.xml"/><Relationship Id="rId39" Type="http://schemas.openxmlformats.org/officeDocument/2006/relationships/tags" Target="../tags/tag102.xml"/><Relationship Id="rId21" Type="http://schemas.openxmlformats.org/officeDocument/2006/relationships/tags" Target="../tags/tag84.xml"/><Relationship Id="rId34" Type="http://schemas.openxmlformats.org/officeDocument/2006/relationships/tags" Target="../tags/tag97.xml"/><Relationship Id="rId42" Type="http://schemas.openxmlformats.org/officeDocument/2006/relationships/tags" Target="../tags/tag105.xml"/><Relationship Id="rId47" Type="http://schemas.openxmlformats.org/officeDocument/2006/relationships/tags" Target="../tags/tag110.xml"/><Relationship Id="rId50" Type="http://schemas.openxmlformats.org/officeDocument/2006/relationships/tags" Target="../tags/tag113.xml"/><Relationship Id="rId55" Type="http://schemas.openxmlformats.org/officeDocument/2006/relationships/notesSlide" Target="../notesSlides/notesSlide3.xml"/><Relationship Id="rId7" Type="http://schemas.openxmlformats.org/officeDocument/2006/relationships/tags" Target="../tags/tag70.xml"/><Relationship Id="rId2" Type="http://schemas.openxmlformats.org/officeDocument/2006/relationships/tags" Target="../tags/tag65.xml"/><Relationship Id="rId16" Type="http://schemas.openxmlformats.org/officeDocument/2006/relationships/tags" Target="../tags/tag79.xml"/><Relationship Id="rId29" Type="http://schemas.openxmlformats.org/officeDocument/2006/relationships/tags" Target="../tags/tag92.xml"/><Relationship Id="rId11" Type="http://schemas.openxmlformats.org/officeDocument/2006/relationships/tags" Target="../tags/tag74.xml"/><Relationship Id="rId24" Type="http://schemas.openxmlformats.org/officeDocument/2006/relationships/tags" Target="../tags/tag87.xml"/><Relationship Id="rId32" Type="http://schemas.openxmlformats.org/officeDocument/2006/relationships/tags" Target="../tags/tag95.xml"/><Relationship Id="rId37" Type="http://schemas.openxmlformats.org/officeDocument/2006/relationships/tags" Target="../tags/tag100.xml"/><Relationship Id="rId40" Type="http://schemas.openxmlformats.org/officeDocument/2006/relationships/tags" Target="../tags/tag103.xml"/><Relationship Id="rId45" Type="http://schemas.openxmlformats.org/officeDocument/2006/relationships/tags" Target="../tags/tag108.xml"/><Relationship Id="rId53" Type="http://schemas.openxmlformats.org/officeDocument/2006/relationships/tags" Target="../tags/tag116.xml"/><Relationship Id="rId5" Type="http://schemas.openxmlformats.org/officeDocument/2006/relationships/tags" Target="../tags/tag68.xml"/><Relationship Id="rId10" Type="http://schemas.openxmlformats.org/officeDocument/2006/relationships/tags" Target="../tags/tag73.xml"/><Relationship Id="rId19" Type="http://schemas.openxmlformats.org/officeDocument/2006/relationships/tags" Target="../tags/tag82.xml"/><Relationship Id="rId31" Type="http://schemas.openxmlformats.org/officeDocument/2006/relationships/tags" Target="../tags/tag94.xml"/><Relationship Id="rId44" Type="http://schemas.openxmlformats.org/officeDocument/2006/relationships/tags" Target="../tags/tag107.xml"/><Relationship Id="rId52" Type="http://schemas.openxmlformats.org/officeDocument/2006/relationships/tags" Target="../tags/tag115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Relationship Id="rId22" Type="http://schemas.openxmlformats.org/officeDocument/2006/relationships/tags" Target="../tags/tag85.xml"/><Relationship Id="rId27" Type="http://schemas.openxmlformats.org/officeDocument/2006/relationships/tags" Target="../tags/tag90.xml"/><Relationship Id="rId30" Type="http://schemas.openxmlformats.org/officeDocument/2006/relationships/tags" Target="../tags/tag93.xml"/><Relationship Id="rId35" Type="http://schemas.openxmlformats.org/officeDocument/2006/relationships/tags" Target="../tags/tag98.xml"/><Relationship Id="rId43" Type="http://schemas.openxmlformats.org/officeDocument/2006/relationships/tags" Target="../tags/tag106.xml"/><Relationship Id="rId48" Type="http://schemas.openxmlformats.org/officeDocument/2006/relationships/tags" Target="../tags/tag111.xml"/><Relationship Id="rId8" Type="http://schemas.openxmlformats.org/officeDocument/2006/relationships/tags" Target="../tags/tag71.xml"/><Relationship Id="rId51" Type="http://schemas.openxmlformats.org/officeDocument/2006/relationships/tags" Target="../tags/tag114.xml"/><Relationship Id="rId3" Type="http://schemas.openxmlformats.org/officeDocument/2006/relationships/tags" Target="../tags/tag66.xml"/><Relationship Id="rId12" Type="http://schemas.openxmlformats.org/officeDocument/2006/relationships/tags" Target="../tags/tag75.xml"/><Relationship Id="rId17" Type="http://schemas.openxmlformats.org/officeDocument/2006/relationships/tags" Target="../tags/tag80.xml"/><Relationship Id="rId25" Type="http://schemas.openxmlformats.org/officeDocument/2006/relationships/tags" Target="../tags/tag88.xml"/><Relationship Id="rId33" Type="http://schemas.openxmlformats.org/officeDocument/2006/relationships/tags" Target="../tags/tag96.xml"/><Relationship Id="rId38" Type="http://schemas.openxmlformats.org/officeDocument/2006/relationships/tags" Target="../tags/tag101.xml"/><Relationship Id="rId46" Type="http://schemas.openxmlformats.org/officeDocument/2006/relationships/tags" Target="../tags/tag109.xml"/><Relationship Id="rId20" Type="http://schemas.openxmlformats.org/officeDocument/2006/relationships/tags" Target="../tags/tag83.xml"/><Relationship Id="rId41" Type="http://schemas.openxmlformats.org/officeDocument/2006/relationships/tags" Target="../tags/tag104.xml"/><Relationship Id="rId54" Type="http://schemas.openxmlformats.org/officeDocument/2006/relationships/slideLayout" Target="../slideLayouts/slideLayout2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5" Type="http://schemas.openxmlformats.org/officeDocument/2006/relationships/tags" Target="../tags/tag78.xml"/><Relationship Id="rId23" Type="http://schemas.openxmlformats.org/officeDocument/2006/relationships/tags" Target="../tags/tag86.xml"/><Relationship Id="rId28" Type="http://schemas.openxmlformats.org/officeDocument/2006/relationships/tags" Target="../tags/tag91.xml"/><Relationship Id="rId36" Type="http://schemas.openxmlformats.org/officeDocument/2006/relationships/tags" Target="../tags/tag99.xml"/><Relationship Id="rId49" Type="http://schemas.openxmlformats.org/officeDocument/2006/relationships/tags" Target="../tags/tag1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Instruction-level Parallelism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r>
              <a:rPr lang="en-US"/>
              <a:t>Tomasulo – cycle 2</a:t>
            </a:r>
          </a:p>
        </p:txBody>
      </p:sp>
      <p:sp>
        <p:nvSpPr>
          <p:cNvPr id="77619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23622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77619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1676400"/>
            <a:ext cx="2219325" cy="161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ADDD	F4, F2, F0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  <a:latin typeface="Tahoma" pitchFamily="34" charset="0"/>
              </a:rPr>
              <a:t>MULD	F8, F4, F2</a:t>
            </a:r>
          </a:p>
          <a:p>
            <a:pPr eaLnBrk="1" hangingPunct="1"/>
            <a:r>
              <a:rPr lang="en-US" sz="2000">
                <a:solidFill>
                  <a:srgbClr val="009900"/>
                </a:solidFill>
                <a:latin typeface="Tahoma" pitchFamily="34" charset="0"/>
              </a:rPr>
              <a:t>ADDD	F6, F8, F6</a:t>
            </a:r>
          </a:p>
          <a:p>
            <a:pPr eaLnBrk="1" hangingPunct="1"/>
            <a:r>
              <a:rPr lang="en-US" sz="2000">
                <a:solidFill>
                  <a:srgbClr val="CC00CC"/>
                </a:solidFill>
                <a:latin typeface="Tahoma" pitchFamily="34" charset="0"/>
              </a:rPr>
              <a:t>SUBD	F8, F2, F0</a:t>
            </a:r>
          </a:p>
          <a:p>
            <a:pPr eaLnBrk="1" hangingPunct="1"/>
            <a:r>
              <a:rPr lang="en-US" sz="2000">
                <a:solidFill>
                  <a:srgbClr val="0C6E76"/>
                </a:solidFill>
                <a:latin typeface="Tahoma" pitchFamily="34" charset="0"/>
              </a:rPr>
              <a:t>ADDD	F2, F8, F0</a:t>
            </a:r>
          </a:p>
        </p:txBody>
      </p:sp>
      <p:sp>
        <p:nvSpPr>
          <p:cNvPr id="77619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32766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rgbClr val="009900"/>
                </a:solidFill>
                <a:latin typeface="Tahoma" pitchFamily="34" charset="0"/>
              </a:rPr>
              <a:t>ADDD F6, F8, F6</a:t>
            </a:r>
            <a:endParaRPr lang="en-US" sz="16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776198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20574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776199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29718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CC00CC"/>
                </a:solidFill>
                <a:latin typeface="Tahoma" pitchFamily="34" charset="0"/>
              </a:rPr>
              <a:t>SUBD F8, F2, F0</a:t>
            </a:r>
          </a:p>
        </p:txBody>
      </p:sp>
      <p:sp>
        <p:nvSpPr>
          <p:cNvPr id="776200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29000" y="1649413"/>
            <a:ext cx="2201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Instruction Queue</a:t>
            </a:r>
          </a:p>
        </p:txBody>
      </p:sp>
      <p:sp>
        <p:nvSpPr>
          <p:cNvPr id="776201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019800" y="1981200"/>
            <a:ext cx="42862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F0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F2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F4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F6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F8</a:t>
            </a:r>
          </a:p>
        </p:txBody>
      </p:sp>
      <p:sp>
        <p:nvSpPr>
          <p:cNvPr id="776202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400800" y="19812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776203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6204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400800" y="22098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776205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858000" y="2209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6206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400800" y="24384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4.0</a:t>
            </a:r>
          </a:p>
        </p:txBody>
      </p:sp>
      <p:sp>
        <p:nvSpPr>
          <p:cNvPr id="776207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858000" y="2438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add1</a:t>
            </a:r>
          </a:p>
        </p:txBody>
      </p:sp>
      <p:sp>
        <p:nvSpPr>
          <p:cNvPr id="776208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400800" y="26670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6.0</a:t>
            </a:r>
          </a:p>
        </p:txBody>
      </p:sp>
      <p:sp>
        <p:nvSpPr>
          <p:cNvPr id="776209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858000" y="2667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6210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400800" y="28956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8.0</a:t>
            </a:r>
          </a:p>
        </p:txBody>
      </p:sp>
      <p:sp>
        <p:nvSpPr>
          <p:cNvPr id="776211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858000" y="2895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mult1</a:t>
            </a:r>
          </a:p>
        </p:txBody>
      </p:sp>
      <p:sp>
        <p:nvSpPr>
          <p:cNvPr id="776212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143000" y="4191000"/>
            <a:ext cx="6096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latin typeface="Tahoma" pitchFamily="34" charset="0"/>
              </a:rPr>
              <a:t>ADDD</a:t>
            </a:r>
          </a:p>
        </p:txBody>
      </p:sp>
      <p:sp>
        <p:nvSpPr>
          <p:cNvPr id="776213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752600" y="4191000"/>
            <a:ext cx="8382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776214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590800" y="4191000"/>
            <a:ext cx="762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776215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1430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6216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7526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6217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908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6218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1430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6219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7526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6220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5908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6221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4478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adders</a:t>
            </a:r>
          </a:p>
        </p:txBody>
      </p:sp>
      <p:sp>
        <p:nvSpPr>
          <p:cNvPr id="776222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8006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776223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4102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add1</a:t>
            </a:r>
          </a:p>
        </p:txBody>
      </p:sp>
      <p:sp>
        <p:nvSpPr>
          <p:cNvPr id="776224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776225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8006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6226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4102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6227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2484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6228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1054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mult’s</a:t>
            </a:r>
          </a:p>
        </p:txBody>
      </p:sp>
      <p:sp>
        <p:nvSpPr>
          <p:cNvPr id="776229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6230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2133600" y="38100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6231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1336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6232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5791200" y="3810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6233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62000" y="4165600"/>
            <a:ext cx="322263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3</a:t>
            </a:r>
          </a:p>
        </p:txBody>
      </p:sp>
      <p:sp>
        <p:nvSpPr>
          <p:cNvPr id="776234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478338" y="4479925"/>
            <a:ext cx="32226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</p:txBody>
      </p:sp>
      <p:sp>
        <p:nvSpPr>
          <p:cNvPr id="776235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21336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6236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5867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6237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2133600" y="6248400"/>
            <a:ext cx="594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6238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8077200" y="1752600"/>
            <a:ext cx="0" cy="449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6239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6629400" y="1752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6240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6629400" y="175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6241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2286000" y="3886200"/>
            <a:ext cx="579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6242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2860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6243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9718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6244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59436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6245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5532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6246" name="Rectangle 54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3886200" y="26670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rgbClr val="0C6E76"/>
                </a:solidFill>
                <a:latin typeface="Tahoma" pitchFamily="34" charset="0"/>
              </a:rPr>
              <a:t>ADDD F2, F8, F0</a:t>
            </a:r>
          </a:p>
        </p:txBody>
      </p:sp>
      <p:grpSp>
        <p:nvGrpSpPr>
          <p:cNvPr id="2" name="Group 55"/>
          <p:cNvGrpSpPr>
            <a:grpSpLocks/>
          </p:cNvGrpSpPr>
          <p:nvPr>
            <p:custDataLst>
              <p:tags r:id="rId54"/>
            </p:custDataLst>
          </p:nvPr>
        </p:nvGrpSpPr>
        <p:grpSpPr bwMode="auto">
          <a:xfrm>
            <a:off x="228600" y="2209800"/>
            <a:ext cx="8305800" cy="2209800"/>
            <a:chOff x="144" y="1392"/>
            <a:chExt cx="5232" cy="1392"/>
          </a:xfrm>
        </p:grpSpPr>
        <p:sp>
          <p:nvSpPr>
            <p:cNvPr id="776248" name="Rectangle 56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144" y="1392"/>
              <a:ext cx="5232" cy="816"/>
            </a:xfrm>
            <a:prstGeom prst="rect">
              <a:avLst/>
            </a:prstGeom>
            <a:solidFill>
              <a:srgbClr val="EAEAEA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6249" name="Line 57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 flipH="1" flipV="1">
              <a:off x="288" y="2256"/>
              <a:ext cx="2688" cy="5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6250" name="Line 58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 flipV="1">
              <a:off x="4416" y="2304"/>
              <a:ext cx="960" cy="4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6251" name="Rectangle 59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528" y="1680"/>
              <a:ext cx="398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 sz="1600">
                  <a:solidFill>
                    <a:srgbClr val="FF0000"/>
                  </a:solidFill>
                  <a:latin typeface="Tahoma" pitchFamily="34" charset="0"/>
                </a:rPr>
                <a:t>MULD     add1       -                 -                2.0                           Y</a:t>
              </a:r>
            </a:p>
          </p:txBody>
        </p:sp>
        <p:sp>
          <p:nvSpPr>
            <p:cNvPr id="776252" name="Text Box 60"/>
            <p:cNvSpPr txBox="1"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528" y="1468"/>
              <a:ext cx="465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>
                  <a:latin typeface="Tahoma" pitchFamily="34" charset="0"/>
                </a:rPr>
                <a:t>Op           Qj         Qk           Vj                   Vk                       Busy        </a:t>
              </a:r>
            </a:p>
          </p:txBody>
        </p:sp>
        <p:sp>
          <p:nvSpPr>
            <p:cNvPr id="776253" name="Line 61"/>
            <p:cNvSpPr>
              <a:spLocks noChangeShapeType="1"/>
            </p:cNvSpPr>
            <p:nvPr>
              <p:custDataLst>
                <p:tags r:id="rId60"/>
              </p:custDataLst>
            </p:nvPr>
          </p:nvSpPr>
          <p:spPr bwMode="auto">
            <a:xfrm>
              <a:off x="1008" y="16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6254" name="Line 62"/>
            <p:cNvSpPr>
              <a:spLocks noChangeShapeType="1"/>
            </p:cNvSpPr>
            <p:nvPr>
              <p:custDataLst>
                <p:tags r:id="rId61"/>
              </p:custDataLst>
            </p:nvPr>
          </p:nvSpPr>
          <p:spPr bwMode="auto">
            <a:xfrm>
              <a:off x="1488" y="16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6255" name="Line 63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>
              <a:off x="2016" y="16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6256" name="Line 64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>
              <a:off x="2928" y="16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6257" name="Line 65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4224" y="16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6362786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r>
              <a:rPr lang="en-US"/>
              <a:t>Tomasulo – cycle 2</a:t>
            </a:r>
          </a:p>
        </p:txBody>
      </p:sp>
      <p:sp>
        <p:nvSpPr>
          <p:cNvPr id="777219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23622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777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1676400"/>
            <a:ext cx="2219325" cy="161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ADDD	F4, F2, F0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  <a:latin typeface="Tahoma" pitchFamily="34" charset="0"/>
              </a:rPr>
              <a:t>MULD	F8, F4, F2</a:t>
            </a:r>
          </a:p>
          <a:p>
            <a:pPr eaLnBrk="1" hangingPunct="1"/>
            <a:r>
              <a:rPr lang="en-US" sz="2000">
                <a:solidFill>
                  <a:srgbClr val="009900"/>
                </a:solidFill>
                <a:latin typeface="Tahoma" pitchFamily="34" charset="0"/>
              </a:rPr>
              <a:t>ADDD	F6, F8, F6</a:t>
            </a:r>
          </a:p>
          <a:p>
            <a:pPr eaLnBrk="1" hangingPunct="1"/>
            <a:r>
              <a:rPr lang="en-US" sz="2000">
                <a:solidFill>
                  <a:srgbClr val="CC00CC"/>
                </a:solidFill>
                <a:latin typeface="Tahoma" pitchFamily="34" charset="0"/>
              </a:rPr>
              <a:t>SUBD	F8, F2, F0</a:t>
            </a:r>
          </a:p>
          <a:p>
            <a:pPr eaLnBrk="1" hangingPunct="1"/>
            <a:r>
              <a:rPr lang="en-US" sz="2000">
                <a:solidFill>
                  <a:srgbClr val="0C6E76"/>
                </a:solidFill>
                <a:latin typeface="Tahoma" pitchFamily="34" charset="0"/>
              </a:rPr>
              <a:t>ADDD	F2, F8, F0</a:t>
            </a:r>
          </a:p>
        </p:txBody>
      </p:sp>
      <p:sp>
        <p:nvSpPr>
          <p:cNvPr id="77722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32766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rgbClr val="009900"/>
                </a:solidFill>
                <a:latin typeface="Tahoma" pitchFamily="34" charset="0"/>
              </a:rPr>
              <a:t>ADDD F6, F8, F6</a:t>
            </a:r>
            <a:endParaRPr lang="en-US" sz="16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777222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20574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777223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29718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CC00CC"/>
                </a:solidFill>
                <a:latin typeface="Tahoma" pitchFamily="34" charset="0"/>
              </a:rPr>
              <a:t>SUBD F8, F2, F0</a:t>
            </a:r>
          </a:p>
        </p:txBody>
      </p:sp>
      <p:sp>
        <p:nvSpPr>
          <p:cNvPr id="777224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29000" y="1649413"/>
            <a:ext cx="2201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Instruction Queue</a:t>
            </a:r>
          </a:p>
        </p:txBody>
      </p:sp>
      <p:sp>
        <p:nvSpPr>
          <p:cNvPr id="77722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019800" y="1981200"/>
            <a:ext cx="42862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F0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F2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F4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F6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F8</a:t>
            </a:r>
          </a:p>
        </p:txBody>
      </p:sp>
      <p:sp>
        <p:nvSpPr>
          <p:cNvPr id="777226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400800" y="19812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777227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7228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400800" y="22098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777229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858000" y="2209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7230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400800" y="24384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4.0</a:t>
            </a:r>
          </a:p>
        </p:txBody>
      </p:sp>
      <p:sp>
        <p:nvSpPr>
          <p:cNvPr id="777231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858000" y="2438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add1</a:t>
            </a:r>
          </a:p>
        </p:txBody>
      </p:sp>
      <p:sp>
        <p:nvSpPr>
          <p:cNvPr id="777232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400800" y="26670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6.0</a:t>
            </a:r>
          </a:p>
        </p:txBody>
      </p:sp>
      <p:sp>
        <p:nvSpPr>
          <p:cNvPr id="777233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858000" y="2667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7234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400800" y="28956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8.0</a:t>
            </a:r>
          </a:p>
        </p:txBody>
      </p:sp>
      <p:sp>
        <p:nvSpPr>
          <p:cNvPr id="777235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858000" y="2895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mult1</a:t>
            </a:r>
          </a:p>
        </p:txBody>
      </p:sp>
      <p:sp>
        <p:nvSpPr>
          <p:cNvPr id="777236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143000" y="4191000"/>
            <a:ext cx="6096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latin typeface="Tahoma" pitchFamily="34" charset="0"/>
              </a:rPr>
              <a:t>ADDD</a:t>
            </a:r>
          </a:p>
        </p:txBody>
      </p:sp>
      <p:sp>
        <p:nvSpPr>
          <p:cNvPr id="777237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752600" y="4191000"/>
            <a:ext cx="8382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777238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590800" y="4191000"/>
            <a:ext cx="762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777239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1430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7240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7526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7241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908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7242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1430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7243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7526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7244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5908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7245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4478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adders</a:t>
            </a:r>
          </a:p>
        </p:txBody>
      </p:sp>
      <p:sp>
        <p:nvSpPr>
          <p:cNvPr id="777246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8006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777247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4102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add1</a:t>
            </a:r>
          </a:p>
        </p:txBody>
      </p:sp>
      <p:sp>
        <p:nvSpPr>
          <p:cNvPr id="777248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777249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8006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7250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4102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7251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2484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7252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1054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mult’s</a:t>
            </a:r>
          </a:p>
        </p:txBody>
      </p:sp>
      <p:sp>
        <p:nvSpPr>
          <p:cNvPr id="777253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7254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2133600" y="38100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7255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1336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7256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5791200" y="3810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7257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62000" y="4165600"/>
            <a:ext cx="322263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3</a:t>
            </a:r>
          </a:p>
        </p:txBody>
      </p:sp>
      <p:sp>
        <p:nvSpPr>
          <p:cNvPr id="777258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478338" y="4479925"/>
            <a:ext cx="32226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</p:txBody>
      </p:sp>
      <p:sp>
        <p:nvSpPr>
          <p:cNvPr id="777259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21336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7260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5867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7261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2133600" y="6248400"/>
            <a:ext cx="594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7262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8077200" y="1752600"/>
            <a:ext cx="0" cy="449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7263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6629400" y="1752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7264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6629400" y="175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7265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2286000" y="3886200"/>
            <a:ext cx="579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7266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2860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7267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9718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7268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59436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7269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5532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7270" name="Rectangle 54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3886200" y="26670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rgbClr val="0C6E76"/>
                </a:solidFill>
                <a:latin typeface="Tahoma" pitchFamily="34" charset="0"/>
              </a:rPr>
              <a:t>ADDD F2, F8, F0</a:t>
            </a:r>
          </a:p>
        </p:txBody>
      </p:sp>
    </p:spTree>
    <p:extLst>
      <p:ext uri="{BB962C8B-B14F-4D97-AF65-F5344CB8AC3E}">
        <p14:creationId xmlns:p14="http://schemas.microsoft.com/office/powerpoint/2010/main" val="3290876186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r>
              <a:rPr lang="en-US"/>
              <a:t>Tomasulo – cycle 3</a:t>
            </a:r>
          </a:p>
        </p:txBody>
      </p:sp>
      <p:sp>
        <p:nvSpPr>
          <p:cNvPr id="77824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26670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77824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1676400"/>
            <a:ext cx="2219325" cy="161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ADDD	F4, F2, F0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  <a:latin typeface="Tahoma" pitchFamily="34" charset="0"/>
              </a:rPr>
              <a:t>MULD	F8, F4, F2</a:t>
            </a:r>
          </a:p>
          <a:p>
            <a:pPr eaLnBrk="1" hangingPunct="1"/>
            <a:r>
              <a:rPr lang="en-US" sz="2000">
                <a:solidFill>
                  <a:srgbClr val="009900"/>
                </a:solidFill>
                <a:latin typeface="Tahoma" pitchFamily="34" charset="0"/>
              </a:rPr>
              <a:t>ADDD	F6, F8, F6</a:t>
            </a:r>
          </a:p>
          <a:p>
            <a:pPr eaLnBrk="1" hangingPunct="1"/>
            <a:r>
              <a:rPr lang="en-US" sz="2000">
                <a:solidFill>
                  <a:srgbClr val="CC00CC"/>
                </a:solidFill>
                <a:latin typeface="Tahoma" pitchFamily="34" charset="0"/>
              </a:rPr>
              <a:t>SUBD	F8, F2, F0</a:t>
            </a:r>
          </a:p>
          <a:p>
            <a:pPr eaLnBrk="1" hangingPunct="1"/>
            <a:r>
              <a:rPr lang="en-US" sz="2000">
                <a:solidFill>
                  <a:srgbClr val="0C6E76"/>
                </a:solidFill>
                <a:latin typeface="Tahoma" pitchFamily="34" charset="0"/>
              </a:rPr>
              <a:t>ADDD	F2, F8, F0</a:t>
            </a:r>
          </a:p>
        </p:txBody>
      </p:sp>
      <p:sp>
        <p:nvSpPr>
          <p:cNvPr id="77824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20574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77824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23622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778247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29718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rgbClr val="0C6E76"/>
                </a:solidFill>
                <a:latin typeface="Tahoma" pitchFamily="34" charset="0"/>
              </a:rPr>
              <a:t>ADDD F2, F8, F0</a:t>
            </a:r>
          </a:p>
        </p:txBody>
      </p:sp>
      <p:sp>
        <p:nvSpPr>
          <p:cNvPr id="778248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32766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CC00CC"/>
                </a:solidFill>
                <a:latin typeface="Tahoma" pitchFamily="34" charset="0"/>
              </a:rPr>
              <a:t>SUBD F8, F2, F0</a:t>
            </a:r>
          </a:p>
        </p:txBody>
      </p:sp>
      <p:sp>
        <p:nvSpPr>
          <p:cNvPr id="77824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1649413"/>
            <a:ext cx="2201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Instruction Queue</a:t>
            </a:r>
          </a:p>
        </p:txBody>
      </p:sp>
      <p:sp>
        <p:nvSpPr>
          <p:cNvPr id="77825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1981200"/>
            <a:ext cx="42862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F0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F2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F4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F6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F8</a:t>
            </a:r>
          </a:p>
        </p:txBody>
      </p:sp>
      <p:sp>
        <p:nvSpPr>
          <p:cNvPr id="778251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00800" y="19812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778252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53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00800" y="22098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778254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858000" y="2209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55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24384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4.0</a:t>
            </a:r>
          </a:p>
        </p:txBody>
      </p:sp>
      <p:sp>
        <p:nvSpPr>
          <p:cNvPr id="778256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0" y="2438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add1</a:t>
            </a:r>
          </a:p>
        </p:txBody>
      </p:sp>
      <p:sp>
        <p:nvSpPr>
          <p:cNvPr id="778257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26670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6.0</a:t>
            </a:r>
          </a:p>
        </p:txBody>
      </p:sp>
      <p:sp>
        <p:nvSpPr>
          <p:cNvPr id="778258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858000" y="2667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add2</a:t>
            </a:r>
          </a:p>
        </p:txBody>
      </p:sp>
      <p:sp>
        <p:nvSpPr>
          <p:cNvPr id="778259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28956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8.0</a:t>
            </a:r>
          </a:p>
        </p:txBody>
      </p:sp>
      <p:sp>
        <p:nvSpPr>
          <p:cNvPr id="778260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58000" y="2895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mult1</a:t>
            </a:r>
          </a:p>
        </p:txBody>
      </p:sp>
      <p:sp>
        <p:nvSpPr>
          <p:cNvPr id="778261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143000" y="4191000"/>
            <a:ext cx="6096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latin typeface="Tahoma" pitchFamily="34" charset="0"/>
              </a:rPr>
              <a:t>ADDD</a:t>
            </a:r>
          </a:p>
        </p:txBody>
      </p:sp>
      <p:sp>
        <p:nvSpPr>
          <p:cNvPr id="778262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752600" y="4191000"/>
            <a:ext cx="8382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778263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0800" y="4191000"/>
            <a:ext cx="762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778264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1430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778265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7526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mult1</a:t>
            </a:r>
          </a:p>
        </p:txBody>
      </p:sp>
      <p:sp>
        <p:nvSpPr>
          <p:cNvPr id="778266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5908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6.0</a:t>
            </a:r>
          </a:p>
        </p:txBody>
      </p:sp>
      <p:sp>
        <p:nvSpPr>
          <p:cNvPr id="778267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1430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68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7526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69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5908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70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4478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adders</a:t>
            </a:r>
          </a:p>
        </p:txBody>
      </p:sp>
      <p:sp>
        <p:nvSpPr>
          <p:cNvPr id="778271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8006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778272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4102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add1</a:t>
            </a:r>
          </a:p>
        </p:txBody>
      </p:sp>
      <p:sp>
        <p:nvSpPr>
          <p:cNvPr id="778273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778274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8006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75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4102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76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2484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77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1054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mult’s</a:t>
            </a:r>
          </a:p>
        </p:txBody>
      </p:sp>
      <p:sp>
        <p:nvSpPr>
          <p:cNvPr id="778278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8279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133600" y="38100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8280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1336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8281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791200" y="3810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8282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62000" y="4165600"/>
            <a:ext cx="322263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3</a:t>
            </a:r>
          </a:p>
        </p:txBody>
      </p:sp>
      <p:sp>
        <p:nvSpPr>
          <p:cNvPr id="778283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478338" y="4479925"/>
            <a:ext cx="32226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</p:txBody>
      </p:sp>
      <p:sp>
        <p:nvSpPr>
          <p:cNvPr id="778284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21336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8285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867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8286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2133600" y="6248400"/>
            <a:ext cx="594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8287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8077200" y="1752600"/>
            <a:ext cx="0" cy="449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8288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6629400" y="1752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8289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629400" y="175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8290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286000" y="3886200"/>
            <a:ext cx="579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8291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2860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8292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29718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8293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9436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8294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5532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72248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r>
              <a:rPr lang="en-US"/>
              <a:t>Tomasulo – cycle 4</a:t>
            </a:r>
          </a:p>
        </p:txBody>
      </p:sp>
      <p:sp>
        <p:nvSpPr>
          <p:cNvPr id="77926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29718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77926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1676400"/>
            <a:ext cx="2219325" cy="161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ADDD	F4, F2, F0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  <a:latin typeface="Tahoma" pitchFamily="34" charset="0"/>
              </a:rPr>
              <a:t>MULD	F8, F4, F2</a:t>
            </a:r>
          </a:p>
          <a:p>
            <a:pPr eaLnBrk="1" hangingPunct="1"/>
            <a:r>
              <a:rPr lang="en-US" sz="2000">
                <a:solidFill>
                  <a:srgbClr val="009900"/>
                </a:solidFill>
                <a:latin typeface="Tahoma" pitchFamily="34" charset="0"/>
              </a:rPr>
              <a:t>ADDD	F6, F8, F6</a:t>
            </a:r>
          </a:p>
          <a:p>
            <a:pPr eaLnBrk="1" hangingPunct="1"/>
            <a:r>
              <a:rPr lang="en-US" sz="2000">
                <a:solidFill>
                  <a:srgbClr val="CC00CC"/>
                </a:solidFill>
                <a:latin typeface="Tahoma" pitchFamily="34" charset="0"/>
              </a:rPr>
              <a:t>SUBD	F8, F2, F0</a:t>
            </a:r>
          </a:p>
          <a:p>
            <a:pPr eaLnBrk="1" hangingPunct="1"/>
            <a:r>
              <a:rPr lang="en-US" sz="2000">
                <a:solidFill>
                  <a:srgbClr val="0C6E76"/>
                </a:solidFill>
                <a:latin typeface="Tahoma" pitchFamily="34" charset="0"/>
              </a:rPr>
              <a:t>ADDD	F2, F8, F0</a:t>
            </a:r>
          </a:p>
        </p:txBody>
      </p:sp>
      <p:sp>
        <p:nvSpPr>
          <p:cNvPr id="77926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23622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779270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26670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779271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32766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rgbClr val="0C6E76"/>
                </a:solidFill>
                <a:latin typeface="Tahoma" pitchFamily="34" charset="0"/>
              </a:rPr>
              <a:t>ADDD F2, F8, F0</a:t>
            </a:r>
          </a:p>
        </p:txBody>
      </p:sp>
      <p:sp>
        <p:nvSpPr>
          <p:cNvPr id="779272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20574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779273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1649413"/>
            <a:ext cx="2201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Instruction Queue</a:t>
            </a:r>
          </a:p>
        </p:txBody>
      </p:sp>
      <p:sp>
        <p:nvSpPr>
          <p:cNvPr id="779274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1981200"/>
            <a:ext cx="42862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F0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F2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F4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F6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F8</a:t>
            </a:r>
          </a:p>
        </p:txBody>
      </p:sp>
      <p:sp>
        <p:nvSpPr>
          <p:cNvPr id="779275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00800" y="19812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779276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9277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00800" y="22098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779278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858000" y="2209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9279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24384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4.0</a:t>
            </a:r>
          </a:p>
        </p:txBody>
      </p:sp>
      <p:sp>
        <p:nvSpPr>
          <p:cNvPr id="779280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0" y="2438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add1</a:t>
            </a:r>
          </a:p>
        </p:txBody>
      </p:sp>
      <p:sp>
        <p:nvSpPr>
          <p:cNvPr id="779281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26670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6.0</a:t>
            </a:r>
          </a:p>
        </p:txBody>
      </p:sp>
      <p:sp>
        <p:nvSpPr>
          <p:cNvPr id="779282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858000" y="2667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add2</a:t>
            </a:r>
          </a:p>
        </p:txBody>
      </p:sp>
      <p:sp>
        <p:nvSpPr>
          <p:cNvPr id="779283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28956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8.0</a:t>
            </a:r>
          </a:p>
        </p:txBody>
      </p:sp>
      <p:sp>
        <p:nvSpPr>
          <p:cNvPr id="779284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58000" y="2895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00CC"/>
                </a:solidFill>
                <a:latin typeface="Tahoma" pitchFamily="34" charset="0"/>
              </a:rPr>
              <a:t>add3</a:t>
            </a:r>
          </a:p>
        </p:txBody>
      </p:sp>
      <p:sp>
        <p:nvSpPr>
          <p:cNvPr id="779285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143000" y="4191000"/>
            <a:ext cx="6096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latin typeface="Tahoma" pitchFamily="34" charset="0"/>
              </a:rPr>
              <a:t>ADDD</a:t>
            </a:r>
          </a:p>
        </p:txBody>
      </p:sp>
      <p:sp>
        <p:nvSpPr>
          <p:cNvPr id="779286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752600" y="4191000"/>
            <a:ext cx="8382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779287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0800" y="4191000"/>
            <a:ext cx="762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779288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1430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779289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7526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mult1</a:t>
            </a:r>
          </a:p>
        </p:txBody>
      </p:sp>
      <p:sp>
        <p:nvSpPr>
          <p:cNvPr id="779290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5908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6.0</a:t>
            </a:r>
          </a:p>
        </p:txBody>
      </p:sp>
      <p:sp>
        <p:nvSpPr>
          <p:cNvPr id="779291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1430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CC00CC"/>
                </a:solidFill>
                <a:latin typeface="Tahoma" pitchFamily="34" charset="0"/>
              </a:rPr>
              <a:t>SUBD</a:t>
            </a:r>
          </a:p>
        </p:txBody>
      </p:sp>
      <p:sp>
        <p:nvSpPr>
          <p:cNvPr id="779292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7526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00CC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779293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5908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00CC"/>
                </a:solidFill>
                <a:latin typeface="Tahoma" pitchFamily="34" charset="0"/>
              </a:rPr>
              <a:t>0.0</a:t>
            </a:r>
          </a:p>
        </p:txBody>
      </p:sp>
      <p:sp>
        <p:nvSpPr>
          <p:cNvPr id="779294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4478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adders</a:t>
            </a:r>
          </a:p>
        </p:txBody>
      </p:sp>
      <p:sp>
        <p:nvSpPr>
          <p:cNvPr id="779295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8006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779296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4102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add1</a:t>
            </a:r>
          </a:p>
        </p:txBody>
      </p:sp>
      <p:sp>
        <p:nvSpPr>
          <p:cNvPr id="779297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779298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8006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9299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4102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9300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2484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9301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1054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mult’s</a:t>
            </a:r>
          </a:p>
        </p:txBody>
      </p:sp>
      <p:sp>
        <p:nvSpPr>
          <p:cNvPr id="779302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9303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133600" y="38100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9304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1336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9305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791200" y="3810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9306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62000" y="4165600"/>
            <a:ext cx="322263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3</a:t>
            </a:r>
          </a:p>
        </p:txBody>
      </p:sp>
      <p:sp>
        <p:nvSpPr>
          <p:cNvPr id="779307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478338" y="4479925"/>
            <a:ext cx="32226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</p:txBody>
      </p:sp>
      <p:sp>
        <p:nvSpPr>
          <p:cNvPr id="779308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21336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9309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867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9310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2133600" y="6248400"/>
            <a:ext cx="594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9311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8077200" y="1752600"/>
            <a:ext cx="0" cy="449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9312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6629400" y="1752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9313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629400" y="175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9314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286000" y="3886200"/>
            <a:ext cx="579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9315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2860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9316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29718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9317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9436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9318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5532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85258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r>
              <a:rPr lang="en-US"/>
              <a:t>Tomasulo – cycle 5</a:t>
            </a:r>
          </a:p>
        </p:txBody>
      </p:sp>
      <p:sp>
        <p:nvSpPr>
          <p:cNvPr id="780291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29718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780292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1676400"/>
            <a:ext cx="2219325" cy="161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ADDD	F4, F2, F0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  <a:latin typeface="Tahoma" pitchFamily="34" charset="0"/>
              </a:rPr>
              <a:t>MULD	F8, F4, F2</a:t>
            </a:r>
          </a:p>
          <a:p>
            <a:pPr eaLnBrk="1" hangingPunct="1"/>
            <a:r>
              <a:rPr lang="en-US" sz="2000">
                <a:solidFill>
                  <a:srgbClr val="009900"/>
                </a:solidFill>
                <a:latin typeface="Tahoma" pitchFamily="34" charset="0"/>
              </a:rPr>
              <a:t>ADDD	F6, F8, F6</a:t>
            </a:r>
          </a:p>
          <a:p>
            <a:pPr eaLnBrk="1" hangingPunct="1"/>
            <a:r>
              <a:rPr lang="en-US" sz="2000">
                <a:solidFill>
                  <a:srgbClr val="CC00CC"/>
                </a:solidFill>
                <a:latin typeface="Tahoma" pitchFamily="34" charset="0"/>
              </a:rPr>
              <a:t>SUBD	F8, F2, F0</a:t>
            </a:r>
          </a:p>
          <a:p>
            <a:pPr eaLnBrk="1" hangingPunct="1"/>
            <a:r>
              <a:rPr lang="en-US" sz="2000">
                <a:solidFill>
                  <a:srgbClr val="0C6E76"/>
                </a:solidFill>
                <a:latin typeface="Tahoma" pitchFamily="34" charset="0"/>
              </a:rPr>
              <a:t>ADDD	F2, F8, F0</a:t>
            </a:r>
          </a:p>
        </p:txBody>
      </p:sp>
      <p:sp>
        <p:nvSpPr>
          <p:cNvPr id="78029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23622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780294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26670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780295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32766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rgbClr val="0C6E76"/>
                </a:solidFill>
                <a:latin typeface="Tahoma" pitchFamily="34" charset="0"/>
              </a:rPr>
              <a:t>ADDD F2, F8, F0</a:t>
            </a:r>
          </a:p>
        </p:txBody>
      </p:sp>
      <p:sp>
        <p:nvSpPr>
          <p:cNvPr id="780296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20574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78029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1649413"/>
            <a:ext cx="2201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Instruction Queue</a:t>
            </a:r>
          </a:p>
        </p:txBody>
      </p:sp>
      <p:sp>
        <p:nvSpPr>
          <p:cNvPr id="78029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1981200"/>
            <a:ext cx="42862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F0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F2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F4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F6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F8</a:t>
            </a:r>
          </a:p>
        </p:txBody>
      </p:sp>
      <p:sp>
        <p:nvSpPr>
          <p:cNvPr id="780299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00800" y="19812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780300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0301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00800" y="22098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780302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858000" y="2209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0303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24384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 i="1">
                <a:latin typeface="Tahoma" pitchFamily="34" charset="0"/>
              </a:rPr>
              <a:t>2.0</a:t>
            </a:r>
          </a:p>
        </p:txBody>
      </p:sp>
      <p:sp>
        <p:nvSpPr>
          <p:cNvPr id="780304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0" y="2438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-</a:t>
            </a:r>
          </a:p>
        </p:txBody>
      </p:sp>
      <p:sp>
        <p:nvSpPr>
          <p:cNvPr id="780305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26670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6.0</a:t>
            </a:r>
          </a:p>
        </p:txBody>
      </p:sp>
      <p:sp>
        <p:nvSpPr>
          <p:cNvPr id="780306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858000" y="2667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add2</a:t>
            </a:r>
          </a:p>
        </p:txBody>
      </p:sp>
      <p:sp>
        <p:nvSpPr>
          <p:cNvPr id="780307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28956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8.0</a:t>
            </a:r>
          </a:p>
        </p:txBody>
      </p:sp>
      <p:sp>
        <p:nvSpPr>
          <p:cNvPr id="780308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58000" y="2895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00CC"/>
                </a:solidFill>
                <a:latin typeface="Tahoma" pitchFamily="34" charset="0"/>
              </a:rPr>
              <a:t>add3</a:t>
            </a:r>
          </a:p>
        </p:txBody>
      </p:sp>
      <p:sp>
        <p:nvSpPr>
          <p:cNvPr id="780309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143000" y="4191000"/>
            <a:ext cx="6096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latin typeface="Tahoma" pitchFamily="34" charset="0"/>
              </a:rPr>
              <a:t>ADDD</a:t>
            </a:r>
          </a:p>
        </p:txBody>
      </p:sp>
      <p:sp>
        <p:nvSpPr>
          <p:cNvPr id="780310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752600" y="4191000"/>
            <a:ext cx="8382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780311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0800" y="4191000"/>
            <a:ext cx="762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780312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1430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780313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7526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mult1</a:t>
            </a:r>
          </a:p>
        </p:txBody>
      </p:sp>
      <p:sp>
        <p:nvSpPr>
          <p:cNvPr id="780314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5908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6.0</a:t>
            </a:r>
          </a:p>
        </p:txBody>
      </p:sp>
      <p:sp>
        <p:nvSpPr>
          <p:cNvPr id="780315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143000" y="4800600"/>
            <a:ext cx="6096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CC00CC"/>
                </a:solidFill>
                <a:latin typeface="Tahoma" pitchFamily="34" charset="0"/>
              </a:rPr>
              <a:t>SUBD</a:t>
            </a:r>
          </a:p>
        </p:txBody>
      </p:sp>
      <p:sp>
        <p:nvSpPr>
          <p:cNvPr id="780316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752600" y="4800600"/>
            <a:ext cx="8382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00CC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780317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590800" y="4800600"/>
            <a:ext cx="762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00CC"/>
                </a:solidFill>
                <a:latin typeface="Tahoma" pitchFamily="34" charset="0"/>
              </a:rPr>
              <a:t>0.0</a:t>
            </a:r>
          </a:p>
        </p:txBody>
      </p:sp>
      <p:sp>
        <p:nvSpPr>
          <p:cNvPr id="780318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4478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adders</a:t>
            </a:r>
          </a:p>
        </p:txBody>
      </p:sp>
      <p:sp>
        <p:nvSpPr>
          <p:cNvPr id="780319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8006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780320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4102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 i="1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780321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780322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8006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0323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4102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0324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2484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0325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1054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mult’s</a:t>
            </a:r>
          </a:p>
        </p:txBody>
      </p:sp>
      <p:sp>
        <p:nvSpPr>
          <p:cNvPr id="780326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0327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133600" y="38100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0328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1336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0329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791200" y="3810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0330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62000" y="4165600"/>
            <a:ext cx="322263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3</a:t>
            </a:r>
          </a:p>
        </p:txBody>
      </p:sp>
      <p:sp>
        <p:nvSpPr>
          <p:cNvPr id="780331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478338" y="4479925"/>
            <a:ext cx="32226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</p:txBody>
      </p:sp>
      <p:sp>
        <p:nvSpPr>
          <p:cNvPr id="780332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21336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0333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867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0334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2133600" y="6248400"/>
            <a:ext cx="594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0335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8077200" y="1752600"/>
            <a:ext cx="0" cy="449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0336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6629400" y="1752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0337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629400" y="175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0338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286000" y="3886200"/>
            <a:ext cx="579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0339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2860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0340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29718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0341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9436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0342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5532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0343" name="Text Box 55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133600" y="6172200"/>
            <a:ext cx="25415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2.0  (add1 result)</a:t>
            </a:r>
          </a:p>
        </p:txBody>
      </p:sp>
    </p:spTree>
    <p:extLst>
      <p:ext uri="{BB962C8B-B14F-4D97-AF65-F5344CB8AC3E}">
        <p14:creationId xmlns:p14="http://schemas.microsoft.com/office/powerpoint/2010/main" val="3891198248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r>
              <a:rPr lang="en-US"/>
              <a:t>Tomasulo – cycle 6</a:t>
            </a:r>
          </a:p>
        </p:txBody>
      </p:sp>
      <p:sp>
        <p:nvSpPr>
          <p:cNvPr id="7813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29718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78131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1676400"/>
            <a:ext cx="2219325" cy="161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ADDD	F4, F2, F0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  <a:latin typeface="Tahoma" pitchFamily="34" charset="0"/>
              </a:rPr>
              <a:t>MULD	F8, F4, F2</a:t>
            </a:r>
          </a:p>
          <a:p>
            <a:pPr eaLnBrk="1" hangingPunct="1"/>
            <a:r>
              <a:rPr lang="en-US" sz="2000">
                <a:solidFill>
                  <a:srgbClr val="009900"/>
                </a:solidFill>
                <a:latin typeface="Tahoma" pitchFamily="34" charset="0"/>
              </a:rPr>
              <a:t>ADDD	F6, F8, F6</a:t>
            </a:r>
          </a:p>
          <a:p>
            <a:pPr eaLnBrk="1" hangingPunct="1"/>
            <a:r>
              <a:rPr lang="en-US" sz="2000">
                <a:solidFill>
                  <a:srgbClr val="CC00CC"/>
                </a:solidFill>
                <a:latin typeface="Tahoma" pitchFamily="34" charset="0"/>
              </a:rPr>
              <a:t>SUBD	F8, F2, F0</a:t>
            </a:r>
          </a:p>
          <a:p>
            <a:pPr eaLnBrk="1" hangingPunct="1"/>
            <a:r>
              <a:rPr lang="en-US" sz="2000">
                <a:solidFill>
                  <a:srgbClr val="0C6E76"/>
                </a:solidFill>
                <a:latin typeface="Tahoma" pitchFamily="34" charset="0"/>
              </a:rPr>
              <a:t>ADDD	F2, F8, F0</a:t>
            </a:r>
          </a:p>
        </p:txBody>
      </p:sp>
      <p:sp>
        <p:nvSpPr>
          <p:cNvPr id="7813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23622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781318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26670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781319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32766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400">
              <a:solidFill>
                <a:srgbClr val="0C6E76"/>
              </a:solidFill>
              <a:latin typeface="Tahoma" pitchFamily="34" charset="0"/>
            </a:endParaRPr>
          </a:p>
        </p:txBody>
      </p:sp>
      <p:sp>
        <p:nvSpPr>
          <p:cNvPr id="781320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20574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781321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1649413"/>
            <a:ext cx="2201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Instruction Queue</a:t>
            </a:r>
          </a:p>
        </p:txBody>
      </p:sp>
      <p:sp>
        <p:nvSpPr>
          <p:cNvPr id="781322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1981200"/>
            <a:ext cx="42862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F0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F2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F4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F6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F8</a:t>
            </a:r>
          </a:p>
        </p:txBody>
      </p:sp>
      <p:sp>
        <p:nvSpPr>
          <p:cNvPr id="781323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00800" y="19812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781324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1325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00800" y="22098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781326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858000" y="2209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C6E76"/>
                </a:solidFill>
                <a:latin typeface="Tahoma" pitchFamily="34" charset="0"/>
              </a:rPr>
              <a:t>add1</a:t>
            </a:r>
          </a:p>
        </p:txBody>
      </p:sp>
      <p:sp>
        <p:nvSpPr>
          <p:cNvPr id="781327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24384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781328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0" y="2438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-</a:t>
            </a:r>
          </a:p>
        </p:txBody>
      </p:sp>
      <p:sp>
        <p:nvSpPr>
          <p:cNvPr id="781329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26670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6.0</a:t>
            </a:r>
          </a:p>
        </p:txBody>
      </p:sp>
      <p:sp>
        <p:nvSpPr>
          <p:cNvPr id="781330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858000" y="2667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add2</a:t>
            </a:r>
          </a:p>
        </p:txBody>
      </p:sp>
      <p:sp>
        <p:nvSpPr>
          <p:cNvPr id="781331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28956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8.0</a:t>
            </a:r>
          </a:p>
        </p:txBody>
      </p:sp>
      <p:sp>
        <p:nvSpPr>
          <p:cNvPr id="781332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58000" y="2895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00CC"/>
                </a:solidFill>
                <a:latin typeface="Tahoma" pitchFamily="34" charset="0"/>
              </a:rPr>
              <a:t>add3</a:t>
            </a:r>
          </a:p>
        </p:txBody>
      </p:sp>
      <p:sp>
        <p:nvSpPr>
          <p:cNvPr id="781333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143000" y="41910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C6E76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781334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752600" y="41910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C6E76"/>
                </a:solidFill>
                <a:latin typeface="Tahoma" pitchFamily="34" charset="0"/>
              </a:rPr>
              <a:t>add3</a:t>
            </a:r>
          </a:p>
        </p:txBody>
      </p:sp>
      <p:sp>
        <p:nvSpPr>
          <p:cNvPr id="781335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0800" y="41910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C6E76"/>
                </a:solidFill>
                <a:latin typeface="Tahoma" pitchFamily="34" charset="0"/>
              </a:rPr>
              <a:t>0.0</a:t>
            </a:r>
          </a:p>
        </p:txBody>
      </p:sp>
      <p:sp>
        <p:nvSpPr>
          <p:cNvPr id="781336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1430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781337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7526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mult1</a:t>
            </a:r>
          </a:p>
        </p:txBody>
      </p:sp>
      <p:sp>
        <p:nvSpPr>
          <p:cNvPr id="781338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5908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6.0</a:t>
            </a:r>
          </a:p>
        </p:txBody>
      </p:sp>
      <p:sp>
        <p:nvSpPr>
          <p:cNvPr id="781339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143000" y="4800600"/>
            <a:ext cx="6096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CC00CC"/>
                </a:solidFill>
                <a:latin typeface="Tahoma" pitchFamily="34" charset="0"/>
              </a:rPr>
              <a:t>SUBD</a:t>
            </a:r>
          </a:p>
        </p:txBody>
      </p:sp>
      <p:sp>
        <p:nvSpPr>
          <p:cNvPr id="781340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752600" y="4800600"/>
            <a:ext cx="8382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00CC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781341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590800" y="4800600"/>
            <a:ext cx="762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00CC"/>
                </a:solidFill>
                <a:latin typeface="Tahoma" pitchFamily="34" charset="0"/>
              </a:rPr>
              <a:t>0.0</a:t>
            </a:r>
          </a:p>
        </p:txBody>
      </p:sp>
      <p:sp>
        <p:nvSpPr>
          <p:cNvPr id="781342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4478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adders</a:t>
            </a:r>
          </a:p>
        </p:txBody>
      </p:sp>
      <p:sp>
        <p:nvSpPr>
          <p:cNvPr id="781343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800600" y="4495800"/>
            <a:ext cx="6096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781344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410200" y="4495800"/>
            <a:ext cx="8382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781345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4495800"/>
            <a:ext cx="762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781346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8006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1347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4102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1348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2484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1349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1054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mult’s</a:t>
            </a:r>
          </a:p>
        </p:txBody>
      </p:sp>
      <p:sp>
        <p:nvSpPr>
          <p:cNvPr id="781350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1351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133600" y="38100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1352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1336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1353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791200" y="3810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1354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62000" y="4165600"/>
            <a:ext cx="322263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3</a:t>
            </a:r>
          </a:p>
        </p:txBody>
      </p:sp>
      <p:sp>
        <p:nvSpPr>
          <p:cNvPr id="781355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478338" y="4479925"/>
            <a:ext cx="32226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</p:txBody>
      </p:sp>
      <p:sp>
        <p:nvSpPr>
          <p:cNvPr id="781356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21336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1357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867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1358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2133600" y="6248400"/>
            <a:ext cx="594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1359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8077200" y="1752600"/>
            <a:ext cx="0" cy="449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1360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6629400" y="1752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1361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629400" y="175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1362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286000" y="3886200"/>
            <a:ext cx="579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1363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2860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1364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29718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1365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9436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1366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5532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52654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r>
              <a:rPr lang="en-US"/>
              <a:t>Tomasulo – cycle 8</a:t>
            </a:r>
          </a:p>
        </p:txBody>
      </p:sp>
      <p:sp>
        <p:nvSpPr>
          <p:cNvPr id="782339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29718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78234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1676400"/>
            <a:ext cx="2219325" cy="161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ADDD	F4, F2, F0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  <a:latin typeface="Tahoma" pitchFamily="34" charset="0"/>
              </a:rPr>
              <a:t>MULD	F8, F4, F2</a:t>
            </a:r>
          </a:p>
          <a:p>
            <a:pPr eaLnBrk="1" hangingPunct="1"/>
            <a:r>
              <a:rPr lang="en-US" sz="2000">
                <a:solidFill>
                  <a:srgbClr val="009900"/>
                </a:solidFill>
                <a:latin typeface="Tahoma" pitchFamily="34" charset="0"/>
              </a:rPr>
              <a:t>ADDD	F6, F8, F6</a:t>
            </a:r>
          </a:p>
          <a:p>
            <a:pPr eaLnBrk="1" hangingPunct="1"/>
            <a:r>
              <a:rPr lang="en-US" sz="2000">
                <a:solidFill>
                  <a:srgbClr val="CC00CC"/>
                </a:solidFill>
                <a:latin typeface="Tahoma" pitchFamily="34" charset="0"/>
              </a:rPr>
              <a:t>SUBD	F8, F2, F0</a:t>
            </a:r>
          </a:p>
          <a:p>
            <a:pPr eaLnBrk="1" hangingPunct="1"/>
            <a:r>
              <a:rPr lang="en-US" sz="2000">
                <a:solidFill>
                  <a:srgbClr val="0C6E76"/>
                </a:solidFill>
                <a:latin typeface="Tahoma" pitchFamily="34" charset="0"/>
              </a:rPr>
              <a:t>ADDD	F2, F8, F0</a:t>
            </a:r>
          </a:p>
        </p:txBody>
      </p:sp>
      <p:sp>
        <p:nvSpPr>
          <p:cNvPr id="78234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23622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782342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26670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782343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32766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400">
              <a:solidFill>
                <a:srgbClr val="0C6E76"/>
              </a:solidFill>
              <a:latin typeface="Tahoma" pitchFamily="34" charset="0"/>
            </a:endParaRPr>
          </a:p>
        </p:txBody>
      </p:sp>
      <p:sp>
        <p:nvSpPr>
          <p:cNvPr id="782344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20574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78234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1649413"/>
            <a:ext cx="2201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Instruction Queue</a:t>
            </a:r>
          </a:p>
        </p:txBody>
      </p:sp>
      <p:sp>
        <p:nvSpPr>
          <p:cNvPr id="782346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1981200"/>
            <a:ext cx="42862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F0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F2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F4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F6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F8</a:t>
            </a:r>
          </a:p>
        </p:txBody>
      </p:sp>
      <p:sp>
        <p:nvSpPr>
          <p:cNvPr id="782347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00800" y="19812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782348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2349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00800" y="22098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782350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858000" y="2209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C6E76"/>
                </a:solidFill>
                <a:latin typeface="Tahoma" pitchFamily="34" charset="0"/>
              </a:rPr>
              <a:t>add1</a:t>
            </a:r>
          </a:p>
        </p:txBody>
      </p:sp>
      <p:sp>
        <p:nvSpPr>
          <p:cNvPr id="782351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24384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782352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0" y="2438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-</a:t>
            </a:r>
          </a:p>
        </p:txBody>
      </p:sp>
      <p:sp>
        <p:nvSpPr>
          <p:cNvPr id="782353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26670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6.0</a:t>
            </a:r>
          </a:p>
        </p:txBody>
      </p:sp>
      <p:sp>
        <p:nvSpPr>
          <p:cNvPr id="782354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858000" y="2667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add2</a:t>
            </a:r>
          </a:p>
        </p:txBody>
      </p:sp>
      <p:sp>
        <p:nvSpPr>
          <p:cNvPr id="782355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28956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 i="1">
                <a:latin typeface="Tahoma" pitchFamily="34" charset="0"/>
              </a:rPr>
              <a:t>2.0</a:t>
            </a:r>
          </a:p>
        </p:txBody>
      </p:sp>
      <p:sp>
        <p:nvSpPr>
          <p:cNvPr id="782356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58000" y="2895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00CC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782357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143000" y="41910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C6E76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782358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752600" y="41910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 i="1">
                <a:solidFill>
                  <a:srgbClr val="0C6E76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782359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0800" y="41910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C6E76"/>
                </a:solidFill>
                <a:latin typeface="Tahoma" pitchFamily="34" charset="0"/>
              </a:rPr>
              <a:t>0.0</a:t>
            </a:r>
          </a:p>
        </p:txBody>
      </p:sp>
      <p:sp>
        <p:nvSpPr>
          <p:cNvPr id="782360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1430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782361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7526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mult1</a:t>
            </a:r>
          </a:p>
        </p:txBody>
      </p:sp>
      <p:sp>
        <p:nvSpPr>
          <p:cNvPr id="782362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5908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6.0</a:t>
            </a:r>
          </a:p>
        </p:txBody>
      </p:sp>
      <p:sp>
        <p:nvSpPr>
          <p:cNvPr id="782363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143000" y="4800600"/>
            <a:ext cx="6096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CC00CC"/>
                </a:solidFill>
                <a:latin typeface="Tahoma" pitchFamily="34" charset="0"/>
              </a:rPr>
              <a:t>SUBD</a:t>
            </a:r>
          </a:p>
        </p:txBody>
      </p:sp>
      <p:sp>
        <p:nvSpPr>
          <p:cNvPr id="782364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752600" y="4800600"/>
            <a:ext cx="8382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00CC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782365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590800" y="4800600"/>
            <a:ext cx="762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CC00CC"/>
                </a:solidFill>
                <a:latin typeface="Tahoma" pitchFamily="34" charset="0"/>
              </a:rPr>
              <a:t>0.0</a:t>
            </a:r>
          </a:p>
        </p:txBody>
      </p:sp>
      <p:sp>
        <p:nvSpPr>
          <p:cNvPr id="782366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4478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adders</a:t>
            </a:r>
          </a:p>
        </p:txBody>
      </p:sp>
      <p:sp>
        <p:nvSpPr>
          <p:cNvPr id="782367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800600" y="4495800"/>
            <a:ext cx="6096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782368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410200" y="4495800"/>
            <a:ext cx="8382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782369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4495800"/>
            <a:ext cx="762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782370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8006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2371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4102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2372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2484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2373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1054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mult’s</a:t>
            </a:r>
          </a:p>
        </p:txBody>
      </p:sp>
      <p:sp>
        <p:nvSpPr>
          <p:cNvPr id="782374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2375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133600" y="38100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2376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1336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2377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791200" y="3810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2378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62000" y="4165600"/>
            <a:ext cx="322263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3</a:t>
            </a:r>
          </a:p>
        </p:txBody>
      </p:sp>
      <p:sp>
        <p:nvSpPr>
          <p:cNvPr id="782379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478338" y="4479925"/>
            <a:ext cx="32226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</p:txBody>
      </p:sp>
      <p:sp>
        <p:nvSpPr>
          <p:cNvPr id="782380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21336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2381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867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2382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2133600" y="6248400"/>
            <a:ext cx="594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2383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8077200" y="1752600"/>
            <a:ext cx="0" cy="449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2384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6629400" y="1752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2385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629400" y="175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2386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286000" y="3886200"/>
            <a:ext cx="579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2387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2860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2388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29718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2389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9436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2390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5532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2391" name="Text Box 55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133600" y="6172200"/>
            <a:ext cx="25415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CC00CC"/>
                </a:solidFill>
                <a:latin typeface="Tahoma" pitchFamily="34" charset="0"/>
              </a:rPr>
              <a:t>2.0  (add3 result)</a:t>
            </a:r>
          </a:p>
        </p:txBody>
      </p:sp>
    </p:spTree>
    <p:extLst>
      <p:ext uri="{BB962C8B-B14F-4D97-AF65-F5344CB8AC3E}">
        <p14:creationId xmlns:p14="http://schemas.microsoft.com/office/powerpoint/2010/main" val="2914705681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r>
              <a:rPr lang="en-US"/>
              <a:t>Tomasulo – cycle 9</a:t>
            </a:r>
          </a:p>
        </p:txBody>
      </p:sp>
      <p:sp>
        <p:nvSpPr>
          <p:cNvPr id="78336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29718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78336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1676400"/>
            <a:ext cx="2219325" cy="161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ADDD	F4, F2, F0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  <a:latin typeface="Tahoma" pitchFamily="34" charset="0"/>
              </a:rPr>
              <a:t>MULD	F8, F4, F2</a:t>
            </a:r>
          </a:p>
          <a:p>
            <a:pPr eaLnBrk="1" hangingPunct="1"/>
            <a:r>
              <a:rPr lang="en-US" sz="2000">
                <a:solidFill>
                  <a:srgbClr val="009900"/>
                </a:solidFill>
                <a:latin typeface="Tahoma" pitchFamily="34" charset="0"/>
              </a:rPr>
              <a:t>ADDD	F6, F8, F6</a:t>
            </a:r>
          </a:p>
          <a:p>
            <a:pPr eaLnBrk="1" hangingPunct="1"/>
            <a:r>
              <a:rPr lang="en-US" sz="2000">
                <a:solidFill>
                  <a:srgbClr val="CC00CC"/>
                </a:solidFill>
                <a:latin typeface="Tahoma" pitchFamily="34" charset="0"/>
              </a:rPr>
              <a:t>SUBD	F8, F2, F0</a:t>
            </a:r>
          </a:p>
          <a:p>
            <a:pPr eaLnBrk="1" hangingPunct="1"/>
            <a:r>
              <a:rPr lang="en-US" sz="2000">
                <a:solidFill>
                  <a:srgbClr val="0C6E76"/>
                </a:solidFill>
                <a:latin typeface="Tahoma" pitchFamily="34" charset="0"/>
              </a:rPr>
              <a:t>ADDD	F2, F8, F0</a:t>
            </a:r>
          </a:p>
        </p:txBody>
      </p:sp>
      <p:sp>
        <p:nvSpPr>
          <p:cNvPr id="78336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23622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78336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26670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783367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32766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400">
              <a:solidFill>
                <a:srgbClr val="0C6E76"/>
              </a:solidFill>
              <a:latin typeface="Tahoma" pitchFamily="34" charset="0"/>
            </a:endParaRPr>
          </a:p>
        </p:txBody>
      </p:sp>
      <p:sp>
        <p:nvSpPr>
          <p:cNvPr id="783368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20574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78336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1649413"/>
            <a:ext cx="2201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Instruction Queue</a:t>
            </a:r>
          </a:p>
        </p:txBody>
      </p:sp>
      <p:sp>
        <p:nvSpPr>
          <p:cNvPr id="78337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1981200"/>
            <a:ext cx="42862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F0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F2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F4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F6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F8</a:t>
            </a:r>
          </a:p>
        </p:txBody>
      </p:sp>
      <p:sp>
        <p:nvSpPr>
          <p:cNvPr id="783371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00800" y="19812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783372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3373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00800" y="22098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783374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858000" y="2209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C6E76"/>
                </a:solidFill>
                <a:latin typeface="Tahoma" pitchFamily="34" charset="0"/>
              </a:rPr>
              <a:t>add1</a:t>
            </a:r>
          </a:p>
        </p:txBody>
      </p:sp>
      <p:sp>
        <p:nvSpPr>
          <p:cNvPr id="783375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24384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783376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0" y="2438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783377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26670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6.0</a:t>
            </a:r>
          </a:p>
        </p:txBody>
      </p:sp>
      <p:sp>
        <p:nvSpPr>
          <p:cNvPr id="783378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858000" y="2667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add2</a:t>
            </a:r>
          </a:p>
        </p:txBody>
      </p:sp>
      <p:sp>
        <p:nvSpPr>
          <p:cNvPr id="783379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28956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783380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58000" y="2895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783381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143000" y="4191000"/>
            <a:ext cx="6096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C6E76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783382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752600" y="4191000"/>
            <a:ext cx="8382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C6E76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783383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0800" y="4191000"/>
            <a:ext cx="762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C6E76"/>
                </a:solidFill>
                <a:latin typeface="Tahoma" pitchFamily="34" charset="0"/>
              </a:rPr>
              <a:t>0.0</a:t>
            </a:r>
          </a:p>
        </p:txBody>
      </p:sp>
      <p:sp>
        <p:nvSpPr>
          <p:cNvPr id="783384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1430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783385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7526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mult1</a:t>
            </a:r>
          </a:p>
        </p:txBody>
      </p:sp>
      <p:sp>
        <p:nvSpPr>
          <p:cNvPr id="783386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5908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6.0</a:t>
            </a:r>
          </a:p>
        </p:txBody>
      </p:sp>
      <p:sp>
        <p:nvSpPr>
          <p:cNvPr id="783387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1430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783388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7526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783389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5908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783390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4478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adders</a:t>
            </a:r>
          </a:p>
        </p:txBody>
      </p:sp>
      <p:sp>
        <p:nvSpPr>
          <p:cNvPr id="783391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800600" y="4495800"/>
            <a:ext cx="6096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783392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410200" y="4495800"/>
            <a:ext cx="8382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783393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4495800"/>
            <a:ext cx="762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783394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8006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3395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4102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3396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2484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3397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1054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mult’s</a:t>
            </a:r>
          </a:p>
        </p:txBody>
      </p:sp>
      <p:sp>
        <p:nvSpPr>
          <p:cNvPr id="783398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3399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133600" y="38100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3400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1336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3401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791200" y="3810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3402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62000" y="4165600"/>
            <a:ext cx="322263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3</a:t>
            </a:r>
          </a:p>
        </p:txBody>
      </p:sp>
      <p:sp>
        <p:nvSpPr>
          <p:cNvPr id="783403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478338" y="4479925"/>
            <a:ext cx="32226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</p:txBody>
      </p:sp>
      <p:sp>
        <p:nvSpPr>
          <p:cNvPr id="783404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21336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3405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867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3406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2133600" y="6248400"/>
            <a:ext cx="594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3407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8077200" y="1752600"/>
            <a:ext cx="0" cy="449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3408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6629400" y="1752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3409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629400" y="175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3410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286000" y="3886200"/>
            <a:ext cx="579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3411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2860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3412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29718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3413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9436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3414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5532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68873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r>
              <a:rPr lang="en-US"/>
              <a:t>Tomasulo – cycle 12</a:t>
            </a:r>
          </a:p>
        </p:txBody>
      </p:sp>
      <p:sp>
        <p:nvSpPr>
          <p:cNvPr id="78438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29718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78438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1676400"/>
            <a:ext cx="2219325" cy="161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ADDD	F4, F2, F0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  <a:latin typeface="Tahoma" pitchFamily="34" charset="0"/>
              </a:rPr>
              <a:t>MULD	F8, F4, F2</a:t>
            </a:r>
          </a:p>
          <a:p>
            <a:pPr eaLnBrk="1" hangingPunct="1"/>
            <a:r>
              <a:rPr lang="en-US" sz="2000">
                <a:solidFill>
                  <a:srgbClr val="009900"/>
                </a:solidFill>
                <a:latin typeface="Tahoma" pitchFamily="34" charset="0"/>
              </a:rPr>
              <a:t>ADDD	F6, F8, F6</a:t>
            </a:r>
          </a:p>
          <a:p>
            <a:pPr eaLnBrk="1" hangingPunct="1"/>
            <a:r>
              <a:rPr lang="en-US" sz="2000">
                <a:solidFill>
                  <a:srgbClr val="CC00CC"/>
                </a:solidFill>
                <a:latin typeface="Tahoma" pitchFamily="34" charset="0"/>
              </a:rPr>
              <a:t>SUBD	F8, F2, F0</a:t>
            </a:r>
          </a:p>
          <a:p>
            <a:pPr eaLnBrk="1" hangingPunct="1"/>
            <a:r>
              <a:rPr lang="en-US" sz="2000">
                <a:solidFill>
                  <a:srgbClr val="0C6E76"/>
                </a:solidFill>
                <a:latin typeface="Tahoma" pitchFamily="34" charset="0"/>
              </a:rPr>
              <a:t>ADDD	F2, F8, F0</a:t>
            </a:r>
          </a:p>
        </p:txBody>
      </p:sp>
      <p:sp>
        <p:nvSpPr>
          <p:cNvPr id="78438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23622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784390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26670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784391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32766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400">
              <a:solidFill>
                <a:srgbClr val="0C6E76"/>
              </a:solidFill>
              <a:latin typeface="Tahoma" pitchFamily="34" charset="0"/>
            </a:endParaRPr>
          </a:p>
        </p:txBody>
      </p:sp>
      <p:sp>
        <p:nvSpPr>
          <p:cNvPr id="784392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20574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784393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1649413"/>
            <a:ext cx="2201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Instruction Queue</a:t>
            </a:r>
          </a:p>
        </p:txBody>
      </p:sp>
      <p:sp>
        <p:nvSpPr>
          <p:cNvPr id="784394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1981200"/>
            <a:ext cx="42862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F0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F2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F4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F6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F8</a:t>
            </a:r>
          </a:p>
        </p:txBody>
      </p:sp>
      <p:sp>
        <p:nvSpPr>
          <p:cNvPr id="784395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00800" y="19812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784396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4397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00800" y="22098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 i="1">
                <a:latin typeface="Tahoma" pitchFamily="34" charset="0"/>
              </a:rPr>
              <a:t>2.0</a:t>
            </a:r>
          </a:p>
        </p:txBody>
      </p:sp>
      <p:sp>
        <p:nvSpPr>
          <p:cNvPr id="784398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858000" y="2209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C6E76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784399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24384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784400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0" y="2438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784401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26670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6.0</a:t>
            </a:r>
          </a:p>
        </p:txBody>
      </p:sp>
      <p:sp>
        <p:nvSpPr>
          <p:cNvPr id="784402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858000" y="2667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add2</a:t>
            </a:r>
          </a:p>
        </p:txBody>
      </p:sp>
      <p:sp>
        <p:nvSpPr>
          <p:cNvPr id="784403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28956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784404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58000" y="2895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784405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143000" y="4191000"/>
            <a:ext cx="6096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0C6E76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784406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752600" y="4191000"/>
            <a:ext cx="8382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C6E76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784407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0800" y="4191000"/>
            <a:ext cx="762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C6E76"/>
                </a:solidFill>
                <a:latin typeface="Tahoma" pitchFamily="34" charset="0"/>
              </a:rPr>
              <a:t>0.0</a:t>
            </a:r>
          </a:p>
        </p:txBody>
      </p:sp>
      <p:sp>
        <p:nvSpPr>
          <p:cNvPr id="784408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1430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784409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7526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mult1</a:t>
            </a:r>
          </a:p>
        </p:txBody>
      </p:sp>
      <p:sp>
        <p:nvSpPr>
          <p:cNvPr id="784410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5908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6.0</a:t>
            </a:r>
          </a:p>
        </p:txBody>
      </p:sp>
      <p:sp>
        <p:nvSpPr>
          <p:cNvPr id="784411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1430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784412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7526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784413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5908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784414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4478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adders</a:t>
            </a:r>
          </a:p>
        </p:txBody>
      </p:sp>
      <p:sp>
        <p:nvSpPr>
          <p:cNvPr id="784415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800600" y="4495800"/>
            <a:ext cx="6096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784416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410200" y="4495800"/>
            <a:ext cx="8382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784417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4495800"/>
            <a:ext cx="762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784418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8006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4419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4102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4420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2484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4421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1054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mult’s</a:t>
            </a:r>
          </a:p>
        </p:txBody>
      </p:sp>
      <p:sp>
        <p:nvSpPr>
          <p:cNvPr id="784422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4423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133600" y="38100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4424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1336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4425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791200" y="3810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4426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62000" y="4165600"/>
            <a:ext cx="322263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3</a:t>
            </a:r>
          </a:p>
        </p:txBody>
      </p:sp>
      <p:sp>
        <p:nvSpPr>
          <p:cNvPr id="784427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478338" y="4479925"/>
            <a:ext cx="32226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</p:txBody>
      </p:sp>
      <p:sp>
        <p:nvSpPr>
          <p:cNvPr id="784428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21336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4429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867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4430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2133600" y="6248400"/>
            <a:ext cx="594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4431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8077200" y="1752600"/>
            <a:ext cx="0" cy="449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4432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6629400" y="1752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4433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629400" y="175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4434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286000" y="3886200"/>
            <a:ext cx="579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4435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2860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4436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29718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4437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9436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4438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5532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4439" name="Text Box 55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133600" y="6172200"/>
            <a:ext cx="25415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0C6E76"/>
                </a:solidFill>
                <a:latin typeface="Tahoma" pitchFamily="34" charset="0"/>
              </a:rPr>
              <a:t>2.0  (add1 result)</a:t>
            </a:r>
          </a:p>
        </p:txBody>
      </p:sp>
    </p:spTree>
    <p:extLst>
      <p:ext uri="{BB962C8B-B14F-4D97-AF65-F5344CB8AC3E}">
        <p14:creationId xmlns:p14="http://schemas.microsoft.com/office/powerpoint/2010/main" val="2001215818"/>
      </p:ext>
    </p:extLst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r>
              <a:rPr lang="en-US"/>
              <a:t>Tomasulo – cycle 15</a:t>
            </a:r>
          </a:p>
        </p:txBody>
      </p:sp>
      <p:sp>
        <p:nvSpPr>
          <p:cNvPr id="785411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29718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785412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1676400"/>
            <a:ext cx="2219325" cy="161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ADDD	F4, F2, F0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  <a:latin typeface="Tahoma" pitchFamily="34" charset="0"/>
              </a:rPr>
              <a:t>MULD	F8, F4, F2</a:t>
            </a:r>
          </a:p>
          <a:p>
            <a:pPr eaLnBrk="1" hangingPunct="1"/>
            <a:r>
              <a:rPr lang="en-US" sz="2000">
                <a:solidFill>
                  <a:srgbClr val="009900"/>
                </a:solidFill>
                <a:latin typeface="Tahoma" pitchFamily="34" charset="0"/>
              </a:rPr>
              <a:t>ADDD	F6, F8, F6</a:t>
            </a:r>
          </a:p>
          <a:p>
            <a:pPr eaLnBrk="1" hangingPunct="1"/>
            <a:r>
              <a:rPr lang="en-US" sz="2000">
                <a:solidFill>
                  <a:srgbClr val="CC00CC"/>
                </a:solidFill>
                <a:latin typeface="Tahoma" pitchFamily="34" charset="0"/>
              </a:rPr>
              <a:t>SUBD	F8, F2, F0</a:t>
            </a:r>
          </a:p>
          <a:p>
            <a:pPr eaLnBrk="1" hangingPunct="1"/>
            <a:r>
              <a:rPr lang="en-US" sz="2000">
                <a:solidFill>
                  <a:srgbClr val="0C6E76"/>
                </a:solidFill>
                <a:latin typeface="Tahoma" pitchFamily="34" charset="0"/>
              </a:rPr>
              <a:t>ADDD	F2, F8, F0</a:t>
            </a:r>
          </a:p>
        </p:txBody>
      </p:sp>
      <p:sp>
        <p:nvSpPr>
          <p:cNvPr id="78541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23622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785414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26670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785415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32766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400">
              <a:solidFill>
                <a:srgbClr val="0C6E76"/>
              </a:solidFill>
              <a:latin typeface="Tahoma" pitchFamily="34" charset="0"/>
            </a:endParaRPr>
          </a:p>
        </p:txBody>
      </p:sp>
      <p:sp>
        <p:nvSpPr>
          <p:cNvPr id="785416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20574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78541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1649413"/>
            <a:ext cx="2201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Instruction Queue</a:t>
            </a:r>
          </a:p>
        </p:txBody>
      </p:sp>
      <p:sp>
        <p:nvSpPr>
          <p:cNvPr id="78541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1981200"/>
            <a:ext cx="42862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F0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F2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F4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F6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F8</a:t>
            </a:r>
          </a:p>
        </p:txBody>
      </p:sp>
      <p:sp>
        <p:nvSpPr>
          <p:cNvPr id="785419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00800" y="19812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785420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5421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00800" y="22098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785422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858000" y="2209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C6E76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785423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24384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785424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0" y="2438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785425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26670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6.0</a:t>
            </a:r>
          </a:p>
        </p:txBody>
      </p:sp>
      <p:sp>
        <p:nvSpPr>
          <p:cNvPr id="785426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858000" y="2667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add2</a:t>
            </a:r>
          </a:p>
        </p:txBody>
      </p:sp>
      <p:sp>
        <p:nvSpPr>
          <p:cNvPr id="785427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28956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785428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58000" y="2895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785429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143000" y="41910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0C6E76"/>
              </a:solidFill>
              <a:latin typeface="Tahoma" pitchFamily="34" charset="0"/>
            </a:endParaRPr>
          </a:p>
        </p:txBody>
      </p:sp>
      <p:sp>
        <p:nvSpPr>
          <p:cNvPr id="785430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752600" y="41910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C6E76"/>
              </a:solidFill>
              <a:latin typeface="Tahoma" pitchFamily="34" charset="0"/>
            </a:endParaRPr>
          </a:p>
        </p:txBody>
      </p:sp>
      <p:sp>
        <p:nvSpPr>
          <p:cNvPr id="785431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0800" y="41910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C6E76"/>
              </a:solidFill>
              <a:latin typeface="Tahoma" pitchFamily="34" charset="0"/>
            </a:endParaRPr>
          </a:p>
        </p:txBody>
      </p:sp>
      <p:sp>
        <p:nvSpPr>
          <p:cNvPr id="785432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1430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785433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7526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 i="1">
                <a:solidFill>
                  <a:srgbClr val="009900"/>
                </a:solidFill>
                <a:latin typeface="Tahoma" pitchFamily="34" charset="0"/>
              </a:rPr>
              <a:t>4.0</a:t>
            </a:r>
          </a:p>
        </p:txBody>
      </p:sp>
      <p:sp>
        <p:nvSpPr>
          <p:cNvPr id="785434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5908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6.0</a:t>
            </a:r>
          </a:p>
        </p:txBody>
      </p:sp>
      <p:sp>
        <p:nvSpPr>
          <p:cNvPr id="785435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1430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785436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7526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785437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5908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785438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4478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adders</a:t>
            </a:r>
          </a:p>
        </p:txBody>
      </p:sp>
      <p:sp>
        <p:nvSpPr>
          <p:cNvPr id="785439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800600" y="4495800"/>
            <a:ext cx="6096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FF0000"/>
                </a:solidFill>
                <a:latin typeface="Tahoma" pitchFamily="34" charset="0"/>
              </a:rPr>
              <a:t>MULD</a:t>
            </a:r>
          </a:p>
        </p:txBody>
      </p:sp>
      <p:sp>
        <p:nvSpPr>
          <p:cNvPr id="785440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410200" y="4495800"/>
            <a:ext cx="8382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785441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4495800"/>
            <a:ext cx="762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FF0000"/>
                </a:solidFill>
                <a:latin typeface="Tahoma" pitchFamily="34" charset="0"/>
              </a:rPr>
              <a:t>2.0</a:t>
            </a:r>
          </a:p>
        </p:txBody>
      </p:sp>
      <p:sp>
        <p:nvSpPr>
          <p:cNvPr id="785442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8006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5443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4102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5444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2484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5445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1054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mult’s</a:t>
            </a:r>
          </a:p>
        </p:txBody>
      </p:sp>
      <p:sp>
        <p:nvSpPr>
          <p:cNvPr id="785446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5447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133600" y="38100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5448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1336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5449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791200" y="3810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5450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62000" y="4165600"/>
            <a:ext cx="322263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3</a:t>
            </a:r>
          </a:p>
        </p:txBody>
      </p:sp>
      <p:sp>
        <p:nvSpPr>
          <p:cNvPr id="785451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478338" y="4479925"/>
            <a:ext cx="32226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</p:txBody>
      </p:sp>
      <p:sp>
        <p:nvSpPr>
          <p:cNvPr id="785452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21336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5453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867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5454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2133600" y="6248400"/>
            <a:ext cx="594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5455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8077200" y="1752600"/>
            <a:ext cx="0" cy="449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5456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6629400" y="1752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5457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629400" y="175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5458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286000" y="3886200"/>
            <a:ext cx="579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5459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2860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5460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29718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5461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9436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5462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5532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5463" name="Text Box 55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133600" y="6172200"/>
            <a:ext cx="2641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Tahoma" pitchFamily="34" charset="0"/>
              </a:rPr>
              <a:t>4.0  (mult1 result)</a:t>
            </a:r>
          </a:p>
        </p:txBody>
      </p:sp>
    </p:spTree>
    <p:extLst>
      <p:ext uri="{BB962C8B-B14F-4D97-AF65-F5344CB8AC3E}">
        <p14:creationId xmlns:p14="http://schemas.microsoft.com/office/powerpoint/2010/main" val="767095369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Tomasulo’s Algorithm</a:t>
            </a:r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Developed for architecture of IBM 360/91 (1967)</a:t>
            </a:r>
          </a:p>
          <a:p>
            <a:pPr lvl="1"/>
            <a:r>
              <a:rPr lang="en-US" sz="2400"/>
              <a:t>360/91 system’s goal was to significantly improve performance (especially floating-point) without requiring people to change their code</a:t>
            </a:r>
          </a:p>
          <a:p>
            <a:pPr lvl="2"/>
            <a:r>
              <a:rPr lang="en-US"/>
              <a:t>Sound familiar?</a:t>
            </a:r>
          </a:p>
        </p:txBody>
      </p:sp>
      <p:sp>
        <p:nvSpPr>
          <p:cNvPr id="30722" name="AutoShape 2" descr="Pho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Pho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Pho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8" name="AutoShape 8" descr="Pho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36091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2971800"/>
            <a:ext cx="5334000" cy="352898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772400" y="4114800"/>
            <a:ext cx="11530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16MHz</a:t>
            </a:r>
          </a:p>
          <a:p>
            <a:r>
              <a:rPr lang="en-US" sz="1800" dirty="0"/>
              <a:t>2MB </a:t>
            </a:r>
            <a:r>
              <a:rPr lang="en-US" sz="1800" dirty="0" err="1"/>
              <a:t>Mem</a:t>
            </a:r>
            <a:endParaRPr lang="en-US" sz="1800" dirty="0"/>
          </a:p>
          <a:p>
            <a:r>
              <a:rPr lang="en-US" sz="1800" dirty="0"/>
              <a:t>50X faster</a:t>
            </a:r>
          </a:p>
          <a:p>
            <a:r>
              <a:rPr lang="en-US" sz="1800" dirty="0"/>
              <a:t>Than SOA</a:t>
            </a:r>
          </a:p>
        </p:txBody>
      </p:sp>
    </p:spTree>
    <p:extLst>
      <p:ext uri="{BB962C8B-B14F-4D97-AF65-F5344CB8AC3E}">
        <p14:creationId xmlns:p14="http://schemas.microsoft.com/office/powerpoint/2010/main" val="4037452027"/>
      </p:ext>
    </p:extLst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r>
              <a:rPr lang="en-US"/>
              <a:t>Tomasulo – cycle 16</a:t>
            </a:r>
          </a:p>
        </p:txBody>
      </p:sp>
      <p:sp>
        <p:nvSpPr>
          <p:cNvPr id="78643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29718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78643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1676400"/>
            <a:ext cx="2219325" cy="161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ADDD	F4, F2, F0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  <a:latin typeface="Tahoma" pitchFamily="34" charset="0"/>
              </a:rPr>
              <a:t>MULD	F8, F4, F2</a:t>
            </a:r>
          </a:p>
          <a:p>
            <a:pPr eaLnBrk="1" hangingPunct="1"/>
            <a:r>
              <a:rPr lang="en-US" sz="2000">
                <a:solidFill>
                  <a:srgbClr val="009900"/>
                </a:solidFill>
                <a:latin typeface="Tahoma" pitchFamily="34" charset="0"/>
              </a:rPr>
              <a:t>ADDD	F6, F8, F6</a:t>
            </a:r>
          </a:p>
          <a:p>
            <a:pPr eaLnBrk="1" hangingPunct="1"/>
            <a:r>
              <a:rPr lang="en-US" sz="2000">
                <a:solidFill>
                  <a:srgbClr val="CC00CC"/>
                </a:solidFill>
                <a:latin typeface="Tahoma" pitchFamily="34" charset="0"/>
              </a:rPr>
              <a:t>SUBD	F8, F2, F0</a:t>
            </a:r>
          </a:p>
          <a:p>
            <a:pPr eaLnBrk="1" hangingPunct="1"/>
            <a:r>
              <a:rPr lang="en-US" sz="2000">
                <a:solidFill>
                  <a:srgbClr val="0C6E76"/>
                </a:solidFill>
                <a:latin typeface="Tahoma" pitchFamily="34" charset="0"/>
              </a:rPr>
              <a:t>ADDD	F2, F8, F0</a:t>
            </a:r>
          </a:p>
        </p:txBody>
      </p:sp>
      <p:sp>
        <p:nvSpPr>
          <p:cNvPr id="78643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23622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786438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26670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786439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32766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400">
              <a:solidFill>
                <a:srgbClr val="0C6E76"/>
              </a:solidFill>
              <a:latin typeface="Tahoma" pitchFamily="34" charset="0"/>
            </a:endParaRPr>
          </a:p>
        </p:txBody>
      </p:sp>
      <p:sp>
        <p:nvSpPr>
          <p:cNvPr id="786440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20574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786441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1649413"/>
            <a:ext cx="2201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Instruction Queue</a:t>
            </a:r>
          </a:p>
        </p:txBody>
      </p:sp>
      <p:sp>
        <p:nvSpPr>
          <p:cNvPr id="786442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1981200"/>
            <a:ext cx="42862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F0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F2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F4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F6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F8</a:t>
            </a:r>
          </a:p>
        </p:txBody>
      </p:sp>
      <p:sp>
        <p:nvSpPr>
          <p:cNvPr id="786443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00800" y="19812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786444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6445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00800" y="22098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786446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858000" y="2209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C6E76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786447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24384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786448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0" y="2438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786449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26670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6.0</a:t>
            </a:r>
          </a:p>
        </p:txBody>
      </p:sp>
      <p:sp>
        <p:nvSpPr>
          <p:cNvPr id="786450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858000" y="2667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add2</a:t>
            </a:r>
          </a:p>
        </p:txBody>
      </p:sp>
      <p:sp>
        <p:nvSpPr>
          <p:cNvPr id="786451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28956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786452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58000" y="2895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786453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143000" y="41910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0C6E76"/>
              </a:solidFill>
              <a:latin typeface="Tahoma" pitchFamily="34" charset="0"/>
            </a:endParaRPr>
          </a:p>
        </p:txBody>
      </p:sp>
      <p:sp>
        <p:nvSpPr>
          <p:cNvPr id="786454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752600" y="41910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C6E76"/>
              </a:solidFill>
              <a:latin typeface="Tahoma" pitchFamily="34" charset="0"/>
            </a:endParaRPr>
          </a:p>
        </p:txBody>
      </p:sp>
      <p:sp>
        <p:nvSpPr>
          <p:cNvPr id="786455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0800" y="41910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C6E76"/>
              </a:solidFill>
              <a:latin typeface="Tahoma" pitchFamily="34" charset="0"/>
            </a:endParaRPr>
          </a:p>
        </p:txBody>
      </p:sp>
      <p:sp>
        <p:nvSpPr>
          <p:cNvPr id="786456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143000" y="4495800"/>
            <a:ext cx="6096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786457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752600" y="4495800"/>
            <a:ext cx="8382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4.0</a:t>
            </a:r>
          </a:p>
        </p:txBody>
      </p:sp>
      <p:sp>
        <p:nvSpPr>
          <p:cNvPr id="786458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590800" y="4495800"/>
            <a:ext cx="762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6.0</a:t>
            </a:r>
          </a:p>
        </p:txBody>
      </p:sp>
      <p:sp>
        <p:nvSpPr>
          <p:cNvPr id="786459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1430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786460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7526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786461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5908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786462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4478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adders</a:t>
            </a:r>
          </a:p>
        </p:txBody>
      </p:sp>
      <p:sp>
        <p:nvSpPr>
          <p:cNvPr id="786463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8006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786464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4102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786465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786466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8006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6467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4102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6468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2484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6469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1054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mult’s</a:t>
            </a:r>
          </a:p>
        </p:txBody>
      </p:sp>
      <p:sp>
        <p:nvSpPr>
          <p:cNvPr id="786470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6471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133600" y="38100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6472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1336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6473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791200" y="3810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6474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62000" y="4165600"/>
            <a:ext cx="322263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3</a:t>
            </a:r>
          </a:p>
        </p:txBody>
      </p:sp>
      <p:sp>
        <p:nvSpPr>
          <p:cNvPr id="786475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478338" y="4479925"/>
            <a:ext cx="32226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</p:txBody>
      </p:sp>
      <p:sp>
        <p:nvSpPr>
          <p:cNvPr id="786476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21336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6477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867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6478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2133600" y="6248400"/>
            <a:ext cx="594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6479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8077200" y="1752600"/>
            <a:ext cx="0" cy="449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6480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6629400" y="1752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6481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629400" y="175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6482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286000" y="3886200"/>
            <a:ext cx="579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6483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2860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6484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29718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6485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9436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6486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5532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38478"/>
      </p:ext>
    </p:extLst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r>
              <a:rPr lang="en-US"/>
              <a:t>Tomasulo – cycle 19</a:t>
            </a:r>
          </a:p>
        </p:txBody>
      </p:sp>
      <p:sp>
        <p:nvSpPr>
          <p:cNvPr id="787459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29718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78746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1676400"/>
            <a:ext cx="2219325" cy="161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ADDD	F4, F2, F0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  <a:latin typeface="Tahoma" pitchFamily="34" charset="0"/>
              </a:rPr>
              <a:t>MULD	F8, F4, F2</a:t>
            </a:r>
          </a:p>
          <a:p>
            <a:pPr eaLnBrk="1" hangingPunct="1"/>
            <a:r>
              <a:rPr lang="en-US" sz="2000">
                <a:solidFill>
                  <a:srgbClr val="009900"/>
                </a:solidFill>
                <a:latin typeface="Tahoma" pitchFamily="34" charset="0"/>
              </a:rPr>
              <a:t>ADDD	F6, F8, F6</a:t>
            </a:r>
          </a:p>
          <a:p>
            <a:pPr eaLnBrk="1" hangingPunct="1"/>
            <a:r>
              <a:rPr lang="en-US" sz="2000">
                <a:solidFill>
                  <a:srgbClr val="CC00CC"/>
                </a:solidFill>
                <a:latin typeface="Tahoma" pitchFamily="34" charset="0"/>
              </a:rPr>
              <a:t>SUBD	F8, F2, F0</a:t>
            </a:r>
          </a:p>
          <a:p>
            <a:pPr eaLnBrk="1" hangingPunct="1"/>
            <a:r>
              <a:rPr lang="en-US" sz="2000">
                <a:solidFill>
                  <a:srgbClr val="0C6E76"/>
                </a:solidFill>
                <a:latin typeface="Tahoma" pitchFamily="34" charset="0"/>
              </a:rPr>
              <a:t>ADDD	F2, F8, F0</a:t>
            </a:r>
          </a:p>
        </p:txBody>
      </p:sp>
      <p:sp>
        <p:nvSpPr>
          <p:cNvPr id="78746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23622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787462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26670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787463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32766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400">
              <a:solidFill>
                <a:srgbClr val="0C6E76"/>
              </a:solidFill>
              <a:latin typeface="Tahoma" pitchFamily="34" charset="0"/>
            </a:endParaRPr>
          </a:p>
        </p:txBody>
      </p:sp>
      <p:sp>
        <p:nvSpPr>
          <p:cNvPr id="787464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20574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78746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1649413"/>
            <a:ext cx="2201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Instruction Queue</a:t>
            </a:r>
          </a:p>
        </p:txBody>
      </p:sp>
      <p:sp>
        <p:nvSpPr>
          <p:cNvPr id="787466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1981200"/>
            <a:ext cx="42862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F0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F2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F4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F6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F8</a:t>
            </a:r>
          </a:p>
        </p:txBody>
      </p:sp>
      <p:sp>
        <p:nvSpPr>
          <p:cNvPr id="787467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00800" y="19812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787468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7469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00800" y="22098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787470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858000" y="2209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C6E76"/>
              </a:solidFill>
              <a:latin typeface="Tahoma" pitchFamily="34" charset="0"/>
            </a:endParaRPr>
          </a:p>
        </p:txBody>
      </p:sp>
      <p:sp>
        <p:nvSpPr>
          <p:cNvPr id="787471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24384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787472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0" y="2438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787473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26670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 b="1" i="1">
                <a:latin typeface="Tahoma" pitchFamily="34" charset="0"/>
              </a:rPr>
              <a:t>10.0</a:t>
            </a:r>
          </a:p>
        </p:txBody>
      </p:sp>
      <p:sp>
        <p:nvSpPr>
          <p:cNvPr id="787474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858000" y="2667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-</a:t>
            </a:r>
          </a:p>
        </p:txBody>
      </p:sp>
      <p:sp>
        <p:nvSpPr>
          <p:cNvPr id="787475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28956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787476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58000" y="2895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787477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143000" y="41910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0C6E76"/>
              </a:solidFill>
              <a:latin typeface="Tahoma" pitchFamily="34" charset="0"/>
            </a:endParaRPr>
          </a:p>
        </p:txBody>
      </p:sp>
      <p:sp>
        <p:nvSpPr>
          <p:cNvPr id="787478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752600" y="41910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C6E76"/>
              </a:solidFill>
              <a:latin typeface="Tahoma" pitchFamily="34" charset="0"/>
            </a:endParaRPr>
          </a:p>
        </p:txBody>
      </p:sp>
      <p:sp>
        <p:nvSpPr>
          <p:cNvPr id="787479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0800" y="41910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0C6E76"/>
              </a:solidFill>
              <a:latin typeface="Tahoma" pitchFamily="34" charset="0"/>
            </a:endParaRPr>
          </a:p>
        </p:txBody>
      </p:sp>
      <p:sp>
        <p:nvSpPr>
          <p:cNvPr id="787480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143000" y="4495800"/>
            <a:ext cx="6096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rgbClr val="009900"/>
                </a:solidFill>
                <a:latin typeface="Tahoma" pitchFamily="34" charset="0"/>
              </a:rPr>
              <a:t>ADDD</a:t>
            </a:r>
          </a:p>
        </p:txBody>
      </p:sp>
      <p:sp>
        <p:nvSpPr>
          <p:cNvPr id="787481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752600" y="4495800"/>
            <a:ext cx="8382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4.0</a:t>
            </a:r>
          </a:p>
        </p:txBody>
      </p:sp>
      <p:sp>
        <p:nvSpPr>
          <p:cNvPr id="787482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590800" y="4495800"/>
            <a:ext cx="762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solidFill>
                  <a:srgbClr val="009900"/>
                </a:solidFill>
                <a:latin typeface="Tahoma" pitchFamily="34" charset="0"/>
              </a:rPr>
              <a:t>6.0</a:t>
            </a:r>
          </a:p>
        </p:txBody>
      </p:sp>
      <p:sp>
        <p:nvSpPr>
          <p:cNvPr id="787483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1430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787484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7526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787485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5908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787486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4478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adders</a:t>
            </a:r>
          </a:p>
        </p:txBody>
      </p:sp>
      <p:sp>
        <p:nvSpPr>
          <p:cNvPr id="787487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8006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787488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4102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787489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787490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8006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7491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4102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7492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2484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7493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1054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mult’s</a:t>
            </a:r>
          </a:p>
        </p:txBody>
      </p:sp>
      <p:sp>
        <p:nvSpPr>
          <p:cNvPr id="787494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7495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133600" y="38100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7496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1336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7497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791200" y="3810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7498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62000" y="4165600"/>
            <a:ext cx="322263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3</a:t>
            </a:r>
          </a:p>
        </p:txBody>
      </p:sp>
      <p:sp>
        <p:nvSpPr>
          <p:cNvPr id="787499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478338" y="4479925"/>
            <a:ext cx="32226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</p:txBody>
      </p:sp>
      <p:sp>
        <p:nvSpPr>
          <p:cNvPr id="787500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21336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7501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867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7502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2133600" y="6248400"/>
            <a:ext cx="594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7503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8077200" y="1752600"/>
            <a:ext cx="0" cy="449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7504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6629400" y="1752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7505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629400" y="175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7506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286000" y="3886200"/>
            <a:ext cx="579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7507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2860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7508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29718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7509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9436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7510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5532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87511" name="Text Box 55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133600" y="6172200"/>
            <a:ext cx="27082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009900"/>
                </a:solidFill>
                <a:latin typeface="Tahoma" pitchFamily="34" charset="0"/>
              </a:rPr>
              <a:t>10.0  (add2 result)</a:t>
            </a:r>
          </a:p>
        </p:txBody>
      </p:sp>
    </p:spTree>
    <p:extLst>
      <p:ext uri="{BB962C8B-B14F-4D97-AF65-F5344CB8AC3E}">
        <p14:creationId xmlns:p14="http://schemas.microsoft.com/office/powerpoint/2010/main" val="1282850933"/>
      </p:ext>
    </p:extLst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Tomasulo Summary</a:t>
            </a:r>
          </a:p>
        </p:txBody>
      </p:sp>
      <p:sp>
        <p:nvSpPr>
          <p:cNvPr id="7884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z="2400"/>
              <a:t>Prevents Register as bottleneck</a:t>
            </a:r>
          </a:p>
          <a:p>
            <a:r>
              <a:rPr lang="en-US" sz="2400"/>
              <a:t>Avoids WAR, WAW hazards </a:t>
            </a:r>
          </a:p>
          <a:p>
            <a:r>
              <a:rPr lang="en-US" sz="2400"/>
              <a:t>Lasting Contributions</a:t>
            </a:r>
          </a:p>
          <a:p>
            <a:pPr lvl="1"/>
            <a:r>
              <a:rPr lang="en-US" sz="2400"/>
              <a:t>Dynamic scheduling</a:t>
            </a:r>
          </a:p>
          <a:p>
            <a:pPr lvl="1"/>
            <a:r>
              <a:rPr lang="en-US" sz="2400"/>
              <a:t>Register renaming (in what way does the register name </a:t>
            </a:r>
            <a:r>
              <a:rPr lang="en-US" sz="2400" i="1"/>
              <a:t>change</a:t>
            </a:r>
            <a:r>
              <a:rPr lang="en-US" sz="2400"/>
              <a:t>?)</a:t>
            </a:r>
          </a:p>
          <a:p>
            <a:pPr lvl="1"/>
            <a:r>
              <a:rPr lang="en-US" sz="2400"/>
              <a:t>Load/store disambiguation</a:t>
            </a:r>
          </a:p>
        </p:txBody>
      </p:sp>
    </p:spTree>
    <p:extLst>
      <p:ext uri="{BB962C8B-B14F-4D97-AF65-F5344CB8AC3E}">
        <p14:creationId xmlns:p14="http://schemas.microsoft.com/office/powerpoint/2010/main" val="365836231"/>
      </p:ext>
    </p:extLst>
  </p:cSld>
  <p:clrMapOvr>
    <a:masterClrMapping/>
  </p:clrMapOvr>
  <p:transition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Limitations</a:t>
            </a:r>
          </a:p>
        </p:txBody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Exceptions/interrupts</a:t>
            </a:r>
          </a:p>
          <a:p>
            <a:pPr lvl="1"/>
            <a:r>
              <a:rPr lang="en-US" sz="2400"/>
              <a:t>Can’t identify a particular point in the program at which an interrupt/exception occurs</a:t>
            </a:r>
          </a:p>
          <a:p>
            <a:pPr lvl="1"/>
            <a:r>
              <a:rPr lang="en-US" sz="2400"/>
              <a:t>How do you know where to go back to after an interrupt handler completes?</a:t>
            </a:r>
          </a:p>
          <a:p>
            <a:pPr lvl="1"/>
            <a:r>
              <a:rPr lang="en-US" sz="2400"/>
              <a:t>OOO completion???</a:t>
            </a:r>
          </a:p>
          <a:p>
            <a:r>
              <a:rPr lang="en-US" sz="2400"/>
              <a:t>Interaction with pipelined ALUs</a:t>
            </a:r>
          </a:p>
          <a:p>
            <a:pPr lvl="1"/>
            <a:r>
              <a:rPr lang="en-US" sz="2400"/>
              <a:t>Reservation station couldn’t be released until instruction completes, would need many reservation stations.</a:t>
            </a:r>
          </a:p>
        </p:txBody>
      </p:sp>
    </p:spTree>
    <p:extLst>
      <p:ext uri="{BB962C8B-B14F-4D97-AF65-F5344CB8AC3E}">
        <p14:creationId xmlns:p14="http://schemas.microsoft.com/office/powerpoint/2010/main" val="414261595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971550" y="0"/>
            <a:ext cx="71628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Tomasulo Organization</a:t>
            </a:r>
          </a:p>
        </p:txBody>
      </p:sp>
      <p:pic>
        <p:nvPicPr>
          <p:cNvPr id="817155" name="Picture 3" descr="Ch3-fig0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1371600"/>
            <a:ext cx="5638800" cy="48275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50145164"/>
      </p:ext>
    </p:extLst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Tomasulo Algorithm</a:t>
            </a:r>
          </a:p>
        </p:txBody>
      </p:sp>
      <p:sp>
        <p:nvSpPr>
          <p:cNvPr id="7680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sz="2400"/>
              <a:t>Consider three input instructions</a:t>
            </a:r>
          </a:p>
          <a:p>
            <a:pPr>
              <a:lnSpc>
                <a:spcPct val="90000"/>
              </a:lnSpc>
            </a:pPr>
            <a:r>
              <a:rPr lang="en-US" sz="2400"/>
              <a:t>Common Data Bus broadcasts results to all FUs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RS’s (FU’s), registers, etc. responsible for collecting own data off CDB</a:t>
            </a:r>
          </a:p>
          <a:p>
            <a:pPr>
              <a:lnSpc>
                <a:spcPct val="90000"/>
              </a:lnSpc>
            </a:pPr>
            <a:r>
              <a:rPr lang="en-US" sz="2400"/>
              <a:t>Load and Store Queues treated as FUs as well</a:t>
            </a:r>
          </a:p>
        </p:txBody>
      </p:sp>
    </p:spTree>
    <p:extLst>
      <p:ext uri="{BB962C8B-B14F-4D97-AF65-F5344CB8AC3E}">
        <p14:creationId xmlns:p14="http://schemas.microsoft.com/office/powerpoint/2010/main" val="265893395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Reservation Station Components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sz="2400"/>
              <a:t>	Op—Operation to perform in the unit (e.g., + or –)</a:t>
            </a:r>
          </a:p>
          <a:p>
            <a:pPr>
              <a:buFontTx/>
              <a:buNone/>
            </a:pPr>
            <a:r>
              <a:rPr lang="en-US" sz="2400"/>
              <a:t>	Qj, Qk—Reservation stations producing source registers </a:t>
            </a:r>
          </a:p>
          <a:p>
            <a:pPr>
              <a:buFontTx/>
              <a:buNone/>
            </a:pPr>
            <a:r>
              <a:rPr lang="en-US" sz="2400"/>
              <a:t>	Vj, Vk—Value of Source operands</a:t>
            </a:r>
          </a:p>
          <a:p>
            <a:pPr>
              <a:buFontTx/>
              <a:buNone/>
            </a:pPr>
            <a:r>
              <a:rPr lang="en-US" sz="2400"/>
              <a:t>	Rj, Rk—Flags indicating when Vj, Vk are ready</a:t>
            </a:r>
          </a:p>
          <a:p>
            <a:pPr>
              <a:buFontTx/>
              <a:buNone/>
            </a:pPr>
            <a:r>
              <a:rPr lang="en-US" sz="2400"/>
              <a:t> 	Busy—Indicates reservation station is busy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400"/>
              <a:t>	Register result status—Indicates which functional unit will write each register, if one exists. Blank when no pending instructions that will write that register. </a:t>
            </a:r>
          </a:p>
        </p:txBody>
      </p:sp>
    </p:spTree>
    <p:extLst>
      <p:ext uri="{BB962C8B-B14F-4D97-AF65-F5344CB8AC3E}">
        <p14:creationId xmlns:p14="http://schemas.microsoft.com/office/powerpoint/2010/main" val="3189740669"/>
      </p:ext>
    </p:extLst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Three Stages of Tomasulo Algorithm</a:t>
            </a:r>
          </a:p>
        </p:txBody>
      </p:sp>
      <p:sp>
        <p:nvSpPr>
          <p:cNvPr id="772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1.	Issue</a:t>
            </a:r>
            <a:r>
              <a:rPr lang="en-US" sz="2400"/>
              <a:t>—get instruction from FP Op Queue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 	If reservation station free, the scoreboard issues instr &amp; sends operands (renames registers).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2.	Execution</a:t>
            </a:r>
            <a:r>
              <a:rPr lang="en-US" sz="2400"/>
              <a:t>—operate on operands (EX)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 	When both operands ready then execute;</a:t>
            </a:r>
            <a:br>
              <a:rPr lang="en-US" sz="2400"/>
            </a:br>
            <a:r>
              <a:rPr lang="en-US" sz="2400"/>
              <a:t> if not ready, watch CDB for result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3.	Write result</a:t>
            </a:r>
            <a:r>
              <a:rPr lang="en-US" sz="2400"/>
              <a:t>—finish execution (WB)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 	Write on Common Data Bus to all waiting units; </a:t>
            </a:r>
            <a:br>
              <a:rPr lang="en-US" sz="2400"/>
            </a:br>
            <a:r>
              <a:rPr lang="en-US" sz="2400"/>
              <a:t>mark reservation station available.</a:t>
            </a:r>
          </a:p>
        </p:txBody>
      </p:sp>
    </p:spTree>
    <p:extLst>
      <p:ext uri="{BB962C8B-B14F-4D97-AF65-F5344CB8AC3E}">
        <p14:creationId xmlns:p14="http://schemas.microsoft.com/office/powerpoint/2010/main" val="876794140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7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7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7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7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7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7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7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20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Tomasulo Example</a:t>
            </a:r>
          </a:p>
        </p:txBody>
      </p:sp>
      <p:sp>
        <p:nvSpPr>
          <p:cNvPr id="773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latin typeface="Tahoma" pitchFamily="34" charset="0"/>
              </a:rPr>
              <a:t>ADDD	F4, F2, F0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latin typeface="Tahoma" pitchFamily="34" charset="0"/>
              </a:rPr>
              <a:t>MULD	F8, F4, F2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latin typeface="Tahoma" pitchFamily="34" charset="0"/>
              </a:rPr>
              <a:t>ADDD	F6, F8, F6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latin typeface="Tahoma" pitchFamily="34" charset="0"/>
              </a:rPr>
              <a:t>SUBD	F8, F2, F0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latin typeface="Tahoma" pitchFamily="34" charset="0"/>
              </a:rPr>
              <a:t>ADDD	F2, F8, F0</a:t>
            </a:r>
            <a:endParaRPr lang="en-US" sz="2400"/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400"/>
              <a:t>Multiply takes 10 clocks, add/sub take 4</a:t>
            </a:r>
          </a:p>
          <a:p>
            <a:pPr>
              <a:buFontTx/>
              <a:buNone/>
            </a:pPr>
            <a:r>
              <a:rPr lang="en-US" sz="240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74283764"/>
      </p:ext>
    </p:extLst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r>
              <a:rPr lang="en-US"/>
              <a:t>Tomasulo – cycle 0</a:t>
            </a:r>
          </a:p>
        </p:txBody>
      </p:sp>
      <p:sp>
        <p:nvSpPr>
          <p:cNvPr id="77414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32766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latin typeface="Tahoma" pitchFamily="34" charset="0"/>
              </a:rPr>
              <a:t>ADDD F4, F2, F0</a:t>
            </a:r>
            <a:endParaRPr lang="en-US" sz="1800">
              <a:latin typeface="Tahoma" pitchFamily="34" charset="0"/>
            </a:endParaRPr>
          </a:p>
        </p:txBody>
      </p:sp>
      <p:sp>
        <p:nvSpPr>
          <p:cNvPr id="774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1676400"/>
            <a:ext cx="2219325" cy="161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ADDD	F4, F2, F0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  <a:latin typeface="Tahoma" pitchFamily="34" charset="0"/>
              </a:rPr>
              <a:t>MULD	F8, F4, F2</a:t>
            </a:r>
          </a:p>
          <a:p>
            <a:pPr eaLnBrk="1" hangingPunct="1"/>
            <a:r>
              <a:rPr lang="en-US" sz="2000">
                <a:solidFill>
                  <a:srgbClr val="009900"/>
                </a:solidFill>
                <a:latin typeface="Tahoma" pitchFamily="34" charset="0"/>
              </a:rPr>
              <a:t>ADDD	F6, F8, F6</a:t>
            </a:r>
          </a:p>
          <a:p>
            <a:pPr eaLnBrk="1" hangingPunct="1"/>
            <a:r>
              <a:rPr lang="en-US" sz="2000">
                <a:solidFill>
                  <a:srgbClr val="CC00CC"/>
                </a:solidFill>
                <a:latin typeface="Tahoma" pitchFamily="34" charset="0"/>
              </a:rPr>
              <a:t>SUBD	F8, F2, F0</a:t>
            </a:r>
          </a:p>
          <a:p>
            <a:pPr eaLnBrk="1" hangingPunct="1"/>
            <a:r>
              <a:rPr lang="en-US" sz="2000">
                <a:solidFill>
                  <a:srgbClr val="0C6E76"/>
                </a:solidFill>
                <a:latin typeface="Tahoma" pitchFamily="34" charset="0"/>
              </a:rPr>
              <a:t>ADDD	F2, F8, F0</a:t>
            </a:r>
          </a:p>
        </p:txBody>
      </p:sp>
      <p:sp>
        <p:nvSpPr>
          <p:cNvPr id="77414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26670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rgbClr val="009900"/>
                </a:solidFill>
                <a:latin typeface="Tahoma" pitchFamily="34" charset="0"/>
              </a:rPr>
              <a:t>ADDD F6, F8, F6</a:t>
            </a:r>
            <a:endParaRPr lang="en-US" sz="16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774150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29718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FF0000"/>
                </a:solidFill>
                <a:latin typeface="Tahoma" pitchFamily="34" charset="0"/>
              </a:rPr>
              <a:t>MULD F8, F4, F2</a:t>
            </a:r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774151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20574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rgbClr val="0C6E76"/>
                </a:solidFill>
                <a:latin typeface="Tahoma" pitchFamily="34" charset="0"/>
              </a:rPr>
              <a:t>ADDD F2, F8, F0</a:t>
            </a:r>
          </a:p>
        </p:txBody>
      </p:sp>
      <p:sp>
        <p:nvSpPr>
          <p:cNvPr id="774152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23622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CC00CC"/>
                </a:solidFill>
                <a:latin typeface="Tahoma" pitchFamily="34" charset="0"/>
              </a:rPr>
              <a:t>SUBD F8, F2, F0</a:t>
            </a:r>
          </a:p>
        </p:txBody>
      </p:sp>
      <p:sp>
        <p:nvSpPr>
          <p:cNvPr id="774153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1649413"/>
            <a:ext cx="2201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Instruction Queue</a:t>
            </a:r>
          </a:p>
        </p:txBody>
      </p:sp>
      <p:sp>
        <p:nvSpPr>
          <p:cNvPr id="774154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1981200"/>
            <a:ext cx="42862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F0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F2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F4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F6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F8</a:t>
            </a:r>
          </a:p>
        </p:txBody>
      </p:sp>
      <p:sp>
        <p:nvSpPr>
          <p:cNvPr id="774155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00800" y="19812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774156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4157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00800" y="22098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774158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858000" y="2209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4159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24384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4.0</a:t>
            </a:r>
          </a:p>
        </p:txBody>
      </p:sp>
      <p:sp>
        <p:nvSpPr>
          <p:cNvPr id="774160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0" y="2438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4161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26670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6.0</a:t>
            </a:r>
          </a:p>
        </p:txBody>
      </p:sp>
      <p:sp>
        <p:nvSpPr>
          <p:cNvPr id="774162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858000" y="2667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4163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28956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8.0</a:t>
            </a:r>
          </a:p>
        </p:txBody>
      </p:sp>
      <p:sp>
        <p:nvSpPr>
          <p:cNvPr id="774164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58000" y="2895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4165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143000" y="41910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4166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752600" y="41910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4167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0800" y="41910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4168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1430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4169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7526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4170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5908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4171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1430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4172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7526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4173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5908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4174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4478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adders</a:t>
            </a:r>
          </a:p>
        </p:txBody>
      </p:sp>
      <p:sp>
        <p:nvSpPr>
          <p:cNvPr id="774175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8006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4176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4102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4177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4178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8006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4179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4102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4180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2484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4181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1054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mult’s</a:t>
            </a:r>
          </a:p>
        </p:txBody>
      </p:sp>
      <p:sp>
        <p:nvSpPr>
          <p:cNvPr id="774182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4183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133600" y="38100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4184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1336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4185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791200" y="3810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4186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62000" y="4165600"/>
            <a:ext cx="322263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3</a:t>
            </a:r>
          </a:p>
        </p:txBody>
      </p:sp>
      <p:sp>
        <p:nvSpPr>
          <p:cNvPr id="774187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478338" y="4479925"/>
            <a:ext cx="32226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</p:txBody>
      </p:sp>
      <p:sp>
        <p:nvSpPr>
          <p:cNvPr id="774188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21336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4189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867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4190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2133600" y="6248400"/>
            <a:ext cx="594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4191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8077200" y="1752600"/>
            <a:ext cx="0" cy="449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4192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6629400" y="1752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4193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629400" y="175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4194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286000" y="3886200"/>
            <a:ext cx="579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4195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2860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4196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29718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4197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9436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4198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5532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08373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r>
              <a:rPr lang="en-US"/>
              <a:t>Tomasulo – cycle 1</a:t>
            </a:r>
          </a:p>
        </p:txBody>
      </p:sp>
      <p:sp>
        <p:nvSpPr>
          <p:cNvPr id="775171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20574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>
              <a:latin typeface="Tahoma" pitchFamily="34" charset="0"/>
            </a:endParaRPr>
          </a:p>
        </p:txBody>
      </p:sp>
      <p:sp>
        <p:nvSpPr>
          <p:cNvPr id="775172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1676400"/>
            <a:ext cx="2219325" cy="161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ADDD	F4, F2, F0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  <a:latin typeface="Tahoma" pitchFamily="34" charset="0"/>
              </a:rPr>
              <a:t>MULD	F8, F4, F2</a:t>
            </a:r>
          </a:p>
          <a:p>
            <a:pPr eaLnBrk="1" hangingPunct="1"/>
            <a:r>
              <a:rPr lang="en-US" sz="2000">
                <a:solidFill>
                  <a:srgbClr val="009900"/>
                </a:solidFill>
                <a:latin typeface="Tahoma" pitchFamily="34" charset="0"/>
              </a:rPr>
              <a:t>ADDD	F6, F8, F6</a:t>
            </a:r>
          </a:p>
          <a:p>
            <a:pPr eaLnBrk="1" hangingPunct="1"/>
            <a:r>
              <a:rPr lang="en-US" sz="2000">
                <a:solidFill>
                  <a:srgbClr val="CC00CC"/>
                </a:solidFill>
                <a:latin typeface="Tahoma" pitchFamily="34" charset="0"/>
              </a:rPr>
              <a:t>SUBD	F8, F2, F0</a:t>
            </a:r>
          </a:p>
          <a:p>
            <a:pPr eaLnBrk="1" hangingPunct="1"/>
            <a:r>
              <a:rPr lang="en-US" sz="2000">
                <a:solidFill>
                  <a:srgbClr val="0C6E76"/>
                </a:solidFill>
                <a:latin typeface="Tahoma" pitchFamily="34" charset="0"/>
              </a:rPr>
              <a:t>ADDD	F2, F8, F0</a:t>
            </a:r>
          </a:p>
        </p:txBody>
      </p:sp>
      <p:sp>
        <p:nvSpPr>
          <p:cNvPr id="77517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29718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rgbClr val="009900"/>
                </a:solidFill>
                <a:latin typeface="Tahoma" pitchFamily="34" charset="0"/>
              </a:rPr>
              <a:t>ADDD F6, F8, F6</a:t>
            </a:r>
            <a:endParaRPr lang="en-US" sz="1600">
              <a:solidFill>
                <a:srgbClr val="009900"/>
              </a:solidFill>
              <a:latin typeface="Tahoma" pitchFamily="34" charset="0"/>
            </a:endParaRPr>
          </a:p>
        </p:txBody>
      </p:sp>
      <p:sp>
        <p:nvSpPr>
          <p:cNvPr id="775174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32766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FF0000"/>
                </a:solidFill>
                <a:latin typeface="Tahoma" pitchFamily="34" charset="0"/>
              </a:rPr>
              <a:t>MULD F8, F4, F2</a:t>
            </a:r>
            <a:endParaRPr lang="en-US" sz="1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775175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23622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rgbClr val="0C6E76"/>
                </a:solidFill>
                <a:latin typeface="Tahoma" pitchFamily="34" charset="0"/>
              </a:rPr>
              <a:t>ADDD F2, F8, F0</a:t>
            </a:r>
          </a:p>
        </p:txBody>
      </p:sp>
      <p:sp>
        <p:nvSpPr>
          <p:cNvPr id="775176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2667000"/>
            <a:ext cx="1371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solidFill>
                  <a:srgbClr val="CC00CC"/>
                </a:solidFill>
                <a:latin typeface="Tahoma" pitchFamily="34" charset="0"/>
              </a:rPr>
              <a:t>SUBD F8, F2, F0</a:t>
            </a:r>
          </a:p>
        </p:txBody>
      </p:sp>
      <p:sp>
        <p:nvSpPr>
          <p:cNvPr id="77517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1649413"/>
            <a:ext cx="2201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Instruction Queue</a:t>
            </a:r>
          </a:p>
        </p:txBody>
      </p:sp>
      <p:sp>
        <p:nvSpPr>
          <p:cNvPr id="77517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1981200"/>
            <a:ext cx="42862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F0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F2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F4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F6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Tahoma" pitchFamily="34" charset="0"/>
              </a:rPr>
              <a:t>F8</a:t>
            </a:r>
          </a:p>
        </p:txBody>
      </p:sp>
      <p:sp>
        <p:nvSpPr>
          <p:cNvPr id="775179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00800" y="19812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775180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1981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5181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00800" y="22098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775182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858000" y="2209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5183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24384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4.0</a:t>
            </a:r>
          </a:p>
        </p:txBody>
      </p:sp>
      <p:sp>
        <p:nvSpPr>
          <p:cNvPr id="775184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0" y="2438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add1</a:t>
            </a:r>
          </a:p>
        </p:txBody>
      </p:sp>
      <p:sp>
        <p:nvSpPr>
          <p:cNvPr id="775185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26670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6.0</a:t>
            </a:r>
          </a:p>
        </p:txBody>
      </p:sp>
      <p:sp>
        <p:nvSpPr>
          <p:cNvPr id="775186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858000" y="2667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5187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28956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8.0</a:t>
            </a:r>
          </a:p>
        </p:txBody>
      </p:sp>
      <p:sp>
        <p:nvSpPr>
          <p:cNvPr id="775188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58000" y="2895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5189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143000" y="41910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latin typeface="Tahoma" pitchFamily="34" charset="0"/>
              </a:rPr>
              <a:t>ADDD</a:t>
            </a:r>
          </a:p>
        </p:txBody>
      </p:sp>
      <p:sp>
        <p:nvSpPr>
          <p:cNvPr id="775190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752600" y="41910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2.0</a:t>
            </a:r>
          </a:p>
        </p:txBody>
      </p:sp>
      <p:sp>
        <p:nvSpPr>
          <p:cNvPr id="775191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0800" y="41910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0.0</a:t>
            </a:r>
          </a:p>
        </p:txBody>
      </p:sp>
      <p:sp>
        <p:nvSpPr>
          <p:cNvPr id="775192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1430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5193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7526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5194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5908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5195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1430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5196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7526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5197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5908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5198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4478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adders</a:t>
            </a:r>
          </a:p>
        </p:txBody>
      </p:sp>
      <p:sp>
        <p:nvSpPr>
          <p:cNvPr id="775199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800600" y="44958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5200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410200" y="44958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5201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44958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5202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800600" y="4800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5203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410200" y="4800600"/>
            <a:ext cx="838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5204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248400" y="4800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5205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105400" y="5334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ahoma" pitchFamily="34" charset="0"/>
              </a:rPr>
              <a:t>FP mult’s</a:t>
            </a:r>
          </a:p>
        </p:txBody>
      </p:sp>
      <p:sp>
        <p:nvSpPr>
          <p:cNvPr id="775206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5207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133600" y="38100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5208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133600" y="3810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5209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791200" y="3810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5210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62000" y="4165600"/>
            <a:ext cx="322263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3</a:t>
            </a:r>
          </a:p>
        </p:txBody>
      </p:sp>
      <p:sp>
        <p:nvSpPr>
          <p:cNvPr id="775211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478338" y="4479925"/>
            <a:ext cx="32226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Tahoma" pitchFamily="34" charset="0"/>
              </a:rPr>
              <a:t>1</a:t>
            </a:r>
          </a:p>
          <a:p>
            <a:pPr eaLnBrk="1" hangingPunct="1"/>
            <a:r>
              <a:rPr lang="en-US" sz="2000">
                <a:latin typeface="Tahoma" pitchFamily="34" charset="0"/>
              </a:rPr>
              <a:t>2</a:t>
            </a:r>
          </a:p>
        </p:txBody>
      </p:sp>
      <p:sp>
        <p:nvSpPr>
          <p:cNvPr id="775212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21336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5213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867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5214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2133600" y="6248400"/>
            <a:ext cx="594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5215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8077200" y="1752600"/>
            <a:ext cx="0" cy="449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5216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6629400" y="1752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5217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629400" y="175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5218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286000" y="3886200"/>
            <a:ext cx="579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5219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2860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5220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29718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5221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9436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5222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553200" y="3886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9798"/>
      </p:ext>
    </p:extLst>
  </p:cSld>
  <p:clrMapOvr>
    <a:masterClrMapping/>
  </p:clrMapOvr>
  <p:transition>
    <p:fade thruBlk="1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Cloud skipper design template [1]">
  <a:themeElements>
    <a:clrScheme name="Cloud skipper design template [1]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oud skipper design template [1]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Cloud skipper design template [1]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 skipper design template [1]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[1]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[1]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[1]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[1]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[1]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lect1</Template>
  <TotalTime>7351</TotalTime>
  <Words>1737</Words>
  <Application>Microsoft Office PowerPoint</Application>
  <PresentationFormat>On-screen Show (4:3)</PresentationFormat>
  <Paragraphs>576</Paragraphs>
  <Slides>23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Garamond</vt:lpstr>
      <vt:lpstr>Tahoma</vt:lpstr>
      <vt:lpstr>Cloud skipper design template [1]</vt:lpstr>
      <vt:lpstr>Instruction-level Parallelism</vt:lpstr>
      <vt:lpstr>Tomasulo’s Algorithm</vt:lpstr>
      <vt:lpstr>Tomasulo Organization</vt:lpstr>
      <vt:lpstr>Tomasulo Algorithm</vt:lpstr>
      <vt:lpstr>Reservation Station Components</vt:lpstr>
      <vt:lpstr>Three Stages of Tomasulo Algorithm</vt:lpstr>
      <vt:lpstr>Tomasulo Example</vt:lpstr>
      <vt:lpstr>Tomasulo – cycle 0</vt:lpstr>
      <vt:lpstr>Tomasulo – cycle 1</vt:lpstr>
      <vt:lpstr>Tomasulo – cycle 2</vt:lpstr>
      <vt:lpstr>Tomasulo – cycle 2</vt:lpstr>
      <vt:lpstr>Tomasulo – cycle 3</vt:lpstr>
      <vt:lpstr>Tomasulo – cycle 4</vt:lpstr>
      <vt:lpstr>Tomasulo – cycle 5</vt:lpstr>
      <vt:lpstr>Tomasulo – cycle 6</vt:lpstr>
      <vt:lpstr>Tomasulo – cycle 8</vt:lpstr>
      <vt:lpstr>Tomasulo – cycle 9</vt:lpstr>
      <vt:lpstr>Tomasulo – cycle 12</vt:lpstr>
      <vt:lpstr>Tomasulo – cycle 15</vt:lpstr>
      <vt:lpstr>Tomasulo – cycle 16</vt:lpstr>
      <vt:lpstr>Tomasulo – cycle 19</vt:lpstr>
      <vt:lpstr>Tomasulo Summary</vt:lpstr>
      <vt:lpstr>Limitations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Kumar, Rakesh</cp:lastModifiedBy>
  <cp:revision>209</cp:revision>
  <dcterms:created xsi:type="dcterms:W3CDTF">2007-02-18T14:48:18Z</dcterms:created>
  <dcterms:modified xsi:type="dcterms:W3CDTF">2022-10-05T02:30:33Z</dcterms:modified>
</cp:coreProperties>
</file>