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notesSlides/notesSlide3.xml" ContentType="application/vnd.openxmlformats-officedocument.presentationml.notesSlide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notesSlides/notesSlide4.xml" ContentType="application/vnd.openxmlformats-officedocument.presentationml.notesSlide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25"/>
  </p:notesMasterIdLst>
  <p:handoutMasterIdLst>
    <p:handoutMasterId r:id="rId26"/>
  </p:handoutMasterIdLst>
  <p:sldIdLst>
    <p:sldId id="256" r:id="rId3"/>
    <p:sldId id="504" r:id="rId4"/>
    <p:sldId id="505" r:id="rId5"/>
    <p:sldId id="338" r:id="rId6"/>
    <p:sldId id="340" r:id="rId7"/>
    <p:sldId id="341" r:id="rId8"/>
    <p:sldId id="342" r:id="rId9"/>
    <p:sldId id="343" r:id="rId10"/>
    <p:sldId id="344" r:id="rId11"/>
    <p:sldId id="345" r:id="rId12"/>
    <p:sldId id="347" r:id="rId13"/>
    <p:sldId id="348" r:id="rId14"/>
    <p:sldId id="380" r:id="rId15"/>
    <p:sldId id="351" r:id="rId16"/>
    <p:sldId id="352" r:id="rId17"/>
    <p:sldId id="353" r:id="rId18"/>
    <p:sldId id="354" r:id="rId19"/>
    <p:sldId id="355" r:id="rId20"/>
    <p:sldId id="356" r:id="rId21"/>
    <p:sldId id="357" r:id="rId22"/>
    <p:sldId id="358" r:id="rId23"/>
    <p:sldId id="359" r:id="rId24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140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mar, Rakesh" userId="e6961465-9b26-4018-8ebe-1bb6947834b0" providerId="ADAL" clId="{7089745C-476C-4E77-AE0C-A963B8EF6493}"/>
    <pc:docChg chg="delSld">
      <pc:chgData name="Kumar, Rakesh" userId="e6961465-9b26-4018-8ebe-1bb6947834b0" providerId="ADAL" clId="{7089745C-476C-4E77-AE0C-A963B8EF6493}" dt="2022-09-23T00:46:05.638" v="51" actId="47"/>
      <pc:docMkLst>
        <pc:docMk/>
      </pc:docMkLst>
      <pc:sldChg chg="del">
        <pc:chgData name="Kumar, Rakesh" userId="e6961465-9b26-4018-8ebe-1bb6947834b0" providerId="ADAL" clId="{7089745C-476C-4E77-AE0C-A963B8EF6493}" dt="2022-09-23T00:45:52.147" v="0" actId="47"/>
        <pc:sldMkLst>
          <pc:docMk/>
          <pc:sldMk cId="2408213297" sldId="360"/>
        </pc:sldMkLst>
      </pc:sldChg>
      <pc:sldChg chg="del">
        <pc:chgData name="Kumar, Rakesh" userId="e6961465-9b26-4018-8ebe-1bb6947834b0" providerId="ADAL" clId="{7089745C-476C-4E77-AE0C-A963B8EF6493}" dt="2022-09-23T00:45:52.444" v="1" actId="47"/>
        <pc:sldMkLst>
          <pc:docMk/>
          <pc:sldMk cId="2357622535" sldId="361"/>
        </pc:sldMkLst>
      </pc:sldChg>
      <pc:sldChg chg="del">
        <pc:chgData name="Kumar, Rakesh" userId="e6961465-9b26-4018-8ebe-1bb6947834b0" providerId="ADAL" clId="{7089745C-476C-4E77-AE0C-A963B8EF6493}" dt="2022-09-23T00:45:52.678" v="2" actId="47"/>
        <pc:sldMkLst>
          <pc:docMk/>
          <pc:sldMk cId="987307410" sldId="362"/>
        </pc:sldMkLst>
      </pc:sldChg>
      <pc:sldChg chg="del">
        <pc:chgData name="Kumar, Rakesh" userId="e6961465-9b26-4018-8ebe-1bb6947834b0" providerId="ADAL" clId="{7089745C-476C-4E77-AE0C-A963B8EF6493}" dt="2022-09-23T00:45:52.857" v="3" actId="47"/>
        <pc:sldMkLst>
          <pc:docMk/>
          <pc:sldMk cId="1502943082" sldId="363"/>
        </pc:sldMkLst>
      </pc:sldChg>
      <pc:sldChg chg="del">
        <pc:chgData name="Kumar, Rakesh" userId="e6961465-9b26-4018-8ebe-1bb6947834b0" providerId="ADAL" clId="{7089745C-476C-4E77-AE0C-A963B8EF6493}" dt="2022-09-23T00:45:53.054" v="4" actId="47"/>
        <pc:sldMkLst>
          <pc:docMk/>
          <pc:sldMk cId="196852750" sldId="364"/>
        </pc:sldMkLst>
      </pc:sldChg>
      <pc:sldChg chg="del">
        <pc:chgData name="Kumar, Rakesh" userId="e6961465-9b26-4018-8ebe-1bb6947834b0" providerId="ADAL" clId="{7089745C-476C-4E77-AE0C-A963B8EF6493}" dt="2022-09-23T00:45:53.239" v="5" actId="47"/>
        <pc:sldMkLst>
          <pc:docMk/>
          <pc:sldMk cId="2628752496" sldId="365"/>
        </pc:sldMkLst>
      </pc:sldChg>
      <pc:sldChg chg="del">
        <pc:chgData name="Kumar, Rakesh" userId="e6961465-9b26-4018-8ebe-1bb6947834b0" providerId="ADAL" clId="{7089745C-476C-4E77-AE0C-A963B8EF6493}" dt="2022-09-23T00:45:53.432" v="6" actId="47"/>
        <pc:sldMkLst>
          <pc:docMk/>
          <pc:sldMk cId="885789797" sldId="366"/>
        </pc:sldMkLst>
      </pc:sldChg>
      <pc:sldChg chg="del">
        <pc:chgData name="Kumar, Rakesh" userId="e6961465-9b26-4018-8ebe-1bb6947834b0" providerId="ADAL" clId="{7089745C-476C-4E77-AE0C-A963B8EF6493}" dt="2022-09-23T00:45:53.625" v="7" actId="47"/>
        <pc:sldMkLst>
          <pc:docMk/>
          <pc:sldMk cId="1713907373" sldId="367"/>
        </pc:sldMkLst>
      </pc:sldChg>
      <pc:sldChg chg="del">
        <pc:chgData name="Kumar, Rakesh" userId="e6961465-9b26-4018-8ebe-1bb6947834b0" providerId="ADAL" clId="{7089745C-476C-4E77-AE0C-A963B8EF6493}" dt="2022-09-23T00:45:53.818" v="8" actId="47"/>
        <pc:sldMkLst>
          <pc:docMk/>
          <pc:sldMk cId="3491143037" sldId="368"/>
        </pc:sldMkLst>
      </pc:sldChg>
      <pc:sldChg chg="del">
        <pc:chgData name="Kumar, Rakesh" userId="e6961465-9b26-4018-8ebe-1bb6947834b0" providerId="ADAL" clId="{7089745C-476C-4E77-AE0C-A963B8EF6493}" dt="2022-09-23T00:45:53.994" v="9" actId="47"/>
        <pc:sldMkLst>
          <pc:docMk/>
          <pc:sldMk cId="3134231522" sldId="369"/>
        </pc:sldMkLst>
      </pc:sldChg>
      <pc:sldChg chg="del">
        <pc:chgData name="Kumar, Rakesh" userId="e6961465-9b26-4018-8ebe-1bb6947834b0" providerId="ADAL" clId="{7089745C-476C-4E77-AE0C-A963B8EF6493}" dt="2022-09-23T00:45:54.196" v="10" actId="47"/>
        <pc:sldMkLst>
          <pc:docMk/>
          <pc:sldMk cId="4093502547" sldId="370"/>
        </pc:sldMkLst>
      </pc:sldChg>
      <pc:sldChg chg="del">
        <pc:chgData name="Kumar, Rakesh" userId="e6961465-9b26-4018-8ebe-1bb6947834b0" providerId="ADAL" clId="{7089745C-476C-4E77-AE0C-A963B8EF6493}" dt="2022-09-23T00:45:54.370" v="11" actId="47"/>
        <pc:sldMkLst>
          <pc:docMk/>
          <pc:sldMk cId="1073590633" sldId="371"/>
        </pc:sldMkLst>
      </pc:sldChg>
      <pc:sldChg chg="del">
        <pc:chgData name="Kumar, Rakesh" userId="e6961465-9b26-4018-8ebe-1bb6947834b0" providerId="ADAL" clId="{7089745C-476C-4E77-AE0C-A963B8EF6493}" dt="2022-09-23T00:45:54.564" v="12" actId="47"/>
        <pc:sldMkLst>
          <pc:docMk/>
          <pc:sldMk cId="627003752" sldId="372"/>
        </pc:sldMkLst>
      </pc:sldChg>
      <pc:sldChg chg="del">
        <pc:chgData name="Kumar, Rakesh" userId="e6961465-9b26-4018-8ebe-1bb6947834b0" providerId="ADAL" clId="{7089745C-476C-4E77-AE0C-A963B8EF6493}" dt="2022-09-23T00:45:54.751" v="13" actId="47"/>
        <pc:sldMkLst>
          <pc:docMk/>
          <pc:sldMk cId="576866878" sldId="373"/>
        </pc:sldMkLst>
      </pc:sldChg>
      <pc:sldChg chg="del">
        <pc:chgData name="Kumar, Rakesh" userId="e6961465-9b26-4018-8ebe-1bb6947834b0" providerId="ADAL" clId="{7089745C-476C-4E77-AE0C-A963B8EF6493}" dt="2022-09-23T00:45:54.954" v="14" actId="47"/>
        <pc:sldMkLst>
          <pc:docMk/>
          <pc:sldMk cId="2256278299" sldId="374"/>
        </pc:sldMkLst>
      </pc:sldChg>
      <pc:sldChg chg="del">
        <pc:chgData name="Kumar, Rakesh" userId="e6961465-9b26-4018-8ebe-1bb6947834b0" providerId="ADAL" clId="{7089745C-476C-4E77-AE0C-A963B8EF6493}" dt="2022-09-23T00:45:55.368" v="16" actId="47"/>
        <pc:sldMkLst>
          <pc:docMk/>
          <pc:sldMk cId="187507698" sldId="386"/>
        </pc:sldMkLst>
      </pc:sldChg>
      <pc:sldChg chg="del">
        <pc:chgData name="Kumar, Rakesh" userId="e6961465-9b26-4018-8ebe-1bb6947834b0" providerId="ADAL" clId="{7089745C-476C-4E77-AE0C-A963B8EF6493}" dt="2022-09-23T00:45:55.580" v="17" actId="47"/>
        <pc:sldMkLst>
          <pc:docMk/>
          <pc:sldMk cId="2758152038" sldId="387"/>
        </pc:sldMkLst>
      </pc:sldChg>
      <pc:sldChg chg="del">
        <pc:chgData name="Kumar, Rakesh" userId="e6961465-9b26-4018-8ebe-1bb6947834b0" providerId="ADAL" clId="{7089745C-476C-4E77-AE0C-A963B8EF6493}" dt="2022-09-23T00:45:55.850" v="18" actId="47"/>
        <pc:sldMkLst>
          <pc:docMk/>
          <pc:sldMk cId="2359622325" sldId="388"/>
        </pc:sldMkLst>
      </pc:sldChg>
      <pc:sldChg chg="del">
        <pc:chgData name="Kumar, Rakesh" userId="e6961465-9b26-4018-8ebe-1bb6947834b0" providerId="ADAL" clId="{7089745C-476C-4E77-AE0C-A963B8EF6493}" dt="2022-09-23T00:45:55.992" v="19" actId="47"/>
        <pc:sldMkLst>
          <pc:docMk/>
          <pc:sldMk cId="3867760711" sldId="389"/>
        </pc:sldMkLst>
      </pc:sldChg>
      <pc:sldChg chg="del">
        <pc:chgData name="Kumar, Rakesh" userId="e6961465-9b26-4018-8ebe-1bb6947834b0" providerId="ADAL" clId="{7089745C-476C-4E77-AE0C-A963B8EF6493}" dt="2022-09-23T00:45:56.222" v="20" actId="47"/>
        <pc:sldMkLst>
          <pc:docMk/>
          <pc:sldMk cId="318638438" sldId="390"/>
        </pc:sldMkLst>
      </pc:sldChg>
      <pc:sldChg chg="del">
        <pc:chgData name="Kumar, Rakesh" userId="e6961465-9b26-4018-8ebe-1bb6947834b0" providerId="ADAL" clId="{7089745C-476C-4E77-AE0C-A963B8EF6493}" dt="2022-09-23T00:45:56.476" v="21" actId="47"/>
        <pc:sldMkLst>
          <pc:docMk/>
          <pc:sldMk cId="70884835" sldId="391"/>
        </pc:sldMkLst>
      </pc:sldChg>
      <pc:sldChg chg="del">
        <pc:chgData name="Kumar, Rakesh" userId="e6961465-9b26-4018-8ebe-1bb6947834b0" providerId="ADAL" clId="{7089745C-476C-4E77-AE0C-A963B8EF6493}" dt="2022-09-23T00:45:56.627" v="22" actId="47"/>
        <pc:sldMkLst>
          <pc:docMk/>
          <pc:sldMk cId="1464299068" sldId="392"/>
        </pc:sldMkLst>
      </pc:sldChg>
      <pc:sldChg chg="del">
        <pc:chgData name="Kumar, Rakesh" userId="e6961465-9b26-4018-8ebe-1bb6947834b0" providerId="ADAL" clId="{7089745C-476C-4E77-AE0C-A963B8EF6493}" dt="2022-09-23T00:45:56.791" v="23" actId="47"/>
        <pc:sldMkLst>
          <pc:docMk/>
          <pc:sldMk cId="613342763" sldId="393"/>
        </pc:sldMkLst>
      </pc:sldChg>
      <pc:sldChg chg="del">
        <pc:chgData name="Kumar, Rakesh" userId="e6961465-9b26-4018-8ebe-1bb6947834b0" providerId="ADAL" clId="{7089745C-476C-4E77-AE0C-A963B8EF6493}" dt="2022-09-23T00:45:56.983" v="24" actId="47"/>
        <pc:sldMkLst>
          <pc:docMk/>
          <pc:sldMk cId="2986858005" sldId="394"/>
        </pc:sldMkLst>
      </pc:sldChg>
      <pc:sldChg chg="del">
        <pc:chgData name="Kumar, Rakesh" userId="e6961465-9b26-4018-8ebe-1bb6947834b0" providerId="ADAL" clId="{7089745C-476C-4E77-AE0C-A963B8EF6493}" dt="2022-09-23T00:45:57.187" v="25" actId="47"/>
        <pc:sldMkLst>
          <pc:docMk/>
          <pc:sldMk cId="3661973963" sldId="395"/>
        </pc:sldMkLst>
      </pc:sldChg>
      <pc:sldChg chg="del">
        <pc:chgData name="Kumar, Rakesh" userId="e6961465-9b26-4018-8ebe-1bb6947834b0" providerId="ADAL" clId="{7089745C-476C-4E77-AE0C-A963B8EF6493}" dt="2022-09-23T00:45:57.392" v="26" actId="47"/>
        <pc:sldMkLst>
          <pc:docMk/>
          <pc:sldMk cId="2520463967" sldId="396"/>
        </pc:sldMkLst>
      </pc:sldChg>
      <pc:sldChg chg="del">
        <pc:chgData name="Kumar, Rakesh" userId="e6961465-9b26-4018-8ebe-1bb6947834b0" providerId="ADAL" clId="{7089745C-476C-4E77-AE0C-A963B8EF6493}" dt="2022-09-23T00:45:57.610" v="27" actId="47"/>
        <pc:sldMkLst>
          <pc:docMk/>
          <pc:sldMk cId="792202227" sldId="397"/>
        </pc:sldMkLst>
      </pc:sldChg>
      <pc:sldChg chg="del">
        <pc:chgData name="Kumar, Rakesh" userId="e6961465-9b26-4018-8ebe-1bb6947834b0" providerId="ADAL" clId="{7089745C-476C-4E77-AE0C-A963B8EF6493}" dt="2022-09-23T00:45:57.814" v="28" actId="47"/>
        <pc:sldMkLst>
          <pc:docMk/>
          <pc:sldMk cId="218783131" sldId="398"/>
        </pc:sldMkLst>
      </pc:sldChg>
      <pc:sldChg chg="del">
        <pc:chgData name="Kumar, Rakesh" userId="e6961465-9b26-4018-8ebe-1bb6947834b0" providerId="ADAL" clId="{7089745C-476C-4E77-AE0C-A963B8EF6493}" dt="2022-09-23T00:45:58.004" v="29" actId="47"/>
        <pc:sldMkLst>
          <pc:docMk/>
          <pc:sldMk cId="2666272555" sldId="399"/>
        </pc:sldMkLst>
      </pc:sldChg>
      <pc:sldChg chg="del">
        <pc:chgData name="Kumar, Rakesh" userId="e6961465-9b26-4018-8ebe-1bb6947834b0" providerId="ADAL" clId="{7089745C-476C-4E77-AE0C-A963B8EF6493}" dt="2022-09-23T00:45:58.222" v="30" actId="47"/>
        <pc:sldMkLst>
          <pc:docMk/>
          <pc:sldMk cId="2836616705" sldId="400"/>
        </pc:sldMkLst>
      </pc:sldChg>
      <pc:sldChg chg="del">
        <pc:chgData name="Kumar, Rakesh" userId="e6961465-9b26-4018-8ebe-1bb6947834b0" providerId="ADAL" clId="{7089745C-476C-4E77-AE0C-A963B8EF6493}" dt="2022-09-23T00:45:58.432" v="31" actId="47"/>
        <pc:sldMkLst>
          <pc:docMk/>
          <pc:sldMk cId="4261799410" sldId="401"/>
        </pc:sldMkLst>
      </pc:sldChg>
      <pc:sldChg chg="del">
        <pc:chgData name="Kumar, Rakesh" userId="e6961465-9b26-4018-8ebe-1bb6947834b0" providerId="ADAL" clId="{7089745C-476C-4E77-AE0C-A963B8EF6493}" dt="2022-09-23T00:45:58.633" v="32" actId="47"/>
        <pc:sldMkLst>
          <pc:docMk/>
          <pc:sldMk cId="690987197" sldId="402"/>
        </pc:sldMkLst>
      </pc:sldChg>
      <pc:sldChg chg="del">
        <pc:chgData name="Kumar, Rakesh" userId="e6961465-9b26-4018-8ebe-1bb6947834b0" providerId="ADAL" clId="{7089745C-476C-4E77-AE0C-A963B8EF6493}" dt="2022-09-23T00:45:58.859" v="33" actId="47"/>
        <pc:sldMkLst>
          <pc:docMk/>
          <pc:sldMk cId="2086266056" sldId="403"/>
        </pc:sldMkLst>
      </pc:sldChg>
      <pc:sldChg chg="del">
        <pc:chgData name="Kumar, Rakesh" userId="e6961465-9b26-4018-8ebe-1bb6947834b0" providerId="ADAL" clId="{7089745C-476C-4E77-AE0C-A963B8EF6493}" dt="2022-09-23T00:45:59.059" v="34" actId="47"/>
        <pc:sldMkLst>
          <pc:docMk/>
          <pc:sldMk cId="3394864796" sldId="404"/>
        </pc:sldMkLst>
      </pc:sldChg>
      <pc:sldChg chg="del">
        <pc:chgData name="Kumar, Rakesh" userId="e6961465-9b26-4018-8ebe-1bb6947834b0" providerId="ADAL" clId="{7089745C-476C-4E77-AE0C-A963B8EF6493}" dt="2022-09-23T00:45:59.271" v="35" actId="47"/>
        <pc:sldMkLst>
          <pc:docMk/>
          <pc:sldMk cId="1480888979" sldId="405"/>
        </pc:sldMkLst>
      </pc:sldChg>
      <pc:sldChg chg="del">
        <pc:chgData name="Kumar, Rakesh" userId="e6961465-9b26-4018-8ebe-1bb6947834b0" providerId="ADAL" clId="{7089745C-476C-4E77-AE0C-A963B8EF6493}" dt="2022-09-23T00:45:59.490" v="36" actId="47"/>
        <pc:sldMkLst>
          <pc:docMk/>
          <pc:sldMk cId="3114890132" sldId="406"/>
        </pc:sldMkLst>
      </pc:sldChg>
      <pc:sldChg chg="del">
        <pc:chgData name="Kumar, Rakesh" userId="e6961465-9b26-4018-8ebe-1bb6947834b0" providerId="ADAL" clId="{7089745C-476C-4E77-AE0C-A963B8EF6493}" dt="2022-09-23T00:45:59.697" v="37" actId="47"/>
        <pc:sldMkLst>
          <pc:docMk/>
          <pc:sldMk cId="1506247915" sldId="407"/>
        </pc:sldMkLst>
      </pc:sldChg>
      <pc:sldChg chg="del">
        <pc:chgData name="Kumar, Rakesh" userId="e6961465-9b26-4018-8ebe-1bb6947834b0" providerId="ADAL" clId="{7089745C-476C-4E77-AE0C-A963B8EF6493}" dt="2022-09-23T00:45:59.920" v="38" actId="47"/>
        <pc:sldMkLst>
          <pc:docMk/>
          <pc:sldMk cId="4272763161" sldId="408"/>
        </pc:sldMkLst>
      </pc:sldChg>
      <pc:sldChg chg="del">
        <pc:chgData name="Kumar, Rakesh" userId="e6961465-9b26-4018-8ebe-1bb6947834b0" providerId="ADAL" clId="{7089745C-476C-4E77-AE0C-A963B8EF6493}" dt="2022-09-23T00:46:00.122" v="39" actId="47"/>
        <pc:sldMkLst>
          <pc:docMk/>
          <pc:sldMk cId="1540502715" sldId="409"/>
        </pc:sldMkLst>
      </pc:sldChg>
      <pc:sldChg chg="del">
        <pc:chgData name="Kumar, Rakesh" userId="e6961465-9b26-4018-8ebe-1bb6947834b0" providerId="ADAL" clId="{7089745C-476C-4E77-AE0C-A963B8EF6493}" dt="2022-09-23T00:46:00.430" v="40" actId="47"/>
        <pc:sldMkLst>
          <pc:docMk/>
          <pc:sldMk cId="4279548708" sldId="410"/>
        </pc:sldMkLst>
      </pc:sldChg>
      <pc:sldChg chg="del">
        <pc:chgData name="Kumar, Rakesh" userId="e6961465-9b26-4018-8ebe-1bb6947834b0" providerId="ADAL" clId="{7089745C-476C-4E77-AE0C-A963B8EF6493}" dt="2022-09-23T00:46:00.648" v="41" actId="47"/>
        <pc:sldMkLst>
          <pc:docMk/>
          <pc:sldMk cId="1575547280" sldId="411"/>
        </pc:sldMkLst>
      </pc:sldChg>
      <pc:sldChg chg="del">
        <pc:chgData name="Kumar, Rakesh" userId="e6961465-9b26-4018-8ebe-1bb6947834b0" providerId="ADAL" clId="{7089745C-476C-4E77-AE0C-A963B8EF6493}" dt="2022-09-23T00:46:00.834" v="42" actId="47"/>
        <pc:sldMkLst>
          <pc:docMk/>
          <pc:sldMk cId="2558549059" sldId="412"/>
        </pc:sldMkLst>
      </pc:sldChg>
      <pc:sldChg chg="del">
        <pc:chgData name="Kumar, Rakesh" userId="e6961465-9b26-4018-8ebe-1bb6947834b0" providerId="ADAL" clId="{7089745C-476C-4E77-AE0C-A963B8EF6493}" dt="2022-09-23T00:46:01.029" v="43" actId="47"/>
        <pc:sldMkLst>
          <pc:docMk/>
          <pc:sldMk cId="3387361749" sldId="413"/>
        </pc:sldMkLst>
      </pc:sldChg>
      <pc:sldChg chg="del">
        <pc:chgData name="Kumar, Rakesh" userId="e6961465-9b26-4018-8ebe-1bb6947834b0" providerId="ADAL" clId="{7089745C-476C-4E77-AE0C-A963B8EF6493}" dt="2022-09-23T00:46:01.272" v="44" actId="47"/>
        <pc:sldMkLst>
          <pc:docMk/>
          <pc:sldMk cId="2319763838" sldId="414"/>
        </pc:sldMkLst>
      </pc:sldChg>
      <pc:sldChg chg="del">
        <pc:chgData name="Kumar, Rakesh" userId="e6961465-9b26-4018-8ebe-1bb6947834b0" providerId="ADAL" clId="{7089745C-476C-4E77-AE0C-A963B8EF6493}" dt="2022-09-23T00:46:01.479" v="45" actId="47"/>
        <pc:sldMkLst>
          <pc:docMk/>
          <pc:sldMk cId="3042475624" sldId="415"/>
        </pc:sldMkLst>
      </pc:sldChg>
      <pc:sldChg chg="del">
        <pc:chgData name="Kumar, Rakesh" userId="e6961465-9b26-4018-8ebe-1bb6947834b0" providerId="ADAL" clId="{7089745C-476C-4E77-AE0C-A963B8EF6493}" dt="2022-09-23T00:46:02.046" v="46" actId="47"/>
        <pc:sldMkLst>
          <pc:docMk/>
          <pc:sldMk cId="2043793799" sldId="416"/>
        </pc:sldMkLst>
      </pc:sldChg>
      <pc:sldChg chg="del">
        <pc:chgData name="Kumar, Rakesh" userId="e6961465-9b26-4018-8ebe-1bb6947834b0" providerId="ADAL" clId="{7089745C-476C-4E77-AE0C-A963B8EF6493}" dt="2022-09-23T00:46:02.530" v="47" actId="47"/>
        <pc:sldMkLst>
          <pc:docMk/>
          <pc:sldMk cId="2496910182" sldId="417"/>
        </pc:sldMkLst>
      </pc:sldChg>
      <pc:sldChg chg="del">
        <pc:chgData name="Kumar, Rakesh" userId="e6961465-9b26-4018-8ebe-1bb6947834b0" providerId="ADAL" clId="{7089745C-476C-4E77-AE0C-A963B8EF6493}" dt="2022-09-23T00:46:02.747" v="48" actId="47"/>
        <pc:sldMkLst>
          <pc:docMk/>
          <pc:sldMk cId="2885872755" sldId="418"/>
        </pc:sldMkLst>
      </pc:sldChg>
      <pc:sldChg chg="del">
        <pc:chgData name="Kumar, Rakesh" userId="e6961465-9b26-4018-8ebe-1bb6947834b0" providerId="ADAL" clId="{7089745C-476C-4E77-AE0C-A963B8EF6493}" dt="2022-09-23T00:46:03.082" v="49" actId="47"/>
        <pc:sldMkLst>
          <pc:docMk/>
          <pc:sldMk cId="2931171710" sldId="419"/>
        </pc:sldMkLst>
      </pc:sldChg>
      <pc:sldChg chg="del">
        <pc:chgData name="Kumar, Rakesh" userId="e6961465-9b26-4018-8ebe-1bb6947834b0" providerId="ADAL" clId="{7089745C-476C-4E77-AE0C-A963B8EF6493}" dt="2022-09-23T00:46:03.933" v="50" actId="47"/>
        <pc:sldMkLst>
          <pc:docMk/>
          <pc:sldMk cId="2422632674" sldId="420"/>
        </pc:sldMkLst>
      </pc:sldChg>
      <pc:sldChg chg="del">
        <pc:chgData name="Kumar, Rakesh" userId="e6961465-9b26-4018-8ebe-1bb6947834b0" providerId="ADAL" clId="{7089745C-476C-4E77-AE0C-A963B8EF6493}" dt="2022-09-23T00:46:05.638" v="51" actId="47"/>
        <pc:sldMkLst>
          <pc:docMk/>
          <pc:sldMk cId="1679097249" sldId="421"/>
        </pc:sldMkLst>
      </pc:sldChg>
      <pc:sldChg chg="del">
        <pc:chgData name="Kumar, Rakesh" userId="e6961465-9b26-4018-8ebe-1bb6947834b0" providerId="ADAL" clId="{7089745C-476C-4E77-AE0C-A963B8EF6493}" dt="2022-09-23T00:45:55.162" v="15" actId="47"/>
        <pc:sldMkLst>
          <pc:docMk/>
          <pc:sldMk cId="0" sldId="506"/>
        </pc:sldMkLst>
      </pc:sldChg>
      <pc:sldMasterChg chg="delSldLayout">
        <pc:chgData name="Kumar, Rakesh" userId="e6961465-9b26-4018-8ebe-1bb6947834b0" providerId="ADAL" clId="{7089745C-476C-4E77-AE0C-A963B8EF6493}" dt="2022-09-23T00:45:57.814" v="28" actId="47"/>
        <pc:sldMasterMkLst>
          <pc:docMk/>
          <pc:sldMasterMk cId="0" sldId="2147483648"/>
        </pc:sldMasterMkLst>
        <pc:sldLayoutChg chg="del">
          <pc:chgData name="Kumar, Rakesh" userId="e6961465-9b26-4018-8ebe-1bb6947834b0" providerId="ADAL" clId="{7089745C-476C-4E77-AE0C-A963B8EF6493}" dt="2022-09-23T00:45:57.814" v="28" actId="47"/>
          <pc:sldLayoutMkLst>
            <pc:docMk/>
            <pc:sldMasterMk cId="0" sldId="2147483648"/>
            <pc:sldLayoutMk cId="1087477104" sldId="2147483686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4699F-5819-402A-A829-A552DB63D93B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0FB90-6B6F-45E2-97D5-731F3A265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52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9ACF0332-3DC0-4E24-B39F-6675CE7C3CD2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D5C23AC8-CEE7-4CD1-B59B-FFC66FC650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49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7FEC61-0354-49EC-B957-C4BAF3B8BEB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607" y="4344336"/>
            <a:ext cx="5028787" cy="411355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084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A27F1E-DB95-47D3-904E-8C18E7694E9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607" y="4344336"/>
            <a:ext cx="5028787" cy="411355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94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721E97C-D100-40C8-A59F-E5A42433FACD}" type="slidenum">
              <a:rPr lang="en-US"/>
              <a:pPr/>
              <a:t>9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2213" y="704850"/>
            <a:ext cx="4635500" cy="3476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6203" y="4419681"/>
            <a:ext cx="5147522" cy="418798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35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8BD4C6-36E6-46C4-A4CF-FE48BEF2FFE5}" type="slidenum">
              <a:rPr lang="en-US"/>
              <a:pPr/>
              <a:t>10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2213" y="704850"/>
            <a:ext cx="4635500" cy="3476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6203" y="4419681"/>
            <a:ext cx="5147522" cy="418798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22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F07A206-4F64-4F0C-B53E-C3C313D3DA81}" type="slidenum">
              <a:rPr lang="en-US"/>
              <a:pPr/>
              <a:t>11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2213" y="704850"/>
            <a:ext cx="4635500" cy="3476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6202" y="4419680"/>
            <a:ext cx="5147522" cy="418798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34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9A4C249-FCBB-4FFC-988B-343AD810A66F}" type="slidenum">
              <a:rPr lang="en-US"/>
              <a:pPr/>
              <a:t>15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4275" y="698500"/>
            <a:ext cx="4652963" cy="34909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991" y="4421930"/>
            <a:ext cx="5147945" cy="4186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08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2.bin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7"/>
          <p:cNvGraphicFramePr>
            <a:graphicFrameLocks noChangeAspect="1"/>
          </p:cNvGraphicFramePr>
          <p:nvPr/>
        </p:nvGraphicFramePr>
        <p:xfrm>
          <a:off x="77788" y="2895600"/>
          <a:ext cx="97631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2133898" imgH="2161905" progId="PBrush">
                  <p:embed/>
                </p:oleObj>
              </mc:Choice>
              <mc:Fallback>
                <p:oleObj name="Bitmap Image" r:id="rId2" imgW="2133898" imgH="2161905" progId="PBrush">
                  <p:embed/>
                  <p:pic>
                    <p:nvPicPr>
                      <p:cNvPr id="4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8" y="2895600"/>
                        <a:ext cx="976312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1"/>
          <p:cNvSpPr>
            <a:spLocks noChangeArrowheads="1"/>
          </p:cNvSpPr>
          <p:nvPr userDrawn="1"/>
        </p:nvSpPr>
        <p:spPr bwMode="auto">
          <a:xfrm flipV="1">
            <a:off x="315913" y="3260725"/>
            <a:ext cx="8693150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54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6520B99-70A7-49DA-A7E1-5A706FDE016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" name="Picture 9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6394450"/>
            <a:ext cx="1752600" cy="463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4109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594D28-5E5B-4FD7-92E2-392EF37B37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63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fld id="{772138B8-EB14-412C-99C2-E69C948B07C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6400800"/>
            <a:ext cx="1752600" cy="463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5004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286250" cy="5065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0" y="1066800"/>
            <a:ext cx="4287838" cy="5065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fld id="{0C37EBA0-BABD-4226-A3AE-6E8B3A4061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289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fld id="{A3892141-8466-4B55-AABD-E2B440794C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743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fld id="{D83A6933-5E2F-49EF-B82F-DC0194CD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08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DEC84D-AD28-4F46-94C3-3D089947401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6394450"/>
            <a:ext cx="1752600" cy="463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292143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9FF948-C7CB-48D8-8075-E88368E7DAB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6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6375400"/>
            <a:ext cx="1752600" cy="463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02287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2AED1-77E0-4468-BDEA-5BA98DA706CF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6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6394450"/>
            <a:ext cx="1752600" cy="463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999306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D9F80C-FCF4-45DD-9E6F-25DA011146EF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6394450"/>
            <a:ext cx="1752600" cy="463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024677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3863" y="138113"/>
            <a:ext cx="2181225" cy="5994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38113"/>
            <a:ext cx="6392863" cy="5994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C05540-2B3B-4E04-8910-F5AD219AD84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3388" y="6394450"/>
            <a:ext cx="1752600" cy="463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001919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4213" cy="11414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8304213" cy="2208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884613"/>
            <a:ext cx="8304213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424260" y="6424590"/>
            <a:ext cx="4652470" cy="2809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EDF49-0F7A-42B4-964F-ED769FA054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577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990600"/>
            <a:ext cx="37338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90600"/>
            <a:ext cx="37338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3900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C344E8C5-47BC-48DB-AC72-547F3E8ACE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4911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gray">
          <a:xfrm>
            <a:off x="228600" y="9144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81025" y="138113"/>
            <a:ext cx="8105775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726488" cy="506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51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A0252AE-3A6E-4307-8005-4B6CE728F01E}" type="slidenum">
              <a:rPr lang="en-US"/>
              <a:pPr/>
              <a:t>‹#›</a:t>
            </a:fld>
            <a:endParaRPr lang="en-US"/>
          </a:p>
        </p:txBody>
      </p:sp>
      <p:graphicFrame>
        <p:nvGraphicFramePr>
          <p:cNvPr id="1032" name="Object 15"/>
          <p:cNvGraphicFramePr>
            <a:graphicFrameLocks noChangeAspect="1"/>
          </p:cNvGraphicFramePr>
          <p:nvPr/>
        </p:nvGraphicFramePr>
        <p:xfrm>
          <a:off x="0" y="457200"/>
          <a:ext cx="614363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15" imgW="2133898" imgH="2161905" progId="PBrush">
                  <p:embed/>
                </p:oleObj>
              </mc:Choice>
              <mc:Fallback>
                <p:oleObj name="Bitmap Image" r:id="rId15" imgW="2133898" imgH="2161905" progId="PBrush">
                  <p:embed/>
                  <p:pic>
                    <p:nvPicPr>
                      <p:cNvPr id="1032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7200"/>
                        <a:ext cx="614363" cy="62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E4A8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1C1C1C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856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17" Type="http://schemas.openxmlformats.org/officeDocument/2006/relationships/tags" Target="../tags/tag663.xml"/><Relationship Id="rId21" Type="http://schemas.openxmlformats.org/officeDocument/2006/relationships/tags" Target="../tags/tag567.xml"/><Relationship Id="rId42" Type="http://schemas.openxmlformats.org/officeDocument/2006/relationships/tags" Target="../tags/tag588.xml"/><Relationship Id="rId47" Type="http://schemas.openxmlformats.org/officeDocument/2006/relationships/tags" Target="../tags/tag593.xml"/><Relationship Id="rId63" Type="http://schemas.openxmlformats.org/officeDocument/2006/relationships/tags" Target="../tags/tag609.xml"/><Relationship Id="rId68" Type="http://schemas.openxmlformats.org/officeDocument/2006/relationships/tags" Target="../tags/tag614.xml"/><Relationship Id="rId84" Type="http://schemas.openxmlformats.org/officeDocument/2006/relationships/tags" Target="../tags/tag630.xml"/><Relationship Id="rId89" Type="http://schemas.openxmlformats.org/officeDocument/2006/relationships/tags" Target="../tags/tag635.xml"/><Relationship Id="rId112" Type="http://schemas.openxmlformats.org/officeDocument/2006/relationships/tags" Target="../tags/tag658.xml"/><Relationship Id="rId16" Type="http://schemas.openxmlformats.org/officeDocument/2006/relationships/tags" Target="../tags/tag562.xml"/><Relationship Id="rId107" Type="http://schemas.openxmlformats.org/officeDocument/2006/relationships/tags" Target="../tags/tag653.xml"/><Relationship Id="rId11" Type="http://schemas.openxmlformats.org/officeDocument/2006/relationships/tags" Target="../tags/tag557.xml"/><Relationship Id="rId32" Type="http://schemas.openxmlformats.org/officeDocument/2006/relationships/tags" Target="../tags/tag578.xml"/><Relationship Id="rId37" Type="http://schemas.openxmlformats.org/officeDocument/2006/relationships/tags" Target="../tags/tag583.xml"/><Relationship Id="rId53" Type="http://schemas.openxmlformats.org/officeDocument/2006/relationships/tags" Target="../tags/tag599.xml"/><Relationship Id="rId58" Type="http://schemas.openxmlformats.org/officeDocument/2006/relationships/tags" Target="../tags/tag604.xml"/><Relationship Id="rId74" Type="http://schemas.openxmlformats.org/officeDocument/2006/relationships/tags" Target="../tags/tag620.xml"/><Relationship Id="rId79" Type="http://schemas.openxmlformats.org/officeDocument/2006/relationships/tags" Target="../tags/tag625.xml"/><Relationship Id="rId102" Type="http://schemas.openxmlformats.org/officeDocument/2006/relationships/tags" Target="../tags/tag648.xml"/><Relationship Id="rId123" Type="http://schemas.openxmlformats.org/officeDocument/2006/relationships/tags" Target="../tags/tag669.xml"/><Relationship Id="rId128" Type="http://schemas.openxmlformats.org/officeDocument/2006/relationships/tags" Target="../tags/tag674.xml"/><Relationship Id="rId5" Type="http://schemas.openxmlformats.org/officeDocument/2006/relationships/tags" Target="../tags/tag551.xml"/><Relationship Id="rId90" Type="http://schemas.openxmlformats.org/officeDocument/2006/relationships/tags" Target="../tags/tag636.xml"/><Relationship Id="rId95" Type="http://schemas.openxmlformats.org/officeDocument/2006/relationships/tags" Target="../tags/tag641.xml"/><Relationship Id="rId22" Type="http://schemas.openxmlformats.org/officeDocument/2006/relationships/tags" Target="../tags/tag568.xml"/><Relationship Id="rId27" Type="http://schemas.openxmlformats.org/officeDocument/2006/relationships/tags" Target="../tags/tag573.xml"/><Relationship Id="rId43" Type="http://schemas.openxmlformats.org/officeDocument/2006/relationships/tags" Target="../tags/tag589.xml"/><Relationship Id="rId48" Type="http://schemas.openxmlformats.org/officeDocument/2006/relationships/tags" Target="../tags/tag594.xml"/><Relationship Id="rId64" Type="http://schemas.openxmlformats.org/officeDocument/2006/relationships/tags" Target="../tags/tag610.xml"/><Relationship Id="rId69" Type="http://schemas.openxmlformats.org/officeDocument/2006/relationships/tags" Target="../tags/tag615.xml"/><Relationship Id="rId113" Type="http://schemas.openxmlformats.org/officeDocument/2006/relationships/tags" Target="../tags/tag659.xml"/><Relationship Id="rId118" Type="http://schemas.openxmlformats.org/officeDocument/2006/relationships/tags" Target="../tags/tag664.xml"/><Relationship Id="rId80" Type="http://schemas.openxmlformats.org/officeDocument/2006/relationships/tags" Target="../tags/tag626.xml"/><Relationship Id="rId85" Type="http://schemas.openxmlformats.org/officeDocument/2006/relationships/tags" Target="../tags/tag631.xml"/><Relationship Id="rId12" Type="http://schemas.openxmlformats.org/officeDocument/2006/relationships/tags" Target="../tags/tag558.xml"/><Relationship Id="rId17" Type="http://schemas.openxmlformats.org/officeDocument/2006/relationships/tags" Target="../tags/tag563.xml"/><Relationship Id="rId33" Type="http://schemas.openxmlformats.org/officeDocument/2006/relationships/tags" Target="../tags/tag579.xml"/><Relationship Id="rId38" Type="http://schemas.openxmlformats.org/officeDocument/2006/relationships/tags" Target="../tags/tag584.xml"/><Relationship Id="rId59" Type="http://schemas.openxmlformats.org/officeDocument/2006/relationships/tags" Target="../tags/tag605.xml"/><Relationship Id="rId103" Type="http://schemas.openxmlformats.org/officeDocument/2006/relationships/tags" Target="../tags/tag649.xml"/><Relationship Id="rId108" Type="http://schemas.openxmlformats.org/officeDocument/2006/relationships/tags" Target="../tags/tag654.xml"/><Relationship Id="rId124" Type="http://schemas.openxmlformats.org/officeDocument/2006/relationships/tags" Target="../tags/tag670.xml"/><Relationship Id="rId129" Type="http://schemas.openxmlformats.org/officeDocument/2006/relationships/tags" Target="../tags/tag675.xml"/><Relationship Id="rId54" Type="http://schemas.openxmlformats.org/officeDocument/2006/relationships/tags" Target="../tags/tag600.xml"/><Relationship Id="rId70" Type="http://schemas.openxmlformats.org/officeDocument/2006/relationships/tags" Target="../tags/tag616.xml"/><Relationship Id="rId75" Type="http://schemas.openxmlformats.org/officeDocument/2006/relationships/tags" Target="../tags/tag621.xml"/><Relationship Id="rId91" Type="http://schemas.openxmlformats.org/officeDocument/2006/relationships/tags" Target="../tags/tag637.xml"/><Relationship Id="rId96" Type="http://schemas.openxmlformats.org/officeDocument/2006/relationships/tags" Target="../tags/tag642.xml"/><Relationship Id="rId1" Type="http://schemas.openxmlformats.org/officeDocument/2006/relationships/tags" Target="../tags/tag547.xml"/><Relationship Id="rId6" Type="http://schemas.openxmlformats.org/officeDocument/2006/relationships/tags" Target="../tags/tag552.xml"/><Relationship Id="rId23" Type="http://schemas.openxmlformats.org/officeDocument/2006/relationships/tags" Target="../tags/tag569.xml"/><Relationship Id="rId28" Type="http://schemas.openxmlformats.org/officeDocument/2006/relationships/tags" Target="../tags/tag574.xml"/><Relationship Id="rId49" Type="http://schemas.openxmlformats.org/officeDocument/2006/relationships/tags" Target="../tags/tag595.xml"/><Relationship Id="rId114" Type="http://schemas.openxmlformats.org/officeDocument/2006/relationships/tags" Target="../tags/tag660.xml"/><Relationship Id="rId119" Type="http://schemas.openxmlformats.org/officeDocument/2006/relationships/tags" Target="../tags/tag665.xml"/><Relationship Id="rId44" Type="http://schemas.openxmlformats.org/officeDocument/2006/relationships/tags" Target="../tags/tag590.xml"/><Relationship Id="rId60" Type="http://schemas.openxmlformats.org/officeDocument/2006/relationships/tags" Target="../tags/tag606.xml"/><Relationship Id="rId65" Type="http://schemas.openxmlformats.org/officeDocument/2006/relationships/tags" Target="../tags/tag611.xml"/><Relationship Id="rId81" Type="http://schemas.openxmlformats.org/officeDocument/2006/relationships/tags" Target="../tags/tag627.xml"/><Relationship Id="rId86" Type="http://schemas.openxmlformats.org/officeDocument/2006/relationships/tags" Target="../tags/tag632.xml"/><Relationship Id="rId130" Type="http://schemas.openxmlformats.org/officeDocument/2006/relationships/tags" Target="../tags/tag676.xml"/><Relationship Id="rId13" Type="http://schemas.openxmlformats.org/officeDocument/2006/relationships/tags" Target="../tags/tag559.xml"/><Relationship Id="rId18" Type="http://schemas.openxmlformats.org/officeDocument/2006/relationships/tags" Target="../tags/tag564.xml"/><Relationship Id="rId39" Type="http://schemas.openxmlformats.org/officeDocument/2006/relationships/tags" Target="../tags/tag585.xml"/><Relationship Id="rId109" Type="http://schemas.openxmlformats.org/officeDocument/2006/relationships/tags" Target="../tags/tag655.xml"/><Relationship Id="rId34" Type="http://schemas.openxmlformats.org/officeDocument/2006/relationships/tags" Target="../tags/tag580.xml"/><Relationship Id="rId50" Type="http://schemas.openxmlformats.org/officeDocument/2006/relationships/tags" Target="../tags/tag596.xml"/><Relationship Id="rId55" Type="http://schemas.openxmlformats.org/officeDocument/2006/relationships/tags" Target="../tags/tag601.xml"/><Relationship Id="rId76" Type="http://schemas.openxmlformats.org/officeDocument/2006/relationships/tags" Target="../tags/tag622.xml"/><Relationship Id="rId97" Type="http://schemas.openxmlformats.org/officeDocument/2006/relationships/tags" Target="../tags/tag643.xml"/><Relationship Id="rId104" Type="http://schemas.openxmlformats.org/officeDocument/2006/relationships/tags" Target="../tags/tag650.xml"/><Relationship Id="rId120" Type="http://schemas.openxmlformats.org/officeDocument/2006/relationships/tags" Target="../tags/tag666.xml"/><Relationship Id="rId125" Type="http://schemas.openxmlformats.org/officeDocument/2006/relationships/tags" Target="../tags/tag671.xml"/><Relationship Id="rId7" Type="http://schemas.openxmlformats.org/officeDocument/2006/relationships/tags" Target="../tags/tag553.xml"/><Relationship Id="rId71" Type="http://schemas.openxmlformats.org/officeDocument/2006/relationships/tags" Target="../tags/tag617.xml"/><Relationship Id="rId92" Type="http://schemas.openxmlformats.org/officeDocument/2006/relationships/tags" Target="../tags/tag638.xml"/><Relationship Id="rId2" Type="http://schemas.openxmlformats.org/officeDocument/2006/relationships/tags" Target="../tags/tag548.xml"/><Relationship Id="rId29" Type="http://schemas.openxmlformats.org/officeDocument/2006/relationships/tags" Target="../tags/tag575.xml"/><Relationship Id="rId24" Type="http://schemas.openxmlformats.org/officeDocument/2006/relationships/tags" Target="../tags/tag570.xml"/><Relationship Id="rId40" Type="http://schemas.openxmlformats.org/officeDocument/2006/relationships/tags" Target="../tags/tag586.xml"/><Relationship Id="rId45" Type="http://schemas.openxmlformats.org/officeDocument/2006/relationships/tags" Target="../tags/tag591.xml"/><Relationship Id="rId66" Type="http://schemas.openxmlformats.org/officeDocument/2006/relationships/tags" Target="../tags/tag612.xml"/><Relationship Id="rId87" Type="http://schemas.openxmlformats.org/officeDocument/2006/relationships/tags" Target="../tags/tag633.xml"/><Relationship Id="rId110" Type="http://schemas.openxmlformats.org/officeDocument/2006/relationships/tags" Target="../tags/tag656.xml"/><Relationship Id="rId115" Type="http://schemas.openxmlformats.org/officeDocument/2006/relationships/tags" Target="../tags/tag661.xml"/><Relationship Id="rId131" Type="http://schemas.openxmlformats.org/officeDocument/2006/relationships/slideLayout" Target="../slideLayouts/slideLayout2.xml"/><Relationship Id="rId61" Type="http://schemas.openxmlformats.org/officeDocument/2006/relationships/tags" Target="../tags/tag607.xml"/><Relationship Id="rId82" Type="http://schemas.openxmlformats.org/officeDocument/2006/relationships/tags" Target="../tags/tag628.xml"/><Relationship Id="rId19" Type="http://schemas.openxmlformats.org/officeDocument/2006/relationships/tags" Target="../tags/tag565.xml"/><Relationship Id="rId14" Type="http://schemas.openxmlformats.org/officeDocument/2006/relationships/tags" Target="../tags/tag560.xml"/><Relationship Id="rId30" Type="http://schemas.openxmlformats.org/officeDocument/2006/relationships/tags" Target="../tags/tag576.xml"/><Relationship Id="rId35" Type="http://schemas.openxmlformats.org/officeDocument/2006/relationships/tags" Target="../tags/tag581.xml"/><Relationship Id="rId56" Type="http://schemas.openxmlformats.org/officeDocument/2006/relationships/tags" Target="../tags/tag602.xml"/><Relationship Id="rId77" Type="http://schemas.openxmlformats.org/officeDocument/2006/relationships/tags" Target="../tags/tag623.xml"/><Relationship Id="rId100" Type="http://schemas.openxmlformats.org/officeDocument/2006/relationships/tags" Target="../tags/tag646.xml"/><Relationship Id="rId105" Type="http://schemas.openxmlformats.org/officeDocument/2006/relationships/tags" Target="../tags/tag651.xml"/><Relationship Id="rId126" Type="http://schemas.openxmlformats.org/officeDocument/2006/relationships/tags" Target="../tags/tag672.xml"/><Relationship Id="rId8" Type="http://schemas.openxmlformats.org/officeDocument/2006/relationships/tags" Target="../tags/tag554.xml"/><Relationship Id="rId51" Type="http://schemas.openxmlformats.org/officeDocument/2006/relationships/tags" Target="../tags/tag597.xml"/><Relationship Id="rId72" Type="http://schemas.openxmlformats.org/officeDocument/2006/relationships/tags" Target="../tags/tag618.xml"/><Relationship Id="rId93" Type="http://schemas.openxmlformats.org/officeDocument/2006/relationships/tags" Target="../tags/tag639.xml"/><Relationship Id="rId98" Type="http://schemas.openxmlformats.org/officeDocument/2006/relationships/tags" Target="../tags/tag644.xml"/><Relationship Id="rId121" Type="http://schemas.openxmlformats.org/officeDocument/2006/relationships/tags" Target="../tags/tag667.xml"/><Relationship Id="rId3" Type="http://schemas.openxmlformats.org/officeDocument/2006/relationships/tags" Target="../tags/tag549.xml"/><Relationship Id="rId25" Type="http://schemas.openxmlformats.org/officeDocument/2006/relationships/tags" Target="../tags/tag571.xml"/><Relationship Id="rId46" Type="http://schemas.openxmlformats.org/officeDocument/2006/relationships/tags" Target="../tags/tag592.xml"/><Relationship Id="rId67" Type="http://schemas.openxmlformats.org/officeDocument/2006/relationships/tags" Target="../tags/tag613.xml"/><Relationship Id="rId116" Type="http://schemas.openxmlformats.org/officeDocument/2006/relationships/tags" Target="../tags/tag662.xml"/><Relationship Id="rId20" Type="http://schemas.openxmlformats.org/officeDocument/2006/relationships/tags" Target="../tags/tag566.xml"/><Relationship Id="rId41" Type="http://schemas.openxmlformats.org/officeDocument/2006/relationships/tags" Target="../tags/tag587.xml"/><Relationship Id="rId62" Type="http://schemas.openxmlformats.org/officeDocument/2006/relationships/tags" Target="../tags/tag608.xml"/><Relationship Id="rId83" Type="http://schemas.openxmlformats.org/officeDocument/2006/relationships/tags" Target="../tags/tag629.xml"/><Relationship Id="rId88" Type="http://schemas.openxmlformats.org/officeDocument/2006/relationships/tags" Target="../tags/tag634.xml"/><Relationship Id="rId111" Type="http://schemas.openxmlformats.org/officeDocument/2006/relationships/tags" Target="../tags/tag657.xml"/><Relationship Id="rId132" Type="http://schemas.openxmlformats.org/officeDocument/2006/relationships/notesSlide" Target="../notesSlides/notesSlide4.xml"/><Relationship Id="rId15" Type="http://schemas.openxmlformats.org/officeDocument/2006/relationships/tags" Target="../tags/tag561.xml"/><Relationship Id="rId36" Type="http://schemas.openxmlformats.org/officeDocument/2006/relationships/tags" Target="../tags/tag582.xml"/><Relationship Id="rId57" Type="http://schemas.openxmlformats.org/officeDocument/2006/relationships/tags" Target="../tags/tag603.xml"/><Relationship Id="rId106" Type="http://schemas.openxmlformats.org/officeDocument/2006/relationships/tags" Target="../tags/tag652.xml"/><Relationship Id="rId127" Type="http://schemas.openxmlformats.org/officeDocument/2006/relationships/tags" Target="../tags/tag673.xml"/><Relationship Id="rId10" Type="http://schemas.openxmlformats.org/officeDocument/2006/relationships/tags" Target="../tags/tag556.xml"/><Relationship Id="rId31" Type="http://schemas.openxmlformats.org/officeDocument/2006/relationships/tags" Target="../tags/tag577.xml"/><Relationship Id="rId52" Type="http://schemas.openxmlformats.org/officeDocument/2006/relationships/tags" Target="../tags/tag598.xml"/><Relationship Id="rId73" Type="http://schemas.openxmlformats.org/officeDocument/2006/relationships/tags" Target="../tags/tag619.xml"/><Relationship Id="rId78" Type="http://schemas.openxmlformats.org/officeDocument/2006/relationships/tags" Target="../tags/tag624.xml"/><Relationship Id="rId94" Type="http://schemas.openxmlformats.org/officeDocument/2006/relationships/tags" Target="../tags/tag640.xml"/><Relationship Id="rId99" Type="http://schemas.openxmlformats.org/officeDocument/2006/relationships/tags" Target="../tags/tag645.xml"/><Relationship Id="rId101" Type="http://schemas.openxmlformats.org/officeDocument/2006/relationships/tags" Target="../tags/tag647.xml"/><Relationship Id="rId122" Type="http://schemas.openxmlformats.org/officeDocument/2006/relationships/tags" Target="../tags/tag668.xml"/><Relationship Id="rId4" Type="http://schemas.openxmlformats.org/officeDocument/2006/relationships/tags" Target="../tags/tag550.xml"/><Relationship Id="rId9" Type="http://schemas.openxmlformats.org/officeDocument/2006/relationships/tags" Target="../tags/tag555.xml"/><Relationship Id="rId26" Type="http://schemas.openxmlformats.org/officeDocument/2006/relationships/tags" Target="../tags/tag572.xml"/></Relationships>
</file>

<file path=ppt/slides/_rels/slide11.xml.rels><?xml version="1.0" encoding="UTF-8" standalone="yes"?>
<Relationships xmlns="http://schemas.openxmlformats.org/package/2006/relationships"><Relationship Id="rId117" Type="http://schemas.openxmlformats.org/officeDocument/2006/relationships/tags" Target="../tags/tag793.xml"/><Relationship Id="rId21" Type="http://schemas.openxmlformats.org/officeDocument/2006/relationships/tags" Target="../tags/tag697.xml"/><Relationship Id="rId42" Type="http://schemas.openxmlformats.org/officeDocument/2006/relationships/tags" Target="../tags/tag718.xml"/><Relationship Id="rId47" Type="http://schemas.openxmlformats.org/officeDocument/2006/relationships/tags" Target="../tags/tag723.xml"/><Relationship Id="rId63" Type="http://schemas.openxmlformats.org/officeDocument/2006/relationships/tags" Target="../tags/tag739.xml"/><Relationship Id="rId68" Type="http://schemas.openxmlformats.org/officeDocument/2006/relationships/tags" Target="../tags/tag744.xml"/><Relationship Id="rId84" Type="http://schemas.openxmlformats.org/officeDocument/2006/relationships/tags" Target="../tags/tag760.xml"/><Relationship Id="rId89" Type="http://schemas.openxmlformats.org/officeDocument/2006/relationships/tags" Target="../tags/tag765.xml"/><Relationship Id="rId112" Type="http://schemas.openxmlformats.org/officeDocument/2006/relationships/tags" Target="../tags/tag788.xml"/><Relationship Id="rId16" Type="http://schemas.openxmlformats.org/officeDocument/2006/relationships/tags" Target="../tags/tag692.xml"/><Relationship Id="rId107" Type="http://schemas.openxmlformats.org/officeDocument/2006/relationships/tags" Target="../tags/tag783.xml"/><Relationship Id="rId11" Type="http://schemas.openxmlformats.org/officeDocument/2006/relationships/tags" Target="../tags/tag687.xml"/><Relationship Id="rId32" Type="http://schemas.openxmlformats.org/officeDocument/2006/relationships/tags" Target="../tags/tag708.xml"/><Relationship Id="rId37" Type="http://schemas.openxmlformats.org/officeDocument/2006/relationships/tags" Target="../tags/tag713.xml"/><Relationship Id="rId53" Type="http://schemas.openxmlformats.org/officeDocument/2006/relationships/tags" Target="../tags/tag729.xml"/><Relationship Id="rId58" Type="http://schemas.openxmlformats.org/officeDocument/2006/relationships/tags" Target="../tags/tag734.xml"/><Relationship Id="rId74" Type="http://schemas.openxmlformats.org/officeDocument/2006/relationships/tags" Target="../tags/tag750.xml"/><Relationship Id="rId79" Type="http://schemas.openxmlformats.org/officeDocument/2006/relationships/tags" Target="../tags/tag755.xml"/><Relationship Id="rId102" Type="http://schemas.openxmlformats.org/officeDocument/2006/relationships/tags" Target="../tags/tag778.xml"/><Relationship Id="rId123" Type="http://schemas.openxmlformats.org/officeDocument/2006/relationships/tags" Target="../tags/tag799.xml"/><Relationship Id="rId128" Type="http://schemas.openxmlformats.org/officeDocument/2006/relationships/slideLayout" Target="../slideLayouts/slideLayout2.xml"/><Relationship Id="rId5" Type="http://schemas.openxmlformats.org/officeDocument/2006/relationships/tags" Target="../tags/tag681.xml"/><Relationship Id="rId90" Type="http://schemas.openxmlformats.org/officeDocument/2006/relationships/tags" Target="../tags/tag766.xml"/><Relationship Id="rId95" Type="http://schemas.openxmlformats.org/officeDocument/2006/relationships/tags" Target="../tags/tag771.xml"/><Relationship Id="rId22" Type="http://schemas.openxmlformats.org/officeDocument/2006/relationships/tags" Target="../tags/tag698.xml"/><Relationship Id="rId27" Type="http://schemas.openxmlformats.org/officeDocument/2006/relationships/tags" Target="../tags/tag703.xml"/><Relationship Id="rId43" Type="http://schemas.openxmlformats.org/officeDocument/2006/relationships/tags" Target="../tags/tag719.xml"/><Relationship Id="rId48" Type="http://schemas.openxmlformats.org/officeDocument/2006/relationships/tags" Target="../tags/tag724.xml"/><Relationship Id="rId64" Type="http://schemas.openxmlformats.org/officeDocument/2006/relationships/tags" Target="../tags/tag740.xml"/><Relationship Id="rId69" Type="http://schemas.openxmlformats.org/officeDocument/2006/relationships/tags" Target="../tags/tag745.xml"/><Relationship Id="rId113" Type="http://schemas.openxmlformats.org/officeDocument/2006/relationships/tags" Target="../tags/tag789.xml"/><Relationship Id="rId118" Type="http://schemas.openxmlformats.org/officeDocument/2006/relationships/tags" Target="../tags/tag794.xml"/><Relationship Id="rId80" Type="http://schemas.openxmlformats.org/officeDocument/2006/relationships/tags" Target="../tags/tag756.xml"/><Relationship Id="rId85" Type="http://schemas.openxmlformats.org/officeDocument/2006/relationships/tags" Target="../tags/tag761.xml"/><Relationship Id="rId12" Type="http://schemas.openxmlformats.org/officeDocument/2006/relationships/tags" Target="../tags/tag688.xml"/><Relationship Id="rId17" Type="http://schemas.openxmlformats.org/officeDocument/2006/relationships/tags" Target="../tags/tag693.xml"/><Relationship Id="rId33" Type="http://schemas.openxmlformats.org/officeDocument/2006/relationships/tags" Target="../tags/tag709.xml"/><Relationship Id="rId38" Type="http://schemas.openxmlformats.org/officeDocument/2006/relationships/tags" Target="../tags/tag714.xml"/><Relationship Id="rId59" Type="http://schemas.openxmlformats.org/officeDocument/2006/relationships/tags" Target="../tags/tag735.xml"/><Relationship Id="rId103" Type="http://schemas.openxmlformats.org/officeDocument/2006/relationships/tags" Target="../tags/tag779.xml"/><Relationship Id="rId108" Type="http://schemas.openxmlformats.org/officeDocument/2006/relationships/tags" Target="../tags/tag784.xml"/><Relationship Id="rId124" Type="http://schemas.openxmlformats.org/officeDocument/2006/relationships/tags" Target="../tags/tag800.xml"/><Relationship Id="rId129" Type="http://schemas.openxmlformats.org/officeDocument/2006/relationships/notesSlide" Target="../notesSlides/notesSlide5.xml"/><Relationship Id="rId54" Type="http://schemas.openxmlformats.org/officeDocument/2006/relationships/tags" Target="../tags/tag730.xml"/><Relationship Id="rId70" Type="http://schemas.openxmlformats.org/officeDocument/2006/relationships/tags" Target="../tags/tag746.xml"/><Relationship Id="rId75" Type="http://schemas.openxmlformats.org/officeDocument/2006/relationships/tags" Target="../tags/tag751.xml"/><Relationship Id="rId91" Type="http://schemas.openxmlformats.org/officeDocument/2006/relationships/tags" Target="../tags/tag767.xml"/><Relationship Id="rId96" Type="http://schemas.openxmlformats.org/officeDocument/2006/relationships/tags" Target="../tags/tag772.xml"/><Relationship Id="rId1" Type="http://schemas.openxmlformats.org/officeDocument/2006/relationships/tags" Target="../tags/tag677.xml"/><Relationship Id="rId6" Type="http://schemas.openxmlformats.org/officeDocument/2006/relationships/tags" Target="../tags/tag682.xml"/><Relationship Id="rId23" Type="http://schemas.openxmlformats.org/officeDocument/2006/relationships/tags" Target="../tags/tag699.xml"/><Relationship Id="rId28" Type="http://schemas.openxmlformats.org/officeDocument/2006/relationships/tags" Target="../tags/tag704.xml"/><Relationship Id="rId49" Type="http://schemas.openxmlformats.org/officeDocument/2006/relationships/tags" Target="../tags/tag725.xml"/><Relationship Id="rId114" Type="http://schemas.openxmlformats.org/officeDocument/2006/relationships/tags" Target="../tags/tag790.xml"/><Relationship Id="rId119" Type="http://schemas.openxmlformats.org/officeDocument/2006/relationships/tags" Target="../tags/tag795.xml"/><Relationship Id="rId44" Type="http://schemas.openxmlformats.org/officeDocument/2006/relationships/tags" Target="../tags/tag720.xml"/><Relationship Id="rId60" Type="http://schemas.openxmlformats.org/officeDocument/2006/relationships/tags" Target="../tags/tag736.xml"/><Relationship Id="rId65" Type="http://schemas.openxmlformats.org/officeDocument/2006/relationships/tags" Target="../tags/tag741.xml"/><Relationship Id="rId81" Type="http://schemas.openxmlformats.org/officeDocument/2006/relationships/tags" Target="../tags/tag757.xml"/><Relationship Id="rId86" Type="http://schemas.openxmlformats.org/officeDocument/2006/relationships/tags" Target="../tags/tag762.xml"/><Relationship Id="rId13" Type="http://schemas.openxmlformats.org/officeDocument/2006/relationships/tags" Target="../tags/tag689.xml"/><Relationship Id="rId18" Type="http://schemas.openxmlformats.org/officeDocument/2006/relationships/tags" Target="../tags/tag694.xml"/><Relationship Id="rId39" Type="http://schemas.openxmlformats.org/officeDocument/2006/relationships/tags" Target="../tags/tag715.xml"/><Relationship Id="rId109" Type="http://schemas.openxmlformats.org/officeDocument/2006/relationships/tags" Target="../tags/tag785.xml"/><Relationship Id="rId34" Type="http://schemas.openxmlformats.org/officeDocument/2006/relationships/tags" Target="../tags/tag710.xml"/><Relationship Id="rId50" Type="http://schemas.openxmlformats.org/officeDocument/2006/relationships/tags" Target="../tags/tag726.xml"/><Relationship Id="rId55" Type="http://schemas.openxmlformats.org/officeDocument/2006/relationships/tags" Target="../tags/tag731.xml"/><Relationship Id="rId76" Type="http://schemas.openxmlformats.org/officeDocument/2006/relationships/tags" Target="../tags/tag752.xml"/><Relationship Id="rId97" Type="http://schemas.openxmlformats.org/officeDocument/2006/relationships/tags" Target="../tags/tag773.xml"/><Relationship Id="rId104" Type="http://schemas.openxmlformats.org/officeDocument/2006/relationships/tags" Target="../tags/tag780.xml"/><Relationship Id="rId120" Type="http://schemas.openxmlformats.org/officeDocument/2006/relationships/tags" Target="../tags/tag796.xml"/><Relationship Id="rId125" Type="http://schemas.openxmlformats.org/officeDocument/2006/relationships/tags" Target="../tags/tag801.xml"/><Relationship Id="rId7" Type="http://schemas.openxmlformats.org/officeDocument/2006/relationships/tags" Target="../tags/tag683.xml"/><Relationship Id="rId71" Type="http://schemas.openxmlformats.org/officeDocument/2006/relationships/tags" Target="../tags/tag747.xml"/><Relationship Id="rId92" Type="http://schemas.openxmlformats.org/officeDocument/2006/relationships/tags" Target="../tags/tag768.xml"/><Relationship Id="rId2" Type="http://schemas.openxmlformats.org/officeDocument/2006/relationships/tags" Target="../tags/tag678.xml"/><Relationship Id="rId29" Type="http://schemas.openxmlformats.org/officeDocument/2006/relationships/tags" Target="../tags/tag705.xml"/><Relationship Id="rId24" Type="http://schemas.openxmlformats.org/officeDocument/2006/relationships/tags" Target="../tags/tag700.xml"/><Relationship Id="rId40" Type="http://schemas.openxmlformats.org/officeDocument/2006/relationships/tags" Target="../tags/tag716.xml"/><Relationship Id="rId45" Type="http://schemas.openxmlformats.org/officeDocument/2006/relationships/tags" Target="../tags/tag721.xml"/><Relationship Id="rId66" Type="http://schemas.openxmlformats.org/officeDocument/2006/relationships/tags" Target="../tags/tag742.xml"/><Relationship Id="rId87" Type="http://schemas.openxmlformats.org/officeDocument/2006/relationships/tags" Target="../tags/tag763.xml"/><Relationship Id="rId110" Type="http://schemas.openxmlformats.org/officeDocument/2006/relationships/tags" Target="../tags/tag786.xml"/><Relationship Id="rId115" Type="http://schemas.openxmlformats.org/officeDocument/2006/relationships/tags" Target="../tags/tag791.xml"/><Relationship Id="rId61" Type="http://schemas.openxmlformats.org/officeDocument/2006/relationships/tags" Target="../tags/tag737.xml"/><Relationship Id="rId82" Type="http://schemas.openxmlformats.org/officeDocument/2006/relationships/tags" Target="../tags/tag758.xml"/><Relationship Id="rId19" Type="http://schemas.openxmlformats.org/officeDocument/2006/relationships/tags" Target="../tags/tag695.xml"/><Relationship Id="rId14" Type="http://schemas.openxmlformats.org/officeDocument/2006/relationships/tags" Target="../tags/tag690.xml"/><Relationship Id="rId30" Type="http://schemas.openxmlformats.org/officeDocument/2006/relationships/tags" Target="../tags/tag706.xml"/><Relationship Id="rId35" Type="http://schemas.openxmlformats.org/officeDocument/2006/relationships/tags" Target="../tags/tag711.xml"/><Relationship Id="rId56" Type="http://schemas.openxmlformats.org/officeDocument/2006/relationships/tags" Target="../tags/tag732.xml"/><Relationship Id="rId77" Type="http://schemas.openxmlformats.org/officeDocument/2006/relationships/tags" Target="../tags/tag753.xml"/><Relationship Id="rId100" Type="http://schemas.openxmlformats.org/officeDocument/2006/relationships/tags" Target="../tags/tag776.xml"/><Relationship Id="rId105" Type="http://schemas.openxmlformats.org/officeDocument/2006/relationships/tags" Target="../tags/tag781.xml"/><Relationship Id="rId126" Type="http://schemas.openxmlformats.org/officeDocument/2006/relationships/tags" Target="../tags/tag802.xml"/><Relationship Id="rId8" Type="http://schemas.openxmlformats.org/officeDocument/2006/relationships/tags" Target="../tags/tag684.xml"/><Relationship Id="rId51" Type="http://schemas.openxmlformats.org/officeDocument/2006/relationships/tags" Target="../tags/tag727.xml"/><Relationship Id="rId72" Type="http://schemas.openxmlformats.org/officeDocument/2006/relationships/tags" Target="../tags/tag748.xml"/><Relationship Id="rId93" Type="http://schemas.openxmlformats.org/officeDocument/2006/relationships/tags" Target="../tags/tag769.xml"/><Relationship Id="rId98" Type="http://schemas.openxmlformats.org/officeDocument/2006/relationships/tags" Target="../tags/tag774.xml"/><Relationship Id="rId121" Type="http://schemas.openxmlformats.org/officeDocument/2006/relationships/tags" Target="../tags/tag797.xml"/><Relationship Id="rId3" Type="http://schemas.openxmlformats.org/officeDocument/2006/relationships/tags" Target="../tags/tag679.xml"/><Relationship Id="rId25" Type="http://schemas.openxmlformats.org/officeDocument/2006/relationships/tags" Target="../tags/tag701.xml"/><Relationship Id="rId46" Type="http://schemas.openxmlformats.org/officeDocument/2006/relationships/tags" Target="../tags/tag722.xml"/><Relationship Id="rId67" Type="http://schemas.openxmlformats.org/officeDocument/2006/relationships/tags" Target="../tags/tag743.xml"/><Relationship Id="rId116" Type="http://schemas.openxmlformats.org/officeDocument/2006/relationships/tags" Target="../tags/tag792.xml"/><Relationship Id="rId20" Type="http://schemas.openxmlformats.org/officeDocument/2006/relationships/tags" Target="../tags/tag696.xml"/><Relationship Id="rId41" Type="http://schemas.openxmlformats.org/officeDocument/2006/relationships/tags" Target="../tags/tag717.xml"/><Relationship Id="rId62" Type="http://schemas.openxmlformats.org/officeDocument/2006/relationships/tags" Target="../tags/tag738.xml"/><Relationship Id="rId83" Type="http://schemas.openxmlformats.org/officeDocument/2006/relationships/tags" Target="../tags/tag759.xml"/><Relationship Id="rId88" Type="http://schemas.openxmlformats.org/officeDocument/2006/relationships/tags" Target="../tags/tag764.xml"/><Relationship Id="rId111" Type="http://schemas.openxmlformats.org/officeDocument/2006/relationships/tags" Target="../tags/tag787.xml"/><Relationship Id="rId15" Type="http://schemas.openxmlformats.org/officeDocument/2006/relationships/tags" Target="../tags/tag691.xml"/><Relationship Id="rId36" Type="http://schemas.openxmlformats.org/officeDocument/2006/relationships/tags" Target="../tags/tag712.xml"/><Relationship Id="rId57" Type="http://schemas.openxmlformats.org/officeDocument/2006/relationships/tags" Target="../tags/tag733.xml"/><Relationship Id="rId106" Type="http://schemas.openxmlformats.org/officeDocument/2006/relationships/tags" Target="../tags/tag782.xml"/><Relationship Id="rId127" Type="http://schemas.openxmlformats.org/officeDocument/2006/relationships/tags" Target="../tags/tag803.xml"/><Relationship Id="rId10" Type="http://schemas.openxmlformats.org/officeDocument/2006/relationships/tags" Target="../tags/tag686.xml"/><Relationship Id="rId31" Type="http://schemas.openxmlformats.org/officeDocument/2006/relationships/tags" Target="../tags/tag707.xml"/><Relationship Id="rId52" Type="http://schemas.openxmlformats.org/officeDocument/2006/relationships/tags" Target="../tags/tag728.xml"/><Relationship Id="rId73" Type="http://schemas.openxmlformats.org/officeDocument/2006/relationships/tags" Target="../tags/tag749.xml"/><Relationship Id="rId78" Type="http://schemas.openxmlformats.org/officeDocument/2006/relationships/tags" Target="../tags/tag754.xml"/><Relationship Id="rId94" Type="http://schemas.openxmlformats.org/officeDocument/2006/relationships/tags" Target="../tags/tag770.xml"/><Relationship Id="rId99" Type="http://schemas.openxmlformats.org/officeDocument/2006/relationships/tags" Target="../tags/tag775.xml"/><Relationship Id="rId101" Type="http://schemas.openxmlformats.org/officeDocument/2006/relationships/tags" Target="../tags/tag777.xml"/><Relationship Id="rId122" Type="http://schemas.openxmlformats.org/officeDocument/2006/relationships/tags" Target="../tags/tag798.xml"/><Relationship Id="rId4" Type="http://schemas.openxmlformats.org/officeDocument/2006/relationships/tags" Target="../tags/tag680.xml"/><Relationship Id="rId9" Type="http://schemas.openxmlformats.org/officeDocument/2006/relationships/tags" Target="../tags/tag685.xml"/><Relationship Id="rId26" Type="http://schemas.openxmlformats.org/officeDocument/2006/relationships/tags" Target="../tags/tag70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tags" Target="../tags/tag54.xml"/><Relationship Id="rId117" Type="http://schemas.openxmlformats.org/officeDocument/2006/relationships/tags" Target="../tags/tag145.xml"/><Relationship Id="rId21" Type="http://schemas.openxmlformats.org/officeDocument/2006/relationships/tags" Target="../tags/tag49.xml"/><Relationship Id="rId42" Type="http://schemas.openxmlformats.org/officeDocument/2006/relationships/tags" Target="../tags/tag70.xml"/><Relationship Id="rId47" Type="http://schemas.openxmlformats.org/officeDocument/2006/relationships/tags" Target="../tags/tag75.xml"/><Relationship Id="rId63" Type="http://schemas.openxmlformats.org/officeDocument/2006/relationships/tags" Target="../tags/tag91.xml"/><Relationship Id="rId68" Type="http://schemas.openxmlformats.org/officeDocument/2006/relationships/tags" Target="../tags/tag96.xml"/><Relationship Id="rId84" Type="http://schemas.openxmlformats.org/officeDocument/2006/relationships/tags" Target="../tags/tag112.xml"/><Relationship Id="rId89" Type="http://schemas.openxmlformats.org/officeDocument/2006/relationships/tags" Target="../tags/tag117.xml"/><Relationship Id="rId112" Type="http://schemas.openxmlformats.org/officeDocument/2006/relationships/tags" Target="../tags/tag140.xml"/><Relationship Id="rId16" Type="http://schemas.openxmlformats.org/officeDocument/2006/relationships/tags" Target="../tags/tag44.xml"/><Relationship Id="rId107" Type="http://schemas.openxmlformats.org/officeDocument/2006/relationships/tags" Target="../tags/tag135.xml"/><Relationship Id="rId11" Type="http://schemas.openxmlformats.org/officeDocument/2006/relationships/tags" Target="../tags/tag39.xml"/><Relationship Id="rId32" Type="http://schemas.openxmlformats.org/officeDocument/2006/relationships/tags" Target="../tags/tag60.xml"/><Relationship Id="rId37" Type="http://schemas.openxmlformats.org/officeDocument/2006/relationships/tags" Target="../tags/tag65.xml"/><Relationship Id="rId53" Type="http://schemas.openxmlformats.org/officeDocument/2006/relationships/tags" Target="../tags/tag81.xml"/><Relationship Id="rId58" Type="http://schemas.openxmlformats.org/officeDocument/2006/relationships/tags" Target="../tags/tag86.xml"/><Relationship Id="rId74" Type="http://schemas.openxmlformats.org/officeDocument/2006/relationships/tags" Target="../tags/tag102.xml"/><Relationship Id="rId79" Type="http://schemas.openxmlformats.org/officeDocument/2006/relationships/tags" Target="../tags/tag107.xml"/><Relationship Id="rId102" Type="http://schemas.openxmlformats.org/officeDocument/2006/relationships/tags" Target="../tags/tag130.xml"/><Relationship Id="rId123" Type="http://schemas.openxmlformats.org/officeDocument/2006/relationships/slideLayout" Target="../slideLayouts/slideLayout6.xml"/><Relationship Id="rId5" Type="http://schemas.openxmlformats.org/officeDocument/2006/relationships/tags" Target="../tags/tag33.xml"/><Relationship Id="rId90" Type="http://schemas.openxmlformats.org/officeDocument/2006/relationships/tags" Target="../tags/tag118.xml"/><Relationship Id="rId95" Type="http://schemas.openxmlformats.org/officeDocument/2006/relationships/tags" Target="../tags/tag123.xml"/><Relationship Id="rId22" Type="http://schemas.openxmlformats.org/officeDocument/2006/relationships/tags" Target="../tags/tag50.xml"/><Relationship Id="rId27" Type="http://schemas.openxmlformats.org/officeDocument/2006/relationships/tags" Target="../tags/tag55.xml"/><Relationship Id="rId43" Type="http://schemas.openxmlformats.org/officeDocument/2006/relationships/tags" Target="../tags/tag71.xml"/><Relationship Id="rId48" Type="http://schemas.openxmlformats.org/officeDocument/2006/relationships/tags" Target="../tags/tag76.xml"/><Relationship Id="rId64" Type="http://schemas.openxmlformats.org/officeDocument/2006/relationships/tags" Target="../tags/tag92.xml"/><Relationship Id="rId69" Type="http://schemas.openxmlformats.org/officeDocument/2006/relationships/tags" Target="../tags/tag97.xml"/><Relationship Id="rId113" Type="http://schemas.openxmlformats.org/officeDocument/2006/relationships/tags" Target="../tags/tag141.xml"/><Relationship Id="rId118" Type="http://schemas.openxmlformats.org/officeDocument/2006/relationships/tags" Target="../tags/tag146.xml"/><Relationship Id="rId80" Type="http://schemas.openxmlformats.org/officeDocument/2006/relationships/tags" Target="../tags/tag108.xml"/><Relationship Id="rId85" Type="http://schemas.openxmlformats.org/officeDocument/2006/relationships/tags" Target="../tags/tag113.xml"/><Relationship Id="rId12" Type="http://schemas.openxmlformats.org/officeDocument/2006/relationships/tags" Target="../tags/tag40.xml"/><Relationship Id="rId17" Type="http://schemas.openxmlformats.org/officeDocument/2006/relationships/tags" Target="../tags/tag45.xml"/><Relationship Id="rId33" Type="http://schemas.openxmlformats.org/officeDocument/2006/relationships/tags" Target="../tags/tag61.xml"/><Relationship Id="rId38" Type="http://schemas.openxmlformats.org/officeDocument/2006/relationships/tags" Target="../tags/tag66.xml"/><Relationship Id="rId59" Type="http://schemas.openxmlformats.org/officeDocument/2006/relationships/tags" Target="../tags/tag87.xml"/><Relationship Id="rId103" Type="http://schemas.openxmlformats.org/officeDocument/2006/relationships/tags" Target="../tags/tag131.xml"/><Relationship Id="rId108" Type="http://schemas.openxmlformats.org/officeDocument/2006/relationships/tags" Target="../tags/tag136.xml"/><Relationship Id="rId54" Type="http://schemas.openxmlformats.org/officeDocument/2006/relationships/tags" Target="../tags/tag82.xml"/><Relationship Id="rId70" Type="http://schemas.openxmlformats.org/officeDocument/2006/relationships/tags" Target="../tags/tag98.xml"/><Relationship Id="rId75" Type="http://schemas.openxmlformats.org/officeDocument/2006/relationships/tags" Target="../tags/tag103.xml"/><Relationship Id="rId91" Type="http://schemas.openxmlformats.org/officeDocument/2006/relationships/tags" Target="../tags/tag119.xml"/><Relationship Id="rId96" Type="http://schemas.openxmlformats.org/officeDocument/2006/relationships/tags" Target="../tags/tag124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23" Type="http://schemas.openxmlformats.org/officeDocument/2006/relationships/tags" Target="../tags/tag51.xml"/><Relationship Id="rId28" Type="http://schemas.openxmlformats.org/officeDocument/2006/relationships/tags" Target="../tags/tag56.xml"/><Relationship Id="rId49" Type="http://schemas.openxmlformats.org/officeDocument/2006/relationships/tags" Target="../tags/tag77.xml"/><Relationship Id="rId114" Type="http://schemas.openxmlformats.org/officeDocument/2006/relationships/tags" Target="../tags/tag142.xml"/><Relationship Id="rId119" Type="http://schemas.openxmlformats.org/officeDocument/2006/relationships/tags" Target="../tags/tag147.xml"/><Relationship Id="rId44" Type="http://schemas.openxmlformats.org/officeDocument/2006/relationships/tags" Target="../tags/tag72.xml"/><Relationship Id="rId60" Type="http://schemas.openxmlformats.org/officeDocument/2006/relationships/tags" Target="../tags/tag88.xml"/><Relationship Id="rId65" Type="http://schemas.openxmlformats.org/officeDocument/2006/relationships/tags" Target="../tags/tag93.xml"/><Relationship Id="rId81" Type="http://schemas.openxmlformats.org/officeDocument/2006/relationships/tags" Target="../tags/tag109.xml"/><Relationship Id="rId86" Type="http://schemas.openxmlformats.org/officeDocument/2006/relationships/tags" Target="../tags/tag114.xml"/><Relationship Id="rId4" Type="http://schemas.openxmlformats.org/officeDocument/2006/relationships/tags" Target="../tags/tag32.xml"/><Relationship Id="rId9" Type="http://schemas.openxmlformats.org/officeDocument/2006/relationships/tags" Target="../tags/tag37.xml"/><Relationship Id="rId13" Type="http://schemas.openxmlformats.org/officeDocument/2006/relationships/tags" Target="../tags/tag41.xml"/><Relationship Id="rId18" Type="http://schemas.openxmlformats.org/officeDocument/2006/relationships/tags" Target="../tags/tag46.xml"/><Relationship Id="rId39" Type="http://schemas.openxmlformats.org/officeDocument/2006/relationships/tags" Target="../tags/tag67.xml"/><Relationship Id="rId109" Type="http://schemas.openxmlformats.org/officeDocument/2006/relationships/tags" Target="../tags/tag137.xml"/><Relationship Id="rId34" Type="http://schemas.openxmlformats.org/officeDocument/2006/relationships/tags" Target="../tags/tag62.xml"/><Relationship Id="rId50" Type="http://schemas.openxmlformats.org/officeDocument/2006/relationships/tags" Target="../tags/tag78.xml"/><Relationship Id="rId55" Type="http://schemas.openxmlformats.org/officeDocument/2006/relationships/tags" Target="../tags/tag83.xml"/><Relationship Id="rId76" Type="http://schemas.openxmlformats.org/officeDocument/2006/relationships/tags" Target="../tags/tag104.xml"/><Relationship Id="rId97" Type="http://schemas.openxmlformats.org/officeDocument/2006/relationships/tags" Target="../tags/tag125.xml"/><Relationship Id="rId104" Type="http://schemas.openxmlformats.org/officeDocument/2006/relationships/tags" Target="../tags/tag132.xml"/><Relationship Id="rId120" Type="http://schemas.openxmlformats.org/officeDocument/2006/relationships/tags" Target="../tags/tag148.xml"/><Relationship Id="rId7" Type="http://schemas.openxmlformats.org/officeDocument/2006/relationships/tags" Target="../tags/tag35.xml"/><Relationship Id="rId71" Type="http://schemas.openxmlformats.org/officeDocument/2006/relationships/tags" Target="../tags/tag99.xml"/><Relationship Id="rId92" Type="http://schemas.openxmlformats.org/officeDocument/2006/relationships/tags" Target="../tags/tag120.xml"/><Relationship Id="rId2" Type="http://schemas.openxmlformats.org/officeDocument/2006/relationships/tags" Target="../tags/tag30.xml"/><Relationship Id="rId29" Type="http://schemas.openxmlformats.org/officeDocument/2006/relationships/tags" Target="../tags/tag57.xml"/><Relationship Id="rId24" Type="http://schemas.openxmlformats.org/officeDocument/2006/relationships/tags" Target="../tags/tag52.xml"/><Relationship Id="rId40" Type="http://schemas.openxmlformats.org/officeDocument/2006/relationships/tags" Target="../tags/tag68.xml"/><Relationship Id="rId45" Type="http://schemas.openxmlformats.org/officeDocument/2006/relationships/tags" Target="../tags/tag73.xml"/><Relationship Id="rId66" Type="http://schemas.openxmlformats.org/officeDocument/2006/relationships/tags" Target="../tags/tag94.xml"/><Relationship Id="rId87" Type="http://schemas.openxmlformats.org/officeDocument/2006/relationships/tags" Target="../tags/tag115.xml"/><Relationship Id="rId110" Type="http://schemas.openxmlformats.org/officeDocument/2006/relationships/tags" Target="../tags/tag138.xml"/><Relationship Id="rId115" Type="http://schemas.openxmlformats.org/officeDocument/2006/relationships/tags" Target="../tags/tag143.xml"/><Relationship Id="rId61" Type="http://schemas.openxmlformats.org/officeDocument/2006/relationships/tags" Target="../tags/tag89.xml"/><Relationship Id="rId82" Type="http://schemas.openxmlformats.org/officeDocument/2006/relationships/tags" Target="../tags/tag110.xml"/><Relationship Id="rId19" Type="http://schemas.openxmlformats.org/officeDocument/2006/relationships/tags" Target="../tags/tag47.xml"/><Relationship Id="rId14" Type="http://schemas.openxmlformats.org/officeDocument/2006/relationships/tags" Target="../tags/tag42.xml"/><Relationship Id="rId30" Type="http://schemas.openxmlformats.org/officeDocument/2006/relationships/tags" Target="../tags/tag58.xml"/><Relationship Id="rId35" Type="http://schemas.openxmlformats.org/officeDocument/2006/relationships/tags" Target="../tags/tag63.xml"/><Relationship Id="rId56" Type="http://schemas.openxmlformats.org/officeDocument/2006/relationships/tags" Target="../tags/tag84.xml"/><Relationship Id="rId77" Type="http://schemas.openxmlformats.org/officeDocument/2006/relationships/tags" Target="../tags/tag105.xml"/><Relationship Id="rId100" Type="http://schemas.openxmlformats.org/officeDocument/2006/relationships/tags" Target="../tags/tag128.xml"/><Relationship Id="rId105" Type="http://schemas.openxmlformats.org/officeDocument/2006/relationships/tags" Target="../tags/tag133.xml"/><Relationship Id="rId8" Type="http://schemas.openxmlformats.org/officeDocument/2006/relationships/tags" Target="../tags/tag36.xml"/><Relationship Id="rId51" Type="http://schemas.openxmlformats.org/officeDocument/2006/relationships/tags" Target="../tags/tag79.xml"/><Relationship Id="rId72" Type="http://schemas.openxmlformats.org/officeDocument/2006/relationships/tags" Target="../tags/tag100.xml"/><Relationship Id="rId93" Type="http://schemas.openxmlformats.org/officeDocument/2006/relationships/tags" Target="../tags/tag121.xml"/><Relationship Id="rId98" Type="http://schemas.openxmlformats.org/officeDocument/2006/relationships/tags" Target="../tags/tag126.xml"/><Relationship Id="rId121" Type="http://schemas.openxmlformats.org/officeDocument/2006/relationships/tags" Target="../tags/tag149.xml"/><Relationship Id="rId3" Type="http://schemas.openxmlformats.org/officeDocument/2006/relationships/tags" Target="../tags/tag31.xml"/><Relationship Id="rId25" Type="http://schemas.openxmlformats.org/officeDocument/2006/relationships/tags" Target="../tags/tag53.xml"/><Relationship Id="rId46" Type="http://schemas.openxmlformats.org/officeDocument/2006/relationships/tags" Target="../tags/tag74.xml"/><Relationship Id="rId67" Type="http://schemas.openxmlformats.org/officeDocument/2006/relationships/tags" Target="../tags/tag95.xml"/><Relationship Id="rId116" Type="http://schemas.openxmlformats.org/officeDocument/2006/relationships/tags" Target="../tags/tag144.xml"/><Relationship Id="rId20" Type="http://schemas.openxmlformats.org/officeDocument/2006/relationships/tags" Target="../tags/tag48.xml"/><Relationship Id="rId41" Type="http://schemas.openxmlformats.org/officeDocument/2006/relationships/tags" Target="../tags/tag69.xml"/><Relationship Id="rId62" Type="http://schemas.openxmlformats.org/officeDocument/2006/relationships/tags" Target="../tags/tag90.xml"/><Relationship Id="rId83" Type="http://schemas.openxmlformats.org/officeDocument/2006/relationships/tags" Target="../tags/tag111.xml"/><Relationship Id="rId88" Type="http://schemas.openxmlformats.org/officeDocument/2006/relationships/tags" Target="../tags/tag116.xml"/><Relationship Id="rId111" Type="http://schemas.openxmlformats.org/officeDocument/2006/relationships/tags" Target="../tags/tag139.xml"/><Relationship Id="rId15" Type="http://schemas.openxmlformats.org/officeDocument/2006/relationships/tags" Target="../tags/tag43.xml"/><Relationship Id="rId36" Type="http://schemas.openxmlformats.org/officeDocument/2006/relationships/tags" Target="../tags/tag64.xml"/><Relationship Id="rId57" Type="http://schemas.openxmlformats.org/officeDocument/2006/relationships/tags" Target="../tags/tag85.xml"/><Relationship Id="rId106" Type="http://schemas.openxmlformats.org/officeDocument/2006/relationships/tags" Target="../tags/tag134.xml"/><Relationship Id="rId10" Type="http://schemas.openxmlformats.org/officeDocument/2006/relationships/tags" Target="../tags/tag38.xml"/><Relationship Id="rId31" Type="http://schemas.openxmlformats.org/officeDocument/2006/relationships/tags" Target="../tags/tag59.xml"/><Relationship Id="rId52" Type="http://schemas.openxmlformats.org/officeDocument/2006/relationships/tags" Target="../tags/tag80.xml"/><Relationship Id="rId73" Type="http://schemas.openxmlformats.org/officeDocument/2006/relationships/tags" Target="../tags/tag101.xml"/><Relationship Id="rId78" Type="http://schemas.openxmlformats.org/officeDocument/2006/relationships/tags" Target="../tags/tag106.xml"/><Relationship Id="rId94" Type="http://schemas.openxmlformats.org/officeDocument/2006/relationships/tags" Target="../tags/tag122.xml"/><Relationship Id="rId99" Type="http://schemas.openxmlformats.org/officeDocument/2006/relationships/tags" Target="../tags/tag127.xml"/><Relationship Id="rId101" Type="http://schemas.openxmlformats.org/officeDocument/2006/relationships/tags" Target="../tags/tag129.xml"/><Relationship Id="rId122" Type="http://schemas.openxmlformats.org/officeDocument/2006/relationships/tags" Target="../tags/tag150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tags" Target="../tags/tag176.xml"/><Relationship Id="rId21" Type="http://schemas.openxmlformats.org/officeDocument/2006/relationships/tags" Target="../tags/tag171.xml"/><Relationship Id="rId42" Type="http://schemas.openxmlformats.org/officeDocument/2006/relationships/tags" Target="../tags/tag192.xml"/><Relationship Id="rId47" Type="http://schemas.openxmlformats.org/officeDocument/2006/relationships/tags" Target="../tags/tag197.xml"/><Relationship Id="rId63" Type="http://schemas.openxmlformats.org/officeDocument/2006/relationships/tags" Target="../tags/tag213.xml"/><Relationship Id="rId68" Type="http://schemas.openxmlformats.org/officeDocument/2006/relationships/tags" Target="../tags/tag218.xml"/><Relationship Id="rId84" Type="http://schemas.openxmlformats.org/officeDocument/2006/relationships/tags" Target="../tags/tag234.xml"/><Relationship Id="rId89" Type="http://schemas.openxmlformats.org/officeDocument/2006/relationships/tags" Target="../tags/tag239.xml"/><Relationship Id="rId16" Type="http://schemas.openxmlformats.org/officeDocument/2006/relationships/tags" Target="../tags/tag166.xml"/><Relationship Id="rId11" Type="http://schemas.openxmlformats.org/officeDocument/2006/relationships/tags" Target="../tags/tag161.xml"/><Relationship Id="rId32" Type="http://schemas.openxmlformats.org/officeDocument/2006/relationships/tags" Target="../tags/tag182.xml"/><Relationship Id="rId37" Type="http://schemas.openxmlformats.org/officeDocument/2006/relationships/tags" Target="../tags/tag187.xml"/><Relationship Id="rId53" Type="http://schemas.openxmlformats.org/officeDocument/2006/relationships/tags" Target="../tags/tag203.xml"/><Relationship Id="rId58" Type="http://schemas.openxmlformats.org/officeDocument/2006/relationships/tags" Target="../tags/tag208.xml"/><Relationship Id="rId74" Type="http://schemas.openxmlformats.org/officeDocument/2006/relationships/tags" Target="../tags/tag224.xml"/><Relationship Id="rId79" Type="http://schemas.openxmlformats.org/officeDocument/2006/relationships/tags" Target="../tags/tag229.xml"/><Relationship Id="rId102" Type="http://schemas.openxmlformats.org/officeDocument/2006/relationships/tags" Target="../tags/tag252.xml"/><Relationship Id="rId5" Type="http://schemas.openxmlformats.org/officeDocument/2006/relationships/tags" Target="../tags/tag155.xml"/><Relationship Id="rId90" Type="http://schemas.openxmlformats.org/officeDocument/2006/relationships/tags" Target="../tags/tag240.xml"/><Relationship Id="rId95" Type="http://schemas.openxmlformats.org/officeDocument/2006/relationships/tags" Target="../tags/tag245.xml"/><Relationship Id="rId22" Type="http://schemas.openxmlformats.org/officeDocument/2006/relationships/tags" Target="../tags/tag172.xml"/><Relationship Id="rId27" Type="http://schemas.openxmlformats.org/officeDocument/2006/relationships/tags" Target="../tags/tag177.xml"/><Relationship Id="rId43" Type="http://schemas.openxmlformats.org/officeDocument/2006/relationships/tags" Target="../tags/tag193.xml"/><Relationship Id="rId48" Type="http://schemas.openxmlformats.org/officeDocument/2006/relationships/tags" Target="../tags/tag198.xml"/><Relationship Id="rId64" Type="http://schemas.openxmlformats.org/officeDocument/2006/relationships/tags" Target="../tags/tag214.xml"/><Relationship Id="rId69" Type="http://schemas.openxmlformats.org/officeDocument/2006/relationships/tags" Target="../tags/tag219.xml"/><Relationship Id="rId80" Type="http://schemas.openxmlformats.org/officeDocument/2006/relationships/tags" Target="../tags/tag230.xml"/><Relationship Id="rId85" Type="http://schemas.openxmlformats.org/officeDocument/2006/relationships/tags" Target="../tags/tag235.xml"/><Relationship Id="rId12" Type="http://schemas.openxmlformats.org/officeDocument/2006/relationships/tags" Target="../tags/tag162.xml"/><Relationship Id="rId17" Type="http://schemas.openxmlformats.org/officeDocument/2006/relationships/tags" Target="../tags/tag167.xml"/><Relationship Id="rId25" Type="http://schemas.openxmlformats.org/officeDocument/2006/relationships/tags" Target="../tags/tag175.xml"/><Relationship Id="rId33" Type="http://schemas.openxmlformats.org/officeDocument/2006/relationships/tags" Target="../tags/tag183.xml"/><Relationship Id="rId38" Type="http://schemas.openxmlformats.org/officeDocument/2006/relationships/tags" Target="../tags/tag188.xml"/><Relationship Id="rId46" Type="http://schemas.openxmlformats.org/officeDocument/2006/relationships/tags" Target="../tags/tag196.xml"/><Relationship Id="rId59" Type="http://schemas.openxmlformats.org/officeDocument/2006/relationships/tags" Target="../tags/tag209.xml"/><Relationship Id="rId67" Type="http://schemas.openxmlformats.org/officeDocument/2006/relationships/tags" Target="../tags/tag217.xml"/><Relationship Id="rId103" Type="http://schemas.openxmlformats.org/officeDocument/2006/relationships/tags" Target="../tags/tag253.xml"/><Relationship Id="rId20" Type="http://schemas.openxmlformats.org/officeDocument/2006/relationships/tags" Target="../tags/tag170.xml"/><Relationship Id="rId41" Type="http://schemas.openxmlformats.org/officeDocument/2006/relationships/tags" Target="../tags/tag191.xml"/><Relationship Id="rId54" Type="http://schemas.openxmlformats.org/officeDocument/2006/relationships/tags" Target="../tags/tag204.xml"/><Relationship Id="rId62" Type="http://schemas.openxmlformats.org/officeDocument/2006/relationships/tags" Target="../tags/tag212.xml"/><Relationship Id="rId70" Type="http://schemas.openxmlformats.org/officeDocument/2006/relationships/tags" Target="../tags/tag220.xml"/><Relationship Id="rId75" Type="http://schemas.openxmlformats.org/officeDocument/2006/relationships/tags" Target="../tags/tag225.xml"/><Relationship Id="rId83" Type="http://schemas.openxmlformats.org/officeDocument/2006/relationships/tags" Target="../tags/tag233.xml"/><Relationship Id="rId88" Type="http://schemas.openxmlformats.org/officeDocument/2006/relationships/tags" Target="../tags/tag238.xml"/><Relationship Id="rId91" Type="http://schemas.openxmlformats.org/officeDocument/2006/relationships/tags" Target="../tags/tag241.xml"/><Relationship Id="rId96" Type="http://schemas.openxmlformats.org/officeDocument/2006/relationships/tags" Target="../tags/tag246.xml"/><Relationship Id="rId1" Type="http://schemas.openxmlformats.org/officeDocument/2006/relationships/tags" Target="../tags/tag151.xml"/><Relationship Id="rId6" Type="http://schemas.openxmlformats.org/officeDocument/2006/relationships/tags" Target="../tags/tag156.xml"/><Relationship Id="rId15" Type="http://schemas.openxmlformats.org/officeDocument/2006/relationships/tags" Target="../tags/tag165.xml"/><Relationship Id="rId23" Type="http://schemas.openxmlformats.org/officeDocument/2006/relationships/tags" Target="../tags/tag173.xml"/><Relationship Id="rId28" Type="http://schemas.openxmlformats.org/officeDocument/2006/relationships/tags" Target="../tags/tag178.xml"/><Relationship Id="rId36" Type="http://schemas.openxmlformats.org/officeDocument/2006/relationships/tags" Target="../tags/tag186.xml"/><Relationship Id="rId49" Type="http://schemas.openxmlformats.org/officeDocument/2006/relationships/tags" Target="../tags/tag199.xml"/><Relationship Id="rId57" Type="http://schemas.openxmlformats.org/officeDocument/2006/relationships/tags" Target="../tags/tag207.xml"/><Relationship Id="rId10" Type="http://schemas.openxmlformats.org/officeDocument/2006/relationships/tags" Target="../tags/tag160.xml"/><Relationship Id="rId31" Type="http://schemas.openxmlformats.org/officeDocument/2006/relationships/tags" Target="../tags/tag181.xml"/><Relationship Id="rId44" Type="http://schemas.openxmlformats.org/officeDocument/2006/relationships/tags" Target="../tags/tag194.xml"/><Relationship Id="rId52" Type="http://schemas.openxmlformats.org/officeDocument/2006/relationships/tags" Target="../tags/tag202.xml"/><Relationship Id="rId60" Type="http://schemas.openxmlformats.org/officeDocument/2006/relationships/tags" Target="../tags/tag210.xml"/><Relationship Id="rId65" Type="http://schemas.openxmlformats.org/officeDocument/2006/relationships/tags" Target="../tags/tag215.xml"/><Relationship Id="rId73" Type="http://schemas.openxmlformats.org/officeDocument/2006/relationships/tags" Target="../tags/tag223.xml"/><Relationship Id="rId78" Type="http://schemas.openxmlformats.org/officeDocument/2006/relationships/tags" Target="../tags/tag228.xml"/><Relationship Id="rId81" Type="http://schemas.openxmlformats.org/officeDocument/2006/relationships/tags" Target="../tags/tag231.xml"/><Relationship Id="rId86" Type="http://schemas.openxmlformats.org/officeDocument/2006/relationships/tags" Target="../tags/tag236.xml"/><Relationship Id="rId94" Type="http://schemas.openxmlformats.org/officeDocument/2006/relationships/tags" Target="../tags/tag244.xml"/><Relationship Id="rId99" Type="http://schemas.openxmlformats.org/officeDocument/2006/relationships/tags" Target="../tags/tag249.xml"/><Relationship Id="rId101" Type="http://schemas.openxmlformats.org/officeDocument/2006/relationships/tags" Target="../tags/tag251.xml"/><Relationship Id="rId4" Type="http://schemas.openxmlformats.org/officeDocument/2006/relationships/tags" Target="../tags/tag154.xml"/><Relationship Id="rId9" Type="http://schemas.openxmlformats.org/officeDocument/2006/relationships/tags" Target="../tags/tag159.xml"/><Relationship Id="rId13" Type="http://schemas.openxmlformats.org/officeDocument/2006/relationships/tags" Target="../tags/tag163.xml"/><Relationship Id="rId18" Type="http://schemas.openxmlformats.org/officeDocument/2006/relationships/tags" Target="../tags/tag168.xml"/><Relationship Id="rId39" Type="http://schemas.openxmlformats.org/officeDocument/2006/relationships/tags" Target="../tags/tag189.xml"/><Relationship Id="rId34" Type="http://schemas.openxmlformats.org/officeDocument/2006/relationships/tags" Target="../tags/tag184.xml"/><Relationship Id="rId50" Type="http://schemas.openxmlformats.org/officeDocument/2006/relationships/tags" Target="../tags/tag200.xml"/><Relationship Id="rId55" Type="http://schemas.openxmlformats.org/officeDocument/2006/relationships/tags" Target="../tags/tag205.xml"/><Relationship Id="rId76" Type="http://schemas.openxmlformats.org/officeDocument/2006/relationships/tags" Target="../tags/tag226.xml"/><Relationship Id="rId97" Type="http://schemas.openxmlformats.org/officeDocument/2006/relationships/tags" Target="../tags/tag247.xml"/><Relationship Id="rId104" Type="http://schemas.openxmlformats.org/officeDocument/2006/relationships/slideLayout" Target="../slideLayouts/slideLayout6.xml"/><Relationship Id="rId7" Type="http://schemas.openxmlformats.org/officeDocument/2006/relationships/tags" Target="../tags/tag157.xml"/><Relationship Id="rId71" Type="http://schemas.openxmlformats.org/officeDocument/2006/relationships/tags" Target="../tags/tag221.xml"/><Relationship Id="rId92" Type="http://schemas.openxmlformats.org/officeDocument/2006/relationships/tags" Target="../tags/tag242.xml"/><Relationship Id="rId2" Type="http://schemas.openxmlformats.org/officeDocument/2006/relationships/tags" Target="../tags/tag152.xml"/><Relationship Id="rId29" Type="http://schemas.openxmlformats.org/officeDocument/2006/relationships/tags" Target="../tags/tag179.xml"/><Relationship Id="rId24" Type="http://schemas.openxmlformats.org/officeDocument/2006/relationships/tags" Target="../tags/tag174.xml"/><Relationship Id="rId40" Type="http://schemas.openxmlformats.org/officeDocument/2006/relationships/tags" Target="../tags/tag190.xml"/><Relationship Id="rId45" Type="http://schemas.openxmlformats.org/officeDocument/2006/relationships/tags" Target="../tags/tag195.xml"/><Relationship Id="rId66" Type="http://schemas.openxmlformats.org/officeDocument/2006/relationships/tags" Target="../tags/tag216.xml"/><Relationship Id="rId87" Type="http://schemas.openxmlformats.org/officeDocument/2006/relationships/tags" Target="../tags/tag237.xml"/><Relationship Id="rId61" Type="http://schemas.openxmlformats.org/officeDocument/2006/relationships/tags" Target="../tags/tag211.xml"/><Relationship Id="rId82" Type="http://schemas.openxmlformats.org/officeDocument/2006/relationships/tags" Target="../tags/tag232.xml"/><Relationship Id="rId19" Type="http://schemas.openxmlformats.org/officeDocument/2006/relationships/tags" Target="../tags/tag169.xml"/><Relationship Id="rId14" Type="http://schemas.openxmlformats.org/officeDocument/2006/relationships/tags" Target="../tags/tag164.xml"/><Relationship Id="rId30" Type="http://schemas.openxmlformats.org/officeDocument/2006/relationships/tags" Target="../tags/tag180.xml"/><Relationship Id="rId35" Type="http://schemas.openxmlformats.org/officeDocument/2006/relationships/tags" Target="../tags/tag185.xml"/><Relationship Id="rId56" Type="http://schemas.openxmlformats.org/officeDocument/2006/relationships/tags" Target="../tags/tag206.xml"/><Relationship Id="rId77" Type="http://schemas.openxmlformats.org/officeDocument/2006/relationships/tags" Target="../tags/tag227.xml"/><Relationship Id="rId100" Type="http://schemas.openxmlformats.org/officeDocument/2006/relationships/tags" Target="../tags/tag250.xml"/><Relationship Id="rId8" Type="http://schemas.openxmlformats.org/officeDocument/2006/relationships/tags" Target="../tags/tag158.xml"/><Relationship Id="rId51" Type="http://schemas.openxmlformats.org/officeDocument/2006/relationships/tags" Target="../tags/tag201.xml"/><Relationship Id="rId72" Type="http://schemas.openxmlformats.org/officeDocument/2006/relationships/tags" Target="../tags/tag222.xml"/><Relationship Id="rId93" Type="http://schemas.openxmlformats.org/officeDocument/2006/relationships/tags" Target="../tags/tag243.xml"/><Relationship Id="rId98" Type="http://schemas.openxmlformats.org/officeDocument/2006/relationships/tags" Target="../tags/tag248.xml"/><Relationship Id="rId3" Type="http://schemas.openxmlformats.org/officeDocument/2006/relationships/tags" Target="../tags/tag153.xml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tags" Target="../tags/tag279.xml"/><Relationship Id="rId21" Type="http://schemas.openxmlformats.org/officeDocument/2006/relationships/tags" Target="../tags/tag274.xml"/><Relationship Id="rId42" Type="http://schemas.openxmlformats.org/officeDocument/2006/relationships/tags" Target="../tags/tag295.xml"/><Relationship Id="rId47" Type="http://schemas.openxmlformats.org/officeDocument/2006/relationships/tags" Target="../tags/tag300.xml"/><Relationship Id="rId63" Type="http://schemas.openxmlformats.org/officeDocument/2006/relationships/tags" Target="../tags/tag316.xml"/><Relationship Id="rId68" Type="http://schemas.openxmlformats.org/officeDocument/2006/relationships/tags" Target="../tags/tag321.xml"/><Relationship Id="rId84" Type="http://schemas.openxmlformats.org/officeDocument/2006/relationships/tags" Target="../tags/tag337.xml"/><Relationship Id="rId89" Type="http://schemas.openxmlformats.org/officeDocument/2006/relationships/tags" Target="../tags/tag342.xml"/><Relationship Id="rId16" Type="http://schemas.openxmlformats.org/officeDocument/2006/relationships/tags" Target="../tags/tag269.xml"/><Relationship Id="rId11" Type="http://schemas.openxmlformats.org/officeDocument/2006/relationships/tags" Target="../tags/tag264.xml"/><Relationship Id="rId32" Type="http://schemas.openxmlformats.org/officeDocument/2006/relationships/tags" Target="../tags/tag285.xml"/><Relationship Id="rId37" Type="http://schemas.openxmlformats.org/officeDocument/2006/relationships/tags" Target="../tags/tag290.xml"/><Relationship Id="rId53" Type="http://schemas.openxmlformats.org/officeDocument/2006/relationships/tags" Target="../tags/tag306.xml"/><Relationship Id="rId58" Type="http://schemas.openxmlformats.org/officeDocument/2006/relationships/tags" Target="../tags/tag311.xml"/><Relationship Id="rId74" Type="http://schemas.openxmlformats.org/officeDocument/2006/relationships/tags" Target="../tags/tag327.xml"/><Relationship Id="rId79" Type="http://schemas.openxmlformats.org/officeDocument/2006/relationships/tags" Target="../tags/tag332.xml"/><Relationship Id="rId102" Type="http://schemas.openxmlformats.org/officeDocument/2006/relationships/tags" Target="../tags/tag355.xml"/><Relationship Id="rId5" Type="http://schemas.openxmlformats.org/officeDocument/2006/relationships/tags" Target="../tags/tag258.xml"/><Relationship Id="rId90" Type="http://schemas.openxmlformats.org/officeDocument/2006/relationships/tags" Target="../tags/tag343.xml"/><Relationship Id="rId95" Type="http://schemas.openxmlformats.org/officeDocument/2006/relationships/tags" Target="../tags/tag348.xml"/><Relationship Id="rId22" Type="http://schemas.openxmlformats.org/officeDocument/2006/relationships/tags" Target="../tags/tag275.xml"/><Relationship Id="rId27" Type="http://schemas.openxmlformats.org/officeDocument/2006/relationships/tags" Target="../tags/tag280.xml"/><Relationship Id="rId43" Type="http://schemas.openxmlformats.org/officeDocument/2006/relationships/tags" Target="../tags/tag296.xml"/><Relationship Id="rId48" Type="http://schemas.openxmlformats.org/officeDocument/2006/relationships/tags" Target="../tags/tag301.xml"/><Relationship Id="rId64" Type="http://schemas.openxmlformats.org/officeDocument/2006/relationships/tags" Target="../tags/tag317.xml"/><Relationship Id="rId69" Type="http://schemas.openxmlformats.org/officeDocument/2006/relationships/tags" Target="../tags/tag322.xml"/><Relationship Id="rId80" Type="http://schemas.openxmlformats.org/officeDocument/2006/relationships/tags" Target="../tags/tag333.xml"/><Relationship Id="rId85" Type="http://schemas.openxmlformats.org/officeDocument/2006/relationships/tags" Target="../tags/tag338.xml"/><Relationship Id="rId12" Type="http://schemas.openxmlformats.org/officeDocument/2006/relationships/tags" Target="../tags/tag265.xml"/><Relationship Id="rId17" Type="http://schemas.openxmlformats.org/officeDocument/2006/relationships/tags" Target="../tags/tag270.xml"/><Relationship Id="rId33" Type="http://schemas.openxmlformats.org/officeDocument/2006/relationships/tags" Target="../tags/tag286.xml"/><Relationship Id="rId38" Type="http://schemas.openxmlformats.org/officeDocument/2006/relationships/tags" Target="../tags/tag291.xml"/><Relationship Id="rId59" Type="http://schemas.openxmlformats.org/officeDocument/2006/relationships/tags" Target="../tags/tag312.xml"/><Relationship Id="rId103" Type="http://schemas.openxmlformats.org/officeDocument/2006/relationships/tags" Target="../tags/tag356.xml"/><Relationship Id="rId20" Type="http://schemas.openxmlformats.org/officeDocument/2006/relationships/tags" Target="../tags/tag273.xml"/><Relationship Id="rId41" Type="http://schemas.openxmlformats.org/officeDocument/2006/relationships/tags" Target="../tags/tag294.xml"/><Relationship Id="rId54" Type="http://schemas.openxmlformats.org/officeDocument/2006/relationships/tags" Target="../tags/tag307.xml"/><Relationship Id="rId62" Type="http://schemas.openxmlformats.org/officeDocument/2006/relationships/tags" Target="../tags/tag315.xml"/><Relationship Id="rId70" Type="http://schemas.openxmlformats.org/officeDocument/2006/relationships/tags" Target="../tags/tag323.xml"/><Relationship Id="rId75" Type="http://schemas.openxmlformats.org/officeDocument/2006/relationships/tags" Target="../tags/tag328.xml"/><Relationship Id="rId83" Type="http://schemas.openxmlformats.org/officeDocument/2006/relationships/tags" Target="../tags/tag336.xml"/><Relationship Id="rId88" Type="http://schemas.openxmlformats.org/officeDocument/2006/relationships/tags" Target="../tags/tag341.xml"/><Relationship Id="rId91" Type="http://schemas.openxmlformats.org/officeDocument/2006/relationships/tags" Target="../tags/tag344.xml"/><Relationship Id="rId96" Type="http://schemas.openxmlformats.org/officeDocument/2006/relationships/tags" Target="../tags/tag349.xml"/><Relationship Id="rId1" Type="http://schemas.openxmlformats.org/officeDocument/2006/relationships/tags" Target="../tags/tag254.xml"/><Relationship Id="rId6" Type="http://schemas.openxmlformats.org/officeDocument/2006/relationships/tags" Target="../tags/tag259.xml"/><Relationship Id="rId15" Type="http://schemas.openxmlformats.org/officeDocument/2006/relationships/tags" Target="../tags/tag268.xml"/><Relationship Id="rId23" Type="http://schemas.openxmlformats.org/officeDocument/2006/relationships/tags" Target="../tags/tag276.xml"/><Relationship Id="rId28" Type="http://schemas.openxmlformats.org/officeDocument/2006/relationships/tags" Target="../tags/tag281.xml"/><Relationship Id="rId36" Type="http://schemas.openxmlformats.org/officeDocument/2006/relationships/tags" Target="../tags/tag289.xml"/><Relationship Id="rId49" Type="http://schemas.openxmlformats.org/officeDocument/2006/relationships/tags" Target="../tags/tag302.xml"/><Relationship Id="rId57" Type="http://schemas.openxmlformats.org/officeDocument/2006/relationships/tags" Target="../tags/tag310.xml"/><Relationship Id="rId10" Type="http://schemas.openxmlformats.org/officeDocument/2006/relationships/tags" Target="../tags/tag263.xml"/><Relationship Id="rId31" Type="http://schemas.openxmlformats.org/officeDocument/2006/relationships/tags" Target="../tags/tag284.xml"/><Relationship Id="rId44" Type="http://schemas.openxmlformats.org/officeDocument/2006/relationships/tags" Target="../tags/tag297.xml"/><Relationship Id="rId52" Type="http://schemas.openxmlformats.org/officeDocument/2006/relationships/tags" Target="../tags/tag305.xml"/><Relationship Id="rId60" Type="http://schemas.openxmlformats.org/officeDocument/2006/relationships/tags" Target="../tags/tag313.xml"/><Relationship Id="rId65" Type="http://schemas.openxmlformats.org/officeDocument/2006/relationships/tags" Target="../tags/tag318.xml"/><Relationship Id="rId73" Type="http://schemas.openxmlformats.org/officeDocument/2006/relationships/tags" Target="../tags/tag326.xml"/><Relationship Id="rId78" Type="http://schemas.openxmlformats.org/officeDocument/2006/relationships/tags" Target="../tags/tag331.xml"/><Relationship Id="rId81" Type="http://schemas.openxmlformats.org/officeDocument/2006/relationships/tags" Target="../tags/tag334.xml"/><Relationship Id="rId86" Type="http://schemas.openxmlformats.org/officeDocument/2006/relationships/tags" Target="../tags/tag339.xml"/><Relationship Id="rId94" Type="http://schemas.openxmlformats.org/officeDocument/2006/relationships/tags" Target="../tags/tag347.xml"/><Relationship Id="rId99" Type="http://schemas.openxmlformats.org/officeDocument/2006/relationships/tags" Target="../tags/tag352.xml"/><Relationship Id="rId101" Type="http://schemas.openxmlformats.org/officeDocument/2006/relationships/tags" Target="../tags/tag354.xml"/><Relationship Id="rId4" Type="http://schemas.openxmlformats.org/officeDocument/2006/relationships/tags" Target="../tags/tag257.xml"/><Relationship Id="rId9" Type="http://schemas.openxmlformats.org/officeDocument/2006/relationships/tags" Target="../tags/tag262.xml"/><Relationship Id="rId13" Type="http://schemas.openxmlformats.org/officeDocument/2006/relationships/tags" Target="../tags/tag266.xml"/><Relationship Id="rId18" Type="http://schemas.openxmlformats.org/officeDocument/2006/relationships/tags" Target="../tags/tag271.xml"/><Relationship Id="rId39" Type="http://schemas.openxmlformats.org/officeDocument/2006/relationships/tags" Target="../tags/tag292.xml"/><Relationship Id="rId34" Type="http://schemas.openxmlformats.org/officeDocument/2006/relationships/tags" Target="../tags/tag287.xml"/><Relationship Id="rId50" Type="http://schemas.openxmlformats.org/officeDocument/2006/relationships/tags" Target="../tags/tag303.xml"/><Relationship Id="rId55" Type="http://schemas.openxmlformats.org/officeDocument/2006/relationships/tags" Target="../tags/tag308.xml"/><Relationship Id="rId76" Type="http://schemas.openxmlformats.org/officeDocument/2006/relationships/tags" Target="../tags/tag329.xml"/><Relationship Id="rId97" Type="http://schemas.openxmlformats.org/officeDocument/2006/relationships/tags" Target="../tags/tag350.xml"/><Relationship Id="rId104" Type="http://schemas.openxmlformats.org/officeDocument/2006/relationships/tags" Target="../tags/tag357.xml"/><Relationship Id="rId7" Type="http://schemas.openxmlformats.org/officeDocument/2006/relationships/tags" Target="../tags/tag260.xml"/><Relationship Id="rId71" Type="http://schemas.openxmlformats.org/officeDocument/2006/relationships/tags" Target="../tags/tag324.xml"/><Relationship Id="rId92" Type="http://schemas.openxmlformats.org/officeDocument/2006/relationships/tags" Target="../tags/tag345.xml"/><Relationship Id="rId2" Type="http://schemas.openxmlformats.org/officeDocument/2006/relationships/tags" Target="../tags/tag255.xml"/><Relationship Id="rId29" Type="http://schemas.openxmlformats.org/officeDocument/2006/relationships/tags" Target="../tags/tag282.xml"/><Relationship Id="rId24" Type="http://schemas.openxmlformats.org/officeDocument/2006/relationships/tags" Target="../tags/tag277.xml"/><Relationship Id="rId40" Type="http://schemas.openxmlformats.org/officeDocument/2006/relationships/tags" Target="../tags/tag293.xml"/><Relationship Id="rId45" Type="http://schemas.openxmlformats.org/officeDocument/2006/relationships/tags" Target="../tags/tag298.xml"/><Relationship Id="rId66" Type="http://schemas.openxmlformats.org/officeDocument/2006/relationships/tags" Target="../tags/tag319.xml"/><Relationship Id="rId87" Type="http://schemas.openxmlformats.org/officeDocument/2006/relationships/tags" Target="../tags/tag340.xml"/><Relationship Id="rId61" Type="http://schemas.openxmlformats.org/officeDocument/2006/relationships/tags" Target="../tags/tag314.xml"/><Relationship Id="rId82" Type="http://schemas.openxmlformats.org/officeDocument/2006/relationships/tags" Target="../tags/tag335.xml"/><Relationship Id="rId19" Type="http://schemas.openxmlformats.org/officeDocument/2006/relationships/tags" Target="../tags/tag272.xml"/><Relationship Id="rId14" Type="http://schemas.openxmlformats.org/officeDocument/2006/relationships/tags" Target="../tags/tag267.xml"/><Relationship Id="rId30" Type="http://schemas.openxmlformats.org/officeDocument/2006/relationships/tags" Target="../tags/tag283.xml"/><Relationship Id="rId35" Type="http://schemas.openxmlformats.org/officeDocument/2006/relationships/tags" Target="../tags/tag288.xml"/><Relationship Id="rId56" Type="http://schemas.openxmlformats.org/officeDocument/2006/relationships/tags" Target="../tags/tag309.xml"/><Relationship Id="rId77" Type="http://schemas.openxmlformats.org/officeDocument/2006/relationships/tags" Target="../tags/tag330.xml"/><Relationship Id="rId100" Type="http://schemas.openxmlformats.org/officeDocument/2006/relationships/tags" Target="../tags/tag353.xml"/><Relationship Id="rId105" Type="http://schemas.openxmlformats.org/officeDocument/2006/relationships/slideLayout" Target="../slideLayouts/slideLayout6.xml"/><Relationship Id="rId8" Type="http://schemas.openxmlformats.org/officeDocument/2006/relationships/tags" Target="../tags/tag261.xml"/><Relationship Id="rId51" Type="http://schemas.openxmlformats.org/officeDocument/2006/relationships/tags" Target="../tags/tag304.xml"/><Relationship Id="rId72" Type="http://schemas.openxmlformats.org/officeDocument/2006/relationships/tags" Target="../tags/tag325.xml"/><Relationship Id="rId93" Type="http://schemas.openxmlformats.org/officeDocument/2006/relationships/tags" Target="../tags/tag346.xml"/><Relationship Id="rId98" Type="http://schemas.openxmlformats.org/officeDocument/2006/relationships/tags" Target="../tags/tag351.xml"/><Relationship Id="rId3" Type="http://schemas.openxmlformats.org/officeDocument/2006/relationships/tags" Target="../tags/tag256.xml"/><Relationship Id="rId25" Type="http://schemas.openxmlformats.org/officeDocument/2006/relationships/tags" Target="../tags/tag278.xml"/><Relationship Id="rId46" Type="http://schemas.openxmlformats.org/officeDocument/2006/relationships/tags" Target="../tags/tag299.xml"/><Relationship Id="rId67" Type="http://schemas.openxmlformats.org/officeDocument/2006/relationships/tags" Target="../tags/tag320.xml"/></Relationships>
</file>

<file path=ppt/slides/_rels/slide8.xml.rels><?xml version="1.0" encoding="UTF-8" standalone="yes"?>
<Relationships xmlns="http://schemas.openxmlformats.org/package/2006/relationships"><Relationship Id="rId26" Type="http://schemas.openxmlformats.org/officeDocument/2006/relationships/tags" Target="../tags/tag383.xml"/><Relationship Id="rId21" Type="http://schemas.openxmlformats.org/officeDocument/2006/relationships/tags" Target="../tags/tag378.xml"/><Relationship Id="rId42" Type="http://schemas.openxmlformats.org/officeDocument/2006/relationships/tags" Target="../tags/tag399.xml"/><Relationship Id="rId47" Type="http://schemas.openxmlformats.org/officeDocument/2006/relationships/tags" Target="../tags/tag404.xml"/><Relationship Id="rId63" Type="http://schemas.openxmlformats.org/officeDocument/2006/relationships/tags" Target="../tags/tag420.xml"/><Relationship Id="rId68" Type="http://schemas.openxmlformats.org/officeDocument/2006/relationships/tags" Target="../tags/tag425.xml"/><Relationship Id="rId84" Type="http://schemas.openxmlformats.org/officeDocument/2006/relationships/tags" Target="../tags/tag441.xml"/><Relationship Id="rId89" Type="http://schemas.openxmlformats.org/officeDocument/2006/relationships/tags" Target="../tags/tag446.xml"/><Relationship Id="rId16" Type="http://schemas.openxmlformats.org/officeDocument/2006/relationships/tags" Target="../tags/tag373.xml"/><Relationship Id="rId107" Type="http://schemas.openxmlformats.org/officeDocument/2006/relationships/slideLayout" Target="../slideLayouts/slideLayout2.xml"/><Relationship Id="rId11" Type="http://schemas.openxmlformats.org/officeDocument/2006/relationships/tags" Target="../tags/tag368.xml"/><Relationship Id="rId32" Type="http://schemas.openxmlformats.org/officeDocument/2006/relationships/tags" Target="../tags/tag389.xml"/><Relationship Id="rId37" Type="http://schemas.openxmlformats.org/officeDocument/2006/relationships/tags" Target="../tags/tag394.xml"/><Relationship Id="rId53" Type="http://schemas.openxmlformats.org/officeDocument/2006/relationships/tags" Target="../tags/tag410.xml"/><Relationship Id="rId58" Type="http://schemas.openxmlformats.org/officeDocument/2006/relationships/tags" Target="../tags/tag415.xml"/><Relationship Id="rId74" Type="http://schemas.openxmlformats.org/officeDocument/2006/relationships/tags" Target="../tags/tag431.xml"/><Relationship Id="rId79" Type="http://schemas.openxmlformats.org/officeDocument/2006/relationships/tags" Target="../tags/tag436.xml"/><Relationship Id="rId102" Type="http://schemas.openxmlformats.org/officeDocument/2006/relationships/tags" Target="../tags/tag459.xml"/><Relationship Id="rId5" Type="http://schemas.openxmlformats.org/officeDocument/2006/relationships/tags" Target="../tags/tag362.xml"/><Relationship Id="rId90" Type="http://schemas.openxmlformats.org/officeDocument/2006/relationships/tags" Target="../tags/tag447.xml"/><Relationship Id="rId95" Type="http://schemas.openxmlformats.org/officeDocument/2006/relationships/tags" Target="../tags/tag452.xml"/><Relationship Id="rId22" Type="http://schemas.openxmlformats.org/officeDocument/2006/relationships/tags" Target="../tags/tag379.xml"/><Relationship Id="rId27" Type="http://schemas.openxmlformats.org/officeDocument/2006/relationships/tags" Target="../tags/tag384.xml"/><Relationship Id="rId43" Type="http://schemas.openxmlformats.org/officeDocument/2006/relationships/tags" Target="../tags/tag400.xml"/><Relationship Id="rId48" Type="http://schemas.openxmlformats.org/officeDocument/2006/relationships/tags" Target="../tags/tag405.xml"/><Relationship Id="rId64" Type="http://schemas.openxmlformats.org/officeDocument/2006/relationships/tags" Target="../tags/tag421.xml"/><Relationship Id="rId69" Type="http://schemas.openxmlformats.org/officeDocument/2006/relationships/tags" Target="../tags/tag426.xml"/><Relationship Id="rId80" Type="http://schemas.openxmlformats.org/officeDocument/2006/relationships/tags" Target="../tags/tag437.xml"/><Relationship Id="rId85" Type="http://schemas.openxmlformats.org/officeDocument/2006/relationships/tags" Target="../tags/tag442.xml"/><Relationship Id="rId12" Type="http://schemas.openxmlformats.org/officeDocument/2006/relationships/tags" Target="../tags/tag369.xml"/><Relationship Id="rId17" Type="http://schemas.openxmlformats.org/officeDocument/2006/relationships/tags" Target="../tags/tag374.xml"/><Relationship Id="rId33" Type="http://schemas.openxmlformats.org/officeDocument/2006/relationships/tags" Target="../tags/tag390.xml"/><Relationship Id="rId38" Type="http://schemas.openxmlformats.org/officeDocument/2006/relationships/tags" Target="../tags/tag395.xml"/><Relationship Id="rId59" Type="http://schemas.openxmlformats.org/officeDocument/2006/relationships/tags" Target="../tags/tag416.xml"/><Relationship Id="rId103" Type="http://schemas.openxmlformats.org/officeDocument/2006/relationships/tags" Target="../tags/tag460.xml"/><Relationship Id="rId20" Type="http://schemas.openxmlformats.org/officeDocument/2006/relationships/tags" Target="../tags/tag377.xml"/><Relationship Id="rId41" Type="http://schemas.openxmlformats.org/officeDocument/2006/relationships/tags" Target="../tags/tag398.xml"/><Relationship Id="rId54" Type="http://schemas.openxmlformats.org/officeDocument/2006/relationships/tags" Target="../tags/tag411.xml"/><Relationship Id="rId62" Type="http://schemas.openxmlformats.org/officeDocument/2006/relationships/tags" Target="../tags/tag419.xml"/><Relationship Id="rId70" Type="http://schemas.openxmlformats.org/officeDocument/2006/relationships/tags" Target="../tags/tag427.xml"/><Relationship Id="rId75" Type="http://schemas.openxmlformats.org/officeDocument/2006/relationships/tags" Target="../tags/tag432.xml"/><Relationship Id="rId83" Type="http://schemas.openxmlformats.org/officeDocument/2006/relationships/tags" Target="../tags/tag440.xml"/><Relationship Id="rId88" Type="http://schemas.openxmlformats.org/officeDocument/2006/relationships/tags" Target="../tags/tag445.xml"/><Relationship Id="rId91" Type="http://schemas.openxmlformats.org/officeDocument/2006/relationships/tags" Target="../tags/tag448.xml"/><Relationship Id="rId96" Type="http://schemas.openxmlformats.org/officeDocument/2006/relationships/tags" Target="../tags/tag453.xml"/><Relationship Id="rId1" Type="http://schemas.openxmlformats.org/officeDocument/2006/relationships/tags" Target="../tags/tag358.xml"/><Relationship Id="rId6" Type="http://schemas.openxmlformats.org/officeDocument/2006/relationships/tags" Target="../tags/tag363.xml"/><Relationship Id="rId15" Type="http://schemas.openxmlformats.org/officeDocument/2006/relationships/tags" Target="../tags/tag372.xml"/><Relationship Id="rId23" Type="http://schemas.openxmlformats.org/officeDocument/2006/relationships/tags" Target="../tags/tag380.xml"/><Relationship Id="rId28" Type="http://schemas.openxmlformats.org/officeDocument/2006/relationships/tags" Target="../tags/tag385.xml"/><Relationship Id="rId36" Type="http://schemas.openxmlformats.org/officeDocument/2006/relationships/tags" Target="../tags/tag393.xml"/><Relationship Id="rId49" Type="http://schemas.openxmlformats.org/officeDocument/2006/relationships/tags" Target="../tags/tag406.xml"/><Relationship Id="rId57" Type="http://schemas.openxmlformats.org/officeDocument/2006/relationships/tags" Target="../tags/tag414.xml"/><Relationship Id="rId106" Type="http://schemas.openxmlformats.org/officeDocument/2006/relationships/tags" Target="../tags/tag463.xml"/><Relationship Id="rId10" Type="http://schemas.openxmlformats.org/officeDocument/2006/relationships/tags" Target="../tags/tag367.xml"/><Relationship Id="rId31" Type="http://schemas.openxmlformats.org/officeDocument/2006/relationships/tags" Target="../tags/tag388.xml"/><Relationship Id="rId44" Type="http://schemas.openxmlformats.org/officeDocument/2006/relationships/tags" Target="../tags/tag401.xml"/><Relationship Id="rId52" Type="http://schemas.openxmlformats.org/officeDocument/2006/relationships/tags" Target="../tags/tag409.xml"/><Relationship Id="rId60" Type="http://schemas.openxmlformats.org/officeDocument/2006/relationships/tags" Target="../tags/tag417.xml"/><Relationship Id="rId65" Type="http://schemas.openxmlformats.org/officeDocument/2006/relationships/tags" Target="../tags/tag422.xml"/><Relationship Id="rId73" Type="http://schemas.openxmlformats.org/officeDocument/2006/relationships/tags" Target="../tags/tag430.xml"/><Relationship Id="rId78" Type="http://schemas.openxmlformats.org/officeDocument/2006/relationships/tags" Target="../tags/tag435.xml"/><Relationship Id="rId81" Type="http://schemas.openxmlformats.org/officeDocument/2006/relationships/tags" Target="../tags/tag438.xml"/><Relationship Id="rId86" Type="http://schemas.openxmlformats.org/officeDocument/2006/relationships/tags" Target="../tags/tag443.xml"/><Relationship Id="rId94" Type="http://schemas.openxmlformats.org/officeDocument/2006/relationships/tags" Target="../tags/tag451.xml"/><Relationship Id="rId99" Type="http://schemas.openxmlformats.org/officeDocument/2006/relationships/tags" Target="../tags/tag456.xml"/><Relationship Id="rId101" Type="http://schemas.openxmlformats.org/officeDocument/2006/relationships/tags" Target="../tags/tag458.xml"/><Relationship Id="rId4" Type="http://schemas.openxmlformats.org/officeDocument/2006/relationships/tags" Target="../tags/tag361.xml"/><Relationship Id="rId9" Type="http://schemas.openxmlformats.org/officeDocument/2006/relationships/tags" Target="../tags/tag366.xml"/><Relationship Id="rId13" Type="http://schemas.openxmlformats.org/officeDocument/2006/relationships/tags" Target="../tags/tag370.xml"/><Relationship Id="rId18" Type="http://schemas.openxmlformats.org/officeDocument/2006/relationships/tags" Target="../tags/tag375.xml"/><Relationship Id="rId39" Type="http://schemas.openxmlformats.org/officeDocument/2006/relationships/tags" Target="../tags/tag396.xml"/><Relationship Id="rId34" Type="http://schemas.openxmlformats.org/officeDocument/2006/relationships/tags" Target="../tags/tag391.xml"/><Relationship Id="rId50" Type="http://schemas.openxmlformats.org/officeDocument/2006/relationships/tags" Target="../tags/tag407.xml"/><Relationship Id="rId55" Type="http://schemas.openxmlformats.org/officeDocument/2006/relationships/tags" Target="../tags/tag412.xml"/><Relationship Id="rId76" Type="http://schemas.openxmlformats.org/officeDocument/2006/relationships/tags" Target="../tags/tag433.xml"/><Relationship Id="rId97" Type="http://schemas.openxmlformats.org/officeDocument/2006/relationships/tags" Target="../tags/tag454.xml"/><Relationship Id="rId104" Type="http://schemas.openxmlformats.org/officeDocument/2006/relationships/tags" Target="../tags/tag461.xml"/><Relationship Id="rId7" Type="http://schemas.openxmlformats.org/officeDocument/2006/relationships/tags" Target="../tags/tag364.xml"/><Relationship Id="rId71" Type="http://schemas.openxmlformats.org/officeDocument/2006/relationships/tags" Target="../tags/tag428.xml"/><Relationship Id="rId92" Type="http://schemas.openxmlformats.org/officeDocument/2006/relationships/tags" Target="../tags/tag449.xml"/><Relationship Id="rId2" Type="http://schemas.openxmlformats.org/officeDocument/2006/relationships/tags" Target="../tags/tag359.xml"/><Relationship Id="rId29" Type="http://schemas.openxmlformats.org/officeDocument/2006/relationships/tags" Target="../tags/tag386.xml"/><Relationship Id="rId24" Type="http://schemas.openxmlformats.org/officeDocument/2006/relationships/tags" Target="../tags/tag381.xml"/><Relationship Id="rId40" Type="http://schemas.openxmlformats.org/officeDocument/2006/relationships/tags" Target="../tags/tag397.xml"/><Relationship Id="rId45" Type="http://schemas.openxmlformats.org/officeDocument/2006/relationships/tags" Target="../tags/tag402.xml"/><Relationship Id="rId66" Type="http://schemas.openxmlformats.org/officeDocument/2006/relationships/tags" Target="../tags/tag423.xml"/><Relationship Id="rId87" Type="http://schemas.openxmlformats.org/officeDocument/2006/relationships/tags" Target="../tags/tag444.xml"/><Relationship Id="rId61" Type="http://schemas.openxmlformats.org/officeDocument/2006/relationships/tags" Target="../tags/tag418.xml"/><Relationship Id="rId82" Type="http://schemas.openxmlformats.org/officeDocument/2006/relationships/tags" Target="../tags/tag439.xml"/><Relationship Id="rId19" Type="http://schemas.openxmlformats.org/officeDocument/2006/relationships/tags" Target="../tags/tag376.xml"/><Relationship Id="rId14" Type="http://schemas.openxmlformats.org/officeDocument/2006/relationships/tags" Target="../tags/tag371.xml"/><Relationship Id="rId30" Type="http://schemas.openxmlformats.org/officeDocument/2006/relationships/tags" Target="../tags/tag387.xml"/><Relationship Id="rId35" Type="http://schemas.openxmlformats.org/officeDocument/2006/relationships/tags" Target="../tags/tag392.xml"/><Relationship Id="rId56" Type="http://schemas.openxmlformats.org/officeDocument/2006/relationships/tags" Target="../tags/tag413.xml"/><Relationship Id="rId77" Type="http://schemas.openxmlformats.org/officeDocument/2006/relationships/tags" Target="../tags/tag434.xml"/><Relationship Id="rId100" Type="http://schemas.openxmlformats.org/officeDocument/2006/relationships/tags" Target="../tags/tag457.xml"/><Relationship Id="rId105" Type="http://schemas.openxmlformats.org/officeDocument/2006/relationships/tags" Target="../tags/tag462.xml"/><Relationship Id="rId8" Type="http://schemas.openxmlformats.org/officeDocument/2006/relationships/tags" Target="../tags/tag365.xml"/><Relationship Id="rId51" Type="http://schemas.openxmlformats.org/officeDocument/2006/relationships/tags" Target="../tags/tag408.xml"/><Relationship Id="rId72" Type="http://schemas.openxmlformats.org/officeDocument/2006/relationships/tags" Target="../tags/tag429.xml"/><Relationship Id="rId93" Type="http://schemas.openxmlformats.org/officeDocument/2006/relationships/tags" Target="../tags/tag450.xml"/><Relationship Id="rId98" Type="http://schemas.openxmlformats.org/officeDocument/2006/relationships/tags" Target="../tags/tag455.xml"/><Relationship Id="rId3" Type="http://schemas.openxmlformats.org/officeDocument/2006/relationships/tags" Target="../tags/tag360.xml"/><Relationship Id="rId25" Type="http://schemas.openxmlformats.org/officeDocument/2006/relationships/tags" Target="../tags/tag382.xml"/><Relationship Id="rId46" Type="http://schemas.openxmlformats.org/officeDocument/2006/relationships/tags" Target="../tags/tag403.xml"/><Relationship Id="rId67" Type="http://schemas.openxmlformats.org/officeDocument/2006/relationships/tags" Target="../tags/tag424.xml"/></Relationships>
</file>

<file path=ppt/slides/_rels/slide9.xml.rels><?xml version="1.0" encoding="UTF-8" standalone="yes"?>
<Relationships xmlns="http://schemas.openxmlformats.org/package/2006/relationships"><Relationship Id="rId26" Type="http://schemas.openxmlformats.org/officeDocument/2006/relationships/tags" Target="../tags/tag489.xml"/><Relationship Id="rId21" Type="http://schemas.openxmlformats.org/officeDocument/2006/relationships/tags" Target="../tags/tag484.xml"/><Relationship Id="rId42" Type="http://schemas.openxmlformats.org/officeDocument/2006/relationships/tags" Target="../tags/tag505.xml"/><Relationship Id="rId47" Type="http://schemas.openxmlformats.org/officeDocument/2006/relationships/tags" Target="../tags/tag510.xml"/><Relationship Id="rId63" Type="http://schemas.openxmlformats.org/officeDocument/2006/relationships/tags" Target="../tags/tag526.xml"/><Relationship Id="rId68" Type="http://schemas.openxmlformats.org/officeDocument/2006/relationships/tags" Target="../tags/tag531.xml"/><Relationship Id="rId84" Type="http://schemas.openxmlformats.org/officeDocument/2006/relationships/slideLayout" Target="../slideLayouts/slideLayout2.xml"/><Relationship Id="rId16" Type="http://schemas.openxmlformats.org/officeDocument/2006/relationships/tags" Target="../tags/tag479.xml"/><Relationship Id="rId11" Type="http://schemas.openxmlformats.org/officeDocument/2006/relationships/tags" Target="../tags/tag474.xml"/><Relationship Id="rId32" Type="http://schemas.openxmlformats.org/officeDocument/2006/relationships/tags" Target="../tags/tag495.xml"/><Relationship Id="rId37" Type="http://schemas.openxmlformats.org/officeDocument/2006/relationships/tags" Target="../tags/tag500.xml"/><Relationship Id="rId53" Type="http://schemas.openxmlformats.org/officeDocument/2006/relationships/tags" Target="../tags/tag516.xml"/><Relationship Id="rId58" Type="http://schemas.openxmlformats.org/officeDocument/2006/relationships/tags" Target="../tags/tag521.xml"/><Relationship Id="rId74" Type="http://schemas.openxmlformats.org/officeDocument/2006/relationships/tags" Target="../tags/tag537.xml"/><Relationship Id="rId79" Type="http://schemas.openxmlformats.org/officeDocument/2006/relationships/tags" Target="../tags/tag542.xml"/><Relationship Id="rId5" Type="http://schemas.openxmlformats.org/officeDocument/2006/relationships/tags" Target="../tags/tag468.xml"/><Relationship Id="rId19" Type="http://schemas.openxmlformats.org/officeDocument/2006/relationships/tags" Target="../tags/tag482.xml"/><Relationship Id="rId14" Type="http://schemas.openxmlformats.org/officeDocument/2006/relationships/tags" Target="../tags/tag477.xml"/><Relationship Id="rId22" Type="http://schemas.openxmlformats.org/officeDocument/2006/relationships/tags" Target="../tags/tag485.xml"/><Relationship Id="rId27" Type="http://schemas.openxmlformats.org/officeDocument/2006/relationships/tags" Target="../tags/tag490.xml"/><Relationship Id="rId30" Type="http://schemas.openxmlformats.org/officeDocument/2006/relationships/tags" Target="../tags/tag493.xml"/><Relationship Id="rId35" Type="http://schemas.openxmlformats.org/officeDocument/2006/relationships/tags" Target="../tags/tag498.xml"/><Relationship Id="rId43" Type="http://schemas.openxmlformats.org/officeDocument/2006/relationships/tags" Target="../tags/tag506.xml"/><Relationship Id="rId48" Type="http://schemas.openxmlformats.org/officeDocument/2006/relationships/tags" Target="../tags/tag511.xml"/><Relationship Id="rId56" Type="http://schemas.openxmlformats.org/officeDocument/2006/relationships/tags" Target="../tags/tag519.xml"/><Relationship Id="rId64" Type="http://schemas.openxmlformats.org/officeDocument/2006/relationships/tags" Target="../tags/tag527.xml"/><Relationship Id="rId69" Type="http://schemas.openxmlformats.org/officeDocument/2006/relationships/tags" Target="../tags/tag532.xml"/><Relationship Id="rId77" Type="http://schemas.openxmlformats.org/officeDocument/2006/relationships/tags" Target="../tags/tag540.xml"/><Relationship Id="rId8" Type="http://schemas.openxmlformats.org/officeDocument/2006/relationships/tags" Target="../tags/tag471.xml"/><Relationship Id="rId51" Type="http://schemas.openxmlformats.org/officeDocument/2006/relationships/tags" Target="../tags/tag514.xml"/><Relationship Id="rId72" Type="http://schemas.openxmlformats.org/officeDocument/2006/relationships/tags" Target="../tags/tag535.xml"/><Relationship Id="rId80" Type="http://schemas.openxmlformats.org/officeDocument/2006/relationships/tags" Target="../tags/tag543.xml"/><Relationship Id="rId85" Type="http://schemas.openxmlformats.org/officeDocument/2006/relationships/notesSlide" Target="../notesSlides/notesSlide3.xml"/><Relationship Id="rId3" Type="http://schemas.openxmlformats.org/officeDocument/2006/relationships/tags" Target="../tags/tag466.xml"/><Relationship Id="rId12" Type="http://schemas.openxmlformats.org/officeDocument/2006/relationships/tags" Target="../tags/tag475.xml"/><Relationship Id="rId17" Type="http://schemas.openxmlformats.org/officeDocument/2006/relationships/tags" Target="../tags/tag480.xml"/><Relationship Id="rId25" Type="http://schemas.openxmlformats.org/officeDocument/2006/relationships/tags" Target="../tags/tag488.xml"/><Relationship Id="rId33" Type="http://schemas.openxmlformats.org/officeDocument/2006/relationships/tags" Target="../tags/tag496.xml"/><Relationship Id="rId38" Type="http://schemas.openxmlformats.org/officeDocument/2006/relationships/tags" Target="../tags/tag501.xml"/><Relationship Id="rId46" Type="http://schemas.openxmlformats.org/officeDocument/2006/relationships/tags" Target="../tags/tag509.xml"/><Relationship Id="rId59" Type="http://schemas.openxmlformats.org/officeDocument/2006/relationships/tags" Target="../tags/tag522.xml"/><Relationship Id="rId67" Type="http://schemas.openxmlformats.org/officeDocument/2006/relationships/tags" Target="../tags/tag530.xml"/><Relationship Id="rId20" Type="http://schemas.openxmlformats.org/officeDocument/2006/relationships/tags" Target="../tags/tag483.xml"/><Relationship Id="rId41" Type="http://schemas.openxmlformats.org/officeDocument/2006/relationships/tags" Target="../tags/tag504.xml"/><Relationship Id="rId54" Type="http://schemas.openxmlformats.org/officeDocument/2006/relationships/tags" Target="../tags/tag517.xml"/><Relationship Id="rId62" Type="http://schemas.openxmlformats.org/officeDocument/2006/relationships/tags" Target="../tags/tag525.xml"/><Relationship Id="rId70" Type="http://schemas.openxmlformats.org/officeDocument/2006/relationships/tags" Target="../tags/tag533.xml"/><Relationship Id="rId75" Type="http://schemas.openxmlformats.org/officeDocument/2006/relationships/tags" Target="../tags/tag538.xml"/><Relationship Id="rId83" Type="http://schemas.openxmlformats.org/officeDocument/2006/relationships/tags" Target="../tags/tag546.xml"/><Relationship Id="rId1" Type="http://schemas.openxmlformats.org/officeDocument/2006/relationships/tags" Target="../tags/tag464.xml"/><Relationship Id="rId6" Type="http://schemas.openxmlformats.org/officeDocument/2006/relationships/tags" Target="../tags/tag469.xml"/><Relationship Id="rId15" Type="http://schemas.openxmlformats.org/officeDocument/2006/relationships/tags" Target="../tags/tag478.xml"/><Relationship Id="rId23" Type="http://schemas.openxmlformats.org/officeDocument/2006/relationships/tags" Target="../tags/tag486.xml"/><Relationship Id="rId28" Type="http://schemas.openxmlformats.org/officeDocument/2006/relationships/tags" Target="../tags/tag491.xml"/><Relationship Id="rId36" Type="http://schemas.openxmlformats.org/officeDocument/2006/relationships/tags" Target="../tags/tag499.xml"/><Relationship Id="rId49" Type="http://schemas.openxmlformats.org/officeDocument/2006/relationships/tags" Target="../tags/tag512.xml"/><Relationship Id="rId57" Type="http://schemas.openxmlformats.org/officeDocument/2006/relationships/tags" Target="../tags/tag520.xml"/><Relationship Id="rId10" Type="http://schemas.openxmlformats.org/officeDocument/2006/relationships/tags" Target="../tags/tag473.xml"/><Relationship Id="rId31" Type="http://schemas.openxmlformats.org/officeDocument/2006/relationships/tags" Target="../tags/tag494.xml"/><Relationship Id="rId44" Type="http://schemas.openxmlformats.org/officeDocument/2006/relationships/tags" Target="../tags/tag507.xml"/><Relationship Id="rId52" Type="http://schemas.openxmlformats.org/officeDocument/2006/relationships/tags" Target="../tags/tag515.xml"/><Relationship Id="rId60" Type="http://schemas.openxmlformats.org/officeDocument/2006/relationships/tags" Target="../tags/tag523.xml"/><Relationship Id="rId65" Type="http://schemas.openxmlformats.org/officeDocument/2006/relationships/tags" Target="../tags/tag528.xml"/><Relationship Id="rId73" Type="http://schemas.openxmlformats.org/officeDocument/2006/relationships/tags" Target="../tags/tag536.xml"/><Relationship Id="rId78" Type="http://schemas.openxmlformats.org/officeDocument/2006/relationships/tags" Target="../tags/tag541.xml"/><Relationship Id="rId81" Type="http://schemas.openxmlformats.org/officeDocument/2006/relationships/tags" Target="../tags/tag544.xml"/><Relationship Id="rId4" Type="http://schemas.openxmlformats.org/officeDocument/2006/relationships/tags" Target="../tags/tag467.xml"/><Relationship Id="rId9" Type="http://schemas.openxmlformats.org/officeDocument/2006/relationships/tags" Target="../tags/tag472.xml"/><Relationship Id="rId13" Type="http://schemas.openxmlformats.org/officeDocument/2006/relationships/tags" Target="../tags/tag476.xml"/><Relationship Id="rId18" Type="http://schemas.openxmlformats.org/officeDocument/2006/relationships/tags" Target="../tags/tag481.xml"/><Relationship Id="rId39" Type="http://schemas.openxmlformats.org/officeDocument/2006/relationships/tags" Target="../tags/tag502.xml"/><Relationship Id="rId34" Type="http://schemas.openxmlformats.org/officeDocument/2006/relationships/tags" Target="../tags/tag497.xml"/><Relationship Id="rId50" Type="http://schemas.openxmlformats.org/officeDocument/2006/relationships/tags" Target="../tags/tag513.xml"/><Relationship Id="rId55" Type="http://schemas.openxmlformats.org/officeDocument/2006/relationships/tags" Target="../tags/tag518.xml"/><Relationship Id="rId76" Type="http://schemas.openxmlformats.org/officeDocument/2006/relationships/tags" Target="../tags/tag539.xml"/><Relationship Id="rId7" Type="http://schemas.openxmlformats.org/officeDocument/2006/relationships/tags" Target="../tags/tag470.xml"/><Relationship Id="rId71" Type="http://schemas.openxmlformats.org/officeDocument/2006/relationships/tags" Target="../tags/tag534.xml"/><Relationship Id="rId2" Type="http://schemas.openxmlformats.org/officeDocument/2006/relationships/tags" Target="../tags/tag465.xml"/><Relationship Id="rId29" Type="http://schemas.openxmlformats.org/officeDocument/2006/relationships/tags" Target="../tags/tag492.xml"/><Relationship Id="rId24" Type="http://schemas.openxmlformats.org/officeDocument/2006/relationships/tags" Target="../tags/tag487.xml"/><Relationship Id="rId40" Type="http://schemas.openxmlformats.org/officeDocument/2006/relationships/tags" Target="../tags/tag503.xml"/><Relationship Id="rId45" Type="http://schemas.openxmlformats.org/officeDocument/2006/relationships/tags" Target="../tags/tag508.xml"/><Relationship Id="rId66" Type="http://schemas.openxmlformats.org/officeDocument/2006/relationships/tags" Target="../tags/tag529.xml"/><Relationship Id="rId61" Type="http://schemas.openxmlformats.org/officeDocument/2006/relationships/tags" Target="../tags/tag524.xml"/><Relationship Id="rId82" Type="http://schemas.openxmlformats.org/officeDocument/2006/relationships/tags" Target="../tags/tag5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Pipelining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 lIns="90488" tIns="44450" rIns="90488" bIns="44450"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Instruction Latencies and Throughput</a:t>
            </a:r>
          </a:p>
        </p:txBody>
      </p:sp>
      <p:sp>
        <p:nvSpPr>
          <p:cNvPr id="1024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409950" y="1022350"/>
            <a:ext cx="22098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buSzPct val="100000"/>
              <a:buFontTx/>
              <a:buChar char="•"/>
            </a:pPr>
            <a:r>
              <a:rPr lang="en-US" sz="2000" b="1">
                <a:solidFill>
                  <a:schemeClr val="tx2"/>
                </a:solidFill>
                <a:latin typeface="Times New Roman" pitchFamily="18" charset="0"/>
              </a:rPr>
              <a:t>Single-Cycle CPU</a:t>
            </a:r>
          </a:p>
        </p:txBody>
      </p:sp>
      <p:sp>
        <p:nvSpPr>
          <p:cNvPr id="1024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38513" y="2165350"/>
            <a:ext cx="24558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buSzPct val="100000"/>
              <a:buFontTx/>
              <a:buChar char="•"/>
            </a:pPr>
            <a:r>
              <a:rPr lang="en-US" sz="2000" b="1">
                <a:solidFill>
                  <a:schemeClr val="tx2"/>
                </a:solidFill>
                <a:latin typeface="Times New Roman" pitchFamily="18" charset="0"/>
              </a:rPr>
              <a:t>Multiple Cycle CPU</a:t>
            </a:r>
          </a:p>
        </p:txBody>
      </p:sp>
      <p:sp>
        <p:nvSpPr>
          <p:cNvPr id="1024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643313" y="3689350"/>
            <a:ext cx="18716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buSzPct val="100000"/>
              <a:buFontTx/>
              <a:buChar char="•"/>
            </a:pPr>
            <a:r>
              <a:rPr lang="en-US" sz="2000" b="1">
                <a:solidFill>
                  <a:schemeClr val="tx2"/>
                </a:solidFill>
                <a:latin typeface="Times New Roman" pitchFamily="18" charset="0"/>
              </a:rPr>
              <a:t>Pipelined CPU</a:t>
            </a:r>
          </a:p>
        </p:txBody>
      </p:sp>
      <p:sp>
        <p:nvSpPr>
          <p:cNvPr id="1024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57400" y="41910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Cycle 1</a:t>
            </a:r>
          </a:p>
        </p:txBody>
      </p:sp>
      <p:sp>
        <p:nvSpPr>
          <p:cNvPr id="10247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67000" y="41910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Cycle 2</a:t>
            </a:r>
          </a:p>
        </p:txBody>
      </p:sp>
      <p:sp>
        <p:nvSpPr>
          <p:cNvPr id="10248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276600" y="41910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Cycle 3</a:t>
            </a:r>
          </a:p>
        </p:txBody>
      </p:sp>
      <p:sp>
        <p:nvSpPr>
          <p:cNvPr id="10249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86200" y="41910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Cycle 4</a:t>
            </a:r>
          </a:p>
        </p:txBody>
      </p:sp>
      <p:sp>
        <p:nvSpPr>
          <p:cNvPr id="10250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95800" y="41910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Cycle 5</a:t>
            </a:r>
          </a:p>
        </p:txBody>
      </p:sp>
      <p:sp>
        <p:nvSpPr>
          <p:cNvPr id="10251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105400" y="41910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Cycle 6</a:t>
            </a:r>
          </a:p>
        </p:txBody>
      </p:sp>
      <p:sp>
        <p:nvSpPr>
          <p:cNvPr id="10252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15000" y="41910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Cycle 7</a:t>
            </a:r>
          </a:p>
        </p:txBody>
      </p:sp>
      <p:sp>
        <p:nvSpPr>
          <p:cNvPr id="10253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324600" y="41910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Cycle 8</a:t>
            </a:r>
          </a:p>
        </p:txBody>
      </p:sp>
      <p:grpSp>
        <p:nvGrpSpPr>
          <p:cNvPr id="10254" name="Group 14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1447800" y="4724400"/>
            <a:ext cx="3651250" cy="228600"/>
            <a:chOff x="912" y="2976"/>
            <a:chExt cx="2300" cy="144"/>
          </a:xfrm>
        </p:grpSpPr>
        <p:sp>
          <p:nvSpPr>
            <p:cNvPr id="10366" name="Rectangle 15"/>
            <p:cNvSpPr>
              <a:spLocks noChangeArrowheads="1"/>
            </p:cNvSpPr>
            <p:nvPr>
              <p:custDataLst>
                <p:tags r:id="rId125"/>
              </p:custDataLst>
            </p:nvPr>
          </p:nvSpPr>
          <p:spPr bwMode="auto">
            <a:xfrm>
              <a:off x="1300" y="2980"/>
              <a:ext cx="376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rgbClr val="6600FF"/>
                  </a:solidFill>
                  <a:latin typeface="Times New Roman" pitchFamily="18" charset="0"/>
                </a:rPr>
                <a:t>Ifetch</a:t>
              </a:r>
            </a:p>
          </p:txBody>
        </p:sp>
        <p:sp>
          <p:nvSpPr>
            <p:cNvPr id="10367" name="Rectangle 16"/>
            <p:cNvSpPr>
              <a:spLocks noChangeArrowheads="1"/>
            </p:cNvSpPr>
            <p:nvPr>
              <p:custDataLst>
                <p:tags r:id="rId126"/>
              </p:custDataLst>
            </p:nvPr>
          </p:nvSpPr>
          <p:spPr bwMode="auto">
            <a:xfrm>
              <a:off x="1684" y="2980"/>
              <a:ext cx="376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Reg/Dec</a:t>
              </a:r>
            </a:p>
          </p:txBody>
        </p:sp>
        <p:sp>
          <p:nvSpPr>
            <p:cNvPr id="10368" name="Rectangle 17"/>
            <p:cNvSpPr>
              <a:spLocks noChangeArrowheads="1"/>
            </p:cNvSpPr>
            <p:nvPr>
              <p:custDataLst>
                <p:tags r:id="rId127"/>
              </p:custDataLst>
            </p:nvPr>
          </p:nvSpPr>
          <p:spPr bwMode="auto">
            <a:xfrm>
              <a:off x="2068" y="2980"/>
              <a:ext cx="376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Exec</a:t>
              </a:r>
            </a:p>
          </p:txBody>
        </p:sp>
        <p:sp>
          <p:nvSpPr>
            <p:cNvPr id="10369" name="Rectangle 18"/>
            <p:cNvSpPr>
              <a:spLocks noChangeArrowheads="1"/>
            </p:cNvSpPr>
            <p:nvPr>
              <p:custDataLst>
                <p:tags r:id="rId128"/>
              </p:custDataLst>
            </p:nvPr>
          </p:nvSpPr>
          <p:spPr bwMode="auto">
            <a:xfrm>
              <a:off x="2452" y="2980"/>
              <a:ext cx="376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Mem</a:t>
              </a:r>
            </a:p>
          </p:txBody>
        </p:sp>
        <p:sp>
          <p:nvSpPr>
            <p:cNvPr id="10370" name="Rectangle 19"/>
            <p:cNvSpPr>
              <a:spLocks noChangeArrowheads="1"/>
            </p:cNvSpPr>
            <p:nvPr>
              <p:custDataLst>
                <p:tags r:id="rId129"/>
              </p:custDataLst>
            </p:nvPr>
          </p:nvSpPr>
          <p:spPr bwMode="auto">
            <a:xfrm>
              <a:off x="2836" y="2980"/>
              <a:ext cx="376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Wr</a:t>
              </a:r>
            </a:p>
          </p:txBody>
        </p:sp>
        <p:sp>
          <p:nvSpPr>
            <p:cNvPr id="10371" name="Rectangle 20"/>
            <p:cNvSpPr>
              <a:spLocks noChangeArrowheads="1"/>
            </p:cNvSpPr>
            <p:nvPr>
              <p:custDataLst>
                <p:tags r:id="rId130"/>
              </p:custDataLst>
            </p:nvPr>
          </p:nvSpPr>
          <p:spPr bwMode="auto">
            <a:xfrm>
              <a:off x="912" y="2976"/>
              <a:ext cx="384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Load</a:t>
              </a:r>
            </a:p>
          </p:txBody>
        </p:sp>
      </p:grpSp>
      <p:grpSp>
        <p:nvGrpSpPr>
          <p:cNvPr id="10255" name="Group 21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2057400" y="4495800"/>
            <a:ext cx="609600" cy="152400"/>
            <a:chOff x="1296" y="2832"/>
            <a:chExt cx="384" cy="96"/>
          </a:xfrm>
        </p:grpSpPr>
        <p:sp>
          <p:nvSpPr>
            <p:cNvPr id="10362" name="Line 22"/>
            <p:cNvSpPr>
              <a:spLocks noChangeShapeType="1"/>
            </p:cNvSpPr>
            <p:nvPr>
              <p:custDataLst>
                <p:tags r:id="rId121"/>
              </p:custDataLst>
            </p:nvPr>
          </p:nvSpPr>
          <p:spPr bwMode="auto">
            <a:xfrm flipV="1">
              <a:off x="1296" y="283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3" name="Line 23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>
              <a:off x="1296" y="283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4" name="Line 24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>
              <a:off x="1488" y="283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5" name="Line 25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>
              <a:off x="1488" y="292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56" name="Group 26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2667000" y="4495800"/>
            <a:ext cx="609600" cy="152400"/>
            <a:chOff x="1680" y="2832"/>
            <a:chExt cx="384" cy="96"/>
          </a:xfrm>
        </p:grpSpPr>
        <p:sp>
          <p:nvSpPr>
            <p:cNvPr id="10358" name="Line 27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 flipV="1">
              <a:off x="1680" y="283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9" name="Line 28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>
              <a:off x="1680" y="283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0" name="Line 29"/>
            <p:cNvSpPr>
              <a:spLocks noChangeShapeType="1"/>
            </p:cNvSpPr>
            <p:nvPr>
              <p:custDataLst>
                <p:tags r:id="rId119"/>
              </p:custDataLst>
            </p:nvPr>
          </p:nvSpPr>
          <p:spPr bwMode="auto">
            <a:xfrm>
              <a:off x="1872" y="283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1" name="Line 30"/>
            <p:cNvSpPr>
              <a:spLocks noChangeShapeType="1"/>
            </p:cNvSpPr>
            <p:nvPr>
              <p:custDataLst>
                <p:tags r:id="rId120"/>
              </p:custDataLst>
            </p:nvPr>
          </p:nvSpPr>
          <p:spPr bwMode="auto">
            <a:xfrm>
              <a:off x="1872" y="292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57" name="Group 31"/>
          <p:cNvGrpSpPr>
            <a:grpSpLocks/>
          </p:cNvGrpSpPr>
          <p:nvPr>
            <p:custDataLst>
              <p:tags r:id="rId16"/>
            </p:custDataLst>
          </p:nvPr>
        </p:nvGrpSpPr>
        <p:grpSpPr bwMode="auto">
          <a:xfrm>
            <a:off x="3886200" y="4495800"/>
            <a:ext cx="609600" cy="152400"/>
            <a:chOff x="2448" y="2832"/>
            <a:chExt cx="384" cy="96"/>
          </a:xfrm>
        </p:grpSpPr>
        <p:sp>
          <p:nvSpPr>
            <p:cNvPr id="10354" name="Line 32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 flipV="1">
              <a:off x="2448" y="283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5" name="Line 33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2448" y="283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6" name="Line 34"/>
            <p:cNvSpPr>
              <a:spLocks noChangeShapeType="1"/>
            </p:cNvSpPr>
            <p:nvPr>
              <p:custDataLst>
                <p:tags r:id="rId115"/>
              </p:custDataLst>
            </p:nvPr>
          </p:nvSpPr>
          <p:spPr bwMode="auto">
            <a:xfrm>
              <a:off x="2640" y="283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7" name="Line 35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2640" y="292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58" name="Group 36"/>
          <p:cNvGrpSpPr>
            <a:grpSpLocks/>
          </p:cNvGrpSpPr>
          <p:nvPr>
            <p:custDataLst>
              <p:tags r:id="rId17"/>
            </p:custDataLst>
          </p:nvPr>
        </p:nvGrpSpPr>
        <p:grpSpPr bwMode="auto">
          <a:xfrm>
            <a:off x="3276600" y="4495800"/>
            <a:ext cx="609600" cy="152400"/>
            <a:chOff x="2064" y="2832"/>
            <a:chExt cx="384" cy="96"/>
          </a:xfrm>
        </p:grpSpPr>
        <p:sp>
          <p:nvSpPr>
            <p:cNvPr id="10350" name="Line 37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 flipV="1">
              <a:off x="2064" y="283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1" name="Line 38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>
              <a:off x="2064" y="283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2" name="Line 39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>
              <a:off x="2256" y="283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3" name="Line 40"/>
            <p:cNvSpPr>
              <a:spLocks noChangeShapeType="1"/>
            </p:cNvSpPr>
            <p:nvPr>
              <p:custDataLst>
                <p:tags r:id="rId112"/>
              </p:custDataLst>
            </p:nvPr>
          </p:nvSpPr>
          <p:spPr bwMode="auto">
            <a:xfrm>
              <a:off x="2256" y="292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59" name="Group 41"/>
          <p:cNvGrpSpPr>
            <a:grpSpLocks/>
          </p:cNvGrpSpPr>
          <p:nvPr>
            <p:custDataLst>
              <p:tags r:id="rId18"/>
            </p:custDataLst>
          </p:nvPr>
        </p:nvGrpSpPr>
        <p:grpSpPr bwMode="auto">
          <a:xfrm>
            <a:off x="4495800" y="4495800"/>
            <a:ext cx="609600" cy="152400"/>
            <a:chOff x="2832" y="2832"/>
            <a:chExt cx="384" cy="96"/>
          </a:xfrm>
        </p:grpSpPr>
        <p:sp>
          <p:nvSpPr>
            <p:cNvPr id="10346" name="Line 42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 flipV="1">
              <a:off x="2832" y="283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7" name="Line 43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>
              <a:off x="2832" y="283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8" name="Line 44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>
              <a:off x="3024" y="283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9" name="Line 45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>
              <a:off x="3024" y="292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60" name="Group 46"/>
          <p:cNvGrpSpPr>
            <a:grpSpLocks/>
          </p:cNvGrpSpPr>
          <p:nvPr>
            <p:custDataLst>
              <p:tags r:id="rId19"/>
            </p:custDataLst>
          </p:nvPr>
        </p:nvGrpSpPr>
        <p:grpSpPr bwMode="auto">
          <a:xfrm>
            <a:off x="5105400" y="4495800"/>
            <a:ext cx="609600" cy="152400"/>
            <a:chOff x="3216" y="2832"/>
            <a:chExt cx="384" cy="96"/>
          </a:xfrm>
        </p:grpSpPr>
        <p:sp>
          <p:nvSpPr>
            <p:cNvPr id="10342" name="Line 47"/>
            <p:cNvSpPr>
              <a:spLocks noChangeShapeType="1"/>
            </p:cNvSpPr>
            <p:nvPr>
              <p:custDataLst>
                <p:tags r:id="rId101"/>
              </p:custDataLst>
            </p:nvPr>
          </p:nvSpPr>
          <p:spPr bwMode="auto">
            <a:xfrm flipV="1">
              <a:off x="3216" y="283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3" name="Line 48"/>
            <p:cNvSpPr>
              <a:spLocks noChangeShapeType="1"/>
            </p:cNvSpPr>
            <p:nvPr>
              <p:custDataLst>
                <p:tags r:id="rId102"/>
              </p:custDataLst>
            </p:nvPr>
          </p:nvSpPr>
          <p:spPr bwMode="auto">
            <a:xfrm>
              <a:off x="3216" y="283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4" name="Line 49"/>
            <p:cNvSpPr>
              <a:spLocks noChangeShapeType="1"/>
            </p:cNvSpPr>
            <p:nvPr>
              <p:custDataLst>
                <p:tags r:id="rId103"/>
              </p:custDataLst>
            </p:nvPr>
          </p:nvSpPr>
          <p:spPr bwMode="auto">
            <a:xfrm>
              <a:off x="3408" y="283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5" name="Line 50"/>
            <p:cNvSpPr>
              <a:spLocks noChangeShapeType="1"/>
            </p:cNvSpPr>
            <p:nvPr>
              <p:custDataLst>
                <p:tags r:id="rId104"/>
              </p:custDataLst>
            </p:nvPr>
          </p:nvSpPr>
          <p:spPr bwMode="auto">
            <a:xfrm>
              <a:off x="3408" y="292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61" name="Group 51"/>
          <p:cNvGrpSpPr>
            <a:grpSpLocks/>
          </p:cNvGrpSpPr>
          <p:nvPr>
            <p:custDataLst>
              <p:tags r:id="rId20"/>
            </p:custDataLst>
          </p:nvPr>
        </p:nvGrpSpPr>
        <p:grpSpPr bwMode="auto">
          <a:xfrm>
            <a:off x="5715000" y="4495800"/>
            <a:ext cx="609600" cy="152400"/>
            <a:chOff x="3600" y="2832"/>
            <a:chExt cx="384" cy="96"/>
          </a:xfrm>
        </p:grpSpPr>
        <p:sp>
          <p:nvSpPr>
            <p:cNvPr id="10338" name="Line 52"/>
            <p:cNvSpPr>
              <a:spLocks noChangeShapeType="1"/>
            </p:cNvSpPr>
            <p:nvPr>
              <p:custDataLst>
                <p:tags r:id="rId97"/>
              </p:custDataLst>
            </p:nvPr>
          </p:nvSpPr>
          <p:spPr bwMode="auto">
            <a:xfrm flipV="1">
              <a:off x="3600" y="283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9" name="Line 53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>
              <a:off x="3600" y="283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0" name="Line 54"/>
            <p:cNvSpPr>
              <a:spLocks noChangeShapeType="1"/>
            </p:cNvSpPr>
            <p:nvPr>
              <p:custDataLst>
                <p:tags r:id="rId99"/>
              </p:custDataLst>
            </p:nvPr>
          </p:nvSpPr>
          <p:spPr bwMode="auto">
            <a:xfrm>
              <a:off x="3792" y="283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1" name="Line 55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>
              <a:off x="3792" y="292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62" name="Group 56"/>
          <p:cNvGrpSpPr>
            <a:grpSpLocks/>
          </p:cNvGrpSpPr>
          <p:nvPr>
            <p:custDataLst>
              <p:tags r:id="rId21"/>
            </p:custDataLst>
          </p:nvPr>
        </p:nvGrpSpPr>
        <p:grpSpPr bwMode="auto">
          <a:xfrm>
            <a:off x="6324600" y="4495800"/>
            <a:ext cx="609600" cy="152400"/>
            <a:chOff x="3984" y="2832"/>
            <a:chExt cx="384" cy="96"/>
          </a:xfrm>
        </p:grpSpPr>
        <p:sp>
          <p:nvSpPr>
            <p:cNvPr id="10334" name="Line 57"/>
            <p:cNvSpPr>
              <a:spLocks noChangeShapeType="1"/>
            </p:cNvSpPr>
            <p:nvPr>
              <p:custDataLst>
                <p:tags r:id="rId93"/>
              </p:custDataLst>
            </p:nvPr>
          </p:nvSpPr>
          <p:spPr bwMode="auto">
            <a:xfrm flipV="1">
              <a:off x="3984" y="283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5" name="Line 58"/>
            <p:cNvSpPr>
              <a:spLocks noChangeShapeType="1"/>
            </p:cNvSpPr>
            <p:nvPr>
              <p:custDataLst>
                <p:tags r:id="rId94"/>
              </p:custDataLst>
            </p:nvPr>
          </p:nvSpPr>
          <p:spPr bwMode="auto">
            <a:xfrm>
              <a:off x="3984" y="283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6" name="Line 59"/>
            <p:cNvSpPr>
              <a:spLocks noChangeShapeType="1"/>
            </p:cNvSpPr>
            <p:nvPr>
              <p:custDataLst>
                <p:tags r:id="rId95"/>
              </p:custDataLst>
            </p:nvPr>
          </p:nvSpPr>
          <p:spPr bwMode="auto">
            <a:xfrm>
              <a:off x="4176" y="283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7" name="Line 60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>
              <a:off x="4176" y="292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63" name="Group 61"/>
          <p:cNvGrpSpPr>
            <a:grpSpLocks/>
          </p:cNvGrpSpPr>
          <p:nvPr>
            <p:custDataLst>
              <p:tags r:id="rId22"/>
            </p:custDataLst>
          </p:nvPr>
        </p:nvGrpSpPr>
        <p:grpSpPr bwMode="auto">
          <a:xfrm>
            <a:off x="2057400" y="5029200"/>
            <a:ext cx="3651250" cy="228600"/>
            <a:chOff x="1296" y="3168"/>
            <a:chExt cx="2300" cy="144"/>
          </a:xfrm>
        </p:grpSpPr>
        <p:sp>
          <p:nvSpPr>
            <p:cNvPr id="10328" name="Rectangle 62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1684" y="3172"/>
              <a:ext cx="376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rgbClr val="6600FF"/>
                  </a:solidFill>
                  <a:latin typeface="Times New Roman" pitchFamily="18" charset="0"/>
                </a:rPr>
                <a:t>Ifetch</a:t>
              </a:r>
            </a:p>
          </p:txBody>
        </p:sp>
        <p:sp>
          <p:nvSpPr>
            <p:cNvPr id="10329" name="Rectangle 63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2068" y="3172"/>
              <a:ext cx="376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Reg/Dec</a:t>
              </a:r>
            </a:p>
          </p:txBody>
        </p:sp>
        <p:sp>
          <p:nvSpPr>
            <p:cNvPr id="10330" name="Rectangle 64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2452" y="3172"/>
              <a:ext cx="376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Exec</a:t>
              </a:r>
            </a:p>
          </p:txBody>
        </p:sp>
        <p:sp>
          <p:nvSpPr>
            <p:cNvPr id="10331" name="Rectangle 65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2836" y="3172"/>
              <a:ext cx="376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Mem</a:t>
              </a:r>
            </a:p>
          </p:txBody>
        </p:sp>
        <p:sp>
          <p:nvSpPr>
            <p:cNvPr id="10332" name="Rectangle 66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3220" y="3172"/>
              <a:ext cx="376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Wr</a:t>
              </a:r>
            </a:p>
          </p:txBody>
        </p:sp>
        <p:sp>
          <p:nvSpPr>
            <p:cNvPr id="10333" name="Rectangle 67"/>
            <p:cNvSpPr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>
              <a:off x="1296" y="3168"/>
              <a:ext cx="384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Load</a:t>
              </a:r>
            </a:p>
          </p:txBody>
        </p:sp>
      </p:grpSp>
      <p:grpSp>
        <p:nvGrpSpPr>
          <p:cNvPr id="10264" name="Group 68"/>
          <p:cNvGrpSpPr>
            <a:grpSpLocks/>
          </p:cNvGrpSpPr>
          <p:nvPr>
            <p:custDataLst>
              <p:tags r:id="rId23"/>
            </p:custDataLst>
          </p:nvPr>
        </p:nvGrpSpPr>
        <p:grpSpPr bwMode="auto">
          <a:xfrm>
            <a:off x="2667000" y="5334000"/>
            <a:ext cx="3651250" cy="228600"/>
            <a:chOff x="1680" y="3360"/>
            <a:chExt cx="2300" cy="144"/>
          </a:xfrm>
        </p:grpSpPr>
        <p:sp>
          <p:nvSpPr>
            <p:cNvPr id="10322" name="Rectangle 69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2068" y="3364"/>
              <a:ext cx="376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rgbClr val="6600FF"/>
                  </a:solidFill>
                  <a:latin typeface="Times New Roman" pitchFamily="18" charset="0"/>
                </a:rPr>
                <a:t>Ifetch</a:t>
              </a:r>
            </a:p>
          </p:txBody>
        </p:sp>
        <p:sp>
          <p:nvSpPr>
            <p:cNvPr id="10323" name="Rectangle 70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2452" y="3364"/>
              <a:ext cx="376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Reg/Dec</a:t>
              </a:r>
            </a:p>
          </p:txBody>
        </p:sp>
        <p:sp>
          <p:nvSpPr>
            <p:cNvPr id="10324" name="Rectangle 71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2836" y="3364"/>
              <a:ext cx="376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Exec</a:t>
              </a:r>
            </a:p>
          </p:txBody>
        </p:sp>
        <p:sp>
          <p:nvSpPr>
            <p:cNvPr id="10325" name="Rectangle 72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3220" y="3364"/>
              <a:ext cx="376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Mem</a:t>
              </a:r>
            </a:p>
          </p:txBody>
        </p:sp>
        <p:sp>
          <p:nvSpPr>
            <p:cNvPr id="10326" name="Rectangle 73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3604" y="3364"/>
              <a:ext cx="376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Wr</a:t>
              </a:r>
            </a:p>
          </p:txBody>
        </p:sp>
        <p:sp>
          <p:nvSpPr>
            <p:cNvPr id="10327" name="Rectangle 74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1680" y="3360"/>
              <a:ext cx="384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Load</a:t>
              </a:r>
            </a:p>
          </p:txBody>
        </p:sp>
      </p:grpSp>
      <p:grpSp>
        <p:nvGrpSpPr>
          <p:cNvPr id="10265" name="Group 75"/>
          <p:cNvGrpSpPr>
            <a:grpSpLocks/>
          </p:cNvGrpSpPr>
          <p:nvPr>
            <p:custDataLst>
              <p:tags r:id="rId24"/>
            </p:custDataLst>
          </p:nvPr>
        </p:nvGrpSpPr>
        <p:grpSpPr bwMode="auto">
          <a:xfrm>
            <a:off x="3276600" y="5638800"/>
            <a:ext cx="3651250" cy="228600"/>
            <a:chOff x="2064" y="3552"/>
            <a:chExt cx="2300" cy="144"/>
          </a:xfrm>
        </p:grpSpPr>
        <p:sp>
          <p:nvSpPr>
            <p:cNvPr id="10316" name="Rectangle 76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2452" y="3556"/>
              <a:ext cx="376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rgbClr val="6600FF"/>
                  </a:solidFill>
                  <a:latin typeface="Times New Roman" pitchFamily="18" charset="0"/>
                </a:rPr>
                <a:t>Ifetch</a:t>
              </a:r>
            </a:p>
          </p:txBody>
        </p:sp>
        <p:sp>
          <p:nvSpPr>
            <p:cNvPr id="10317" name="Rectangle 77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2836" y="3556"/>
              <a:ext cx="376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Reg/Dec</a:t>
              </a:r>
            </a:p>
          </p:txBody>
        </p:sp>
        <p:sp>
          <p:nvSpPr>
            <p:cNvPr id="10318" name="Rectangle 78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3220" y="3556"/>
              <a:ext cx="376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Exec</a:t>
              </a:r>
            </a:p>
          </p:txBody>
        </p:sp>
        <p:sp>
          <p:nvSpPr>
            <p:cNvPr id="10319" name="Rectangle 79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3604" y="3556"/>
              <a:ext cx="376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Mem</a:t>
              </a:r>
            </a:p>
          </p:txBody>
        </p:sp>
        <p:sp>
          <p:nvSpPr>
            <p:cNvPr id="10320" name="Rectangle 80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3988" y="3556"/>
              <a:ext cx="376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Wr</a:t>
              </a:r>
            </a:p>
          </p:txBody>
        </p:sp>
        <p:sp>
          <p:nvSpPr>
            <p:cNvPr id="10321" name="Rectangle 81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2064" y="3552"/>
              <a:ext cx="384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Load</a:t>
              </a:r>
            </a:p>
          </p:txBody>
        </p:sp>
      </p:grpSp>
      <p:sp>
        <p:nvSpPr>
          <p:cNvPr id="10266" name="Rectangle 82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048000" y="26670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Cycle 1</a:t>
            </a:r>
          </a:p>
        </p:txBody>
      </p:sp>
      <p:sp>
        <p:nvSpPr>
          <p:cNvPr id="10267" name="Rectangle 83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657600" y="26670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Cycle 2</a:t>
            </a:r>
          </a:p>
        </p:txBody>
      </p:sp>
      <p:sp>
        <p:nvSpPr>
          <p:cNvPr id="10268" name="Rectangle 84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267200" y="26670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Cycle 3</a:t>
            </a:r>
          </a:p>
        </p:txBody>
      </p:sp>
      <p:sp>
        <p:nvSpPr>
          <p:cNvPr id="10269" name="Rectangle 85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876800" y="26670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Cycle 4</a:t>
            </a:r>
          </a:p>
        </p:txBody>
      </p:sp>
      <p:sp>
        <p:nvSpPr>
          <p:cNvPr id="10270" name="Rectangle 86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486400" y="26670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Cycle 5</a:t>
            </a:r>
          </a:p>
        </p:txBody>
      </p:sp>
      <p:grpSp>
        <p:nvGrpSpPr>
          <p:cNvPr id="10271" name="Group 87"/>
          <p:cNvGrpSpPr>
            <a:grpSpLocks/>
          </p:cNvGrpSpPr>
          <p:nvPr>
            <p:custDataLst>
              <p:tags r:id="rId30"/>
            </p:custDataLst>
          </p:nvPr>
        </p:nvGrpSpPr>
        <p:grpSpPr bwMode="auto">
          <a:xfrm>
            <a:off x="2438400" y="3200400"/>
            <a:ext cx="3651250" cy="228600"/>
            <a:chOff x="1536" y="2016"/>
            <a:chExt cx="2300" cy="144"/>
          </a:xfrm>
        </p:grpSpPr>
        <p:sp>
          <p:nvSpPr>
            <p:cNvPr id="10310" name="Rectangle 88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1924" y="2020"/>
              <a:ext cx="376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Ifetch</a:t>
              </a:r>
            </a:p>
          </p:txBody>
        </p:sp>
        <p:sp>
          <p:nvSpPr>
            <p:cNvPr id="10311" name="Rectangle 89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2308" y="2020"/>
              <a:ext cx="376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Reg/Dec</a:t>
              </a:r>
            </a:p>
          </p:txBody>
        </p:sp>
        <p:sp>
          <p:nvSpPr>
            <p:cNvPr id="10312" name="Rectangle 90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2692" y="2020"/>
              <a:ext cx="376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Exec</a:t>
              </a:r>
            </a:p>
          </p:txBody>
        </p:sp>
        <p:sp>
          <p:nvSpPr>
            <p:cNvPr id="10313" name="Rectangle 91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3076" y="2020"/>
              <a:ext cx="376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Mem</a:t>
              </a:r>
            </a:p>
          </p:txBody>
        </p:sp>
        <p:sp>
          <p:nvSpPr>
            <p:cNvPr id="10314" name="Rectangle 92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3460" y="2020"/>
              <a:ext cx="376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Wr</a:t>
              </a:r>
            </a:p>
          </p:txBody>
        </p:sp>
        <p:sp>
          <p:nvSpPr>
            <p:cNvPr id="10315" name="Rectangle 93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1536" y="2016"/>
              <a:ext cx="384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Load</a:t>
              </a:r>
            </a:p>
          </p:txBody>
        </p:sp>
      </p:grpSp>
      <p:grpSp>
        <p:nvGrpSpPr>
          <p:cNvPr id="10272" name="Group 94"/>
          <p:cNvGrpSpPr>
            <a:grpSpLocks/>
          </p:cNvGrpSpPr>
          <p:nvPr>
            <p:custDataLst>
              <p:tags r:id="rId31"/>
            </p:custDataLst>
          </p:nvPr>
        </p:nvGrpSpPr>
        <p:grpSpPr bwMode="auto">
          <a:xfrm>
            <a:off x="3048000" y="2971800"/>
            <a:ext cx="609600" cy="152400"/>
            <a:chOff x="1920" y="1872"/>
            <a:chExt cx="384" cy="96"/>
          </a:xfrm>
        </p:grpSpPr>
        <p:sp>
          <p:nvSpPr>
            <p:cNvPr id="10306" name="Line 95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 flipV="1">
              <a:off x="1920" y="187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7" name="Line 96"/>
            <p:cNvSpPr>
              <a:spLocks noChangeShapeType="1"/>
            </p:cNvSpPr>
            <p:nvPr>
              <p:custDataLst>
                <p:tags r:id="rId66"/>
              </p:custDataLst>
            </p:nvPr>
          </p:nvSpPr>
          <p:spPr bwMode="auto">
            <a:xfrm>
              <a:off x="1920" y="187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8" name="Line 97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>
              <a:off x="2112" y="187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9" name="Line 98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2112" y="196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73" name="Group 99"/>
          <p:cNvGrpSpPr>
            <a:grpSpLocks/>
          </p:cNvGrpSpPr>
          <p:nvPr>
            <p:custDataLst>
              <p:tags r:id="rId32"/>
            </p:custDataLst>
          </p:nvPr>
        </p:nvGrpSpPr>
        <p:grpSpPr bwMode="auto">
          <a:xfrm>
            <a:off x="3657600" y="2971800"/>
            <a:ext cx="609600" cy="152400"/>
            <a:chOff x="2304" y="1872"/>
            <a:chExt cx="384" cy="96"/>
          </a:xfrm>
        </p:grpSpPr>
        <p:sp>
          <p:nvSpPr>
            <p:cNvPr id="10302" name="Line 100"/>
            <p:cNvSpPr>
              <a:spLocks noChangeShapeType="1"/>
            </p:cNvSpPr>
            <p:nvPr>
              <p:custDataLst>
                <p:tags r:id="rId61"/>
              </p:custDataLst>
            </p:nvPr>
          </p:nvSpPr>
          <p:spPr bwMode="auto">
            <a:xfrm flipV="1">
              <a:off x="2304" y="187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3" name="Line 101"/>
            <p:cNvSpPr>
              <a:spLocks noChangeShapeType="1"/>
            </p:cNvSpPr>
            <p:nvPr>
              <p:custDataLst>
                <p:tags r:id="rId62"/>
              </p:custDataLst>
            </p:nvPr>
          </p:nvSpPr>
          <p:spPr bwMode="auto">
            <a:xfrm>
              <a:off x="2304" y="187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4" name="Line 102"/>
            <p:cNvSpPr>
              <a:spLocks noChangeShapeType="1"/>
            </p:cNvSpPr>
            <p:nvPr>
              <p:custDataLst>
                <p:tags r:id="rId63"/>
              </p:custDataLst>
            </p:nvPr>
          </p:nvSpPr>
          <p:spPr bwMode="auto">
            <a:xfrm>
              <a:off x="2496" y="187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5" name="Line 103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2496" y="196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74" name="Group 104"/>
          <p:cNvGrpSpPr>
            <a:grpSpLocks/>
          </p:cNvGrpSpPr>
          <p:nvPr>
            <p:custDataLst>
              <p:tags r:id="rId33"/>
            </p:custDataLst>
          </p:nvPr>
        </p:nvGrpSpPr>
        <p:grpSpPr bwMode="auto">
          <a:xfrm>
            <a:off x="4876800" y="2971800"/>
            <a:ext cx="609600" cy="152400"/>
            <a:chOff x="3072" y="1872"/>
            <a:chExt cx="384" cy="96"/>
          </a:xfrm>
        </p:grpSpPr>
        <p:sp>
          <p:nvSpPr>
            <p:cNvPr id="10298" name="Line 105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 flipV="1">
              <a:off x="3072" y="187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9" name="Line 106"/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>
              <a:off x="3072" y="187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0" name="Line 107"/>
            <p:cNvSpPr>
              <a:spLocks noChangeShapeType="1"/>
            </p:cNvSpPr>
            <p:nvPr>
              <p:custDataLst>
                <p:tags r:id="rId59"/>
              </p:custDataLst>
            </p:nvPr>
          </p:nvSpPr>
          <p:spPr bwMode="auto">
            <a:xfrm>
              <a:off x="3264" y="187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1" name="Line 108"/>
            <p:cNvSpPr>
              <a:spLocks noChangeShapeType="1"/>
            </p:cNvSpPr>
            <p:nvPr>
              <p:custDataLst>
                <p:tags r:id="rId60"/>
              </p:custDataLst>
            </p:nvPr>
          </p:nvSpPr>
          <p:spPr bwMode="auto">
            <a:xfrm>
              <a:off x="3264" y="196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75" name="Group 109"/>
          <p:cNvGrpSpPr>
            <a:grpSpLocks/>
          </p:cNvGrpSpPr>
          <p:nvPr>
            <p:custDataLst>
              <p:tags r:id="rId34"/>
            </p:custDataLst>
          </p:nvPr>
        </p:nvGrpSpPr>
        <p:grpSpPr bwMode="auto">
          <a:xfrm>
            <a:off x="4267200" y="2971800"/>
            <a:ext cx="609600" cy="152400"/>
            <a:chOff x="2688" y="1872"/>
            <a:chExt cx="384" cy="96"/>
          </a:xfrm>
        </p:grpSpPr>
        <p:sp>
          <p:nvSpPr>
            <p:cNvPr id="10294" name="Line 110"/>
            <p:cNvSpPr>
              <a:spLocks noChangeShapeType="1"/>
            </p:cNvSpPr>
            <p:nvPr>
              <p:custDataLst>
                <p:tags r:id="rId53"/>
              </p:custDataLst>
            </p:nvPr>
          </p:nvSpPr>
          <p:spPr bwMode="auto">
            <a:xfrm flipV="1">
              <a:off x="2688" y="187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5" name="Line 111"/>
            <p:cNvSpPr>
              <a:spLocks noChangeShapeType="1"/>
            </p:cNvSpPr>
            <p:nvPr>
              <p:custDataLst>
                <p:tags r:id="rId54"/>
              </p:custDataLst>
            </p:nvPr>
          </p:nvSpPr>
          <p:spPr bwMode="auto">
            <a:xfrm>
              <a:off x="2688" y="187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6" name="Line 112"/>
            <p:cNvSpPr>
              <a:spLocks noChangeShapeType="1"/>
            </p:cNvSpPr>
            <p:nvPr>
              <p:custDataLst>
                <p:tags r:id="rId55"/>
              </p:custDataLst>
            </p:nvPr>
          </p:nvSpPr>
          <p:spPr bwMode="auto">
            <a:xfrm>
              <a:off x="2880" y="187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7" name="Line 113"/>
            <p:cNvSpPr>
              <a:spLocks noChangeShapeType="1"/>
            </p:cNvSpPr>
            <p:nvPr>
              <p:custDataLst>
                <p:tags r:id="rId56"/>
              </p:custDataLst>
            </p:nvPr>
          </p:nvSpPr>
          <p:spPr bwMode="auto">
            <a:xfrm>
              <a:off x="2880" y="196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76" name="Group 114"/>
          <p:cNvGrpSpPr>
            <a:grpSpLocks/>
          </p:cNvGrpSpPr>
          <p:nvPr>
            <p:custDataLst>
              <p:tags r:id="rId35"/>
            </p:custDataLst>
          </p:nvPr>
        </p:nvGrpSpPr>
        <p:grpSpPr bwMode="auto">
          <a:xfrm>
            <a:off x="5486400" y="2971800"/>
            <a:ext cx="609600" cy="152400"/>
            <a:chOff x="3456" y="1872"/>
            <a:chExt cx="384" cy="96"/>
          </a:xfrm>
        </p:grpSpPr>
        <p:sp>
          <p:nvSpPr>
            <p:cNvPr id="10290" name="Line 115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 flipV="1">
              <a:off x="3456" y="187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1" name="Line 116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3456" y="187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2" name="Line 117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3648" y="187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3" name="Line 118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>
              <a:off x="3648" y="196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77" name="Group 119"/>
          <p:cNvGrpSpPr>
            <a:grpSpLocks/>
          </p:cNvGrpSpPr>
          <p:nvPr>
            <p:custDataLst>
              <p:tags r:id="rId36"/>
            </p:custDataLst>
          </p:nvPr>
        </p:nvGrpSpPr>
        <p:grpSpPr bwMode="auto">
          <a:xfrm>
            <a:off x="2438400" y="1676400"/>
            <a:ext cx="3651250" cy="228600"/>
            <a:chOff x="1536" y="1056"/>
            <a:chExt cx="2300" cy="144"/>
          </a:xfrm>
        </p:grpSpPr>
        <p:sp>
          <p:nvSpPr>
            <p:cNvPr id="10284" name="Rectangle 120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1924" y="1060"/>
              <a:ext cx="376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Ifetch</a:t>
              </a:r>
            </a:p>
          </p:txBody>
        </p:sp>
        <p:sp>
          <p:nvSpPr>
            <p:cNvPr id="10285" name="Rectangle 121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2308" y="1060"/>
              <a:ext cx="376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Reg/Dec</a:t>
              </a:r>
            </a:p>
          </p:txBody>
        </p:sp>
        <p:sp>
          <p:nvSpPr>
            <p:cNvPr id="10286" name="Rectangle 122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2692" y="1060"/>
              <a:ext cx="376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Exec</a:t>
              </a:r>
            </a:p>
          </p:txBody>
        </p:sp>
        <p:sp>
          <p:nvSpPr>
            <p:cNvPr id="10287" name="Rectangle 123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076" y="1060"/>
              <a:ext cx="376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Mem</a:t>
              </a:r>
            </a:p>
          </p:txBody>
        </p:sp>
        <p:sp>
          <p:nvSpPr>
            <p:cNvPr id="10288" name="Rectangle 124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3460" y="1060"/>
              <a:ext cx="376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Wr</a:t>
              </a:r>
            </a:p>
          </p:txBody>
        </p:sp>
        <p:sp>
          <p:nvSpPr>
            <p:cNvPr id="10289" name="Rectangle 125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536" y="1056"/>
              <a:ext cx="384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Load</a:t>
              </a:r>
            </a:p>
          </p:txBody>
        </p:sp>
      </p:grpSp>
      <p:grpSp>
        <p:nvGrpSpPr>
          <p:cNvPr id="10278" name="Group 126"/>
          <p:cNvGrpSpPr>
            <a:grpSpLocks/>
          </p:cNvGrpSpPr>
          <p:nvPr>
            <p:custDataLst>
              <p:tags r:id="rId37"/>
            </p:custDataLst>
          </p:nvPr>
        </p:nvGrpSpPr>
        <p:grpSpPr bwMode="auto">
          <a:xfrm>
            <a:off x="3048000" y="1447800"/>
            <a:ext cx="3048000" cy="152400"/>
            <a:chOff x="1920" y="912"/>
            <a:chExt cx="1920" cy="96"/>
          </a:xfrm>
        </p:grpSpPr>
        <p:sp>
          <p:nvSpPr>
            <p:cNvPr id="10280" name="Line 127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 flipV="1">
              <a:off x="1920" y="91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1" name="Line 128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1920" y="912"/>
              <a:ext cx="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2" name="Line 129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880" y="91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3" name="Line 130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2880" y="1008"/>
              <a:ext cx="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9" name="Line 13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6096000" y="1447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95013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43400" y="914400"/>
            <a:ext cx="990600" cy="571500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400">
              <a:solidFill>
                <a:srgbClr val="CCECFF"/>
              </a:solidFill>
              <a:latin typeface="Times New Roman" pitchFamily="18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76800" y="4343400"/>
            <a:ext cx="228600" cy="533400"/>
          </a:xfrm>
          <a:prstGeom prst="rect">
            <a:avLst/>
          </a:prstGeom>
          <a:solidFill>
            <a:srgbClr val="DADADA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0" y="2057400"/>
            <a:ext cx="228600" cy="533400"/>
          </a:xfrm>
          <a:prstGeom prst="rect">
            <a:avLst/>
          </a:prstGeom>
          <a:solidFill>
            <a:srgbClr val="DADADA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/>
              <a:t>Execution in a Pipelined Datapath</a:t>
            </a:r>
          </a:p>
        </p:txBody>
      </p:sp>
      <p:grpSp>
        <p:nvGrpSpPr>
          <p:cNvPr id="11270" name="Group 6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606550" y="2705100"/>
            <a:ext cx="4483100" cy="800100"/>
            <a:chOff x="1012" y="1704"/>
            <a:chExt cx="2824" cy="504"/>
          </a:xfrm>
        </p:grpSpPr>
        <p:sp>
          <p:nvSpPr>
            <p:cNvPr id="11384" name="Rectangle 7"/>
            <p:cNvSpPr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1012" y="1780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IM</a:t>
              </a:r>
            </a:p>
          </p:txBody>
        </p:sp>
        <p:sp>
          <p:nvSpPr>
            <p:cNvPr id="11385" name="Rectangle 8"/>
            <p:cNvSpPr>
              <a:spLocks noChangeArrowheads="1"/>
            </p:cNvSpPr>
            <p:nvPr>
              <p:custDataLst>
                <p:tags r:id="rId112"/>
              </p:custDataLst>
            </p:nvPr>
          </p:nvSpPr>
          <p:spPr bwMode="auto">
            <a:xfrm>
              <a:off x="1636" y="1780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11386" name="Group 9"/>
            <p:cNvGrpSpPr>
              <a:grpSpLocks/>
            </p:cNvGrpSpPr>
            <p:nvPr/>
          </p:nvGrpSpPr>
          <p:grpSpPr bwMode="auto">
            <a:xfrm>
              <a:off x="2267" y="1704"/>
              <a:ext cx="275" cy="504"/>
              <a:chOff x="2267" y="1704"/>
              <a:chExt cx="275" cy="504"/>
            </a:xfrm>
          </p:grpSpPr>
          <p:grpSp>
            <p:nvGrpSpPr>
              <p:cNvPr id="11394" name="Group 10"/>
              <p:cNvGrpSpPr>
                <a:grpSpLocks/>
              </p:cNvGrpSpPr>
              <p:nvPr/>
            </p:nvGrpSpPr>
            <p:grpSpPr bwMode="auto">
              <a:xfrm>
                <a:off x="2267" y="1728"/>
                <a:ext cx="275" cy="480"/>
                <a:chOff x="2267" y="1728"/>
                <a:chExt cx="275" cy="480"/>
              </a:xfrm>
            </p:grpSpPr>
            <p:sp>
              <p:nvSpPr>
                <p:cNvPr id="11396" name="Line 11"/>
                <p:cNvSpPr>
                  <a:spLocks noChangeShapeType="1"/>
                </p:cNvSpPr>
                <p:nvPr>
                  <p:custDataLst>
                    <p:tags r:id="rId121"/>
                  </p:custDataLst>
                </p:nvPr>
              </p:nvSpPr>
              <p:spPr bwMode="auto">
                <a:xfrm>
                  <a:off x="2267" y="1728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97" name="Line 12"/>
                <p:cNvSpPr>
                  <a:spLocks noChangeShapeType="1"/>
                </p:cNvSpPr>
                <p:nvPr>
                  <p:custDataLst>
                    <p:tags r:id="rId122"/>
                  </p:custDataLst>
                </p:nvPr>
              </p:nvSpPr>
              <p:spPr bwMode="auto">
                <a:xfrm>
                  <a:off x="2267" y="1728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98" name="Line 13"/>
                <p:cNvSpPr>
                  <a:spLocks noChangeShapeType="1"/>
                </p:cNvSpPr>
                <p:nvPr>
                  <p:custDataLst>
                    <p:tags r:id="rId123"/>
                  </p:custDataLst>
                </p:nvPr>
              </p:nvSpPr>
              <p:spPr bwMode="auto">
                <a:xfrm>
                  <a:off x="2267" y="1899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99" name="Line 14"/>
                <p:cNvSpPr>
                  <a:spLocks noChangeShapeType="1"/>
                </p:cNvSpPr>
                <p:nvPr>
                  <p:custDataLst>
                    <p:tags r:id="rId124"/>
                  </p:custDataLst>
                </p:nvPr>
              </p:nvSpPr>
              <p:spPr bwMode="auto">
                <a:xfrm flipH="1">
                  <a:off x="2267" y="1968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00" name="Line 15"/>
                <p:cNvSpPr>
                  <a:spLocks noChangeShapeType="1"/>
                </p:cNvSpPr>
                <p:nvPr>
                  <p:custDataLst>
                    <p:tags r:id="rId125"/>
                  </p:custDataLst>
                </p:nvPr>
              </p:nvSpPr>
              <p:spPr bwMode="auto">
                <a:xfrm>
                  <a:off x="2267" y="2037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01" name="Line 16"/>
                <p:cNvSpPr>
                  <a:spLocks noChangeShapeType="1"/>
                </p:cNvSpPr>
                <p:nvPr>
                  <p:custDataLst>
                    <p:tags r:id="rId126"/>
                  </p:custDataLst>
                </p:nvPr>
              </p:nvSpPr>
              <p:spPr bwMode="auto">
                <a:xfrm flipV="1">
                  <a:off x="2267" y="2037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02" name="Line 17"/>
                <p:cNvSpPr>
                  <a:spLocks noChangeShapeType="1"/>
                </p:cNvSpPr>
                <p:nvPr>
                  <p:custDataLst>
                    <p:tags r:id="rId127"/>
                  </p:custDataLst>
                </p:nvPr>
              </p:nvSpPr>
              <p:spPr bwMode="auto">
                <a:xfrm>
                  <a:off x="2542" y="1899"/>
                  <a:ext cx="0" cy="13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395" name="Rectangle 18"/>
              <p:cNvSpPr>
                <a:spLocks noChangeArrowheads="1"/>
              </p:cNvSpPr>
              <p:nvPr>
                <p:custDataLst>
                  <p:tags r:id="rId120"/>
                </p:custDataLst>
              </p:nvPr>
            </p:nvSpPr>
            <p:spPr bwMode="auto">
              <a:xfrm rot="5400000">
                <a:off x="2198" y="1823"/>
                <a:ext cx="428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>
                    <a:latin typeface="Times New Roman" pitchFamily="18" charset="0"/>
                  </a:rPr>
                  <a:t>   </a:t>
                </a:r>
                <a:r>
                  <a:rPr lang="en-US" sz="1400">
                    <a:latin typeface="Times New Roman" pitchFamily="18" charset="0"/>
                  </a:rPr>
                  <a:t>ALU</a:t>
                </a:r>
              </a:p>
            </p:txBody>
          </p:sp>
        </p:grpSp>
        <p:sp>
          <p:nvSpPr>
            <p:cNvPr id="11387" name="Rectangle 19"/>
            <p:cNvSpPr>
              <a:spLocks noChangeArrowheads="1"/>
            </p:cNvSpPr>
            <p:nvPr>
              <p:custDataLst>
                <p:tags r:id="rId113"/>
              </p:custDataLst>
            </p:nvPr>
          </p:nvSpPr>
          <p:spPr bwMode="auto">
            <a:xfrm>
              <a:off x="2836" y="1780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DM</a:t>
              </a:r>
            </a:p>
          </p:txBody>
        </p:sp>
        <p:sp>
          <p:nvSpPr>
            <p:cNvPr id="11388" name="Rectangle 20"/>
            <p:cNvSpPr>
              <a:spLocks noChangeArrowheads="1"/>
            </p:cNvSpPr>
            <p:nvPr>
              <p:custDataLst>
                <p:tags r:id="rId114"/>
              </p:custDataLst>
            </p:nvPr>
          </p:nvSpPr>
          <p:spPr bwMode="auto">
            <a:xfrm>
              <a:off x="3508" y="1780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</a:t>
              </a:r>
            </a:p>
          </p:txBody>
        </p:sp>
        <p:sp>
          <p:nvSpPr>
            <p:cNvPr id="11389" name="Line 21"/>
            <p:cNvSpPr>
              <a:spLocks noChangeShapeType="1"/>
            </p:cNvSpPr>
            <p:nvPr>
              <p:custDataLst>
                <p:tags r:id="rId115"/>
              </p:custDataLst>
            </p:nvPr>
          </p:nvSpPr>
          <p:spPr bwMode="auto">
            <a:xfrm>
              <a:off x="1344" y="1968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0" name="Line 22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1968" y="182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1" name="Line 23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>
              <a:off x="1968" y="206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2" name="Line 24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>
              <a:off x="2543" y="1971"/>
              <a:ext cx="29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3" name="Line 25"/>
            <p:cNvSpPr>
              <a:spLocks noChangeShapeType="1"/>
            </p:cNvSpPr>
            <p:nvPr>
              <p:custDataLst>
                <p:tags r:id="rId119"/>
              </p:custDataLst>
            </p:nvPr>
          </p:nvSpPr>
          <p:spPr bwMode="auto">
            <a:xfrm>
              <a:off x="3168" y="1968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1" name="Group 26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4578350" y="5067300"/>
            <a:ext cx="4483100" cy="800100"/>
            <a:chOff x="2884" y="3192"/>
            <a:chExt cx="2824" cy="504"/>
          </a:xfrm>
        </p:grpSpPr>
        <p:sp>
          <p:nvSpPr>
            <p:cNvPr id="11365" name="Rectangle 27"/>
            <p:cNvSpPr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>
              <a:off x="2884" y="326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IM</a:t>
              </a:r>
            </a:p>
          </p:txBody>
        </p:sp>
        <p:sp>
          <p:nvSpPr>
            <p:cNvPr id="11366" name="Rectangle 28"/>
            <p:cNvSpPr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>
              <a:off x="3508" y="326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11367" name="Group 29"/>
            <p:cNvGrpSpPr>
              <a:grpSpLocks/>
            </p:cNvGrpSpPr>
            <p:nvPr/>
          </p:nvGrpSpPr>
          <p:grpSpPr bwMode="auto">
            <a:xfrm>
              <a:off x="4139" y="3192"/>
              <a:ext cx="275" cy="504"/>
              <a:chOff x="4139" y="3192"/>
              <a:chExt cx="275" cy="504"/>
            </a:xfrm>
          </p:grpSpPr>
          <p:grpSp>
            <p:nvGrpSpPr>
              <p:cNvPr id="11375" name="Group 30"/>
              <p:cNvGrpSpPr>
                <a:grpSpLocks/>
              </p:cNvGrpSpPr>
              <p:nvPr/>
            </p:nvGrpSpPr>
            <p:grpSpPr bwMode="auto">
              <a:xfrm>
                <a:off x="4139" y="3216"/>
                <a:ext cx="275" cy="480"/>
                <a:chOff x="4139" y="3216"/>
                <a:chExt cx="275" cy="480"/>
              </a:xfrm>
            </p:grpSpPr>
            <p:sp>
              <p:nvSpPr>
                <p:cNvPr id="11377" name="Line 31"/>
                <p:cNvSpPr>
                  <a:spLocks noChangeShapeType="1"/>
                </p:cNvSpPr>
                <p:nvPr>
                  <p:custDataLst>
                    <p:tags r:id="rId104"/>
                  </p:custDataLst>
                </p:nvPr>
              </p:nvSpPr>
              <p:spPr bwMode="auto">
                <a:xfrm>
                  <a:off x="4139" y="3216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78" name="Line 32"/>
                <p:cNvSpPr>
                  <a:spLocks noChangeShapeType="1"/>
                </p:cNvSpPr>
                <p:nvPr>
                  <p:custDataLst>
                    <p:tags r:id="rId105"/>
                  </p:custDataLst>
                </p:nvPr>
              </p:nvSpPr>
              <p:spPr bwMode="auto">
                <a:xfrm>
                  <a:off x="4139" y="3216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79" name="Line 33"/>
                <p:cNvSpPr>
                  <a:spLocks noChangeShapeType="1"/>
                </p:cNvSpPr>
                <p:nvPr>
                  <p:custDataLst>
                    <p:tags r:id="rId106"/>
                  </p:custDataLst>
                </p:nvPr>
              </p:nvSpPr>
              <p:spPr bwMode="auto">
                <a:xfrm>
                  <a:off x="4139" y="3387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80" name="Line 34"/>
                <p:cNvSpPr>
                  <a:spLocks noChangeShapeType="1"/>
                </p:cNvSpPr>
                <p:nvPr>
                  <p:custDataLst>
                    <p:tags r:id="rId107"/>
                  </p:custDataLst>
                </p:nvPr>
              </p:nvSpPr>
              <p:spPr bwMode="auto">
                <a:xfrm flipH="1">
                  <a:off x="4139" y="3456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81" name="Line 35"/>
                <p:cNvSpPr>
                  <a:spLocks noChangeShapeType="1"/>
                </p:cNvSpPr>
                <p:nvPr>
                  <p:custDataLst>
                    <p:tags r:id="rId108"/>
                  </p:custDataLst>
                </p:nvPr>
              </p:nvSpPr>
              <p:spPr bwMode="auto">
                <a:xfrm>
                  <a:off x="4139" y="3525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82" name="Line 36"/>
                <p:cNvSpPr>
                  <a:spLocks noChangeShapeType="1"/>
                </p:cNvSpPr>
                <p:nvPr>
                  <p:custDataLst>
                    <p:tags r:id="rId109"/>
                  </p:custDataLst>
                </p:nvPr>
              </p:nvSpPr>
              <p:spPr bwMode="auto">
                <a:xfrm flipV="1">
                  <a:off x="4139" y="3525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83" name="Line 37"/>
                <p:cNvSpPr>
                  <a:spLocks noChangeShapeType="1"/>
                </p:cNvSpPr>
                <p:nvPr>
                  <p:custDataLst>
                    <p:tags r:id="rId110"/>
                  </p:custDataLst>
                </p:nvPr>
              </p:nvSpPr>
              <p:spPr bwMode="auto">
                <a:xfrm>
                  <a:off x="4414" y="3387"/>
                  <a:ext cx="0" cy="13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376" name="Rectangle 38"/>
              <p:cNvSpPr>
                <a:spLocks noChangeArrowheads="1"/>
              </p:cNvSpPr>
              <p:nvPr>
                <p:custDataLst>
                  <p:tags r:id="rId103"/>
                </p:custDataLst>
              </p:nvPr>
            </p:nvSpPr>
            <p:spPr bwMode="auto">
              <a:xfrm rot="5400000">
                <a:off x="4070" y="3311"/>
                <a:ext cx="428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>
                    <a:latin typeface="Times New Roman" pitchFamily="18" charset="0"/>
                  </a:rPr>
                  <a:t>   </a:t>
                </a:r>
                <a:r>
                  <a:rPr lang="en-US" sz="1400">
                    <a:latin typeface="Times New Roman" pitchFamily="18" charset="0"/>
                  </a:rPr>
                  <a:t>ALU</a:t>
                </a:r>
              </a:p>
            </p:txBody>
          </p:sp>
        </p:grpSp>
        <p:sp>
          <p:nvSpPr>
            <p:cNvPr id="11368" name="Rectangle 39"/>
            <p:cNvSpPr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>
              <a:off x="4708" y="326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DM</a:t>
              </a:r>
            </a:p>
          </p:txBody>
        </p:sp>
        <p:sp>
          <p:nvSpPr>
            <p:cNvPr id="11369" name="Rectangle 40"/>
            <p:cNvSpPr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>
              <a:off x="5380" y="326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</a:t>
              </a:r>
            </a:p>
          </p:txBody>
        </p:sp>
        <p:sp>
          <p:nvSpPr>
            <p:cNvPr id="11370" name="Line 41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>
              <a:off x="3216" y="3456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1" name="Line 42"/>
            <p:cNvSpPr>
              <a:spLocks noChangeShapeType="1"/>
            </p:cNvSpPr>
            <p:nvPr>
              <p:custDataLst>
                <p:tags r:id="rId99"/>
              </p:custDataLst>
            </p:nvPr>
          </p:nvSpPr>
          <p:spPr bwMode="auto">
            <a:xfrm>
              <a:off x="3840" y="331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2" name="Line 43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>
              <a:off x="3840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3" name="Line 44"/>
            <p:cNvSpPr>
              <a:spLocks noChangeShapeType="1"/>
            </p:cNvSpPr>
            <p:nvPr>
              <p:custDataLst>
                <p:tags r:id="rId101"/>
              </p:custDataLst>
            </p:nvPr>
          </p:nvSpPr>
          <p:spPr bwMode="auto">
            <a:xfrm>
              <a:off x="4415" y="3459"/>
              <a:ext cx="29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4" name="Line 45"/>
            <p:cNvSpPr>
              <a:spLocks noChangeShapeType="1"/>
            </p:cNvSpPr>
            <p:nvPr>
              <p:custDataLst>
                <p:tags r:id="rId102"/>
              </p:custDataLst>
            </p:nvPr>
          </p:nvSpPr>
          <p:spPr bwMode="auto">
            <a:xfrm>
              <a:off x="5040" y="3456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2" name="Group 46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3587750" y="4229100"/>
            <a:ext cx="4483100" cy="800100"/>
            <a:chOff x="2260" y="2664"/>
            <a:chExt cx="2824" cy="504"/>
          </a:xfrm>
        </p:grpSpPr>
        <p:sp>
          <p:nvSpPr>
            <p:cNvPr id="11346" name="Rectangle 47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2260" y="2740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IM</a:t>
              </a:r>
            </a:p>
          </p:txBody>
        </p:sp>
        <p:sp>
          <p:nvSpPr>
            <p:cNvPr id="11347" name="Rectangle 48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2884" y="2740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11348" name="Group 49"/>
            <p:cNvGrpSpPr>
              <a:grpSpLocks/>
            </p:cNvGrpSpPr>
            <p:nvPr/>
          </p:nvGrpSpPr>
          <p:grpSpPr bwMode="auto">
            <a:xfrm>
              <a:off x="3515" y="2664"/>
              <a:ext cx="275" cy="504"/>
              <a:chOff x="3515" y="2664"/>
              <a:chExt cx="275" cy="504"/>
            </a:xfrm>
          </p:grpSpPr>
          <p:grpSp>
            <p:nvGrpSpPr>
              <p:cNvPr id="11356" name="Group 50"/>
              <p:cNvGrpSpPr>
                <a:grpSpLocks/>
              </p:cNvGrpSpPr>
              <p:nvPr/>
            </p:nvGrpSpPr>
            <p:grpSpPr bwMode="auto">
              <a:xfrm>
                <a:off x="3515" y="2688"/>
                <a:ext cx="275" cy="480"/>
                <a:chOff x="3515" y="2688"/>
                <a:chExt cx="275" cy="480"/>
              </a:xfrm>
            </p:grpSpPr>
            <p:sp>
              <p:nvSpPr>
                <p:cNvPr id="11358" name="Line 51"/>
                <p:cNvSpPr>
                  <a:spLocks noChangeShapeType="1"/>
                </p:cNvSpPr>
                <p:nvPr>
                  <p:custDataLst>
                    <p:tags r:id="rId87"/>
                  </p:custDataLst>
                </p:nvPr>
              </p:nvSpPr>
              <p:spPr bwMode="auto">
                <a:xfrm>
                  <a:off x="3515" y="2688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9" name="Line 52"/>
                <p:cNvSpPr>
                  <a:spLocks noChangeShapeType="1"/>
                </p:cNvSpPr>
                <p:nvPr>
                  <p:custDataLst>
                    <p:tags r:id="rId88"/>
                  </p:custDataLst>
                </p:nvPr>
              </p:nvSpPr>
              <p:spPr bwMode="auto">
                <a:xfrm>
                  <a:off x="3515" y="2688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0" name="Line 53"/>
                <p:cNvSpPr>
                  <a:spLocks noChangeShapeType="1"/>
                </p:cNvSpPr>
                <p:nvPr>
                  <p:custDataLst>
                    <p:tags r:id="rId89"/>
                  </p:custDataLst>
                </p:nvPr>
              </p:nvSpPr>
              <p:spPr bwMode="auto">
                <a:xfrm>
                  <a:off x="3515" y="2859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1" name="Line 54"/>
                <p:cNvSpPr>
                  <a:spLocks noChangeShapeType="1"/>
                </p:cNvSpPr>
                <p:nvPr>
                  <p:custDataLst>
                    <p:tags r:id="rId90"/>
                  </p:custDataLst>
                </p:nvPr>
              </p:nvSpPr>
              <p:spPr bwMode="auto">
                <a:xfrm flipH="1">
                  <a:off x="3515" y="2928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2" name="Line 55"/>
                <p:cNvSpPr>
                  <a:spLocks noChangeShapeType="1"/>
                </p:cNvSpPr>
                <p:nvPr>
                  <p:custDataLst>
                    <p:tags r:id="rId91"/>
                  </p:custDataLst>
                </p:nvPr>
              </p:nvSpPr>
              <p:spPr bwMode="auto">
                <a:xfrm>
                  <a:off x="3515" y="2997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3" name="Line 56"/>
                <p:cNvSpPr>
                  <a:spLocks noChangeShapeType="1"/>
                </p:cNvSpPr>
                <p:nvPr>
                  <p:custDataLst>
                    <p:tags r:id="rId92"/>
                  </p:custDataLst>
                </p:nvPr>
              </p:nvSpPr>
              <p:spPr bwMode="auto">
                <a:xfrm flipV="1">
                  <a:off x="3515" y="2997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4" name="Line 57"/>
                <p:cNvSpPr>
                  <a:spLocks noChangeShapeType="1"/>
                </p:cNvSpPr>
                <p:nvPr>
                  <p:custDataLst>
                    <p:tags r:id="rId93"/>
                  </p:custDataLst>
                </p:nvPr>
              </p:nvSpPr>
              <p:spPr bwMode="auto">
                <a:xfrm>
                  <a:off x="3790" y="2859"/>
                  <a:ext cx="0" cy="13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357" name="Rectangle 58"/>
              <p:cNvSpPr>
                <a:spLocks noChangeArrowheads="1"/>
              </p:cNvSpPr>
              <p:nvPr>
                <p:custDataLst>
                  <p:tags r:id="rId86"/>
                </p:custDataLst>
              </p:nvPr>
            </p:nvSpPr>
            <p:spPr bwMode="auto">
              <a:xfrm rot="5400000">
                <a:off x="3446" y="2783"/>
                <a:ext cx="428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>
                    <a:latin typeface="Times New Roman" pitchFamily="18" charset="0"/>
                  </a:rPr>
                  <a:t>   </a:t>
                </a:r>
                <a:r>
                  <a:rPr lang="en-US" sz="1400">
                    <a:latin typeface="Times New Roman" pitchFamily="18" charset="0"/>
                  </a:rPr>
                  <a:t>ALU</a:t>
                </a:r>
              </a:p>
            </p:txBody>
          </p:sp>
        </p:grpSp>
        <p:sp>
          <p:nvSpPr>
            <p:cNvPr id="11349" name="Rectangle 59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4084" y="2740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DM</a:t>
              </a:r>
            </a:p>
          </p:txBody>
        </p:sp>
        <p:sp>
          <p:nvSpPr>
            <p:cNvPr id="11350" name="Rectangle 60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4756" y="2740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</a:t>
              </a:r>
            </a:p>
          </p:txBody>
        </p:sp>
        <p:sp>
          <p:nvSpPr>
            <p:cNvPr id="11351" name="Line 61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>
              <a:off x="2592" y="2928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2" name="Line 62"/>
            <p:cNvSpPr>
              <a:spLocks noChangeShapeType="1"/>
            </p:cNvSpPr>
            <p:nvPr>
              <p:custDataLst>
                <p:tags r:id="rId82"/>
              </p:custDataLst>
            </p:nvPr>
          </p:nvSpPr>
          <p:spPr bwMode="auto">
            <a:xfrm>
              <a:off x="3216" y="278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3" name="Line 63"/>
            <p:cNvSpPr>
              <a:spLocks noChangeShapeType="1"/>
            </p:cNvSpPr>
            <p:nvPr>
              <p:custDataLst>
                <p:tags r:id="rId83"/>
              </p:custDataLst>
            </p:nvPr>
          </p:nvSpPr>
          <p:spPr bwMode="auto">
            <a:xfrm>
              <a:off x="3216" y="302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4" name="Line 64"/>
            <p:cNvSpPr>
              <a:spLocks noChangeShapeType="1"/>
            </p:cNvSpPr>
            <p:nvPr>
              <p:custDataLst>
                <p:tags r:id="rId84"/>
              </p:custDataLst>
            </p:nvPr>
          </p:nvSpPr>
          <p:spPr bwMode="auto">
            <a:xfrm>
              <a:off x="3791" y="2931"/>
              <a:ext cx="29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5" name="Line 65"/>
            <p:cNvSpPr>
              <a:spLocks noChangeShapeType="1"/>
            </p:cNvSpPr>
            <p:nvPr>
              <p:custDataLst>
                <p:tags r:id="rId85"/>
              </p:custDataLst>
            </p:nvPr>
          </p:nvSpPr>
          <p:spPr bwMode="auto">
            <a:xfrm>
              <a:off x="4416" y="2928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3" name="Group 66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2597150" y="3467100"/>
            <a:ext cx="4483100" cy="800100"/>
            <a:chOff x="1636" y="2184"/>
            <a:chExt cx="2824" cy="504"/>
          </a:xfrm>
        </p:grpSpPr>
        <p:sp>
          <p:nvSpPr>
            <p:cNvPr id="11327" name="Rectangle 67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1636" y="2260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IM</a:t>
              </a:r>
            </a:p>
          </p:txBody>
        </p:sp>
        <p:sp>
          <p:nvSpPr>
            <p:cNvPr id="11328" name="Rectangle 68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260" y="2260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11329" name="Group 69"/>
            <p:cNvGrpSpPr>
              <a:grpSpLocks/>
            </p:cNvGrpSpPr>
            <p:nvPr/>
          </p:nvGrpSpPr>
          <p:grpSpPr bwMode="auto">
            <a:xfrm>
              <a:off x="2891" y="2184"/>
              <a:ext cx="275" cy="504"/>
              <a:chOff x="2891" y="2184"/>
              <a:chExt cx="275" cy="504"/>
            </a:xfrm>
          </p:grpSpPr>
          <p:grpSp>
            <p:nvGrpSpPr>
              <p:cNvPr id="11337" name="Group 70"/>
              <p:cNvGrpSpPr>
                <a:grpSpLocks/>
              </p:cNvGrpSpPr>
              <p:nvPr/>
            </p:nvGrpSpPr>
            <p:grpSpPr bwMode="auto">
              <a:xfrm>
                <a:off x="2891" y="2208"/>
                <a:ext cx="275" cy="480"/>
                <a:chOff x="2891" y="2208"/>
                <a:chExt cx="275" cy="480"/>
              </a:xfrm>
            </p:grpSpPr>
            <p:sp>
              <p:nvSpPr>
                <p:cNvPr id="11339" name="Line 71"/>
                <p:cNvSpPr>
                  <a:spLocks noChangeShapeType="1"/>
                </p:cNvSpPr>
                <p:nvPr>
                  <p:custDataLst>
                    <p:tags r:id="rId70"/>
                  </p:custDataLst>
                </p:nvPr>
              </p:nvSpPr>
              <p:spPr bwMode="auto">
                <a:xfrm>
                  <a:off x="2891" y="2208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0" name="Line 72"/>
                <p:cNvSpPr>
                  <a:spLocks noChangeShapeType="1"/>
                </p:cNvSpPr>
                <p:nvPr>
                  <p:custDataLst>
                    <p:tags r:id="rId71"/>
                  </p:custDataLst>
                </p:nvPr>
              </p:nvSpPr>
              <p:spPr bwMode="auto">
                <a:xfrm>
                  <a:off x="2891" y="2208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1" name="Line 73"/>
                <p:cNvSpPr>
                  <a:spLocks noChangeShapeType="1"/>
                </p:cNvSpPr>
                <p:nvPr>
                  <p:custDataLst>
                    <p:tags r:id="rId72"/>
                  </p:custDataLst>
                </p:nvPr>
              </p:nvSpPr>
              <p:spPr bwMode="auto">
                <a:xfrm>
                  <a:off x="2891" y="2379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2" name="Line 74"/>
                <p:cNvSpPr>
                  <a:spLocks noChangeShapeType="1"/>
                </p:cNvSpPr>
                <p:nvPr>
                  <p:custDataLst>
                    <p:tags r:id="rId73"/>
                  </p:custDataLst>
                </p:nvPr>
              </p:nvSpPr>
              <p:spPr bwMode="auto">
                <a:xfrm flipH="1">
                  <a:off x="2891" y="2448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3" name="Line 75"/>
                <p:cNvSpPr>
                  <a:spLocks noChangeShapeType="1"/>
                </p:cNvSpPr>
                <p:nvPr>
                  <p:custDataLst>
                    <p:tags r:id="rId74"/>
                  </p:custDataLst>
                </p:nvPr>
              </p:nvSpPr>
              <p:spPr bwMode="auto">
                <a:xfrm>
                  <a:off x="2891" y="2517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4" name="Line 76"/>
                <p:cNvSpPr>
                  <a:spLocks noChangeShapeType="1"/>
                </p:cNvSpPr>
                <p:nvPr>
                  <p:custDataLst>
                    <p:tags r:id="rId75"/>
                  </p:custDataLst>
                </p:nvPr>
              </p:nvSpPr>
              <p:spPr bwMode="auto">
                <a:xfrm flipV="1">
                  <a:off x="2891" y="2517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5" name="Line 77"/>
                <p:cNvSpPr>
                  <a:spLocks noChangeShapeType="1"/>
                </p:cNvSpPr>
                <p:nvPr>
                  <p:custDataLst>
                    <p:tags r:id="rId76"/>
                  </p:custDataLst>
                </p:nvPr>
              </p:nvSpPr>
              <p:spPr bwMode="auto">
                <a:xfrm>
                  <a:off x="3166" y="2379"/>
                  <a:ext cx="0" cy="13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338" name="Rectangle 78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 rot="5400000">
                <a:off x="2822" y="2303"/>
                <a:ext cx="428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>
                    <a:latin typeface="Times New Roman" pitchFamily="18" charset="0"/>
                  </a:rPr>
                  <a:t>   </a:t>
                </a:r>
                <a:r>
                  <a:rPr lang="en-US" sz="1400">
                    <a:latin typeface="Times New Roman" pitchFamily="18" charset="0"/>
                  </a:rPr>
                  <a:t>ALU</a:t>
                </a:r>
              </a:p>
            </p:txBody>
          </p:sp>
        </p:grpSp>
        <p:sp>
          <p:nvSpPr>
            <p:cNvPr id="11330" name="Rectangle 79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3460" y="2260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DM</a:t>
              </a:r>
            </a:p>
          </p:txBody>
        </p:sp>
        <p:sp>
          <p:nvSpPr>
            <p:cNvPr id="11331" name="Rectangle 80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4132" y="2260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</a:t>
              </a:r>
            </a:p>
          </p:txBody>
        </p:sp>
        <p:sp>
          <p:nvSpPr>
            <p:cNvPr id="11332" name="Line 81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1968" y="2448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3" name="Line 82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2592" y="230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4" name="Line 83"/>
            <p:cNvSpPr>
              <a:spLocks noChangeShapeType="1"/>
            </p:cNvSpPr>
            <p:nvPr>
              <p:custDataLst>
                <p:tags r:id="rId66"/>
              </p:custDataLst>
            </p:nvPr>
          </p:nvSpPr>
          <p:spPr bwMode="auto">
            <a:xfrm>
              <a:off x="2592" y="254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5" name="Line 84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>
              <a:off x="3167" y="2451"/>
              <a:ext cx="29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6" name="Line 85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3792" y="2448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4" name="Group 86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615950" y="1943100"/>
            <a:ext cx="4483100" cy="800100"/>
            <a:chOff x="388" y="1224"/>
            <a:chExt cx="2824" cy="504"/>
          </a:xfrm>
        </p:grpSpPr>
        <p:sp>
          <p:nvSpPr>
            <p:cNvPr id="11308" name="Rectangle 87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88" y="1300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IM</a:t>
              </a:r>
            </a:p>
          </p:txBody>
        </p:sp>
        <p:sp>
          <p:nvSpPr>
            <p:cNvPr id="11309" name="Rectangle 88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012" y="1300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11310" name="Group 89"/>
            <p:cNvGrpSpPr>
              <a:grpSpLocks/>
            </p:cNvGrpSpPr>
            <p:nvPr/>
          </p:nvGrpSpPr>
          <p:grpSpPr bwMode="auto">
            <a:xfrm>
              <a:off x="1643" y="1224"/>
              <a:ext cx="275" cy="504"/>
              <a:chOff x="1643" y="1224"/>
              <a:chExt cx="275" cy="504"/>
            </a:xfrm>
          </p:grpSpPr>
          <p:grpSp>
            <p:nvGrpSpPr>
              <p:cNvPr id="11318" name="Group 90"/>
              <p:cNvGrpSpPr>
                <a:grpSpLocks/>
              </p:cNvGrpSpPr>
              <p:nvPr/>
            </p:nvGrpSpPr>
            <p:grpSpPr bwMode="auto">
              <a:xfrm>
                <a:off x="1643" y="1248"/>
                <a:ext cx="275" cy="480"/>
                <a:chOff x="1643" y="1248"/>
                <a:chExt cx="275" cy="480"/>
              </a:xfrm>
            </p:grpSpPr>
            <p:sp>
              <p:nvSpPr>
                <p:cNvPr id="11320" name="Line 91"/>
                <p:cNvSpPr>
                  <a:spLocks noChangeShapeType="1"/>
                </p:cNvSpPr>
                <p:nvPr>
                  <p:custDataLst>
                    <p:tags r:id="rId53"/>
                  </p:custDataLst>
                </p:nvPr>
              </p:nvSpPr>
              <p:spPr bwMode="auto">
                <a:xfrm>
                  <a:off x="1643" y="1248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1" name="Line 92"/>
                <p:cNvSpPr>
                  <a:spLocks noChangeShapeType="1"/>
                </p:cNvSpPr>
                <p:nvPr>
                  <p:custDataLst>
                    <p:tags r:id="rId54"/>
                  </p:custDataLst>
                </p:nvPr>
              </p:nvSpPr>
              <p:spPr bwMode="auto">
                <a:xfrm>
                  <a:off x="1643" y="1248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2" name="Line 93"/>
                <p:cNvSpPr>
                  <a:spLocks noChangeShapeType="1"/>
                </p:cNvSpPr>
                <p:nvPr>
                  <p:custDataLst>
                    <p:tags r:id="rId55"/>
                  </p:custDataLst>
                </p:nvPr>
              </p:nvSpPr>
              <p:spPr bwMode="auto">
                <a:xfrm>
                  <a:off x="1643" y="1419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3" name="Line 94"/>
                <p:cNvSpPr>
                  <a:spLocks noChangeShapeType="1"/>
                </p:cNvSpPr>
                <p:nvPr>
                  <p:custDataLst>
                    <p:tags r:id="rId56"/>
                  </p:custDataLst>
                </p:nvPr>
              </p:nvSpPr>
              <p:spPr bwMode="auto">
                <a:xfrm flipH="1">
                  <a:off x="1643" y="1488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4" name="Line 95"/>
                <p:cNvSpPr>
                  <a:spLocks noChangeShapeType="1"/>
                </p:cNvSpPr>
                <p:nvPr>
                  <p:custDataLst>
                    <p:tags r:id="rId57"/>
                  </p:custDataLst>
                </p:nvPr>
              </p:nvSpPr>
              <p:spPr bwMode="auto">
                <a:xfrm>
                  <a:off x="1643" y="1557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5" name="Line 96"/>
                <p:cNvSpPr>
                  <a:spLocks noChangeShapeType="1"/>
                </p:cNvSpPr>
                <p:nvPr>
                  <p:custDataLst>
                    <p:tags r:id="rId58"/>
                  </p:custDataLst>
                </p:nvPr>
              </p:nvSpPr>
              <p:spPr bwMode="auto">
                <a:xfrm flipV="1">
                  <a:off x="1643" y="1557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6" name="Line 97"/>
                <p:cNvSpPr>
                  <a:spLocks noChangeShapeType="1"/>
                </p:cNvSpPr>
                <p:nvPr>
                  <p:custDataLst>
                    <p:tags r:id="rId59"/>
                  </p:custDataLst>
                </p:nvPr>
              </p:nvSpPr>
              <p:spPr bwMode="auto">
                <a:xfrm>
                  <a:off x="1918" y="1419"/>
                  <a:ext cx="0" cy="13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319" name="Rectangle 98"/>
              <p:cNvSpPr>
                <a:spLocks noChangeArrowheads="1"/>
              </p:cNvSpPr>
              <p:nvPr>
                <p:custDataLst>
                  <p:tags r:id="rId52"/>
                </p:custDataLst>
              </p:nvPr>
            </p:nvSpPr>
            <p:spPr bwMode="auto">
              <a:xfrm rot="5400000">
                <a:off x="1574" y="1343"/>
                <a:ext cx="428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>
                    <a:latin typeface="Times New Roman" pitchFamily="18" charset="0"/>
                  </a:rPr>
                  <a:t>   </a:t>
                </a:r>
                <a:r>
                  <a:rPr lang="en-US" sz="1400">
                    <a:latin typeface="Times New Roman" pitchFamily="18" charset="0"/>
                  </a:rPr>
                  <a:t>ALU</a:t>
                </a:r>
              </a:p>
            </p:txBody>
          </p:sp>
        </p:grpSp>
        <p:sp>
          <p:nvSpPr>
            <p:cNvPr id="11311" name="Rectangle 99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2212" y="1300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DM</a:t>
              </a:r>
            </a:p>
          </p:txBody>
        </p:sp>
        <p:sp>
          <p:nvSpPr>
            <p:cNvPr id="11312" name="Rectangle 100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2884" y="1300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</a:t>
              </a:r>
            </a:p>
          </p:txBody>
        </p:sp>
        <p:sp>
          <p:nvSpPr>
            <p:cNvPr id="11313" name="Line 101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720" y="1488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4" name="Line 102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1344" y="134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5" name="Line 103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1344" y="158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6" name="Line 104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1919" y="1491"/>
              <a:ext cx="29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7" name="Line 105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2544" y="1488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5" name="Line 106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371600" y="1295400"/>
            <a:ext cx="0" cy="487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Line 107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362200" y="1295400"/>
            <a:ext cx="0" cy="487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7" name="Line 10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352800" y="1295400"/>
            <a:ext cx="0" cy="487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8" name="Line 10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343400" y="1295400"/>
            <a:ext cx="0" cy="487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9" name="Line 11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334000" y="1295400"/>
            <a:ext cx="0" cy="487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0" name="Line 11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324600" y="1295400"/>
            <a:ext cx="0" cy="487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1" name="Line 11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315200" y="1295400"/>
            <a:ext cx="0" cy="487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2" name="Line 11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8305800" y="1295400"/>
            <a:ext cx="0" cy="487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3" name="Rectangle 11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1513" y="124301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CC1</a:t>
            </a:r>
          </a:p>
        </p:txBody>
      </p:sp>
      <p:sp>
        <p:nvSpPr>
          <p:cNvPr id="11284" name="Rectangle 11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585913" y="124301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CC2</a:t>
            </a:r>
          </a:p>
        </p:txBody>
      </p:sp>
      <p:sp>
        <p:nvSpPr>
          <p:cNvPr id="11285" name="Rectangle 11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652713" y="124301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CC3</a:t>
            </a:r>
          </a:p>
        </p:txBody>
      </p:sp>
      <p:sp>
        <p:nvSpPr>
          <p:cNvPr id="11286" name="Rectangle 11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43313" y="124301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CC4</a:t>
            </a:r>
          </a:p>
        </p:txBody>
      </p:sp>
      <p:sp>
        <p:nvSpPr>
          <p:cNvPr id="11287" name="Rectangle 118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557713" y="124301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CC5</a:t>
            </a:r>
          </a:p>
        </p:txBody>
      </p:sp>
      <p:sp>
        <p:nvSpPr>
          <p:cNvPr id="11288" name="Rectangle 119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624513" y="124301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CC6</a:t>
            </a:r>
          </a:p>
        </p:txBody>
      </p:sp>
      <p:sp>
        <p:nvSpPr>
          <p:cNvPr id="11289" name="Rectangle 120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615113" y="124301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CC7</a:t>
            </a:r>
          </a:p>
        </p:txBody>
      </p:sp>
      <p:sp>
        <p:nvSpPr>
          <p:cNvPr id="11290" name="Rectangle 121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529513" y="124301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CC8</a:t>
            </a:r>
          </a:p>
        </p:txBody>
      </p:sp>
      <p:sp>
        <p:nvSpPr>
          <p:cNvPr id="11291" name="Rectangle 12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520113" y="124301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CC9</a:t>
            </a:r>
          </a:p>
        </p:txBody>
      </p:sp>
      <p:sp>
        <p:nvSpPr>
          <p:cNvPr id="11292" name="Rectangle 123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588" y="2135188"/>
            <a:ext cx="3841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</a:rPr>
              <a:t>lw</a:t>
            </a:r>
          </a:p>
        </p:txBody>
      </p:sp>
      <p:sp>
        <p:nvSpPr>
          <p:cNvPr id="11293" name="Rectangle 124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588" y="2897188"/>
            <a:ext cx="3841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</a:rPr>
              <a:t>lw</a:t>
            </a:r>
          </a:p>
        </p:txBody>
      </p:sp>
      <p:sp>
        <p:nvSpPr>
          <p:cNvPr id="11294" name="Rectangle 125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588" y="3659188"/>
            <a:ext cx="3841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</a:rPr>
              <a:t>lw</a:t>
            </a:r>
          </a:p>
        </p:txBody>
      </p:sp>
      <p:sp>
        <p:nvSpPr>
          <p:cNvPr id="11295" name="Rectangle 12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588" y="4421188"/>
            <a:ext cx="3841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</a:rPr>
              <a:t>lw</a:t>
            </a:r>
          </a:p>
        </p:txBody>
      </p:sp>
      <p:sp>
        <p:nvSpPr>
          <p:cNvPr id="11296" name="Rectangle 12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588" y="5259388"/>
            <a:ext cx="3841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</a:rPr>
              <a:t>lw</a:t>
            </a:r>
          </a:p>
        </p:txBody>
      </p:sp>
      <p:sp>
        <p:nvSpPr>
          <p:cNvPr id="275584" name="AutoShape 128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502150" y="6026150"/>
            <a:ext cx="673100" cy="52070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8" tIns="44450" rIns="90488" bIns="444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solidFill>
                  <a:schemeClr val="tx2"/>
                </a:solidFill>
                <a:latin typeface="Times New Roman" pitchFamily="18" charset="0"/>
                <a:cs typeface="+mn-cs"/>
              </a:rPr>
              <a:t>steady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solidFill>
                  <a:schemeClr val="tx2"/>
                </a:solidFill>
                <a:latin typeface="Times New Roman" pitchFamily="18" charset="0"/>
                <a:cs typeface="+mn-cs"/>
              </a:rPr>
              <a:t>state</a:t>
            </a:r>
          </a:p>
        </p:txBody>
      </p:sp>
      <p:sp>
        <p:nvSpPr>
          <p:cNvPr id="11298" name="Rectangle 12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71513" y="1852613"/>
            <a:ext cx="3381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IF</a:t>
            </a:r>
          </a:p>
        </p:txBody>
      </p:sp>
      <p:sp>
        <p:nvSpPr>
          <p:cNvPr id="11299" name="Rectangle 130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1738313" y="1852613"/>
            <a:ext cx="3683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ID</a:t>
            </a:r>
          </a:p>
        </p:txBody>
      </p:sp>
      <p:sp>
        <p:nvSpPr>
          <p:cNvPr id="11300" name="Rectangle 131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652713" y="1852613"/>
            <a:ext cx="417512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EX</a:t>
            </a:r>
          </a:p>
        </p:txBody>
      </p:sp>
      <p:sp>
        <p:nvSpPr>
          <p:cNvPr id="11301" name="Rectangle 132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567113" y="1852613"/>
            <a:ext cx="60642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MEM</a:t>
            </a:r>
          </a:p>
        </p:txBody>
      </p:sp>
      <p:sp>
        <p:nvSpPr>
          <p:cNvPr id="11302" name="Rectangle 133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633913" y="1852613"/>
            <a:ext cx="468312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WB</a:t>
            </a:r>
          </a:p>
        </p:txBody>
      </p:sp>
      <p:sp>
        <p:nvSpPr>
          <p:cNvPr id="11303" name="Rectangle 134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662113" y="2614613"/>
            <a:ext cx="3381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IF</a:t>
            </a:r>
          </a:p>
        </p:txBody>
      </p:sp>
      <p:sp>
        <p:nvSpPr>
          <p:cNvPr id="11304" name="Rectangle 135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728913" y="2614613"/>
            <a:ext cx="3683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ID</a:t>
            </a:r>
          </a:p>
        </p:txBody>
      </p:sp>
      <p:sp>
        <p:nvSpPr>
          <p:cNvPr id="11305" name="Rectangle 136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643313" y="2614613"/>
            <a:ext cx="417512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EX</a:t>
            </a:r>
          </a:p>
        </p:txBody>
      </p:sp>
      <p:sp>
        <p:nvSpPr>
          <p:cNvPr id="11306" name="Rectangle 137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557713" y="2614613"/>
            <a:ext cx="60642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MEM</a:t>
            </a:r>
          </a:p>
        </p:txBody>
      </p:sp>
      <p:sp>
        <p:nvSpPr>
          <p:cNvPr id="11307" name="Rectangle 138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624513" y="2614613"/>
            <a:ext cx="468312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WB</a:t>
            </a:r>
          </a:p>
        </p:txBody>
      </p:sp>
    </p:spTree>
    <p:extLst>
      <p:ext uri="{BB962C8B-B14F-4D97-AF65-F5344CB8AC3E}">
        <p14:creationId xmlns:p14="http://schemas.microsoft.com/office/powerpoint/2010/main" val="145508258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 up calculation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Assuming the stages are perfectly balanced</a:t>
            </a:r>
          </a:p>
          <a:p>
            <a:endParaRPr lang="en-US" dirty="0"/>
          </a:p>
          <a:p>
            <a:r>
              <a:rPr lang="en-US" i="1" dirty="0"/>
              <a:t>Time between instructions (pipelined) =</a:t>
            </a:r>
          </a:p>
          <a:p>
            <a:pPr>
              <a:buNone/>
            </a:pPr>
            <a:r>
              <a:rPr lang="en-US" i="1" dirty="0"/>
              <a:t>	Time between instructions (</a:t>
            </a:r>
            <a:r>
              <a:rPr lang="en-US" i="1" dirty="0" err="1"/>
              <a:t>nonpipelined</a:t>
            </a:r>
            <a:r>
              <a:rPr lang="en-US" i="1" dirty="0"/>
              <a:t>) /</a:t>
            </a:r>
          </a:p>
          <a:p>
            <a:pPr>
              <a:buNone/>
            </a:pPr>
            <a:r>
              <a:rPr lang="en-US" i="1" dirty="0"/>
              <a:t>	Number of pipe stages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06B6EE-A093-4FEF-8170-8F99626F721D}" type="datetime1">
              <a:rPr lang="en-US" smtClean="0"/>
              <a:pPr>
                <a:defRPr/>
              </a:pPr>
              <a:t>9/22/2022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916EC20-D012-429D-9293-36ECE46676D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85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Pipelining 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eaLnBrk="1" hangingPunct="1"/>
            <a:r>
              <a:rPr lang="en-US" sz="2400" dirty="0"/>
              <a:t>A processor that takes 5ns to execute an instruction is pipelined into 5 equal stages. The latch between each stage has a delay of 0.25 ns.</a:t>
            </a:r>
          </a:p>
          <a:p>
            <a:pPr marL="857250" lvl="1" indent="-457200" eaLnBrk="1" hangingPunct="1"/>
            <a:r>
              <a:rPr lang="en-US" dirty="0"/>
              <a:t>What is the minimum clock cycle time of the pipelined processor?</a:t>
            </a:r>
          </a:p>
          <a:p>
            <a:pPr marL="857250" lvl="1" indent="-457200" eaLnBrk="1" hangingPunct="1"/>
            <a:r>
              <a:rPr lang="en-US" dirty="0"/>
              <a:t>What is the maximum speedup that can be achieved by this pipelined processor? (compared to the original processor) </a:t>
            </a:r>
          </a:p>
          <a:p>
            <a:pPr marL="857250" lvl="1" indent="-457200" eaLnBrk="1" hangingPunct="1"/>
            <a:r>
              <a:rPr lang="en-US" dirty="0"/>
              <a:t>Can we have much deeper pipelining?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4D28-5E5B-4FD7-92E2-392EF37B371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734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Pipelining Example 2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228600" y="1335087"/>
            <a:ext cx="8726488" cy="50657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200" dirty="0"/>
              <a:t>A.  A non-pipelined processor takes 5ns to execute an instruction. If I want the processor to be </a:t>
            </a:r>
            <a:r>
              <a:rPr lang="en-US" sz="2200" dirty="0" err="1"/>
              <a:t>clockable</a:t>
            </a:r>
            <a:r>
              <a:rPr lang="en-US" sz="2200" dirty="0"/>
              <a:t> at 2GHz, how many stages should I pipeline this processor into if each latch has a 0.25ns delay?  </a:t>
            </a:r>
          </a:p>
          <a:p>
            <a:pPr eaLnBrk="1" hangingPunct="1">
              <a:lnSpc>
                <a:spcPct val="80000"/>
              </a:lnSpc>
            </a:pPr>
            <a:endParaRPr lang="en-US" sz="2200" dirty="0"/>
          </a:p>
          <a:p>
            <a:pPr eaLnBrk="1" hangingPunct="1">
              <a:lnSpc>
                <a:spcPct val="80000"/>
              </a:lnSpc>
            </a:pPr>
            <a:r>
              <a:rPr lang="en-US" sz="2200" dirty="0"/>
              <a:t>B. How many stages if I want to clock the processor at 5GHz? </a:t>
            </a:r>
          </a:p>
          <a:p>
            <a:pPr eaLnBrk="1" hangingPunct="1">
              <a:lnSpc>
                <a:spcPct val="80000"/>
              </a:lnSpc>
            </a:pPr>
            <a:endParaRPr lang="en-US" sz="2200" dirty="0"/>
          </a:p>
          <a:p>
            <a:pPr eaLnBrk="1" hangingPunct="1">
              <a:lnSpc>
                <a:spcPct val="80000"/>
              </a:lnSpc>
            </a:pPr>
            <a:r>
              <a:rPr lang="en-US" sz="2200" dirty="0"/>
              <a:t>C.  What is the maximum speedup that can be achieved by the pipelined processor running at 2GHz? (Compared to the original single cycle processor) </a:t>
            </a:r>
          </a:p>
          <a:p>
            <a:pPr eaLnBrk="1" hangingPunct="1">
              <a:lnSpc>
                <a:spcPct val="80000"/>
              </a:lnSpc>
            </a:pPr>
            <a:endParaRPr lang="en-US" sz="2200" dirty="0"/>
          </a:p>
          <a:p>
            <a:pPr eaLnBrk="1" hangingPunct="1">
              <a:lnSpc>
                <a:spcPct val="80000"/>
              </a:lnSpc>
            </a:pPr>
            <a:r>
              <a:rPr lang="en-US" sz="2200" dirty="0"/>
              <a:t>D. What is the average latency of an instruction (belonging to a 23-instruction program) for the pipelined processor? </a:t>
            </a:r>
          </a:p>
          <a:p>
            <a:pPr eaLnBrk="1" hangingPunct="1">
              <a:lnSpc>
                <a:spcPct val="80000"/>
              </a:lnSpc>
            </a:pPr>
            <a:endParaRPr lang="en-US" sz="2200" dirty="0"/>
          </a:p>
          <a:p>
            <a:pPr eaLnBrk="1" hangingPunct="1">
              <a:lnSpc>
                <a:spcPct val="80000"/>
              </a:lnSpc>
            </a:pPr>
            <a:r>
              <a:rPr lang="en-US" sz="2200" dirty="0"/>
              <a:t>E. What is the best case speedup and what is the worst case slowdown?</a:t>
            </a:r>
          </a:p>
          <a:p>
            <a:pPr eaLnBrk="1" hangingPunct="1">
              <a:lnSpc>
                <a:spcPct val="80000"/>
              </a:lnSpc>
            </a:pPr>
            <a:endParaRPr lang="en-US" sz="2200" dirty="0"/>
          </a:p>
          <a:p>
            <a:pPr eaLnBrk="1" hangingPunct="1">
              <a:lnSpc>
                <a:spcPct val="80000"/>
              </a:lnSpc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64166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Hazards</a:t>
            </a:r>
            <a:endParaRPr lang="en-AU"/>
          </a:p>
        </p:txBody>
      </p:sp>
      <p:sp>
        <p:nvSpPr>
          <p:cNvPr id="6942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700"/>
              <a:t>Situations that prevent starting the next instruction in the next cycle</a:t>
            </a:r>
          </a:p>
          <a:p>
            <a:pPr>
              <a:lnSpc>
                <a:spcPct val="80000"/>
              </a:lnSpc>
            </a:pPr>
            <a:endParaRPr lang="en-US" sz="2700"/>
          </a:p>
          <a:p>
            <a:pPr>
              <a:lnSpc>
                <a:spcPct val="80000"/>
              </a:lnSpc>
            </a:pPr>
            <a:r>
              <a:rPr lang="en-US" sz="2700"/>
              <a:t>Structure hazards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A required resource is busy</a:t>
            </a:r>
          </a:p>
          <a:p>
            <a:pPr lvl="1"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700"/>
              <a:t>Data hazard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Need to wait for previous instruction to complete its data read/write</a:t>
            </a:r>
          </a:p>
          <a:p>
            <a:pPr lvl="1"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700"/>
              <a:t>Control hazard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Deciding on control action depends on previous instruction</a:t>
            </a:r>
            <a:endParaRPr lang="en-AU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9761-4644-4D67-A20E-B54C68793847}" type="datetime1">
              <a:rPr lang="en-US"/>
              <a:pPr/>
              <a:t>9/22/2022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32A114-27A4-406C-B7E1-A753029F093D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02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381000"/>
            <a:ext cx="8229600" cy="1143000"/>
          </a:xfrm>
        </p:spPr>
        <p:txBody>
          <a:bodyPr lIns="90488" tIns="44450" rIns="90488" bIns="44450"/>
          <a:lstStyle/>
          <a:p>
            <a:r>
              <a:rPr lang="en-US" dirty="0"/>
              <a:t>Data Hazards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914400"/>
            <a:ext cx="7772400" cy="1143000"/>
          </a:xfrm>
        </p:spPr>
        <p:txBody>
          <a:bodyPr lIns="90488" tIns="44450" rIns="90488" bIns="44450"/>
          <a:lstStyle/>
          <a:p>
            <a:r>
              <a:rPr lang="en-US" sz="2000" dirty="0"/>
              <a:t>When a result is needed in the pipeline before it is available, a “</a:t>
            </a:r>
            <a:r>
              <a:rPr lang="en-US" sz="2000" u="sng" dirty="0"/>
              <a:t>data hazard</a:t>
            </a:r>
            <a:r>
              <a:rPr lang="en-US" sz="2000" dirty="0"/>
              <a:t>” occurs.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5486400" y="4419600"/>
            <a:ext cx="228600" cy="533400"/>
          </a:xfrm>
          <a:prstGeom prst="rect">
            <a:avLst/>
          </a:prstGeom>
          <a:solidFill>
            <a:srgbClr val="DADADA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181600" y="2133600"/>
            <a:ext cx="228600" cy="533400"/>
          </a:xfrm>
          <a:prstGeom prst="rect">
            <a:avLst/>
          </a:prstGeom>
          <a:solidFill>
            <a:srgbClr val="DADADA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14342" name="Group 6"/>
          <p:cNvGrpSpPr>
            <a:grpSpLocks/>
          </p:cNvGrpSpPr>
          <p:nvPr/>
        </p:nvGrpSpPr>
        <p:grpSpPr bwMode="auto">
          <a:xfrm>
            <a:off x="2216150" y="2781300"/>
            <a:ext cx="4483100" cy="800100"/>
            <a:chOff x="1396" y="1752"/>
            <a:chExt cx="2824" cy="504"/>
          </a:xfrm>
        </p:grpSpPr>
        <p:sp>
          <p:nvSpPr>
            <p:cNvPr id="14450" name="Rectangle 7"/>
            <p:cNvSpPr>
              <a:spLocks noChangeArrowheads="1"/>
            </p:cNvSpPr>
            <p:nvPr/>
          </p:nvSpPr>
          <p:spPr bwMode="auto">
            <a:xfrm>
              <a:off x="1396" y="182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IM</a:t>
              </a:r>
            </a:p>
          </p:txBody>
        </p:sp>
        <p:sp>
          <p:nvSpPr>
            <p:cNvPr id="14451" name="Rectangle 8"/>
            <p:cNvSpPr>
              <a:spLocks noChangeArrowheads="1"/>
            </p:cNvSpPr>
            <p:nvPr/>
          </p:nvSpPr>
          <p:spPr bwMode="auto">
            <a:xfrm>
              <a:off x="2020" y="182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14452" name="Group 9"/>
            <p:cNvGrpSpPr>
              <a:grpSpLocks/>
            </p:cNvGrpSpPr>
            <p:nvPr/>
          </p:nvGrpSpPr>
          <p:grpSpPr bwMode="auto">
            <a:xfrm>
              <a:off x="2651" y="1752"/>
              <a:ext cx="275" cy="504"/>
              <a:chOff x="2651" y="1752"/>
              <a:chExt cx="275" cy="504"/>
            </a:xfrm>
          </p:grpSpPr>
          <p:grpSp>
            <p:nvGrpSpPr>
              <p:cNvPr id="14460" name="Group 10"/>
              <p:cNvGrpSpPr>
                <a:grpSpLocks/>
              </p:cNvGrpSpPr>
              <p:nvPr/>
            </p:nvGrpSpPr>
            <p:grpSpPr bwMode="auto">
              <a:xfrm>
                <a:off x="2651" y="1776"/>
                <a:ext cx="275" cy="480"/>
                <a:chOff x="2651" y="1776"/>
                <a:chExt cx="275" cy="480"/>
              </a:xfrm>
            </p:grpSpPr>
            <p:sp>
              <p:nvSpPr>
                <p:cNvPr id="14462" name="Line 11"/>
                <p:cNvSpPr>
                  <a:spLocks noChangeShapeType="1"/>
                </p:cNvSpPr>
                <p:nvPr/>
              </p:nvSpPr>
              <p:spPr bwMode="auto">
                <a:xfrm>
                  <a:off x="2651" y="1776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63" name="Line 12"/>
                <p:cNvSpPr>
                  <a:spLocks noChangeShapeType="1"/>
                </p:cNvSpPr>
                <p:nvPr/>
              </p:nvSpPr>
              <p:spPr bwMode="auto">
                <a:xfrm>
                  <a:off x="2651" y="1776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64" name="Line 13"/>
                <p:cNvSpPr>
                  <a:spLocks noChangeShapeType="1"/>
                </p:cNvSpPr>
                <p:nvPr/>
              </p:nvSpPr>
              <p:spPr bwMode="auto">
                <a:xfrm>
                  <a:off x="2651" y="1947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65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2651" y="2016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66" name="Line 15"/>
                <p:cNvSpPr>
                  <a:spLocks noChangeShapeType="1"/>
                </p:cNvSpPr>
                <p:nvPr/>
              </p:nvSpPr>
              <p:spPr bwMode="auto">
                <a:xfrm>
                  <a:off x="2651" y="2085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67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651" y="2085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68" name="Line 17"/>
                <p:cNvSpPr>
                  <a:spLocks noChangeShapeType="1"/>
                </p:cNvSpPr>
                <p:nvPr/>
              </p:nvSpPr>
              <p:spPr bwMode="auto">
                <a:xfrm>
                  <a:off x="2926" y="1947"/>
                  <a:ext cx="0" cy="13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461" name="Rectangle 18"/>
              <p:cNvSpPr>
                <a:spLocks noChangeArrowheads="1"/>
              </p:cNvSpPr>
              <p:nvPr/>
            </p:nvSpPr>
            <p:spPr bwMode="auto">
              <a:xfrm rot="5400000">
                <a:off x="2582" y="1871"/>
                <a:ext cx="428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>
                    <a:latin typeface="Times New Roman" pitchFamily="18" charset="0"/>
                  </a:rPr>
                  <a:t>   </a:t>
                </a:r>
                <a:r>
                  <a:rPr lang="en-US" sz="1400">
                    <a:latin typeface="Times New Roman" pitchFamily="18" charset="0"/>
                  </a:rPr>
                  <a:t>ALU</a:t>
                </a:r>
              </a:p>
            </p:txBody>
          </p:sp>
        </p:grpSp>
        <p:sp>
          <p:nvSpPr>
            <p:cNvPr id="14453" name="Rectangle 19"/>
            <p:cNvSpPr>
              <a:spLocks noChangeArrowheads="1"/>
            </p:cNvSpPr>
            <p:nvPr/>
          </p:nvSpPr>
          <p:spPr bwMode="auto">
            <a:xfrm>
              <a:off x="3220" y="182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DM</a:t>
              </a:r>
            </a:p>
          </p:txBody>
        </p:sp>
        <p:sp>
          <p:nvSpPr>
            <p:cNvPr id="14454" name="Rectangle 20"/>
            <p:cNvSpPr>
              <a:spLocks noChangeArrowheads="1"/>
            </p:cNvSpPr>
            <p:nvPr/>
          </p:nvSpPr>
          <p:spPr bwMode="auto">
            <a:xfrm>
              <a:off x="3892" y="182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</a:t>
              </a:r>
            </a:p>
          </p:txBody>
        </p:sp>
        <p:sp>
          <p:nvSpPr>
            <p:cNvPr id="14455" name="Line 21"/>
            <p:cNvSpPr>
              <a:spLocks noChangeShapeType="1"/>
            </p:cNvSpPr>
            <p:nvPr/>
          </p:nvSpPr>
          <p:spPr bwMode="auto">
            <a:xfrm>
              <a:off x="1728" y="2016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56" name="Line 22"/>
            <p:cNvSpPr>
              <a:spLocks noChangeShapeType="1"/>
            </p:cNvSpPr>
            <p:nvPr/>
          </p:nvSpPr>
          <p:spPr bwMode="auto">
            <a:xfrm>
              <a:off x="2352" y="187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57" name="Line 23"/>
            <p:cNvSpPr>
              <a:spLocks noChangeShapeType="1"/>
            </p:cNvSpPr>
            <p:nvPr/>
          </p:nvSpPr>
          <p:spPr bwMode="auto">
            <a:xfrm>
              <a:off x="2352" y="211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58" name="Line 24"/>
            <p:cNvSpPr>
              <a:spLocks noChangeShapeType="1"/>
            </p:cNvSpPr>
            <p:nvPr/>
          </p:nvSpPr>
          <p:spPr bwMode="auto">
            <a:xfrm>
              <a:off x="2927" y="2019"/>
              <a:ext cx="29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59" name="Line 25"/>
            <p:cNvSpPr>
              <a:spLocks noChangeShapeType="1"/>
            </p:cNvSpPr>
            <p:nvPr/>
          </p:nvSpPr>
          <p:spPr bwMode="auto">
            <a:xfrm>
              <a:off x="3552" y="2016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3" name="Rectangle 26"/>
          <p:cNvSpPr>
            <a:spLocks noChangeArrowheads="1"/>
          </p:cNvSpPr>
          <p:nvPr/>
        </p:nvSpPr>
        <p:spPr bwMode="auto">
          <a:xfrm>
            <a:off x="5187950" y="5264150"/>
            <a:ext cx="5207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IM</a:t>
            </a:r>
          </a:p>
        </p:txBody>
      </p:sp>
      <p:sp>
        <p:nvSpPr>
          <p:cNvPr id="14344" name="Rectangle 27"/>
          <p:cNvSpPr>
            <a:spLocks noChangeArrowheads="1"/>
          </p:cNvSpPr>
          <p:nvPr/>
        </p:nvSpPr>
        <p:spPr bwMode="auto">
          <a:xfrm>
            <a:off x="6178550" y="5264150"/>
            <a:ext cx="5207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Reg</a:t>
            </a:r>
          </a:p>
        </p:txBody>
      </p:sp>
      <p:grpSp>
        <p:nvGrpSpPr>
          <p:cNvPr id="14345" name="Group 28"/>
          <p:cNvGrpSpPr>
            <a:grpSpLocks/>
          </p:cNvGrpSpPr>
          <p:nvPr/>
        </p:nvGrpSpPr>
        <p:grpSpPr bwMode="auto">
          <a:xfrm>
            <a:off x="7180263" y="5143500"/>
            <a:ext cx="436562" cy="800100"/>
            <a:chOff x="4523" y="3240"/>
            <a:chExt cx="275" cy="504"/>
          </a:xfrm>
        </p:grpSpPr>
        <p:grpSp>
          <p:nvGrpSpPr>
            <p:cNvPr id="14441" name="Group 29"/>
            <p:cNvGrpSpPr>
              <a:grpSpLocks/>
            </p:cNvGrpSpPr>
            <p:nvPr/>
          </p:nvGrpSpPr>
          <p:grpSpPr bwMode="auto">
            <a:xfrm>
              <a:off x="4523" y="3264"/>
              <a:ext cx="275" cy="480"/>
              <a:chOff x="4523" y="3264"/>
              <a:chExt cx="275" cy="480"/>
            </a:xfrm>
          </p:grpSpPr>
          <p:sp>
            <p:nvSpPr>
              <p:cNvPr id="14443" name="Line 30"/>
              <p:cNvSpPr>
                <a:spLocks noChangeShapeType="1"/>
              </p:cNvSpPr>
              <p:nvPr/>
            </p:nvSpPr>
            <p:spPr bwMode="auto">
              <a:xfrm>
                <a:off x="4523" y="3264"/>
                <a:ext cx="0" cy="17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4" name="Line 31"/>
              <p:cNvSpPr>
                <a:spLocks noChangeShapeType="1"/>
              </p:cNvSpPr>
              <p:nvPr/>
            </p:nvSpPr>
            <p:spPr bwMode="auto">
              <a:xfrm>
                <a:off x="4523" y="3264"/>
                <a:ext cx="275" cy="17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5" name="Line 32"/>
              <p:cNvSpPr>
                <a:spLocks noChangeShapeType="1"/>
              </p:cNvSpPr>
              <p:nvPr/>
            </p:nvSpPr>
            <p:spPr bwMode="auto">
              <a:xfrm>
                <a:off x="4523" y="3435"/>
                <a:ext cx="11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6" name="Line 33"/>
              <p:cNvSpPr>
                <a:spLocks noChangeShapeType="1"/>
              </p:cNvSpPr>
              <p:nvPr/>
            </p:nvSpPr>
            <p:spPr bwMode="auto">
              <a:xfrm flipH="1">
                <a:off x="4523" y="3504"/>
                <a:ext cx="11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7" name="Line 34"/>
              <p:cNvSpPr>
                <a:spLocks noChangeShapeType="1"/>
              </p:cNvSpPr>
              <p:nvPr/>
            </p:nvSpPr>
            <p:spPr bwMode="auto">
              <a:xfrm>
                <a:off x="4523" y="3573"/>
                <a:ext cx="0" cy="17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8" name="Line 35"/>
              <p:cNvSpPr>
                <a:spLocks noChangeShapeType="1"/>
              </p:cNvSpPr>
              <p:nvPr/>
            </p:nvSpPr>
            <p:spPr bwMode="auto">
              <a:xfrm flipV="1">
                <a:off x="4523" y="3573"/>
                <a:ext cx="275" cy="17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9" name="Line 36"/>
              <p:cNvSpPr>
                <a:spLocks noChangeShapeType="1"/>
              </p:cNvSpPr>
              <p:nvPr/>
            </p:nvSpPr>
            <p:spPr bwMode="auto">
              <a:xfrm>
                <a:off x="4798" y="3435"/>
                <a:ext cx="0" cy="13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442" name="Rectangle 37"/>
            <p:cNvSpPr>
              <a:spLocks noChangeArrowheads="1"/>
            </p:cNvSpPr>
            <p:nvPr/>
          </p:nvSpPr>
          <p:spPr bwMode="auto">
            <a:xfrm rot="5400000">
              <a:off x="4454" y="3359"/>
              <a:ext cx="428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latin typeface="Times New Roman" pitchFamily="18" charset="0"/>
                </a:rPr>
                <a:t>   </a:t>
              </a:r>
              <a:r>
                <a:rPr lang="en-US" sz="1400">
                  <a:latin typeface="Times New Roman" pitchFamily="18" charset="0"/>
                </a:rPr>
                <a:t>ALU</a:t>
              </a:r>
            </a:p>
          </p:txBody>
        </p:sp>
      </p:grpSp>
      <p:sp>
        <p:nvSpPr>
          <p:cNvPr id="14346" name="Rectangle 38"/>
          <p:cNvSpPr>
            <a:spLocks noChangeArrowheads="1"/>
          </p:cNvSpPr>
          <p:nvPr/>
        </p:nvSpPr>
        <p:spPr bwMode="auto">
          <a:xfrm>
            <a:off x="8083550" y="5264150"/>
            <a:ext cx="5207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DM</a:t>
            </a:r>
          </a:p>
        </p:txBody>
      </p:sp>
      <p:sp>
        <p:nvSpPr>
          <p:cNvPr id="14347" name="Line 39"/>
          <p:cNvSpPr>
            <a:spLocks noChangeShapeType="1"/>
          </p:cNvSpPr>
          <p:nvPr/>
        </p:nvSpPr>
        <p:spPr bwMode="auto">
          <a:xfrm>
            <a:off x="5715000" y="5562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Line 40"/>
          <p:cNvSpPr>
            <a:spLocks noChangeShapeType="1"/>
          </p:cNvSpPr>
          <p:nvPr/>
        </p:nvSpPr>
        <p:spPr bwMode="auto">
          <a:xfrm>
            <a:off x="6705600" y="5334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9" name="Line 41"/>
          <p:cNvSpPr>
            <a:spLocks noChangeShapeType="1"/>
          </p:cNvSpPr>
          <p:nvPr/>
        </p:nvSpPr>
        <p:spPr bwMode="auto">
          <a:xfrm>
            <a:off x="6705600" y="5715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0" name="Line 42"/>
          <p:cNvSpPr>
            <a:spLocks noChangeShapeType="1"/>
          </p:cNvSpPr>
          <p:nvPr/>
        </p:nvSpPr>
        <p:spPr bwMode="auto">
          <a:xfrm>
            <a:off x="7618413" y="5567363"/>
            <a:ext cx="461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4351" name="Group 43"/>
          <p:cNvGrpSpPr>
            <a:grpSpLocks/>
          </p:cNvGrpSpPr>
          <p:nvPr/>
        </p:nvGrpSpPr>
        <p:grpSpPr bwMode="auto">
          <a:xfrm>
            <a:off x="4197350" y="4305300"/>
            <a:ext cx="4483100" cy="800100"/>
            <a:chOff x="2644" y="2712"/>
            <a:chExt cx="2824" cy="504"/>
          </a:xfrm>
        </p:grpSpPr>
        <p:sp>
          <p:nvSpPr>
            <p:cNvPr id="14422" name="Rectangle 44"/>
            <p:cNvSpPr>
              <a:spLocks noChangeArrowheads="1"/>
            </p:cNvSpPr>
            <p:nvPr/>
          </p:nvSpPr>
          <p:spPr bwMode="auto">
            <a:xfrm>
              <a:off x="2644" y="278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IM</a:t>
              </a:r>
            </a:p>
          </p:txBody>
        </p:sp>
        <p:sp>
          <p:nvSpPr>
            <p:cNvPr id="14423" name="Rectangle 45"/>
            <p:cNvSpPr>
              <a:spLocks noChangeArrowheads="1"/>
            </p:cNvSpPr>
            <p:nvPr/>
          </p:nvSpPr>
          <p:spPr bwMode="auto">
            <a:xfrm>
              <a:off x="3268" y="278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14424" name="Group 46"/>
            <p:cNvGrpSpPr>
              <a:grpSpLocks/>
            </p:cNvGrpSpPr>
            <p:nvPr/>
          </p:nvGrpSpPr>
          <p:grpSpPr bwMode="auto">
            <a:xfrm>
              <a:off x="3899" y="2712"/>
              <a:ext cx="275" cy="504"/>
              <a:chOff x="3899" y="2712"/>
              <a:chExt cx="275" cy="504"/>
            </a:xfrm>
          </p:grpSpPr>
          <p:grpSp>
            <p:nvGrpSpPr>
              <p:cNvPr id="14432" name="Group 47"/>
              <p:cNvGrpSpPr>
                <a:grpSpLocks/>
              </p:cNvGrpSpPr>
              <p:nvPr/>
            </p:nvGrpSpPr>
            <p:grpSpPr bwMode="auto">
              <a:xfrm>
                <a:off x="3899" y="2736"/>
                <a:ext cx="275" cy="480"/>
                <a:chOff x="3899" y="2736"/>
                <a:chExt cx="275" cy="480"/>
              </a:xfrm>
            </p:grpSpPr>
            <p:sp>
              <p:nvSpPr>
                <p:cNvPr id="14434" name="Line 48"/>
                <p:cNvSpPr>
                  <a:spLocks noChangeShapeType="1"/>
                </p:cNvSpPr>
                <p:nvPr/>
              </p:nvSpPr>
              <p:spPr bwMode="auto">
                <a:xfrm>
                  <a:off x="3899" y="2736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35" name="Line 49"/>
                <p:cNvSpPr>
                  <a:spLocks noChangeShapeType="1"/>
                </p:cNvSpPr>
                <p:nvPr/>
              </p:nvSpPr>
              <p:spPr bwMode="auto">
                <a:xfrm>
                  <a:off x="3899" y="2736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36" name="Line 50"/>
                <p:cNvSpPr>
                  <a:spLocks noChangeShapeType="1"/>
                </p:cNvSpPr>
                <p:nvPr/>
              </p:nvSpPr>
              <p:spPr bwMode="auto">
                <a:xfrm>
                  <a:off x="3899" y="2907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37" name="Line 51"/>
                <p:cNvSpPr>
                  <a:spLocks noChangeShapeType="1"/>
                </p:cNvSpPr>
                <p:nvPr/>
              </p:nvSpPr>
              <p:spPr bwMode="auto">
                <a:xfrm flipH="1">
                  <a:off x="3899" y="2976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38" name="Line 52"/>
                <p:cNvSpPr>
                  <a:spLocks noChangeShapeType="1"/>
                </p:cNvSpPr>
                <p:nvPr/>
              </p:nvSpPr>
              <p:spPr bwMode="auto">
                <a:xfrm>
                  <a:off x="3899" y="3045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39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3899" y="3045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40" name="Line 54"/>
                <p:cNvSpPr>
                  <a:spLocks noChangeShapeType="1"/>
                </p:cNvSpPr>
                <p:nvPr/>
              </p:nvSpPr>
              <p:spPr bwMode="auto">
                <a:xfrm>
                  <a:off x="4174" y="2907"/>
                  <a:ext cx="0" cy="13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433" name="Rectangle 55"/>
              <p:cNvSpPr>
                <a:spLocks noChangeArrowheads="1"/>
              </p:cNvSpPr>
              <p:nvPr/>
            </p:nvSpPr>
            <p:spPr bwMode="auto">
              <a:xfrm rot="5400000">
                <a:off x="3830" y="2831"/>
                <a:ext cx="428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>
                    <a:latin typeface="Times New Roman" pitchFamily="18" charset="0"/>
                  </a:rPr>
                  <a:t>   </a:t>
                </a:r>
                <a:r>
                  <a:rPr lang="en-US" sz="1400">
                    <a:latin typeface="Times New Roman" pitchFamily="18" charset="0"/>
                  </a:rPr>
                  <a:t>ALU</a:t>
                </a:r>
              </a:p>
            </p:txBody>
          </p:sp>
        </p:grpSp>
        <p:sp>
          <p:nvSpPr>
            <p:cNvPr id="14425" name="Rectangle 56"/>
            <p:cNvSpPr>
              <a:spLocks noChangeArrowheads="1"/>
            </p:cNvSpPr>
            <p:nvPr/>
          </p:nvSpPr>
          <p:spPr bwMode="auto">
            <a:xfrm>
              <a:off x="4468" y="278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DM</a:t>
              </a:r>
            </a:p>
          </p:txBody>
        </p:sp>
        <p:sp>
          <p:nvSpPr>
            <p:cNvPr id="14426" name="Rectangle 57"/>
            <p:cNvSpPr>
              <a:spLocks noChangeArrowheads="1"/>
            </p:cNvSpPr>
            <p:nvPr/>
          </p:nvSpPr>
          <p:spPr bwMode="auto">
            <a:xfrm>
              <a:off x="5140" y="278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</a:t>
              </a:r>
            </a:p>
          </p:txBody>
        </p:sp>
        <p:sp>
          <p:nvSpPr>
            <p:cNvPr id="14427" name="Line 58"/>
            <p:cNvSpPr>
              <a:spLocks noChangeShapeType="1"/>
            </p:cNvSpPr>
            <p:nvPr/>
          </p:nvSpPr>
          <p:spPr bwMode="auto">
            <a:xfrm>
              <a:off x="2976" y="2976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28" name="Line 59"/>
            <p:cNvSpPr>
              <a:spLocks noChangeShapeType="1"/>
            </p:cNvSpPr>
            <p:nvPr/>
          </p:nvSpPr>
          <p:spPr bwMode="auto">
            <a:xfrm>
              <a:off x="3600" y="283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29" name="Line 60"/>
            <p:cNvSpPr>
              <a:spLocks noChangeShapeType="1"/>
            </p:cNvSpPr>
            <p:nvPr/>
          </p:nvSpPr>
          <p:spPr bwMode="auto">
            <a:xfrm>
              <a:off x="3600" y="307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30" name="Line 61"/>
            <p:cNvSpPr>
              <a:spLocks noChangeShapeType="1"/>
            </p:cNvSpPr>
            <p:nvPr/>
          </p:nvSpPr>
          <p:spPr bwMode="auto">
            <a:xfrm>
              <a:off x="4175" y="2979"/>
              <a:ext cx="29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31" name="Line 62"/>
            <p:cNvSpPr>
              <a:spLocks noChangeShapeType="1"/>
            </p:cNvSpPr>
            <p:nvPr/>
          </p:nvSpPr>
          <p:spPr bwMode="auto">
            <a:xfrm>
              <a:off x="4800" y="2976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52" name="Group 63"/>
          <p:cNvGrpSpPr>
            <a:grpSpLocks/>
          </p:cNvGrpSpPr>
          <p:nvPr/>
        </p:nvGrpSpPr>
        <p:grpSpPr bwMode="auto">
          <a:xfrm>
            <a:off x="3206750" y="3543300"/>
            <a:ext cx="4483100" cy="800100"/>
            <a:chOff x="2020" y="2232"/>
            <a:chExt cx="2824" cy="504"/>
          </a:xfrm>
        </p:grpSpPr>
        <p:sp>
          <p:nvSpPr>
            <p:cNvPr id="14403" name="Rectangle 64"/>
            <p:cNvSpPr>
              <a:spLocks noChangeArrowheads="1"/>
            </p:cNvSpPr>
            <p:nvPr/>
          </p:nvSpPr>
          <p:spPr bwMode="auto">
            <a:xfrm>
              <a:off x="2020" y="230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IM</a:t>
              </a:r>
            </a:p>
          </p:txBody>
        </p:sp>
        <p:sp>
          <p:nvSpPr>
            <p:cNvPr id="14404" name="Rectangle 65"/>
            <p:cNvSpPr>
              <a:spLocks noChangeArrowheads="1"/>
            </p:cNvSpPr>
            <p:nvPr/>
          </p:nvSpPr>
          <p:spPr bwMode="auto">
            <a:xfrm>
              <a:off x="2644" y="230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14405" name="Group 66"/>
            <p:cNvGrpSpPr>
              <a:grpSpLocks/>
            </p:cNvGrpSpPr>
            <p:nvPr/>
          </p:nvGrpSpPr>
          <p:grpSpPr bwMode="auto">
            <a:xfrm>
              <a:off x="3275" y="2232"/>
              <a:ext cx="275" cy="504"/>
              <a:chOff x="3275" y="2232"/>
              <a:chExt cx="275" cy="504"/>
            </a:xfrm>
          </p:grpSpPr>
          <p:grpSp>
            <p:nvGrpSpPr>
              <p:cNvPr id="14413" name="Group 67"/>
              <p:cNvGrpSpPr>
                <a:grpSpLocks/>
              </p:cNvGrpSpPr>
              <p:nvPr/>
            </p:nvGrpSpPr>
            <p:grpSpPr bwMode="auto">
              <a:xfrm>
                <a:off x="3275" y="2256"/>
                <a:ext cx="275" cy="480"/>
                <a:chOff x="3275" y="2256"/>
                <a:chExt cx="275" cy="480"/>
              </a:xfrm>
            </p:grpSpPr>
            <p:sp>
              <p:nvSpPr>
                <p:cNvPr id="14415" name="Line 68"/>
                <p:cNvSpPr>
                  <a:spLocks noChangeShapeType="1"/>
                </p:cNvSpPr>
                <p:nvPr/>
              </p:nvSpPr>
              <p:spPr bwMode="auto">
                <a:xfrm>
                  <a:off x="3275" y="2256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6" name="Line 69"/>
                <p:cNvSpPr>
                  <a:spLocks noChangeShapeType="1"/>
                </p:cNvSpPr>
                <p:nvPr/>
              </p:nvSpPr>
              <p:spPr bwMode="auto">
                <a:xfrm>
                  <a:off x="3275" y="2256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7" name="Line 70"/>
                <p:cNvSpPr>
                  <a:spLocks noChangeShapeType="1"/>
                </p:cNvSpPr>
                <p:nvPr/>
              </p:nvSpPr>
              <p:spPr bwMode="auto">
                <a:xfrm>
                  <a:off x="3275" y="2427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8" name="Line 71"/>
                <p:cNvSpPr>
                  <a:spLocks noChangeShapeType="1"/>
                </p:cNvSpPr>
                <p:nvPr/>
              </p:nvSpPr>
              <p:spPr bwMode="auto">
                <a:xfrm flipH="1">
                  <a:off x="3275" y="2496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9" name="Line 72"/>
                <p:cNvSpPr>
                  <a:spLocks noChangeShapeType="1"/>
                </p:cNvSpPr>
                <p:nvPr/>
              </p:nvSpPr>
              <p:spPr bwMode="auto">
                <a:xfrm>
                  <a:off x="3275" y="2565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0" name="Line 73"/>
                <p:cNvSpPr>
                  <a:spLocks noChangeShapeType="1"/>
                </p:cNvSpPr>
                <p:nvPr/>
              </p:nvSpPr>
              <p:spPr bwMode="auto">
                <a:xfrm flipV="1">
                  <a:off x="3275" y="2565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1" name="Line 74"/>
                <p:cNvSpPr>
                  <a:spLocks noChangeShapeType="1"/>
                </p:cNvSpPr>
                <p:nvPr/>
              </p:nvSpPr>
              <p:spPr bwMode="auto">
                <a:xfrm>
                  <a:off x="3550" y="2427"/>
                  <a:ext cx="0" cy="13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414" name="Rectangle 75"/>
              <p:cNvSpPr>
                <a:spLocks noChangeArrowheads="1"/>
              </p:cNvSpPr>
              <p:nvPr/>
            </p:nvSpPr>
            <p:spPr bwMode="auto">
              <a:xfrm rot="5400000">
                <a:off x="3206" y="2351"/>
                <a:ext cx="428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>
                    <a:latin typeface="Times New Roman" pitchFamily="18" charset="0"/>
                  </a:rPr>
                  <a:t>   </a:t>
                </a:r>
                <a:r>
                  <a:rPr lang="en-US" sz="1400">
                    <a:latin typeface="Times New Roman" pitchFamily="18" charset="0"/>
                  </a:rPr>
                  <a:t>ALU</a:t>
                </a:r>
              </a:p>
            </p:txBody>
          </p:sp>
        </p:grpSp>
        <p:sp>
          <p:nvSpPr>
            <p:cNvPr id="14406" name="Rectangle 76"/>
            <p:cNvSpPr>
              <a:spLocks noChangeArrowheads="1"/>
            </p:cNvSpPr>
            <p:nvPr/>
          </p:nvSpPr>
          <p:spPr bwMode="auto">
            <a:xfrm>
              <a:off x="3844" y="230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DM</a:t>
              </a:r>
            </a:p>
          </p:txBody>
        </p:sp>
        <p:sp>
          <p:nvSpPr>
            <p:cNvPr id="14407" name="Rectangle 77"/>
            <p:cNvSpPr>
              <a:spLocks noChangeArrowheads="1"/>
            </p:cNvSpPr>
            <p:nvPr/>
          </p:nvSpPr>
          <p:spPr bwMode="auto">
            <a:xfrm>
              <a:off x="4516" y="230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</a:t>
              </a:r>
            </a:p>
          </p:txBody>
        </p:sp>
        <p:sp>
          <p:nvSpPr>
            <p:cNvPr id="14408" name="Line 78"/>
            <p:cNvSpPr>
              <a:spLocks noChangeShapeType="1"/>
            </p:cNvSpPr>
            <p:nvPr/>
          </p:nvSpPr>
          <p:spPr bwMode="auto">
            <a:xfrm>
              <a:off x="2352" y="2496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9" name="Line 79"/>
            <p:cNvSpPr>
              <a:spLocks noChangeShapeType="1"/>
            </p:cNvSpPr>
            <p:nvPr/>
          </p:nvSpPr>
          <p:spPr bwMode="auto">
            <a:xfrm>
              <a:off x="2976" y="23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0" name="Line 80"/>
            <p:cNvSpPr>
              <a:spLocks noChangeShapeType="1"/>
            </p:cNvSpPr>
            <p:nvPr/>
          </p:nvSpPr>
          <p:spPr bwMode="auto">
            <a:xfrm>
              <a:off x="2976" y="25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1" name="Line 81"/>
            <p:cNvSpPr>
              <a:spLocks noChangeShapeType="1"/>
            </p:cNvSpPr>
            <p:nvPr/>
          </p:nvSpPr>
          <p:spPr bwMode="auto">
            <a:xfrm>
              <a:off x="3551" y="2499"/>
              <a:ext cx="29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2" name="Line 82"/>
            <p:cNvSpPr>
              <a:spLocks noChangeShapeType="1"/>
            </p:cNvSpPr>
            <p:nvPr/>
          </p:nvSpPr>
          <p:spPr bwMode="auto">
            <a:xfrm>
              <a:off x="4176" y="2496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53" name="Group 83"/>
          <p:cNvGrpSpPr>
            <a:grpSpLocks/>
          </p:cNvGrpSpPr>
          <p:nvPr/>
        </p:nvGrpSpPr>
        <p:grpSpPr bwMode="auto">
          <a:xfrm>
            <a:off x="1225550" y="2019300"/>
            <a:ext cx="4483100" cy="800100"/>
            <a:chOff x="772" y="1272"/>
            <a:chExt cx="2824" cy="504"/>
          </a:xfrm>
        </p:grpSpPr>
        <p:sp>
          <p:nvSpPr>
            <p:cNvPr id="14384" name="Rectangle 84"/>
            <p:cNvSpPr>
              <a:spLocks noChangeArrowheads="1"/>
            </p:cNvSpPr>
            <p:nvPr/>
          </p:nvSpPr>
          <p:spPr bwMode="auto">
            <a:xfrm>
              <a:off x="772" y="134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IM</a:t>
              </a:r>
            </a:p>
          </p:txBody>
        </p:sp>
        <p:sp>
          <p:nvSpPr>
            <p:cNvPr id="14385" name="Rectangle 85"/>
            <p:cNvSpPr>
              <a:spLocks noChangeArrowheads="1"/>
            </p:cNvSpPr>
            <p:nvPr/>
          </p:nvSpPr>
          <p:spPr bwMode="auto">
            <a:xfrm>
              <a:off x="1396" y="134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14386" name="Group 86"/>
            <p:cNvGrpSpPr>
              <a:grpSpLocks/>
            </p:cNvGrpSpPr>
            <p:nvPr/>
          </p:nvGrpSpPr>
          <p:grpSpPr bwMode="auto">
            <a:xfrm>
              <a:off x="2027" y="1272"/>
              <a:ext cx="275" cy="504"/>
              <a:chOff x="2027" y="1272"/>
              <a:chExt cx="275" cy="504"/>
            </a:xfrm>
          </p:grpSpPr>
          <p:grpSp>
            <p:nvGrpSpPr>
              <p:cNvPr id="14394" name="Group 87"/>
              <p:cNvGrpSpPr>
                <a:grpSpLocks/>
              </p:cNvGrpSpPr>
              <p:nvPr/>
            </p:nvGrpSpPr>
            <p:grpSpPr bwMode="auto">
              <a:xfrm>
                <a:off x="2027" y="1296"/>
                <a:ext cx="275" cy="480"/>
                <a:chOff x="2027" y="1296"/>
                <a:chExt cx="275" cy="480"/>
              </a:xfrm>
            </p:grpSpPr>
            <p:sp>
              <p:nvSpPr>
                <p:cNvPr id="14396" name="Line 88"/>
                <p:cNvSpPr>
                  <a:spLocks noChangeShapeType="1"/>
                </p:cNvSpPr>
                <p:nvPr/>
              </p:nvSpPr>
              <p:spPr bwMode="auto">
                <a:xfrm>
                  <a:off x="2027" y="1296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7" name="Line 89"/>
                <p:cNvSpPr>
                  <a:spLocks noChangeShapeType="1"/>
                </p:cNvSpPr>
                <p:nvPr/>
              </p:nvSpPr>
              <p:spPr bwMode="auto">
                <a:xfrm>
                  <a:off x="2027" y="1296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8" name="Line 90"/>
                <p:cNvSpPr>
                  <a:spLocks noChangeShapeType="1"/>
                </p:cNvSpPr>
                <p:nvPr/>
              </p:nvSpPr>
              <p:spPr bwMode="auto">
                <a:xfrm>
                  <a:off x="2027" y="1467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9" name="Line 91"/>
                <p:cNvSpPr>
                  <a:spLocks noChangeShapeType="1"/>
                </p:cNvSpPr>
                <p:nvPr/>
              </p:nvSpPr>
              <p:spPr bwMode="auto">
                <a:xfrm flipH="1">
                  <a:off x="2027" y="1536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00" name="Line 92"/>
                <p:cNvSpPr>
                  <a:spLocks noChangeShapeType="1"/>
                </p:cNvSpPr>
                <p:nvPr/>
              </p:nvSpPr>
              <p:spPr bwMode="auto">
                <a:xfrm>
                  <a:off x="2027" y="1605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01" name="Line 93"/>
                <p:cNvSpPr>
                  <a:spLocks noChangeShapeType="1"/>
                </p:cNvSpPr>
                <p:nvPr/>
              </p:nvSpPr>
              <p:spPr bwMode="auto">
                <a:xfrm flipV="1">
                  <a:off x="2027" y="1605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02" name="Line 94"/>
                <p:cNvSpPr>
                  <a:spLocks noChangeShapeType="1"/>
                </p:cNvSpPr>
                <p:nvPr/>
              </p:nvSpPr>
              <p:spPr bwMode="auto">
                <a:xfrm>
                  <a:off x="2302" y="1467"/>
                  <a:ext cx="0" cy="13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395" name="Rectangle 95"/>
              <p:cNvSpPr>
                <a:spLocks noChangeArrowheads="1"/>
              </p:cNvSpPr>
              <p:nvPr/>
            </p:nvSpPr>
            <p:spPr bwMode="auto">
              <a:xfrm rot="5400000">
                <a:off x="1958" y="1391"/>
                <a:ext cx="428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>
                    <a:latin typeface="Times New Roman" pitchFamily="18" charset="0"/>
                  </a:rPr>
                  <a:t>   </a:t>
                </a:r>
                <a:r>
                  <a:rPr lang="en-US" sz="1400">
                    <a:latin typeface="Times New Roman" pitchFamily="18" charset="0"/>
                  </a:rPr>
                  <a:t>ALU</a:t>
                </a:r>
              </a:p>
            </p:txBody>
          </p:sp>
        </p:grpSp>
        <p:sp>
          <p:nvSpPr>
            <p:cNvPr id="14387" name="Rectangle 96"/>
            <p:cNvSpPr>
              <a:spLocks noChangeArrowheads="1"/>
            </p:cNvSpPr>
            <p:nvPr/>
          </p:nvSpPr>
          <p:spPr bwMode="auto">
            <a:xfrm>
              <a:off x="2596" y="134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DM</a:t>
              </a:r>
            </a:p>
          </p:txBody>
        </p:sp>
        <p:sp>
          <p:nvSpPr>
            <p:cNvPr id="14388" name="Rectangle 97"/>
            <p:cNvSpPr>
              <a:spLocks noChangeArrowheads="1"/>
            </p:cNvSpPr>
            <p:nvPr/>
          </p:nvSpPr>
          <p:spPr bwMode="auto">
            <a:xfrm>
              <a:off x="3268" y="134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</a:t>
              </a:r>
            </a:p>
          </p:txBody>
        </p:sp>
        <p:sp>
          <p:nvSpPr>
            <p:cNvPr id="14389" name="Line 98"/>
            <p:cNvSpPr>
              <a:spLocks noChangeShapeType="1"/>
            </p:cNvSpPr>
            <p:nvPr/>
          </p:nvSpPr>
          <p:spPr bwMode="auto">
            <a:xfrm>
              <a:off x="1104" y="1536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0" name="Line 99"/>
            <p:cNvSpPr>
              <a:spLocks noChangeShapeType="1"/>
            </p:cNvSpPr>
            <p:nvPr/>
          </p:nvSpPr>
          <p:spPr bwMode="auto">
            <a:xfrm>
              <a:off x="1728" y="13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1" name="Line 100"/>
            <p:cNvSpPr>
              <a:spLocks noChangeShapeType="1"/>
            </p:cNvSpPr>
            <p:nvPr/>
          </p:nvSpPr>
          <p:spPr bwMode="auto">
            <a:xfrm>
              <a:off x="1728" y="163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2" name="Line 101"/>
            <p:cNvSpPr>
              <a:spLocks noChangeShapeType="1"/>
            </p:cNvSpPr>
            <p:nvPr/>
          </p:nvSpPr>
          <p:spPr bwMode="auto">
            <a:xfrm>
              <a:off x="2303" y="1539"/>
              <a:ext cx="29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3" name="Line 102"/>
            <p:cNvSpPr>
              <a:spLocks noChangeShapeType="1"/>
            </p:cNvSpPr>
            <p:nvPr/>
          </p:nvSpPr>
          <p:spPr bwMode="auto">
            <a:xfrm>
              <a:off x="2928" y="1536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4" name="Rectangle 103"/>
          <p:cNvSpPr>
            <a:spLocks noChangeArrowheads="1"/>
          </p:cNvSpPr>
          <p:nvPr/>
        </p:nvSpPr>
        <p:spPr bwMode="auto">
          <a:xfrm>
            <a:off x="1281113" y="170021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CC1</a:t>
            </a:r>
          </a:p>
        </p:txBody>
      </p:sp>
      <p:sp>
        <p:nvSpPr>
          <p:cNvPr id="14355" name="Rectangle 104"/>
          <p:cNvSpPr>
            <a:spLocks noChangeArrowheads="1"/>
          </p:cNvSpPr>
          <p:nvPr/>
        </p:nvSpPr>
        <p:spPr bwMode="auto">
          <a:xfrm>
            <a:off x="2195513" y="170021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CC2</a:t>
            </a:r>
          </a:p>
        </p:txBody>
      </p:sp>
      <p:sp>
        <p:nvSpPr>
          <p:cNvPr id="14356" name="Rectangle 105"/>
          <p:cNvSpPr>
            <a:spLocks noChangeArrowheads="1"/>
          </p:cNvSpPr>
          <p:nvPr/>
        </p:nvSpPr>
        <p:spPr bwMode="auto">
          <a:xfrm>
            <a:off x="3262313" y="170021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CC3</a:t>
            </a:r>
          </a:p>
        </p:txBody>
      </p:sp>
      <p:sp>
        <p:nvSpPr>
          <p:cNvPr id="14357" name="Rectangle 106"/>
          <p:cNvSpPr>
            <a:spLocks noChangeArrowheads="1"/>
          </p:cNvSpPr>
          <p:nvPr/>
        </p:nvSpPr>
        <p:spPr bwMode="auto">
          <a:xfrm>
            <a:off x="4252913" y="170021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CC4</a:t>
            </a:r>
          </a:p>
        </p:txBody>
      </p:sp>
      <p:sp>
        <p:nvSpPr>
          <p:cNvPr id="14358" name="Rectangle 107"/>
          <p:cNvSpPr>
            <a:spLocks noChangeArrowheads="1"/>
          </p:cNvSpPr>
          <p:nvPr/>
        </p:nvSpPr>
        <p:spPr bwMode="auto">
          <a:xfrm>
            <a:off x="5167313" y="170021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CC5</a:t>
            </a:r>
          </a:p>
        </p:txBody>
      </p:sp>
      <p:sp>
        <p:nvSpPr>
          <p:cNvPr id="14359" name="Rectangle 108"/>
          <p:cNvSpPr>
            <a:spLocks noChangeArrowheads="1"/>
          </p:cNvSpPr>
          <p:nvPr/>
        </p:nvSpPr>
        <p:spPr bwMode="auto">
          <a:xfrm>
            <a:off x="6234113" y="170021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CC6</a:t>
            </a:r>
          </a:p>
        </p:txBody>
      </p:sp>
      <p:sp>
        <p:nvSpPr>
          <p:cNvPr id="14360" name="Rectangle 109"/>
          <p:cNvSpPr>
            <a:spLocks noChangeArrowheads="1"/>
          </p:cNvSpPr>
          <p:nvPr/>
        </p:nvSpPr>
        <p:spPr bwMode="auto">
          <a:xfrm>
            <a:off x="7224713" y="170021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CC7</a:t>
            </a:r>
          </a:p>
        </p:txBody>
      </p:sp>
      <p:sp>
        <p:nvSpPr>
          <p:cNvPr id="14361" name="Rectangle 110"/>
          <p:cNvSpPr>
            <a:spLocks noChangeArrowheads="1"/>
          </p:cNvSpPr>
          <p:nvPr/>
        </p:nvSpPr>
        <p:spPr bwMode="auto">
          <a:xfrm>
            <a:off x="8139113" y="170021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CC8</a:t>
            </a:r>
          </a:p>
        </p:txBody>
      </p:sp>
      <p:sp>
        <p:nvSpPr>
          <p:cNvPr id="14362" name="Line 111"/>
          <p:cNvSpPr>
            <a:spLocks noChangeShapeType="1"/>
          </p:cNvSpPr>
          <p:nvPr/>
        </p:nvSpPr>
        <p:spPr bwMode="auto">
          <a:xfrm>
            <a:off x="8610600" y="5562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3" name="Rectangle 112"/>
          <p:cNvSpPr>
            <a:spLocks noChangeArrowheads="1"/>
          </p:cNvSpPr>
          <p:nvPr/>
        </p:nvSpPr>
        <p:spPr bwMode="auto">
          <a:xfrm>
            <a:off x="61913" y="2233613"/>
            <a:ext cx="11842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sub </a:t>
            </a:r>
            <a:r>
              <a:rPr lang="en-US" sz="1400" b="1" i="1">
                <a:latin typeface="Times New Roman" pitchFamily="18" charset="0"/>
              </a:rPr>
              <a:t>$2</a:t>
            </a:r>
            <a:r>
              <a:rPr lang="en-US" sz="1400">
                <a:latin typeface="Times New Roman" pitchFamily="18" charset="0"/>
              </a:rPr>
              <a:t>, $1, $3</a:t>
            </a:r>
          </a:p>
        </p:txBody>
      </p:sp>
      <p:sp>
        <p:nvSpPr>
          <p:cNvPr id="14364" name="Rectangle 113"/>
          <p:cNvSpPr>
            <a:spLocks noChangeArrowheads="1"/>
          </p:cNvSpPr>
          <p:nvPr/>
        </p:nvSpPr>
        <p:spPr bwMode="auto">
          <a:xfrm>
            <a:off x="61913" y="3071813"/>
            <a:ext cx="12827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and $12, </a:t>
            </a:r>
            <a:r>
              <a:rPr lang="en-US" sz="1400" b="1" i="1">
                <a:latin typeface="Times New Roman" pitchFamily="18" charset="0"/>
              </a:rPr>
              <a:t>$2</a:t>
            </a:r>
            <a:r>
              <a:rPr lang="en-US" sz="1400">
                <a:latin typeface="Times New Roman" pitchFamily="18" charset="0"/>
              </a:rPr>
              <a:t>, $5</a:t>
            </a:r>
          </a:p>
        </p:txBody>
      </p:sp>
      <p:sp>
        <p:nvSpPr>
          <p:cNvPr id="14365" name="Rectangle 114"/>
          <p:cNvSpPr>
            <a:spLocks noChangeArrowheads="1"/>
          </p:cNvSpPr>
          <p:nvPr/>
        </p:nvSpPr>
        <p:spPr bwMode="auto">
          <a:xfrm>
            <a:off x="61913" y="3833813"/>
            <a:ext cx="1173162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or $13, $6, </a:t>
            </a:r>
            <a:r>
              <a:rPr lang="en-US" sz="1400" b="1" i="1">
                <a:latin typeface="Times New Roman" pitchFamily="18" charset="0"/>
              </a:rPr>
              <a:t>$2</a:t>
            </a:r>
          </a:p>
        </p:txBody>
      </p:sp>
      <p:sp>
        <p:nvSpPr>
          <p:cNvPr id="14366" name="Rectangle 115"/>
          <p:cNvSpPr>
            <a:spLocks noChangeArrowheads="1"/>
          </p:cNvSpPr>
          <p:nvPr/>
        </p:nvSpPr>
        <p:spPr bwMode="auto">
          <a:xfrm>
            <a:off x="61913" y="4672013"/>
            <a:ext cx="12827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add $14, </a:t>
            </a:r>
            <a:r>
              <a:rPr lang="en-US" sz="1400" b="1" i="1">
                <a:latin typeface="Times New Roman" pitchFamily="18" charset="0"/>
              </a:rPr>
              <a:t>$2</a:t>
            </a:r>
            <a:r>
              <a:rPr lang="en-US" sz="1400" i="1">
                <a:latin typeface="Times New Roman" pitchFamily="18" charset="0"/>
              </a:rPr>
              <a:t>, </a:t>
            </a:r>
            <a:r>
              <a:rPr lang="en-US" sz="1400" b="1" i="1">
                <a:latin typeface="Times New Roman" pitchFamily="18" charset="0"/>
              </a:rPr>
              <a:t>$2</a:t>
            </a:r>
          </a:p>
        </p:txBody>
      </p:sp>
      <p:sp>
        <p:nvSpPr>
          <p:cNvPr id="14367" name="Rectangle 116"/>
          <p:cNvSpPr>
            <a:spLocks noChangeArrowheads="1"/>
          </p:cNvSpPr>
          <p:nvPr/>
        </p:nvSpPr>
        <p:spPr bwMode="auto">
          <a:xfrm>
            <a:off x="61913" y="5510213"/>
            <a:ext cx="13414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sw $15, 100(</a:t>
            </a:r>
            <a:r>
              <a:rPr lang="en-US" sz="1400" b="1" i="1">
                <a:latin typeface="Times New Roman" pitchFamily="18" charset="0"/>
              </a:rPr>
              <a:t>$2</a:t>
            </a:r>
            <a:r>
              <a:rPr lang="en-US" sz="1400">
                <a:latin typeface="Times New Roman" pitchFamily="18" charset="0"/>
              </a:rPr>
              <a:t>)</a:t>
            </a:r>
          </a:p>
        </p:txBody>
      </p:sp>
      <p:sp>
        <p:nvSpPr>
          <p:cNvPr id="226421" name="Rectangle 117"/>
          <p:cNvSpPr>
            <a:spLocks noChangeArrowheads="1"/>
          </p:cNvSpPr>
          <p:nvPr/>
        </p:nvSpPr>
        <p:spPr bwMode="auto">
          <a:xfrm>
            <a:off x="6359525" y="2111375"/>
            <a:ext cx="1054100" cy="2921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8" tIns="44450" rIns="90488" bIns="444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solidFill>
                  <a:srgbClr val="FF0000"/>
                </a:solidFill>
                <a:latin typeface="Times New Roman" pitchFamily="18" charset="0"/>
                <a:cs typeface="+mn-cs"/>
              </a:rPr>
              <a:t>R2 Available</a:t>
            </a:r>
          </a:p>
        </p:txBody>
      </p:sp>
      <p:sp>
        <p:nvSpPr>
          <p:cNvPr id="14369" name="Line 118"/>
          <p:cNvSpPr>
            <a:spLocks noChangeShapeType="1"/>
          </p:cNvSpPr>
          <p:nvPr/>
        </p:nvSpPr>
        <p:spPr bwMode="auto">
          <a:xfrm flipH="1">
            <a:off x="3200400" y="2362200"/>
            <a:ext cx="25908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70" name="Line 119"/>
          <p:cNvSpPr>
            <a:spLocks noChangeShapeType="1"/>
          </p:cNvSpPr>
          <p:nvPr/>
        </p:nvSpPr>
        <p:spPr bwMode="auto">
          <a:xfrm flipH="1">
            <a:off x="4191000" y="2362200"/>
            <a:ext cx="160020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71" name="Line 120"/>
          <p:cNvSpPr>
            <a:spLocks noChangeShapeType="1"/>
          </p:cNvSpPr>
          <p:nvPr/>
        </p:nvSpPr>
        <p:spPr bwMode="auto">
          <a:xfrm flipH="1">
            <a:off x="5181600" y="2362200"/>
            <a:ext cx="609600" cy="2286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72" name="Line 121"/>
          <p:cNvSpPr>
            <a:spLocks noChangeShapeType="1"/>
          </p:cNvSpPr>
          <p:nvPr/>
        </p:nvSpPr>
        <p:spPr bwMode="auto">
          <a:xfrm>
            <a:off x="5791200" y="2362200"/>
            <a:ext cx="381000" cy="312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6426" name="Rectangle 122"/>
          <p:cNvSpPr>
            <a:spLocks noChangeArrowheads="1"/>
          </p:cNvSpPr>
          <p:nvPr/>
        </p:nvSpPr>
        <p:spPr bwMode="auto">
          <a:xfrm>
            <a:off x="1682750" y="3816350"/>
            <a:ext cx="1054100" cy="2921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8" tIns="44450" rIns="90488" bIns="444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solidFill>
                  <a:srgbClr val="FF0000"/>
                </a:solidFill>
                <a:latin typeface="Times New Roman" pitchFamily="18" charset="0"/>
                <a:cs typeface="+mn-cs"/>
              </a:rPr>
              <a:t>R2 Needed</a:t>
            </a:r>
          </a:p>
        </p:txBody>
      </p:sp>
      <p:sp>
        <p:nvSpPr>
          <p:cNvPr id="14374" name="Line 123"/>
          <p:cNvSpPr>
            <a:spLocks noChangeShapeType="1"/>
          </p:cNvSpPr>
          <p:nvPr/>
        </p:nvSpPr>
        <p:spPr bwMode="auto">
          <a:xfrm flipV="1">
            <a:off x="2514600" y="3276600"/>
            <a:ext cx="609600" cy="533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75" name="Line 124"/>
          <p:cNvSpPr>
            <a:spLocks noChangeShapeType="1"/>
          </p:cNvSpPr>
          <p:nvPr/>
        </p:nvSpPr>
        <p:spPr bwMode="auto">
          <a:xfrm flipH="1">
            <a:off x="5791200" y="2209800"/>
            <a:ext cx="477838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76" name="Text Box 125"/>
          <p:cNvSpPr txBox="1">
            <a:spLocks noChangeArrowheads="1"/>
          </p:cNvSpPr>
          <p:nvPr/>
        </p:nvSpPr>
        <p:spPr bwMode="auto">
          <a:xfrm>
            <a:off x="492125" y="5929313"/>
            <a:ext cx="81359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en-US">
                <a:solidFill>
                  <a:srgbClr val="FF0000"/>
                </a:solidFill>
                <a:latin typeface="Comic Sans MS" pitchFamily="66" charset="0"/>
              </a:rPr>
              <a:t>Time:    1             2            3            4             5            6            7             8 </a:t>
            </a:r>
          </a:p>
        </p:txBody>
      </p:sp>
      <p:sp>
        <p:nvSpPr>
          <p:cNvPr id="14377" name="Text Box 126"/>
          <p:cNvSpPr txBox="1">
            <a:spLocks noChangeArrowheads="1"/>
          </p:cNvSpPr>
          <p:nvPr/>
        </p:nvSpPr>
        <p:spPr bwMode="auto">
          <a:xfrm>
            <a:off x="6848475" y="4929188"/>
            <a:ext cx="155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kumimoji="1" lang="en-US" sz="1400" b="1">
                <a:latin typeface="Comic Sans MS" pitchFamily="66" charset="0"/>
              </a:rPr>
              <a:t>No hazard here</a:t>
            </a:r>
          </a:p>
        </p:txBody>
      </p:sp>
      <p:sp>
        <p:nvSpPr>
          <p:cNvPr id="14378" name="Line 127"/>
          <p:cNvSpPr>
            <a:spLocks noChangeShapeType="1"/>
          </p:cNvSpPr>
          <p:nvPr/>
        </p:nvSpPr>
        <p:spPr bwMode="auto">
          <a:xfrm flipH="1">
            <a:off x="6570663" y="5105400"/>
            <a:ext cx="239712" cy="1412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379" name="Text Box 128"/>
          <p:cNvSpPr txBox="1">
            <a:spLocks noChangeArrowheads="1"/>
          </p:cNvSpPr>
          <p:nvPr/>
        </p:nvSpPr>
        <p:spPr bwMode="auto">
          <a:xfrm>
            <a:off x="1581150" y="5038725"/>
            <a:ext cx="2455863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kumimoji="1" lang="en-US" sz="1400" b="1">
                <a:solidFill>
                  <a:srgbClr val="000000"/>
                </a:solidFill>
                <a:latin typeface="Comic Sans MS" pitchFamily="66" charset="0"/>
              </a:rPr>
              <a:t>Hazards! Value in register</a:t>
            </a:r>
          </a:p>
          <a:p>
            <a:pPr algn="ctr">
              <a:spcBef>
                <a:spcPct val="20000"/>
              </a:spcBef>
            </a:pPr>
            <a:r>
              <a:rPr kumimoji="1" lang="en-US" sz="1400" b="1">
                <a:solidFill>
                  <a:srgbClr val="000000"/>
                </a:solidFill>
                <a:latin typeface="Comic Sans MS" pitchFamily="66" charset="0"/>
              </a:rPr>
              <a:t>hasn’t been updated </a:t>
            </a:r>
          </a:p>
        </p:txBody>
      </p:sp>
      <p:sp>
        <p:nvSpPr>
          <p:cNvPr id="14380" name="Line 129"/>
          <p:cNvSpPr>
            <a:spLocks noChangeShapeType="1"/>
          </p:cNvSpPr>
          <p:nvPr/>
        </p:nvSpPr>
        <p:spPr bwMode="auto">
          <a:xfrm flipV="1">
            <a:off x="2703513" y="3543300"/>
            <a:ext cx="496887" cy="14097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381" name="Line 130"/>
          <p:cNvSpPr>
            <a:spLocks noChangeShapeType="1"/>
          </p:cNvSpPr>
          <p:nvPr/>
        </p:nvSpPr>
        <p:spPr bwMode="auto">
          <a:xfrm flipV="1">
            <a:off x="2736850" y="4071938"/>
            <a:ext cx="1381125" cy="881062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382" name="Line 131"/>
          <p:cNvSpPr>
            <a:spLocks noChangeShapeType="1"/>
          </p:cNvSpPr>
          <p:nvPr/>
        </p:nvSpPr>
        <p:spPr bwMode="auto">
          <a:xfrm flipV="1">
            <a:off x="2717800" y="4632325"/>
            <a:ext cx="2371725" cy="338138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383" name="Line 132"/>
          <p:cNvSpPr>
            <a:spLocks noChangeShapeType="1"/>
          </p:cNvSpPr>
          <p:nvPr/>
        </p:nvSpPr>
        <p:spPr bwMode="auto">
          <a:xfrm>
            <a:off x="1281113" y="6315075"/>
            <a:ext cx="20161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26417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533400"/>
            <a:ext cx="8229600" cy="1143000"/>
          </a:xfrm>
        </p:spPr>
        <p:txBody>
          <a:bodyPr lIns="90488" tIns="44450" rIns="90488" bIns="44450"/>
          <a:lstStyle/>
          <a:p>
            <a:r>
              <a:rPr lang="en-US" dirty="0"/>
              <a:t>The Pipeline in Execution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82600" y="1176338"/>
            <a:ext cx="13112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Times New Roman" pitchFamily="18" charset="0"/>
              </a:rPr>
              <a:t>add $10, $1, $2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484559" y="1176338"/>
            <a:ext cx="1314208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 b="1" dirty="0">
                <a:latin typeface="Times New Roman" pitchFamily="18" charset="0"/>
              </a:rPr>
              <a:t>add $11, $8, $7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336231" y="1176338"/>
            <a:ext cx="1154164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 b="1" dirty="0" err="1">
                <a:latin typeface="Times New Roman" pitchFamily="18" charset="0"/>
              </a:rPr>
              <a:t>lw</a:t>
            </a:r>
            <a:r>
              <a:rPr lang="en-US" sz="1400" b="1" dirty="0">
                <a:latin typeface="Times New Roman" pitchFamily="18" charset="0"/>
              </a:rPr>
              <a:t> $8, 52($3)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899150" y="1176338"/>
            <a:ext cx="18573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lvl="1" algn="ctr">
              <a:spcBef>
                <a:spcPct val="20000"/>
              </a:spcBef>
            </a:pPr>
            <a:r>
              <a:rPr lang="en-US" sz="1400" b="1">
                <a:latin typeface="Times New Roman" pitchFamily="18" charset="0"/>
              </a:rPr>
              <a:t>add $3, $10, $11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908925" y="1176338"/>
            <a:ext cx="9969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Write Back</a:t>
            </a:r>
          </a:p>
        </p:txBody>
      </p:sp>
      <p:pic>
        <p:nvPicPr>
          <p:cNvPr id="15368" name="Picture 8" descr="f06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838325"/>
            <a:ext cx="8077200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895850" y="4132263"/>
            <a:ext cx="364202" cy="7817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400" b="1" dirty="0">
                <a:solidFill>
                  <a:srgbClr val="FF0000"/>
                </a:solidFill>
                <a:latin typeface="Times New Roman" pitchFamily="18" charset="0"/>
              </a:rPr>
              <a:t>16</a:t>
            </a:r>
          </a:p>
          <a:p>
            <a:pPr>
              <a:lnSpc>
                <a:spcPct val="80000"/>
              </a:lnSpc>
            </a:pPr>
            <a:endParaRPr lang="en-US" sz="14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14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1400" b="1" dirty="0">
                <a:solidFill>
                  <a:srgbClr val="0000FF"/>
                </a:solidFill>
                <a:latin typeface="Times New Roman" pitchFamily="18" charset="0"/>
              </a:rPr>
              <a:t>50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3810000" y="4038600"/>
            <a:ext cx="361950" cy="601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400" b="1">
                <a:solidFill>
                  <a:srgbClr val="FF0000"/>
                </a:solidFill>
                <a:latin typeface="Times New Roman" pitchFamily="18" charset="0"/>
              </a:rPr>
              <a:t>16</a:t>
            </a:r>
          </a:p>
          <a:p>
            <a:pPr>
              <a:lnSpc>
                <a:spcPct val="80000"/>
              </a:lnSpc>
            </a:pPr>
            <a:endParaRPr lang="en-US" sz="1400" b="1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1400" b="1">
                <a:solidFill>
                  <a:srgbClr val="0000FF"/>
                </a:solidFill>
                <a:latin typeface="Times New Roman" pitchFamily="18" charset="0"/>
              </a:rPr>
              <a:t>14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5562600" y="4429125"/>
            <a:ext cx="364202" cy="264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400" b="1" dirty="0">
                <a:solidFill>
                  <a:srgbClr val="FF0000"/>
                </a:solidFill>
                <a:latin typeface="Times New Roman" pitchFamily="18" charset="0"/>
              </a:rPr>
              <a:t>66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2279650" y="1609725"/>
            <a:ext cx="2749550" cy="8382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And this should be value</a:t>
            </a:r>
          </a:p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from memory (which hasn’t</a:t>
            </a:r>
          </a:p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even been loaded yet).</a:t>
            </a:r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3657600" y="2447925"/>
            <a:ext cx="304800" cy="1600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6575425" y="1838325"/>
            <a:ext cx="1606530" cy="58477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This should</a:t>
            </a:r>
          </a:p>
          <a:p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have been “92”</a:t>
            </a:r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H="1">
            <a:off x="5791200" y="2447925"/>
            <a:ext cx="1295400" cy="2057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7334250" y="5267325"/>
            <a:ext cx="361950" cy="261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400" b="1">
                <a:solidFill>
                  <a:srgbClr val="0000FF"/>
                </a:solidFill>
                <a:latin typeface="Times New Roman" pitchFamily="18" charset="0"/>
              </a:rPr>
              <a:t>42</a:t>
            </a:r>
          </a:p>
        </p:txBody>
      </p:sp>
    </p:spTree>
    <p:extLst>
      <p:ext uri="{BB962C8B-B14F-4D97-AF65-F5344CB8AC3E}">
        <p14:creationId xmlns:p14="http://schemas.microsoft.com/office/powerpoint/2010/main" val="380745669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15200" cy="457200"/>
          </a:xfrm>
        </p:spPr>
        <p:txBody>
          <a:bodyPr lIns="90488" tIns="44450" rIns="90488" bIns="44450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Branch Hazards</a:t>
            </a:r>
          </a:p>
        </p:txBody>
      </p:sp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2216150" y="2400300"/>
            <a:ext cx="4483100" cy="800100"/>
            <a:chOff x="1396" y="1512"/>
            <a:chExt cx="2824" cy="504"/>
          </a:xfrm>
        </p:grpSpPr>
        <p:sp>
          <p:nvSpPr>
            <p:cNvPr id="16486" name="Rectangle 4"/>
            <p:cNvSpPr>
              <a:spLocks noChangeArrowheads="1"/>
            </p:cNvSpPr>
            <p:nvPr/>
          </p:nvSpPr>
          <p:spPr bwMode="auto">
            <a:xfrm>
              <a:off x="1396" y="158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IM</a:t>
              </a:r>
            </a:p>
          </p:txBody>
        </p:sp>
        <p:sp>
          <p:nvSpPr>
            <p:cNvPr id="16487" name="Rectangle 5"/>
            <p:cNvSpPr>
              <a:spLocks noChangeArrowheads="1"/>
            </p:cNvSpPr>
            <p:nvPr/>
          </p:nvSpPr>
          <p:spPr bwMode="auto">
            <a:xfrm>
              <a:off x="2020" y="158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16488" name="Group 6"/>
            <p:cNvGrpSpPr>
              <a:grpSpLocks/>
            </p:cNvGrpSpPr>
            <p:nvPr/>
          </p:nvGrpSpPr>
          <p:grpSpPr bwMode="auto">
            <a:xfrm>
              <a:off x="2651" y="1512"/>
              <a:ext cx="275" cy="504"/>
              <a:chOff x="2651" y="1512"/>
              <a:chExt cx="275" cy="504"/>
            </a:xfrm>
          </p:grpSpPr>
          <p:grpSp>
            <p:nvGrpSpPr>
              <p:cNvPr id="16496" name="Group 7"/>
              <p:cNvGrpSpPr>
                <a:grpSpLocks/>
              </p:cNvGrpSpPr>
              <p:nvPr/>
            </p:nvGrpSpPr>
            <p:grpSpPr bwMode="auto">
              <a:xfrm>
                <a:off x="2651" y="1536"/>
                <a:ext cx="275" cy="480"/>
                <a:chOff x="2651" y="1536"/>
                <a:chExt cx="275" cy="480"/>
              </a:xfrm>
            </p:grpSpPr>
            <p:sp>
              <p:nvSpPr>
                <p:cNvPr id="16498" name="Line 8"/>
                <p:cNvSpPr>
                  <a:spLocks noChangeShapeType="1"/>
                </p:cNvSpPr>
                <p:nvPr/>
              </p:nvSpPr>
              <p:spPr bwMode="auto">
                <a:xfrm>
                  <a:off x="2651" y="1536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99" name="Line 9"/>
                <p:cNvSpPr>
                  <a:spLocks noChangeShapeType="1"/>
                </p:cNvSpPr>
                <p:nvPr/>
              </p:nvSpPr>
              <p:spPr bwMode="auto">
                <a:xfrm>
                  <a:off x="2651" y="1536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00" name="Line 10"/>
                <p:cNvSpPr>
                  <a:spLocks noChangeShapeType="1"/>
                </p:cNvSpPr>
                <p:nvPr/>
              </p:nvSpPr>
              <p:spPr bwMode="auto">
                <a:xfrm>
                  <a:off x="2651" y="1707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01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2651" y="1776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02" name="Line 12"/>
                <p:cNvSpPr>
                  <a:spLocks noChangeShapeType="1"/>
                </p:cNvSpPr>
                <p:nvPr/>
              </p:nvSpPr>
              <p:spPr bwMode="auto">
                <a:xfrm>
                  <a:off x="2651" y="1845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03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651" y="1845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04" name="Line 14"/>
                <p:cNvSpPr>
                  <a:spLocks noChangeShapeType="1"/>
                </p:cNvSpPr>
                <p:nvPr/>
              </p:nvSpPr>
              <p:spPr bwMode="auto">
                <a:xfrm>
                  <a:off x="2926" y="1707"/>
                  <a:ext cx="0" cy="13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97" name="Rectangle 15"/>
              <p:cNvSpPr>
                <a:spLocks noChangeArrowheads="1"/>
              </p:cNvSpPr>
              <p:nvPr/>
            </p:nvSpPr>
            <p:spPr bwMode="auto">
              <a:xfrm rot="5400000">
                <a:off x="2582" y="1631"/>
                <a:ext cx="428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>
                    <a:latin typeface="Times New Roman" pitchFamily="18" charset="0"/>
                  </a:rPr>
                  <a:t>   </a:t>
                </a:r>
                <a:r>
                  <a:rPr lang="en-US" sz="1400">
                    <a:latin typeface="Times New Roman" pitchFamily="18" charset="0"/>
                  </a:rPr>
                  <a:t>ALU</a:t>
                </a:r>
              </a:p>
            </p:txBody>
          </p:sp>
        </p:grpSp>
        <p:sp>
          <p:nvSpPr>
            <p:cNvPr id="16489" name="Rectangle 16"/>
            <p:cNvSpPr>
              <a:spLocks noChangeArrowheads="1"/>
            </p:cNvSpPr>
            <p:nvPr/>
          </p:nvSpPr>
          <p:spPr bwMode="auto">
            <a:xfrm>
              <a:off x="3220" y="158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DM</a:t>
              </a:r>
            </a:p>
          </p:txBody>
        </p:sp>
        <p:sp>
          <p:nvSpPr>
            <p:cNvPr id="16490" name="Rectangle 17"/>
            <p:cNvSpPr>
              <a:spLocks noChangeArrowheads="1"/>
            </p:cNvSpPr>
            <p:nvPr/>
          </p:nvSpPr>
          <p:spPr bwMode="auto">
            <a:xfrm>
              <a:off x="3892" y="158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</a:t>
              </a:r>
            </a:p>
          </p:txBody>
        </p:sp>
        <p:sp>
          <p:nvSpPr>
            <p:cNvPr id="16491" name="Line 18"/>
            <p:cNvSpPr>
              <a:spLocks noChangeShapeType="1"/>
            </p:cNvSpPr>
            <p:nvPr/>
          </p:nvSpPr>
          <p:spPr bwMode="auto">
            <a:xfrm>
              <a:off x="1728" y="1776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92" name="Line 19"/>
            <p:cNvSpPr>
              <a:spLocks noChangeShapeType="1"/>
            </p:cNvSpPr>
            <p:nvPr/>
          </p:nvSpPr>
          <p:spPr bwMode="auto">
            <a:xfrm>
              <a:off x="2352" y="163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93" name="Line 20"/>
            <p:cNvSpPr>
              <a:spLocks noChangeShapeType="1"/>
            </p:cNvSpPr>
            <p:nvPr/>
          </p:nvSpPr>
          <p:spPr bwMode="auto">
            <a:xfrm>
              <a:off x="2352" y="187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94" name="Line 21"/>
            <p:cNvSpPr>
              <a:spLocks noChangeShapeType="1"/>
            </p:cNvSpPr>
            <p:nvPr/>
          </p:nvSpPr>
          <p:spPr bwMode="auto">
            <a:xfrm>
              <a:off x="2927" y="1779"/>
              <a:ext cx="29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95" name="Line 22"/>
            <p:cNvSpPr>
              <a:spLocks noChangeShapeType="1"/>
            </p:cNvSpPr>
            <p:nvPr/>
          </p:nvSpPr>
          <p:spPr bwMode="auto">
            <a:xfrm>
              <a:off x="3552" y="1776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88" name="Rectangle 23"/>
          <p:cNvSpPr>
            <a:spLocks noChangeArrowheads="1"/>
          </p:cNvSpPr>
          <p:nvPr/>
        </p:nvSpPr>
        <p:spPr bwMode="auto">
          <a:xfrm>
            <a:off x="5187950" y="4883150"/>
            <a:ext cx="5207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IM</a:t>
            </a:r>
          </a:p>
        </p:txBody>
      </p:sp>
      <p:sp>
        <p:nvSpPr>
          <p:cNvPr id="16389" name="Rectangle 24"/>
          <p:cNvSpPr>
            <a:spLocks noChangeArrowheads="1"/>
          </p:cNvSpPr>
          <p:nvPr/>
        </p:nvSpPr>
        <p:spPr bwMode="auto">
          <a:xfrm>
            <a:off x="6178550" y="4883150"/>
            <a:ext cx="5207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Reg</a:t>
            </a:r>
          </a:p>
        </p:txBody>
      </p:sp>
      <p:grpSp>
        <p:nvGrpSpPr>
          <p:cNvPr id="16390" name="Group 25"/>
          <p:cNvGrpSpPr>
            <a:grpSpLocks/>
          </p:cNvGrpSpPr>
          <p:nvPr/>
        </p:nvGrpSpPr>
        <p:grpSpPr bwMode="auto">
          <a:xfrm>
            <a:off x="7180263" y="4762500"/>
            <a:ext cx="436562" cy="800100"/>
            <a:chOff x="4523" y="3000"/>
            <a:chExt cx="275" cy="504"/>
          </a:xfrm>
        </p:grpSpPr>
        <p:grpSp>
          <p:nvGrpSpPr>
            <p:cNvPr id="16477" name="Group 26"/>
            <p:cNvGrpSpPr>
              <a:grpSpLocks/>
            </p:cNvGrpSpPr>
            <p:nvPr/>
          </p:nvGrpSpPr>
          <p:grpSpPr bwMode="auto">
            <a:xfrm>
              <a:off x="4523" y="3024"/>
              <a:ext cx="275" cy="480"/>
              <a:chOff x="4523" y="3024"/>
              <a:chExt cx="275" cy="480"/>
            </a:xfrm>
          </p:grpSpPr>
          <p:sp>
            <p:nvSpPr>
              <p:cNvPr id="16479" name="Line 27"/>
              <p:cNvSpPr>
                <a:spLocks noChangeShapeType="1"/>
              </p:cNvSpPr>
              <p:nvPr/>
            </p:nvSpPr>
            <p:spPr bwMode="auto">
              <a:xfrm>
                <a:off x="4523" y="3024"/>
                <a:ext cx="0" cy="17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0" name="Line 28"/>
              <p:cNvSpPr>
                <a:spLocks noChangeShapeType="1"/>
              </p:cNvSpPr>
              <p:nvPr/>
            </p:nvSpPr>
            <p:spPr bwMode="auto">
              <a:xfrm>
                <a:off x="4523" y="3024"/>
                <a:ext cx="275" cy="17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1" name="Line 29"/>
              <p:cNvSpPr>
                <a:spLocks noChangeShapeType="1"/>
              </p:cNvSpPr>
              <p:nvPr/>
            </p:nvSpPr>
            <p:spPr bwMode="auto">
              <a:xfrm>
                <a:off x="4523" y="3195"/>
                <a:ext cx="11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2" name="Line 30"/>
              <p:cNvSpPr>
                <a:spLocks noChangeShapeType="1"/>
              </p:cNvSpPr>
              <p:nvPr/>
            </p:nvSpPr>
            <p:spPr bwMode="auto">
              <a:xfrm flipH="1">
                <a:off x="4523" y="3264"/>
                <a:ext cx="11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3" name="Line 31"/>
              <p:cNvSpPr>
                <a:spLocks noChangeShapeType="1"/>
              </p:cNvSpPr>
              <p:nvPr/>
            </p:nvSpPr>
            <p:spPr bwMode="auto">
              <a:xfrm>
                <a:off x="4523" y="3333"/>
                <a:ext cx="0" cy="17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4" name="Line 32"/>
              <p:cNvSpPr>
                <a:spLocks noChangeShapeType="1"/>
              </p:cNvSpPr>
              <p:nvPr/>
            </p:nvSpPr>
            <p:spPr bwMode="auto">
              <a:xfrm flipV="1">
                <a:off x="4523" y="3333"/>
                <a:ext cx="275" cy="17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5" name="Line 33"/>
              <p:cNvSpPr>
                <a:spLocks noChangeShapeType="1"/>
              </p:cNvSpPr>
              <p:nvPr/>
            </p:nvSpPr>
            <p:spPr bwMode="auto">
              <a:xfrm>
                <a:off x="4798" y="3195"/>
                <a:ext cx="0" cy="13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78" name="Rectangle 34"/>
            <p:cNvSpPr>
              <a:spLocks noChangeArrowheads="1"/>
            </p:cNvSpPr>
            <p:nvPr/>
          </p:nvSpPr>
          <p:spPr bwMode="auto">
            <a:xfrm rot="5400000">
              <a:off x="4454" y="3119"/>
              <a:ext cx="428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latin typeface="Times New Roman" pitchFamily="18" charset="0"/>
                </a:rPr>
                <a:t>   </a:t>
              </a:r>
              <a:r>
                <a:rPr lang="en-US" sz="1400">
                  <a:latin typeface="Times New Roman" pitchFamily="18" charset="0"/>
                </a:rPr>
                <a:t>ALU</a:t>
              </a:r>
            </a:p>
          </p:txBody>
        </p:sp>
      </p:grpSp>
      <p:sp>
        <p:nvSpPr>
          <p:cNvPr id="16391" name="Rectangle 35"/>
          <p:cNvSpPr>
            <a:spLocks noChangeArrowheads="1"/>
          </p:cNvSpPr>
          <p:nvPr/>
        </p:nvSpPr>
        <p:spPr bwMode="auto">
          <a:xfrm>
            <a:off x="8083550" y="4883150"/>
            <a:ext cx="5207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DM</a:t>
            </a:r>
          </a:p>
        </p:txBody>
      </p:sp>
      <p:sp>
        <p:nvSpPr>
          <p:cNvPr id="16392" name="Line 36"/>
          <p:cNvSpPr>
            <a:spLocks noChangeShapeType="1"/>
          </p:cNvSpPr>
          <p:nvPr/>
        </p:nvSpPr>
        <p:spPr bwMode="auto">
          <a:xfrm>
            <a:off x="5715000" y="5181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Line 37"/>
          <p:cNvSpPr>
            <a:spLocks noChangeShapeType="1"/>
          </p:cNvSpPr>
          <p:nvPr/>
        </p:nvSpPr>
        <p:spPr bwMode="auto">
          <a:xfrm>
            <a:off x="6705600" y="4953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Line 38"/>
          <p:cNvSpPr>
            <a:spLocks noChangeShapeType="1"/>
          </p:cNvSpPr>
          <p:nvPr/>
        </p:nvSpPr>
        <p:spPr bwMode="auto">
          <a:xfrm>
            <a:off x="6705600" y="5334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Line 39"/>
          <p:cNvSpPr>
            <a:spLocks noChangeShapeType="1"/>
          </p:cNvSpPr>
          <p:nvPr/>
        </p:nvSpPr>
        <p:spPr bwMode="auto">
          <a:xfrm>
            <a:off x="7618413" y="5186363"/>
            <a:ext cx="461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6396" name="Group 40"/>
          <p:cNvGrpSpPr>
            <a:grpSpLocks/>
          </p:cNvGrpSpPr>
          <p:nvPr/>
        </p:nvGrpSpPr>
        <p:grpSpPr bwMode="auto">
          <a:xfrm>
            <a:off x="4197350" y="3924300"/>
            <a:ext cx="4483100" cy="800100"/>
            <a:chOff x="2644" y="2472"/>
            <a:chExt cx="2824" cy="504"/>
          </a:xfrm>
        </p:grpSpPr>
        <p:sp>
          <p:nvSpPr>
            <p:cNvPr id="16458" name="Rectangle 41"/>
            <p:cNvSpPr>
              <a:spLocks noChangeArrowheads="1"/>
            </p:cNvSpPr>
            <p:nvPr/>
          </p:nvSpPr>
          <p:spPr bwMode="auto">
            <a:xfrm>
              <a:off x="2644" y="254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IM</a:t>
              </a:r>
            </a:p>
          </p:txBody>
        </p:sp>
        <p:sp>
          <p:nvSpPr>
            <p:cNvPr id="16459" name="Rectangle 42"/>
            <p:cNvSpPr>
              <a:spLocks noChangeArrowheads="1"/>
            </p:cNvSpPr>
            <p:nvPr/>
          </p:nvSpPr>
          <p:spPr bwMode="auto">
            <a:xfrm>
              <a:off x="3268" y="254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16460" name="Group 43"/>
            <p:cNvGrpSpPr>
              <a:grpSpLocks/>
            </p:cNvGrpSpPr>
            <p:nvPr/>
          </p:nvGrpSpPr>
          <p:grpSpPr bwMode="auto">
            <a:xfrm>
              <a:off x="3899" y="2472"/>
              <a:ext cx="275" cy="504"/>
              <a:chOff x="3899" y="2472"/>
              <a:chExt cx="275" cy="504"/>
            </a:xfrm>
          </p:grpSpPr>
          <p:grpSp>
            <p:nvGrpSpPr>
              <p:cNvPr id="16468" name="Group 44"/>
              <p:cNvGrpSpPr>
                <a:grpSpLocks/>
              </p:cNvGrpSpPr>
              <p:nvPr/>
            </p:nvGrpSpPr>
            <p:grpSpPr bwMode="auto">
              <a:xfrm>
                <a:off x="3899" y="2496"/>
                <a:ext cx="275" cy="480"/>
                <a:chOff x="3899" y="2496"/>
                <a:chExt cx="275" cy="480"/>
              </a:xfrm>
            </p:grpSpPr>
            <p:sp>
              <p:nvSpPr>
                <p:cNvPr id="16470" name="Line 45"/>
                <p:cNvSpPr>
                  <a:spLocks noChangeShapeType="1"/>
                </p:cNvSpPr>
                <p:nvPr/>
              </p:nvSpPr>
              <p:spPr bwMode="auto">
                <a:xfrm>
                  <a:off x="3899" y="2496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71" name="Line 46"/>
                <p:cNvSpPr>
                  <a:spLocks noChangeShapeType="1"/>
                </p:cNvSpPr>
                <p:nvPr/>
              </p:nvSpPr>
              <p:spPr bwMode="auto">
                <a:xfrm>
                  <a:off x="3899" y="2496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72" name="Line 47"/>
                <p:cNvSpPr>
                  <a:spLocks noChangeShapeType="1"/>
                </p:cNvSpPr>
                <p:nvPr/>
              </p:nvSpPr>
              <p:spPr bwMode="auto">
                <a:xfrm>
                  <a:off x="3899" y="2667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73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3899" y="2736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74" name="Line 49"/>
                <p:cNvSpPr>
                  <a:spLocks noChangeShapeType="1"/>
                </p:cNvSpPr>
                <p:nvPr/>
              </p:nvSpPr>
              <p:spPr bwMode="auto">
                <a:xfrm>
                  <a:off x="3899" y="2805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75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3899" y="2805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76" name="Line 51"/>
                <p:cNvSpPr>
                  <a:spLocks noChangeShapeType="1"/>
                </p:cNvSpPr>
                <p:nvPr/>
              </p:nvSpPr>
              <p:spPr bwMode="auto">
                <a:xfrm>
                  <a:off x="4174" y="2667"/>
                  <a:ext cx="0" cy="13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69" name="Rectangle 52"/>
              <p:cNvSpPr>
                <a:spLocks noChangeArrowheads="1"/>
              </p:cNvSpPr>
              <p:nvPr/>
            </p:nvSpPr>
            <p:spPr bwMode="auto">
              <a:xfrm rot="5400000">
                <a:off x="3830" y="2591"/>
                <a:ext cx="428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>
                    <a:latin typeface="Times New Roman" pitchFamily="18" charset="0"/>
                  </a:rPr>
                  <a:t>   </a:t>
                </a:r>
                <a:r>
                  <a:rPr lang="en-US" sz="1400">
                    <a:latin typeface="Times New Roman" pitchFamily="18" charset="0"/>
                  </a:rPr>
                  <a:t>ALU</a:t>
                </a:r>
              </a:p>
            </p:txBody>
          </p:sp>
        </p:grpSp>
        <p:sp>
          <p:nvSpPr>
            <p:cNvPr id="16461" name="Rectangle 53"/>
            <p:cNvSpPr>
              <a:spLocks noChangeArrowheads="1"/>
            </p:cNvSpPr>
            <p:nvPr/>
          </p:nvSpPr>
          <p:spPr bwMode="auto">
            <a:xfrm>
              <a:off x="4468" y="254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DM</a:t>
              </a:r>
            </a:p>
          </p:txBody>
        </p:sp>
        <p:sp>
          <p:nvSpPr>
            <p:cNvPr id="16462" name="Rectangle 54"/>
            <p:cNvSpPr>
              <a:spLocks noChangeArrowheads="1"/>
            </p:cNvSpPr>
            <p:nvPr/>
          </p:nvSpPr>
          <p:spPr bwMode="auto">
            <a:xfrm>
              <a:off x="5140" y="254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</a:t>
              </a:r>
            </a:p>
          </p:txBody>
        </p:sp>
        <p:sp>
          <p:nvSpPr>
            <p:cNvPr id="16463" name="Line 55"/>
            <p:cNvSpPr>
              <a:spLocks noChangeShapeType="1"/>
            </p:cNvSpPr>
            <p:nvPr/>
          </p:nvSpPr>
          <p:spPr bwMode="auto">
            <a:xfrm>
              <a:off x="2976" y="2736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64" name="Line 56"/>
            <p:cNvSpPr>
              <a:spLocks noChangeShapeType="1"/>
            </p:cNvSpPr>
            <p:nvPr/>
          </p:nvSpPr>
          <p:spPr bwMode="auto">
            <a:xfrm>
              <a:off x="3600" y="25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65" name="Line 57"/>
            <p:cNvSpPr>
              <a:spLocks noChangeShapeType="1"/>
            </p:cNvSpPr>
            <p:nvPr/>
          </p:nvSpPr>
          <p:spPr bwMode="auto">
            <a:xfrm>
              <a:off x="3600" y="283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66" name="Line 58"/>
            <p:cNvSpPr>
              <a:spLocks noChangeShapeType="1"/>
            </p:cNvSpPr>
            <p:nvPr/>
          </p:nvSpPr>
          <p:spPr bwMode="auto">
            <a:xfrm>
              <a:off x="4175" y="2739"/>
              <a:ext cx="29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67" name="Line 59"/>
            <p:cNvSpPr>
              <a:spLocks noChangeShapeType="1"/>
            </p:cNvSpPr>
            <p:nvPr/>
          </p:nvSpPr>
          <p:spPr bwMode="auto">
            <a:xfrm>
              <a:off x="4800" y="2736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397" name="Group 60"/>
          <p:cNvGrpSpPr>
            <a:grpSpLocks/>
          </p:cNvGrpSpPr>
          <p:nvPr/>
        </p:nvGrpSpPr>
        <p:grpSpPr bwMode="auto">
          <a:xfrm>
            <a:off x="3206750" y="3162300"/>
            <a:ext cx="4483100" cy="800100"/>
            <a:chOff x="2020" y="1992"/>
            <a:chExt cx="2824" cy="504"/>
          </a:xfrm>
        </p:grpSpPr>
        <p:sp>
          <p:nvSpPr>
            <p:cNvPr id="16439" name="Rectangle 61"/>
            <p:cNvSpPr>
              <a:spLocks noChangeArrowheads="1"/>
            </p:cNvSpPr>
            <p:nvPr/>
          </p:nvSpPr>
          <p:spPr bwMode="auto">
            <a:xfrm>
              <a:off x="2020" y="206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IM</a:t>
              </a:r>
            </a:p>
          </p:txBody>
        </p:sp>
        <p:sp>
          <p:nvSpPr>
            <p:cNvPr id="16440" name="Rectangle 62"/>
            <p:cNvSpPr>
              <a:spLocks noChangeArrowheads="1"/>
            </p:cNvSpPr>
            <p:nvPr/>
          </p:nvSpPr>
          <p:spPr bwMode="auto">
            <a:xfrm>
              <a:off x="2644" y="206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16441" name="Group 63"/>
            <p:cNvGrpSpPr>
              <a:grpSpLocks/>
            </p:cNvGrpSpPr>
            <p:nvPr/>
          </p:nvGrpSpPr>
          <p:grpSpPr bwMode="auto">
            <a:xfrm>
              <a:off x="3275" y="1992"/>
              <a:ext cx="275" cy="504"/>
              <a:chOff x="3275" y="1992"/>
              <a:chExt cx="275" cy="504"/>
            </a:xfrm>
          </p:grpSpPr>
          <p:grpSp>
            <p:nvGrpSpPr>
              <p:cNvPr id="16449" name="Group 64"/>
              <p:cNvGrpSpPr>
                <a:grpSpLocks/>
              </p:cNvGrpSpPr>
              <p:nvPr/>
            </p:nvGrpSpPr>
            <p:grpSpPr bwMode="auto">
              <a:xfrm>
                <a:off x="3275" y="2016"/>
                <a:ext cx="275" cy="480"/>
                <a:chOff x="3275" y="2016"/>
                <a:chExt cx="275" cy="480"/>
              </a:xfrm>
            </p:grpSpPr>
            <p:sp>
              <p:nvSpPr>
                <p:cNvPr id="16451" name="Line 65"/>
                <p:cNvSpPr>
                  <a:spLocks noChangeShapeType="1"/>
                </p:cNvSpPr>
                <p:nvPr/>
              </p:nvSpPr>
              <p:spPr bwMode="auto">
                <a:xfrm>
                  <a:off x="3275" y="2016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52" name="Line 66"/>
                <p:cNvSpPr>
                  <a:spLocks noChangeShapeType="1"/>
                </p:cNvSpPr>
                <p:nvPr/>
              </p:nvSpPr>
              <p:spPr bwMode="auto">
                <a:xfrm>
                  <a:off x="3275" y="2016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53" name="Line 67"/>
                <p:cNvSpPr>
                  <a:spLocks noChangeShapeType="1"/>
                </p:cNvSpPr>
                <p:nvPr/>
              </p:nvSpPr>
              <p:spPr bwMode="auto">
                <a:xfrm>
                  <a:off x="3275" y="2187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54" name="Line 68"/>
                <p:cNvSpPr>
                  <a:spLocks noChangeShapeType="1"/>
                </p:cNvSpPr>
                <p:nvPr/>
              </p:nvSpPr>
              <p:spPr bwMode="auto">
                <a:xfrm flipH="1">
                  <a:off x="3275" y="2256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55" name="Line 69"/>
                <p:cNvSpPr>
                  <a:spLocks noChangeShapeType="1"/>
                </p:cNvSpPr>
                <p:nvPr/>
              </p:nvSpPr>
              <p:spPr bwMode="auto">
                <a:xfrm>
                  <a:off x="3275" y="2325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56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3275" y="2325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57" name="Line 71"/>
                <p:cNvSpPr>
                  <a:spLocks noChangeShapeType="1"/>
                </p:cNvSpPr>
                <p:nvPr/>
              </p:nvSpPr>
              <p:spPr bwMode="auto">
                <a:xfrm>
                  <a:off x="3550" y="2187"/>
                  <a:ext cx="0" cy="13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50" name="Rectangle 72"/>
              <p:cNvSpPr>
                <a:spLocks noChangeArrowheads="1"/>
              </p:cNvSpPr>
              <p:nvPr/>
            </p:nvSpPr>
            <p:spPr bwMode="auto">
              <a:xfrm rot="5400000">
                <a:off x="3206" y="2111"/>
                <a:ext cx="428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>
                    <a:latin typeface="Times New Roman" pitchFamily="18" charset="0"/>
                  </a:rPr>
                  <a:t>   </a:t>
                </a:r>
                <a:r>
                  <a:rPr lang="en-US" sz="1400">
                    <a:latin typeface="Times New Roman" pitchFamily="18" charset="0"/>
                  </a:rPr>
                  <a:t>ALU</a:t>
                </a:r>
              </a:p>
            </p:txBody>
          </p:sp>
        </p:grpSp>
        <p:sp>
          <p:nvSpPr>
            <p:cNvPr id="16442" name="Rectangle 73"/>
            <p:cNvSpPr>
              <a:spLocks noChangeArrowheads="1"/>
            </p:cNvSpPr>
            <p:nvPr/>
          </p:nvSpPr>
          <p:spPr bwMode="auto">
            <a:xfrm>
              <a:off x="3844" y="206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DM</a:t>
              </a:r>
            </a:p>
          </p:txBody>
        </p:sp>
        <p:sp>
          <p:nvSpPr>
            <p:cNvPr id="16443" name="Rectangle 74"/>
            <p:cNvSpPr>
              <a:spLocks noChangeArrowheads="1"/>
            </p:cNvSpPr>
            <p:nvPr/>
          </p:nvSpPr>
          <p:spPr bwMode="auto">
            <a:xfrm>
              <a:off x="4516" y="206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</a:t>
              </a:r>
            </a:p>
          </p:txBody>
        </p:sp>
        <p:sp>
          <p:nvSpPr>
            <p:cNvPr id="16444" name="Line 75"/>
            <p:cNvSpPr>
              <a:spLocks noChangeShapeType="1"/>
            </p:cNvSpPr>
            <p:nvPr/>
          </p:nvSpPr>
          <p:spPr bwMode="auto">
            <a:xfrm>
              <a:off x="2352" y="2256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5" name="Line 76"/>
            <p:cNvSpPr>
              <a:spLocks noChangeShapeType="1"/>
            </p:cNvSpPr>
            <p:nvPr/>
          </p:nvSpPr>
          <p:spPr bwMode="auto">
            <a:xfrm>
              <a:off x="2976" y="211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6" name="Line 77"/>
            <p:cNvSpPr>
              <a:spLocks noChangeShapeType="1"/>
            </p:cNvSpPr>
            <p:nvPr/>
          </p:nvSpPr>
          <p:spPr bwMode="auto">
            <a:xfrm>
              <a:off x="2976" y="23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7" name="Line 78"/>
            <p:cNvSpPr>
              <a:spLocks noChangeShapeType="1"/>
            </p:cNvSpPr>
            <p:nvPr/>
          </p:nvSpPr>
          <p:spPr bwMode="auto">
            <a:xfrm>
              <a:off x="3551" y="2259"/>
              <a:ext cx="29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8" name="Line 79"/>
            <p:cNvSpPr>
              <a:spLocks noChangeShapeType="1"/>
            </p:cNvSpPr>
            <p:nvPr/>
          </p:nvSpPr>
          <p:spPr bwMode="auto">
            <a:xfrm>
              <a:off x="4176" y="2256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398" name="Group 80"/>
          <p:cNvGrpSpPr>
            <a:grpSpLocks/>
          </p:cNvGrpSpPr>
          <p:nvPr/>
        </p:nvGrpSpPr>
        <p:grpSpPr bwMode="auto">
          <a:xfrm>
            <a:off x="1225550" y="1638300"/>
            <a:ext cx="4483100" cy="800100"/>
            <a:chOff x="772" y="1032"/>
            <a:chExt cx="2824" cy="504"/>
          </a:xfrm>
        </p:grpSpPr>
        <p:sp>
          <p:nvSpPr>
            <p:cNvPr id="16420" name="Rectangle 81"/>
            <p:cNvSpPr>
              <a:spLocks noChangeArrowheads="1"/>
            </p:cNvSpPr>
            <p:nvPr/>
          </p:nvSpPr>
          <p:spPr bwMode="auto">
            <a:xfrm>
              <a:off x="772" y="110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IM</a:t>
              </a:r>
            </a:p>
          </p:txBody>
        </p:sp>
        <p:sp>
          <p:nvSpPr>
            <p:cNvPr id="16421" name="Rectangle 82"/>
            <p:cNvSpPr>
              <a:spLocks noChangeArrowheads="1"/>
            </p:cNvSpPr>
            <p:nvPr/>
          </p:nvSpPr>
          <p:spPr bwMode="auto">
            <a:xfrm>
              <a:off x="1396" y="110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16422" name="Group 83"/>
            <p:cNvGrpSpPr>
              <a:grpSpLocks/>
            </p:cNvGrpSpPr>
            <p:nvPr/>
          </p:nvGrpSpPr>
          <p:grpSpPr bwMode="auto">
            <a:xfrm>
              <a:off x="2027" y="1032"/>
              <a:ext cx="275" cy="504"/>
              <a:chOff x="2027" y="1032"/>
              <a:chExt cx="275" cy="504"/>
            </a:xfrm>
          </p:grpSpPr>
          <p:grpSp>
            <p:nvGrpSpPr>
              <p:cNvPr id="16430" name="Group 84"/>
              <p:cNvGrpSpPr>
                <a:grpSpLocks/>
              </p:cNvGrpSpPr>
              <p:nvPr/>
            </p:nvGrpSpPr>
            <p:grpSpPr bwMode="auto">
              <a:xfrm>
                <a:off x="2027" y="1056"/>
                <a:ext cx="275" cy="480"/>
                <a:chOff x="2027" y="1056"/>
                <a:chExt cx="275" cy="480"/>
              </a:xfrm>
            </p:grpSpPr>
            <p:sp>
              <p:nvSpPr>
                <p:cNvPr id="16432" name="Line 85"/>
                <p:cNvSpPr>
                  <a:spLocks noChangeShapeType="1"/>
                </p:cNvSpPr>
                <p:nvPr/>
              </p:nvSpPr>
              <p:spPr bwMode="auto">
                <a:xfrm>
                  <a:off x="2027" y="1056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33" name="Line 86"/>
                <p:cNvSpPr>
                  <a:spLocks noChangeShapeType="1"/>
                </p:cNvSpPr>
                <p:nvPr/>
              </p:nvSpPr>
              <p:spPr bwMode="auto">
                <a:xfrm>
                  <a:off x="2027" y="1056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34" name="Line 87"/>
                <p:cNvSpPr>
                  <a:spLocks noChangeShapeType="1"/>
                </p:cNvSpPr>
                <p:nvPr/>
              </p:nvSpPr>
              <p:spPr bwMode="auto">
                <a:xfrm>
                  <a:off x="2027" y="1227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35" name="Line 88"/>
                <p:cNvSpPr>
                  <a:spLocks noChangeShapeType="1"/>
                </p:cNvSpPr>
                <p:nvPr/>
              </p:nvSpPr>
              <p:spPr bwMode="auto">
                <a:xfrm flipH="1">
                  <a:off x="2027" y="1296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36" name="Line 89"/>
                <p:cNvSpPr>
                  <a:spLocks noChangeShapeType="1"/>
                </p:cNvSpPr>
                <p:nvPr/>
              </p:nvSpPr>
              <p:spPr bwMode="auto">
                <a:xfrm>
                  <a:off x="2027" y="1365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37" name="Line 90"/>
                <p:cNvSpPr>
                  <a:spLocks noChangeShapeType="1"/>
                </p:cNvSpPr>
                <p:nvPr/>
              </p:nvSpPr>
              <p:spPr bwMode="auto">
                <a:xfrm flipV="1">
                  <a:off x="2027" y="1365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38" name="Line 91"/>
                <p:cNvSpPr>
                  <a:spLocks noChangeShapeType="1"/>
                </p:cNvSpPr>
                <p:nvPr/>
              </p:nvSpPr>
              <p:spPr bwMode="auto">
                <a:xfrm>
                  <a:off x="2302" y="1227"/>
                  <a:ext cx="0" cy="13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31" name="Rectangle 92"/>
              <p:cNvSpPr>
                <a:spLocks noChangeArrowheads="1"/>
              </p:cNvSpPr>
              <p:nvPr/>
            </p:nvSpPr>
            <p:spPr bwMode="auto">
              <a:xfrm rot="5400000">
                <a:off x="1958" y="1151"/>
                <a:ext cx="428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>
                    <a:latin typeface="Times New Roman" pitchFamily="18" charset="0"/>
                  </a:rPr>
                  <a:t>   </a:t>
                </a:r>
                <a:r>
                  <a:rPr lang="en-US" sz="1400">
                    <a:latin typeface="Times New Roman" pitchFamily="18" charset="0"/>
                  </a:rPr>
                  <a:t>ALU</a:t>
                </a:r>
              </a:p>
            </p:txBody>
          </p:sp>
        </p:grpSp>
        <p:sp>
          <p:nvSpPr>
            <p:cNvPr id="16423" name="Rectangle 93"/>
            <p:cNvSpPr>
              <a:spLocks noChangeArrowheads="1"/>
            </p:cNvSpPr>
            <p:nvPr/>
          </p:nvSpPr>
          <p:spPr bwMode="auto">
            <a:xfrm>
              <a:off x="2596" y="110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DM</a:t>
              </a:r>
            </a:p>
          </p:txBody>
        </p:sp>
        <p:sp>
          <p:nvSpPr>
            <p:cNvPr id="16424" name="Rectangle 94"/>
            <p:cNvSpPr>
              <a:spLocks noChangeArrowheads="1"/>
            </p:cNvSpPr>
            <p:nvPr/>
          </p:nvSpPr>
          <p:spPr bwMode="auto">
            <a:xfrm>
              <a:off x="3268" y="110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</a:t>
              </a:r>
            </a:p>
          </p:txBody>
        </p:sp>
        <p:sp>
          <p:nvSpPr>
            <p:cNvPr id="16425" name="Line 95"/>
            <p:cNvSpPr>
              <a:spLocks noChangeShapeType="1"/>
            </p:cNvSpPr>
            <p:nvPr/>
          </p:nvSpPr>
          <p:spPr bwMode="auto">
            <a:xfrm>
              <a:off x="1104" y="1296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6" name="Line 96"/>
            <p:cNvSpPr>
              <a:spLocks noChangeShapeType="1"/>
            </p:cNvSpPr>
            <p:nvPr/>
          </p:nvSpPr>
          <p:spPr bwMode="auto">
            <a:xfrm>
              <a:off x="1728" y="11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Line 97"/>
            <p:cNvSpPr>
              <a:spLocks noChangeShapeType="1"/>
            </p:cNvSpPr>
            <p:nvPr/>
          </p:nvSpPr>
          <p:spPr bwMode="auto">
            <a:xfrm>
              <a:off x="1728" y="13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8" name="Line 98"/>
            <p:cNvSpPr>
              <a:spLocks noChangeShapeType="1"/>
            </p:cNvSpPr>
            <p:nvPr/>
          </p:nvSpPr>
          <p:spPr bwMode="auto">
            <a:xfrm>
              <a:off x="2303" y="1299"/>
              <a:ext cx="29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9" name="Line 99"/>
            <p:cNvSpPr>
              <a:spLocks noChangeShapeType="1"/>
            </p:cNvSpPr>
            <p:nvPr/>
          </p:nvSpPr>
          <p:spPr bwMode="auto">
            <a:xfrm>
              <a:off x="2928" y="1296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99" name="Rectangle 100"/>
          <p:cNvSpPr>
            <a:spLocks noChangeArrowheads="1"/>
          </p:cNvSpPr>
          <p:nvPr/>
        </p:nvSpPr>
        <p:spPr bwMode="auto">
          <a:xfrm>
            <a:off x="1281113" y="131921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CC1</a:t>
            </a:r>
          </a:p>
        </p:txBody>
      </p:sp>
      <p:sp>
        <p:nvSpPr>
          <p:cNvPr id="16400" name="Rectangle 101"/>
          <p:cNvSpPr>
            <a:spLocks noChangeArrowheads="1"/>
          </p:cNvSpPr>
          <p:nvPr/>
        </p:nvSpPr>
        <p:spPr bwMode="auto">
          <a:xfrm>
            <a:off x="2195513" y="131921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CC2</a:t>
            </a:r>
          </a:p>
        </p:txBody>
      </p:sp>
      <p:sp>
        <p:nvSpPr>
          <p:cNvPr id="16401" name="Rectangle 102"/>
          <p:cNvSpPr>
            <a:spLocks noChangeArrowheads="1"/>
          </p:cNvSpPr>
          <p:nvPr/>
        </p:nvSpPr>
        <p:spPr bwMode="auto">
          <a:xfrm>
            <a:off x="3262313" y="131921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CC3</a:t>
            </a:r>
          </a:p>
        </p:txBody>
      </p:sp>
      <p:sp>
        <p:nvSpPr>
          <p:cNvPr id="16402" name="Rectangle 103"/>
          <p:cNvSpPr>
            <a:spLocks noChangeArrowheads="1"/>
          </p:cNvSpPr>
          <p:nvPr/>
        </p:nvSpPr>
        <p:spPr bwMode="auto">
          <a:xfrm>
            <a:off x="4252913" y="131921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CC4</a:t>
            </a:r>
          </a:p>
        </p:txBody>
      </p:sp>
      <p:sp>
        <p:nvSpPr>
          <p:cNvPr id="16403" name="Rectangle 104"/>
          <p:cNvSpPr>
            <a:spLocks noChangeArrowheads="1"/>
          </p:cNvSpPr>
          <p:nvPr/>
        </p:nvSpPr>
        <p:spPr bwMode="auto">
          <a:xfrm>
            <a:off x="5167313" y="131921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CC5</a:t>
            </a:r>
          </a:p>
        </p:txBody>
      </p:sp>
      <p:sp>
        <p:nvSpPr>
          <p:cNvPr id="16404" name="Rectangle 105"/>
          <p:cNvSpPr>
            <a:spLocks noChangeArrowheads="1"/>
          </p:cNvSpPr>
          <p:nvPr/>
        </p:nvSpPr>
        <p:spPr bwMode="auto">
          <a:xfrm>
            <a:off x="6234113" y="131921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CC6</a:t>
            </a:r>
          </a:p>
        </p:txBody>
      </p:sp>
      <p:sp>
        <p:nvSpPr>
          <p:cNvPr id="16405" name="Rectangle 106"/>
          <p:cNvSpPr>
            <a:spLocks noChangeArrowheads="1"/>
          </p:cNvSpPr>
          <p:nvPr/>
        </p:nvSpPr>
        <p:spPr bwMode="auto">
          <a:xfrm>
            <a:off x="7224713" y="131921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CC7</a:t>
            </a:r>
          </a:p>
        </p:txBody>
      </p:sp>
      <p:sp>
        <p:nvSpPr>
          <p:cNvPr id="16406" name="Rectangle 107"/>
          <p:cNvSpPr>
            <a:spLocks noChangeArrowheads="1"/>
          </p:cNvSpPr>
          <p:nvPr/>
        </p:nvSpPr>
        <p:spPr bwMode="auto">
          <a:xfrm>
            <a:off x="8139113" y="131921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CC8</a:t>
            </a:r>
          </a:p>
        </p:txBody>
      </p:sp>
      <p:sp>
        <p:nvSpPr>
          <p:cNvPr id="16407" name="Line 108"/>
          <p:cNvSpPr>
            <a:spLocks noChangeShapeType="1"/>
          </p:cNvSpPr>
          <p:nvPr/>
        </p:nvSpPr>
        <p:spPr bwMode="auto">
          <a:xfrm>
            <a:off x="8610600" y="5181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8" name="Rectangle 109"/>
          <p:cNvSpPr>
            <a:spLocks noChangeArrowheads="1"/>
          </p:cNvSpPr>
          <p:nvPr/>
        </p:nvSpPr>
        <p:spPr bwMode="auto">
          <a:xfrm>
            <a:off x="61913" y="1876425"/>
            <a:ext cx="1160462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solidFill>
                  <a:schemeClr val="tx2"/>
                </a:solidFill>
                <a:latin typeface="Times New Roman" pitchFamily="18" charset="0"/>
              </a:rPr>
              <a:t>beq $2, $1, here</a:t>
            </a:r>
          </a:p>
        </p:txBody>
      </p:sp>
      <p:sp>
        <p:nvSpPr>
          <p:cNvPr id="16409" name="Rectangle 110"/>
          <p:cNvSpPr>
            <a:spLocks noChangeArrowheads="1"/>
          </p:cNvSpPr>
          <p:nvPr/>
        </p:nvSpPr>
        <p:spPr bwMode="auto">
          <a:xfrm>
            <a:off x="61913" y="5129213"/>
            <a:ext cx="93662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here: lw ...</a:t>
            </a:r>
          </a:p>
        </p:txBody>
      </p:sp>
      <p:sp>
        <p:nvSpPr>
          <p:cNvPr id="16410" name="Rectangle 111"/>
          <p:cNvSpPr>
            <a:spLocks noChangeArrowheads="1"/>
          </p:cNvSpPr>
          <p:nvPr/>
        </p:nvSpPr>
        <p:spPr bwMode="auto">
          <a:xfrm>
            <a:off x="61913" y="3452813"/>
            <a:ext cx="60642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sub ...</a:t>
            </a:r>
          </a:p>
        </p:txBody>
      </p:sp>
      <p:sp>
        <p:nvSpPr>
          <p:cNvPr id="16411" name="Rectangle 112"/>
          <p:cNvSpPr>
            <a:spLocks noChangeArrowheads="1"/>
          </p:cNvSpPr>
          <p:nvPr/>
        </p:nvSpPr>
        <p:spPr bwMode="auto">
          <a:xfrm>
            <a:off x="61913" y="4291013"/>
            <a:ext cx="5365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lw ...</a:t>
            </a:r>
          </a:p>
        </p:txBody>
      </p:sp>
      <p:sp>
        <p:nvSpPr>
          <p:cNvPr id="16412" name="Rectangle 113"/>
          <p:cNvSpPr>
            <a:spLocks noChangeArrowheads="1"/>
          </p:cNvSpPr>
          <p:nvPr/>
        </p:nvSpPr>
        <p:spPr bwMode="auto">
          <a:xfrm>
            <a:off x="61913" y="2614613"/>
            <a:ext cx="6159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add ...</a:t>
            </a:r>
          </a:p>
        </p:txBody>
      </p:sp>
      <p:sp>
        <p:nvSpPr>
          <p:cNvPr id="16413" name="Line 114"/>
          <p:cNvSpPr>
            <a:spLocks noChangeShapeType="1"/>
          </p:cNvSpPr>
          <p:nvPr/>
        </p:nvSpPr>
        <p:spPr bwMode="auto">
          <a:xfrm>
            <a:off x="4724400" y="2057400"/>
            <a:ext cx="457200" cy="312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14" name="Text Box 115"/>
          <p:cNvSpPr txBox="1">
            <a:spLocks noChangeArrowheads="1"/>
          </p:cNvSpPr>
          <p:nvPr/>
        </p:nvSpPr>
        <p:spPr bwMode="auto">
          <a:xfrm>
            <a:off x="601663" y="4152900"/>
            <a:ext cx="2847975" cy="7715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en-US" sz="2000">
                <a:solidFill>
                  <a:srgbClr val="FF0000"/>
                </a:solidFill>
                <a:latin typeface="Comic Sans MS" pitchFamily="66" charset="0"/>
              </a:rPr>
              <a:t>These instructions </a:t>
            </a:r>
          </a:p>
          <a:p>
            <a:pPr>
              <a:spcBef>
                <a:spcPct val="20000"/>
              </a:spcBef>
            </a:pPr>
            <a:r>
              <a:rPr kumimoji="1" lang="en-US" sz="2000">
                <a:solidFill>
                  <a:srgbClr val="FF0000"/>
                </a:solidFill>
                <a:latin typeface="Comic Sans MS" pitchFamily="66" charset="0"/>
              </a:rPr>
              <a:t>shouldn’t be executed!</a:t>
            </a:r>
          </a:p>
        </p:txBody>
      </p:sp>
      <p:sp>
        <p:nvSpPr>
          <p:cNvPr id="16415" name="Line 116"/>
          <p:cNvSpPr>
            <a:spLocks noChangeShapeType="1"/>
          </p:cNvSpPr>
          <p:nvPr/>
        </p:nvSpPr>
        <p:spPr bwMode="auto">
          <a:xfrm flipV="1">
            <a:off x="1789113" y="3079750"/>
            <a:ext cx="603250" cy="10350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416" name="Line 117"/>
          <p:cNvSpPr>
            <a:spLocks noChangeShapeType="1"/>
          </p:cNvSpPr>
          <p:nvPr/>
        </p:nvSpPr>
        <p:spPr bwMode="auto">
          <a:xfrm flipV="1">
            <a:off x="2703513" y="3841750"/>
            <a:ext cx="496887" cy="311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417" name="Line 118"/>
          <p:cNvSpPr>
            <a:spLocks noChangeShapeType="1"/>
          </p:cNvSpPr>
          <p:nvPr/>
        </p:nvSpPr>
        <p:spPr bwMode="auto">
          <a:xfrm flipV="1">
            <a:off x="3449638" y="4348163"/>
            <a:ext cx="671512" cy="1047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418" name="Text Box 119"/>
          <p:cNvSpPr txBox="1">
            <a:spLocks noChangeArrowheads="1"/>
          </p:cNvSpPr>
          <p:nvPr/>
        </p:nvSpPr>
        <p:spPr bwMode="auto">
          <a:xfrm>
            <a:off x="2681288" y="5768975"/>
            <a:ext cx="35401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en-US" sz="2000">
                <a:solidFill>
                  <a:srgbClr val="000000"/>
                </a:solidFill>
                <a:latin typeface="Comic Sans MS" pitchFamily="66" charset="0"/>
              </a:rPr>
              <a:t>Finally, the right instruction</a:t>
            </a:r>
          </a:p>
        </p:txBody>
      </p:sp>
      <p:sp>
        <p:nvSpPr>
          <p:cNvPr id="16419" name="Line 120"/>
          <p:cNvSpPr>
            <a:spLocks noChangeShapeType="1"/>
          </p:cNvSpPr>
          <p:nvPr/>
        </p:nvSpPr>
        <p:spPr bwMode="auto">
          <a:xfrm flipV="1">
            <a:off x="4386263" y="5291138"/>
            <a:ext cx="722312" cy="2714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4662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Dealing With Data Hazards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" y="1117600"/>
            <a:ext cx="8853488" cy="5130800"/>
          </a:xfrm>
          <a:noFill/>
          <a:ln/>
        </p:spPr>
        <p:txBody>
          <a:bodyPr lIns="90488" tIns="44450" rIns="90488" bIns="44450"/>
          <a:lstStyle/>
          <a:p>
            <a:pPr>
              <a:spcBef>
                <a:spcPct val="10000"/>
              </a:spcBef>
              <a:buFontTx/>
              <a:buNone/>
            </a:pPr>
            <a:r>
              <a:rPr lang="en-US" sz="2400"/>
              <a:t>Transparent register file eliminates one hazard.</a:t>
            </a:r>
          </a:p>
          <a:p>
            <a:pPr lvl="1">
              <a:spcBef>
                <a:spcPct val="10000"/>
              </a:spcBef>
              <a:buFontTx/>
              <a:buNone/>
            </a:pPr>
            <a:r>
              <a:rPr lang="en-US" sz="2400"/>
              <a:t>Use latches rather than flip-flops in Reg file</a:t>
            </a:r>
          </a:p>
          <a:p>
            <a:pPr lvl="2">
              <a:spcBef>
                <a:spcPct val="10000"/>
              </a:spcBef>
            </a:pPr>
            <a:r>
              <a:rPr lang="en-US"/>
              <a:t>First half-cycle of cycle 5: register 2 loaded</a:t>
            </a:r>
          </a:p>
          <a:p>
            <a:pPr lvl="2">
              <a:spcBef>
                <a:spcPct val="10000"/>
              </a:spcBef>
            </a:pPr>
            <a:r>
              <a:rPr lang="en-US"/>
              <a:t>Second half-cycle: new value is read into pipeline state </a:t>
            </a:r>
          </a:p>
        </p:txBody>
      </p:sp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5486400" y="5605463"/>
            <a:ext cx="228600" cy="533400"/>
          </a:xfrm>
          <a:prstGeom prst="rect">
            <a:avLst/>
          </a:prstGeom>
          <a:solidFill>
            <a:srgbClr val="DADADA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333" name="Rectangle 5"/>
          <p:cNvSpPr>
            <a:spLocks noChangeArrowheads="1"/>
          </p:cNvSpPr>
          <p:nvPr/>
        </p:nvSpPr>
        <p:spPr bwMode="auto">
          <a:xfrm>
            <a:off x="5181600" y="3319463"/>
            <a:ext cx="228600" cy="533400"/>
          </a:xfrm>
          <a:prstGeom prst="rect">
            <a:avLst/>
          </a:prstGeom>
          <a:solidFill>
            <a:srgbClr val="DADADA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16150" y="3967163"/>
            <a:ext cx="4483100" cy="800100"/>
            <a:chOff x="1396" y="1752"/>
            <a:chExt cx="2824" cy="504"/>
          </a:xfrm>
        </p:grpSpPr>
        <p:sp>
          <p:nvSpPr>
            <p:cNvPr id="227335" name="Rectangle 7"/>
            <p:cNvSpPr>
              <a:spLocks noChangeArrowheads="1"/>
            </p:cNvSpPr>
            <p:nvPr/>
          </p:nvSpPr>
          <p:spPr bwMode="auto">
            <a:xfrm>
              <a:off x="1396" y="182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IM</a:t>
              </a:r>
            </a:p>
          </p:txBody>
        </p:sp>
        <p:sp>
          <p:nvSpPr>
            <p:cNvPr id="227336" name="Rectangle 8"/>
            <p:cNvSpPr>
              <a:spLocks noChangeArrowheads="1"/>
            </p:cNvSpPr>
            <p:nvPr/>
          </p:nvSpPr>
          <p:spPr bwMode="auto">
            <a:xfrm>
              <a:off x="2020" y="182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651" y="1752"/>
              <a:ext cx="275" cy="504"/>
              <a:chOff x="2651" y="1752"/>
              <a:chExt cx="275" cy="504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2651" y="1776"/>
                <a:ext cx="275" cy="480"/>
                <a:chOff x="2651" y="1776"/>
                <a:chExt cx="275" cy="480"/>
              </a:xfrm>
            </p:grpSpPr>
            <p:sp>
              <p:nvSpPr>
                <p:cNvPr id="227339" name="Line 11"/>
                <p:cNvSpPr>
                  <a:spLocks noChangeShapeType="1"/>
                </p:cNvSpPr>
                <p:nvPr/>
              </p:nvSpPr>
              <p:spPr bwMode="auto">
                <a:xfrm>
                  <a:off x="2651" y="1776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7340" name="Line 12"/>
                <p:cNvSpPr>
                  <a:spLocks noChangeShapeType="1"/>
                </p:cNvSpPr>
                <p:nvPr/>
              </p:nvSpPr>
              <p:spPr bwMode="auto">
                <a:xfrm>
                  <a:off x="2651" y="1776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7341" name="Line 13"/>
                <p:cNvSpPr>
                  <a:spLocks noChangeShapeType="1"/>
                </p:cNvSpPr>
                <p:nvPr/>
              </p:nvSpPr>
              <p:spPr bwMode="auto">
                <a:xfrm>
                  <a:off x="2651" y="1947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7342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2651" y="2016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7343" name="Line 15"/>
                <p:cNvSpPr>
                  <a:spLocks noChangeShapeType="1"/>
                </p:cNvSpPr>
                <p:nvPr/>
              </p:nvSpPr>
              <p:spPr bwMode="auto">
                <a:xfrm>
                  <a:off x="2651" y="2085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7344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651" y="2085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7345" name="Line 17"/>
                <p:cNvSpPr>
                  <a:spLocks noChangeShapeType="1"/>
                </p:cNvSpPr>
                <p:nvPr/>
              </p:nvSpPr>
              <p:spPr bwMode="auto">
                <a:xfrm>
                  <a:off x="2926" y="1947"/>
                  <a:ext cx="0" cy="13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27346" name="Rectangle 18"/>
              <p:cNvSpPr>
                <a:spLocks noChangeArrowheads="1"/>
              </p:cNvSpPr>
              <p:nvPr/>
            </p:nvSpPr>
            <p:spPr bwMode="auto">
              <a:xfrm rot="5400000">
                <a:off x="2582" y="1871"/>
                <a:ext cx="428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>
                    <a:latin typeface="Times New Roman" pitchFamily="18" charset="0"/>
                  </a:rPr>
                  <a:t>   </a:t>
                </a:r>
                <a:r>
                  <a:rPr lang="en-US" sz="1400">
                    <a:latin typeface="Times New Roman" pitchFamily="18" charset="0"/>
                  </a:rPr>
                  <a:t>ALU</a:t>
                </a:r>
              </a:p>
            </p:txBody>
          </p:sp>
        </p:grpSp>
        <p:sp>
          <p:nvSpPr>
            <p:cNvPr id="227347" name="Rectangle 19"/>
            <p:cNvSpPr>
              <a:spLocks noChangeArrowheads="1"/>
            </p:cNvSpPr>
            <p:nvPr/>
          </p:nvSpPr>
          <p:spPr bwMode="auto">
            <a:xfrm>
              <a:off x="3220" y="182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DM</a:t>
              </a:r>
            </a:p>
          </p:txBody>
        </p:sp>
        <p:sp>
          <p:nvSpPr>
            <p:cNvPr id="227348" name="Rectangle 20"/>
            <p:cNvSpPr>
              <a:spLocks noChangeArrowheads="1"/>
            </p:cNvSpPr>
            <p:nvPr/>
          </p:nvSpPr>
          <p:spPr bwMode="auto">
            <a:xfrm>
              <a:off x="3892" y="182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</a:t>
              </a:r>
            </a:p>
          </p:txBody>
        </p:sp>
        <p:sp>
          <p:nvSpPr>
            <p:cNvPr id="227349" name="Line 21"/>
            <p:cNvSpPr>
              <a:spLocks noChangeShapeType="1"/>
            </p:cNvSpPr>
            <p:nvPr/>
          </p:nvSpPr>
          <p:spPr bwMode="auto">
            <a:xfrm>
              <a:off x="1728" y="2016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7350" name="Line 22"/>
            <p:cNvSpPr>
              <a:spLocks noChangeShapeType="1"/>
            </p:cNvSpPr>
            <p:nvPr/>
          </p:nvSpPr>
          <p:spPr bwMode="auto">
            <a:xfrm>
              <a:off x="2352" y="187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7351" name="Line 23"/>
            <p:cNvSpPr>
              <a:spLocks noChangeShapeType="1"/>
            </p:cNvSpPr>
            <p:nvPr/>
          </p:nvSpPr>
          <p:spPr bwMode="auto">
            <a:xfrm>
              <a:off x="2352" y="211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7352" name="Line 24"/>
            <p:cNvSpPr>
              <a:spLocks noChangeShapeType="1"/>
            </p:cNvSpPr>
            <p:nvPr/>
          </p:nvSpPr>
          <p:spPr bwMode="auto">
            <a:xfrm>
              <a:off x="2927" y="2019"/>
              <a:ext cx="29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7353" name="Line 25"/>
            <p:cNvSpPr>
              <a:spLocks noChangeShapeType="1"/>
            </p:cNvSpPr>
            <p:nvPr/>
          </p:nvSpPr>
          <p:spPr bwMode="auto">
            <a:xfrm>
              <a:off x="3552" y="2016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4197350" y="5491163"/>
            <a:ext cx="4483100" cy="800100"/>
            <a:chOff x="2644" y="2712"/>
            <a:chExt cx="2824" cy="504"/>
          </a:xfrm>
        </p:grpSpPr>
        <p:sp>
          <p:nvSpPr>
            <p:cNvPr id="227355" name="Rectangle 27"/>
            <p:cNvSpPr>
              <a:spLocks noChangeArrowheads="1"/>
            </p:cNvSpPr>
            <p:nvPr/>
          </p:nvSpPr>
          <p:spPr bwMode="auto">
            <a:xfrm>
              <a:off x="2644" y="278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IM</a:t>
              </a:r>
            </a:p>
          </p:txBody>
        </p:sp>
        <p:sp>
          <p:nvSpPr>
            <p:cNvPr id="227356" name="Rectangle 28"/>
            <p:cNvSpPr>
              <a:spLocks noChangeArrowheads="1"/>
            </p:cNvSpPr>
            <p:nvPr/>
          </p:nvSpPr>
          <p:spPr bwMode="auto">
            <a:xfrm>
              <a:off x="3268" y="278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6" name="Group 29"/>
            <p:cNvGrpSpPr>
              <a:grpSpLocks/>
            </p:cNvGrpSpPr>
            <p:nvPr/>
          </p:nvGrpSpPr>
          <p:grpSpPr bwMode="auto">
            <a:xfrm>
              <a:off x="3899" y="2712"/>
              <a:ext cx="275" cy="504"/>
              <a:chOff x="3899" y="2712"/>
              <a:chExt cx="275" cy="504"/>
            </a:xfrm>
          </p:grpSpPr>
          <p:grpSp>
            <p:nvGrpSpPr>
              <p:cNvPr id="7" name="Group 30"/>
              <p:cNvGrpSpPr>
                <a:grpSpLocks/>
              </p:cNvGrpSpPr>
              <p:nvPr/>
            </p:nvGrpSpPr>
            <p:grpSpPr bwMode="auto">
              <a:xfrm>
                <a:off x="3899" y="2736"/>
                <a:ext cx="275" cy="480"/>
                <a:chOff x="3899" y="2736"/>
                <a:chExt cx="275" cy="480"/>
              </a:xfrm>
            </p:grpSpPr>
            <p:sp>
              <p:nvSpPr>
                <p:cNvPr id="227359" name="Line 31"/>
                <p:cNvSpPr>
                  <a:spLocks noChangeShapeType="1"/>
                </p:cNvSpPr>
                <p:nvPr/>
              </p:nvSpPr>
              <p:spPr bwMode="auto">
                <a:xfrm>
                  <a:off x="3899" y="2736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7360" name="Line 32"/>
                <p:cNvSpPr>
                  <a:spLocks noChangeShapeType="1"/>
                </p:cNvSpPr>
                <p:nvPr/>
              </p:nvSpPr>
              <p:spPr bwMode="auto">
                <a:xfrm>
                  <a:off x="3899" y="2736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7361" name="Line 33"/>
                <p:cNvSpPr>
                  <a:spLocks noChangeShapeType="1"/>
                </p:cNvSpPr>
                <p:nvPr/>
              </p:nvSpPr>
              <p:spPr bwMode="auto">
                <a:xfrm>
                  <a:off x="3899" y="2907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7362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3899" y="2976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7363" name="Line 35"/>
                <p:cNvSpPr>
                  <a:spLocks noChangeShapeType="1"/>
                </p:cNvSpPr>
                <p:nvPr/>
              </p:nvSpPr>
              <p:spPr bwMode="auto">
                <a:xfrm>
                  <a:off x="3899" y="3045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7364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3899" y="3045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7365" name="Line 37"/>
                <p:cNvSpPr>
                  <a:spLocks noChangeShapeType="1"/>
                </p:cNvSpPr>
                <p:nvPr/>
              </p:nvSpPr>
              <p:spPr bwMode="auto">
                <a:xfrm>
                  <a:off x="4174" y="2907"/>
                  <a:ext cx="0" cy="13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27366" name="Rectangle 38"/>
              <p:cNvSpPr>
                <a:spLocks noChangeArrowheads="1"/>
              </p:cNvSpPr>
              <p:nvPr/>
            </p:nvSpPr>
            <p:spPr bwMode="auto">
              <a:xfrm rot="5400000">
                <a:off x="3830" y="2831"/>
                <a:ext cx="428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>
                    <a:latin typeface="Times New Roman" pitchFamily="18" charset="0"/>
                  </a:rPr>
                  <a:t>   </a:t>
                </a:r>
                <a:r>
                  <a:rPr lang="en-US" sz="1400">
                    <a:latin typeface="Times New Roman" pitchFamily="18" charset="0"/>
                  </a:rPr>
                  <a:t>ALU</a:t>
                </a:r>
              </a:p>
            </p:txBody>
          </p:sp>
        </p:grpSp>
        <p:sp>
          <p:nvSpPr>
            <p:cNvPr id="227367" name="Rectangle 39"/>
            <p:cNvSpPr>
              <a:spLocks noChangeArrowheads="1"/>
            </p:cNvSpPr>
            <p:nvPr/>
          </p:nvSpPr>
          <p:spPr bwMode="auto">
            <a:xfrm>
              <a:off x="4468" y="278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DM</a:t>
              </a:r>
            </a:p>
          </p:txBody>
        </p:sp>
        <p:sp>
          <p:nvSpPr>
            <p:cNvPr id="227368" name="Rectangle 40"/>
            <p:cNvSpPr>
              <a:spLocks noChangeArrowheads="1"/>
            </p:cNvSpPr>
            <p:nvPr/>
          </p:nvSpPr>
          <p:spPr bwMode="auto">
            <a:xfrm>
              <a:off x="5140" y="278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</a:t>
              </a:r>
            </a:p>
          </p:txBody>
        </p:sp>
        <p:sp>
          <p:nvSpPr>
            <p:cNvPr id="227369" name="Line 41"/>
            <p:cNvSpPr>
              <a:spLocks noChangeShapeType="1"/>
            </p:cNvSpPr>
            <p:nvPr/>
          </p:nvSpPr>
          <p:spPr bwMode="auto">
            <a:xfrm>
              <a:off x="2976" y="2976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7370" name="Line 42"/>
            <p:cNvSpPr>
              <a:spLocks noChangeShapeType="1"/>
            </p:cNvSpPr>
            <p:nvPr/>
          </p:nvSpPr>
          <p:spPr bwMode="auto">
            <a:xfrm>
              <a:off x="3600" y="283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7371" name="Line 43"/>
            <p:cNvSpPr>
              <a:spLocks noChangeShapeType="1"/>
            </p:cNvSpPr>
            <p:nvPr/>
          </p:nvSpPr>
          <p:spPr bwMode="auto">
            <a:xfrm>
              <a:off x="3600" y="307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7372" name="Line 44"/>
            <p:cNvSpPr>
              <a:spLocks noChangeShapeType="1"/>
            </p:cNvSpPr>
            <p:nvPr/>
          </p:nvSpPr>
          <p:spPr bwMode="auto">
            <a:xfrm>
              <a:off x="4175" y="2979"/>
              <a:ext cx="29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7373" name="Line 45"/>
            <p:cNvSpPr>
              <a:spLocks noChangeShapeType="1"/>
            </p:cNvSpPr>
            <p:nvPr/>
          </p:nvSpPr>
          <p:spPr bwMode="auto">
            <a:xfrm>
              <a:off x="4800" y="2976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3206750" y="4729163"/>
            <a:ext cx="4483100" cy="800100"/>
            <a:chOff x="2020" y="2232"/>
            <a:chExt cx="2824" cy="504"/>
          </a:xfrm>
        </p:grpSpPr>
        <p:sp>
          <p:nvSpPr>
            <p:cNvPr id="227375" name="Rectangle 47"/>
            <p:cNvSpPr>
              <a:spLocks noChangeArrowheads="1"/>
            </p:cNvSpPr>
            <p:nvPr/>
          </p:nvSpPr>
          <p:spPr bwMode="auto">
            <a:xfrm>
              <a:off x="2020" y="230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IM</a:t>
              </a:r>
            </a:p>
          </p:txBody>
        </p:sp>
        <p:sp>
          <p:nvSpPr>
            <p:cNvPr id="227376" name="Rectangle 48"/>
            <p:cNvSpPr>
              <a:spLocks noChangeArrowheads="1"/>
            </p:cNvSpPr>
            <p:nvPr/>
          </p:nvSpPr>
          <p:spPr bwMode="auto">
            <a:xfrm>
              <a:off x="2644" y="230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9" name="Group 49"/>
            <p:cNvGrpSpPr>
              <a:grpSpLocks/>
            </p:cNvGrpSpPr>
            <p:nvPr/>
          </p:nvGrpSpPr>
          <p:grpSpPr bwMode="auto">
            <a:xfrm>
              <a:off x="3275" y="2232"/>
              <a:ext cx="275" cy="504"/>
              <a:chOff x="3275" y="2232"/>
              <a:chExt cx="275" cy="504"/>
            </a:xfrm>
          </p:grpSpPr>
          <p:grpSp>
            <p:nvGrpSpPr>
              <p:cNvPr id="10" name="Group 50"/>
              <p:cNvGrpSpPr>
                <a:grpSpLocks/>
              </p:cNvGrpSpPr>
              <p:nvPr/>
            </p:nvGrpSpPr>
            <p:grpSpPr bwMode="auto">
              <a:xfrm>
                <a:off x="3275" y="2256"/>
                <a:ext cx="275" cy="480"/>
                <a:chOff x="3275" y="2256"/>
                <a:chExt cx="275" cy="480"/>
              </a:xfrm>
            </p:grpSpPr>
            <p:sp>
              <p:nvSpPr>
                <p:cNvPr id="227379" name="Line 51"/>
                <p:cNvSpPr>
                  <a:spLocks noChangeShapeType="1"/>
                </p:cNvSpPr>
                <p:nvPr/>
              </p:nvSpPr>
              <p:spPr bwMode="auto">
                <a:xfrm>
                  <a:off x="3275" y="2256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7380" name="Line 52"/>
                <p:cNvSpPr>
                  <a:spLocks noChangeShapeType="1"/>
                </p:cNvSpPr>
                <p:nvPr/>
              </p:nvSpPr>
              <p:spPr bwMode="auto">
                <a:xfrm>
                  <a:off x="3275" y="2256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7381" name="Line 53"/>
                <p:cNvSpPr>
                  <a:spLocks noChangeShapeType="1"/>
                </p:cNvSpPr>
                <p:nvPr/>
              </p:nvSpPr>
              <p:spPr bwMode="auto">
                <a:xfrm>
                  <a:off x="3275" y="2427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7382" name="Line 54"/>
                <p:cNvSpPr>
                  <a:spLocks noChangeShapeType="1"/>
                </p:cNvSpPr>
                <p:nvPr/>
              </p:nvSpPr>
              <p:spPr bwMode="auto">
                <a:xfrm flipH="1">
                  <a:off x="3275" y="2496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7383" name="Line 55"/>
                <p:cNvSpPr>
                  <a:spLocks noChangeShapeType="1"/>
                </p:cNvSpPr>
                <p:nvPr/>
              </p:nvSpPr>
              <p:spPr bwMode="auto">
                <a:xfrm>
                  <a:off x="3275" y="2565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7384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3275" y="2565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7385" name="Line 57"/>
                <p:cNvSpPr>
                  <a:spLocks noChangeShapeType="1"/>
                </p:cNvSpPr>
                <p:nvPr/>
              </p:nvSpPr>
              <p:spPr bwMode="auto">
                <a:xfrm>
                  <a:off x="3550" y="2427"/>
                  <a:ext cx="0" cy="13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27386" name="Rectangle 58"/>
              <p:cNvSpPr>
                <a:spLocks noChangeArrowheads="1"/>
              </p:cNvSpPr>
              <p:nvPr/>
            </p:nvSpPr>
            <p:spPr bwMode="auto">
              <a:xfrm rot="5400000">
                <a:off x="3206" y="2351"/>
                <a:ext cx="428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>
                    <a:latin typeface="Times New Roman" pitchFamily="18" charset="0"/>
                  </a:rPr>
                  <a:t>   </a:t>
                </a:r>
                <a:r>
                  <a:rPr lang="en-US" sz="1400">
                    <a:latin typeface="Times New Roman" pitchFamily="18" charset="0"/>
                  </a:rPr>
                  <a:t>ALU</a:t>
                </a:r>
              </a:p>
            </p:txBody>
          </p:sp>
        </p:grpSp>
        <p:sp>
          <p:nvSpPr>
            <p:cNvPr id="227387" name="Rectangle 59"/>
            <p:cNvSpPr>
              <a:spLocks noChangeArrowheads="1"/>
            </p:cNvSpPr>
            <p:nvPr/>
          </p:nvSpPr>
          <p:spPr bwMode="auto">
            <a:xfrm>
              <a:off x="3844" y="230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DM</a:t>
              </a:r>
            </a:p>
          </p:txBody>
        </p:sp>
        <p:sp>
          <p:nvSpPr>
            <p:cNvPr id="227388" name="Rectangle 60"/>
            <p:cNvSpPr>
              <a:spLocks noChangeArrowheads="1"/>
            </p:cNvSpPr>
            <p:nvPr/>
          </p:nvSpPr>
          <p:spPr bwMode="auto">
            <a:xfrm>
              <a:off x="4516" y="230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</a:t>
              </a:r>
            </a:p>
          </p:txBody>
        </p:sp>
        <p:sp>
          <p:nvSpPr>
            <p:cNvPr id="227389" name="Line 61"/>
            <p:cNvSpPr>
              <a:spLocks noChangeShapeType="1"/>
            </p:cNvSpPr>
            <p:nvPr/>
          </p:nvSpPr>
          <p:spPr bwMode="auto">
            <a:xfrm>
              <a:off x="2352" y="2496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7390" name="Line 62"/>
            <p:cNvSpPr>
              <a:spLocks noChangeShapeType="1"/>
            </p:cNvSpPr>
            <p:nvPr/>
          </p:nvSpPr>
          <p:spPr bwMode="auto">
            <a:xfrm>
              <a:off x="2976" y="23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7391" name="Line 63"/>
            <p:cNvSpPr>
              <a:spLocks noChangeShapeType="1"/>
            </p:cNvSpPr>
            <p:nvPr/>
          </p:nvSpPr>
          <p:spPr bwMode="auto">
            <a:xfrm>
              <a:off x="2976" y="25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7392" name="Line 64"/>
            <p:cNvSpPr>
              <a:spLocks noChangeShapeType="1"/>
            </p:cNvSpPr>
            <p:nvPr/>
          </p:nvSpPr>
          <p:spPr bwMode="auto">
            <a:xfrm>
              <a:off x="3551" y="2499"/>
              <a:ext cx="29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7393" name="Line 65"/>
            <p:cNvSpPr>
              <a:spLocks noChangeShapeType="1"/>
            </p:cNvSpPr>
            <p:nvPr/>
          </p:nvSpPr>
          <p:spPr bwMode="auto">
            <a:xfrm>
              <a:off x="4176" y="2496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66"/>
          <p:cNvGrpSpPr>
            <a:grpSpLocks/>
          </p:cNvGrpSpPr>
          <p:nvPr/>
        </p:nvGrpSpPr>
        <p:grpSpPr bwMode="auto">
          <a:xfrm>
            <a:off x="1225550" y="3205163"/>
            <a:ext cx="4483100" cy="800100"/>
            <a:chOff x="772" y="1272"/>
            <a:chExt cx="2824" cy="504"/>
          </a:xfrm>
        </p:grpSpPr>
        <p:sp>
          <p:nvSpPr>
            <p:cNvPr id="227395" name="Rectangle 67"/>
            <p:cNvSpPr>
              <a:spLocks noChangeArrowheads="1"/>
            </p:cNvSpPr>
            <p:nvPr/>
          </p:nvSpPr>
          <p:spPr bwMode="auto">
            <a:xfrm>
              <a:off x="772" y="134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IM</a:t>
              </a:r>
            </a:p>
          </p:txBody>
        </p:sp>
        <p:sp>
          <p:nvSpPr>
            <p:cNvPr id="227396" name="Rectangle 68"/>
            <p:cNvSpPr>
              <a:spLocks noChangeArrowheads="1"/>
            </p:cNvSpPr>
            <p:nvPr/>
          </p:nvSpPr>
          <p:spPr bwMode="auto">
            <a:xfrm>
              <a:off x="1396" y="134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12" name="Group 69"/>
            <p:cNvGrpSpPr>
              <a:grpSpLocks/>
            </p:cNvGrpSpPr>
            <p:nvPr/>
          </p:nvGrpSpPr>
          <p:grpSpPr bwMode="auto">
            <a:xfrm>
              <a:off x="2027" y="1272"/>
              <a:ext cx="275" cy="504"/>
              <a:chOff x="2027" y="1272"/>
              <a:chExt cx="275" cy="504"/>
            </a:xfrm>
          </p:grpSpPr>
          <p:grpSp>
            <p:nvGrpSpPr>
              <p:cNvPr id="13" name="Group 70"/>
              <p:cNvGrpSpPr>
                <a:grpSpLocks/>
              </p:cNvGrpSpPr>
              <p:nvPr/>
            </p:nvGrpSpPr>
            <p:grpSpPr bwMode="auto">
              <a:xfrm>
                <a:off x="2027" y="1296"/>
                <a:ext cx="275" cy="480"/>
                <a:chOff x="2027" y="1296"/>
                <a:chExt cx="275" cy="480"/>
              </a:xfrm>
            </p:grpSpPr>
            <p:sp>
              <p:nvSpPr>
                <p:cNvPr id="227399" name="Line 71"/>
                <p:cNvSpPr>
                  <a:spLocks noChangeShapeType="1"/>
                </p:cNvSpPr>
                <p:nvPr/>
              </p:nvSpPr>
              <p:spPr bwMode="auto">
                <a:xfrm>
                  <a:off x="2027" y="1296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7400" name="Line 72"/>
                <p:cNvSpPr>
                  <a:spLocks noChangeShapeType="1"/>
                </p:cNvSpPr>
                <p:nvPr/>
              </p:nvSpPr>
              <p:spPr bwMode="auto">
                <a:xfrm>
                  <a:off x="2027" y="1296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7401" name="Line 73"/>
                <p:cNvSpPr>
                  <a:spLocks noChangeShapeType="1"/>
                </p:cNvSpPr>
                <p:nvPr/>
              </p:nvSpPr>
              <p:spPr bwMode="auto">
                <a:xfrm>
                  <a:off x="2027" y="1467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7402" name="Line 74"/>
                <p:cNvSpPr>
                  <a:spLocks noChangeShapeType="1"/>
                </p:cNvSpPr>
                <p:nvPr/>
              </p:nvSpPr>
              <p:spPr bwMode="auto">
                <a:xfrm flipH="1">
                  <a:off x="2027" y="1536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7403" name="Line 75"/>
                <p:cNvSpPr>
                  <a:spLocks noChangeShapeType="1"/>
                </p:cNvSpPr>
                <p:nvPr/>
              </p:nvSpPr>
              <p:spPr bwMode="auto">
                <a:xfrm>
                  <a:off x="2027" y="1605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7404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2027" y="1605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7405" name="Line 77"/>
                <p:cNvSpPr>
                  <a:spLocks noChangeShapeType="1"/>
                </p:cNvSpPr>
                <p:nvPr/>
              </p:nvSpPr>
              <p:spPr bwMode="auto">
                <a:xfrm>
                  <a:off x="2302" y="1467"/>
                  <a:ext cx="0" cy="13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27406" name="Rectangle 78"/>
              <p:cNvSpPr>
                <a:spLocks noChangeArrowheads="1"/>
              </p:cNvSpPr>
              <p:nvPr/>
            </p:nvSpPr>
            <p:spPr bwMode="auto">
              <a:xfrm rot="5400000">
                <a:off x="1958" y="1391"/>
                <a:ext cx="428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>
                    <a:latin typeface="Times New Roman" pitchFamily="18" charset="0"/>
                  </a:rPr>
                  <a:t>   </a:t>
                </a:r>
                <a:r>
                  <a:rPr lang="en-US" sz="1400">
                    <a:latin typeface="Times New Roman" pitchFamily="18" charset="0"/>
                  </a:rPr>
                  <a:t>ALU</a:t>
                </a:r>
              </a:p>
            </p:txBody>
          </p:sp>
        </p:grpSp>
        <p:sp>
          <p:nvSpPr>
            <p:cNvPr id="227407" name="Rectangle 79"/>
            <p:cNvSpPr>
              <a:spLocks noChangeArrowheads="1"/>
            </p:cNvSpPr>
            <p:nvPr/>
          </p:nvSpPr>
          <p:spPr bwMode="auto">
            <a:xfrm>
              <a:off x="2596" y="134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DM</a:t>
              </a:r>
            </a:p>
          </p:txBody>
        </p:sp>
        <p:sp>
          <p:nvSpPr>
            <p:cNvPr id="227408" name="Rectangle 80"/>
            <p:cNvSpPr>
              <a:spLocks noChangeArrowheads="1"/>
            </p:cNvSpPr>
            <p:nvPr/>
          </p:nvSpPr>
          <p:spPr bwMode="auto">
            <a:xfrm>
              <a:off x="3268" y="134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</a:t>
              </a:r>
            </a:p>
          </p:txBody>
        </p:sp>
        <p:sp>
          <p:nvSpPr>
            <p:cNvPr id="227409" name="Line 81"/>
            <p:cNvSpPr>
              <a:spLocks noChangeShapeType="1"/>
            </p:cNvSpPr>
            <p:nvPr/>
          </p:nvSpPr>
          <p:spPr bwMode="auto">
            <a:xfrm>
              <a:off x="1104" y="1536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7410" name="Line 82"/>
            <p:cNvSpPr>
              <a:spLocks noChangeShapeType="1"/>
            </p:cNvSpPr>
            <p:nvPr/>
          </p:nvSpPr>
          <p:spPr bwMode="auto">
            <a:xfrm>
              <a:off x="1728" y="13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7411" name="Line 83"/>
            <p:cNvSpPr>
              <a:spLocks noChangeShapeType="1"/>
            </p:cNvSpPr>
            <p:nvPr/>
          </p:nvSpPr>
          <p:spPr bwMode="auto">
            <a:xfrm>
              <a:off x="1728" y="163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7412" name="Line 84"/>
            <p:cNvSpPr>
              <a:spLocks noChangeShapeType="1"/>
            </p:cNvSpPr>
            <p:nvPr/>
          </p:nvSpPr>
          <p:spPr bwMode="auto">
            <a:xfrm>
              <a:off x="2303" y="1539"/>
              <a:ext cx="29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7413" name="Line 85"/>
            <p:cNvSpPr>
              <a:spLocks noChangeShapeType="1"/>
            </p:cNvSpPr>
            <p:nvPr/>
          </p:nvSpPr>
          <p:spPr bwMode="auto">
            <a:xfrm>
              <a:off x="2928" y="1536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7414" name="Rectangle 86"/>
          <p:cNvSpPr>
            <a:spLocks noChangeArrowheads="1"/>
          </p:cNvSpPr>
          <p:nvPr/>
        </p:nvSpPr>
        <p:spPr bwMode="auto">
          <a:xfrm>
            <a:off x="1281113" y="2886075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CC1</a:t>
            </a:r>
          </a:p>
        </p:txBody>
      </p:sp>
      <p:sp>
        <p:nvSpPr>
          <p:cNvPr id="227415" name="Rectangle 87"/>
          <p:cNvSpPr>
            <a:spLocks noChangeArrowheads="1"/>
          </p:cNvSpPr>
          <p:nvPr/>
        </p:nvSpPr>
        <p:spPr bwMode="auto">
          <a:xfrm>
            <a:off x="2195513" y="2886075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CC2</a:t>
            </a:r>
          </a:p>
        </p:txBody>
      </p:sp>
      <p:sp>
        <p:nvSpPr>
          <p:cNvPr id="227416" name="Rectangle 88"/>
          <p:cNvSpPr>
            <a:spLocks noChangeArrowheads="1"/>
          </p:cNvSpPr>
          <p:nvPr/>
        </p:nvSpPr>
        <p:spPr bwMode="auto">
          <a:xfrm>
            <a:off x="3262313" y="2886075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CC3</a:t>
            </a:r>
          </a:p>
        </p:txBody>
      </p:sp>
      <p:sp>
        <p:nvSpPr>
          <p:cNvPr id="227417" name="Rectangle 89"/>
          <p:cNvSpPr>
            <a:spLocks noChangeArrowheads="1"/>
          </p:cNvSpPr>
          <p:nvPr/>
        </p:nvSpPr>
        <p:spPr bwMode="auto">
          <a:xfrm>
            <a:off x="4252913" y="2886075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CC4</a:t>
            </a:r>
          </a:p>
        </p:txBody>
      </p:sp>
      <p:sp>
        <p:nvSpPr>
          <p:cNvPr id="227418" name="Rectangle 90"/>
          <p:cNvSpPr>
            <a:spLocks noChangeArrowheads="1"/>
          </p:cNvSpPr>
          <p:nvPr/>
        </p:nvSpPr>
        <p:spPr bwMode="auto">
          <a:xfrm>
            <a:off x="5167313" y="2886075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CC5</a:t>
            </a:r>
          </a:p>
        </p:txBody>
      </p:sp>
      <p:sp>
        <p:nvSpPr>
          <p:cNvPr id="227419" name="Rectangle 91"/>
          <p:cNvSpPr>
            <a:spLocks noChangeArrowheads="1"/>
          </p:cNvSpPr>
          <p:nvPr/>
        </p:nvSpPr>
        <p:spPr bwMode="auto">
          <a:xfrm>
            <a:off x="6234113" y="2886075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CC6</a:t>
            </a:r>
          </a:p>
        </p:txBody>
      </p:sp>
      <p:sp>
        <p:nvSpPr>
          <p:cNvPr id="227420" name="Rectangle 92"/>
          <p:cNvSpPr>
            <a:spLocks noChangeArrowheads="1"/>
          </p:cNvSpPr>
          <p:nvPr/>
        </p:nvSpPr>
        <p:spPr bwMode="auto">
          <a:xfrm>
            <a:off x="7224713" y="2886075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CC7</a:t>
            </a:r>
          </a:p>
        </p:txBody>
      </p:sp>
      <p:sp>
        <p:nvSpPr>
          <p:cNvPr id="227421" name="Rectangle 93"/>
          <p:cNvSpPr>
            <a:spLocks noChangeArrowheads="1"/>
          </p:cNvSpPr>
          <p:nvPr/>
        </p:nvSpPr>
        <p:spPr bwMode="auto">
          <a:xfrm>
            <a:off x="8139113" y="2886075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CC8</a:t>
            </a:r>
          </a:p>
        </p:txBody>
      </p:sp>
      <p:sp>
        <p:nvSpPr>
          <p:cNvPr id="227422" name="Rectangle 94"/>
          <p:cNvSpPr>
            <a:spLocks noChangeArrowheads="1"/>
          </p:cNvSpPr>
          <p:nvPr/>
        </p:nvSpPr>
        <p:spPr bwMode="auto">
          <a:xfrm>
            <a:off x="61913" y="3419475"/>
            <a:ext cx="11842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sub </a:t>
            </a:r>
            <a:r>
              <a:rPr lang="en-US" sz="1400" b="1" i="1">
                <a:latin typeface="Times New Roman" pitchFamily="18" charset="0"/>
              </a:rPr>
              <a:t>$2</a:t>
            </a:r>
            <a:r>
              <a:rPr lang="en-US" sz="1400">
                <a:latin typeface="Times New Roman" pitchFamily="18" charset="0"/>
              </a:rPr>
              <a:t>, $1, $3</a:t>
            </a:r>
          </a:p>
        </p:txBody>
      </p:sp>
      <p:sp>
        <p:nvSpPr>
          <p:cNvPr id="227423" name="Rectangle 95"/>
          <p:cNvSpPr>
            <a:spLocks noChangeArrowheads="1"/>
          </p:cNvSpPr>
          <p:nvPr/>
        </p:nvSpPr>
        <p:spPr bwMode="auto">
          <a:xfrm>
            <a:off x="61913" y="4257675"/>
            <a:ext cx="12827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and $12, </a:t>
            </a:r>
            <a:r>
              <a:rPr lang="en-US" sz="1400" b="1" i="1">
                <a:latin typeface="Times New Roman" pitchFamily="18" charset="0"/>
              </a:rPr>
              <a:t>$6</a:t>
            </a:r>
            <a:r>
              <a:rPr lang="en-US" sz="1400">
                <a:latin typeface="Times New Roman" pitchFamily="18" charset="0"/>
              </a:rPr>
              <a:t>, $5</a:t>
            </a:r>
          </a:p>
        </p:txBody>
      </p:sp>
      <p:sp>
        <p:nvSpPr>
          <p:cNvPr id="227424" name="Rectangle 96"/>
          <p:cNvSpPr>
            <a:spLocks noChangeArrowheads="1"/>
          </p:cNvSpPr>
          <p:nvPr/>
        </p:nvSpPr>
        <p:spPr bwMode="auto">
          <a:xfrm>
            <a:off x="61913" y="5019675"/>
            <a:ext cx="1173162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or $13, $6, </a:t>
            </a:r>
            <a:r>
              <a:rPr lang="en-US" sz="1400" b="1" i="1">
                <a:latin typeface="Times New Roman" pitchFamily="18" charset="0"/>
              </a:rPr>
              <a:t>$8</a:t>
            </a:r>
          </a:p>
        </p:txBody>
      </p:sp>
      <p:sp>
        <p:nvSpPr>
          <p:cNvPr id="227425" name="Rectangle 97"/>
          <p:cNvSpPr>
            <a:spLocks noChangeArrowheads="1"/>
          </p:cNvSpPr>
          <p:nvPr/>
        </p:nvSpPr>
        <p:spPr bwMode="auto">
          <a:xfrm>
            <a:off x="61913" y="5857875"/>
            <a:ext cx="12827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add $14, </a:t>
            </a:r>
            <a:r>
              <a:rPr lang="en-US" sz="1400" b="1" i="1">
                <a:latin typeface="Times New Roman" pitchFamily="18" charset="0"/>
              </a:rPr>
              <a:t>$2</a:t>
            </a:r>
            <a:r>
              <a:rPr lang="en-US" sz="1400" i="1">
                <a:latin typeface="Times New Roman" pitchFamily="18" charset="0"/>
              </a:rPr>
              <a:t>, </a:t>
            </a:r>
            <a:r>
              <a:rPr lang="en-US" sz="1400" b="1" i="1">
                <a:latin typeface="Times New Roman" pitchFamily="18" charset="0"/>
              </a:rPr>
              <a:t>$2</a:t>
            </a:r>
          </a:p>
        </p:txBody>
      </p:sp>
      <p:sp>
        <p:nvSpPr>
          <p:cNvPr id="227426" name="Rectangle 98"/>
          <p:cNvSpPr>
            <a:spLocks noChangeArrowheads="1"/>
          </p:cNvSpPr>
          <p:nvPr/>
        </p:nvSpPr>
        <p:spPr bwMode="auto">
          <a:xfrm>
            <a:off x="6359525" y="3297238"/>
            <a:ext cx="1054100" cy="2921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400">
                <a:solidFill>
                  <a:srgbClr val="FF0000"/>
                </a:solidFill>
                <a:latin typeface="Times New Roman" pitchFamily="18" charset="0"/>
              </a:rPr>
              <a:t>R2 Available</a:t>
            </a:r>
          </a:p>
        </p:txBody>
      </p:sp>
      <p:sp>
        <p:nvSpPr>
          <p:cNvPr id="227427" name="Line 99"/>
          <p:cNvSpPr>
            <a:spLocks noChangeShapeType="1"/>
          </p:cNvSpPr>
          <p:nvPr/>
        </p:nvSpPr>
        <p:spPr bwMode="auto">
          <a:xfrm flipH="1">
            <a:off x="5181600" y="3548063"/>
            <a:ext cx="609600" cy="2286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7428" name="Line 100"/>
          <p:cNvSpPr>
            <a:spLocks noChangeShapeType="1"/>
          </p:cNvSpPr>
          <p:nvPr/>
        </p:nvSpPr>
        <p:spPr bwMode="auto">
          <a:xfrm flipH="1">
            <a:off x="5791200" y="3395663"/>
            <a:ext cx="477838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844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84EA973-8A9A-47F6-80D9-D360A36E8F1F}" type="datetime1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9/22/2022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C6F84F-7171-4355-962B-07F301215C0F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809625" y="138113"/>
            <a:ext cx="8105775" cy="471487"/>
          </a:xfrm>
        </p:spPr>
        <p:txBody>
          <a:bodyPr>
            <a:normAutofit fontScale="90000"/>
          </a:bodyPr>
          <a:lstStyle/>
          <a:p>
            <a:r>
              <a:rPr lang="en-AU" dirty="0"/>
              <a:t>2-Level TLB Organization</a:t>
            </a:r>
          </a:p>
        </p:txBody>
      </p:sp>
      <p:graphicFrame>
        <p:nvGraphicFramePr>
          <p:cNvPr id="635907" name="Group 3"/>
          <p:cNvGraphicFramePr>
            <a:graphicFrameLocks noGrp="1"/>
          </p:cNvGraphicFramePr>
          <p:nvPr/>
        </p:nvGraphicFramePr>
        <p:xfrm>
          <a:off x="684213" y="1268413"/>
          <a:ext cx="8280400" cy="4102100"/>
        </p:xfrm>
        <a:graphic>
          <a:graphicData uri="http://schemas.openxmlformats.org/drawingml/2006/table">
            <a:tbl>
              <a:tblPr/>
              <a:tblGrid>
                <a:gridCol w="1655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3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1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Intel Nehalem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AMD Opteron X4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Virtual addr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48 bits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48 bits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Physical addr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44 bits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48 bits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Page size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4KB, 2/4MB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4KB, 2/4MB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L1 TLB</a:t>
                      </a:r>
                      <a:b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</a:b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(per core)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L1 I-TLB: 128 entries for small pages, 7 per thread (2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×</a:t>
                      </a: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) for large pages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L1 D-TLB: 64 entries for small pages, 32 for large pages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Both 4-way, LRU replacement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L1 I-TLB: 48 entries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L1 D-TLB: 48 entries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Both fully associative, LRU replacement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2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L2 TLB</a:t>
                      </a:r>
                      <a:b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</a:b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(per core)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Single L2 TLB: 512 entries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4-way, LRU replacement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L2 I-TLB: 512 entries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L2 D-TLB: 512 entries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Both 4-way, round-robin LRU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TLB misses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Handled in hardware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Handled in hardware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60559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sz="3600"/>
              <a:t>Dealing with Data Hazards in Software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16150" y="2400300"/>
            <a:ext cx="4483100" cy="800100"/>
            <a:chOff x="1396" y="1512"/>
            <a:chExt cx="2824" cy="504"/>
          </a:xfrm>
        </p:grpSpPr>
        <p:sp>
          <p:nvSpPr>
            <p:cNvPr id="229380" name="Rectangle 4"/>
            <p:cNvSpPr>
              <a:spLocks noChangeArrowheads="1"/>
            </p:cNvSpPr>
            <p:nvPr/>
          </p:nvSpPr>
          <p:spPr bwMode="auto">
            <a:xfrm>
              <a:off x="1396" y="158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IM</a:t>
              </a:r>
            </a:p>
          </p:txBody>
        </p:sp>
        <p:sp>
          <p:nvSpPr>
            <p:cNvPr id="229381" name="Rectangle 5"/>
            <p:cNvSpPr>
              <a:spLocks noChangeArrowheads="1"/>
            </p:cNvSpPr>
            <p:nvPr/>
          </p:nvSpPr>
          <p:spPr bwMode="auto">
            <a:xfrm>
              <a:off x="2020" y="158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651" y="1512"/>
              <a:ext cx="275" cy="504"/>
              <a:chOff x="2651" y="1512"/>
              <a:chExt cx="275" cy="504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651" y="1536"/>
                <a:ext cx="275" cy="480"/>
                <a:chOff x="2651" y="1536"/>
                <a:chExt cx="275" cy="480"/>
              </a:xfrm>
            </p:grpSpPr>
            <p:sp>
              <p:nvSpPr>
                <p:cNvPr id="229384" name="Line 8"/>
                <p:cNvSpPr>
                  <a:spLocks noChangeShapeType="1"/>
                </p:cNvSpPr>
                <p:nvPr/>
              </p:nvSpPr>
              <p:spPr bwMode="auto">
                <a:xfrm>
                  <a:off x="2651" y="1536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385" name="Line 9"/>
                <p:cNvSpPr>
                  <a:spLocks noChangeShapeType="1"/>
                </p:cNvSpPr>
                <p:nvPr/>
              </p:nvSpPr>
              <p:spPr bwMode="auto">
                <a:xfrm>
                  <a:off x="2651" y="1536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386" name="Line 10"/>
                <p:cNvSpPr>
                  <a:spLocks noChangeShapeType="1"/>
                </p:cNvSpPr>
                <p:nvPr/>
              </p:nvSpPr>
              <p:spPr bwMode="auto">
                <a:xfrm>
                  <a:off x="2651" y="1707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387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2651" y="1776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388" name="Line 12"/>
                <p:cNvSpPr>
                  <a:spLocks noChangeShapeType="1"/>
                </p:cNvSpPr>
                <p:nvPr/>
              </p:nvSpPr>
              <p:spPr bwMode="auto">
                <a:xfrm>
                  <a:off x="2651" y="1845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389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651" y="1845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390" name="Line 14"/>
                <p:cNvSpPr>
                  <a:spLocks noChangeShapeType="1"/>
                </p:cNvSpPr>
                <p:nvPr/>
              </p:nvSpPr>
              <p:spPr bwMode="auto">
                <a:xfrm>
                  <a:off x="2926" y="1707"/>
                  <a:ext cx="0" cy="13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29391" name="Rectangle 15"/>
              <p:cNvSpPr>
                <a:spLocks noChangeArrowheads="1"/>
              </p:cNvSpPr>
              <p:nvPr/>
            </p:nvSpPr>
            <p:spPr bwMode="auto">
              <a:xfrm rot="5400000">
                <a:off x="2582" y="1631"/>
                <a:ext cx="428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>
                    <a:latin typeface="Times New Roman" pitchFamily="18" charset="0"/>
                  </a:rPr>
                  <a:t>   </a:t>
                </a:r>
                <a:r>
                  <a:rPr lang="en-US" sz="1400">
                    <a:latin typeface="Times New Roman" pitchFamily="18" charset="0"/>
                  </a:rPr>
                  <a:t>ALU</a:t>
                </a:r>
              </a:p>
            </p:txBody>
          </p:sp>
        </p:grpSp>
        <p:sp>
          <p:nvSpPr>
            <p:cNvPr id="229392" name="Rectangle 16"/>
            <p:cNvSpPr>
              <a:spLocks noChangeArrowheads="1"/>
            </p:cNvSpPr>
            <p:nvPr/>
          </p:nvSpPr>
          <p:spPr bwMode="auto">
            <a:xfrm>
              <a:off x="3220" y="158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DM</a:t>
              </a:r>
            </a:p>
          </p:txBody>
        </p:sp>
        <p:sp>
          <p:nvSpPr>
            <p:cNvPr id="229393" name="Rectangle 17"/>
            <p:cNvSpPr>
              <a:spLocks noChangeArrowheads="1"/>
            </p:cNvSpPr>
            <p:nvPr/>
          </p:nvSpPr>
          <p:spPr bwMode="auto">
            <a:xfrm>
              <a:off x="3892" y="158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</a:t>
              </a:r>
            </a:p>
          </p:txBody>
        </p:sp>
        <p:sp>
          <p:nvSpPr>
            <p:cNvPr id="229394" name="Line 18"/>
            <p:cNvSpPr>
              <a:spLocks noChangeShapeType="1"/>
            </p:cNvSpPr>
            <p:nvPr/>
          </p:nvSpPr>
          <p:spPr bwMode="auto">
            <a:xfrm>
              <a:off x="1728" y="1776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395" name="Line 19"/>
            <p:cNvSpPr>
              <a:spLocks noChangeShapeType="1"/>
            </p:cNvSpPr>
            <p:nvPr/>
          </p:nvSpPr>
          <p:spPr bwMode="auto">
            <a:xfrm>
              <a:off x="2352" y="163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396" name="Line 20"/>
            <p:cNvSpPr>
              <a:spLocks noChangeShapeType="1"/>
            </p:cNvSpPr>
            <p:nvPr/>
          </p:nvSpPr>
          <p:spPr bwMode="auto">
            <a:xfrm>
              <a:off x="2352" y="187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397" name="Line 21"/>
            <p:cNvSpPr>
              <a:spLocks noChangeShapeType="1"/>
            </p:cNvSpPr>
            <p:nvPr/>
          </p:nvSpPr>
          <p:spPr bwMode="auto">
            <a:xfrm>
              <a:off x="2927" y="1779"/>
              <a:ext cx="29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398" name="Line 22"/>
            <p:cNvSpPr>
              <a:spLocks noChangeShapeType="1"/>
            </p:cNvSpPr>
            <p:nvPr/>
          </p:nvSpPr>
          <p:spPr bwMode="auto">
            <a:xfrm>
              <a:off x="3552" y="1776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4197350" y="3924300"/>
            <a:ext cx="4483100" cy="800100"/>
            <a:chOff x="2644" y="2472"/>
            <a:chExt cx="2824" cy="504"/>
          </a:xfrm>
        </p:grpSpPr>
        <p:sp>
          <p:nvSpPr>
            <p:cNvPr id="229400" name="Rectangle 24"/>
            <p:cNvSpPr>
              <a:spLocks noChangeArrowheads="1"/>
            </p:cNvSpPr>
            <p:nvPr/>
          </p:nvSpPr>
          <p:spPr bwMode="auto">
            <a:xfrm>
              <a:off x="2644" y="254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IM</a:t>
              </a:r>
            </a:p>
          </p:txBody>
        </p:sp>
        <p:sp>
          <p:nvSpPr>
            <p:cNvPr id="229401" name="Rectangle 25"/>
            <p:cNvSpPr>
              <a:spLocks noChangeArrowheads="1"/>
            </p:cNvSpPr>
            <p:nvPr/>
          </p:nvSpPr>
          <p:spPr bwMode="auto">
            <a:xfrm>
              <a:off x="3268" y="254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3899" y="2472"/>
              <a:ext cx="275" cy="504"/>
              <a:chOff x="3899" y="2472"/>
              <a:chExt cx="275" cy="504"/>
            </a:xfrm>
          </p:grpSpPr>
          <p:grpSp>
            <p:nvGrpSpPr>
              <p:cNvPr id="7" name="Group 27"/>
              <p:cNvGrpSpPr>
                <a:grpSpLocks/>
              </p:cNvGrpSpPr>
              <p:nvPr/>
            </p:nvGrpSpPr>
            <p:grpSpPr bwMode="auto">
              <a:xfrm>
                <a:off x="3899" y="2496"/>
                <a:ext cx="275" cy="480"/>
                <a:chOff x="3899" y="2496"/>
                <a:chExt cx="275" cy="480"/>
              </a:xfrm>
            </p:grpSpPr>
            <p:sp>
              <p:nvSpPr>
                <p:cNvPr id="229404" name="Line 28"/>
                <p:cNvSpPr>
                  <a:spLocks noChangeShapeType="1"/>
                </p:cNvSpPr>
                <p:nvPr/>
              </p:nvSpPr>
              <p:spPr bwMode="auto">
                <a:xfrm>
                  <a:off x="3899" y="2496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405" name="Line 29"/>
                <p:cNvSpPr>
                  <a:spLocks noChangeShapeType="1"/>
                </p:cNvSpPr>
                <p:nvPr/>
              </p:nvSpPr>
              <p:spPr bwMode="auto">
                <a:xfrm>
                  <a:off x="3899" y="2496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406" name="Line 30"/>
                <p:cNvSpPr>
                  <a:spLocks noChangeShapeType="1"/>
                </p:cNvSpPr>
                <p:nvPr/>
              </p:nvSpPr>
              <p:spPr bwMode="auto">
                <a:xfrm>
                  <a:off x="3899" y="2667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407" name="Line 31"/>
                <p:cNvSpPr>
                  <a:spLocks noChangeShapeType="1"/>
                </p:cNvSpPr>
                <p:nvPr/>
              </p:nvSpPr>
              <p:spPr bwMode="auto">
                <a:xfrm flipH="1">
                  <a:off x="3899" y="2736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408" name="Line 32"/>
                <p:cNvSpPr>
                  <a:spLocks noChangeShapeType="1"/>
                </p:cNvSpPr>
                <p:nvPr/>
              </p:nvSpPr>
              <p:spPr bwMode="auto">
                <a:xfrm>
                  <a:off x="3899" y="2805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409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3899" y="2805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410" name="Line 34"/>
                <p:cNvSpPr>
                  <a:spLocks noChangeShapeType="1"/>
                </p:cNvSpPr>
                <p:nvPr/>
              </p:nvSpPr>
              <p:spPr bwMode="auto">
                <a:xfrm>
                  <a:off x="4174" y="2667"/>
                  <a:ext cx="0" cy="13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29411" name="Rectangle 35"/>
              <p:cNvSpPr>
                <a:spLocks noChangeArrowheads="1"/>
              </p:cNvSpPr>
              <p:nvPr/>
            </p:nvSpPr>
            <p:spPr bwMode="auto">
              <a:xfrm rot="5400000">
                <a:off x="3830" y="2591"/>
                <a:ext cx="428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>
                    <a:latin typeface="Times New Roman" pitchFamily="18" charset="0"/>
                  </a:rPr>
                  <a:t>   </a:t>
                </a:r>
                <a:r>
                  <a:rPr lang="en-US" sz="1400">
                    <a:latin typeface="Times New Roman" pitchFamily="18" charset="0"/>
                  </a:rPr>
                  <a:t>ALU</a:t>
                </a:r>
              </a:p>
            </p:txBody>
          </p:sp>
        </p:grpSp>
        <p:sp>
          <p:nvSpPr>
            <p:cNvPr id="229412" name="Rectangle 36"/>
            <p:cNvSpPr>
              <a:spLocks noChangeArrowheads="1"/>
            </p:cNvSpPr>
            <p:nvPr/>
          </p:nvSpPr>
          <p:spPr bwMode="auto">
            <a:xfrm>
              <a:off x="4468" y="254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DM</a:t>
              </a:r>
            </a:p>
          </p:txBody>
        </p:sp>
        <p:sp>
          <p:nvSpPr>
            <p:cNvPr id="229413" name="Rectangle 37"/>
            <p:cNvSpPr>
              <a:spLocks noChangeArrowheads="1"/>
            </p:cNvSpPr>
            <p:nvPr/>
          </p:nvSpPr>
          <p:spPr bwMode="auto">
            <a:xfrm>
              <a:off x="5140" y="254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</a:t>
              </a:r>
            </a:p>
          </p:txBody>
        </p:sp>
        <p:sp>
          <p:nvSpPr>
            <p:cNvPr id="229414" name="Line 38"/>
            <p:cNvSpPr>
              <a:spLocks noChangeShapeType="1"/>
            </p:cNvSpPr>
            <p:nvPr/>
          </p:nvSpPr>
          <p:spPr bwMode="auto">
            <a:xfrm>
              <a:off x="2976" y="2736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15" name="Line 39"/>
            <p:cNvSpPr>
              <a:spLocks noChangeShapeType="1"/>
            </p:cNvSpPr>
            <p:nvPr/>
          </p:nvSpPr>
          <p:spPr bwMode="auto">
            <a:xfrm>
              <a:off x="3600" y="25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16" name="Line 40"/>
            <p:cNvSpPr>
              <a:spLocks noChangeShapeType="1"/>
            </p:cNvSpPr>
            <p:nvPr/>
          </p:nvSpPr>
          <p:spPr bwMode="auto">
            <a:xfrm>
              <a:off x="3600" y="283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17" name="Line 41"/>
            <p:cNvSpPr>
              <a:spLocks noChangeShapeType="1"/>
            </p:cNvSpPr>
            <p:nvPr/>
          </p:nvSpPr>
          <p:spPr bwMode="auto">
            <a:xfrm>
              <a:off x="4175" y="2739"/>
              <a:ext cx="29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18" name="Line 42"/>
            <p:cNvSpPr>
              <a:spLocks noChangeShapeType="1"/>
            </p:cNvSpPr>
            <p:nvPr/>
          </p:nvSpPr>
          <p:spPr bwMode="auto">
            <a:xfrm>
              <a:off x="4800" y="2736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3206750" y="3162300"/>
            <a:ext cx="4483100" cy="800100"/>
            <a:chOff x="2020" y="1992"/>
            <a:chExt cx="2824" cy="504"/>
          </a:xfrm>
        </p:grpSpPr>
        <p:sp>
          <p:nvSpPr>
            <p:cNvPr id="229420" name="Rectangle 44"/>
            <p:cNvSpPr>
              <a:spLocks noChangeArrowheads="1"/>
            </p:cNvSpPr>
            <p:nvPr/>
          </p:nvSpPr>
          <p:spPr bwMode="auto">
            <a:xfrm>
              <a:off x="2020" y="206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IM</a:t>
              </a:r>
            </a:p>
          </p:txBody>
        </p:sp>
        <p:sp>
          <p:nvSpPr>
            <p:cNvPr id="229421" name="Rectangle 45"/>
            <p:cNvSpPr>
              <a:spLocks noChangeArrowheads="1"/>
            </p:cNvSpPr>
            <p:nvPr/>
          </p:nvSpPr>
          <p:spPr bwMode="auto">
            <a:xfrm>
              <a:off x="2644" y="206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9" name="Group 46"/>
            <p:cNvGrpSpPr>
              <a:grpSpLocks/>
            </p:cNvGrpSpPr>
            <p:nvPr/>
          </p:nvGrpSpPr>
          <p:grpSpPr bwMode="auto">
            <a:xfrm>
              <a:off x="3275" y="1992"/>
              <a:ext cx="275" cy="504"/>
              <a:chOff x="3275" y="1992"/>
              <a:chExt cx="275" cy="504"/>
            </a:xfrm>
          </p:grpSpPr>
          <p:grpSp>
            <p:nvGrpSpPr>
              <p:cNvPr id="10" name="Group 47"/>
              <p:cNvGrpSpPr>
                <a:grpSpLocks/>
              </p:cNvGrpSpPr>
              <p:nvPr/>
            </p:nvGrpSpPr>
            <p:grpSpPr bwMode="auto">
              <a:xfrm>
                <a:off x="3275" y="2016"/>
                <a:ext cx="275" cy="480"/>
                <a:chOff x="3275" y="2016"/>
                <a:chExt cx="275" cy="480"/>
              </a:xfrm>
            </p:grpSpPr>
            <p:sp>
              <p:nvSpPr>
                <p:cNvPr id="229424" name="Line 48"/>
                <p:cNvSpPr>
                  <a:spLocks noChangeShapeType="1"/>
                </p:cNvSpPr>
                <p:nvPr/>
              </p:nvSpPr>
              <p:spPr bwMode="auto">
                <a:xfrm>
                  <a:off x="3275" y="2016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425" name="Line 49"/>
                <p:cNvSpPr>
                  <a:spLocks noChangeShapeType="1"/>
                </p:cNvSpPr>
                <p:nvPr/>
              </p:nvSpPr>
              <p:spPr bwMode="auto">
                <a:xfrm>
                  <a:off x="3275" y="2016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426" name="Line 50"/>
                <p:cNvSpPr>
                  <a:spLocks noChangeShapeType="1"/>
                </p:cNvSpPr>
                <p:nvPr/>
              </p:nvSpPr>
              <p:spPr bwMode="auto">
                <a:xfrm>
                  <a:off x="3275" y="2187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427" name="Line 51"/>
                <p:cNvSpPr>
                  <a:spLocks noChangeShapeType="1"/>
                </p:cNvSpPr>
                <p:nvPr/>
              </p:nvSpPr>
              <p:spPr bwMode="auto">
                <a:xfrm flipH="1">
                  <a:off x="3275" y="2256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428" name="Line 52"/>
                <p:cNvSpPr>
                  <a:spLocks noChangeShapeType="1"/>
                </p:cNvSpPr>
                <p:nvPr/>
              </p:nvSpPr>
              <p:spPr bwMode="auto">
                <a:xfrm>
                  <a:off x="3275" y="2325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429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3275" y="2325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430" name="Line 54"/>
                <p:cNvSpPr>
                  <a:spLocks noChangeShapeType="1"/>
                </p:cNvSpPr>
                <p:nvPr/>
              </p:nvSpPr>
              <p:spPr bwMode="auto">
                <a:xfrm>
                  <a:off x="3550" y="2187"/>
                  <a:ext cx="0" cy="13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29431" name="Rectangle 55"/>
              <p:cNvSpPr>
                <a:spLocks noChangeArrowheads="1"/>
              </p:cNvSpPr>
              <p:nvPr/>
            </p:nvSpPr>
            <p:spPr bwMode="auto">
              <a:xfrm rot="5400000">
                <a:off x="3206" y="2111"/>
                <a:ext cx="428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>
                    <a:latin typeface="Times New Roman" pitchFamily="18" charset="0"/>
                  </a:rPr>
                  <a:t>   </a:t>
                </a:r>
                <a:r>
                  <a:rPr lang="en-US" sz="1400">
                    <a:latin typeface="Times New Roman" pitchFamily="18" charset="0"/>
                  </a:rPr>
                  <a:t>ALU</a:t>
                </a:r>
              </a:p>
            </p:txBody>
          </p:sp>
        </p:grpSp>
        <p:sp>
          <p:nvSpPr>
            <p:cNvPr id="229432" name="Rectangle 56"/>
            <p:cNvSpPr>
              <a:spLocks noChangeArrowheads="1"/>
            </p:cNvSpPr>
            <p:nvPr/>
          </p:nvSpPr>
          <p:spPr bwMode="auto">
            <a:xfrm>
              <a:off x="3844" y="206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DM</a:t>
              </a:r>
            </a:p>
          </p:txBody>
        </p:sp>
        <p:sp>
          <p:nvSpPr>
            <p:cNvPr id="229433" name="Rectangle 57"/>
            <p:cNvSpPr>
              <a:spLocks noChangeArrowheads="1"/>
            </p:cNvSpPr>
            <p:nvPr/>
          </p:nvSpPr>
          <p:spPr bwMode="auto">
            <a:xfrm>
              <a:off x="4516" y="206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</a:t>
              </a:r>
            </a:p>
          </p:txBody>
        </p:sp>
        <p:sp>
          <p:nvSpPr>
            <p:cNvPr id="229434" name="Line 58"/>
            <p:cNvSpPr>
              <a:spLocks noChangeShapeType="1"/>
            </p:cNvSpPr>
            <p:nvPr/>
          </p:nvSpPr>
          <p:spPr bwMode="auto">
            <a:xfrm>
              <a:off x="2352" y="2256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35" name="Line 59"/>
            <p:cNvSpPr>
              <a:spLocks noChangeShapeType="1"/>
            </p:cNvSpPr>
            <p:nvPr/>
          </p:nvSpPr>
          <p:spPr bwMode="auto">
            <a:xfrm>
              <a:off x="2976" y="211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36" name="Line 60"/>
            <p:cNvSpPr>
              <a:spLocks noChangeShapeType="1"/>
            </p:cNvSpPr>
            <p:nvPr/>
          </p:nvSpPr>
          <p:spPr bwMode="auto">
            <a:xfrm>
              <a:off x="2976" y="23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37" name="Line 61"/>
            <p:cNvSpPr>
              <a:spLocks noChangeShapeType="1"/>
            </p:cNvSpPr>
            <p:nvPr/>
          </p:nvSpPr>
          <p:spPr bwMode="auto">
            <a:xfrm>
              <a:off x="3551" y="2259"/>
              <a:ext cx="29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38" name="Line 62"/>
            <p:cNvSpPr>
              <a:spLocks noChangeShapeType="1"/>
            </p:cNvSpPr>
            <p:nvPr/>
          </p:nvSpPr>
          <p:spPr bwMode="auto">
            <a:xfrm>
              <a:off x="4176" y="2256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63"/>
          <p:cNvGrpSpPr>
            <a:grpSpLocks/>
          </p:cNvGrpSpPr>
          <p:nvPr/>
        </p:nvGrpSpPr>
        <p:grpSpPr bwMode="auto">
          <a:xfrm>
            <a:off x="1225550" y="1638300"/>
            <a:ext cx="4483100" cy="800100"/>
            <a:chOff x="772" y="1032"/>
            <a:chExt cx="2824" cy="504"/>
          </a:xfrm>
        </p:grpSpPr>
        <p:sp>
          <p:nvSpPr>
            <p:cNvPr id="229440" name="Rectangle 64"/>
            <p:cNvSpPr>
              <a:spLocks noChangeArrowheads="1"/>
            </p:cNvSpPr>
            <p:nvPr/>
          </p:nvSpPr>
          <p:spPr bwMode="auto">
            <a:xfrm>
              <a:off x="772" y="110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IM</a:t>
              </a:r>
            </a:p>
          </p:txBody>
        </p:sp>
        <p:sp>
          <p:nvSpPr>
            <p:cNvPr id="229441" name="Rectangle 65"/>
            <p:cNvSpPr>
              <a:spLocks noChangeArrowheads="1"/>
            </p:cNvSpPr>
            <p:nvPr/>
          </p:nvSpPr>
          <p:spPr bwMode="auto">
            <a:xfrm>
              <a:off x="1396" y="110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12" name="Group 66"/>
            <p:cNvGrpSpPr>
              <a:grpSpLocks/>
            </p:cNvGrpSpPr>
            <p:nvPr/>
          </p:nvGrpSpPr>
          <p:grpSpPr bwMode="auto">
            <a:xfrm>
              <a:off x="2027" y="1032"/>
              <a:ext cx="275" cy="504"/>
              <a:chOff x="2027" y="1032"/>
              <a:chExt cx="275" cy="504"/>
            </a:xfrm>
          </p:grpSpPr>
          <p:grpSp>
            <p:nvGrpSpPr>
              <p:cNvPr id="13" name="Group 67"/>
              <p:cNvGrpSpPr>
                <a:grpSpLocks/>
              </p:cNvGrpSpPr>
              <p:nvPr/>
            </p:nvGrpSpPr>
            <p:grpSpPr bwMode="auto">
              <a:xfrm>
                <a:off x="2027" y="1056"/>
                <a:ext cx="275" cy="480"/>
                <a:chOff x="2027" y="1056"/>
                <a:chExt cx="275" cy="480"/>
              </a:xfrm>
            </p:grpSpPr>
            <p:sp>
              <p:nvSpPr>
                <p:cNvPr id="229444" name="Line 68"/>
                <p:cNvSpPr>
                  <a:spLocks noChangeShapeType="1"/>
                </p:cNvSpPr>
                <p:nvPr/>
              </p:nvSpPr>
              <p:spPr bwMode="auto">
                <a:xfrm>
                  <a:off x="2027" y="1056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445" name="Line 69"/>
                <p:cNvSpPr>
                  <a:spLocks noChangeShapeType="1"/>
                </p:cNvSpPr>
                <p:nvPr/>
              </p:nvSpPr>
              <p:spPr bwMode="auto">
                <a:xfrm>
                  <a:off x="2027" y="1056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446" name="Line 70"/>
                <p:cNvSpPr>
                  <a:spLocks noChangeShapeType="1"/>
                </p:cNvSpPr>
                <p:nvPr/>
              </p:nvSpPr>
              <p:spPr bwMode="auto">
                <a:xfrm>
                  <a:off x="2027" y="1227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447" name="Line 71"/>
                <p:cNvSpPr>
                  <a:spLocks noChangeShapeType="1"/>
                </p:cNvSpPr>
                <p:nvPr/>
              </p:nvSpPr>
              <p:spPr bwMode="auto">
                <a:xfrm flipH="1">
                  <a:off x="2027" y="1296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448" name="Line 72"/>
                <p:cNvSpPr>
                  <a:spLocks noChangeShapeType="1"/>
                </p:cNvSpPr>
                <p:nvPr/>
              </p:nvSpPr>
              <p:spPr bwMode="auto">
                <a:xfrm>
                  <a:off x="2027" y="1365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449" name="Line 73"/>
                <p:cNvSpPr>
                  <a:spLocks noChangeShapeType="1"/>
                </p:cNvSpPr>
                <p:nvPr/>
              </p:nvSpPr>
              <p:spPr bwMode="auto">
                <a:xfrm flipV="1">
                  <a:off x="2027" y="1365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450" name="Line 74"/>
                <p:cNvSpPr>
                  <a:spLocks noChangeShapeType="1"/>
                </p:cNvSpPr>
                <p:nvPr/>
              </p:nvSpPr>
              <p:spPr bwMode="auto">
                <a:xfrm>
                  <a:off x="2302" y="1227"/>
                  <a:ext cx="0" cy="13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29451" name="Rectangle 75"/>
              <p:cNvSpPr>
                <a:spLocks noChangeArrowheads="1"/>
              </p:cNvSpPr>
              <p:nvPr/>
            </p:nvSpPr>
            <p:spPr bwMode="auto">
              <a:xfrm rot="5400000">
                <a:off x="1958" y="1151"/>
                <a:ext cx="428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>
                    <a:latin typeface="Times New Roman" pitchFamily="18" charset="0"/>
                  </a:rPr>
                  <a:t>   </a:t>
                </a:r>
                <a:r>
                  <a:rPr lang="en-US" sz="1400">
                    <a:latin typeface="Times New Roman" pitchFamily="18" charset="0"/>
                  </a:rPr>
                  <a:t>ALU</a:t>
                </a:r>
              </a:p>
            </p:txBody>
          </p:sp>
        </p:grpSp>
        <p:sp>
          <p:nvSpPr>
            <p:cNvPr id="229452" name="Rectangle 76"/>
            <p:cNvSpPr>
              <a:spLocks noChangeArrowheads="1"/>
            </p:cNvSpPr>
            <p:nvPr/>
          </p:nvSpPr>
          <p:spPr bwMode="auto">
            <a:xfrm>
              <a:off x="2596" y="110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DM</a:t>
              </a:r>
            </a:p>
          </p:txBody>
        </p:sp>
        <p:sp>
          <p:nvSpPr>
            <p:cNvPr id="229453" name="Rectangle 77"/>
            <p:cNvSpPr>
              <a:spLocks noChangeArrowheads="1"/>
            </p:cNvSpPr>
            <p:nvPr/>
          </p:nvSpPr>
          <p:spPr bwMode="auto">
            <a:xfrm>
              <a:off x="3268" y="110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</a:t>
              </a:r>
            </a:p>
          </p:txBody>
        </p:sp>
        <p:sp>
          <p:nvSpPr>
            <p:cNvPr id="229454" name="Line 78"/>
            <p:cNvSpPr>
              <a:spLocks noChangeShapeType="1"/>
            </p:cNvSpPr>
            <p:nvPr/>
          </p:nvSpPr>
          <p:spPr bwMode="auto">
            <a:xfrm>
              <a:off x="1104" y="1296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55" name="Line 79"/>
            <p:cNvSpPr>
              <a:spLocks noChangeShapeType="1"/>
            </p:cNvSpPr>
            <p:nvPr/>
          </p:nvSpPr>
          <p:spPr bwMode="auto">
            <a:xfrm>
              <a:off x="1728" y="11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56" name="Line 80"/>
            <p:cNvSpPr>
              <a:spLocks noChangeShapeType="1"/>
            </p:cNvSpPr>
            <p:nvPr/>
          </p:nvSpPr>
          <p:spPr bwMode="auto">
            <a:xfrm>
              <a:off x="1728" y="13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57" name="Line 81"/>
            <p:cNvSpPr>
              <a:spLocks noChangeShapeType="1"/>
            </p:cNvSpPr>
            <p:nvPr/>
          </p:nvSpPr>
          <p:spPr bwMode="auto">
            <a:xfrm>
              <a:off x="2303" y="1299"/>
              <a:ext cx="29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58" name="Line 82"/>
            <p:cNvSpPr>
              <a:spLocks noChangeShapeType="1"/>
            </p:cNvSpPr>
            <p:nvPr/>
          </p:nvSpPr>
          <p:spPr bwMode="auto">
            <a:xfrm>
              <a:off x="2928" y="1296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9459" name="Rectangle 83"/>
          <p:cNvSpPr>
            <a:spLocks noChangeArrowheads="1"/>
          </p:cNvSpPr>
          <p:nvPr/>
        </p:nvSpPr>
        <p:spPr bwMode="auto">
          <a:xfrm>
            <a:off x="1281113" y="131921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CC1</a:t>
            </a:r>
          </a:p>
        </p:txBody>
      </p:sp>
      <p:sp>
        <p:nvSpPr>
          <p:cNvPr id="229460" name="Rectangle 84"/>
          <p:cNvSpPr>
            <a:spLocks noChangeArrowheads="1"/>
          </p:cNvSpPr>
          <p:nvPr/>
        </p:nvSpPr>
        <p:spPr bwMode="auto">
          <a:xfrm>
            <a:off x="2195513" y="131921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CC2</a:t>
            </a:r>
          </a:p>
        </p:txBody>
      </p:sp>
      <p:sp>
        <p:nvSpPr>
          <p:cNvPr id="229461" name="Rectangle 85"/>
          <p:cNvSpPr>
            <a:spLocks noChangeArrowheads="1"/>
          </p:cNvSpPr>
          <p:nvPr/>
        </p:nvSpPr>
        <p:spPr bwMode="auto">
          <a:xfrm>
            <a:off x="3262313" y="131921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CC3</a:t>
            </a:r>
          </a:p>
        </p:txBody>
      </p:sp>
      <p:sp>
        <p:nvSpPr>
          <p:cNvPr id="229462" name="Rectangle 86"/>
          <p:cNvSpPr>
            <a:spLocks noChangeArrowheads="1"/>
          </p:cNvSpPr>
          <p:nvPr/>
        </p:nvSpPr>
        <p:spPr bwMode="auto">
          <a:xfrm>
            <a:off x="4252913" y="131921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CC4</a:t>
            </a:r>
          </a:p>
        </p:txBody>
      </p:sp>
      <p:sp>
        <p:nvSpPr>
          <p:cNvPr id="229463" name="Rectangle 87"/>
          <p:cNvSpPr>
            <a:spLocks noChangeArrowheads="1"/>
          </p:cNvSpPr>
          <p:nvPr/>
        </p:nvSpPr>
        <p:spPr bwMode="auto">
          <a:xfrm>
            <a:off x="5167313" y="131921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CC5</a:t>
            </a:r>
          </a:p>
        </p:txBody>
      </p:sp>
      <p:sp>
        <p:nvSpPr>
          <p:cNvPr id="229464" name="Rectangle 88"/>
          <p:cNvSpPr>
            <a:spLocks noChangeArrowheads="1"/>
          </p:cNvSpPr>
          <p:nvPr/>
        </p:nvSpPr>
        <p:spPr bwMode="auto">
          <a:xfrm>
            <a:off x="6234113" y="131921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CC6</a:t>
            </a:r>
          </a:p>
        </p:txBody>
      </p:sp>
      <p:sp>
        <p:nvSpPr>
          <p:cNvPr id="229465" name="Rectangle 89"/>
          <p:cNvSpPr>
            <a:spLocks noChangeArrowheads="1"/>
          </p:cNvSpPr>
          <p:nvPr/>
        </p:nvSpPr>
        <p:spPr bwMode="auto">
          <a:xfrm>
            <a:off x="7224713" y="131921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CC7</a:t>
            </a:r>
          </a:p>
        </p:txBody>
      </p:sp>
      <p:sp>
        <p:nvSpPr>
          <p:cNvPr id="229466" name="Rectangle 90"/>
          <p:cNvSpPr>
            <a:spLocks noChangeArrowheads="1"/>
          </p:cNvSpPr>
          <p:nvPr/>
        </p:nvSpPr>
        <p:spPr bwMode="auto">
          <a:xfrm>
            <a:off x="8139113" y="131921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CC8</a:t>
            </a:r>
          </a:p>
        </p:txBody>
      </p:sp>
      <p:sp>
        <p:nvSpPr>
          <p:cNvPr id="229467" name="Rectangle 91"/>
          <p:cNvSpPr>
            <a:spLocks noChangeArrowheads="1"/>
          </p:cNvSpPr>
          <p:nvPr/>
        </p:nvSpPr>
        <p:spPr bwMode="auto">
          <a:xfrm>
            <a:off x="61913" y="1852613"/>
            <a:ext cx="11842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sub </a:t>
            </a:r>
            <a:r>
              <a:rPr lang="en-US" sz="1400" b="1" i="1">
                <a:latin typeface="Times New Roman" pitchFamily="18" charset="0"/>
              </a:rPr>
              <a:t>$2</a:t>
            </a:r>
            <a:r>
              <a:rPr lang="en-US" sz="1400">
                <a:latin typeface="Times New Roman" pitchFamily="18" charset="0"/>
              </a:rPr>
              <a:t>, $1, $3</a:t>
            </a:r>
          </a:p>
        </p:txBody>
      </p:sp>
      <p:sp>
        <p:nvSpPr>
          <p:cNvPr id="229468" name="Rectangle 92"/>
          <p:cNvSpPr>
            <a:spLocks noChangeArrowheads="1"/>
          </p:cNvSpPr>
          <p:nvPr/>
        </p:nvSpPr>
        <p:spPr bwMode="auto">
          <a:xfrm>
            <a:off x="61913" y="3452813"/>
            <a:ext cx="4476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nop</a:t>
            </a:r>
          </a:p>
        </p:txBody>
      </p:sp>
      <p:sp>
        <p:nvSpPr>
          <p:cNvPr id="229469" name="Rectangle 93"/>
          <p:cNvSpPr>
            <a:spLocks noChangeArrowheads="1"/>
          </p:cNvSpPr>
          <p:nvPr/>
        </p:nvSpPr>
        <p:spPr bwMode="auto">
          <a:xfrm>
            <a:off x="61913" y="4291013"/>
            <a:ext cx="12827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add $12, $2, $5</a:t>
            </a:r>
          </a:p>
        </p:txBody>
      </p:sp>
      <p:sp>
        <p:nvSpPr>
          <p:cNvPr id="229470" name="Rectangle 94"/>
          <p:cNvSpPr>
            <a:spLocks noChangeArrowheads="1"/>
          </p:cNvSpPr>
          <p:nvPr/>
        </p:nvSpPr>
        <p:spPr bwMode="auto">
          <a:xfrm>
            <a:off x="61913" y="2614613"/>
            <a:ext cx="4476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nop</a:t>
            </a:r>
          </a:p>
        </p:txBody>
      </p:sp>
      <p:sp>
        <p:nvSpPr>
          <p:cNvPr id="229471" name="Line 95"/>
          <p:cNvSpPr>
            <a:spLocks noChangeShapeType="1"/>
          </p:cNvSpPr>
          <p:nvPr/>
        </p:nvSpPr>
        <p:spPr bwMode="auto">
          <a:xfrm flipH="1">
            <a:off x="5181600" y="2082800"/>
            <a:ext cx="493713" cy="22225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472" name="Text Box 96"/>
          <p:cNvSpPr txBox="1">
            <a:spLocks noChangeArrowheads="1"/>
          </p:cNvSpPr>
          <p:nvPr/>
        </p:nvSpPr>
        <p:spPr bwMode="auto">
          <a:xfrm>
            <a:off x="2249488" y="4994275"/>
            <a:ext cx="5954712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en-US" sz="1800">
                <a:solidFill>
                  <a:srgbClr val="000000"/>
                </a:solidFill>
                <a:latin typeface="Comic Sans MS" pitchFamily="66" charset="0"/>
              </a:rPr>
              <a:t>Insert enough no-ops (or other instructions that don’t</a:t>
            </a:r>
          </a:p>
          <a:p>
            <a:pPr>
              <a:spcBef>
                <a:spcPct val="20000"/>
              </a:spcBef>
            </a:pPr>
            <a:r>
              <a:rPr kumimoji="1" lang="en-US" sz="1800">
                <a:solidFill>
                  <a:srgbClr val="000000"/>
                </a:solidFill>
                <a:latin typeface="Comic Sans MS" pitchFamily="66" charset="0"/>
              </a:rPr>
              <a:t>use register 2) so that data hazard doesn’t occur,</a:t>
            </a:r>
          </a:p>
          <a:p>
            <a:pPr>
              <a:spcBef>
                <a:spcPct val="20000"/>
              </a:spcBef>
            </a:pPr>
            <a:endParaRPr kumimoji="1" lang="en-US" sz="18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29473" name="Line 97"/>
          <p:cNvSpPr>
            <a:spLocks noChangeShapeType="1"/>
          </p:cNvSpPr>
          <p:nvPr/>
        </p:nvSpPr>
        <p:spPr bwMode="auto">
          <a:xfrm flipH="1" flipV="1">
            <a:off x="509588" y="2824163"/>
            <a:ext cx="1739900" cy="2170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9474" name="Line 98"/>
          <p:cNvSpPr>
            <a:spLocks noChangeShapeType="1"/>
          </p:cNvSpPr>
          <p:nvPr/>
        </p:nvSpPr>
        <p:spPr bwMode="auto">
          <a:xfrm flipH="1" flipV="1">
            <a:off x="457200" y="3581400"/>
            <a:ext cx="823913" cy="222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5120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sz="3600"/>
              <a:t>Handling Data Hazards in Hardware</a:t>
            </a:r>
            <a:br>
              <a:rPr lang="en-US" sz="3600"/>
            </a:br>
            <a:r>
              <a:rPr lang="en-US" sz="3200"/>
              <a:t>Stall the pipeline</a:t>
            </a:r>
          </a:p>
        </p:txBody>
      </p:sp>
      <p:sp>
        <p:nvSpPr>
          <p:cNvPr id="231427" name="Rectangle 3"/>
          <p:cNvSpPr>
            <a:spLocks noChangeArrowheads="1"/>
          </p:cNvSpPr>
          <p:nvPr/>
        </p:nvSpPr>
        <p:spPr bwMode="auto">
          <a:xfrm>
            <a:off x="39688" y="2119313"/>
            <a:ext cx="11842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sub </a:t>
            </a:r>
            <a:r>
              <a:rPr lang="en-US" sz="1400" b="1" i="1">
                <a:latin typeface="Times New Roman" pitchFamily="18" charset="0"/>
              </a:rPr>
              <a:t>$2</a:t>
            </a:r>
            <a:r>
              <a:rPr lang="en-US" sz="1400">
                <a:latin typeface="Times New Roman" pitchFamily="18" charset="0"/>
              </a:rPr>
              <a:t>, $1, $3</a:t>
            </a:r>
          </a:p>
        </p:txBody>
      </p:sp>
      <p:sp>
        <p:nvSpPr>
          <p:cNvPr id="231428" name="Rectangle 4"/>
          <p:cNvSpPr>
            <a:spLocks noChangeArrowheads="1"/>
          </p:cNvSpPr>
          <p:nvPr/>
        </p:nvSpPr>
        <p:spPr bwMode="auto">
          <a:xfrm>
            <a:off x="39688" y="2828925"/>
            <a:ext cx="12827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and $12, </a:t>
            </a:r>
            <a:r>
              <a:rPr lang="en-US" sz="1400" b="1" i="1">
                <a:latin typeface="Times New Roman" pitchFamily="18" charset="0"/>
              </a:rPr>
              <a:t>$2</a:t>
            </a:r>
            <a:r>
              <a:rPr lang="en-US" sz="1400">
                <a:latin typeface="Times New Roman" pitchFamily="18" charset="0"/>
              </a:rPr>
              <a:t>, $5</a:t>
            </a:r>
          </a:p>
        </p:txBody>
      </p:sp>
      <p:sp>
        <p:nvSpPr>
          <p:cNvPr id="231429" name="Rectangle 5"/>
          <p:cNvSpPr>
            <a:spLocks noChangeArrowheads="1"/>
          </p:cNvSpPr>
          <p:nvPr/>
        </p:nvSpPr>
        <p:spPr bwMode="auto">
          <a:xfrm>
            <a:off x="39688" y="3475038"/>
            <a:ext cx="1173162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or $13, $6, </a:t>
            </a:r>
            <a:r>
              <a:rPr lang="en-US" sz="1400" b="1" i="1">
                <a:latin typeface="Times New Roman" pitchFamily="18" charset="0"/>
              </a:rPr>
              <a:t>$2</a:t>
            </a:r>
          </a:p>
        </p:txBody>
      </p:sp>
      <p:sp>
        <p:nvSpPr>
          <p:cNvPr id="231430" name="Rectangle 6"/>
          <p:cNvSpPr>
            <a:spLocks noChangeArrowheads="1"/>
          </p:cNvSpPr>
          <p:nvPr/>
        </p:nvSpPr>
        <p:spPr bwMode="auto">
          <a:xfrm>
            <a:off x="39688" y="4184650"/>
            <a:ext cx="12827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add $14, </a:t>
            </a:r>
            <a:r>
              <a:rPr lang="en-US" sz="1400" b="1" i="1">
                <a:latin typeface="Times New Roman" pitchFamily="18" charset="0"/>
              </a:rPr>
              <a:t>$2</a:t>
            </a:r>
            <a:r>
              <a:rPr lang="en-US" sz="1400" i="1">
                <a:latin typeface="Times New Roman" pitchFamily="18" charset="0"/>
              </a:rPr>
              <a:t>, </a:t>
            </a:r>
            <a:r>
              <a:rPr lang="en-US" sz="1400" b="1" i="1">
                <a:latin typeface="Times New Roman" pitchFamily="18" charset="0"/>
              </a:rPr>
              <a:t>$2</a:t>
            </a:r>
          </a:p>
        </p:txBody>
      </p:sp>
      <p:sp>
        <p:nvSpPr>
          <p:cNvPr id="231431" name="Rectangle 7"/>
          <p:cNvSpPr>
            <a:spLocks noChangeArrowheads="1"/>
          </p:cNvSpPr>
          <p:nvPr/>
        </p:nvSpPr>
        <p:spPr bwMode="auto">
          <a:xfrm>
            <a:off x="1933575" y="2713038"/>
            <a:ext cx="396875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IM</a:t>
            </a:r>
          </a:p>
        </p:txBody>
      </p:sp>
      <p:sp>
        <p:nvSpPr>
          <p:cNvPr id="231432" name="Rectangle 8"/>
          <p:cNvSpPr>
            <a:spLocks noChangeArrowheads="1"/>
          </p:cNvSpPr>
          <p:nvPr/>
        </p:nvSpPr>
        <p:spPr bwMode="auto">
          <a:xfrm>
            <a:off x="4189413" y="2713038"/>
            <a:ext cx="393700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Reg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854575" y="2640013"/>
            <a:ext cx="431800" cy="657225"/>
            <a:chOff x="3602" y="1663"/>
            <a:chExt cx="272" cy="414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3663" y="1663"/>
              <a:ext cx="211" cy="414"/>
              <a:chOff x="3663" y="1663"/>
              <a:chExt cx="211" cy="414"/>
            </a:xfrm>
          </p:grpSpPr>
          <p:sp>
            <p:nvSpPr>
              <p:cNvPr id="231435" name="Line 11"/>
              <p:cNvSpPr>
                <a:spLocks noChangeShapeType="1"/>
              </p:cNvSpPr>
              <p:nvPr/>
            </p:nvSpPr>
            <p:spPr bwMode="auto">
              <a:xfrm>
                <a:off x="3663" y="1663"/>
                <a:ext cx="0" cy="1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436" name="Line 12"/>
              <p:cNvSpPr>
                <a:spLocks noChangeShapeType="1"/>
              </p:cNvSpPr>
              <p:nvPr/>
            </p:nvSpPr>
            <p:spPr bwMode="auto">
              <a:xfrm>
                <a:off x="3663" y="1663"/>
                <a:ext cx="211" cy="1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437" name="Line 13"/>
              <p:cNvSpPr>
                <a:spLocks noChangeShapeType="1"/>
              </p:cNvSpPr>
              <p:nvPr/>
            </p:nvSpPr>
            <p:spPr bwMode="auto">
              <a:xfrm>
                <a:off x="3663" y="1811"/>
                <a:ext cx="86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438" name="Line 14"/>
              <p:cNvSpPr>
                <a:spLocks noChangeShapeType="1"/>
              </p:cNvSpPr>
              <p:nvPr/>
            </p:nvSpPr>
            <p:spPr bwMode="auto">
              <a:xfrm flipH="1">
                <a:off x="3663" y="1870"/>
                <a:ext cx="86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439" name="Line 15"/>
              <p:cNvSpPr>
                <a:spLocks noChangeShapeType="1"/>
              </p:cNvSpPr>
              <p:nvPr/>
            </p:nvSpPr>
            <p:spPr bwMode="auto">
              <a:xfrm>
                <a:off x="3663" y="1929"/>
                <a:ext cx="0" cy="1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440" name="Line 16"/>
              <p:cNvSpPr>
                <a:spLocks noChangeShapeType="1"/>
              </p:cNvSpPr>
              <p:nvPr/>
            </p:nvSpPr>
            <p:spPr bwMode="auto">
              <a:xfrm flipV="1">
                <a:off x="3663" y="1929"/>
                <a:ext cx="211" cy="1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441" name="Line 17"/>
              <p:cNvSpPr>
                <a:spLocks noChangeShapeType="1"/>
              </p:cNvSpPr>
              <p:nvPr/>
            </p:nvSpPr>
            <p:spPr bwMode="auto">
              <a:xfrm>
                <a:off x="3874" y="1811"/>
                <a:ext cx="0" cy="1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1442" name="Rectangle 18"/>
            <p:cNvSpPr>
              <a:spLocks noChangeArrowheads="1"/>
            </p:cNvSpPr>
            <p:nvPr/>
          </p:nvSpPr>
          <p:spPr bwMode="auto">
            <a:xfrm rot="5400000">
              <a:off x="3598" y="1741"/>
              <a:ext cx="198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latin typeface="Times New Roman" pitchFamily="18" charset="0"/>
                </a:rPr>
                <a:t>   </a:t>
              </a:r>
            </a:p>
          </p:txBody>
        </p:sp>
      </p:grpSp>
      <p:sp>
        <p:nvSpPr>
          <p:cNvPr id="231443" name="Rectangle 19"/>
          <p:cNvSpPr>
            <a:spLocks noChangeArrowheads="1"/>
          </p:cNvSpPr>
          <p:nvPr/>
        </p:nvSpPr>
        <p:spPr bwMode="auto">
          <a:xfrm>
            <a:off x="5643563" y="2713038"/>
            <a:ext cx="395287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DM</a:t>
            </a:r>
          </a:p>
        </p:txBody>
      </p:sp>
      <p:sp>
        <p:nvSpPr>
          <p:cNvPr id="231444" name="Rectangle 20"/>
          <p:cNvSpPr>
            <a:spLocks noChangeArrowheads="1"/>
          </p:cNvSpPr>
          <p:nvPr/>
        </p:nvSpPr>
        <p:spPr bwMode="auto">
          <a:xfrm>
            <a:off x="6456363" y="2713038"/>
            <a:ext cx="395287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Reg</a:t>
            </a:r>
          </a:p>
        </p:txBody>
      </p:sp>
      <p:sp>
        <p:nvSpPr>
          <p:cNvPr id="231445" name="Line 21"/>
          <p:cNvSpPr>
            <a:spLocks noChangeShapeType="1"/>
          </p:cNvSpPr>
          <p:nvPr/>
        </p:nvSpPr>
        <p:spPr bwMode="auto">
          <a:xfrm>
            <a:off x="2336800" y="2968625"/>
            <a:ext cx="25400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446" name="Line 22"/>
          <p:cNvSpPr>
            <a:spLocks noChangeShapeType="1"/>
          </p:cNvSpPr>
          <p:nvPr/>
        </p:nvSpPr>
        <p:spPr bwMode="auto">
          <a:xfrm>
            <a:off x="4589463" y="2771775"/>
            <a:ext cx="350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447" name="Line 23"/>
          <p:cNvSpPr>
            <a:spLocks noChangeShapeType="1"/>
          </p:cNvSpPr>
          <p:nvPr/>
        </p:nvSpPr>
        <p:spPr bwMode="auto">
          <a:xfrm>
            <a:off x="4589463" y="3100388"/>
            <a:ext cx="350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448" name="Line 24"/>
          <p:cNvSpPr>
            <a:spLocks noChangeShapeType="1"/>
          </p:cNvSpPr>
          <p:nvPr/>
        </p:nvSpPr>
        <p:spPr bwMode="auto">
          <a:xfrm>
            <a:off x="5287963" y="2974975"/>
            <a:ext cx="35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449" name="Line 25"/>
          <p:cNvSpPr>
            <a:spLocks noChangeShapeType="1"/>
          </p:cNvSpPr>
          <p:nvPr/>
        </p:nvSpPr>
        <p:spPr bwMode="auto">
          <a:xfrm>
            <a:off x="6045200" y="2968625"/>
            <a:ext cx="4048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450" name="Rectangle 26"/>
          <p:cNvSpPr>
            <a:spLocks noChangeArrowheads="1"/>
          </p:cNvSpPr>
          <p:nvPr/>
        </p:nvSpPr>
        <p:spPr bwMode="auto">
          <a:xfrm>
            <a:off x="4946650" y="4027488"/>
            <a:ext cx="393700" cy="446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IM</a:t>
            </a:r>
          </a:p>
        </p:txBody>
      </p:sp>
      <p:sp>
        <p:nvSpPr>
          <p:cNvPr id="231451" name="Rectangle 27"/>
          <p:cNvSpPr>
            <a:spLocks noChangeArrowheads="1"/>
          </p:cNvSpPr>
          <p:nvPr/>
        </p:nvSpPr>
        <p:spPr bwMode="auto">
          <a:xfrm>
            <a:off x="5700713" y="4027488"/>
            <a:ext cx="393700" cy="446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Reg</a:t>
            </a:r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6365875" y="3954463"/>
            <a:ext cx="431800" cy="657225"/>
            <a:chOff x="4554" y="2491"/>
            <a:chExt cx="272" cy="414"/>
          </a:xfrm>
        </p:grpSpPr>
        <p:grpSp>
          <p:nvGrpSpPr>
            <p:cNvPr id="5" name="Group 29"/>
            <p:cNvGrpSpPr>
              <a:grpSpLocks/>
            </p:cNvGrpSpPr>
            <p:nvPr/>
          </p:nvGrpSpPr>
          <p:grpSpPr bwMode="auto">
            <a:xfrm>
              <a:off x="4615" y="2491"/>
              <a:ext cx="211" cy="414"/>
              <a:chOff x="4615" y="2491"/>
              <a:chExt cx="211" cy="414"/>
            </a:xfrm>
          </p:grpSpPr>
          <p:sp>
            <p:nvSpPr>
              <p:cNvPr id="231454" name="Line 30"/>
              <p:cNvSpPr>
                <a:spLocks noChangeShapeType="1"/>
              </p:cNvSpPr>
              <p:nvPr/>
            </p:nvSpPr>
            <p:spPr bwMode="auto">
              <a:xfrm>
                <a:off x="4615" y="2491"/>
                <a:ext cx="0" cy="1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455" name="Line 31"/>
              <p:cNvSpPr>
                <a:spLocks noChangeShapeType="1"/>
              </p:cNvSpPr>
              <p:nvPr/>
            </p:nvSpPr>
            <p:spPr bwMode="auto">
              <a:xfrm>
                <a:off x="4615" y="2491"/>
                <a:ext cx="211" cy="1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456" name="Line 32"/>
              <p:cNvSpPr>
                <a:spLocks noChangeShapeType="1"/>
              </p:cNvSpPr>
              <p:nvPr/>
            </p:nvSpPr>
            <p:spPr bwMode="auto">
              <a:xfrm>
                <a:off x="4615" y="2638"/>
                <a:ext cx="86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457" name="Line 33"/>
              <p:cNvSpPr>
                <a:spLocks noChangeShapeType="1"/>
              </p:cNvSpPr>
              <p:nvPr/>
            </p:nvSpPr>
            <p:spPr bwMode="auto">
              <a:xfrm flipH="1">
                <a:off x="4615" y="2698"/>
                <a:ext cx="86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458" name="Line 34"/>
              <p:cNvSpPr>
                <a:spLocks noChangeShapeType="1"/>
              </p:cNvSpPr>
              <p:nvPr/>
            </p:nvSpPr>
            <p:spPr bwMode="auto">
              <a:xfrm>
                <a:off x="4615" y="2757"/>
                <a:ext cx="0" cy="1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459" name="Line 35"/>
              <p:cNvSpPr>
                <a:spLocks noChangeShapeType="1"/>
              </p:cNvSpPr>
              <p:nvPr/>
            </p:nvSpPr>
            <p:spPr bwMode="auto">
              <a:xfrm flipV="1">
                <a:off x="4615" y="2757"/>
                <a:ext cx="211" cy="1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460" name="Line 36"/>
              <p:cNvSpPr>
                <a:spLocks noChangeShapeType="1"/>
              </p:cNvSpPr>
              <p:nvPr/>
            </p:nvSpPr>
            <p:spPr bwMode="auto">
              <a:xfrm>
                <a:off x="4826" y="2638"/>
                <a:ext cx="0" cy="1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1461" name="Rectangle 37"/>
            <p:cNvSpPr>
              <a:spLocks noChangeArrowheads="1"/>
            </p:cNvSpPr>
            <p:nvPr/>
          </p:nvSpPr>
          <p:spPr bwMode="auto">
            <a:xfrm rot="5400000">
              <a:off x="4550" y="2569"/>
              <a:ext cx="198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latin typeface="Times New Roman" pitchFamily="18" charset="0"/>
                </a:rPr>
                <a:t>   </a:t>
              </a:r>
            </a:p>
          </p:txBody>
        </p:sp>
      </p:grpSp>
      <p:sp>
        <p:nvSpPr>
          <p:cNvPr id="231462" name="Rectangle 38"/>
          <p:cNvSpPr>
            <a:spLocks noChangeArrowheads="1"/>
          </p:cNvSpPr>
          <p:nvPr/>
        </p:nvSpPr>
        <p:spPr bwMode="auto">
          <a:xfrm>
            <a:off x="7156450" y="4027488"/>
            <a:ext cx="395288" cy="446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DM</a:t>
            </a:r>
          </a:p>
        </p:txBody>
      </p:sp>
      <p:sp>
        <p:nvSpPr>
          <p:cNvPr id="231463" name="Line 39"/>
          <p:cNvSpPr>
            <a:spLocks noChangeShapeType="1"/>
          </p:cNvSpPr>
          <p:nvPr/>
        </p:nvSpPr>
        <p:spPr bwMode="auto">
          <a:xfrm>
            <a:off x="5346700" y="4283075"/>
            <a:ext cx="347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464" name="Line 40"/>
          <p:cNvSpPr>
            <a:spLocks noChangeShapeType="1"/>
          </p:cNvSpPr>
          <p:nvPr/>
        </p:nvSpPr>
        <p:spPr bwMode="auto">
          <a:xfrm>
            <a:off x="6100763" y="4086225"/>
            <a:ext cx="349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465" name="Line 41"/>
          <p:cNvSpPr>
            <a:spLocks noChangeShapeType="1"/>
          </p:cNvSpPr>
          <p:nvPr/>
        </p:nvSpPr>
        <p:spPr bwMode="auto">
          <a:xfrm>
            <a:off x="6100763" y="4413250"/>
            <a:ext cx="349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466" name="Line 42"/>
          <p:cNvSpPr>
            <a:spLocks noChangeShapeType="1"/>
          </p:cNvSpPr>
          <p:nvPr/>
        </p:nvSpPr>
        <p:spPr bwMode="auto">
          <a:xfrm>
            <a:off x="6799263" y="4287838"/>
            <a:ext cx="35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467" name="Line 43"/>
          <p:cNvSpPr>
            <a:spLocks noChangeShapeType="1"/>
          </p:cNvSpPr>
          <p:nvPr/>
        </p:nvSpPr>
        <p:spPr bwMode="auto">
          <a:xfrm>
            <a:off x="7558088" y="4283075"/>
            <a:ext cx="404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468" name="Rectangle 44"/>
          <p:cNvSpPr>
            <a:spLocks noChangeArrowheads="1"/>
          </p:cNvSpPr>
          <p:nvPr/>
        </p:nvSpPr>
        <p:spPr bwMode="auto">
          <a:xfrm>
            <a:off x="4189413" y="3368675"/>
            <a:ext cx="393700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IM</a:t>
            </a:r>
          </a:p>
        </p:txBody>
      </p:sp>
      <p:sp>
        <p:nvSpPr>
          <p:cNvPr id="231469" name="Rectangle 45"/>
          <p:cNvSpPr>
            <a:spLocks noChangeArrowheads="1"/>
          </p:cNvSpPr>
          <p:nvPr/>
        </p:nvSpPr>
        <p:spPr bwMode="auto">
          <a:xfrm>
            <a:off x="4946650" y="3368675"/>
            <a:ext cx="393700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Reg</a:t>
            </a:r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5611813" y="3297238"/>
            <a:ext cx="431800" cy="657225"/>
            <a:chOff x="4079" y="2077"/>
            <a:chExt cx="272" cy="414"/>
          </a:xfrm>
        </p:grpSpPr>
        <p:grpSp>
          <p:nvGrpSpPr>
            <p:cNvPr id="7" name="Group 47"/>
            <p:cNvGrpSpPr>
              <a:grpSpLocks/>
            </p:cNvGrpSpPr>
            <p:nvPr/>
          </p:nvGrpSpPr>
          <p:grpSpPr bwMode="auto">
            <a:xfrm>
              <a:off x="4140" y="2077"/>
              <a:ext cx="211" cy="414"/>
              <a:chOff x="4140" y="2077"/>
              <a:chExt cx="211" cy="414"/>
            </a:xfrm>
          </p:grpSpPr>
          <p:sp>
            <p:nvSpPr>
              <p:cNvPr id="231472" name="Line 48"/>
              <p:cNvSpPr>
                <a:spLocks noChangeShapeType="1"/>
              </p:cNvSpPr>
              <p:nvPr/>
            </p:nvSpPr>
            <p:spPr bwMode="auto">
              <a:xfrm>
                <a:off x="4140" y="2077"/>
                <a:ext cx="0" cy="1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473" name="Line 49"/>
              <p:cNvSpPr>
                <a:spLocks noChangeShapeType="1"/>
              </p:cNvSpPr>
              <p:nvPr/>
            </p:nvSpPr>
            <p:spPr bwMode="auto">
              <a:xfrm>
                <a:off x="4140" y="2077"/>
                <a:ext cx="211" cy="1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474" name="Line 50"/>
              <p:cNvSpPr>
                <a:spLocks noChangeShapeType="1"/>
              </p:cNvSpPr>
              <p:nvPr/>
            </p:nvSpPr>
            <p:spPr bwMode="auto">
              <a:xfrm>
                <a:off x="4140" y="2225"/>
                <a:ext cx="86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475" name="Line 51"/>
              <p:cNvSpPr>
                <a:spLocks noChangeShapeType="1"/>
              </p:cNvSpPr>
              <p:nvPr/>
            </p:nvSpPr>
            <p:spPr bwMode="auto">
              <a:xfrm flipH="1">
                <a:off x="4140" y="2285"/>
                <a:ext cx="86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476" name="Line 52"/>
              <p:cNvSpPr>
                <a:spLocks noChangeShapeType="1"/>
              </p:cNvSpPr>
              <p:nvPr/>
            </p:nvSpPr>
            <p:spPr bwMode="auto">
              <a:xfrm>
                <a:off x="4140" y="2344"/>
                <a:ext cx="0" cy="1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477" name="Line 53"/>
              <p:cNvSpPr>
                <a:spLocks noChangeShapeType="1"/>
              </p:cNvSpPr>
              <p:nvPr/>
            </p:nvSpPr>
            <p:spPr bwMode="auto">
              <a:xfrm flipV="1">
                <a:off x="4140" y="2344"/>
                <a:ext cx="211" cy="1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478" name="Line 54"/>
              <p:cNvSpPr>
                <a:spLocks noChangeShapeType="1"/>
              </p:cNvSpPr>
              <p:nvPr/>
            </p:nvSpPr>
            <p:spPr bwMode="auto">
              <a:xfrm>
                <a:off x="4351" y="2225"/>
                <a:ext cx="0" cy="1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1479" name="Rectangle 55"/>
            <p:cNvSpPr>
              <a:spLocks noChangeArrowheads="1"/>
            </p:cNvSpPr>
            <p:nvPr/>
          </p:nvSpPr>
          <p:spPr bwMode="auto">
            <a:xfrm rot="5400000">
              <a:off x="4075" y="2154"/>
              <a:ext cx="198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latin typeface="Times New Roman" pitchFamily="18" charset="0"/>
                </a:rPr>
                <a:t>   </a:t>
              </a:r>
            </a:p>
          </p:txBody>
        </p:sp>
      </p:grpSp>
      <p:sp>
        <p:nvSpPr>
          <p:cNvPr id="231480" name="Rectangle 56"/>
          <p:cNvSpPr>
            <a:spLocks noChangeArrowheads="1"/>
          </p:cNvSpPr>
          <p:nvPr/>
        </p:nvSpPr>
        <p:spPr bwMode="auto">
          <a:xfrm>
            <a:off x="6397625" y="3368675"/>
            <a:ext cx="396875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DM</a:t>
            </a:r>
          </a:p>
        </p:txBody>
      </p:sp>
      <p:sp>
        <p:nvSpPr>
          <p:cNvPr id="231481" name="Rectangle 57"/>
          <p:cNvSpPr>
            <a:spLocks noChangeArrowheads="1"/>
          </p:cNvSpPr>
          <p:nvPr/>
        </p:nvSpPr>
        <p:spPr bwMode="auto">
          <a:xfrm>
            <a:off x="7213600" y="3368675"/>
            <a:ext cx="392113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Reg</a:t>
            </a:r>
          </a:p>
        </p:txBody>
      </p:sp>
      <p:sp>
        <p:nvSpPr>
          <p:cNvPr id="231482" name="Line 58"/>
          <p:cNvSpPr>
            <a:spLocks noChangeShapeType="1"/>
          </p:cNvSpPr>
          <p:nvPr/>
        </p:nvSpPr>
        <p:spPr bwMode="auto">
          <a:xfrm>
            <a:off x="4589463" y="3627438"/>
            <a:ext cx="350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483" name="Line 59"/>
          <p:cNvSpPr>
            <a:spLocks noChangeShapeType="1"/>
          </p:cNvSpPr>
          <p:nvPr/>
        </p:nvSpPr>
        <p:spPr bwMode="auto">
          <a:xfrm>
            <a:off x="5346700" y="3429000"/>
            <a:ext cx="347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484" name="Line 60"/>
          <p:cNvSpPr>
            <a:spLocks noChangeShapeType="1"/>
          </p:cNvSpPr>
          <p:nvPr/>
        </p:nvSpPr>
        <p:spPr bwMode="auto">
          <a:xfrm>
            <a:off x="5346700" y="3757613"/>
            <a:ext cx="347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485" name="Line 61"/>
          <p:cNvSpPr>
            <a:spLocks noChangeShapeType="1"/>
          </p:cNvSpPr>
          <p:nvPr/>
        </p:nvSpPr>
        <p:spPr bwMode="auto">
          <a:xfrm>
            <a:off x="6043613" y="3629025"/>
            <a:ext cx="35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486" name="Line 62"/>
          <p:cNvSpPr>
            <a:spLocks noChangeShapeType="1"/>
          </p:cNvSpPr>
          <p:nvPr/>
        </p:nvSpPr>
        <p:spPr bwMode="auto">
          <a:xfrm>
            <a:off x="6800850" y="3627438"/>
            <a:ext cx="40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" name="Group 63"/>
          <p:cNvGrpSpPr>
            <a:grpSpLocks/>
          </p:cNvGrpSpPr>
          <p:nvPr/>
        </p:nvGrpSpPr>
        <p:grpSpPr bwMode="auto">
          <a:xfrm>
            <a:off x="1179513" y="1984375"/>
            <a:ext cx="3416300" cy="655638"/>
            <a:chOff x="743" y="1250"/>
            <a:chExt cx="2152" cy="413"/>
          </a:xfrm>
        </p:grpSpPr>
        <p:sp>
          <p:nvSpPr>
            <p:cNvPr id="231488" name="Rectangle 64"/>
            <p:cNvSpPr>
              <a:spLocks noChangeArrowheads="1"/>
            </p:cNvSpPr>
            <p:nvPr/>
          </p:nvSpPr>
          <p:spPr bwMode="auto">
            <a:xfrm>
              <a:off x="743" y="1295"/>
              <a:ext cx="248" cy="2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IM</a:t>
              </a:r>
            </a:p>
          </p:txBody>
        </p:sp>
        <p:sp>
          <p:nvSpPr>
            <p:cNvPr id="231489" name="Rectangle 65"/>
            <p:cNvSpPr>
              <a:spLocks noChangeArrowheads="1"/>
            </p:cNvSpPr>
            <p:nvPr/>
          </p:nvSpPr>
          <p:spPr bwMode="auto">
            <a:xfrm>
              <a:off x="1218" y="1295"/>
              <a:ext cx="250" cy="2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9" name="Group 66"/>
            <p:cNvGrpSpPr>
              <a:grpSpLocks/>
            </p:cNvGrpSpPr>
            <p:nvPr/>
          </p:nvGrpSpPr>
          <p:grpSpPr bwMode="auto">
            <a:xfrm>
              <a:off x="1639" y="1250"/>
              <a:ext cx="269" cy="413"/>
              <a:chOff x="1639" y="1250"/>
              <a:chExt cx="269" cy="413"/>
            </a:xfrm>
          </p:grpSpPr>
          <p:grpSp>
            <p:nvGrpSpPr>
              <p:cNvPr id="10" name="Group 67"/>
              <p:cNvGrpSpPr>
                <a:grpSpLocks/>
              </p:cNvGrpSpPr>
              <p:nvPr/>
            </p:nvGrpSpPr>
            <p:grpSpPr bwMode="auto">
              <a:xfrm>
                <a:off x="1699" y="1250"/>
                <a:ext cx="209" cy="413"/>
                <a:chOff x="1699" y="1250"/>
                <a:chExt cx="209" cy="413"/>
              </a:xfrm>
            </p:grpSpPr>
            <p:sp>
              <p:nvSpPr>
                <p:cNvPr id="231492" name="Line 68"/>
                <p:cNvSpPr>
                  <a:spLocks noChangeShapeType="1"/>
                </p:cNvSpPr>
                <p:nvPr/>
              </p:nvSpPr>
              <p:spPr bwMode="auto">
                <a:xfrm>
                  <a:off x="1699" y="1250"/>
                  <a:ext cx="0" cy="14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1493" name="Line 69"/>
                <p:cNvSpPr>
                  <a:spLocks noChangeShapeType="1"/>
                </p:cNvSpPr>
                <p:nvPr/>
              </p:nvSpPr>
              <p:spPr bwMode="auto">
                <a:xfrm>
                  <a:off x="1699" y="1250"/>
                  <a:ext cx="209" cy="14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1494" name="Line 70"/>
                <p:cNvSpPr>
                  <a:spLocks noChangeShapeType="1"/>
                </p:cNvSpPr>
                <p:nvPr/>
              </p:nvSpPr>
              <p:spPr bwMode="auto">
                <a:xfrm>
                  <a:off x="1699" y="1396"/>
                  <a:ext cx="86" cy="6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1495" name="Line 71"/>
                <p:cNvSpPr>
                  <a:spLocks noChangeShapeType="1"/>
                </p:cNvSpPr>
                <p:nvPr/>
              </p:nvSpPr>
              <p:spPr bwMode="auto">
                <a:xfrm flipH="1">
                  <a:off x="1699" y="1457"/>
                  <a:ext cx="86" cy="5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1496" name="Line 72"/>
                <p:cNvSpPr>
                  <a:spLocks noChangeShapeType="1"/>
                </p:cNvSpPr>
                <p:nvPr/>
              </p:nvSpPr>
              <p:spPr bwMode="auto">
                <a:xfrm>
                  <a:off x="1699" y="1516"/>
                  <a:ext cx="0" cy="14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1497" name="Line 73"/>
                <p:cNvSpPr>
                  <a:spLocks noChangeShapeType="1"/>
                </p:cNvSpPr>
                <p:nvPr/>
              </p:nvSpPr>
              <p:spPr bwMode="auto">
                <a:xfrm flipV="1">
                  <a:off x="1699" y="1516"/>
                  <a:ext cx="209" cy="14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1498" name="Line 74"/>
                <p:cNvSpPr>
                  <a:spLocks noChangeShapeType="1"/>
                </p:cNvSpPr>
                <p:nvPr/>
              </p:nvSpPr>
              <p:spPr bwMode="auto">
                <a:xfrm>
                  <a:off x="1908" y="1396"/>
                  <a:ext cx="0" cy="1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1499" name="Rectangle 75"/>
              <p:cNvSpPr>
                <a:spLocks noChangeArrowheads="1"/>
              </p:cNvSpPr>
              <p:nvPr/>
            </p:nvSpPr>
            <p:spPr bwMode="auto">
              <a:xfrm rot="5400000">
                <a:off x="1635" y="1327"/>
                <a:ext cx="198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>
                    <a:latin typeface="Times New Roman" pitchFamily="18" charset="0"/>
                  </a:rPr>
                  <a:t>   </a:t>
                </a:r>
              </a:p>
            </p:txBody>
          </p:sp>
        </p:grpSp>
        <p:sp>
          <p:nvSpPr>
            <p:cNvPr id="231500" name="Rectangle 76"/>
            <p:cNvSpPr>
              <a:spLocks noChangeArrowheads="1"/>
            </p:cNvSpPr>
            <p:nvPr/>
          </p:nvSpPr>
          <p:spPr bwMode="auto">
            <a:xfrm>
              <a:off x="2134" y="1295"/>
              <a:ext cx="249" cy="2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DM</a:t>
              </a:r>
            </a:p>
          </p:txBody>
        </p:sp>
        <p:sp>
          <p:nvSpPr>
            <p:cNvPr id="231501" name="Rectangle 77"/>
            <p:cNvSpPr>
              <a:spLocks noChangeArrowheads="1"/>
            </p:cNvSpPr>
            <p:nvPr/>
          </p:nvSpPr>
          <p:spPr bwMode="auto">
            <a:xfrm>
              <a:off x="2647" y="1295"/>
              <a:ext cx="248" cy="2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Reg</a:t>
              </a:r>
            </a:p>
          </p:txBody>
        </p:sp>
        <p:sp>
          <p:nvSpPr>
            <p:cNvPr id="231502" name="Line 78"/>
            <p:cNvSpPr>
              <a:spLocks noChangeShapeType="1"/>
            </p:cNvSpPr>
            <p:nvPr/>
          </p:nvSpPr>
          <p:spPr bwMode="auto">
            <a:xfrm>
              <a:off x="995" y="1457"/>
              <a:ext cx="21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1503" name="Line 79"/>
            <p:cNvSpPr>
              <a:spLocks noChangeShapeType="1"/>
            </p:cNvSpPr>
            <p:nvPr/>
          </p:nvSpPr>
          <p:spPr bwMode="auto">
            <a:xfrm>
              <a:off x="1472" y="1333"/>
              <a:ext cx="21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1504" name="Line 80"/>
            <p:cNvSpPr>
              <a:spLocks noChangeShapeType="1"/>
            </p:cNvSpPr>
            <p:nvPr/>
          </p:nvSpPr>
          <p:spPr bwMode="auto">
            <a:xfrm>
              <a:off x="1472" y="1540"/>
              <a:ext cx="21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1505" name="Line 81"/>
            <p:cNvSpPr>
              <a:spLocks noChangeShapeType="1"/>
            </p:cNvSpPr>
            <p:nvPr/>
          </p:nvSpPr>
          <p:spPr bwMode="auto">
            <a:xfrm>
              <a:off x="1911" y="1459"/>
              <a:ext cx="2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1506" name="Line 82"/>
            <p:cNvSpPr>
              <a:spLocks noChangeShapeType="1"/>
            </p:cNvSpPr>
            <p:nvPr/>
          </p:nvSpPr>
          <p:spPr bwMode="auto">
            <a:xfrm>
              <a:off x="2387" y="1457"/>
              <a:ext cx="2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1507" name="Rectangle 83"/>
          <p:cNvSpPr>
            <a:spLocks noChangeArrowheads="1"/>
          </p:cNvSpPr>
          <p:nvPr/>
        </p:nvSpPr>
        <p:spPr bwMode="auto">
          <a:xfrm>
            <a:off x="1196975" y="166846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CC1</a:t>
            </a:r>
          </a:p>
        </p:txBody>
      </p:sp>
      <p:sp>
        <p:nvSpPr>
          <p:cNvPr id="231508" name="Rectangle 84"/>
          <p:cNvSpPr>
            <a:spLocks noChangeArrowheads="1"/>
          </p:cNvSpPr>
          <p:nvPr/>
        </p:nvSpPr>
        <p:spPr bwMode="auto">
          <a:xfrm>
            <a:off x="1897063" y="166846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CC2</a:t>
            </a:r>
          </a:p>
        </p:txBody>
      </p:sp>
      <p:sp>
        <p:nvSpPr>
          <p:cNvPr id="231509" name="Rectangle 85"/>
          <p:cNvSpPr>
            <a:spLocks noChangeArrowheads="1"/>
          </p:cNvSpPr>
          <p:nvPr/>
        </p:nvSpPr>
        <p:spPr bwMode="auto">
          <a:xfrm>
            <a:off x="2709863" y="166846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CC3</a:t>
            </a:r>
          </a:p>
        </p:txBody>
      </p:sp>
      <p:sp>
        <p:nvSpPr>
          <p:cNvPr id="231510" name="Rectangle 86"/>
          <p:cNvSpPr>
            <a:spLocks noChangeArrowheads="1"/>
          </p:cNvSpPr>
          <p:nvPr/>
        </p:nvSpPr>
        <p:spPr bwMode="auto">
          <a:xfrm>
            <a:off x="3467100" y="166846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CC4</a:t>
            </a:r>
          </a:p>
        </p:txBody>
      </p:sp>
      <p:sp>
        <p:nvSpPr>
          <p:cNvPr id="231511" name="Rectangle 87"/>
          <p:cNvSpPr>
            <a:spLocks noChangeArrowheads="1"/>
          </p:cNvSpPr>
          <p:nvPr/>
        </p:nvSpPr>
        <p:spPr bwMode="auto">
          <a:xfrm>
            <a:off x="4165600" y="166846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CC5</a:t>
            </a:r>
          </a:p>
        </p:txBody>
      </p:sp>
      <p:sp>
        <p:nvSpPr>
          <p:cNvPr id="231512" name="Rectangle 88"/>
          <p:cNvSpPr>
            <a:spLocks noChangeArrowheads="1"/>
          </p:cNvSpPr>
          <p:nvPr/>
        </p:nvSpPr>
        <p:spPr bwMode="auto">
          <a:xfrm>
            <a:off x="4978400" y="166846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CC6</a:t>
            </a:r>
          </a:p>
        </p:txBody>
      </p:sp>
      <p:sp>
        <p:nvSpPr>
          <p:cNvPr id="231513" name="Rectangle 89"/>
          <p:cNvSpPr>
            <a:spLocks noChangeArrowheads="1"/>
          </p:cNvSpPr>
          <p:nvPr/>
        </p:nvSpPr>
        <p:spPr bwMode="auto">
          <a:xfrm>
            <a:off x="5734050" y="166846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CC7</a:t>
            </a:r>
          </a:p>
        </p:txBody>
      </p:sp>
      <p:sp>
        <p:nvSpPr>
          <p:cNvPr id="231514" name="Rectangle 90"/>
          <p:cNvSpPr>
            <a:spLocks noChangeArrowheads="1"/>
          </p:cNvSpPr>
          <p:nvPr/>
        </p:nvSpPr>
        <p:spPr bwMode="auto">
          <a:xfrm>
            <a:off x="6432550" y="166846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CC8</a:t>
            </a:r>
          </a:p>
        </p:txBody>
      </p:sp>
      <p:sp>
        <p:nvSpPr>
          <p:cNvPr id="231515" name="Line 91"/>
          <p:cNvSpPr>
            <a:spLocks noChangeShapeType="1"/>
          </p:cNvSpPr>
          <p:nvPr/>
        </p:nvSpPr>
        <p:spPr bwMode="auto">
          <a:xfrm>
            <a:off x="3911600" y="2968625"/>
            <a:ext cx="25400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1" name="Group 92"/>
          <p:cNvGrpSpPr>
            <a:grpSpLocks/>
          </p:cNvGrpSpPr>
          <p:nvPr/>
        </p:nvGrpSpPr>
        <p:grpSpPr bwMode="auto">
          <a:xfrm>
            <a:off x="2500313" y="2703513"/>
            <a:ext cx="622300" cy="422275"/>
            <a:chOff x="1575" y="1703"/>
            <a:chExt cx="392" cy="266"/>
          </a:xfrm>
        </p:grpSpPr>
        <p:sp>
          <p:nvSpPr>
            <p:cNvPr id="231517" name="Freeform 93"/>
            <p:cNvSpPr>
              <a:spLocks/>
            </p:cNvSpPr>
            <p:nvPr/>
          </p:nvSpPr>
          <p:spPr bwMode="auto">
            <a:xfrm>
              <a:off x="1586" y="1703"/>
              <a:ext cx="335" cy="266"/>
            </a:xfrm>
            <a:custGeom>
              <a:avLst/>
              <a:gdLst/>
              <a:ahLst/>
              <a:cxnLst>
                <a:cxn ang="0">
                  <a:pos x="47" y="179"/>
                </a:cxn>
                <a:cxn ang="0">
                  <a:pos x="34" y="177"/>
                </a:cxn>
                <a:cxn ang="0">
                  <a:pos x="21" y="171"/>
                </a:cxn>
                <a:cxn ang="0">
                  <a:pos x="6" y="160"/>
                </a:cxn>
                <a:cxn ang="0">
                  <a:pos x="1" y="147"/>
                </a:cxn>
                <a:cxn ang="0">
                  <a:pos x="1" y="132"/>
                </a:cxn>
                <a:cxn ang="0">
                  <a:pos x="4" y="119"/>
                </a:cxn>
                <a:cxn ang="0">
                  <a:pos x="20" y="115"/>
                </a:cxn>
                <a:cxn ang="0">
                  <a:pos x="32" y="113"/>
                </a:cxn>
                <a:cxn ang="0">
                  <a:pos x="45" y="114"/>
                </a:cxn>
                <a:cxn ang="0">
                  <a:pos x="50" y="107"/>
                </a:cxn>
                <a:cxn ang="0">
                  <a:pos x="45" y="92"/>
                </a:cxn>
                <a:cxn ang="0">
                  <a:pos x="44" y="71"/>
                </a:cxn>
                <a:cxn ang="0">
                  <a:pos x="46" y="47"/>
                </a:cxn>
                <a:cxn ang="0">
                  <a:pos x="57" y="28"/>
                </a:cxn>
                <a:cxn ang="0">
                  <a:pos x="73" y="9"/>
                </a:cxn>
                <a:cxn ang="0">
                  <a:pos x="89" y="1"/>
                </a:cxn>
                <a:cxn ang="0">
                  <a:pos x="104" y="1"/>
                </a:cxn>
                <a:cxn ang="0">
                  <a:pos x="116" y="9"/>
                </a:cxn>
                <a:cxn ang="0">
                  <a:pos x="124" y="21"/>
                </a:cxn>
                <a:cxn ang="0">
                  <a:pos x="129" y="38"/>
                </a:cxn>
                <a:cxn ang="0">
                  <a:pos x="136" y="50"/>
                </a:cxn>
                <a:cxn ang="0">
                  <a:pos x="150" y="42"/>
                </a:cxn>
                <a:cxn ang="0">
                  <a:pos x="172" y="33"/>
                </a:cxn>
                <a:cxn ang="0">
                  <a:pos x="191" y="33"/>
                </a:cxn>
                <a:cxn ang="0">
                  <a:pos x="204" y="38"/>
                </a:cxn>
                <a:cxn ang="0">
                  <a:pos x="218" y="54"/>
                </a:cxn>
                <a:cxn ang="0">
                  <a:pos x="227" y="70"/>
                </a:cxn>
                <a:cxn ang="0">
                  <a:pos x="230" y="88"/>
                </a:cxn>
                <a:cxn ang="0">
                  <a:pos x="230" y="104"/>
                </a:cxn>
                <a:cxn ang="0">
                  <a:pos x="247" y="99"/>
                </a:cxn>
                <a:cxn ang="0">
                  <a:pos x="275" y="88"/>
                </a:cxn>
                <a:cxn ang="0">
                  <a:pos x="298" y="78"/>
                </a:cxn>
                <a:cxn ang="0">
                  <a:pos x="313" y="81"/>
                </a:cxn>
                <a:cxn ang="0">
                  <a:pos x="322" y="98"/>
                </a:cxn>
                <a:cxn ang="0">
                  <a:pos x="332" y="122"/>
                </a:cxn>
                <a:cxn ang="0">
                  <a:pos x="334" y="144"/>
                </a:cxn>
                <a:cxn ang="0">
                  <a:pos x="329" y="160"/>
                </a:cxn>
                <a:cxn ang="0">
                  <a:pos x="315" y="174"/>
                </a:cxn>
                <a:cxn ang="0">
                  <a:pos x="299" y="184"/>
                </a:cxn>
                <a:cxn ang="0">
                  <a:pos x="283" y="189"/>
                </a:cxn>
                <a:cxn ang="0">
                  <a:pos x="274" y="195"/>
                </a:cxn>
                <a:cxn ang="0">
                  <a:pos x="274" y="210"/>
                </a:cxn>
                <a:cxn ang="0">
                  <a:pos x="275" y="223"/>
                </a:cxn>
                <a:cxn ang="0">
                  <a:pos x="274" y="240"/>
                </a:cxn>
                <a:cxn ang="0">
                  <a:pos x="268" y="255"/>
                </a:cxn>
                <a:cxn ang="0">
                  <a:pos x="259" y="263"/>
                </a:cxn>
                <a:cxn ang="0">
                  <a:pos x="241" y="265"/>
                </a:cxn>
                <a:cxn ang="0">
                  <a:pos x="215" y="264"/>
                </a:cxn>
                <a:cxn ang="0">
                  <a:pos x="202" y="260"/>
                </a:cxn>
                <a:cxn ang="0">
                  <a:pos x="191" y="250"/>
                </a:cxn>
                <a:cxn ang="0">
                  <a:pos x="181" y="240"/>
                </a:cxn>
                <a:cxn ang="0">
                  <a:pos x="171" y="246"/>
                </a:cxn>
                <a:cxn ang="0">
                  <a:pos x="158" y="253"/>
                </a:cxn>
                <a:cxn ang="0">
                  <a:pos x="138" y="255"/>
                </a:cxn>
                <a:cxn ang="0">
                  <a:pos x="121" y="256"/>
                </a:cxn>
                <a:cxn ang="0">
                  <a:pos x="104" y="251"/>
                </a:cxn>
                <a:cxn ang="0">
                  <a:pos x="92" y="241"/>
                </a:cxn>
                <a:cxn ang="0">
                  <a:pos x="86" y="227"/>
                </a:cxn>
                <a:cxn ang="0">
                  <a:pos x="79" y="214"/>
                </a:cxn>
                <a:cxn ang="0">
                  <a:pos x="71" y="204"/>
                </a:cxn>
                <a:cxn ang="0">
                  <a:pos x="63" y="192"/>
                </a:cxn>
                <a:cxn ang="0">
                  <a:pos x="57" y="180"/>
                </a:cxn>
              </a:cxnLst>
              <a:rect l="0" t="0" r="r" b="b"/>
              <a:pathLst>
                <a:path w="335" h="266">
                  <a:moveTo>
                    <a:pt x="56" y="180"/>
                  </a:moveTo>
                  <a:lnTo>
                    <a:pt x="54" y="178"/>
                  </a:lnTo>
                  <a:lnTo>
                    <a:pt x="52" y="179"/>
                  </a:lnTo>
                  <a:lnTo>
                    <a:pt x="50" y="179"/>
                  </a:lnTo>
                  <a:lnTo>
                    <a:pt x="47" y="179"/>
                  </a:lnTo>
                  <a:lnTo>
                    <a:pt x="44" y="179"/>
                  </a:lnTo>
                  <a:lnTo>
                    <a:pt x="41" y="179"/>
                  </a:lnTo>
                  <a:lnTo>
                    <a:pt x="39" y="178"/>
                  </a:lnTo>
                  <a:lnTo>
                    <a:pt x="37" y="178"/>
                  </a:lnTo>
                  <a:lnTo>
                    <a:pt x="34" y="177"/>
                  </a:lnTo>
                  <a:lnTo>
                    <a:pt x="32" y="176"/>
                  </a:lnTo>
                  <a:lnTo>
                    <a:pt x="28" y="175"/>
                  </a:lnTo>
                  <a:lnTo>
                    <a:pt x="26" y="174"/>
                  </a:lnTo>
                  <a:lnTo>
                    <a:pt x="23" y="172"/>
                  </a:lnTo>
                  <a:lnTo>
                    <a:pt x="21" y="171"/>
                  </a:lnTo>
                  <a:lnTo>
                    <a:pt x="17" y="170"/>
                  </a:lnTo>
                  <a:lnTo>
                    <a:pt x="14" y="167"/>
                  </a:lnTo>
                  <a:lnTo>
                    <a:pt x="12" y="166"/>
                  </a:lnTo>
                  <a:lnTo>
                    <a:pt x="10" y="163"/>
                  </a:lnTo>
                  <a:lnTo>
                    <a:pt x="6" y="160"/>
                  </a:lnTo>
                  <a:lnTo>
                    <a:pt x="5" y="157"/>
                  </a:lnTo>
                  <a:lnTo>
                    <a:pt x="4" y="154"/>
                  </a:lnTo>
                  <a:lnTo>
                    <a:pt x="3" y="152"/>
                  </a:lnTo>
                  <a:lnTo>
                    <a:pt x="1" y="149"/>
                  </a:lnTo>
                  <a:lnTo>
                    <a:pt x="1" y="147"/>
                  </a:lnTo>
                  <a:lnTo>
                    <a:pt x="1" y="143"/>
                  </a:lnTo>
                  <a:lnTo>
                    <a:pt x="0" y="140"/>
                  </a:lnTo>
                  <a:lnTo>
                    <a:pt x="0" y="138"/>
                  </a:lnTo>
                  <a:lnTo>
                    <a:pt x="0" y="134"/>
                  </a:lnTo>
                  <a:lnTo>
                    <a:pt x="1" y="132"/>
                  </a:lnTo>
                  <a:lnTo>
                    <a:pt x="1" y="129"/>
                  </a:lnTo>
                  <a:lnTo>
                    <a:pt x="1" y="126"/>
                  </a:lnTo>
                  <a:lnTo>
                    <a:pt x="3" y="124"/>
                  </a:lnTo>
                  <a:lnTo>
                    <a:pt x="3" y="122"/>
                  </a:lnTo>
                  <a:lnTo>
                    <a:pt x="4" y="119"/>
                  </a:lnTo>
                  <a:lnTo>
                    <a:pt x="6" y="117"/>
                  </a:lnTo>
                  <a:lnTo>
                    <a:pt x="9" y="116"/>
                  </a:lnTo>
                  <a:lnTo>
                    <a:pt x="12" y="115"/>
                  </a:lnTo>
                  <a:lnTo>
                    <a:pt x="15" y="115"/>
                  </a:lnTo>
                  <a:lnTo>
                    <a:pt x="20" y="115"/>
                  </a:lnTo>
                  <a:lnTo>
                    <a:pt x="24" y="114"/>
                  </a:lnTo>
                  <a:lnTo>
                    <a:pt x="26" y="114"/>
                  </a:lnTo>
                  <a:lnTo>
                    <a:pt x="28" y="113"/>
                  </a:lnTo>
                  <a:lnTo>
                    <a:pt x="30" y="113"/>
                  </a:lnTo>
                  <a:lnTo>
                    <a:pt x="32" y="113"/>
                  </a:lnTo>
                  <a:lnTo>
                    <a:pt x="36" y="114"/>
                  </a:lnTo>
                  <a:lnTo>
                    <a:pt x="38" y="114"/>
                  </a:lnTo>
                  <a:lnTo>
                    <a:pt x="41" y="114"/>
                  </a:lnTo>
                  <a:lnTo>
                    <a:pt x="43" y="114"/>
                  </a:lnTo>
                  <a:lnTo>
                    <a:pt x="45" y="114"/>
                  </a:lnTo>
                  <a:lnTo>
                    <a:pt x="47" y="114"/>
                  </a:lnTo>
                  <a:lnTo>
                    <a:pt x="50" y="114"/>
                  </a:lnTo>
                  <a:lnTo>
                    <a:pt x="50" y="112"/>
                  </a:lnTo>
                  <a:lnTo>
                    <a:pt x="50" y="109"/>
                  </a:lnTo>
                  <a:lnTo>
                    <a:pt x="50" y="107"/>
                  </a:lnTo>
                  <a:lnTo>
                    <a:pt x="48" y="104"/>
                  </a:lnTo>
                  <a:lnTo>
                    <a:pt x="47" y="100"/>
                  </a:lnTo>
                  <a:lnTo>
                    <a:pt x="47" y="98"/>
                  </a:lnTo>
                  <a:lnTo>
                    <a:pt x="46" y="95"/>
                  </a:lnTo>
                  <a:lnTo>
                    <a:pt x="45" y="92"/>
                  </a:lnTo>
                  <a:lnTo>
                    <a:pt x="45" y="89"/>
                  </a:lnTo>
                  <a:lnTo>
                    <a:pt x="44" y="85"/>
                  </a:lnTo>
                  <a:lnTo>
                    <a:pt x="44" y="80"/>
                  </a:lnTo>
                  <a:lnTo>
                    <a:pt x="44" y="77"/>
                  </a:lnTo>
                  <a:lnTo>
                    <a:pt x="44" y="71"/>
                  </a:lnTo>
                  <a:lnTo>
                    <a:pt x="44" y="66"/>
                  </a:lnTo>
                  <a:lnTo>
                    <a:pt x="44" y="61"/>
                  </a:lnTo>
                  <a:lnTo>
                    <a:pt x="44" y="57"/>
                  </a:lnTo>
                  <a:lnTo>
                    <a:pt x="45" y="52"/>
                  </a:lnTo>
                  <a:lnTo>
                    <a:pt x="46" y="47"/>
                  </a:lnTo>
                  <a:lnTo>
                    <a:pt x="47" y="44"/>
                  </a:lnTo>
                  <a:lnTo>
                    <a:pt x="51" y="39"/>
                  </a:lnTo>
                  <a:lnTo>
                    <a:pt x="53" y="35"/>
                  </a:lnTo>
                  <a:lnTo>
                    <a:pt x="55" y="30"/>
                  </a:lnTo>
                  <a:lnTo>
                    <a:pt x="57" y="28"/>
                  </a:lnTo>
                  <a:lnTo>
                    <a:pt x="60" y="24"/>
                  </a:lnTo>
                  <a:lnTo>
                    <a:pt x="64" y="19"/>
                  </a:lnTo>
                  <a:lnTo>
                    <a:pt x="66" y="16"/>
                  </a:lnTo>
                  <a:lnTo>
                    <a:pt x="70" y="12"/>
                  </a:lnTo>
                  <a:lnTo>
                    <a:pt x="73" y="9"/>
                  </a:lnTo>
                  <a:lnTo>
                    <a:pt x="75" y="8"/>
                  </a:lnTo>
                  <a:lnTo>
                    <a:pt x="79" y="6"/>
                  </a:lnTo>
                  <a:lnTo>
                    <a:pt x="81" y="4"/>
                  </a:lnTo>
                  <a:lnTo>
                    <a:pt x="85" y="2"/>
                  </a:lnTo>
                  <a:lnTo>
                    <a:pt x="89" y="1"/>
                  </a:lnTo>
                  <a:lnTo>
                    <a:pt x="92" y="1"/>
                  </a:lnTo>
                  <a:lnTo>
                    <a:pt x="96" y="0"/>
                  </a:lnTo>
                  <a:lnTo>
                    <a:pt x="99" y="0"/>
                  </a:lnTo>
                  <a:lnTo>
                    <a:pt x="102" y="0"/>
                  </a:lnTo>
                  <a:lnTo>
                    <a:pt x="104" y="1"/>
                  </a:lnTo>
                  <a:lnTo>
                    <a:pt x="107" y="1"/>
                  </a:lnTo>
                  <a:lnTo>
                    <a:pt x="109" y="2"/>
                  </a:lnTo>
                  <a:lnTo>
                    <a:pt x="111" y="4"/>
                  </a:lnTo>
                  <a:lnTo>
                    <a:pt x="114" y="7"/>
                  </a:lnTo>
                  <a:lnTo>
                    <a:pt x="116" y="9"/>
                  </a:lnTo>
                  <a:lnTo>
                    <a:pt x="116" y="11"/>
                  </a:lnTo>
                  <a:lnTo>
                    <a:pt x="120" y="15"/>
                  </a:lnTo>
                  <a:lnTo>
                    <a:pt x="121" y="18"/>
                  </a:lnTo>
                  <a:lnTo>
                    <a:pt x="122" y="20"/>
                  </a:lnTo>
                  <a:lnTo>
                    <a:pt x="124" y="21"/>
                  </a:lnTo>
                  <a:lnTo>
                    <a:pt x="124" y="25"/>
                  </a:lnTo>
                  <a:lnTo>
                    <a:pt x="125" y="27"/>
                  </a:lnTo>
                  <a:lnTo>
                    <a:pt x="127" y="32"/>
                  </a:lnTo>
                  <a:lnTo>
                    <a:pt x="128" y="35"/>
                  </a:lnTo>
                  <a:lnTo>
                    <a:pt x="129" y="38"/>
                  </a:lnTo>
                  <a:lnTo>
                    <a:pt x="130" y="42"/>
                  </a:lnTo>
                  <a:lnTo>
                    <a:pt x="132" y="44"/>
                  </a:lnTo>
                  <a:lnTo>
                    <a:pt x="132" y="47"/>
                  </a:lnTo>
                  <a:lnTo>
                    <a:pt x="134" y="50"/>
                  </a:lnTo>
                  <a:lnTo>
                    <a:pt x="136" y="50"/>
                  </a:lnTo>
                  <a:lnTo>
                    <a:pt x="138" y="48"/>
                  </a:lnTo>
                  <a:lnTo>
                    <a:pt x="140" y="47"/>
                  </a:lnTo>
                  <a:lnTo>
                    <a:pt x="143" y="45"/>
                  </a:lnTo>
                  <a:lnTo>
                    <a:pt x="146" y="44"/>
                  </a:lnTo>
                  <a:lnTo>
                    <a:pt x="150" y="42"/>
                  </a:lnTo>
                  <a:lnTo>
                    <a:pt x="154" y="39"/>
                  </a:lnTo>
                  <a:lnTo>
                    <a:pt x="157" y="37"/>
                  </a:lnTo>
                  <a:lnTo>
                    <a:pt x="163" y="36"/>
                  </a:lnTo>
                  <a:lnTo>
                    <a:pt x="168" y="34"/>
                  </a:lnTo>
                  <a:lnTo>
                    <a:pt x="172" y="33"/>
                  </a:lnTo>
                  <a:lnTo>
                    <a:pt x="176" y="33"/>
                  </a:lnTo>
                  <a:lnTo>
                    <a:pt x="179" y="33"/>
                  </a:lnTo>
                  <a:lnTo>
                    <a:pt x="183" y="33"/>
                  </a:lnTo>
                  <a:lnTo>
                    <a:pt x="187" y="33"/>
                  </a:lnTo>
                  <a:lnTo>
                    <a:pt x="191" y="33"/>
                  </a:lnTo>
                  <a:lnTo>
                    <a:pt x="194" y="33"/>
                  </a:lnTo>
                  <a:lnTo>
                    <a:pt x="197" y="35"/>
                  </a:lnTo>
                  <a:lnTo>
                    <a:pt x="199" y="36"/>
                  </a:lnTo>
                  <a:lnTo>
                    <a:pt x="202" y="37"/>
                  </a:lnTo>
                  <a:lnTo>
                    <a:pt x="204" y="38"/>
                  </a:lnTo>
                  <a:lnTo>
                    <a:pt x="206" y="42"/>
                  </a:lnTo>
                  <a:lnTo>
                    <a:pt x="209" y="44"/>
                  </a:lnTo>
                  <a:lnTo>
                    <a:pt x="212" y="47"/>
                  </a:lnTo>
                  <a:lnTo>
                    <a:pt x="215" y="51"/>
                  </a:lnTo>
                  <a:lnTo>
                    <a:pt x="218" y="54"/>
                  </a:lnTo>
                  <a:lnTo>
                    <a:pt x="221" y="56"/>
                  </a:lnTo>
                  <a:lnTo>
                    <a:pt x="223" y="60"/>
                  </a:lnTo>
                  <a:lnTo>
                    <a:pt x="225" y="63"/>
                  </a:lnTo>
                  <a:lnTo>
                    <a:pt x="227" y="66"/>
                  </a:lnTo>
                  <a:lnTo>
                    <a:pt x="227" y="70"/>
                  </a:lnTo>
                  <a:lnTo>
                    <a:pt x="228" y="73"/>
                  </a:lnTo>
                  <a:lnTo>
                    <a:pt x="229" y="77"/>
                  </a:lnTo>
                  <a:lnTo>
                    <a:pt x="230" y="80"/>
                  </a:lnTo>
                  <a:lnTo>
                    <a:pt x="230" y="85"/>
                  </a:lnTo>
                  <a:lnTo>
                    <a:pt x="230" y="88"/>
                  </a:lnTo>
                  <a:lnTo>
                    <a:pt x="230" y="92"/>
                  </a:lnTo>
                  <a:lnTo>
                    <a:pt x="230" y="95"/>
                  </a:lnTo>
                  <a:lnTo>
                    <a:pt x="230" y="99"/>
                  </a:lnTo>
                  <a:lnTo>
                    <a:pt x="230" y="101"/>
                  </a:lnTo>
                  <a:lnTo>
                    <a:pt x="230" y="104"/>
                  </a:lnTo>
                  <a:lnTo>
                    <a:pt x="232" y="104"/>
                  </a:lnTo>
                  <a:lnTo>
                    <a:pt x="236" y="103"/>
                  </a:lnTo>
                  <a:lnTo>
                    <a:pt x="239" y="101"/>
                  </a:lnTo>
                  <a:lnTo>
                    <a:pt x="243" y="100"/>
                  </a:lnTo>
                  <a:lnTo>
                    <a:pt x="247" y="99"/>
                  </a:lnTo>
                  <a:lnTo>
                    <a:pt x="252" y="97"/>
                  </a:lnTo>
                  <a:lnTo>
                    <a:pt x="258" y="95"/>
                  </a:lnTo>
                  <a:lnTo>
                    <a:pt x="264" y="92"/>
                  </a:lnTo>
                  <a:lnTo>
                    <a:pt x="269" y="90"/>
                  </a:lnTo>
                  <a:lnTo>
                    <a:pt x="275" y="88"/>
                  </a:lnTo>
                  <a:lnTo>
                    <a:pt x="280" y="86"/>
                  </a:lnTo>
                  <a:lnTo>
                    <a:pt x="286" y="82"/>
                  </a:lnTo>
                  <a:lnTo>
                    <a:pt x="290" y="81"/>
                  </a:lnTo>
                  <a:lnTo>
                    <a:pt x="294" y="79"/>
                  </a:lnTo>
                  <a:lnTo>
                    <a:pt x="298" y="78"/>
                  </a:lnTo>
                  <a:lnTo>
                    <a:pt x="301" y="77"/>
                  </a:lnTo>
                  <a:lnTo>
                    <a:pt x="304" y="77"/>
                  </a:lnTo>
                  <a:lnTo>
                    <a:pt x="307" y="77"/>
                  </a:lnTo>
                  <a:lnTo>
                    <a:pt x="310" y="78"/>
                  </a:lnTo>
                  <a:lnTo>
                    <a:pt x="313" y="81"/>
                  </a:lnTo>
                  <a:lnTo>
                    <a:pt x="314" y="83"/>
                  </a:lnTo>
                  <a:lnTo>
                    <a:pt x="316" y="87"/>
                  </a:lnTo>
                  <a:lnTo>
                    <a:pt x="319" y="90"/>
                  </a:lnTo>
                  <a:lnTo>
                    <a:pt x="321" y="95"/>
                  </a:lnTo>
                  <a:lnTo>
                    <a:pt x="322" y="98"/>
                  </a:lnTo>
                  <a:lnTo>
                    <a:pt x="325" y="103"/>
                  </a:lnTo>
                  <a:lnTo>
                    <a:pt x="326" y="107"/>
                  </a:lnTo>
                  <a:lnTo>
                    <a:pt x="329" y="112"/>
                  </a:lnTo>
                  <a:lnTo>
                    <a:pt x="331" y="117"/>
                  </a:lnTo>
                  <a:lnTo>
                    <a:pt x="332" y="122"/>
                  </a:lnTo>
                  <a:lnTo>
                    <a:pt x="333" y="127"/>
                  </a:lnTo>
                  <a:lnTo>
                    <a:pt x="334" y="131"/>
                  </a:lnTo>
                  <a:lnTo>
                    <a:pt x="334" y="136"/>
                  </a:lnTo>
                  <a:lnTo>
                    <a:pt x="334" y="140"/>
                  </a:lnTo>
                  <a:lnTo>
                    <a:pt x="334" y="144"/>
                  </a:lnTo>
                  <a:lnTo>
                    <a:pt x="334" y="148"/>
                  </a:lnTo>
                  <a:lnTo>
                    <a:pt x="333" y="152"/>
                  </a:lnTo>
                  <a:lnTo>
                    <a:pt x="331" y="156"/>
                  </a:lnTo>
                  <a:lnTo>
                    <a:pt x="331" y="158"/>
                  </a:lnTo>
                  <a:lnTo>
                    <a:pt x="329" y="160"/>
                  </a:lnTo>
                  <a:lnTo>
                    <a:pt x="327" y="162"/>
                  </a:lnTo>
                  <a:lnTo>
                    <a:pt x="325" y="166"/>
                  </a:lnTo>
                  <a:lnTo>
                    <a:pt x="322" y="168"/>
                  </a:lnTo>
                  <a:lnTo>
                    <a:pt x="319" y="171"/>
                  </a:lnTo>
                  <a:lnTo>
                    <a:pt x="315" y="174"/>
                  </a:lnTo>
                  <a:lnTo>
                    <a:pt x="312" y="177"/>
                  </a:lnTo>
                  <a:lnTo>
                    <a:pt x="308" y="178"/>
                  </a:lnTo>
                  <a:lnTo>
                    <a:pt x="305" y="180"/>
                  </a:lnTo>
                  <a:lnTo>
                    <a:pt x="302" y="183"/>
                  </a:lnTo>
                  <a:lnTo>
                    <a:pt x="299" y="184"/>
                  </a:lnTo>
                  <a:lnTo>
                    <a:pt x="295" y="186"/>
                  </a:lnTo>
                  <a:lnTo>
                    <a:pt x="292" y="186"/>
                  </a:lnTo>
                  <a:lnTo>
                    <a:pt x="290" y="187"/>
                  </a:lnTo>
                  <a:lnTo>
                    <a:pt x="287" y="188"/>
                  </a:lnTo>
                  <a:lnTo>
                    <a:pt x="283" y="189"/>
                  </a:lnTo>
                  <a:lnTo>
                    <a:pt x="281" y="190"/>
                  </a:lnTo>
                  <a:lnTo>
                    <a:pt x="278" y="190"/>
                  </a:lnTo>
                  <a:lnTo>
                    <a:pt x="276" y="190"/>
                  </a:lnTo>
                  <a:lnTo>
                    <a:pt x="274" y="193"/>
                  </a:lnTo>
                  <a:lnTo>
                    <a:pt x="274" y="195"/>
                  </a:lnTo>
                  <a:lnTo>
                    <a:pt x="274" y="198"/>
                  </a:lnTo>
                  <a:lnTo>
                    <a:pt x="274" y="201"/>
                  </a:lnTo>
                  <a:lnTo>
                    <a:pt x="274" y="204"/>
                  </a:lnTo>
                  <a:lnTo>
                    <a:pt x="274" y="206"/>
                  </a:lnTo>
                  <a:lnTo>
                    <a:pt x="274" y="210"/>
                  </a:lnTo>
                  <a:lnTo>
                    <a:pt x="274" y="212"/>
                  </a:lnTo>
                  <a:lnTo>
                    <a:pt x="274" y="214"/>
                  </a:lnTo>
                  <a:lnTo>
                    <a:pt x="274" y="219"/>
                  </a:lnTo>
                  <a:lnTo>
                    <a:pt x="274" y="221"/>
                  </a:lnTo>
                  <a:lnTo>
                    <a:pt x="275" y="223"/>
                  </a:lnTo>
                  <a:lnTo>
                    <a:pt x="275" y="226"/>
                  </a:lnTo>
                  <a:lnTo>
                    <a:pt x="275" y="228"/>
                  </a:lnTo>
                  <a:lnTo>
                    <a:pt x="275" y="232"/>
                  </a:lnTo>
                  <a:lnTo>
                    <a:pt x="274" y="237"/>
                  </a:lnTo>
                  <a:lnTo>
                    <a:pt x="274" y="240"/>
                  </a:lnTo>
                  <a:lnTo>
                    <a:pt x="273" y="245"/>
                  </a:lnTo>
                  <a:lnTo>
                    <a:pt x="272" y="247"/>
                  </a:lnTo>
                  <a:lnTo>
                    <a:pt x="271" y="249"/>
                  </a:lnTo>
                  <a:lnTo>
                    <a:pt x="270" y="253"/>
                  </a:lnTo>
                  <a:lnTo>
                    <a:pt x="268" y="255"/>
                  </a:lnTo>
                  <a:lnTo>
                    <a:pt x="265" y="257"/>
                  </a:lnTo>
                  <a:lnTo>
                    <a:pt x="265" y="259"/>
                  </a:lnTo>
                  <a:lnTo>
                    <a:pt x="263" y="259"/>
                  </a:lnTo>
                  <a:lnTo>
                    <a:pt x="261" y="261"/>
                  </a:lnTo>
                  <a:lnTo>
                    <a:pt x="259" y="263"/>
                  </a:lnTo>
                  <a:lnTo>
                    <a:pt x="256" y="263"/>
                  </a:lnTo>
                  <a:lnTo>
                    <a:pt x="254" y="263"/>
                  </a:lnTo>
                  <a:lnTo>
                    <a:pt x="250" y="264"/>
                  </a:lnTo>
                  <a:lnTo>
                    <a:pt x="245" y="264"/>
                  </a:lnTo>
                  <a:lnTo>
                    <a:pt x="241" y="265"/>
                  </a:lnTo>
                  <a:lnTo>
                    <a:pt x="236" y="265"/>
                  </a:lnTo>
                  <a:lnTo>
                    <a:pt x="232" y="265"/>
                  </a:lnTo>
                  <a:lnTo>
                    <a:pt x="227" y="265"/>
                  </a:lnTo>
                  <a:lnTo>
                    <a:pt x="220" y="265"/>
                  </a:lnTo>
                  <a:lnTo>
                    <a:pt x="215" y="264"/>
                  </a:lnTo>
                  <a:lnTo>
                    <a:pt x="211" y="263"/>
                  </a:lnTo>
                  <a:lnTo>
                    <a:pt x="208" y="263"/>
                  </a:lnTo>
                  <a:lnTo>
                    <a:pt x="206" y="261"/>
                  </a:lnTo>
                  <a:lnTo>
                    <a:pt x="204" y="261"/>
                  </a:lnTo>
                  <a:lnTo>
                    <a:pt x="202" y="260"/>
                  </a:lnTo>
                  <a:lnTo>
                    <a:pt x="199" y="258"/>
                  </a:lnTo>
                  <a:lnTo>
                    <a:pt x="197" y="257"/>
                  </a:lnTo>
                  <a:lnTo>
                    <a:pt x="195" y="256"/>
                  </a:lnTo>
                  <a:lnTo>
                    <a:pt x="193" y="253"/>
                  </a:lnTo>
                  <a:lnTo>
                    <a:pt x="191" y="250"/>
                  </a:lnTo>
                  <a:lnTo>
                    <a:pt x="189" y="248"/>
                  </a:lnTo>
                  <a:lnTo>
                    <a:pt x="188" y="246"/>
                  </a:lnTo>
                  <a:lnTo>
                    <a:pt x="185" y="245"/>
                  </a:lnTo>
                  <a:lnTo>
                    <a:pt x="183" y="242"/>
                  </a:lnTo>
                  <a:lnTo>
                    <a:pt x="181" y="240"/>
                  </a:lnTo>
                  <a:lnTo>
                    <a:pt x="179" y="238"/>
                  </a:lnTo>
                  <a:lnTo>
                    <a:pt x="177" y="239"/>
                  </a:lnTo>
                  <a:lnTo>
                    <a:pt x="175" y="241"/>
                  </a:lnTo>
                  <a:lnTo>
                    <a:pt x="173" y="244"/>
                  </a:lnTo>
                  <a:lnTo>
                    <a:pt x="171" y="246"/>
                  </a:lnTo>
                  <a:lnTo>
                    <a:pt x="169" y="247"/>
                  </a:lnTo>
                  <a:lnTo>
                    <a:pt x="165" y="249"/>
                  </a:lnTo>
                  <a:lnTo>
                    <a:pt x="163" y="250"/>
                  </a:lnTo>
                  <a:lnTo>
                    <a:pt x="161" y="251"/>
                  </a:lnTo>
                  <a:lnTo>
                    <a:pt x="158" y="253"/>
                  </a:lnTo>
                  <a:lnTo>
                    <a:pt x="155" y="253"/>
                  </a:lnTo>
                  <a:lnTo>
                    <a:pt x="150" y="254"/>
                  </a:lnTo>
                  <a:lnTo>
                    <a:pt x="146" y="254"/>
                  </a:lnTo>
                  <a:lnTo>
                    <a:pt x="142" y="255"/>
                  </a:lnTo>
                  <a:lnTo>
                    <a:pt x="138" y="255"/>
                  </a:lnTo>
                  <a:lnTo>
                    <a:pt x="135" y="255"/>
                  </a:lnTo>
                  <a:lnTo>
                    <a:pt x="131" y="256"/>
                  </a:lnTo>
                  <a:lnTo>
                    <a:pt x="128" y="256"/>
                  </a:lnTo>
                  <a:lnTo>
                    <a:pt x="124" y="256"/>
                  </a:lnTo>
                  <a:lnTo>
                    <a:pt x="121" y="256"/>
                  </a:lnTo>
                  <a:lnTo>
                    <a:pt x="116" y="256"/>
                  </a:lnTo>
                  <a:lnTo>
                    <a:pt x="113" y="255"/>
                  </a:lnTo>
                  <a:lnTo>
                    <a:pt x="110" y="254"/>
                  </a:lnTo>
                  <a:lnTo>
                    <a:pt x="107" y="253"/>
                  </a:lnTo>
                  <a:lnTo>
                    <a:pt x="104" y="251"/>
                  </a:lnTo>
                  <a:lnTo>
                    <a:pt x="102" y="250"/>
                  </a:lnTo>
                  <a:lnTo>
                    <a:pt x="99" y="249"/>
                  </a:lnTo>
                  <a:lnTo>
                    <a:pt x="96" y="247"/>
                  </a:lnTo>
                  <a:lnTo>
                    <a:pt x="94" y="245"/>
                  </a:lnTo>
                  <a:lnTo>
                    <a:pt x="92" y="241"/>
                  </a:lnTo>
                  <a:lnTo>
                    <a:pt x="90" y="238"/>
                  </a:lnTo>
                  <a:lnTo>
                    <a:pt x="89" y="236"/>
                  </a:lnTo>
                  <a:lnTo>
                    <a:pt x="89" y="233"/>
                  </a:lnTo>
                  <a:lnTo>
                    <a:pt x="87" y="230"/>
                  </a:lnTo>
                  <a:lnTo>
                    <a:pt x="86" y="227"/>
                  </a:lnTo>
                  <a:lnTo>
                    <a:pt x="83" y="224"/>
                  </a:lnTo>
                  <a:lnTo>
                    <a:pt x="82" y="222"/>
                  </a:lnTo>
                  <a:lnTo>
                    <a:pt x="81" y="219"/>
                  </a:lnTo>
                  <a:lnTo>
                    <a:pt x="80" y="216"/>
                  </a:lnTo>
                  <a:lnTo>
                    <a:pt x="79" y="214"/>
                  </a:lnTo>
                  <a:lnTo>
                    <a:pt x="77" y="213"/>
                  </a:lnTo>
                  <a:lnTo>
                    <a:pt x="76" y="211"/>
                  </a:lnTo>
                  <a:lnTo>
                    <a:pt x="74" y="209"/>
                  </a:lnTo>
                  <a:lnTo>
                    <a:pt x="72" y="206"/>
                  </a:lnTo>
                  <a:lnTo>
                    <a:pt x="71" y="204"/>
                  </a:lnTo>
                  <a:lnTo>
                    <a:pt x="69" y="202"/>
                  </a:lnTo>
                  <a:lnTo>
                    <a:pt x="68" y="200"/>
                  </a:lnTo>
                  <a:lnTo>
                    <a:pt x="65" y="196"/>
                  </a:lnTo>
                  <a:lnTo>
                    <a:pt x="64" y="194"/>
                  </a:lnTo>
                  <a:lnTo>
                    <a:pt x="63" y="192"/>
                  </a:lnTo>
                  <a:lnTo>
                    <a:pt x="61" y="189"/>
                  </a:lnTo>
                  <a:lnTo>
                    <a:pt x="61" y="187"/>
                  </a:lnTo>
                  <a:lnTo>
                    <a:pt x="59" y="185"/>
                  </a:lnTo>
                  <a:lnTo>
                    <a:pt x="58" y="183"/>
                  </a:lnTo>
                  <a:lnTo>
                    <a:pt x="57" y="180"/>
                  </a:lnTo>
                  <a:lnTo>
                    <a:pt x="56" y="18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1518" name="Rectangle 94"/>
            <p:cNvSpPr>
              <a:spLocks noChangeArrowheads="1"/>
            </p:cNvSpPr>
            <p:nvPr/>
          </p:nvSpPr>
          <p:spPr bwMode="auto">
            <a:xfrm>
              <a:off x="1575" y="1758"/>
              <a:ext cx="39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>
                  <a:solidFill>
                    <a:schemeClr val="tx2"/>
                  </a:solidFill>
                  <a:latin typeface="Times New Roman" pitchFamily="18" charset="0"/>
                </a:rPr>
                <a:t>Bubble</a:t>
              </a:r>
            </a:p>
          </p:txBody>
        </p:sp>
      </p:grpSp>
      <p:grpSp>
        <p:nvGrpSpPr>
          <p:cNvPr id="12" name="Group 95"/>
          <p:cNvGrpSpPr>
            <a:grpSpLocks/>
          </p:cNvGrpSpPr>
          <p:nvPr/>
        </p:nvGrpSpPr>
        <p:grpSpPr bwMode="auto">
          <a:xfrm>
            <a:off x="3338513" y="2703513"/>
            <a:ext cx="622300" cy="422275"/>
            <a:chOff x="2103" y="1703"/>
            <a:chExt cx="392" cy="266"/>
          </a:xfrm>
        </p:grpSpPr>
        <p:sp>
          <p:nvSpPr>
            <p:cNvPr id="231520" name="Freeform 96"/>
            <p:cNvSpPr>
              <a:spLocks/>
            </p:cNvSpPr>
            <p:nvPr/>
          </p:nvSpPr>
          <p:spPr bwMode="auto">
            <a:xfrm>
              <a:off x="2114" y="1703"/>
              <a:ext cx="335" cy="266"/>
            </a:xfrm>
            <a:custGeom>
              <a:avLst/>
              <a:gdLst/>
              <a:ahLst/>
              <a:cxnLst>
                <a:cxn ang="0">
                  <a:pos x="47" y="179"/>
                </a:cxn>
                <a:cxn ang="0">
                  <a:pos x="34" y="177"/>
                </a:cxn>
                <a:cxn ang="0">
                  <a:pos x="21" y="171"/>
                </a:cxn>
                <a:cxn ang="0">
                  <a:pos x="6" y="160"/>
                </a:cxn>
                <a:cxn ang="0">
                  <a:pos x="1" y="147"/>
                </a:cxn>
                <a:cxn ang="0">
                  <a:pos x="1" y="132"/>
                </a:cxn>
                <a:cxn ang="0">
                  <a:pos x="4" y="119"/>
                </a:cxn>
                <a:cxn ang="0">
                  <a:pos x="20" y="115"/>
                </a:cxn>
                <a:cxn ang="0">
                  <a:pos x="32" y="113"/>
                </a:cxn>
                <a:cxn ang="0">
                  <a:pos x="45" y="114"/>
                </a:cxn>
                <a:cxn ang="0">
                  <a:pos x="50" y="107"/>
                </a:cxn>
                <a:cxn ang="0">
                  <a:pos x="45" y="92"/>
                </a:cxn>
                <a:cxn ang="0">
                  <a:pos x="44" y="71"/>
                </a:cxn>
                <a:cxn ang="0">
                  <a:pos x="46" y="47"/>
                </a:cxn>
                <a:cxn ang="0">
                  <a:pos x="57" y="28"/>
                </a:cxn>
                <a:cxn ang="0">
                  <a:pos x="73" y="9"/>
                </a:cxn>
                <a:cxn ang="0">
                  <a:pos x="89" y="1"/>
                </a:cxn>
                <a:cxn ang="0">
                  <a:pos x="104" y="1"/>
                </a:cxn>
                <a:cxn ang="0">
                  <a:pos x="116" y="9"/>
                </a:cxn>
                <a:cxn ang="0">
                  <a:pos x="124" y="21"/>
                </a:cxn>
                <a:cxn ang="0">
                  <a:pos x="129" y="38"/>
                </a:cxn>
                <a:cxn ang="0">
                  <a:pos x="136" y="50"/>
                </a:cxn>
                <a:cxn ang="0">
                  <a:pos x="150" y="42"/>
                </a:cxn>
                <a:cxn ang="0">
                  <a:pos x="172" y="33"/>
                </a:cxn>
                <a:cxn ang="0">
                  <a:pos x="191" y="33"/>
                </a:cxn>
                <a:cxn ang="0">
                  <a:pos x="204" y="38"/>
                </a:cxn>
                <a:cxn ang="0">
                  <a:pos x="218" y="54"/>
                </a:cxn>
                <a:cxn ang="0">
                  <a:pos x="227" y="70"/>
                </a:cxn>
                <a:cxn ang="0">
                  <a:pos x="230" y="88"/>
                </a:cxn>
                <a:cxn ang="0">
                  <a:pos x="230" y="104"/>
                </a:cxn>
                <a:cxn ang="0">
                  <a:pos x="247" y="99"/>
                </a:cxn>
                <a:cxn ang="0">
                  <a:pos x="275" y="88"/>
                </a:cxn>
                <a:cxn ang="0">
                  <a:pos x="298" y="78"/>
                </a:cxn>
                <a:cxn ang="0">
                  <a:pos x="313" y="81"/>
                </a:cxn>
                <a:cxn ang="0">
                  <a:pos x="322" y="98"/>
                </a:cxn>
                <a:cxn ang="0">
                  <a:pos x="332" y="122"/>
                </a:cxn>
                <a:cxn ang="0">
                  <a:pos x="334" y="144"/>
                </a:cxn>
                <a:cxn ang="0">
                  <a:pos x="329" y="160"/>
                </a:cxn>
                <a:cxn ang="0">
                  <a:pos x="315" y="174"/>
                </a:cxn>
                <a:cxn ang="0">
                  <a:pos x="299" y="184"/>
                </a:cxn>
                <a:cxn ang="0">
                  <a:pos x="283" y="189"/>
                </a:cxn>
                <a:cxn ang="0">
                  <a:pos x="274" y="195"/>
                </a:cxn>
                <a:cxn ang="0">
                  <a:pos x="274" y="210"/>
                </a:cxn>
                <a:cxn ang="0">
                  <a:pos x="275" y="223"/>
                </a:cxn>
                <a:cxn ang="0">
                  <a:pos x="274" y="240"/>
                </a:cxn>
                <a:cxn ang="0">
                  <a:pos x="268" y="255"/>
                </a:cxn>
                <a:cxn ang="0">
                  <a:pos x="259" y="263"/>
                </a:cxn>
                <a:cxn ang="0">
                  <a:pos x="241" y="265"/>
                </a:cxn>
                <a:cxn ang="0">
                  <a:pos x="215" y="264"/>
                </a:cxn>
                <a:cxn ang="0">
                  <a:pos x="202" y="260"/>
                </a:cxn>
                <a:cxn ang="0">
                  <a:pos x="191" y="250"/>
                </a:cxn>
                <a:cxn ang="0">
                  <a:pos x="181" y="240"/>
                </a:cxn>
                <a:cxn ang="0">
                  <a:pos x="171" y="246"/>
                </a:cxn>
                <a:cxn ang="0">
                  <a:pos x="158" y="253"/>
                </a:cxn>
                <a:cxn ang="0">
                  <a:pos x="138" y="255"/>
                </a:cxn>
                <a:cxn ang="0">
                  <a:pos x="121" y="256"/>
                </a:cxn>
                <a:cxn ang="0">
                  <a:pos x="104" y="251"/>
                </a:cxn>
                <a:cxn ang="0">
                  <a:pos x="92" y="241"/>
                </a:cxn>
                <a:cxn ang="0">
                  <a:pos x="86" y="227"/>
                </a:cxn>
                <a:cxn ang="0">
                  <a:pos x="79" y="214"/>
                </a:cxn>
                <a:cxn ang="0">
                  <a:pos x="71" y="204"/>
                </a:cxn>
                <a:cxn ang="0">
                  <a:pos x="63" y="192"/>
                </a:cxn>
                <a:cxn ang="0">
                  <a:pos x="57" y="180"/>
                </a:cxn>
              </a:cxnLst>
              <a:rect l="0" t="0" r="r" b="b"/>
              <a:pathLst>
                <a:path w="335" h="266">
                  <a:moveTo>
                    <a:pt x="56" y="180"/>
                  </a:moveTo>
                  <a:lnTo>
                    <a:pt x="54" y="178"/>
                  </a:lnTo>
                  <a:lnTo>
                    <a:pt x="52" y="179"/>
                  </a:lnTo>
                  <a:lnTo>
                    <a:pt x="50" y="179"/>
                  </a:lnTo>
                  <a:lnTo>
                    <a:pt x="47" y="179"/>
                  </a:lnTo>
                  <a:lnTo>
                    <a:pt x="44" y="179"/>
                  </a:lnTo>
                  <a:lnTo>
                    <a:pt x="41" y="179"/>
                  </a:lnTo>
                  <a:lnTo>
                    <a:pt x="39" y="178"/>
                  </a:lnTo>
                  <a:lnTo>
                    <a:pt x="37" y="178"/>
                  </a:lnTo>
                  <a:lnTo>
                    <a:pt x="34" y="177"/>
                  </a:lnTo>
                  <a:lnTo>
                    <a:pt x="32" y="176"/>
                  </a:lnTo>
                  <a:lnTo>
                    <a:pt x="28" y="175"/>
                  </a:lnTo>
                  <a:lnTo>
                    <a:pt x="26" y="174"/>
                  </a:lnTo>
                  <a:lnTo>
                    <a:pt x="23" y="172"/>
                  </a:lnTo>
                  <a:lnTo>
                    <a:pt x="21" y="171"/>
                  </a:lnTo>
                  <a:lnTo>
                    <a:pt x="17" y="170"/>
                  </a:lnTo>
                  <a:lnTo>
                    <a:pt x="14" y="167"/>
                  </a:lnTo>
                  <a:lnTo>
                    <a:pt x="12" y="166"/>
                  </a:lnTo>
                  <a:lnTo>
                    <a:pt x="10" y="163"/>
                  </a:lnTo>
                  <a:lnTo>
                    <a:pt x="6" y="160"/>
                  </a:lnTo>
                  <a:lnTo>
                    <a:pt x="5" y="157"/>
                  </a:lnTo>
                  <a:lnTo>
                    <a:pt x="4" y="154"/>
                  </a:lnTo>
                  <a:lnTo>
                    <a:pt x="3" y="152"/>
                  </a:lnTo>
                  <a:lnTo>
                    <a:pt x="1" y="149"/>
                  </a:lnTo>
                  <a:lnTo>
                    <a:pt x="1" y="147"/>
                  </a:lnTo>
                  <a:lnTo>
                    <a:pt x="1" y="143"/>
                  </a:lnTo>
                  <a:lnTo>
                    <a:pt x="0" y="140"/>
                  </a:lnTo>
                  <a:lnTo>
                    <a:pt x="0" y="138"/>
                  </a:lnTo>
                  <a:lnTo>
                    <a:pt x="0" y="134"/>
                  </a:lnTo>
                  <a:lnTo>
                    <a:pt x="1" y="132"/>
                  </a:lnTo>
                  <a:lnTo>
                    <a:pt x="1" y="129"/>
                  </a:lnTo>
                  <a:lnTo>
                    <a:pt x="1" y="126"/>
                  </a:lnTo>
                  <a:lnTo>
                    <a:pt x="3" y="124"/>
                  </a:lnTo>
                  <a:lnTo>
                    <a:pt x="3" y="122"/>
                  </a:lnTo>
                  <a:lnTo>
                    <a:pt x="4" y="119"/>
                  </a:lnTo>
                  <a:lnTo>
                    <a:pt x="6" y="117"/>
                  </a:lnTo>
                  <a:lnTo>
                    <a:pt x="9" y="116"/>
                  </a:lnTo>
                  <a:lnTo>
                    <a:pt x="12" y="115"/>
                  </a:lnTo>
                  <a:lnTo>
                    <a:pt x="15" y="115"/>
                  </a:lnTo>
                  <a:lnTo>
                    <a:pt x="20" y="115"/>
                  </a:lnTo>
                  <a:lnTo>
                    <a:pt x="24" y="114"/>
                  </a:lnTo>
                  <a:lnTo>
                    <a:pt x="26" y="114"/>
                  </a:lnTo>
                  <a:lnTo>
                    <a:pt x="28" y="113"/>
                  </a:lnTo>
                  <a:lnTo>
                    <a:pt x="30" y="113"/>
                  </a:lnTo>
                  <a:lnTo>
                    <a:pt x="32" y="113"/>
                  </a:lnTo>
                  <a:lnTo>
                    <a:pt x="36" y="114"/>
                  </a:lnTo>
                  <a:lnTo>
                    <a:pt x="38" y="114"/>
                  </a:lnTo>
                  <a:lnTo>
                    <a:pt x="41" y="114"/>
                  </a:lnTo>
                  <a:lnTo>
                    <a:pt x="43" y="114"/>
                  </a:lnTo>
                  <a:lnTo>
                    <a:pt x="45" y="114"/>
                  </a:lnTo>
                  <a:lnTo>
                    <a:pt x="47" y="114"/>
                  </a:lnTo>
                  <a:lnTo>
                    <a:pt x="50" y="114"/>
                  </a:lnTo>
                  <a:lnTo>
                    <a:pt x="50" y="112"/>
                  </a:lnTo>
                  <a:lnTo>
                    <a:pt x="50" y="109"/>
                  </a:lnTo>
                  <a:lnTo>
                    <a:pt x="50" y="107"/>
                  </a:lnTo>
                  <a:lnTo>
                    <a:pt x="48" y="104"/>
                  </a:lnTo>
                  <a:lnTo>
                    <a:pt x="47" y="100"/>
                  </a:lnTo>
                  <a:lnTo>
                    <a:pt x="47" y="98"/>
                  </a:lnTo>
                  <a:lnTo>
                    <a:pt x="46" y="95"/>
                  </a:lnTo>
                  <a:lnTo>
                    <a:pt x="45" y="92"/>
                  </a:lnTo>
                  <a:lnTo>
                    <a:pt x="45" y="89"/>
                  </a:lnTo>
                  <a:lnTo>
                    <a:pt x="44" y="85"/>
                  </a:lnTo>
                  <a:lnTo>
                    <a:pt x="44" y="80"/>
                  </a:lnTo>
                  <a:lnTo>
                    <a:pt x="44" y="77"/>
                  </a:lnTo>
                  <a:lnTo>
                    <a:pt x="44" y="71"/>
                  </a:lnTo>
                  <a:lnTo>
                    <a:pt x="44" y="66"/>
                  </a:lnTo>
                  <a:lnTo>
                    <a:pt x="44" y="61"/>
                  </a:lnTo>
                  <a:lnTo>
                    <a:pt x="44" y="57"/>
                  </a:lnTo>
                  <a:lnTo>
                    <a:pt x="45" y="52"/>
                  </a:lnTo>
                  <a:lnTo>
                    <a:pt x="46" y="47"/>
                  </a:lnTo>
                  <a:lnTo>
                    <a:pt x="47" y="44"/>
                  </a:lnTo>
                  <a:lnTo>
                    <a:pt x="51" y="39"/>
                  </a:lnTo>
                  <a:lnTo>
                    <a:pt x="53" y="35"/>
                  </a:lnTo>
                  <a:lnTo>
                    <a:pt x="55" y="30"/>
                  </a:lnTo>
                  <a:lnTo>
                    <a:pt x="57" y="28"/>
                  </a:lnTo>
                  <a:lnTo>
                    <a:pt x="60" y="24"/>
                  </a:lnTo>
                  <a:lnTo>
                    <a:pt x="64" y="19"/>
                  </a:lnTo>
                  <a:lnTo>
                    <a:pt x="66" y="16"/>
                  </a:lnTo>
                  <a:lnTo>
                    <a:pt x="70" y="12"/>
                  </a:lnTo>
                  <a:lnTo>
                    <a:pt x="73" y="9"/>
                  </a:lnTo>
                  <a:lnTo>
                    <a:pt x="75" y="8"/>
                  </a:lnTo>
                  <a:lnTo>
                    <a:pt x="79" y="6"/>
                  </a:lnTo>
                  <a:lnTo>
                    <a:pt x="81" y="4"/>
                  </a:lnTo>
                  <a:lnTo>
                    <a:pt x="85" y="2"/>
                  </a:lnTo>
                  <a:lnTo>
                    <a:pt x="89" y="1"/>
                  </a:lnTo>
                  <a:lnTo>
                    <a:pt x="92" y="1"/>
                  </a:lnTo>
                  <a:lnTo>
                    <a:pt x="96" y="0"/>
                  </a:lnTo>
                  <a:lnTo>
                    <a:pt x="99" y="0"/>
                  </a:lnTo>
                  <a:lnTo>
                    <a:pt x="102" y="0"/>
                  </a:lnTo>
                  <a:lnTo>
                    <a:pt x="104" y="1"/>
                  </a:lnTo>
                  <a:lnTo>
                    <a:pt x="107" y="1"/>
                  </a:lnTo>
                  <a:lnTo>
                    <a:pt x="109" y="2"/>
                  </a:lnTo>
                  <a:lnTo>
                    <a:pt x="111" y="4"/>
                  </a:lnTo>
                  <a:lnTo>
                    <a:pt x="114" y="7"/>
                  </a:lnTo>
                  <a:lnTo>
                    <a:pt x="116" y="9"/>
                  </a:lnTo>
                  <a:lnTo>
                    <a:pt x="116" y="11"/>
                  </a:lnTo>
                  <a:lnTo>
                    <a:pt x="120" y="15"/>
                  </a:lnTo>
                  <a:lnTo>
                    <a:pt x="121" y="18"/>
                  </a:lnTo>
                  <a:lnTo>
                    <a:pt x="122" y="20"/>
                  </a:lnTo>
                  <a:lnTo>
                    <a:pt x="124" y="21"/>
                  </a:lnTo>
                  <a:lnTo>
                    <a:pt x="124" y="25"/>
                  </a:lnTo>
                  <a:lnTo>
                    <a:pt x="125" y="27"/>
                  </a:lnTo>
                  <a:lnTo>
                    <a:pt x="127" y="32"/>
                  </a:lnTo>
                  <a:lnTo>
                    <a:pt x="128" y="35"/>
                  </a:lnTo>
                  <a:lnTo>
                    <a:pt x="129" y="38"/>
                  </a:lnTo>
                  <a:lnTo>
                    <a:pt x="130" y="42"/>
                  </a:lnTo>
                  <a:lnTo>
                    <a:pt x="132" y="44"/>
                  </a:lnTo>
                  <a:lnTo>
                    <a:pt x="132" y="47"/>
                  </a:lnTo>
                  <a:lnTo>
                    <a:pt x="134" y="50"/>
                  </a:lnTo>
                  <a:lnTo>
                    <a:pt x="136" y="50"/>
                  </a:lnTo>
                  <a:lnTo>
                    <a:pt x="138" y="48"/>
                  </a:lnTo>
                  <a:lnTo>
                    <a:pt x="140" y="47"/>
                  </a:lnTo>
                  <a:lnTo>
                    <a:pt x="143" y="45"/>
                  </a:lnTo>
                  <a:lnTo>
                    <a:pt x="146" y="44"/>
                  </a:lnTo>
                  <a:lnTo>
                    <a:pt x="150" y="42"/>
                  </a:lnTo>
                  <a:lnTo>
                    <a:pt x="154" y="39"/>
                  </a:lnTo>
                  <a:lnTo>
                    <a:pt x="157" y="37"/>
                  </a:lnTo>
                  <a:lnTo>
                    <a:pt x="163" y="36"/>
                  </a:lnTo>
                  <a:lnTo>
                    <a:pt x="168" y="34"/>
                  </a:lnTo>
                  <a:lnTo>
                    <a:pt x="172" y="33"/>
                  </a:lnTo>
                  <a:lnTo>
                    <a:pt x="176" y="33"/>
                  </a:lnTo>
                  <a:lnTo>
                    <a:pt x="179" y="33"/>
                  </a:lnTo>
                  <a:lnTo>
                    <a:pt x="183" y="33"/>
                  </a:lnTo>
                  <a:lnTo>
                    <a:pt x="187" y="33"/>
                  </a:lnTo>
                  <a:lnTo>
                    <a:pt x="191" y="33"/>
                  </a:lnTo>
                  <a:lnTo>
                    <a:pt x="194" y="33"/>
                  </a:lnTo>
                  <a:lnTo>
                    <a:pt x="197" y="35"/>
                  </a:lnTo>
                  <a:lnTo>
                    <a:pt x="199" y="36"/>
                  </a:lnTo>
                  <a:lnTo>
                    <a:pt x="202" y="37"/>
                  </a:lnTo>
                  <a:lnTo>
                    <a:pt x="204" y="38"/>
                  </a:lnTo>
                  <a:lnTo>
                    <a:pt x="206" y="42"/>
                  </a:lnTo>
                  <a:lnTo>
                    <a:pt x="209" y="44"/>
                  </a:lnTo>
                  <a:lnTo>
                    <a:pt x="212" y="47"/>
                  </a:lnTo>
                  <a:lnTo>
                    <a:pt x="215" y="51"/>
                  </a:lnTo>
                  <a:lnTo>
                    <a:pt x="218" y="54"/>
                  </a:lnTo>
                  <a:lnTo>
                    <a:pt x="221" y="56"/>
                  </a:lnTo>
                  <a:lnTo>
                    <a:pt x="223" y="60"/>
                  </a:lnTo>
                  <a:lnTo>
                    <a:pt x="225" y="63"/>
                  </a:lnTo>
                  <a:lnTo>
                    <a:pt x="227" y="66"/>
                  </a:lnTo>
                  <a:lnTo>
                    <a:pt x="227" y="70"/>
                  </a:lnTo>
                  <a:lnTo>
                    <a:pt x="228" y="73"/>
                  </a:lnTo>
                  <a:lnTo>
                    <a:pt x="229" y="77"/>
                  </a:lnTo>
                  <a:lnTo>
                    <a:pt x="230" y="80"/>
                  </a:lnTo>
                  <a:lnTo>
                    <a:pt x="230" y="85"/>
                  </a:lnTo>
                  <a:lnTo>
                    <a:pt x="230" y="88"/>
                  </a:lnTo>
                  <a:lnTo>
                    <a:pt x="230" y="92"/>
                  </a:lnTo>
                  <a:lnTo>
                    <a:pt x="230" y="95"/>
                  </a:lnTo>
                  <a:lnTo>
                    <a:pt x="230" y="99"/>
                  </a:lnTo>
                  <a:lnTo>
                    <a:pt x="230" y="101"/>
                  </a:lnTo>
                  <a:lnTo>
                    <a:pt x="230" y="104"/>
                  </a:lnTo>
                  <a:lnTo>
                    <a:pt x="232" y="104"/>
                  </a:lnTo>
                  <a:lnTo>
                    <a:pt x="236" y="103"/>
                  </a:lnTo>
                  <a:lnTo>
                    <a:pt x="239" y="101"/>
                  </a:lnTo>
                  <a:lnTo>
                    <a:pt x="243" y="100"/>
                  </a:lnTo>
                  <a:lnTo>
                    <a:pt x="247" y="99"/>
                  </a:lnTo>
                  <a:lnTo>
                    <a:pt x="252" y="97"/>
                  </a:lnTo>
                  <a:lnTo>
                    <a:pt x="258" y="95"/>
                  </a:lnTo>
                  <a:lnTo>
                    <a:pt x="264" y="92"/>
                  </a:lnTo>
                  <a:lnTo>
                    <a:pt x="269" y="90"/>
                  </a:lnTo>
                  <a:lnTo>
                    <a:pt x="275" y="88"/>
                  </a:lnTo>
                  <a:lnTo>
                    <a:pt x="280" y="86"/>
                  </a:lnTo>
                  <a:lnTo>
                    <a:pt x="286" y="82"/>
                  </a:lnTo>
                  <a:lnTo>
                    <a:pt x="290" y="81"/>
                  </a:lnTo>
                  <a:lnTo>
                    <a:pt x="294" y="79"/>
                  </a:lnTo>
                  <a:lnTo>
                    <a:pt x="298" y="78"/>
                  </a:lnTo>
                  <a:lnTo>
                    <a:pt x="301" y="77"/>
                  </a:lnTo>
                  <a:lnTo>
                    <a:pt x="304" y="77"/>
                  </a:lnTo>
                  <a:lnTo>
                    <a:pt x="307" y="77"/>
                  </a:lnTo>
                  <a:lnTo>
                    <a:pt x="310" y="78"/>
                  </a:lnTo>
                  <a:lnTo>
                    <a:pt x="313" y="81"/>
                  </a:lnTo>
                  <a:lnTo>
                    <a:pt x="314" y="83"/>
                  </a:lnTo>
                  <a:lnTo>
                    <a:pt x="316" y="87"/>
                  </a:lnTo>
                  <a:lnTo>
                    <a:pt x="319" y="90"/>
                  </a:lnTo>
                  <a:lnTo>
                    <a:pt x="321" y="95"/>
                  </a:lnTo>
                  <a:lnTo>
                    <a:pt x="322" y="98"/>
                  </a:lnTo>
                  <a:lnTo>
                    <a:pt x="325" y="103"/>
                  </a:lnTo>
                  <a:lnTo>
                    <a:pt x="326" y="107"/>
                  </a:lnTo>
                  <a:lnTo>
                    <a:pt x="329" y="112"/>
                  </a:lnTo>
                  <a:lnTo>
                    <a:pt x="331" y="117"/>
                  </a:lnTo>
                  <a:lnTo>
                    <a:pt x="332" y="122"/>
                  </a:lnTo>
                  <a:lnTo>
                    <a:pt x="333" y="127"/>
                  </a:lnTo>
                  <a:lnTo>
                    <a:pt x="334" y="131"/>
                  </a:lnTo>
                  <a:lnTo>
                    <a:pt x="334" y="136"/>
                  </a:lnTo>
                  <a:lnTo>
                    <a:pt x="334" y="140"/>
                  </a:lnTo>
                  <a:lnTo>
                    <a:pt x="334" y="144"/>
                  </a:lnTo>
                  <a:lnTo>
                    <a:pt x="334" y="148"/>
                  </a:lnTo>
                  <a:lnTo>
                    <a:pt x="333" y="152"/>
                  </a:lnTo>
                  <a:lnTo>
                    <a:pt x="331" y="156"/>
                  </a:lnTo>
                  <a:lnTo>
                    <a:pt x="331" y="158"/>
                  </a:lnTo>
                  <a:lnTo>
                    <a:pt x="329" y="160"/>
                  </a:lnTo>
                  <a:lnTo>
                    <a:pt x="327" y="162"/>
                  </a:lnTo>
                  <a:lnTo>
                    <a:pt x="325" y="166"/>
                  </a:lnTo>
                  <a:lnTo>
                    <a:pt x="322" y="168"/>
                  </a:lnTo>
                  <a:lnTo>
                    <a:pt x="319" y="171"/>
                  </a:lnTo>
                  <a:lnTo>
                    <a:pt x="315" y="174"/>
                  </a:lnTo>
                  <a:lnTo>
                    <a:pt x="312" y="177"/>
                  </a:lnTo>
                  <a:lnTo>
                    <a:pt x="308" y="178"/>
                  </a:lnTo>
                  <a:lnTo>
                    <a:pt x="305" y="180"/>
                  </a:lnTo>
                  <a:lnTo>
                    <a:pt x="302" y="183"/>
                  </a:lnTo>
                  <a:lnTo>
                    <a:pt x="299" y="184"/>
                  </a:lnTo>
                  <a:lnTo>
                    <a:pt x="295" y="186"/>
                  </a:lnTo>
                  <a:lnTo>
                    <a:pt x="292" y="186"/>
                  </a:lnTo>
                  <a:lnTo>
                    <a:pt x="290" y="187"/>
                  </a:lnTo>
                  <a:lnTo>
                    <a:pt x="287" y="188"/>
                  </a:lnTo>
                  <a:lnTo>
                    <a:pt x="283" y="189"/>
                  </a:lnTo>
                  <a:lnTo>
                    <a:pt x="281" y="190"/>
                  </a:lnTo>
                  <a:lnTo>
                    <a:pt x="278" y="190"/>
                  </a:lnTo>
                  <a:lnTo>
                    <a:pt x="276" y="190"/>
                  </a:lnTo>
                  <a:lnTo>
                    <a:pt x="274" y="193"/>
                  </a:lnTo>
                  <a:lnTo>
                    <a:pt x="274" y="195"/>
                  </a:lnTo>
                  <a:lnTo>
                    <a:pt x="274" y="198"/>
                  </a:lnTo>
                  <a:lnTo>
                    <a:pt x="274" y="201"/>
                  </a:lnTo>
                  <a:lnTo>
                    <a:pt x="274" y="204"/>
                  </a:lnTo>
                  <a:lnTo>
                    <a:pt x="274" y="206"/>
                  </a:lnTo>
                  <a:lnTo>
                    <a:pt x="274" y="210"/>
                  </a:lnTo>
                  <a:lnTo>
                    <a:pt x="274" y="212"/>
                  </a:lnTo>
                  <a:lnTo>
                    <a:pt x="274" y="214"/>
                  </a:lnTo>
                  <a:lnTo>
                    <a:pt x="274" y="219"/>
                  </a:lnTo>
                  <a:lnTo>
                    <a:pt x="274" y="221"/>
                  </a:lnTo>
                  <a:lnTo>
                    <a:pt x="275" y="223"/>
                  </a:lnTo>
                  <a:lnTo>
                    <a:pt x="275" y="226"/>
                  </a:lnTo>
                  <a:lnTo>
                    <a:pt x="275" y="228"/>
                  </a:lnTo>
                  <a:lnTo>
                    <a:pt x="275" y="232"/>
                  </a:lnTo>
                  <a:lnTo>
                    <a:pt x="274" y="237"/>
                  </a:lnTo>
                  <a:lnTo>
                    <a:pt x="274" y="240"/>
                  </a:lnTo>
                  <a:lnTo>
                    <a:pt x="273" y="245"/>
                  </a:lnTo>
                  <a:lnTo>
                    <a:pt x="272" y="247"/>
                  </a:lnTo>
                  <a:lnTo>
                    <a:pt x="271" y="249"/>
                  </a:lnTo>
                  <a:lnTo>
                    <a:pt x="270" y="253"/>
                  </a:lnTo>
                  <a:lnTo>
                    <a:pt x="268" y="255"/>
                  </a:lnTo>
                  <a:lnTo>
                    <a:pt x="265" y="257"/>
                  </a:lnTo>
                  <a:lnTo>
                    <a:pt x="265" y="259"/>
                  </a:lnTo>
                  <a:lnTo>
                    <a:pt x="263" y="259"/>
                  </a:lnTo>
                  <a:lnTo>
                    <a:pt x="261" y="261"/>
                  </a:lnTo>
                  <a:lnTo>
                    <a:pt x="259" y="263"/>
                  </a:lnTo>
                  <a:lnTo>
                    <a:pt x="256" y="263"/>
                  </a:lnTo>
                  <a:lnTo>
                    <a:pt x="254" y="263"/>
                  </a:lnTo>
                  <a:lnTo>
                    <a:pt x="250" y="264"/>
                  </a:lnTo>
                  <a:lnTo>
                    <a:pt x="245" y="264"/>
                  </a:lnTo>
                  <a:lnTo>
                    <a:pt x="241" y="265"/>
                  </a:lnTo>
                  <a:lnTo>
                    <a:pt x="236" y="265"/>
                  </a:lnTo>
                  <a:lnTo>
                    <a:pt x="232" y="265"/>
                  </a:lnTo>
                  <a:lnTo>
                    <a:pt x="227" y="265"/>
                  </a:lnTo>
                  <a:lnTo>
                    <a:pt x="220" y="265"/>
                  </a:lnTo>
                  <a:lnTo>
                    <a:pt x="215" y="264"/>
                  </a:lnTo>
                  <a:lnTo>
                    <a:pt x="211" y="263"/>
                  </a:lnTo>
                  <a:lnTo>
                    <a:pt x="208" y="263"/>
                  </a:lnTo>
                  <a:lnTo>
                    <a:pt x="206" y="261"/>
                  </a:lnTo>
                  <a:lnTo>
                    <a:pt x="204" y="261"/>
                  </a:lnTo>
                  <a:lnTo>
                    <a:pt x="202" y="260"/>
                  </a:lnTo>
                  <a:lnTo>
                    <a:pt x="199" y="258"/>
                  </a:lnTo>
                  <a:lnTo>
                    <a:pt x="197" y="257"/>
                  </a:lnTo>
                  <a:lnTo>
                    <a:pt x="195" y="256"/>
                  </a:lnTo>
                  <a:lnTo>
                    <a:pt x="193" y="253"/>
                  </a:lnTo>
                  <a:lnTo>
                    <a:pt x="191" y="250"/>
                  </a:lnTo>
                  <a:lnTo>
                    <a:pt x="189" y="248"/>
                  </a:lnTo>
                  <a:lnTo>
                    <a:pt x="188" y="246"/>
                  </a:lnTo>
                  <a:lnTo>
                    <a:pt x="185" y="245"/>
                  </a:lnTo>
                  <a:lnTo>
                    <a:pt x="183" y="242"/>
                  </a:lnTo>
                  <a:lnTo>
                    <a:pt x="181" y="240"/>
                  </a:lnTo>
                  <a:lnTo>
                    <a:pt x="179" y="238"/>
                  </a:lnTo>
                  <a:lnTo>
                    <a:pt x="177" y="239"/>
                  </a:lnTo>
                  <a:lnTo>
                    <a:pt x="175" y="241"/>
                  </a:lnTo>
                  <a:lnTo>
                    <a:pt x="173" y="244"/>
                  </a:lnTo>
                  <a:lnTo>
                    <a:pt x="171" y="246"/>
                  </a:lnTo>
                  <a:lnTo>
                    <a:pt x="169" y="247"/>
                  </a:lnTo>
                  <a:lnTo>
                    <a:pt x="165" y="249"/>
                  </a:lnTo>
                  <a:lnTo>
                    <a:pt x="163" y="250"/>
                  </a:lnTo>
                  <a:lnTo>
                    <a:pt x="161" y="251"/>
                  </a:lnTo>
                  <a:lnTo>
                    <a:pt x="158" y="253"/>
                  </a:lnTo>
                  <a:lnTo>
                    <a:pt x="155" y="253"/>
                  </a:lnTo>
                  <a:lnTo>
                    <a:pt x="150" y="254"/>
                  </a:lnTo>
                  <a:lnTo>
                    <a:pt x="146" y="254"/>
                  </a:lnTo>
                  <a:lnTo>
                    <a:pt x="142" y="255"/>
                  </a:lnTo>
                  <a:lnTo>
                    <a:pt x="138" y="255"/>
                  </a:lnTo>
                  <a:lnTo>
                    <a:pt x="135" y="255"/>
                  </a:lnTo>
                  <a:lnTo>
                    <a:pt x="131" y="256"/>
                  </a:lnTo>
                  <a:lnTo>
                    <a:pt x="128" y="256"/>
                  </a:lnTo>
                  <a:lnTo>
                    <a:pt x="124" y="256"/>
                  </a:lnTo>
                  <a:lnTo>
                    <a:pt x="121" y="256"/>
                  </a:lnTo>
                  <a:lnTo>
                    <a:pt x="116" y="256"/>
                  </a:lnTo>
                  <a:lnTo>
                    <a:pt x="113" y="255"/>
                  </a:lnTo>
                  <a:lnTo>
                    <a:pt x="110" y="254"/>
                  </a:lnTo>
                  <a:lnTo>
                    <a:pt x="107" y="253"/>
                  </a:lnTo>
                  <a:lnTo>
                    <a:pt x="104" y="251"/>
                  </a:lnTo>
                  <a:lnTo>
                    <a:pt x="102" y="250"/>
                  </a:lnTo>
                  <a:lnTo>
                    <a:pt x="99" y="249"/>
                  </a:lnTo>
                  <a:lnTo>
                    <a:pt x="96" y="247"/>
                  </a:lnTo>
                  <a:lnTo>
                    <a:pt x="94" y="245"/>
                  </a:lnTo>
                  <a:lnTo>
                    <a:pt x="92" y="241"/>
                  </a:lnTo>
                  <a:lnTo>
                    <a:pt x="90" y="238"/>
                  </a:lnTo>
                  <a:lnTo>
                    <a:pt x="89" y="236"/>
                  </a:lnTo>
                  <a:lnTo>
                    <a:pt x="89" y="233"/>
                  </a:lnTo>
                  <a:lnTo>
                    <a:pt x="87" y="230"/>
                  </a:lnTo>
                  <a:lnTo>
                    <a:pt x="86" y="227"/>
                  </a:lnTo>
                  <a:lnTo>
                    <a:pt x="83" y="224"/>
                  </a:lnTo>
                  <a:lnTo>
                    <a:pt x="82" y="222"/>
                  </a:lnTo>
                  <a:lnTo>
                    <a:pt x="81" y="219"/>
                  </a:lnTo>
                  <a:lnTo>
                    <a:pt x="80" y="216"/>
                  </a:lnTo>
                  <a:lnTo>
                    <a:pt x="79" y="214"/>
                  </a:lnTo>
                  <a:lnTo>
                    <a:pt x="77" y="213"/>
                  </a:lnTo>
                  <a:lnTo>
                    <a:pt x="76" y="211"/>
                  </a:lnTo>
                  <a:lnTo>
                    <a:pt x="74" y="209"/>
                  </a:lnTo>
                  <a:lnTo>
                    <a:pt x="72" y="206"/>
                  </a:lnTo>
                  <a:lnTo>
                    <a:pt x="71" y="204"/>
                  </a:lnTo>
                  <a:lnTo>
                    <a:pt x="69" y="202"/>
                  </a:lnTo>
                  <a:lnTo>
                    <a:pt x="68" y="200"/>
                  </a:lnTo>
                  <a:lnTo>
                    <a:pt x="65" y="196"/>
                  </a:lnTo>
                  <a:lnTo>
                    <a:pt x="64" y="194"/>
                  </a:lnTo>
                  <a:lnTo>
                    <a:pt x="63" y="192"/>
                  </a:lnTo>
                  <a:lnTo>
                    <a:pt x="61" y="189"/>
                  </a:lnTo>
                  <a:lnTo>
                    <a:pt x="61" y="187"/>
                  </a:lnTo>
                  <a:lnTo>
                    <a:pt x="59" y="185"/>
                  </a:lnTo>
                  <a:lnTo>
                    <a:pt x="58" y="183"/>
                  </a:lnTo>
                  <a:lnTo>
                    <a:pt x="57" y="180"/>
                  </a:lnTo>
                  <a:lnTo>
                    <a:pt x="56" y="18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1521" name="Rectangle 97"/>
            <p:cNvSpPr>
              <a:spLocks noChangeArrowheads="1"/>
            </p:cNvSpPr>
            <p:nvPr/>
          </p:nvSpPr>
          <p:spPr bwMode="auto">
            <a:xfrm>
              <a:off x="2103" y="1758"/>
              <a:ext cx="39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>
                  <a:solidFill>
                    <a:schemeClr val="tx2"/>
                  </a:solidFill>
                  <a:latin typeface="Times New Roman" pitchFamily="18" charset="0"/>
                </a:rPr>
                <a:t>Bubble</a:t>
              </a:r>
            </a:p>
          </p:txBody>
        </p:sp>
      </p:grpSp>
      <p:sp>
        <p:nvSpPr>
          <p:cNvPr id="231522" name="Line 98"/>
          <p:cNvSpPr>
            <a:spLocks noChangeShapeType="1"/>
          </p:cNvSpPr>
          <p:nvPr/>
        </p:nvSpPr>
        <p:spPr bwMode="auto">
          <a:xfrm flipH="1">
            <a:off x="4202113" y="2286000"/>
            <a:ext cx="446087" cy="682625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523" name="Line 99"/>
          <p:cNvSpPr>
            <a:spLocks noChangeShapeType="1"/>
          </p:cNvSpPr>
          <p:nvPr/>
        </p:nvSpPr>
        <p:spPr bwMode="auto">
          <a:xfrm>
            <a:off x="4648200" y="2286000"/>
            <a:ext cx="330200" cy="1246188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524" name="Line 100"/>
          <p:cNvSpPr>
            <a:spLocks noChangeShapeType="1"/>
          </p:cNvSpPr>
          <p:nvPr/>
        </p:nvSpPr>
        <p:spPr bwMode="auto">
          <a:xfrm>
            <a:off x="4648200" y="2286000"/>
            <a:ext cx="1085850" cy="19812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0321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Pipeline Stalls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sz="2400"/>
              <a:t>To insure proper pipeline execution in light of register dependences, we must:</a:t>
            </a:r>
          </a:p>
          <a:p>
            <a:pPr lvl="1"/>
            <a:r>
              <a:rPr lang="en-US" sz="2400"/>
              <a:t>Detect the hazard</a:t>
            </a:r>
          </a:p>
          <a:p>
            <a:pPr lvl="1"/>
            <a:r>
              <a:rPr lang="en-US" sz="2400" u="sng"/>
              <a:t>Stall</a:t>
            </a:r>
            <a:r>
              <a:rPr lang="en-US" sz="2400"/>
              <a:t> the pipeline</a:t>
            </a:r>
          </a:p>
          <a:p>
            <a:pPr lvl="2"/>
            <a:r>
              <a:rPr lang="en-US"/>
              <a:t>prevent the IF and ID stages from making progress</a:t>
            </a:r>
          </a:p>
          <a:p>
            <a:pPr lvl="2"/>
            <a:r>
              <a:rPr lang="en-US"/>
              <a:t>insert“no-ops” into later stages</a:t>
            </a:r>
          </a:p>
          <a:p>
            <a:pPr lvl="1"/>
            <a:endParaRPr lang="en-US" sz="2400"/>
          </a:p>
          <a:p>
            <a:pPr lvl="1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89820211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3B00568-3219-49F9-88A3-E3646510A722}" type="datetime1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9/22/2022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192DBE-2F02-428A-960A-7426CAF4651C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733425" y="138113"/>
            <a:ext cx="8105775" cy="471487"/>
          </a:xfrm>
        </p:spPr>
        <p:txBody>
          <a:bodyPr>
            <a:normAutofit fontScale="90000"/>
          </a:bodyPr>
          <a:lstStyle/>
          <a:p>
            <a:r>
              <a:rPr lang="en-AU" dirty="0"/>
              <a:t>3-Level Cache Organization</a:t>
            </a:r>
          </a:p>
        </p:txBody>
      </p:sp>
      <p:graphicFrame>
        <p:nvGraphicFramePr>
          <p:cNvPr id="637955" name="Group 3"/>
          <p:cNvGraphicFramePr>
            <a:graphicFrameLocks noGrp="1"/>
          </p:cNvGraphicFramePr>
          <p:nvPr/>
        </p:nvGraphicFramePr>
        <p:xfrm>
          <a:off x="684213" y="1268413"/>
          <a:ext cx="8278812" cy="4331018"/>
        </p:xfrm>
        <a:graphic>
          <a:graphicData uri="http://schemas.openxmlformats.org/drawingml/2006/table">
            <a:tbl>
              <a:tblPr/>
              <a:tblGrid>
                <a:gridCol w="1439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9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9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Intel Nehalem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AMD Opteron X4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L1 caches</a:t>
                      </a:r>
                      <a:b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</a:b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(per core)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L1 I-cache: 32KB, 64-byte blocks, 4-way, approx LRU replacement, hit time n/a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L1 D-cache: 32KB, 64-byte blocks, 8-way, approx LRU replacement, write-back/allocate, hit time 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L1 I-cache: 32KB, 64-byte blocks, 2-way, LRU replacement, hit time 3 cycles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L1 D-cache: 32KB, 64-byte blocks, 2-way, LRU replacement, write-back/allocate, hit time 9 cycles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2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L2 unified cache</a:t>
                      </a:r>
                      <a:b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</a:b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(per core)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256KB, 64-byte blocks, 8-way, approx LRU replacement, write-back/allocate, hit time 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512KB, 64-byte blocks, 16-way, approx LRU replacement, write-back/allocate, hit time 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9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L3 unified cache (shared)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8MB, 64-byte blocks, 16-way, replacement n/a, write-back/allocate, hit time 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2MB, 64-byte blocks, 32-way, replace block shared by fewest cores, write-back/allocate, hit time 32 cycles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05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n/a: data not available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350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/>
              <a:t>Pipelining: Natural Phenomenon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0" y="1676400"/>
            <a:ext cx="4805363" cy="4275138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Laundry Example: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Ann, Brian, </a:t>
            </a:r>
            <a:r>
              <a:rPr lang="en-US" dirty="0"/>
              <a:t>Ming</a:t>
            </a:r>
            <a:r>
              <a:rPr lang="en-US" sz="2400" dirty="0"/>
              <a:t>, Ashok </a:t>
            </a:r>
            <a:br>
              <a:rPr lang="en-US" sz="2400" dirty="0"/>
            </a:br>
            <a:r>
              <a:rPr lang="en-US" sz="2400" dirty="0"/>
              <a:t>each has one load of clothes </a:t>
            </a:r>
            <a:br>
              <a:rPr lang="en-US" sz="2400" dirty="0"/>
            </a:br>
            <a:r>
              <a:rPr lang="en-US" sz="2400" dirty="0"/>
              <a:t>to wash, dry, and fold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400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Washer takes 30 minutes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400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Dryer takes 40 minutes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400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“Folder” takes 20 minutes</a:t>
            </a:r>
          </a:p>
        </p:txBody>
      </p:sp>
      <p:grpSp>
        <p:nvGrpSpPr>
          <p:cNvPr id="3076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711950" y="3943350"/>
            <a:ext cx="673100" cy="800100"/>
            <a:chOff x="4228" y="2484"/>
            <a:chExt cx="424" cy="504"/>
          </a:xfrm>
        </p:grpSpPr>
        <p:grpSp>
          <p:nvGrpSpPr>
            <p:cNvPr id="3106" name="Group 5"/>
            <p:cNvGrpSpPr>
              <a:grpSpLocks/>
            </p:cNvGrpSpPr>
            <p:nvPr/>
          </p:nvGrpSpPr>
          <p:grpSpPr bwMode="auto">
            <a:xfrm>
              <a:off x="4228" y="2484"/>
              <a:ext cx="424" cy="504"/>
              <a:chOff x="4228" y="2484"/>
              <a:chExt cx="424" cy="504"/>
            </a:xfrm>
          </p:grpSpPr>
          <p:sp>
            <p:nvSpPr>
              <p:cNvPr id="3109" name="AutoShape 6"/>
              <p:cNvSpPr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4228" y="2564"/>
                <a:ext cx="424" cy="424"/>
              </a:xfrm>
              <a:prstGeom prst="cube">
                <a:avLst>
                  <a:gd name="adj" fmla="val 24995"/>
                </a:avLst>
              </a:prstGeom>
              <a:solidFill>
                <a:srgbClr val="A2C1FE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3110" name="AutoShape 7"/>
              <p:cNvSpPr>
                <a:spLocks noChangeArrowheads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4324" y="2484"/>
                <a:ext cx="328" cy="88"/>
              </a:xfrm>
              <a:prstGeom prst="cube">
                <a:avLst>
                  <a:gd name="adj" fmla="val 24995"/>
                </a:avLst>
              </a:prstGeom>
              <a:solidFill>
                <a:srgbClr val="A2C1FE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sp>
          <p:nvSpPr>
            <p:cNvPr id="3107" name="Oval 8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356" y="2524"/>
              <a:ext cx="56" cy="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108" name="AutoShape 9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280" y="2760"/>
              <a:ext cx="224" cy="96"/>
            </a:xfrm>
            <a:prstGeom prst="octagon">
              <a:avLst>
                <a:gd name="adj" fmla="val 29282"/>
              </a:avLst>
            </a:prstGeom>
            <a:solidFill>
              <a:srgbClr val="A2C1FE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3077" name="Group 10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6856413" y="4876800"/>
            <a:ext cx="661987" cy="649288"/>
            <a:chOff x="4319" y="3072"/>
            <a:chExt cx="417" cy="409"/>
          </a:xfrm>
        </p:grpSpPr>
        <p:grpSp>
          <p:nvGrpSpPr>
            <p:cNvPr id="3098" name="Group 11"/>
            <p:cNvGrpSpPr>
              <a:grpSpLocks/>
            </p:cNvGrpSpPr>
            <p:nvPr/>
          </p:nvGrpSpPr>
          <p:grpSpPr bwMode="auto">
            <a:xfrm>
              <a:off x="4321" y="3265"/>
              <a:ext cx="415" cy="216"/>
              <a:chOff x="4321" y="3265"/>
              <a:chExt cx="415" cy="216"/>
            </a:xfrm>
          </p:grpSpPr>
          <p:sp>
            <p:nvSpPr>
              <p:cNvPr id="3102" name="Freeform 12"/>
              <p:cNvSpPr>
                <a:spLocks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523" y="3266"/>
                <a:ext cx="96" cy="215"/>
              </a:xfrm>
              <a:custGeom>
                <a:avLst/>
                <a:gdLst>
                  <a:gd name="T0" fmla="*/ 69 w 96"/>
                  <a:gd name="T1" fmla="*/ 0 h 215"/>
                  <a:gd name="T2" fmla="*/ 95 w 96"/>
                  <a:gd name="T3" fmla="*/ 0 h 215"/>
                  <a:gd name="T4" fmla="*/ 26 w 96"/>
                  <a:gd name="T5" fmla="*/ 214 h 215"/>
                  <a:gd name="T6" fmla="*/ 0 w 96"/>
                  <a:gd name="T7" fmla="*/ 214 h 215"/>
                  <a:gd name="T8" fmla="*/ 69 w 96"/>
                  <a:gd name="T9" fmla="*/ 0 h 2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215"/>
                  <a:gd name="T17" fmla="*/ 96 w 96"/>
                  <a:gd name="T18" fmla="*/ 215 h 2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215">
                    <a:moveTo>
                      <a:pt x="69" y="0"/>
                    </a:moveTo>
                    <a:lnTo>
                      <a:pt x="95" y="0"/>
                    </a:lnTo>
                    <a:lnTo>
                      <a:pt x="26" y="214"/>
                    </a:lnTo>
                    <a:lnTo>
                      <a:pt x="0" y="214"/>
                    </a:lnTo>
                    <a:lnTo>
                      <a:pt x="69" y="0"/>
                    </a:lnTo>
                  </a:path>
                </a:pathLst>
              </a:custGeom>
              <a:solidFill>
                <a:srgbClr val="FC0128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3" name="Rectangle 13"/>
              <p:cNvSpPr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518" y="3265"/>
                <a:ext cx="218" cy="12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3104" name="Rectangle 14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517" y="3356"/>
                <a:ext cx="218" cy="13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3105" name="Rectangle 15"/>
              <p:cNvSpPr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4321" y="3356"/>
                <a:ext cx="116" cy="13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grpSp>
          <p:nvGrpSpPr>
            <p:cNvPr id="3099" name="Group 16"/>
            <p:cNvGrpSpPr>
              <a:grpSpLocks/>
            </p:cNvGrpSpPr>
            <p:nvPr/>
          </p:nvGrpSpPr>
          <p:grpSpPr bwMode="auto">
            <a:xfrm>
              <a:off x="4319" y="3072"/>
              <a:ext cx="217" cy="409"/>
              <a:chOff x="4319" y="3072"/>
              <a:chExt cx="217" cy="409"/>
            </a:xfrm>
          </p:grpSpPr>
          <p:sp>
            <p:nvSpPr>
              <p:cNvPr id="3100" name="Oval 17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03" y="3072"/>
                <a:ext cx="55" cy="55"/>
              </a:xfrm>
              <a:prstGeom prst="ellipse">
                <a:avLst/>
              </a:prstGeom>
              <a:solidFill>
                <a:srgbClr val="FC0128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3101" name="Freeform 18"/>
              <p:cNvSpPr>
                <a:spLocks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319" y="3149"/>
                <a:ext cx="217" cy="332"/>
              </a:xfrm>
              <a:custGeom>
                <a:avLst/>
                <a:gdLst>
                  <a:gd name="T0" fmla="*/ 2 w 217"/>
                  <a:gd name="T1" fmla="*/ 153 h 332"/>
                  <a:gd name="T2" fmla="*/ 1 w 217"/>
                  <a:gd name="T3" fmla="*/ 157 h 332"/>
                  <a:gd name="T4" fmla="*/ 0 w 217"/>
                  <a:gd name="T5" fmla="*/ 163 h 332"/>
                  <a:gd name="T6" fmla="*/ 0 w 217"/>
                  <a:gd name="T7" fmla="*/ 168 h 332"/>
                  <a:gd name="T8" fmla="*/ 2 w 217"/>
                  <a:gd name="T9" fmla="*/ 174 h 332"/>
                  <a:gd name="T10" fmla="*/ 5 w 217"/>
                  <a:gd name="T11" fmla="*/ 179 h 332"/>
                  <a:gd name="T12" fmla="*/ 9 w 217"/>
                  <a:gd name="T13" fmla="*/ 183 h 332"/>
                  <a:gd name="T14" fmla="*/ 14 w 217"/>
                  <a:gd name="T15" fmla="*/ 186 h 332"/>
                  <a:gd name="T16" fmla="*/ 17 w 217"/>
                  <a:gd name="T17" fmla="*/ 186 h 332"/>
                  <a:gd name="T18" fmla="*/ 23 w 217"/>
                  <a:gd name="T19" fmla="*/ 186 h 332"/>
                  <a:gd name="T20" fmla="*/ 141 w 217"/>
                  <a:gd name="T21" fmla="*/ 331 h 332"/>
                  <a:gd name="T22" fmla="*/ 178 w 217"/>
                  <a:gd name="T23" fmla="*/ 159 h 332"/>
                  <a:gd name="T24" fmla="*/ 177 w 217"/>
                  <a:gd name="T25" fmla="*/ 155 h 332"/>
                  <a:gd name="T26" fmla="*/ 176 w 217"/>
                  <a:gd name="T27" fmla="*/ 152 h 332"/>
                  <a:gd name="T28" fmla="*/ 173 w 217"/>
                  <a:gd name="T29" fmla="*/ 149 h 332"/>
                  <a:gd name="T30" fmla="*/ 170 w 217"/>
                  <a:gd name="T31" fmla="*/ 147 h 332"/>
                  <a:gd name="T32" fmla="*/ 166 w 217"/>
                  <a:gd name="T33" fmla="*/ 145 h 332"/>
                  <a:gd name="T34" fmla="*/ 161 w 217"/>
                  <a:gd name="T35" fmla="*/ 145 h 332"/>
                  <a:gd name="T36" fmla="*/ 157 w 217"/>
                  <a:gd name="T37" fmla="*/ 145 h 332"/>
                  <a:gd name="T38" fmla="*/ 153 w 217"/>
                  <a:gd name="T39" fmla="*/ 145 h 332"/>
                  <a:gd name="T40" fmla="*/ 104 w 217"/>
                  <a:gd name="T41" fmla="*/ 84 h 332"/>
                  <a:gd name="T42" fmla="*/ 201 w 217"/>
                  <a:gd name="T43" fmla="*/ 104 h 332"/>
                  <a:gd name="T44" fmla="*/ 204 w 217"/>
                  <a:gd name="T45" fmla="*/ 103 h 332"/>
                  <a:gd name="T46" fmla="*/ 207 w 217"/>
                  <a:gd name="T47" fmla="*/ 103 h 332"/>
                  <a:gd name="T48" fmla="*/ 211 w 217"/>
                  <a:gd name="T49" fmla="*/ 100 h 332"/>
                  <a:gd name="T50" fmla="*/ 214 w 217"/>
                  <a:gd name="T51" fmla="*/ 97 h 332"/>
                  <a:gd name="T52" fmla="*/ 215 w 217"/>
                  <a:gd name="T53" fmla="*/ 93 h 332"/>
                  <a:gd name="T54" fmla="*/ 216 w 217"/>
                  <a:gd name="T55" fmla="*/ 88 h 332"/>
                  <a:gd name="T56" fmla="*/ 215 w 217"/>
                  <a:gd name="T57" fmla="*/ 83 h 332"/>
                  <a:gd name="T58" fmla="*/ 213 w 217"/>
                  <a:gd name="T59" fmla="*/ 79 h 332"/>
                  <a:gd name="T60" fmla="*/ 210 w 217"/>
                  <a:gd name="T61" fmla="*/ 76 h 332"/>
                  <a:gd name="T62" fmla="*/ 206 w 217"/>
                  <a:gd name="T63" fmla="*/ 73 h 332"/>
                  <a:gd name="T64" fmla="*/ 203 w 217"/>
                  <a:gd name="T65" fmla="*/ 72 h 332"/>
                  <a:gd name="T66" fmla="*/ 137 w 217"/>
                  <a:gd name="T67" fmla="*/ 72 h 332"/>
                  <a:gd name="T68" fmla="*/ 125 w 217"/>
                  <a:gd name="T69" fmla="*/ 47 h 332"/>
                  <a:gd name="T70" fmla="*/ 126 w 217"/>
                  <a:gd name="T71" fmla="*/ 41 h 332"/>
                  <a:gd name="T72" fmla="*/ 127 w 217"/>
                  <a:gd name="T73" fmla="*/ 34 h 332"/>
                  <a:gd name="T74" fmla="*/ 127 w 217"/>
                  <a:gd name="T75" fmla="*/ 27 h 332"/>
                  <a:gd name="T76" fmla="*/ 125 w 217"/>
                  <a:gd name="T77" fmla="*/ 21 h 332"/>
                  <a:gd name="T78" fmla="*/ 123 w 217"/>
                  <a:gd name="T79" fmla="*/ 17 h 332"/>
                  <a:gd name="T80" fmla="*/ 120 w 217"/>
                  <a:gd name="T81" fmla="*/ 12 h 332"/>
                  <a:gd name="T82" fmla="*/ 115 w 217"/>
                  <a:gd name="T83" fmla="*/ 8 h 332"/>
                  <a:gd name="T84" fmla="*/ 110 w 217"/>
                  <a:gd name="T85" fmla="*/ 4 h 332"/>
                  <a:gd name="T86" fmla="*/ 104 w 217"/>
                  <a:gd name="T87" fmla="*/ 1 h 332"/>
                  <a:gd name="T88" fmla="*/ 97 w 217"/>
                  <a:gd name="T89" fmla="*/ 0 h 332"/>
                  <a:gd name="T90" fmla="*/ 91 w 217"/>
                  <a:gd name="T91" fmla="*/ 0 h 332"/>
                  <a:gd name="T92" fmla="*/ 84 w 217"/>
                  <a:gd name="T93" fmla="*/ 1 h 332"/>
                  <a:gd name="T94" fmla="*/ 77 w 217"/>
                  <a:gd name="T95" fmla="*/ 3 h 332"/>
                  <a:gd name="T96" fmla="*/ 70 w 217"/>
                  <a:gd name="T97" fmla="*/ 7 h 332"/>
                  <a:gd name="T98" fmla="*/ 66 w 217"/>
                  <a:gd name="T99" fmla="*/ 13 h 332"/>
                  <a:gd name="T100" fmla="*/ 62 w 217"/>
                  <a:gd name="T101" fmla="*/ 19 h 332"/>
                  <a:gd name="T102" fmla="*/ 59 w 217"/>
                  <a:gd name="T103" fmla="*/ 25 h 33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217"/>
                  <a:gd name="T157" fmla="*/ 0 h 332"/>
                  <a:gd name="T158" fmla="*/ 217 w 217"/>
                  <a:gd name="T159" fmla="*/ 332 h 332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217" h="332">
                    <a:moveTo>
                      <a:pt x="59" y="25"/>
                    </a:moveTo>
                    <a:lnTo>
                      <a:pt x="2" y="153"/>
                    </a:lnTo>
                    <a:lnTo>
                      <a:pt x="1" y="155"/>
                    </a:lnTo>
                    <a:lnTo>
                      <a:pt x="1" y="157"/>
                    </a:lnTo>
                    <a:lnTo>
                      <a:pt x="0" y="159"/>
                    </a:lnTo>
                    <a:lnTo>
                      <a:pt x="0" y="163"/>
                    </a:lnTo>
                    <a:lnTo>
                      <a:pt x="0" y="165"/>
                    </a:lnTo>
                    <a:lnTo>
                      <a:pt x="0" y="168"/>
                    </a:lnTo>
                    <a:lnTo>
                      <a:pt x="1" y="171"/>
                    </a:lnTo>
                    <a:lnTo>
                      <a:pt x="2" y="174"/>
                    </a:lnTo>
                    <a:lnTo>
                      <a:pt x="3" y="176"/>
                    </a:lnTo>
                    <a:lnTo>
                      <a:pt x="5" y="179"/>
                    </a:lnTo>
                    <a:lnTo>
                      <a:pt x="7" y="181"/>
                    </a:lnTo>
                    <a:lnTo>
                      <a:pt x="9" y="183"/>
                    </a:lnTo>
                    <a:lnTo>
                      <a:pt x="12" y="184"/>
                    </a:lnTo>
                    <a:lnTo>
                      <a:pt x="14" y="186"/>
                    </a:lnTo>
                    <a:lnTo>
                      <a:pt x="15" y="186"/>
                    </a:lnTo>
                    <a:lnTo>
                      <a:pt x="17" y="186"/>
                    </a:lnTo>
                    <a:lnTo>
                      <a:pt x="20" y="186"/>
                    </a:lnTo>
                    <a:lnTo>
                      <a:pt x="23" y="186"/>
                    </a:lnTo>
                    <a:lnTo>
                      <a:pt x="141" y="186"/>
                    </a:lnTo>
                    <a:lnTo>
                      <a:pt x="141" y="331"/>
                    </a:lnTo>
                    <a:lnTo>
                      <a:pt x="178" y="331"/>
                    </a:lnTo>
                    <a:lnTo>
                      <a:pt x="178" y="159"/>
                    </a:lnTo>
                    <a:lnTo>
                      <a:pt x="178" y="157"/>
                    </a:lnTo>
                    <a:lnTo>
                      <a:pt x="177" y="155"/>
                    </a:lnTo>
                    <a:lnTo>
                      <a:pt x="176" y="153"/>
                    </a:lnTo>
                    <a:lnTo>
                      <a:pt x="176" y="152"/>
                    </a:lnTo>
                    <a:lnTo>
                      <a:pt x="175" y="151"/>
                    </a:lnTo>
                    <a:lnTo>
                      <a:pt x="173" y="149"/>
                    </a:lnTo>
                    <a:lnTo>
                      <a:pt x="172" y="148"/>
                    </a:lnTo>
                    <a:lnTo>
                      <a:pt x="170" y="147"/>
                    </a:lnTo>
                    <a:lnTo>
                      <a:pt x="168" y="146"/>
                    </a:lnTo>
                    <a:lnTo>
                      <a:pt x="166" y="145"/>
                    </a:lnTo>
                    <a:lnTo>
                      <a:pt x="164" y="145"/>
                    </a:lnTo>
                    <a:lnTo>
                      <a:pt x="161" y="145"/>
                    </a:lnTo>
                    <a:lnTo>
                      <a:pt x="159" y="145"/>
                    </a:lnTo>
                    <a:lnTo>
                      <a:pt x="157" y="145"/>
                    </a:lnTo>
                    <a:lnTo>
                      <a:pt x="155" y="145"/>
                    </a:lnTo>
                    <a:lnTo>
                      <a:pt x="153" y="145"/>
                    </a:lnTo>
                    <a:lnTo>
                      <a:pt x="85" y="141"/>
                    </a:lnTo>
                    <a:lnTo>
                      <a:pt x="104" y="84"/>
                    </a:lnTo>
                    <a:lnTo>
                      <a:pt x="118" y="104"/>
                    </a:lnTo>
                    <a:lnTo>
                      <a:pt x="201" y="104"/>
                    </a:lnTo>
                    <a:lnTo>
                      <a:pt x="203" y="103"/>
                    </a:lnTo>
                    <a:lnTo>
                      <a:pt x="204" y="103"/>
                    </a:lnTo>
                    <a:lnTo>
                      <a:pt x="206" y="103"/>
                    </a:lnTo>
                    <a:lnTo>
                      <a:pt x="207" y="103"/>
                    </a:lnTo>
                    <a:lnTo>
                      <a:pt x="209" y="101"/>
                    </a:lnTo>
                    <a:lnTo>
                      <a:pt x="211" y="100"/>
                    </a:lnTo>
                    <a:lnTo>
                      <a:pt x="212" y="98"/>
                    </a:lnTo>
                    <a:lnTo>
                      <a:pt x="214" y="97"/>
                    </a:lnTo>
                    <a:lnTo>
                      <a:pt x="215" y="95"/>
                    </a:lnTo>
                    <a:lnTo>
                      <a:pt x="215" y="93"/>
                    </a:lnTo>
                    <a:lnTo>
                      <a:pt x="216" y="91"/>
                    </a:lnTo>
                    <a:lnTo>
                      <a:pt x="216" y="88"/>
                    </a:lnTo>
                    <a:lnTo>
                      <a:pt x="216" y="85"/>
                    </a:lnTo>
                    <a:lnTo>
                      <a:pt x="215" y="83"/>
                    </a:lnTo>
                    <a:lnTo>
                      <a:pt x="214" y="81"/>
                    </a:lnTo>
                    <a:lnTo>
                      <a:pt x="213" y="79"/>
                    </a:lnTo>
                    <a:lnTo>
                      <a:pt x="211" y="77"/>
                    </a:lnTo>
                    <a:lnTo>
                      <a:pt x="210" y="76"/>
                    </a:lnTo>
                    <a:lnTo>
                      <a:pt x="208" y="74"/>
                    </a:lnTo>
                    <a:lnTo>
                      <a:pt x="206" y="73"/>
                    </a:lnTo>
                    <a:lnTo>
                      <a:pt x="205" y="72"/>
                    </a:lnTo>
                    <a:lnTo>
                      <a:pt x="203" y="72"/>
                    </a:lnTo>
                    <a:lnTo>
                      <a:pt x="201" y="72"/>
                    </a:lnTo>
                    <a:lnTo>
                      <a:pt x="137" y="72"/>
                    </a:lnTo>
                    <a:lnTo>
                      <a:pt x="123" y="49"/>
                    </a:lnTo>
                    <a:lnTo>
                      <a:pt x="125" y="47"/>
                    </a:lnTo>
                    <a:lnTo>
                      <a:pt x="126" y="44"/>
                    </a:lnTo>
                    <a:lnTo>
                      <a:pt x="126" y="41"/>
                    </a:lnTo>
                    <a:lnTo>
                      <a:pt x="127" y="38"/>
                    </a:lnTo>
                    <a:lnTo>
                      <a:pt x="127" y="34"/>
                    </a:lnTo>
                    <a:lnTo>
                      <a:pt x="127" y="31"/>
                    </a:lnTo>
                    <a:lnTo>
                      <a:pt x="127" y="27"/>
                    </a:lnTo>
                    <a:lnTo>
                      <a:pt x="126" y="24"/>
                    </a:lnTo>
                    <a:lnTo>
                      <a:pt x="125" y="21"/>
                    </a:lnTo>
                    <a:lnTo>
                      <a:pt x="124" y="20"/>
                    </a:lnTo>
                    <a:lnTo>
                      <a:pt x="123" y="17"/>
                    </a:lnTo>
                    <a:lnTo>
                      <a:pt x="122" y="15"/>
                    </a:lnTo>
                    <a:lnTo>
                      <a:pt x="120" y="12"/>
                    </a:lnTo>
                    <a:lnTo>
                      <a:pt x="118" y="10"/>
                    </a:lnTo>
                    <a:lnTo>
                      <a:pt x="115" y="8"/>
                    </a:lnTo>
                    <a:lnTo>
                      <a:pt x="113" y="6"/>
                    </a:lnTo>
                    <a:lnTo>
                      <a:pt x="110" y="4"/>
                    </a:lnTo>
                    <a:lnTo>
                      <a:pt x="107" y="3"/>
                    </a:lnTo>
                    <a:lnTo>
                      <a:pt x="104" y="1"/>
                    </a:lnTo>
                    <a:lnTo>
                      <a:pt x="100" y="1"/>
                    </a:lnTo>
                    <a:lnTo>
                      <a:pt x="97" y="0"/>
                    </a:lnTo>
                    <a:lnTo>
                      <a:pt x="95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4" y="1"/>
                    </a:lnTo>
                    <a:lnTo>
                      <a:pt x="81" y="2"/>
                    </a:lnTo>
                    <a:lnTo>
                      <a:pt x="77" y="3"/>
                    </a:lnTo>
                    <a:lnTo>
                      <a:pt x="74" y="5"/>
                    </a:lnTo>
                    <a:lnTo>
                      <a:pt x="70" y="7"/>
                    </a:lnTo>
                    <a:lnTo>
                      <a:pt x="68" y="10"/>
                    </a:lnTo>
                    <a:lnTo>
                      <a:pt x="66" y="13"/>
                    </a:lnTo>
                    <a:lnTo>
                      <a:pt x="64" y="15"/>
                    </a:lnTo>
                    <a:lnTo>
                      <a:pt x="62" y="19"/>
                    </a:lnTo>
                    <a:lnTo>
                      <a:pt x="60" y="21"/>
                    </a:lnTo>
                    <a:lnTo>
                      <a:pt x="59" y="25"/>
                    </a:lnTo>
                  </a:path>
                </a:pathLst>
              </a:custGeom>
              <a:solidFill>
                <a:srgbClr val="FC0128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078" name="Group 19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686550" y="2870200"/>
            <a:ext cx="673100" cy="800100"/>
            <a:chOff x="4212" y="1808"/>
            <a:chExt cx="424" cy="504"/>
          </a:xfrm>
        </p:grpSpPr>
        <p:grpSp>
          <p:nvGrpSpPr>
            <p:cNvPr id="3092" name="Group 20"/>
            <p:cNvGrpSpPr>
              <a:grpSpLocks/>
            </p:cNvGrpSpPr>
            <p:nvPr/>
          </p:nvGrpSpPr>
          <p:grpSpPr bwMode="auto">
            <a:xfrm>
              <a:off x="4212" y="1808"/>
              <a:ext cx="424" cy="504"/>
              <a:chOff x="4212" y="1808"/>
              <a:chExt cx="424" cy="504"/>
            </a:xfrm>
          </p:grpSpPr>
          <p:grpSp>
            <p:nvGrpSpPr>
              <p:cNvPr id="3094" name="Group 21"/>
              <p:cNvGrpSpPr>
                <a:grpSpLocks/>
              </p:cNvGrpSpPr>
              <p:nvPr/>
            </p:nvGrpSpPr>
            <p:grpSpPr bwMode="auto">
              <a:xfrm>
                <a:off x="4212" y="1808"/>
                <a:ext cx="424" cy="504"/>
                <a:chOff x="4212" y="1808"/>
                <a:chExt cx="424" cy="504"/>
              </a:xfrm>
            </p:grpSpPr>
            <p:sp>
              <p:nvSpPr>
                <p:cNvPr id="3096" name="AutoShape 22"/>
                <p:cNvSpPr>
                  <a:spLocks noChangeArrowheads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4212" y="1888"/>
                  <a:ext cx="424" cy="424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3097" name="AutoShape 23"/>
                <p:cNvSpPr>
                  <a:spLocks noChangeArrowheads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4308" y="1808"/>
                  <a:ext cx="328" cy="88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sp>
            <p:nvSpPr>
              <p:cNvPr id="3095" name="AutoShape 24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296" y="1924"/>
                <a:ext cx="224" cy="32"/>
              </a:xfrm>
              <a:prstGeom prst="parallelogram">
                <a:avLst>
                  <a:gd name="adj" fmla="val 174968"/>
                </a:avLst>
              </a:prstGeom>
              <a:solidFill>
                <a:srgbClr val="F6BF6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sp>
          <p:nvSpPr>
            <p:cNvPr id="3093" name="Oval 2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540" y="1848"/>
              <a:ext cx="56" cy="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3079" name="Group 26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5861050" y="2178050"/>
            <a:ext cx="2224088" cy="534988"/>
            <a:chOff x="3692" y="1372"/>
            <a:chExt cx="1401" cy="337"/>
          </a:xfrm>
        </p:grpSpPr>
        <p:grpSp>
          <p:nvGrpSpPr>
            <p:cNvPr id="3080" name="Group 27"/>
            <p:cNvGrpSpPr>
              <a:grpSpLocks/>
            </p:cNvGrpSpPr>
            <p:nvPr/>
          </p:nvGrpSpPr>
          <p:grpSpPr bwMode="auto">
            <a:xfrm>
              <a:off x="3692" y="1372"/>
              <a:ext cx="329" cy="337"/>
              <a:chOff x="3692" y="1372"/>
              <a:chExt cx="329" cy="337"/>
            </a:xfrm>
          </p:grpSpPr>
          <p:sp>
            <p:nvSpPr>
              <p:cNvPr id="3090" name="Freeform 28"/>
              <p:cNvSpPr>
                <a:spLocks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3692" y="1372"/>
                <a:ext cx="329" cy="295"/>
              </a:xfrm>
              <a:custGeom>
                <a:avLst/>
                <a:gdLst>
                  <a:gd name="T0" fmla="*/ 93 w 329"/>
                  <a:gd name="T1" fmla="*/ 14 h 295"/>
                  <a:gd name="T2" fmla="*/ 156 w 329"/>
                  <a:gd name="T3" fmla="*/ 16 h 295"/>
                  <a:gd name="T4" fmla="*/ 224 w 329"/>
                  <a:gd name="T5" fmla="*/ 0 h 295"/>
                  <a:gd name="T6" fmla="*/ 305 w 329"/>
                  <a:gd name="T7" fmla="*/ 0 h 295"/>
                  <a:gd name="T8" fmla="*/ 215 w 329"/>
                  <a:gd name="T9" fmla="*/ 84 h 295"/>
                  <a:gd name="T10" fmla="*/ 239 w 329"/>
                  <a:gd name="T11" fmla="*/ 89 h 295"/>
                  <a:gd name="T12" fmla="*/ 263 w 329"/>
                  <a:gd name="T13" fmla="*/ 99 h 295"/>
                  <a:gd name="T14" fmla="*/ 285 w 329"/>
                  <a:gd name="T15" fmla="*/ 111 h 295"/>
                  <a:gd name="T16" fmla="*/ 302 w 329"/>
                  <a:gd name="T17" fmla="*/ 126 h 295"/>
                  <a:gd name="T18" fmla="*/ 316 w 329"/>
                  <a:gd name="T19" fmla="*/ 144 h 295"/>
                  <a:gd name="T20" fmla="*/ 325 w 329"/>
                  <a:gd name="T21" fmla="*/ 165 h 295"/>
                  <a:gd name="T22" fmla="*/ 328 w 329"/>
                  <a:gd name="T23" fmla="*/ 187 h 295"/>
                  <a:gd name="T24" fmla="*/ 324 w 329"/>
                  <a:gd name="T25" fmla="*/ 210 h 295"/>
                  <a:gd name="T26" fmla="*/ 317 w 329"/>
                  <a:gd name="T27" fmla="*/ 228 h 295"/>
                  <a:gd name="T28" fmla="*/ 303 w 329"/>
                  <a:gd name="T29" fmla="*/ 247 h 295"/>
                  <a:gd name="T30" fmla="*/ 280 w 329"/>
                  <a:gd name="T31" fmla="*/ 267 h 295"/>
                  <a:gd name="T32" fmla="*/ 257 w 329"/>
                  <a:gd name="T33" fmla="*/ 279 h 295"/>
                  <a:gd name="T34" fmla="*/ 236 w 329"/>
                  <a:gd name="T35" fmla="*/ 287 h 295"/>
                  <a:gd name="T36" fmla="*/ 215 w 329"/>
                  <a:gd name="T37" fmla="*/ 292 h 295"/>
                  <a:gd name="T38" fmla="*/ 189 w 329"/>
                  <a:gd name="T39" fmla="*/ 294 h 295"/>
                  <a:gd name="T40" fmla="*/ 122 w 329"/>
                  <a:gd name="T41" fmla="*/ 293 h 295"/>
                  <a:gd name="T42" fmla="*/ 90 w 329"/>
                  <a:gd name="T43" fmla="*/ 287 h 295"/>
                  <a:gd name="T44" fmla="*/ 56 w 329"/>
                  <a:gd name="T45" fmla="*/ 272 h 295"/>
                  <a:gd name="T46" fmla="*/ 30 w 329"/>
                  <a:gd name="T47" fmla="*/ 253 h 295"/>
                  <a:gd name="T48" fmla="*/ 13 w 329"/>
                  <a:gd name="T49" fmla="*/ 232 h 295"/>
                  <a:gd name="T50" fmla="*/ 4 w 329"/>
                  <a:gd name="T51" fmla="*/ 210 h 295"/>
                  <a:gd name="T52" fmla="*/ 0 w 329"/>
                  <a:gd name="T53" fmla="*/ 191 h 295"/>
                  <a:gd name="T54" fmla="*/ 3 w 329"/>
                  <a:gd name="T55" fmla="*/ 169 h 295"/>
                  <a:gd name="T56" fmla="*/ 14 w 329"/>
                  <a:gd name="T57" fmla="*/ 141 h 295"/>
                  <a:gd name="T58" fmla="*/ 35 w 329"/>
                  <a:gd name="T59" fmla="*/ 118 h 295"/>
                  <a:gd name="T60" fmla="*/ 63 w 329"/>
                  <a:gd name="T61" fmla="*/ 99 h 295"/>
                  <a:gd name="T62" fmla="*/ 102 w 329"/>
                  <a:gd name="T63" fmla="*/ 86 h 295"/>
                  <a:gd name="T64" fmla="*/ 40 w 329"/>
                  <a:gd name="T65" fmla="*/ 4 h 29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9"/>
                  <a:gd name="T100" fmla="*/ 0 h 295"/>
                  <a:gd name="T101" fmla="*/ 329 w 329"/>
                  <a:gd name="T102" fmla="*/ 295 h 29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9" h="295">
                    <a:moveTo>
                      <a:pt x="40" y="4"/>
                    </a:moveTo>
                    <a:lnTo>
                      <a:pt x="93" y="14"/>
                    </a:lnTo>
                    <a:lnTo>
                      <a:pt x="92" y="0"/>
                    </a:lnTo>
                    <a:lnTo>
                      <a:pt x="156" y="16"/>
                    </a:lnTo>
                    <a:lnTo>
                      <a:pt x="156" y="0"/>
                    </a:lnTo>
                    <a:lnTo>
                      <a:pt x="224" y="0"/>
                    </a:lnTo>
                    <a:lnTo>
                      <a:pt x="223" y="15"/>
                    </a:lnTo>
                    <a:lnTo>
                      <a:pt x="305" y="0"/>
                    </a:lnTo>
                    <a:lnTo>
                      <a:pt x="205" y="83"/>
                    </a:lnTo>
                    <a:lnTo>
                      <a:pt x="215" y="84"/>
                    </a:lnTo>
                    <a:lnTo>
                      <a:pt x="226" y="86"/>
                    </a:lnTo>
                    <a:lnTo>
                      <a:pt x="239" y="89"/>
                    </a:lnTo>
                    <a:lnTo>
                      <a:pt x="250" y="93"/>
                    </a:lnTo>
                    <a:lnTo>
                      <a:pt x="263" y="99"/>
                    </a:lnTo>
                    <a:lnTo>
                      <a:pt x="274" y="104"/>
                    </a:lnTo>
                    <a:lnTo>
                      <a:pt x="285" y="111"/>
                    </a:lnTo>
                    <a:lnTo>
                      <a:pt x="294" y="119"/>
                    </a:lnTo>
                    <a:lnTo>
                      <a:pt x="302" y="126"/>
                    </a:lnTo>
                    <a:lnTo>
                      <a:pt x="309" y="135"/>
                    </a:lnTo>
                    <a:lnTo>
                      <a:pt x="316" y="144"/>
                    </a:lnTo>
                    <a:lnTo>
                      <a:pt x="321" y="155"/>
                    </a:lnTo>
                    <a:lnTo>
                      <a:pt x="325" y="165"/>
                    </a:lnTo>
                    <a:lnTo>
                      <a:pt x="327" y="174"/>
                    </a:lnTo>
                    <a:lnTo>
                      <a:pt x="328" y="187"/>
                    </a:lnTo>
                    <a:lnTo>
                      <a:pt x="327" y="200"/>
                    </a:lnTo>
                    <a:lnTo>
                      <a:pt x="324" y="210"/>
                    </a:lnTo>
                    <a:lnTo>
                      <a:pt x="321" y="220"/>
                    </a:lnTo>
                    <a:lnTo>
                      <a:pt x="317" y="228"/>
                    </a:lnTo>
                    <a:lnTo>
                      <a:pt x="311" y="237"/>
                    </a:lnTo>
                    <a:lnTo>
                      <a:pt x="303" y="247"/>
                    </a:lnTo>
                    <a:lnTo>
                      <a:pt x="292" y="258"/>
                    </a:lnTo>
                    <a:lnTo>
                      <a:pt x="280" y="267"/>
                    </a:lnTo>
                    <a:lnTo>
                      <a:pt x="268" y="274"/>
                    </a:lnTo>
                    <a:lnTo>
                      <a:pt x="257" y="279"/>
                    </a:lnTo>
                    <a:lnTo>
                      <a:pt x="246" y="284"/>
                    </a:lnTo>
                    <a:lnTo>
                      <a:pt x="236" y="287"/>
                    </a:lnTo>
                    <a:lnTo>
                      <a:pt x="224" y="290"/>
                    </a:lnTo>
                    <a:lnTo>
                      <a:pt x="215" y="292"/>
                    </a:lnTo>
                    <a:lnTo>
                      <a:pt x="201" y="293"/>
                    </a:lnTo>
                    <a:lnTo>
                      <a:pt x="189" y="294"/>
                    </a:lnTo>
                    <a:lnTo>
                      <a:pt x="133" y="294"/>
                    </a:lnTo>
                    <a:lnTo>
                      <a:pt x="122" y="293"/>
                    </a:lnTo>
                    <a:lnTo>
                      <a:pt x="108" y="291"/>
                    </a:lnTo>
                    <a:lnTo>
                      <a:pt x="90" y="287"/>
                    </a:lnTo>
                    <a:lnTo>
                      <a:pt x="73" y="280"/>
                    </a:lnTo>
                    <a:lnTo>
                      <a:pt x="56" y="272"/>
                    </a:lnTo>
                    <a:lnTo>
                      <a:pt x="41" y="262"/>
                    </a:lnTo>
                    <a:lnTo>
                      <a:pt x="30" y="253"/>
                    </a:lnTo>
                    <a:lnTo>
                      <a:pt x="21" y="244"/>
                    </a:lnTo>
                    <a:lnTo>
                      <a:pt x="13" y="232"/>
                    </a:lnTo>
                    <a:lnTo>
                      <a:pt x="7" y="219"/>
                    </a:lnTo>
                    <a:lnTo>
                      <a:pt x="4" y="210"/>
                    </a:lnTo>
                    <a:lnTo>
                      <a:pt x="1" y="201"/>
                    </a:lnTo>
                    <a:lnTo>
                      <a:pt x="0" y="191"/>
                    </a:lnTo>
                    <a:lnTo>
                      <a:pt x="1" y="183"/>
                    </a:lnTo>
                    <a:lnTo>
                      <a:pt x="3" y="169"/>
                    </a:lnTo>
                    <a:lnTo>
                      <a:pt x="7" y="156"/>
                    </a:lnTo>
                    <a:lnTo>
                      <a:pt x="14" y="141"/>
                    </a:lnTo>
                    <a:lnTo>
                      <a:pt x="24" y="129"/>
                    </a:lnTo>
                    <a:lnTo>
                      <a:pt x="35" y="118"/>
                    </a:lnTo>
                    <a:lnTo>
                      <a:pt x="49" y="107"/>
                    </a:lnTo>
                    <a:lnTo>
                      <a:pt x="63" y="99"/>
                    </a:lnTo>
                    <a:lnTo>
                      <a:pt x="82" y="91"/>
                    </a:lnTo>
                    <a:lnTo>
                      <a:pt x="102" y="86"/>
                    </a:lnTo>
                    <a:lnTo>
                      <a:pt x="115" y="83"/>
                    </a:lnTo>
                    <a:lnTo>
                      <a:pt x="40" y="4"/>
                    </a:lnTo>
                  </a:path>
                </a:pathLst>
              </a:custGeom>
              <a:solidFill>
                <a:srgbClr val="D49F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1" name="Rectangle 29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3743" y="1423"/>
                <a:ext cx="253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b="1"/>
                  <a:t>A</a:t>
                </a:r>
              </a:p>
            </p:txBody>
          </p:sp>
        </p:grpSp>
        <p:grpSp>
          <p:nvGrpSpPr>
            <p:cNvPr id="3081" name="Group 30"/>
            <p:cNvGrpSpPr>
              <a:grpSpLocks/>
            </p:cNvGrpSpPr>
            <p:nvPr/>
          </p:nvGrpSpPr>
          <p:grpSpPr bwMode="auto">
            <a:xfrm>
              <a:off x="4052" y="1372"/>
              <a:ext cx="329" cy="337"/>
              <a:chOff x="4052" y="1372"/>
              <a:chExt cx="329" cy="337"/>
            </a:xfrm>
          </p:grpSpPr>
          <p:sp>
            <p:nvSpPr>
              <p:cNvPr id="3088" name="Freeform 31"/>
              <p:cNvSpPr>
                <a:spLocks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052" y="1372"/>
                <a:ext cx="329" cy="295"/>
              </a:xfrm>
              <a:custGeom>
                <a:avLst/>
                <a:gdLst>
                  <a:gd name="T0" fmla="*/ 93 w 329"/>
                  <a:gd name="T1" fmla="*/ 14 h 295"/>
                  <a:gd name="T2" fmla="*/ 156 w 329"/>
                  <a:gd name="T3" fmla="*/ 16 h 295"/>
                  <a:gd name="T4" fmla="*/ 224 w 329"/>
                  <a:gd name="T5" fmla="*/ 0 h 295"/>
                  <a:gd name="T6" fmla="*/ 305 w 329"/>
                  <a:gd name="T7" fmla="*/ 0 h 295"/>
                  <a:gd name="T8" fmla="*/ 215 w 329"/>
                  <a:gd name="T9" fmla="*/ 84 h 295"/>
                  <a:gd name="T10" fmla="*/ 239 w 329"/>
                  <a:gd name="T11" fmla="*/ 89 h 295"/>
                  <a:gd name="T12" fmla="*/ 263 w 329"/>
                  <a:gd name="T13" fmla="*/ 99 h 295"/>
                  <a:gd name="T14" fmla="*/ 285 w 329"/>
                  <a:gd name="T15" fmla="*/ 111 h 295"/>
                  <a:gd name="T16" fmla="*/ 302 w 329"/>
                  <a:gd name="T17" fmla="*/ 126 h 295"/>
                  <a:gd name="T18" fmla="*/ 316 w 329"/>
                  <a:gd name="T19" fmla="*/ 144 h 295"/>
                  <a:gd name="T20" fmla="*/ 325 w 329"/>
                  <a:gd name="T21" fmla="*/ 165 h 295"/>
                  <a:gd name="T22" fmla="*/ 328 w 329"/>
                  <a:gd name="T23" fmla="*/ 187 h 295"/>
                  <a:gd name="T24" fmla="*/ 324 w 329"/>
                  <a:gd name="T25" fmla="*/ 210 h 295"/>
                  <a:gd name="T26" fmla="*/ 317 w 329"/>
                  <a:gd name="T27" fmla="*/ 228 h 295"/>
                  <a:gd name="T28" fmla="*/ 303 w 329"/>
                  <a:gd name="T29" fmla="*/ 247 h 295"/>
                  <a:gd name="T30" fmla="*/ 280 w 329"/>
                  <a:gd name="T31" fmla="*/ 267 h 295"/>
                  <a:gd name="T32" fmla="*/ 257 w 329"/>
                  <a:gd name="T33" fmla="*/ 279 h 295"/>
                  <a:gd name="T34" fmla="*/ 236 w 329"/>
                  <a:gd name="T35" fmla="*/ 287 h 295"/>
                  <a:gd name="T36" fmla="*/ 215 w 329"/>
                  <a:gd name="T37" fmla="*/ 292 h 295"/>
                  <a:gd name="T38" fmla="*/ 189 w 329"/>
                  <a:gd name="T39" fmla="*/ 294 h 295"/>
                  <a:gd name="T40" fmla="*/ 122 w 329"/>
                  <a:gd name="T41" fmla="*/ 293 h 295"/>
                  <a:gd name="T42" fmla="*/ 90 w 329"/>
                  <a:gd name="T43" fmla="*/ 287 h 295"/>
                  <a:gd name="T44" fmla="*/ 56 w 329"/>
                  <a:gd name="T45" fmla="*/ 272 h 295"/>
                  <a:gd name="T46" fmla="*/ 30 w 329"/>
                  <a:gd name="T47" fmla="*/ 253 h 295"/>
                  <a:gd name="T48" fmla="*/ 13 w 329"/>
                  <a:gd name="T49" fmla="*/ 232 h 295"/>
                  <a:gd name="T50" fmla="*/ 4 w 329"/>
                  <a:gd name="T51" fmla="*/ 210 h 295"/>
                  <a:gd name="T52" fmla="*/ 0 w 329"/>
                  <a:gd name="T53" fmla="*/ 191 h 295"/>
                  <a:gd name="T54" fmla="*/ 3 w 329"/>
                  <a:gd name="T55" fmla="*/ 169 h 295"/>
                  <a:gd name="T56" fmla="*/ 14 w 329"/>
                  <a:gd name="T57" fmla="*/ 141 h 295"/>
                  <a:gd name="T58" fmla="*/ 35 w 329"/>
                  <a:gd name="T59" fmla="*/ 118 h 295"/>
                  <a:gd name="T60" fmla="*/ 63 w 329"/>
                  <a:gd name="T61" fmla="*/ 99 h 295"/>
                  <a:gd name="T62" fmla="*/ 102 w 329"/>
                  <a:gd name="T63" fmla="*/ 86 h 295"/>
                  <a:gd name="T64" fmla="*/ 40 w 329"/>
                  <a:gd name="T65" fmla="*/ 4 h 29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9"/>
                  <a:gd name="T100" fmla="*/ 0 h 295"/>
                  <a:gd name="T101" fmla="*/ 329 w 329"/>
                  <a:gd name="T102" fmla="*/ 295 h 29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9" h="295">
                    <a:moveTo>
                      <a:pt x="40" y="4"/>
                    </a:moveTo>
                    <a:lnTo>
                      <a:pt x="93" y="14"/>
                    </a:lnTo>
                    <a:lnTo>
                      <a:pt x="92" y="0"/>
                    </a:lnTo>
                    <a:lnTo>
                      <a:pt x="156" y="16"/>
                    </a:lnTo>
                    <a:lnTo>
                      <a:pt x="156" y="0"/>
                    </a:lnTo>
                    <a:lnTo>
                      <a:pt x="224" y="0"/>
                    </a:lnTo>
                    <a:lnTo>
                      <a:pt x="223" y="15"/>
                    </a:lnTo>
                    <a:lnTo>
                      <a:pt x="305" y="0"/>
                    </a:lnTo>
                    <a:lnTo>
                      <a:pt x="205" y="83"/>
                    </a:lnTo>
                    <a:lnTo>
                      <a:pt x="215" y="84"/>
                    </a:lnTo>
                    <a:lnTo>
                      <a:pt x="226" y="86"/>
                    </a:lnTo>
                    <a:lnTo>
                      <a:pt x="239" y="89"/>
                    </a:lnTo>
                    <a:lnTo>
                      <a:pt x="250" y="93"/>
                    </a:lnTo>
                    <a:lnTo>
                      <a:pt x="263" y="99"/>
                    </a:lnTo>
                    <a:lnTo>
                      <a:pt x="274" y="104"/>
                    </a:lnTo>
                    <a:lnTo>
                      <a:pt x="285" y="111"/>
                    </a:lnTo>
                    <a:lnTo>
                      <a:pt x="294" y="119"/>
                    </a:lnTo>
                    <a:lnTo>
                      <a:pt x="302" y="126"/>
                    </a:lnTo>
                    <a:lnTo>
                      <a:pt x="309" y="135"/>
                    </a:lnTo>
                    <a:lnTo>
                      <a:pt x="316" y="144"/>
                    </a:lnTo>
                    <a:lnTo>
                      <a:pt x="321" y="155"/>
                    </a:lnTo>
                    <a:lnTo>
                      <a:pt x="325" y="165"/>
                    </a:lnTo>
                    <a:lnTo>
                      <a:pt x="327" y="174"/>
                    </a:lnTo>
                    <a:lnTo>
                      <a:pt x="328" y="187"/>
                    </a:lnTo>
                    <a:lnTo>
                      <a:pt x="327" y="200"/>
                    </a:lnTo>
                    <a:lnTo>
                      <a:pt x="324" y="210"/>
                    </a:lnTo>
                    <a:lnTo>
                      <a:pt x="321" y="220"/>
                    </a:lnTo>
                    <a:lnTo>
                      <a:pt x="317" y="228"/>
                    </a:lnTo>
                    <a:lnTo>
                      <a:pt x="311" y="237"/>
                    </a:lnTo>
                    <a:lnTo>
                      <a:pt x="303" y="247"/>
                    </a:lnTo>
                    <a:lnTo>
                      <a:pt x="292" y="258"/>
                    </a:lnTo>
                    <a:lnTo>
                      <a:pt x="280" y="267"/>
                    </a:lnTo>
                    <a:lnTo>
                      <a:pt x="268" y="274"/>
                    </a:lnTo>
                    <a:lnTo>
                      <a:pt x="257" y="279"/>
                    </a:lnTo>
                    <a:lnTo>
                      <a:pt x="246" y="284"/>
                    </a:lnTo>
                    <a:lnTo>
                      <a:pt x="236" y="287"/>
                    </a:lnTo>
                    <a:lnTo>
                      <a:pt x="224" y="290"/>
                    </a:lnTo>
                    <a:lnTo>
                      <a:pt x="215" y="292"/>
                    </a:lnTo>
                    <a:lnTo>
                      <a:pt x="201" y="293"/>
                    </a:lnTo>
                    <a:lnTo>
                      <a:pt x="189" y="294"/>
                    </a:lnTo>
                    <a:lnTo>
                      <a:pt x="133" y="294"/>
                    </a:lnTo>
                    <a:lnTo>
                      <a:pt x="122" y="293"/>
                    </a:lnTo>
                    <a:lnTo>
                      <a:pt x="108" y="291"/>
                    </a:lnTo>
                    <a:lnTo>
                      <a:pt x="90" y="287"/>
                    </a:lnTo>
                    <a:lnTo>
                      <a:pt x="73" y="280"/>
                    </a:lnTo>
                    <a:lnTo>
                      <a:pt x="56" y="272"/>
                    </a:lnTo>
                    <a:lnTo>
                      <a:pt x="41" y="262"/>
                    </a:lnTo>
                    <a:lnTo>
                      <a:pt x="30" y="253"/>
                    </a:lnTo>
                    <a:lnTo>
                      <a:pt x="21" y="244"/>
                    </a:lnTo>
                    <a:lnTo>
                      <a:pt x="13" y="232"/>
                    </a:lnTo>
                    <a:lnTo>
                      <a:pt x="7" y="219"/>
                    </a:lnTo>
                    <a:lnTo>
                      <a:pt x="4" y="210"/>
                    </a:lnTo>
                    <a:lnTo>
                      <a:pt x="1" y="201"/>
                    </a:lnTo>
                    <a:lnTo>
                      <a:pt x="0" y="191"/>
                    </a:lnTo>
                    <a:lnTo>
                      <a:pt x="1" y="183"/>
                    </a:lnTo>
                    <a:lnTo>
                      <a:pt x="3" y="169"/>
                    </a:lnTo>
                    <a:lnTo>
                      <a:pt x="7" y="156"/>
                    </a:lnTo>
                    <a:lnTo>
                      <a:pt x="14" y="141"/>
                    </a:lnTo>
                    <a:lnTo>
                      <a:pt x="24" y="129"/>
                    </a:lnTo>
                    <a:lnTo>
                      <a:pt x="35" y="118"/>
                    </a:lnTo>
                    <a:lnTo>
                      <a:pt x="49" y="107"/>
                    </a:lnTo>
                    <a:lnTo>
                      <a:pt x="63" y="99"/>
                    </a:lnTo>
                    <a:lnTo>
                      <a:pt x="82" y="91"/>
                    </a:lnTo>
                    <a:lnTo>
                      <a:pt x="102" y="86"/>
                    </a:lnTo>
                    <a:lnTo>
                      <a:pt x="115" y="83"/>
                    </a:lnTo>
                    <a:lnTo>
                      <a:pt x="40" y="4"/>
                    </a:lnTo>
                  </a:path>
                </a:pathLst>
              </a:custGeom>
              <a:solidFill>
                <a:srgbClr val="D49F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9" name="Rectangle 32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4103" y="1423"/>
                <a:ext cx="253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b="1"/>
                  <a:t>B</a:t>
                </a:r>
              </a:p>
            </p:txBody>
          </p:sp>
        </p:grpSp>
        <p:grpSp>
          <p:nvGrpSpPr>
            <p:cNvPr id="3082" name="Group 33"/>
            <p:cNvGrpSpPr>
              <a:grpSpLocks/>
            </p:cNvGrpSpPr>
            <p:nvPr/>
          </p:nvGrpSpPr>
          <p:grpSpPr bwMode="auto">
            <a:xfrm>
              <a:off x="4412" y="1372"/>
              <a:ext cx="329" cy="337"/>
              <a:chOff x="4412" y="1372"/>
              <a:chExt cx="329" cy="337"/>
            </a:xfrm>
          </p:grpSpPr>
          <p:sp>
            <p:nvSpPr>
              <p:cNvPr id="3086" name="Freeform 34"/>
              <p:cNvSpPr>
                <a:spLocks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4412" y="1372"/>
                <a:ext cx="329" cy="295"/>
              </a:xfrm>
              <a:custGeom>
                <a:avLst/>
                <a:gdLst>
                  <a:gd name="T0" fmla="*/ 93 w 329"/>
                  <a:gd name="T1" fmla="*/ 14 h 295"/>
                  <a:gd name="T2" fmla="*/ 156 w 329"/>
                  <a:gd name="T3" fmla="*/ 16 h 295"/>
                  <a:gd name="T4" fmla="*/ 224 w 329"/>
                  <a:gd name="T5" fmla="*/ 0 h 295"/>
                  <a:gd name="T6" fmla="*/ 305 w 329"/>
                  <a:gd name="T7" fmla="*/ 0 h 295"/>
                  <a:gd name="T8" fmla="*/ 215 w 329"/>
                  <a:gd name="T9" fmla="*/ 84 h 295"/>
                  <a:gd name="T10" fmla="*/ 239 w 329"/>
                  <a:gd name="T11" fmla="*/ 89 h 295"/>
                  <a:gd name="T12" fmla="*/ 263 w 329"/>
                  <a:gd name="T13" fmla="*/ 99 h 295"/>
                  <a:gd name="T14" fmla="*/ 285 w 329"/>
                  <a:gd name="T15" fmla="*/ 111 h 295"/>
                  <a:gd name="T16" fmla="*/ 302 w 329"/>
                  <a:gd name="T17" fmla="*/ 126 h 295"/>
                  <a:gd name="T18" fmla="*/ 316 w 329"/>
                  <a:gd name="T19" fmla="*/ 144 h 295"/>
                  <a:gd name="T20" fmla="*/ 325 w 329"/>
                  <a:gd name="T21" fmla="*/ 165 h 295"/>
                  <a:gd name="T22" fmla="*/ 328 w 329"/>
                  <a:gd name="T23" fmla="*/ 187 h 295"/>
                  <a:gd name="T24" fmla="*/ 324 w 329"/>
                  <a:gd name="T25" fmla="*/ 210 h 295"/>
                  <a:gd name="T26" fmla="*/ 317 w 329"/>
                  <a:gd name="T27" fmla="*/ 228 h 295"/>
                  <a:gd name="T28" fmla="*/ 303 w 329"/>
                  <a:gd name="T29" fmla="*/ 247 h 295"/>
                  <a:gd name="T30" fmla="*/ 280 w 329"/>
                  <a:gd name="T31" fmla="*/ 267 h 295"/>
                  <a:gd name="T32" fmla="*/ 257 w 329"/>
                  <a:gd name="T33" fmla="*/ 279 h 295"/>
                  <a:gd name="T34" fmla="*/ 236 w 329"/>
                  <a:gd name="T35" fmla="*/ 287 h 295"/>
                  <a:gd name="T36" fmla="*/ 215 w 329"/>
                  <a:gd name="T37" fmla="*/ 292 h 295"/>
                  <a:gd name="T38" fmla="*/ 189 w 329"/>
                  <a:gd name="T39" fmla="*/ 294 h 295"/>
                  <a:gd name="T40" fmla="*/ 122 w 329"/>
                  <a:gd name="T41" fmla="*/ 293 h 295"/>
                  <a:gd name="T42" fmla="*/ 90 w 329"/>
                  <a:gd name="T43" fmla="*/ 287 h 295"/>
                  <a:gd name="T44" fmla="*/ 56 w 329"/>
                  <a:gd name="T45" fmla="*/ 272 h 295"/>
                  <a:gd name="T46" fmla="*/ 30 w 329"/>
                  <a:gd name="T47" fmla="*/ 253 h 295"/>
                  <a:gd name="T48" fmla="*/ 13 w 329"/>
                  <a:gd name="T49" fmla="*/ 232 h 295"/>
                  <a:gd name="T50" fmla="*/ 4 w 329"/>
                  <a:gd name="T51" fmla="*/ 210 h 295"/>
                  <a:gd name="T52" fmla="*/ 0 w 329"/>
                  <a:gd name="T53" fmla="*/ 191 h 295"/>
                  <a:gd name="T54" fmla="*/ 3 w 329"/>
                  <a:gd name="T55" fmla="*/ 169 h 295"/>
                  <a:gd name="T56" fmla="*/ 14 w 329"/>
                  <a:gd name="T57" fmla="*/ 141 h 295"/>
                  <a:gd name="T58" fmla="*/ 35 w 329"/>
                  <a:gd name="T59" fmla="*/ 118 h 295"/>
                  <a:gd name="T60" fmla="*/ 63 w 329"/>
                  <a:gd name="T61" fmla="*/ 99 h 295"/>
                  <a:gd name="T62" fmla="*/ 102 w 329"/>
                  <a:gd name="T63" fmla="*/ 86 h 295"/>
                  <a:gd name="T64" fmla="*/ 40 w 329"/>
                  <a:gd name="T65" fmla="*/ 4 h 29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9"/>
                  <a:gd name="T100" fmla="*/ 0 h 295"/>
                  <a:gd name="T101" fmla="*/ 329 w 329"/>
                  <a:gd name="T102" fmla="*/ 295 h 29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9" h="295">
                    <a:moveTo>
                      <a:pt x="40" y="4"/>
                    </a:moveTo>
                    <a:lnTo>
                      <a:pt x="93" y="14"/>
                    </a:lnTo>
                    <a:lnTo>
                      <a:pt x="92" y="0"/>
                    </a:lnTo>
                    <a:lnTo>
                      <a:pt x="156" y="16"/>
                    </a:lnTo>
                    <a:lnTo>
                      <a:pt x="156" y="0"/>
                    </a:lnTo>
                    <a:lnTo>
                      <a:pt x="224" y="0"/>
                    </a:lnTo>
                    <a:lnTo>
                      <a:pt x="223" y="15"/>
                    </a:lnTo>
                    <a:lnTo>
                      <a:pt x="305" y="0"/>
                    </a:lnTo>
                    <a:lnTo>
                      <a:pt x="205" y="83"/>
                    </a:lnTo>
                    <a:lnTo>
                      <a:pt x="215" y="84"/>
                    </a:lnTo>
                    <a:lnTo>
                      <a:pt x="226" y="86"/>
                    </a:lnTo>
                    <a:lnTo>
                      <a:pt x="239" y="89"/>
                    </a:lnTo>
                    <a:lnTo>
                      <a:pt x="250" y="93"/>
                    </a:lnTo>
                    <a:lnTo>
                      <a:pt x="263" y="99"/>
                    </a:lnTo>
                    <a:lnTo>
                      <a:pt x="274" y="104"/>
                    </a:lnTo>
                    <a:lnTo>
                      <a:pt x="285" y="111"/>
                    </a:lnTo>
                    <a:lnTo>
                      <a:pt x="294" y="119"/>
                    </a:lnTo>
                    <a:lnTo>
                      <a:pt x="302" y="126"/>
                    </a:lnTo>
                    <a:lnTo>
                      <a:pt x="309" y="135"/>
                    </a:lnTo>
                    <a:lnTo>
                      <a:pt x="316" y="144"/>
                    </a:lnTo>
                    <a:lnTo>
                      <a:pt x="321" y="155"/>
                    </a:lnTo>
                    <a:lnTo>
                      <a:pt x="325" y="165"/>
                    </a:lnTo>
                    <a:lnTo>
                      <a:pt x="327" y="174"/>
                    </a:lnTo>
                    <a:lnTo>
                      <a:pt x="328" y="187"/>
                    </a:lnTo>
                    <a:lnTo>
                      <a:pt x="327" y="200"/>
                    </a:lnTo>
                    <a:lnTo>
                      <a:pt x="324" y="210"/>
                    </a:lnTo>
                    <a:lnTo>
                      <a:pt x="321" y="220"/>
                    </a:lnTo>
                    <a:lnTo>
                      <a:pt x="317" y="228"/>
                    </a:lnTo>
                    <a:lnTo>
                      <a:pt x="311" y="237"/>
                    </a:lnTo>
                    <a:lnTo>
                      <a:pt x="303" y="247"/>
                    </a:lnTo>
                    <a:lnTo>
                      <a:pt x="292" y="258"/>
                    </a:lnTo>
                    <a:lnTo>
                      <a:pt x="280" y="267"/>
                    </a:lnTo>
                    <a:lnTo>
                      <a:pt x="268" y="274"/>
                    </a:lnTo>
                    <a:lnTo>
                      <a:pt x="257" y="279"/>
                    </a:lnTo>
                    <a:lnTo>
                      <a:pt x="246" y="284"/>
                    </a:lnTo>
                    <a:lnTo>
                      <a:pt x="236" y="287"/>
                    </a:lnTo>
                    <a:lnTo>
                      <a:pt x="224" y="290"/>
                    </a:lnTo>
                    <a:lnTo>
                      <a:pt x="215" y="292"/>
                    </a:lnTo>
                    <a:lnTo>
                      <a:pt x="201" y="293"/>
                    </a:lnTo>
                    <a:lnTo>
                      <a:pt x="189" y="294"/>
                    </a:lnTo>
                    <a:lnTo>
                      <a:pt x="133" y="294"/>
                    </a:lnTo>
                    <a:lnTo>
                      <a:pt x="122" y="293"/>
                    </a:lnTo>
                    <a:lnTo>
                      <a:pt x="108" y="291"/>
                    </a:lnTo>
                    <a:lnTo>
                      <a:pt x="90" y="287"/>
                    </a:lnTo>
                    <a:lnTo>
                      <a:pt x="73" y="280"/>
                    </a:lnTo>
                    <a:lnTo>
                      <a:pt x="56" y="272"/>
                    </a:lnTo>
                    <a:lnTo>
                      <a:pt x="41" y="262"/>
                    </a:lnTo>
                    <a:lnTo>
                      <a:pt x="30" y="253"/>
                    </a:lnTo>
                    <a:lnTo>
                      <a:pt x="21" y="244"/>
                    </a:lnTo>
                    <a:lnTo>
                      <a:pt x="13" y="232"/>
                    </a:lnTo>
                    <a:lnTo>
                      <a:pt x="7" y="219"/>
                    </a:lnTo>
                    <a:lnTo>
                      <a:pt x="4" y="210"/>
                    </a:lnTo>
                    <a:lnTo>
                      <a:pt x="1" y="201"/>
                    </a:lnTo>
                    <a:lnTo>
                      <a:pt x="0" y="191"/>
                    </a:lnTo>
                    <a:lnTo>
                      <a:pt x="1" y="183"/>
                    </a:lnTo>
                    <a:lnTo>
                      <a:pt x="3" y="169"/>
                    </a:lnTo>
                    <a:lnTo>
                      <a:pt x="7" y="156"/>
                    </a:lnTo>
                    <a:lnTo>
                      <a:pt x="14" y="141"/>
                    </a:lnTo>
                    <a:lnTo>
                      <a:pt x="24" y="129"/>
                    </a:lnTo>
                    <a:lnTo>
                      <a:pt x="35" y="118"/>
                    </a:lnTo>
                    <a:lnTo>
                      <a:pt x="49" y="107"/>
                    </a:lnTo>
                    <a:lnTo>
                      <a:pt x="63" y="99"/>
                    </a:lnTo>
                    <a:lnTo>
                      <a:pt x="82" y="91"/>
                    </a:lnTo>
                    <a:lnTo>
                      <a:pt x="102" y="86"/>
                    </a:lnTo>
                    <a:lnTo>
                      <a:pt x="115" y="83"/>
                    </a:lnTo>
                    <a:lnTo>
                      <a:pt x="40" y="4"/>
                    </a:lnTo>
                  </a:path>
                </a:pathLst>
              </a:custGeom>
              <a:solidFill>
                <a:srgbClr val="D49F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7" name="Rectangle 35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4463" y="1423"/>
                <a:ext cx="253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b="1"/>
                  <a:t>C</a:t>
                </a:r>
              </a:p>
            </p:txBody>
          </p:sp>
        </p:grpSp>
        <p:grpSp>
          <p:nvGrpSpPr>
            <p:cNvPr id="3083" name="Group 36"/>
            <p:cNvGrpSpPr>
              <a:grpSpLocks/>
            </p:cNvGrpSpPr>
            <p:nvPr/>
          </p:nvGrpSpPr>
          <p:grpSpPr bwMode="auto">
            <a:xfrm>
              <a:off x="4764" y="1372"/>
              <a:ext cx="329" cy="337"/>
              <a:chOff x="4764" y="1372"/>
              <a:chExt cx="329" cy="337"/>
            </a:xfrm>
          </p:grpSpPr>
          <p:sp>
            <p:nvSpPr>
              <p:cNvPr id="3084" name="Freeform 37"/>
              <p:cNvSpPr>
                <a:spLocks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4764" y="1372"/>
                <a:ext cx="329" cy="295"/>
              </a:xfrm>
              <a:custGeom>
                <a:avLst/>
                <a:gdLst>
                  <a:gd name="T0" fmla="*/ 93 w 329"/>
                  <a:gd name="T1" fmla="*/ 14 h 295"/>
                  <a:gd name="T2" fmla="*/ 156 w 329"/>
                  <a:gd name="T3" fmla="*/ 16 h 295"/>
                  <a:gd name="T4" fmla="*/ 224 w 329"/>
                  <a:gd name="T5" fmla="*/ 0 h 295"/>
                  <a:gd name="T6" fmla="*/ 305 w 329"/>
                  <a:gd name="T7" fmla="*/ 0 h 295"/>
                  <a:gd name="T8" fmla="*/ 215 w 329"/>
                  <a:gd name="T9" fmla="*/ 84 h 295"/>
                  <a:gd name="T10" fmla="*/ 239 w 329"/>
                  <a:gd name="T11" fmla="*/ 89 h 295"/>
                  <a:gd name="T12" fmla="*/ 263 w 329"/>
                  <a:gd name="T13" fmla="*/ 99 h 295"/>
                  <a:gd name="T14" fmla="*/ 285 w 329"/>
                  <a:gd name="T15" fmla="*/ 111 h 295"/>
                  <a:gd name="T16" fmla="*/ 302 w 329"/>
                  <a:gd name="T17" fmla="*/ 126 h 295"/>
                  <a:gd name="T18" fmla="*/ 316 w 329"/>
                  <a:gd name="T19" fmla="*/ 144 h 295"/>
                  <a:gd name="T20" fmla="*/ 325 w 329"/>
                  <a:gd name="T21" fmla="*/ 165 h 295"/>
                  <a:gd name="T22" fmla="*/ 328 w 329"/>
                  <a:gd name="T23" fmla="*/ 187 h 295"/>
                  <a:gd name="T24" fmla="*/ 324 w 329"/>
                  <a:gd name="T25" fmla="*/ 210 h 295"/>
                  <a:gd name="T26" fmla="*/ 317 w 329"/>
                  <a:gd name="T27" fmla="*/ 228 h 295"/>
                  <a:gd name="T28" fmla="*/ 303 w 329"/>
                  <a:gd name="T29" fmla="*/ 247 h 295"/>
                  <a:gd name="T30" fmla="*/ 280 w 329"/>
                  <a:gd name="T31" fmla="*/ 267 h 295"/>
                  <a:gd name="T32" fmla="*/ 257 w 329"/>
                  <a:gd name="T33" fmla="*/ 279 h 295"/>
                  <a:gd name="T34" fmla="*/ 236 w 329"/>
                  <a:gd name="T35" fmla="*/ 287 h 295"/>
                  <a:gd name="T36" fmla="*/ 215 w 329"/>
                  <a:gd name="T37" fmla="*/ 292 h 295"/>
                  <a:gd name="T38" fmla="*/ 189 w 329"/>
                  <a:gd name="T39" fmla="*/ 294 h 295"/>
                  <a:gd name="T40" fmla="*/ 122 w 329"/>
                  <a:gd name="T41" fmla="*/ 293 h 295"/>
                  <a:gd name="T42" fmla="*/ 90 w 329"/>
                  <a:gd name="T43" fmla="*/ 287 h 295"/>
                  <a:gd name="T44" fmla="*/ 56 w 329"/>
                  <a:gd name="T45" fmla="*/ 272 h 295"/>
                  <a:gd name="T46" fmla="*/ 30 w 329"/>
                  <a:gd name="T47" fmla="*/ 253 h 295"/>
                  <a:gd name="T48" fmla="*/ 13 w 329"/>
                  <a:gd name="T49" fmla="*/ 232 h 295"/>
                  <a:gd name="T50" fmla="*/ 4 w 329"/>
                  <a:gd name="T51" fmla="*/ 210 h 295"/>
                  <a:gd name="T52" fmla="*/ 0 w 329"/>
                  <a:gd name="T53" fmla="*/ 191 h 295"/>
                  <a:gd name="T54" fmla="*/ 3 w 329"/>
                  <a:gd name="T55" fmla="*/ 169 h 295"/>
                  <a:gd name="T56" fmla="*/ 14 w 329"/>
                  <a:gd name="T57" fmla="*/ 141 h 295"/>
                  <a:gd name="T58" fmla="*/ 35 w 329"/>
                  <a:gd name="T59" fmla="*/ 118 h 295"/>
                  <a:gd name="T60" fmla="*/ 63 w 329"/>
                  <a:gd name="T61" fmla="*/ 99 h 295"/>
                  <a:gd name="T62" fmla="*/ 102 w 329"/>
                  <a:gd name="T63" fmla="*/ 86 h 295"/>
                  <a:gd name="T64" fmla="*/ 40 w 329"/>
                  <a:gd name="T65" fmla="*/ 4 h 29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9"/>
                  <a:gd name="T100" fmla="*/ 0 h 295"/>
                  <a:gd name="T101" fmla="*/ 329 w 329"/>
                  <a:gd name="T102" fmla="*/ 295 h 29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9" h="295">
                    <a:moveTo>
                      <a:pt x="40" y="4"/>
                    </a:moveTo>
                    <a:lnTo>
                      <a:pt x="93" y="14"/>
                    </a:lnTo>
                    <a:lnTo>
                      <a:pt x="92" y="0"/>
                    </a:lnTo>
                    <a:lnTo>
                      <a:pt x="156" y="16"/>
                    </a:lnTo>
                    <a:lnTo>
                      <a:pt x="156" y="0"/>
                    </a:lnTo>
                    <a:lnTo>
                      <a:pt x="224" y="0"/>
                    </a:lnTo>
                    <a:lnTo>
                      <a:pt x="223" y="15"/>
                    </a:lnTo>
                    <a:lnTo>
                      <a:pt x="305" y="0"/>
                    </a:lnTo>
                    <a:lnTo>
                      <a:pt x="205" y="83"/>
                    </a:lnTo>
                    <a:lnTo>
                      <a:pt x="215" y="84"/>
                    </a:lnTo>
                    <a:lnTo>
                      <a:pt x="226" y="86"/>
                    </a:lnTo>
                    <a:lnTo>
                      <a:pt x="239" y="89"/>
                    </a:lnTo>
                    <a:lnTo>
                      <a:pt x="250" y="93"/>
                    </a:lnTo>
                    <a:lnTo>
                      <a:pt x="263" y="99"/>
                    </a:lnTo>
                    <a:lnTo>
                      <a:pt x="274" y="104"/>
                    </a:lnTo>
                    <a:lnTo>
                      <a:pt x="285" y="111"/>
                    </a:lnTo>
                    <a:lnTo>
                      <a:pt x="294" y="119"/>
                    </a:lnTo>
                    <a:lnTo>
                      <a:pt x="302" y="126"/>
                    </a:lnTo>
                    <a:lnTo>
                      <a:pt x="309" y="135"/>
                    </a:lnTo>
                    <a:lnTo>
                      <a:pt x="316" y="144"/>
                    </a:lnTo>
                    <a:lnTo>
                      <a:pt x="321" y="155"/>
                    </a:lnTo>
                    <a:lnTo>
                      <a:pt x="325" y="165"/>
                    </a:lnTo>
                    <a:lnTo>
                      <a:pt x="327" y="174"/>
                    </a:lnTo>
                    <a:lnTo>
                      <a:pt x="328" y="187"/>
                    </a:lnTo>
                    <a:lnTo>
                      <a:pt x="327" y="200"/>
                    </a:lnTo>
                    <a:lnTo>
                      <a:pt x="324" y="210"/>
                    </a:lnTo>
                    <a:lnTo>
                      <a:pt x="321" y="220"/>
                    </a:lnTo>
                    <a:lnTo>
                      <a:pt x="317" y="228"/>
                    </a:lnTo>
                    <a:lnTo>
                      <a:pt x="311" y="237"/>
                    </a:lnTo>
                    <a:lnTo>
                      <a:pt x="303" y="247"/>
                    </a:lnTo>
                    <a:lnTo>
                      <a:pt x="292" y="258"/>
                    </a:lnTo>
                    <a:lnTo>
                      <a:pt x="280" y="267"/>
                    </a:lnTo>
                    <a:lnTo>
                      <a:pt x="268" y="274"/>
                    </a:lnTo>
                    <a:lnTo>
                      <a:pt x="257" y="279"/>
                    </a:lnTo>
                    <a:lnTo>
                      <a:pt x="246" y="284"/>
                    </a:lnTo>
                    <a:lnTo>
                      <a:pt x="236" y="287"/>
                    </a:lnTo>
                    <a:lnTo>
                      <a:pt x="224" y="290"/>
                    </a:lnTo>
                    <a:lnTo>
                      <a:pt x="215" y="292"/>
                    </a:lnTo>
                    <a:lnTo>
                      <a:pt x="201" y="293"/>
                    </a:lnTo>
                    <a:lnTo>
                      <a:pt x="189" y="294"/>
                    </a:lnTo>
                    <a:lnTo>
                      <a:pt x="133" y="294"/>
                    </a:lnTo>
                    <a:lnTo>
                      <a:pt x="122" y="293"/>
                    </a:lnTo>
                    <a:lnTo>
                      <a:pt x="108" y="291"/>
                    </a:lnTo>
                    <a:lnTo>
                      <a:pt x="90" y="287"/>
                    </a:lnTo>
                    <a:lnTo>
                      <a:pt x="73" y="280"/>
                    </a:lnTo>
                    <a:lnTo>
                      <a:pt x="56" y="272"/>
                    </a:lnTo>
                    <a:lnTo>
                      <a:pt x="41" y="262"/>
                    </a:lnTo>
                    <a:lnTo>
                      <a:pt x="30" y="253"/>
                    </a:lnTo>
                    <a:lnTo>
                      <a:pt x="21" y="244"/>
                    </a:lnTo>
                    <a:lnTo>
                      <a:pt x="13" y="232"/>
                    </a:lnTo>
                    <a:lnTo>
                      <a:pt x="7" y="219"/>
                    </a:lnTo>
                    <a:lnTo>
                      <a:pt x="4" y="210"/>
                    </a:lnTo>
                    <a:lnTo>
                      <a:pt x="1" y="201"/>
                    </a:lnTo>
                    <a:lnTo>
                      <a:pt x="0" y="191"/>
                    </a:lnTo>
                    <a:lnTo>
                      <a:pt x="1" y="183"/>
                    </a:lnTo>
                    <a:lnTo>
                      <a:pt x="3" y="169"/>
                    </a:lnTo>
                    <a:lnTo>
                      <a:pt x="7" y="156"/>
                    </a:lnTo>
                    <a:lnTo>
                      <a:pt x="14" y="141"/>
                    </a:lnTo>
                    <a:lnTo>
                      <a:pt x="24" y="129"/>
                    </a:lnTo>
                    <a:lnTo>
                      <a:pt x="35" y="118"/>
                    </a:lnTo>
                    <a:lnTo>
                      <a:pt x="49" y="107"/>
                    </a:lnTo>
                    <a:lnTo>
                      <a:pt x="63" y="99"/>
                    </a:lnTo>
                    <a:lnTo>
                      <a:pt x="82" y="91"/>
                    </a:lnTo>
                    <a:lnTo>
                      <a:pt x="102" y="86"/>
                    </a:lnTo>
                    <a:lnTo>
                      <a:pt x="115" y="83"/>
                    </a:lnTo>
                    <a:lnTo>
                      <a:pt x="40" y="4"/>
                    </a:lnTo>
                  </a:path>
                </a:pathLst>
              </a:custGeom>
              <a:solidFill>
                <a:srgbClr val="D49F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5" name="Rectangle 38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4815" y="1423"/>
                <a:ext cx="253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b="1"/>
                  <a:t>D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07193406"/>
      </p:ext>
    </p:extLst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/>
              <a:t>Sequential Laundry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304800" y="5638800"/>
            <a:ext cx="8839200" cy="825500"/>
          </a:xfrm>
        </p:spPr>
        <p:txBody>
          <a:bodyPr lIns="90488" tIns="44450" rIns="90488" bIns="44450"/>
          <a:lstStyle/>
          <a:p>
            <a:pPr eaLnBrk="1" hangingPunct="1"/>
            <a:r>
              <a:rPr lang="en-US" sz="2400"/>
              <a:t>Sequential laundry takes </a:t>
            </a:r>
            <a:r>
              <a:rPr lang="en-US" sz="2400">
                <a:solidFill>
                  <a:srgbClr val="FF0000"/>
                </a:solidFill>
              </a:rPr>
              <a:t>6 hours</a:t>
            </a:r>
            <a:r>
              <a:rPr lang="en-US" sz="2400"/>
              <a:t> for 4 loads</a:t>
            </a:r>
          </a:p>
        </p:txBody>
      </p:sp>
      <p:grpSp>
        <p:nvGrpSpPr>
          <p:cNvPr id="5124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844550" y="2571750"/>
            <a:ext cx="522288" cy="534988"/>
            <a:chOff x="532" y="1620"/>
            <a:chExt cx="329" cy="337"/>
          </a:xfrm>
        </p:grpSpPr>
        <p:sp>
          <p:nvSpPr>
            <p:cNvPr id="5262" name="Freeform 5"/>
            <p:cNvSpPr>
              <a:spLocks/>
            </p:cNvSpPr>
            <p:nvPr>
              <p:custDataLst>
                <p:tags r:id="rId121"/>
              </p:custDataLst>
            </p:nvPr>
          </p:nvSpPr>
          <p:spPr bwMode="auto">
            <a:xfrm>
              <a:off x="532" y="1620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3" name="Rectangle 6"/>
            <p:cNvSpPr>
              <a:spLocks noChangeArrowheads="1"/>
            </p:cNvSpPr>
            <p:nvPr>
              <p:custDataLst>
                <p:tags r:id="rId122"/>
              </p:custDataLst>
            </p:nvPr>
          </p:nvSpPr>
          <p:spPr bwMode="auto">
            <a:xfrm>
              <a:off x="583" y="1671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b="1"/>
                <a:t>A</a:t>
              </a:r>
            </a:p>
          </p:txBody>
        </p:sp>
      </p:grpSp>
      <p:grpSp>
        <p:nvGrpSpPr>
          <p:cNvPr id="5125" name="Group 7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831850" y="3397250"/>
            <a:ext cx="522288" cy="534988"/>
            <a:chOff x="524" y="2140"/>
            <a:chExt cx="329" cy="337"/>
          </a:xfrm>
        </p:grpSpPr>
        <p:sp>
          <p:nvSpPr>
            <p:cNvPr id="5260" name="Freeform 8"/>
            <p:cNvSpPr>
              <a:spLocks/>
            </p:cNvSpPr>
            <p:nvPr>
              <p:custDataLst>
                <p:tags r:id="rId119"/>
              </p:custDataLst>
            </p:nvPr>
          </p:nvSpPr>
          <p:spPr bwMode="auto">
            <a:xfrm>
              <a:off x="524" y="2140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1" name="Rectangle 9"/>
            <p:cNvSpPr>
              <a:spLocks noChangeArrowheads="1"/>
            </p:cNvSpPr>
            <p:nvPr>
              <p:custDataLst>
                <p:tags r:id="rId120"/>
              </p:custDataLst>
            </p:nvPr>
          </p:nvSpPr>
          <p:spPr bwMode="auto">
            <a:xfrm>
              <a:off x="575" y="2191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b="1"/>
                <a:t>B</a:t>
              </a:r>
            </a:p>
          </p:txBody>
        </p:sp>
      </p:grpSp>
      <p:grpSp>
        <p:nvGrpSpPr>
          <p:cNvPr id="5126" name="Group 10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806450" y="4133850"/>
            <a:ext cx="522288" cy="534988"/>
            <a:chOff x="508" y="2604"/>
            <a:chExt cx="329" cy="337"/>
          </a:xfrm>
        </p:grpSpPr>
        <p:sp>
          <p:nvSpPr>
            <p:cNvPr id="5258" name="Freeform 11"/>
            <p:cNvSpPr>
              <a:spLocks/>
            </p:cNvSpPr>
            <p:nvPr>
              <p:custDataLst>
                <p:tags r:id="rId117"/>
              </p:custDataLst>
            </p:nvPr>
          </p:nvSpPr>
          <p:spPr bwMode="auto">
            <a:xfrm>
              <a:off x="508" y="2604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9" name="Rectangle 12"/>
            <p:cNvSpPr>
              <a:spLocks noChangeArrowheads="1"/>
            </p:cNvSpPr>
            <p:nvPr>
              <p:custDataLst>
                <p:tags r:id="rId118"/>
              </p:custDataLst>
            </p:nvPr>
          </p:nvSpPr>
          <p:spPr bwMode="auto">
            <a:xfrm>
              <a:off x="559" y="2655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b="1"/>
                <a:t>C</a:t>
              </a:r>
            </a:p>
          </p:txBody>
        </p:sp>
      </p:grpSp>
      <p:grpSp>
        <p:nvGrpSpPr>
          <p:cNvPr id="5127" name="Group 13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793750" y="4883150"/>
            <a:ext cx="522288" cy="534988"/>
            <a:chOff x="500" y="3076"/>
            <a:chExt cx="329" cy="337"/>
          </a:xfrm>
        </p:grpSpPr>
        <p:sp>
          <p:nvSpPr>
            <p:cNvPr id="5256" name="Freeform 14"/>
            <p:cNvSpPr>
              <a:spLocks/>
            </p:cNvSpPr>
            <p:nvPr>
              <p:custDataLst>
                <p:tags r:id="rId115"/>
              </p:custDataLst>
            </p:nvPr>
          </p:nvSpPr>
          <p:spPr bwMode="auto">
            <a:xfrm>
              <a:off x="500" y="3076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7" name="Rectangle 15"/>
            <p:cNvSpPr>
              <a:spLocks noChangeArrowheads="1"/>
            </p:cNvSpPr>
            <p:nvPr>
              <p:custDataLst>
                <p:tags r:id="rId116"/>
              </p:custDataLst>
            </p:nvPr>
          </p:nvSpPr>
          <p:spPr bwMode="auto">
            <a:xfrm>
              <a:off x="551" y="3127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b="1"/>
                <a:t>D</a:t>
              </a:r>
            </a:p>
          </p:txBody>
        </p:sp>
      </p:grpSp>
      <p:sp>
        <p:nvSpPr>
          <p:cNvPr id="5128" name="Rectangle 1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477963" y="208121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b="1"/>
              <a:t>30</a:t>
            </a:r>
          </a:p>
        </p:txBody>
      </p:sp>
      <p:grpSp>
        <p:nvGrpSpPr>
          <p:cNvPr id="5129" name="Group 17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1485900" y="2070100"/>
            <a:ext cx="1549400" cy="0"/>
            <a:chOff x="936" y="1304"/>
            <a:chExt cx="976" cy="0"/>
          </a:xfrm>
        </p:grpSpPr>
        <p:sp>
          <p:nvSpPr>
            <p:cNvPr id="5253" name="Line 18"/>
            <p:cNvSpPr>
              <a:spLocks noChangeShapeType="1"/>
            </p:cNvSpPr>
            <p:nvPr>
              <p:custDataLst>
                <p:tags r:id="rId112"/>
              </p:custDataLst>
            </p:nvPr>
          </p:nvSpPr>
          <p:spPr bwMode="auto">
            <a:xfrm>
              <a:off x="936" y="1304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4" name="Line 19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>
              <a:off x="1264" y="1304"/>
              <a:ext cx="392" cy="0"/>
            </a:xfrm>
            <a:prstGeom prst="line">
              <a:avLst/>
            </a:prstGeom>
            <a:noFill/>
            <a:ln w="50800">
              <a:solidFill>
                <a:srgbClr val="A2C1FE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5" name="Line 20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1664" y="1304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0" name="Rectangle 2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062163" y="208121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b="1"/>
              <a:t>40</a:t>
            </a:r>
          </a:p>
        </p:txBody>
      </p:sp>
      <p:sp>
        <p:nvSpPr>
          <p:cNvPr id="5131" name="Rectangle 2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82863" y="208121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b="1"/>
              <a:t>20</a:t>
            </a:r>
          </a:p>
        </p:txBody>
      </p:sp>
      <p:sp>
        <p:nvSpPr>
          <p:cNvPr id="5132" name="Line 2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006600" y="189230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2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641600" y="189230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Line 2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048000" y="189230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5" name="Rectangle 2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052763" y="208121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b="1"/>
              <a:t>30</a:t>
            </a:r>
          </a:p>
        </p:txBody>
      </p:sp>
      <p:grpSp>
        <p:nvGrpSpPr>
          <p:cNvPr id="5136" name="Group 27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3060700" y="2070100"/>
            <a:ext cx="1549400" cy="0"/>
            <a:chOff x="1928" y="1304"/>
            <a:chExt cx="976" cy="0"/>
          </a:xfrm>
        </p:grpSpPr>
        <p:sp>
          <p:nvSpPr>
            <p:cNvPr id="5250" name="Line 28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>
              <a:off x="1928" y="1304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1" name="Line 29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>
              <a:off x="2256" y="1304"/>
              <a:ext cx="392" cy="0"/>
            </a:xfrm>
            <a:prstGeom prst="line">
              <a:avLst/>
            </a:prstGeom>
            <a:noFill/>
            <a:ln w="50800">
              <a:solidFill>
                <a:srgbClr val="A2C1FE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2" name="Line 30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>
              <a:off x="2656" y="1304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7" name="Rectangle 31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636963" y="208121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b="1"/>
              <a:t>40</a:t>
            </a:r>
          </a:p>
        </p:txBody>
      </p:sp>
      <p:sp>
        <p:nvSpPr>
          <p:cNvPr id="5138" name="Rectangle 32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157663" y="208121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b="1"/>
              <a:t>20</a:t>
            </a:r>
          </a:p>
        </p:txBody>
      </p:sp>
      <p:sp>
        <p:nvSpPr>
          <p:cNvPr id="5139" name="Line 3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581400" y="189230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0" name="Line 3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216400" y="189230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1" name="Line 3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622800" y="189230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2" name="Rectangle 3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627563" y="208121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b="1"/>
              <a:t>30</a:t>
            </a:r>
          </a:p>
        </p:txBody>
      </p:sp>
      <p:grpSp>
        <p:nvGrpSpPr>
          <p:cNvPr id="5143" name="Group 37"/>
          <p:cNvGrpSpPr>
            <a:grpSpLocks/>
          </p:cNvGrpSpPr>
          <p:nvPr>
            <p:custDataLst>
              <p:tags r:id="rId22"/>
            </p:custDataLst>
          </p:nvPr>
        </p:nvGrpSpPr>
        <p:grpSpPr bwMode="auto">
          <a:xfrm>
            <a:off x="4635500" y="2070100"/>
            <a:ext cx="1549400" cy="0"/>
            <a:chOff x="2920" y="1304"/>
            <a:chExt cx="976" cy="0"/>
          </a:xfrm>
        </p:grpSpPr>
        <p:sp>
          <p:nvSpPr>
            <p:cNvPr id="5247" name="Line 38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>
              <a:off x="2920" y="1304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8" name="Line 39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>
              <a:off x="3248" y="1304"/>
              <a:ext cx="392" cy="0"/>
            </a:xfrm>
            <a:prstGeom prst="line">
              <a:avLst/>
            </a:prstGeom>
            <a:noFill/>
            <a:ln w="50800">
              <a:solidFill>
                <a:srgbClr val="A2C1FE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9" name="Line 40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>
              <a:off x="3648" y="1304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44" name="Rectangle 4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211763" y="208121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b="1"/>
              <a:t>40</a:t>
            </a:r>
          </a:p>
        </p:txBody>
      </p:sp>
      <p:sp>
        <p:nvSpPr>
          <p:cNvPr id="5145" name="Rectangle 42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732463" y="208121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b="1"/>
              <a:t>20</a:t>
            </a:r>
          </a:p>
        </p:txBody>
      </p:sp>
      <p:sp>
        <p:nvSpPr>
          <p:cNvPr id="5146" name="Line 43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156200" y="189230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7" name="Line 44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5791200" y="189230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8" name="Line 45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6197600" y="189230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9" name="Rectangle 46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202363" y="208121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b="1"/>
              <a:t>30</a:t>
            </a:r>
          </a:p>
        </p:txBody>
      </p:sp>
      <p:grpSp>
        <p:nvGrpSpPr>
          <p:cNvPr id="5150" name="Group 47"/>
          <p:cNvGrpSpPr>
            <a:grpSpLocks/>
          </p:cNvGrpSpPr>
          <p:nvPr>
            <p:custDataLst>
              <p:tags r:id="rId29"/>
            </p:custDataLst>
          </p:nvPr>
        </p:nvGrpSpPr>
        <p:grpSpPr bwMode="auto">
          <a:xfrm>
            <a:off x="6210300" y="2070100"/>
            <a:ext cx="1549400" cy="0"/>
            <a:chOff x="3912" y="1304"/>
            <a:chExt cx="976" cy="0"/>
          </a:xfrm>
        </p:grpSpPr>
        <p:sp>
          <p:nvSpPr>
            <p:cNvPr id="5244" name="Line 48"/>
            <p:cNvSpPr>
              <a:spLocks noChangeShapeType="1"/>
            </p:cNvSpPr>
            <p:nvPr>
              <p:custDataLst>
                <p:tags r:id="rId103"/>
              </p:custDataLst>
            </p:nvPr>
          </p:nvSpPr>
          <p:spPr bwMode="auto">
            <a:xfrm>
              <a:off x="3912" y="1304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5" name="Line 49"/>
            <p:cNvSpPr>
              <a:spLocks noChangeShapeType="1"/>
            </p:cNvSpPr>
            <p:nvPr>
              <p:custDataLst>
                <p:tags r:id="rId104"/>
              </p:custDataLst>
            </p:nvPr>
          </p:nvSpPr>
          <p:spPr bwMode="auto">
            <a:xfrm>
              <a:off x="4240" y="1304"/>
              <a:ext cx="392" cy="0"/>
            </a:xfrm>
            <a:prstGeom prst="line">
              <a:avLst/>
            </a:prstGeom>
            <a:noFill/>
            <a:ln w="50800">
              <a:solidFill>
                <a:srgbClr val="A2C1FE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6" name="Line 50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>
              <a:off x="4640" y="1304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51" name="Rectangle 5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786563" y="208121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b="1"/>
              <a:t>40</a:t>
            </a:r>
          </a:p>
        </p:txBody>
      </p:sp>
      <p:sp>
        <p:nvSpPr>
          <p:cNvPr id="5152" name="Rectangle 5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307263" y="208121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b="1"/>
              <a:t>20</a:t>
            </a:r>
          </a:p>
        </p:txBody>
      </p:sp>
      <p:sp>
        <p:nvSpPr>
          <p:cNvPr id="5153" name="Line 5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6731000" y="189230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4" name="Line 5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7366000" y="189230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5" name="Line 5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7772400" y="189230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156" name="Group 56"/>
          <p:cNvGrpSpPr>
            <a:grpSpLocks/>
          </p:cNvGrpSpPr>
          <p:nvPr>
            <p:custDataLst>
              <p:tags r:id="rId35"/>
            </p:custDataLst>
          </p:nvPr>
        </p:nvGrpSpPr>
        <p:grpSpPr bwMode="auto">
          <a:xfrm>
            <a:off x="1492250" y="2470150"/>
            <a:ext cx="1535113" cy="711200"/>
            <a:chOff x="940" y="1556"/>
            <a:chExt cx="967" cy="448"/>
          </a:xfrm>
        </p:grpSpPr>
        <p:grpSp>
          <p:nvGrpSpPr>
            <p:cNvPr id="5226" name="Group 57"/>
            <p:cNvGrpSpPr>
              <a:grpSpLocks/>
            </p:cNvGrpSpPr>
            <p:nvPr/>
          </p:nvGrpSpPr>
          <p:grpSpPr bwMode="auto">
            <a:xfrm>
              <a:off x="940" y="1556"/>
              <a:ext cx="305" cy="448"/>
              <a:chOff x="940" y="1556"/>
              <a:chExt cx="305" cy="448"/>
            </a:xfrm>
          </p:grpSpPr>
          <p:grpSp>
            <p:nvGrpSpPr>
              <p:cNvPr id="5240" name="Group 58"/>
              <p:cNvGrpSpPr>
                <a:grpSpLocks/>
              </p:cNvGrpSpPr>
              <p:nvPr/>
            </p:nvGrpSpPr>
            <p:grpSpPr bwMode="auto">
              <a:xfrm>
                <a:off x="940" y="1556"/>
                <a:ext cx="305" cy="448"/>
                <a:chOff x="940" y="1556"/>
                <a:chExt cx="305" cy="448"/>
              </a:xfrm>
            </p:grpSpPr>
            <p:sp>
              <p:nvSpPr>
                <p:cNvPr id="5242" name="AutoShape 59"/>
                <p:cNvSpPr>
                  <a:spLocks noChangeArrowheads="1"/>
                </p:cNvSpPr>
                <p:nvPr>
                  <p:custDataLst>
                    <p:tags r:id="rId101"/>
                  </p:custDataLst>
                </p:nvPr>
              </p:nvSpPr>
              <p:spPr bwMode="auto">
                <a:xfrm>
                  <a:off x="940" y="1627"/>
                  <a:ext cx="305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5243" name="AutoShape 60"/>
                <p:cNvSpPr>
                  <a:spLocks noChangeArrowheads="1"/>
                </p:cNvSpPr>
                <p:nvPr>
                  <p:custDataLst>
                    <p:tags r:id="rId102"/>
                  </p:custDataLst>
                </p:nvPr>
              </p:nvSpPr>
              <p:spPr bwMode="auto">
                <a:xfrm>
                  <a:off x="1010" y="1556"/>
                  <a:ext cx="235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sp>
            <p:nvSpPr>
              <p:cNvPr id="5241" name="AutoShape 61"/>
              <p:cNvSpPr>
                <a:spLocks noChangeArrowheads="1"/>
              </p:cNvSpPr>
              <p:nvPr>
                <p:custDataLst>
                  <p:tags r:id="rId100"/>
                </p:custDataLst>
              </p:nvPr>
            </p:nvSpPr>
            <p:spPr bwMode="auto">
              <a:xfrm>
                <a:off x="1002" y="1660"/>
                <a:ext cx="158" cy="27"/>
              </a:xfrm>
              <a:prstGeom prst="parallelogram">
                <a:avLst>
                  <a:gd name="adj" fmla="val 146269"/>
                </a:avLst>
              </a:prstGeom>
              <a:solidFill>
                <a:srgbClr val="F6BF6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grpSp>
          <p:nvGrpSpPr>
            <p:cNvPr id="5227" name="Group 62"/>
            <p:cNvGrpSpPr>
              <a:grpSpLocks/>
            </p:cNvGrpSpPr>
            <p:nvPr/>
          </p:nvGrpSpPr>
          <p:grpSpPr bwMode="auto">
            <a:xfrm>
              <a:off x="1241" y="1556"/>
              <a:ext cx="378" cy="448"/>
              <a:chOff x="1241" y="1556"/>
              <a:chExt cx="378" cy="448"/>
            </a:xfrm>
          </p:grpSpPr>
          <p:grpSp>
            <p:nvGrpSpPr>
              <p:cNvPr id="5235" name="Group 63"/>
              <p:cNvGrpSpPr>
                <a:grpSpLocks/>
              </p:cNvGrpSpPr>
              <p:nvPr/>
            </p:nvGrpSpPr>
            <p:grpSpPr bwMode="auto">
              <a:xfrm>
                <a:off x="1241" y="1556"/>
                <a:ext cx="378" cy="448"/>
                <a:chOff x="1241" y="1556"/>
                <a:chExt cx="378" cy="448"/>
              </a:xfrm>
            </p:grpSpPr>
            <p:sp>
              <p:nvSpPr>
                <p:cNvPr id="5238" name="AutoShape 64"/>
                <p:cNvSpPr>
                  <a:spLocks noChangeArrowheads="1"/>
                </p:cNvSpPr>
                <p:nvPr>
                  <p:custDataLst>
                    <p:tags r:id="rId98"/>
                  </p:custDataLst>
                </p:nvPr>
              </p:nvSpPr>
              <p:spPr bwMode="auto">
                <a:xfrm>
                  <a:off x="1241" y="1627"/>
                  <a:ext cx="378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5239" name="AutoShape 65"/>
                <p:cNvSpPr>
                  <a:spLocks noChangeArrowheads="1"/>
                </p:cNvSpPr>
                <p:nvPr>
                  <p:custDataLst>
                    <p:tags r:id="rId99"/>
                  </p:custDataLst>
                </p:nvPr>
              </p:nvSpPr>
              <p:spPr bwMode="auto">
                <a:xfrm>
                  <a:off x="1327" y="1556"/>
                  <a:ext cx="292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sp>
            <p:nvSpPr>
              <p:cNvPr id="5236" name="Oval 66"/>
              <p:cNvSpPr>
                <a:spLocks noChangeArrowheads="1"/>
              </p:cNvSpPr>
              <p:nvPr>
                <p:custDataLst>
                  <p:tags r:id="rId96"/>
                </p:custDataLst>
              </p:nvPr>
            </p:nvSpPr>
            <p:spPr bwMode="auto">
              <a:xfrm>
                <a:off x="1356" y="1592"/>
                <a:ext cx="49" cy="2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237" name="AutoShape 67"/>
              <p:cNvSpPr>
                <a:spLocks noChangeArrowheads="1"/>
              </p:cNvSpPr>
              <p:nvPr>
                <p:custDataLst>
                  <p:tags r:id="rId97"/>
                </p:custDataLst>
              </p:nvPr>
            </p:nvSpPr>
            <p:spPr bwMode="auto">
              <a:xfrm>
                <a:off x="1288" y="1802"/>
                <a:ext cx="198" cy="84"/>
              </a:xfrm>
              <a:prstGeom prst="octagon">
                <a:avLst>
                  <a:gd name="adj" fmla="val 29282"/>
                </a:avLst>
              </a:prstGeom>
              <a:solidFill>
                <a:srgbClr val="A2C1FE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sp>
          <p:nvSpPr>
            <p:cNvPr id="5228" name="Freeform 68"/>
            <p:cNvSpPr>
              <a:spLocks/>
            </p:cNvSpPr>
            <p:nvPr>
              <p:custDataLst>
                <p:tags r:id="rId90"/>
              </p:custDataLst>
            </p:nvPr>
          </p:nvSpPr>
          <p:spPr bwMode="auto">
            <a:xfrm>
              <a:off x="1805" y="1785"/>
              <a:ext cx="86" cy="192"/>
            </a:xfrm>
            <a:custGeom>
              <a:avLst/>
              <a:gdLst>
                <a:gd name="T0" fmla="*/ 62 w 86"/>
                <a:gd name="T1" fmla="*/ 0 h 192"/>
                <a:gd name="T2" fmla="*/ 85 w 86"/>
                <a:gd name="T3" fmla="*/ 0 h 192"/>
                <a:gd name="T4" fmla="*/ 23 w 86"/>
                <a:gd name="T5" fmla="*/ 191 h 192"/>
                <a:gd name="T6" fmla="*/ 0 w 86"/>
                <a:gd name="T7" fmla="*/ 191 h 192"/>
                <a:gd name="T8" fmla="*/ 62 w 86"/>
                <a:gd name="T9" fmla="*/ 0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92"/>
                <a:gd name="T17" fmla="*/ 86 w 86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92">
                  <a:moveTo>
                    <a:pt x="62" y="0"/>
                  </a:moveTo>
                  <a:lnTo>
                    <a:pt x="85" y="0"/>
                  </a:lnTo>
                  <a:lnTo>
                    <a:pt x="23" y="191"/>
                  </a:lnTo>
                  <a:lnTo>
                    <a:pt x="0" y="191"/>
                  </a:lnTo>
                  <a:lnTo>
                    <a:pt x="62" y="0"/>
                  </a:lnTo>
                </a:path>
              </a:pathLst>
            </a:custGeom>
            <a:solidFill>
              <a:srgbClr val="FC0128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9" name="Rectangle 69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1801" y="1785"/>
              <a:ext cx="106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230" name="Rectangle 70"/>
            <p:cNvSpPr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>
              <a:off x="1808" y="1866"/>
              <a:ext cx="82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231" name="Rectangle 71"/>
            <p:cNvSpPr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>
              <a:off x="1625" y="1866"/>
              <a:ext cx="103" cy="11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5232" name="Group 72"/>
            <p:cNvGrpSpPr>
              <a:grpSpLocks/>
            </p:cNvGrpSpPr>
            <p:nvPr/>
          </p:nvGrpSpPr>
          <p:grpSpPr bwMode="auto">
            <a:xfrm>
              <a:off x="1623" y="1613"/>
              <a:ext cx="194" cy="364"/>
              <a:chOff x="1623" y="1613"/>
              <a:chExt cx="194" cy="364"/>
            </a:xfrm>
          </p:grpSpPr>
          <p:sp>
            <p:nvSpPr>
              <p:cNvPr id="5233" name="Oval 73"/>
              <p:cNvSpPr>
                <a:spLocks noChangeArrowheads="1"/>
              </p:cNvSpPr>
              <p:nvPr>
                <p:custDataLst>
                  <p:tags r:id="rId94"/>
                </p:custDataLst>
              </p:nvPr>
            </p:nvSpPr>
            <p:spPr bwMode="auto">
              <a:xfrm>
                <a:off x="1699" y="1613"/>
                <a:ext cx="48" cy="48"/>
              </a:xfrm>
              <a:prstGeom prst="ellipse">
                <a:avLst/>
              </a:prstGeom>
              <a:solidFill>
                <a:srgbClr val="FC0128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234" name="Freeform 74"/>
              <p:cNvSpPr>
                <a:spLocks/>
              </p:cNvSpPr>
              <p:nvPr>
                <p:custDataLst>
                  <p:tags r:id="rId95"/>
                </p:custDataLst>
              </p:nvPr>
            </p:nvSpPr>
            <p:spPr bwMode="auto">
              <a:xfrm>
                <a:off x="1623" y="1681"/>
                <a:ext cx="194" cy="296"/>
              </a:xfrm>
              <a:custGeom>
                <a:avLst/>
                <a:gdLst>
                  <a:gd name="T0" fmla="*/ 2 w 194"/>
                  <a:gd name="T1" fmla="*/ 137 h 296"/>
                  <a:gd name="T2" fmla="*/ 1 w 194"/>
                  <a:gd name="T3" fmla="*/ 140 h 296"/>
                  <a:gd name="T4" fmla="*/ 0 w 194"/>
                  <a:gd name="T5" fmla="*/ 145 h 296"/>
                  <a:gd name="T6" fmla="*/ 0 w 194"/>
                  <a:gd name="T7" fmla="*/ 150 h 296"/>
                  <a:gd name="T8" fmla="*/ 2 w 194"/>
                  <a:gd name="T9" fmla="*/ 155 h 296"/>
                  <a:gd name="T10" fmla="*/ 4 w 194"/>
                  <a:gd name="T11" fmla="*/ 159 h 296"/>
                  <a:gd name="T12" fmla="*/ 8 w 194"/>
                  <a:gd name="T13" fmla="*/ 163 h 296"/>
                  <a:gd name="T14" fmla="*/ 12 w 194"/>
                  <a:gd name="T15" fmla="*/ 165 h 296"/>
                  <a:gd name="T16" fmla="*/ 16 w 194"/>
                  <a:gd name="T17" fmla="*/ 166 h 296"/>
                  <a:gd name="T18" fmla="*/ 21 w 194"/>
                  <a:gd name="T19" fmla="*/ 166 h 296"/>
                  <a:gd name="T20" fmla="*/ 126 w 194"/>
                  <a:gd name="T21" fmla="*/ 295 h 296"/>
                  <a:gd name="T22" fmla="*/ 159 w 194"/>
                  <a:gd name="T23" fmla="*/ 142 h 296"/>
                  <a:gd name="T24" fmla="*/ 159 w 194"/>
                  <a:gd name="T25" fmla="*/ 138 h 296"/>
                  <a:gd name="T26" fmla="*/ 157 w 194"/>
                  <a:gd name="T27" fmla="*/ 136 h 296"/>
                  <a:gd name="T28" fmla="*/ 154 w 194"/>
                  <a:gd name="T29" fmla="*/ 133 h 296"/>
                  <a:gd name="T30" fmla="*/ 152 w 194"/>
                  <a:gd name="T31" fmla="*/ 131 h 296"/>
                  <a:gd name="T32" fmla="*/ 148 w 194"/>
                  <a:gd name="T33" fmla="*/ 130 h 296"/>
                  <a:gd name="T34" fmla="*/ 144 w 194"/>
                  <a:gd name="T35" fmla="*/ 129 h 296"/>
                  <a:gd name="T36" fmla="*/ 140 w 194"/>
                  <a:gd name="T37" fmla="*/ 129 h 296"/>
                  <a:gd name="T38" fmla="*/ 137 w 194"/>
                  <a:gd name="T39" fmla="*/ 129 h 296"/>
                  <a:gd name="T40" fmla="*/ 93 w 194"/>
                  <a:gd name="T41" fmla="*/ 75 h 296"/>
                  <a:gd name="T42" fmla="*/ 179 w 194"/>
                  <a:gd name="T43" fmla="*/ 93 h 296"/>
                  <a:gd name="T44" fmla="*/ 183 w 194"/>
                  <a:gd name="T45" fmla="*/ 92 h 296"/>
                  <a:gd name="T46" fmla="*/ 185 w 194"/>
                  <a:gd name="T47" fmla="*/ 91 h 296"/>
                  <a:gd name="T48" fmla="*/ 189 w 194"/>
                  <a:gd name="T49" fmla="*/ 89 h 296"/>
                  <a:gd name="T50" fmla="*/ 191 w 194"/>
                  <a:gd name="T51" fmla="*/ 86 h 296"/>
                  <a:gd name="T52" fmla="*/ 192 w 194"/>
                  <a:gd name="T53" fmla="*/ 83 h 296"/>
                  <a:gd name="T54" fmla="*/ 193 w 194"/>
                  <a:gd name="T55" fmla="*/ 78 h 296"/>
                  <a:gd name="T56" fmla="*/ 192 w 194"/>
                  <a:gd name="T57" fmla="*/ 74 h 296"/>
                  <a:gd name="T58" fmla="*/ 190 w 194"/>
                  <a:gd name="T59" fmla="*/ 70 h 296"/>
                  <a:gd name="T60" fmla="*/ 188 w 194"/>
                  <a:gd name="T61" fmla="*/ 68 h 296"/>
                  <a:gd name="T62" fmla="*/ 184 w 194"/>
                  <a:gd name="T63" fmla="*/ 65 h 296"/>
                  <a:gd name="T64" fmla="*/ 181 w 194"/>
                  <a:gd name="T65" fmla="*/ 64 h 296"/>
                  <a:gd name="T66" fmla="*/ 122 w 194"/>
                  <a:gd name="T67" fmla="*/ 64 h 296"/>
                  <a:gd name="T68" fmla="*/ 112 w 194"/>
                  <a:gd name="T69" fmla="*/ 42 h 296"/>
                  <a:gd name="T70" fmla="*/ 113 w 194"/>
                  <a:gd name="T71" fmla="*/ 37 h 296"/>
                  <a:gd name="T72" fmla="*/ 114 w 194"/>
                  <a:gd name="T73" fmla="*/ 30 h 296"/>
                  <a:gd name="T74" fmla="*/ 114 w 194"/>
                  <a:gd name="T75" fmla="*/ 24 h 296"/>
                  <a:gd name="T76" fmla="*/ 112 w 194"/>
                  <a:gd name="T77" fmla="*/ 19 h 296"/>
                  <a:gd name="T78" fmla="*/ 110 w 194"/>
                  <a:gd name="T79" fmla="*/ 15 h 296"/>
                  <a:gd name="T80" fmla="*/ 107 w 194"/>
                  <a:gd name="T81" fmla="*/ 10 h 296"/>
                  <a:gd name="T82" fmla="*/ 103 w 194"/>
                  <a:gd name="T83" fmla="*/ 7 h 296"/>
                  <a:gd name="T84" fmla="*/ 98 w 194"/>
                  <a:gd name="T85" fmla="*/ 3 h 296"/>
                  <a:gd name="T86" fmla="*/ 93 w 194"/>
                  <a:gd name="T87" fmla="*/ 1 h 296"/>
                  <a:gd name="T88" fmla="*/ 87 w 194"/>
                  <a:gd name="T89" fmla="*/ 0 h 296"/>
                  <a:gd name="T90" fmla="*/ 81 w 194"/>
                  <a:gd name="T91" fmla="*/ 0 h 296"/>
                  <a:gd name="T92" fmla="*/ 75 w 194"/>
                  <a:gd name="T93" fmla="*/ 1 h 296"/>
                  <a:gd name="T94" fmla="*/ 69 w 194"/>
                  <a:gd name="T95" fmla="*/ 3 h 296"/>
                  <a:gd name="T96" fmla="*/ 63 w 194"/>
                  <a:gd name="T97" fmla="*/ 6 h 296"/>
                  <a:gd name="T98" fmla="*/ 59 w 194"/>
                  <a:gd name="T99" fmla="*/ 11 h 296"/>
                  <a:gd name="T100" fmla="*/ 55 w 194"/>
                  <a:gd name="T101" fmla="*/ 17 h 296"/>
                  <a:gd name="T102" fmla="*/ 53 w 194"/>
                  <a:gd name="T103" fmla="*/ 23 h 29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94"/>
                  <a:gd name="T157" fmla="*/ 0 h 296"/>
                  <a:gd name="T158" fmla="*/ 194 w 194"/>
                  <a:gd name="T159" fmla="*/ 296 h 29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94" h="296">
                    <a:moveTo>
                      <a:pt x="53" y="23"/>
                    </a:moveTo>
                    <a:lnTo>
                      <a:pt x="2" y="137"/>
                    </a:lnTo>
                    <a:lnTo>
                      <a:pt x="1" y="138"/>
                    </a:lnTo>
                    <a:lnTo>
                      <a:pt x="1" y="140"/>
                    </a:lnTo>
                    <a:lnTo>
                      <a:pt x="0" y="142"/>
                    </a:lnTo>
                    <a:lnTo>
                      <a:pt x="0" y="145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1" y="152"/>
                    </a:lnTo>
                    <a:lnTo>
                      <a:pt x="2" y="155"/>
                    </a:lnTo>
                    <a:lnTo>
                      <a:pt x="3" y="157"/>
                    </a:lnTo>
                    <a:lnTo>
                      <a:pt x="4" y="159"/>
                    </a:lnTo>
                    <a:lnTo>
                      <a:pt x="6" y="161"/>
                    </a:lnTo>
                    <a:lnTo>
                      <a:pt x="8" y="163"/>
                    </a:lnTo>
                    <a:lnTo>
                      <a:pt x="10" y="164"/>
                    </a:lnTo>
                    <a:lnTo>
                      <a:pt x="12" y="165"/>
                    </a:lnTo>
                    <a:lnTo>
                      <a:pt x="14" y="165"/>
                    </a:lnTo>
                    <a:lnTo>
                      <a:pt x="16" y="166"/>
                    </a:lnTo>
                    <a:lnTo>
                      <a:pt x="18" y="166"/>
                    </a:lnTo>
                    <a:lnTo>
                      <a:pt x="21" y="166"/>
                    </a:lnTo>
                    <a:lnTo>
                      <a:pt x="126" y="166"/>
                    </a:lnTo>
                    <a:lnTo>
                      <a:pt x="126" y="295"/>
                    </a:lnTo>
                    <a:lnTo>
                      <a:pt x="159" y="295"/>
                    </a:lnTo>
                    <a:lnTo>
                      <a:pt x="159" y="142"/>
                    </a:lnTo>
                    <a:lnTo>
                      <a:pt x="159" y="140"/>
                    </a:lnTo>
                    <a:lnTo>
                      <a:pt x="159" y="138"/>
                    </a:lnTo>
                    <a:lnTo>
                      <a:pt x="158" y="137"/>
                    </a:lnTo>
                    <a:lnTo>
                      <a:pt x="157" y="136"/>
                    </a:lnTo>
                    <a:lnTo>
                      <a:pt x="156" y="135"/>
                    </a:lnTo>
                    <a:lnTo>
                      <a:pt x="154" y="133"/>
                    </a:lnTo>
                    <a:lnTo>
                      <a:pt x="153" y="132"/>
                    </a:lnTo>
                    <a:lnTo>
                      <a:pt x="152" y="131"/>
                    </a:lnTo>
                    <a:lnTo>
                      <a:pt x="150" y="131"/>
                    </a:lnTo>
                    <a:lnTo>
                      <a:pt x="148" y="130"/>
                    </a:lnTo>
                    <a:lnTo>
                      <a:pt x="146" y="130"/>
                    </a:lnTo>
                    <a:lnTo>
                      <a:pt x="144" y="129"/>
                    </a:lnTo>
                    <a:lnTo>
                      <a:pt x="142" y="129"/>
                    </a:lnTo>
                    <a:lnTo>
                      <a:pt x="140" y="129"/>
                    </a:lnTo>
                    <a:lnTo>
                      <a:pt x="139" y="129"/>
                    </a:lnTo>
                    <a:lnTo>
                      <a:pt x="137" y="129"/>
                    </a:lnTo>
                    <a:lnTo>
                      <a:pt x="76" y="125"/>
                    </a:lnTo>
                    <a:lnTo>
                      <a:pt x="93" y="75"/>
                    </a:lnTo>
                    <a:lnTo>
                      <a:pt x="105" y="93"/>
                    </a:lnTo>
                    <a:lnTo>
                      <a:pt x="179" y="93"/>
                    </a:lnTo>
                    <a:lnTo>
                      <a:pt x="181" y="92"/>
                    </a:lnTo>
                    <a:lnTo>
                      <a:pt x="183" y="92"/>
                    </a:lnTo>
                    <a:lnTo>
                      <a:pt x="184" y="91"/>
                    </a:lnTo>
                    <a:lnTo>
                      <a:pt x="185" y="91"/>
                    </a:lnTo>
                    <a:lnTo>
                      <a:pt x="187" y="90"/>
                    </a:lnTo>
                    <a:lnTo>
                      <a:pt x="189" y="89"/>
                    </a:lnTo>
                    <a:lnTo>
                      <a:pt x="190" y="87"/>
                    </a:lnTo>
                    <a:lnTo>
                      <a:pt x="191" y="86"/>
                    </a:lnTo>
                    <a:lnTo>
                      <a:pt x="192" y="84"/>
                    </a:lnTo>
                    <a:lnTo>
                      <a:pt x="192" y="83"/>
                    </a:lnTo>
                    <a:lnTo>
                      <a:pt x="193" y="81"/>
                    </a:lnTo>
                    <a:lnTo>
                      <a:pt x="193" y="78"/>
                    </a:lnTo>
                    <a:lnTo>
                      <a:pt x="193" y="76"/>
                    </a:lnTo>
                    <a:lnTo>
                      <a:pt x="192" y="74"/>
                    </a:lnTo>
                    <a:lnTo>
                      <a:pt x="191" y="72"/>
                    </a:lnTo>
                    <a:lnTo>
                      <a:pt x="190" y="70"/>
                    </a:lnTo>
                    <a:lnTo>
                      <a:pt x="189" y="69"/>
                    </a:lnTo>
                    <a:lnTo>
                      <a:pt x="188" y="68"/>
                    </a:lnTo>
                    <a:lnTo>
                      <a:pt x="186" y="66"/>
                    </a:lnTo>
                    <a:lnTo>
                      <a:pt x="184" y="65"/>
                    </a:lnTo>
                    <a:lnTo>
                      <a:pt x="184" y="64"/>
                    </a:lnTo>
                    <a:lnTo>
                      <a:pt x="181" y="64"/>
                    </a:lnTo>
                    <a:lnTo>
                      <a:pt x="179" y="64"/>
                    </a:lnTo>
                    <a:lnTo>
                      <a:pt x="122" y="64"/>
                    </a:lnTo>
                    <a:lnTo>
                      <a:pt x="110" y="44"/>
                    </a:lnTo>
                    <a:lnTo>
                      <a:pt x="112" y="42"/>
                    </a:lnTo>
                    <a:lnTo>
                      <a:pt x="113" y="39"/>
                    </a:lnTo>
                    <a:lnTo>
                      <a:pt x="113" y="37"/>
                    </a:lnTo>
                    <a:lnTo>
                      <a:pt x="114" y="34"/>
                    </a:lnTo>
                    <a:lnTo>
                      <a:pt x="114" y="30"/>
                    </a:lnTo>
                    <a:lnTo>
                      <a:pt x="114" y="28"/>
                    </a:lnTo>
                    <a:lnTo>
                      <a:pt x="114" y="24"/>
                    </a:lnTo>
                    <a:lnTo>
                      <a:pt x="113" y="22"/>
                    </a:lnTo>
                    <a:lnTo>
                      <a:pt x="112" y="19"/>
                    </a:lnTo>
                    <a:lnTo>
                      <a:pt x="111" y="17"/>
                    </a:lnTo>
                    <a:lnTo>
                      <a:pt x="110" y="15"/>
                    </a:lnTo>
                    <a:lnTo>
                      <a:pt x="109" y="13"/>
                    </a:lnTo>
                    <a:lnTo>
                      <a:pt x="107" y="10"/>
                    </a:lnTo>
                    <a:lnTo>
                      <a:pt x="105" y="9"/>
                    </a:lnTo>
                    <a:lnTo>
                      <a:pt x="103" y="7"/>
                    </a:lnTo>
                    <a:lnTo>
                      <a:pt x="101" y="5"/>
                    </a:lnTo>
                    <a:lnTo>
                      <a:pt x="98" y="3"/>
                    </a:lnTo>
                    <a:lnTo>
                      <a:pt x="96" y="3"/>
                    </a:lnTo>
                    <a:lnTo>
                      <a:pt x="93" y="1"/>
                    </a:lnTo>
                    <a:lnTo>
                      <a:pt x="90" y="1"/>
                    </a:lnTo>
                    <a:lnTo>
                      <a:pt x="87" y="0"/>
                    </a:lnTo>
                    <a:lnTo>
                      <a:pt x="84" y="0"/>
                    </a:lnTo>
                    <a:lnTo>
                      <a:pt x="81" y="0"/>
                    </a:lnTo>
                    <a:lnTo>
                      <a:pt x="78" y="0"/>
                    </a:lnTo>
                    <a:lnTo>
                      <a:pt x="75" y="1"/>
                    </a:lnTo>
                    <a:lnTo>
                      <a:pt x="72" y="2"/>
                    </a:lnTo>
                    <a:lnTo>
                      <a:pt x="69" y="3"/>
                    </a:lnTo>
                    <a:lnTo>
                      <a:pt x="66" y="4"/>
                    </a:lnTo>
                    <a:lnTo>
                      <a:pt x="63" y="6"/>
                    </a:lnTo>
                    <a:lnTo>
                      <a:pt x="61" y="9"/>
                    </a:lnTo>
                    <a:lnTo>
                      <a:pt x="59" y="11"/>
                    </a:lnTo>
                    <a:lnTo>
                      <a:pt x="57" y="13"/>
                    </a:lnTo>
                    <a:lnTo>
                      <a:pt x="55" y="17"/>
                    </a:lnTo>
                    <a:lnTo>
                      <a:pt x="53" y="19"/>
                    </a:lnTo>
                    <a:lnTo>
                      <a:pt x="53" y="23"/>
                    </a:lnTo>
                  </a:path>
                </a:pathLst>
              </a:custGeom>
              <a:solidFill>
                <a:srgbClr val="FC0128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157" name="Rectangle 75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116013" y="976313"/>
            <a:ext cx="892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6 PM</a:t>
            </a:r>
          </a:p>
        </p:txBody>
      </p:sp>
      <p:sp>
        <p:nvSpPr>
          <p:cNvPr id="5158" name="Line 76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1473200" y="1562100"/>
            <a:ext cx="6337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59" name="Line 77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1473200" y="142240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0" name="Rectangle 7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347913" y="98901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7</a:t>
            </a:r>
          </a:p>
        </p:txBody>
      </p:sp>
      <p:sp>
        <p:nvSpPr>
          <p:cNvPr id="5161" name="Rectangle 79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414713" y="98901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8</a:t>
            </a:r>
          </a:p>
        </p:txBody>
      </p:sp>
      <p:sp>
        <p:nvSpPr>
          <p:cNvPr id="5162" name="Rectangle 80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430713" y="98901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9</a:t>
            </a:r>
          </a:p>
        </p:txBody>
      </p:sp>
      <p:sp>
        <p:nvSpPr>
          <p:cNvPr id="5163" name="Rectangle 81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370513" y="100171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10</a:t>
            </a:r>
          </a:p>
        </p:txBody>
      </p:sp>
      <p:sp>
        <p:nvSpPr>
          <p:cNvPr id="5164" name="Rectangle 82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462713" y="98901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11</a:t>
            </a:r>
          </a:p>
        </p:txBody>
      </p:sp>
      <p:sp>
        <p:nvSpPr>
          <p:cNvPr id="5165" name="Rectangle 83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137400" y="976313"/>
            <a:ext cx="14478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b="1"/>
              <a:t>Midnight</a:t>
            </a:r>
          </a:p>
        </p:txBody>
      </p:sp>
      <p:grpSp>
        <p:nvGrpSpPr>
          <p:cNvPr id="5166" name="Group 84"/>
          <p:cNvGrpSpPr>
            <a:grpSpLocks/>
          </p:cNvGrpSpPr>
          <p:nvPr>
            <p:custDataLst>
              <p:tags r:id="rId45"/>
            </p:custDataLst>
          </p:nvPr>
        </p:nvGrpSpPr>
        <p:grpSpPr bwMode="auto">
          <a:xfrm>
            <a:off x="3016250" y="3206750"/>
            <a:ext cx="1535113" cy="711200"/>
            <a:chOff x="1900" y="2020"/>
            <a:chExt cx="967" cy="448"/>
          </a:xfrm>
        </p:grpSpPr>
        <p:grpSp>
          <p:nvGrpSpPr>
            <p:cNvPr id="5208" name="Group 85"/>
            <p:cNvGrpSpPr>
              <a:grpSpLocks/>
            </p:cNvGrpSpPr>
            <p:nvPr/>
          </p:nvGrpSpPr>
          <p:grpSpPr bwMode="auto">
            <a:xfrm>
              <a:off x="1900" y="2020"/>
              <a:ext cx="305" cy="448"/>
              <a:chOff x="1900" y="2020"/>
              <a:chExt cx="305" cy="448"/>
            </a:xfrm>
          </p:grpSpPr>
          <p:grpSp>
            <p:nvGrpSpPr>
              <p:cNvPr id="5222" name="Group 86"/>
              <p:cNvGrpSpPr>
                <a:grpSpLocks/>
              </p:cNvGrpSpPr>
              <p:nvPr/>
            </p:nvGrpSpPr>
            <p:grpSpPr bwMode="auto">
              <a:xfrm>
                <a:off x="1900" y="2020"/>
                <a:ext cx="305" cy="448"/>
                <a:chOff x="1900" y="2020"/>
                <a:chExt cx="305" cy="448"/>
              </a:xfrm>
            </p:grpSpPr>
            <p:sp>
              <p:nvSpPr>
                <p:cNvPr id="5224" name="AutoShape 87"/>
                <p:cNvSpPr>
                  <a:spLocks noChangeArrowheads="1"/>
                </p:cNvSpPr>
                <p:nvPr>
                  <p:custDataLst>
                    <p:tags r:id="rId88"/>
                  </p:custDataLst>
                </p:nvPr>
              </p:nvSpPr>
              <p:spPr bwMode="auto">
                <a:xfrm>
                  <a:off x="1900" y="2091"/>
                  <a:ext cx="305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5225" name="AutoShape 88"/>
                <p:cNvSpPr>
                  <a:spLocks noChangeArrowheads="1"/>
                </p:cNvSpPr>
                <p:nvPr>
                  <p:custDataLst>
                    <p:tags r:id="rId89"/>
                  </p:custDataLst>
                </p:nvPr>
              </p:nvSpPr>
              <p:spPr bwMode="auto">
                <a:xfrm>
                  <a:off x="1970" y="2020"/>
                  <a:ext cx="235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sp>
            <p:nvSpPr>
              <p:cNvPr id="5223" name="AutoShape 89"/>
              <p:cNvSpPr>
                <a:spLocks noChangeArrowheads="1"/>
              </p:cNvSpPr>
              <p:nvPr>
                <p:custDataLst>
                  <p:tags r:id="rId87"/>
                </p:custDataLst>
              </p:nvPr>
            </p:nvSpPr>
            <p:spPr bwMode="auto">
              <a:xfrm>
                <a:off x="1962" y="2124"/>
                <a:ext cx="158" cy="27"/>
              </a:xfrm>
              <a:prstGeom prst="parallelogram">
                <a:avLst>
                  <a:gd name="adj" fmla="val 146269"/>
                </a:avLst>
              </a:prstGeom>
              <a:solidFill>
                <a:srgbClr val="F6BF6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grpSp>
          <p:nvGrpSpPr>
            <p:cNvPr id="5209" name="Group 90"/>
            <p:cNvGrpSpPr>
              <a:grpSpLocks/>
            </p:cNvGrpSpPr>
            <p:nvPr/>
          </p:nvGrpSpPr>
          <p:grpSpPr bwMode="auto">
            <a:xfrm>
              <a:off x="2201" y="2020"/>
              <a:ext cx="378" cy="448"/>
              <a:chOff x="2201" y="2020"/>
              <a:chExt cx="378" cy="448"/>
            </a:xfrm>
          </p:grpSpPr>
          <p:grpSp>
            <p:nvGrpSpPr>
              <p:cNvPr id="5217" name="Group 91"/>
              <p:cNvGrpSpPr>
                <a:grpSpLocks/>
              </p:cNvGrpSpPr>
              <p:nvPr/>
            </p:nvGrpSpPr>
            <p:grpSpPr bwMode="auto">
              <a:xfrm>
                <a:off x="2201" y="2020"/>
                <a:ext cx="378" cy="448"/>
                <a:chOff x="2201" y="2020"/>
                <a:chExt cx="378" cy="448"/>
              </a:xfrm>
            </p:grpSpPr>
            <p:sp>
              <p:nvSpPr>
                <p:cNvPr id="5220" name="AutoShape 92"/>
                <p:cNvSpPr>
                  <a:spLocks noChangeArrowheads="1"/>
                </p:cNvSpPr>
                <p:nvPr>
                  <p:custDataLst>
                    <p:tags r:id="rId85"/>
                  </p:custDataLst>
                </p:nvPr>
              </p:nvSpPr>
              <p:spPr bwMode="auto">
                <a:xfrm>
                  <a:off x="2201" y="2091"/>
                  <a:ext cx="378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5221" name="AutoShape 93"/>
                <p:cNvSpPr>
                  <a:spLocks noChangeArrowheads="1"/>
                </p:cNvSpPr>
                <p:nvPr>
                  <p:custDataLst>
                    <p:tags r:id="rId86"/>
                  </p:custDataLst>
                </p:nvPr>
              </p:nvSpPr>
              <p:spPr bwMode="auto">
                <a:xfrm>
                  <a:off x="2287" y="2020"/>
                  <a:ext cx="292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sp>
            <p:nvSpPr>
              <p:cNvPr id="5218" name="Oval 94"/>
              <p:cNvSpPr>
                <a:spLocks noChangeArrowheads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2316" y="2056"/>
                <a:ext cx="49" cy="2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219" name="AutoShape 95"/>
              <p:cNvSpPr>
                <a:spLocks noChangeArrowheads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2248" y="2266"/>
                <a:ext cx="198" cy="84"/>
              </a:xfrm>
              <a:prstGeom prst="octagon">
                <a:avLst>
                  <a:gd name="adj" fmla="val 29282"/>
                </a:avLst>
              </a:prstGeom>
              <a:solidFill>
                <a:srgbClr val="A2C1FE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sp>
          <p:nvSpPr>
            <p:cNvPr id="5210" name="Freeform 96"/>
            <p:cNvSpPr>
              <a:spLocks/>
            </p:cNvSpPr>
            <p:nvPr>
              <p:custDataLst>
                <p:tags r:id="rId77"/>
              </p:custDataLst>
            </p:nvPr>
          </p:nvSpPr>
          <p:spPr bwMode="auto">
            <a:xfrm>
              <a:off x="2765" y="2249"/>
              <a:ext cx="86" cy="192"/>
            </a:xfrm>
            <a:custGeom>
              <a:avLst/>
              <a:gdLst>
                <a:gd name="T0" fmla="*/ 62 w 86"/>
                <a:gd name="T1" fmla="*/ 0 h 192"/>
                <a:gd name="T2" fmla="*/ 85 w 86"/>
                <a:gd name="T3" fmla="*/ 0 h 192"/>
                <a:gd name="T4" fmla="*/ 23 w 86"/>
                <a:gd name="T5" fmla="*/ 191 h 192"/>
                <a:gd name="T6" fmla="*/ 0 w 86"/>
                <a:gd name="T7" fmla="*/ 191 h 192"/>
                <a:gd name="T8" fmla="*/ 62 w 86"/>
                <a:gd name="T9" fmla="*/ 0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92"/>
                <a:gd name="T17" fmla="*/ 86 w 86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92">
                  <a:moveTo>
                    <a:pt x="62" y="0"/>
                  </a:moveTo>
                  <a:lnTo>
                    <a:pt x="85" y="0"/>
                  </a:lnTo>
                  <a:lnTo>
                    <a:pt x="23" y="191"/>
                  </a:lnTo>
                  <a:lnTo>
                    <a:pt x="0" y="191"/>
                  </a:lnTo>
                  <a:lnTo>
                    <a:pt x="62" y="0"/>
                  </a:lnTo>
                </a:path>
              </a:pathLst>
            </a:custGeom>
            <a:solidFill>
              <a:srgbClr val="FC0128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1" name="Rectangle 97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2761" y="2249"/>
              <a:ext cx="106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212" name="Rectangle 98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2768" y="2330"/>
              <a:ext cx="82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213" name="Rectangle 99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2585" y="2330"/>
              <a:ext cx="103" cy="11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5214" name="Group 100"/>
            <p:cNvGrpSpPr>
              <a:grpSpLocks/>
            </p:cNvGrpSpPr>
            <p:nvPr/>
          </p:nvGrpSpPr>
          <p:grpSpPr bwMode="auto">
            <a:xfrm>
              <a:off x="2583" y="2077"/>
              <a:ext cx="194" cy="364"/>
              <a:chOff x="2583" y="2077"/>
              <a:chExt cx="194" cy="364"/>
            </a:xfrm>
          </p:grpSpPr>
          <p:sp>
            <p:nvSpPr>
              <p:cNvPr id="5215" name="Oval 101"/>
              <p:cNvSpPr>
                <a:spLocks noChangeArrowheads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2659" y="2077"/>
                <a:ext cx="48" cy="48"/>
              </a:xfrm>
              <a:prstGeom prst="ellipse">
                <a:avLst/>
              </a:prstGeom>
              <a:solidFill>
                <a:srgbClr val="FC0128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216" name="Freeform 102"/>
              <p:cNvSpPr>
                <a:spLocks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2583" y="2145"/>
                <a:ext cx="194" cy="296"/>
              </a:xfrm>
              <a:custGeom>
                <a:avLst/>
                <a:gdLst>
                  <a:gd name="T0" fmla="*/ 2 w 194"/>
                  <a:gd name="T1" fmla="*/ 137 h 296"/>
                  <a:gd name="T2" fmla="*/ 1 w 194"/>
                  <a:gd name="T3" fmla="*/ 140 h 296"/>
                  <a:gd name="T4" fmla="*/ 0 w 194"/>
                  <a:gd name="T5" fmla="*/ 145 h 296"/>
                  <a:gd name="T6" fmla="*/ 0 w 194"/>
                  <a:gd name="T7" fmla="*/ 150 h 296"/>
                  <a:gd name="T8" fmla="*/ 2 w 194"/>
                  <a:gd name="T9" fmla="*/ 155 h 296"/>
                  <a:gd name="T10" fmla="*/ 4 w 194"/>
                  <a:gd name="T11" fmla="*/ 159 h 296"/>
                  <a:gd name="T12" fmla="*/ 8 w 194"/>
                  <a:gd name="T13" fmla="*/ 163 h 296"/>
                  <a:gd name="T14" fmla="*/ 12 w 194"/>
                  <a:gd name="T15" fmla="*/ 165 h 296"/>
                  <a:gd name="T16" fmla="*/ 16 w 194"/>
                  <a:gd name="T17" fmla="*/ 166 h 296"/>
                  <a:gd name="T18" fmla="*/ 21 w 194"/>
                  <a:gd name="T19" fmla="*/ 166 h 296"/>
                  <a:gd name="T20" fmla="*/ 126 w 194"/>
                  <a:gd name="T21" fmla="*/ 295 h 296"/>
                  <a:gd name="T22" fmla="*/ 159 w 194"/>
                  <a:gd name="T23" fmla="*/ 142 h 296"/>
                  <a:gd name="T24" fmla="*/ 159 w 194"/>
                  <a:gd name="T25" fmla="*/ 138 h 296"/>
                  <a:gd name="T26" fmla="*/ 157 w 194"/>
                  <a:gd name="T27" fmla="*/ 136 h 296"/>
                  <a:gd name="T28" fmla="*/ 154 w 194"/>
                  <a:gd name="T29" fmla="*/ 133 h 296"/>
                  <a:gd name="T30" fmla="*/ 152 w 194"/>
                  <a:gd name="T31" fmla="*/ 131 h 296"/>
                  <a:gd name="T32" fmla="*/ 148 w 194"/>
                  <a:gd name="T33" fmla="*/ 130 h 296"/>
                  <a:gd name="T34" fmla="*/ 144 w 194"/>
                  <a:gd name="T35" fmla="*/ 129 h 296"/>
                  <a:gd name="T36" fmla="*/ 140 w 194"/>
                  <a:gd name="T37" fmla="*/ 129 h 296"/>
                  <a:gd name="T38" fmla="*/ 137 w 194"/>
                  <a:gd name="T39" fmla="*/ 129 h 296"/>
                  <a:gd name="T40" fmla="*/ 93 w 194"/>
                  <a:gd name="T41" fmla="*/ 75 h 296"/>
                  <a:gd name="T42" fmla="*/ 179 w 194"/>
                  <a:gd name="T43" fmla="*/ 93 h 296"/>
                  <a:gd name="T44" fmla="*/ 183 w 194"/>
                  <a:gd name="T45" fmla="*/ 92 h 296"/>
                  <a:gd name="T46" fmla="*/ 185 w 194"/>
                  <a:gd name="T47" fmla="*/ 91 h 296"/>
                  <a:gd name="T48" fmla="*/ 189 w 194"/>
                  <a:gd name="T49" fmla="*/ 89 h 296"/>
                  <a:gd name="T50" fmla="*/ 191 w 194"/>
                  <a:gd name="T51" fmla="*/ 86 h 296"/>
                  <a:gd name="T52" fmla="*/ 192 w 194"/>
                  <a:gd name="T53" fmla="*/ 83 h 296"/>
                  <a:gd name="T54" fmla="*/ 193 w 194"/>
                  <a:gd name="T55" fmla="*/ 78 h 296"/>
                  <a:gd name="T56" fmla="*/ 192 w 194"/>
                  <a:gd name="T57" fmla="*/ 74 h 296"/>
                  <a:gd name="T58" fmla="*/ 190 w 194"/>
                  <a:gd name="T59" fmla="*/ 70 h 296"/>
                  <a:gd name="T60" fmla="*/ 188 w 194"/>
                  <a:gd name="T61" fmla="*/ 68 h 296"/>
                  <a:gd name="T62" fmla="*/ 184 w 194"/>
                  <a:gd name="T63" fmla="*/ 65 h 296"/>
                  <a:gd name="T64" fmla="*/ 181 w 194"/>
                  <a:gd name="T65" fmla="*/ 64 h 296"/>
                  <a:gd name="T66" fmla="*/ 122 w 194"/>
                  <a:gd name="T67" fmla="*/ 64 h 296"/>
                  <a:gd name="T68" fmla="*/ 112 w 194"/>
                  <a:gd name="T69" fmla="*/ 42 h 296"/>
                  <a:gd name="T70" fmla="*/ 113 w 194"/>
                  <a:gd name="T71" fmla="*/ 37 h 296"/>
                  <a:gd name="T72" fmla="*/ 114 w 194"/>
                  <a:gd name="T73" fmla="*/ 30 h 296"/>
                  <a:gd name="T74" fmla="*/ 114 w 194"/>
                  <a:gd name="T75" fmla="*/ 24 h 296"/>
                  <a:gd name="T76" fmla="*/ 112 w 194"/>
                  <a:gd name="T77" fmla="*/ 19 h 296"/>
                  <a:gd name="T78" fmla="*/ 110 w 194"/>
                  <a:gd name="T79" fmla="*/ 15 h 296"/>
                  <a:gd name="T80" fmla="*/ 107 w 194"/>
                  <a:gd name="T81" fmla="*/ 10 h 296"/>
                  <a:gd name="T82" fmla="*/ 103 w 194"/>
                  <a:gd name="T83" fmla="*/ 7 h 296"/>
                  <a:gd name="T84" fmla="*/ 98 w 194"/>
                  <a:gd name="T85" fmla="*/ 3 h 296"/>
                  <a:gd name="T86" fmla="*/ 93 w 194"/>
                  <a:gd name="T87" fmla="*/ 1 h 296"/>
                  <a:gd name="T88" fmla="*/ 87 w 194"/>
                  <a:gd name="T89" fmla="*/ 0 h 296"/>
                  <a:gd name="T90" fmla="*/ 81 w 194"/>
                  <a:gd name="T91" fmla="*/ 0 h 296"/>
                  <a:gd name="T92" fmla="*/ 75 w 194"/>
                  <a:gd name="T93" fmla="*/ 1 h 296"/>
                  <a:gd name="T94" fmla="*/ 69 w 194"/>
                  <a:gd name="T95" fmla="*/ 3 h 296"/>
                  <a:gd name="T96" fmla="*/ 63 w 194"/>
                  <a:gd name="T97" fmla="*/ 6 h 296"/>
                  <a:gd name="T98" fmla="*/ 59 w 194"/>
                  <a:gd name="T99" fmla="*/ 11 h 296"/>
                  <a:gd name="T100" fmla="*/ 55 w 194"/>
                  <a:gd name="T101" fmla="*/ 17 h 296"/>
                  <a:gd name="T102" fmla="*/ 53 w 194"/>
                  <a:gd name="T103" fmla="*/ 23 h 29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94"/>
                  <a:gd name="T157" fmla="*/ 0 h 296"/>
                  <a:gd name="T158" fmla="*/ 194 w 194"/>
                  <a:gd name="T159" fmla="*/ 296 h 29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94" h="296">
                    <a:moveTo>
                      <a:pt x="53" y="23"/>
                    </a:moveTo>
                    <a:lnTo>
                      <a:pt x="2" y="137"/>
                    </a:lnTo>
                    <a:lnTo>
                      <a:pt x="1" y="138"/>
                    </a:lnTo>
                    <a:lnTo>
                      <a:pt x="1" y="140"/>
                    </a:lnTo>
                    <a:lnTo>
                      <a:pt x="0" y="142"/>
                    </a:lnTo>
                    <a:lnTo>
                      <a:pt x="0" y="145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1" y="152"/>
                    </a:lnTo>
                    <a:lnTo>
                      <a:pt x="2" y="155"/>
                    </a:lnTo>
                    <a:lnTo>
                      <a:pt x="3" y="157"/>
                    </a:lnTo>
                    <a:lnTo>
                      <a:pt x="4" y="159"/>
                    </a:lnTo>
                    <a:lnTo>
                      <a:pt x="6" y="161"/>
                    </a:lnTo>
                    <a:lnTo>
                      <a:pt x="8" y="163"/>
                    </a:lnTo>
                    <a:lnTo>
                      <a:pt x="10" y="164"/>
                    </a:lnTo>
                    <a:lnTo>
                      <a:pt x="12" y="165"/>
                    </a:lnTo>
                    <a:lnTo>
                      <a:pt x="14" y="165"/>
                    </a:lnTo>
                    <a:lnTo>
                      <a:pt x="16" y="166"/>
                    </a:lnTo>
                    <a:lnTo>
                      <a:pt x="18" y="166"/>
                    </a:lnTo>
                    <a:lnTo>
                      <a:pt x="21" y="166"/>
                    </a:lnTo>
                    <a:lnTo>
                      <a:pt x="126" y="166"/>
                    </a:lnTo>
                    <a:lnTo>
                      <a:pt x="126" y="295"/>
                    </a:lnTo>
                    <a:lnTo>
                      <a:pt x="159" y="295"/>
                    </a:lnTo>
                    <a:lnTo>
                      <a:pt x="159" y="142"/>
                    </a:lnTo>
                    <a:lnTo>
                      <a:pt x="159" y="140"/>
                    </a:lnTo>
                    <a:lnTo>
                      <a:pt x="159" y="138"/>
                    </a:lnTo>
                    <a:lnTo>
                      <a:pt x="158" y="137"/>
                    </a:lnTo>
                    <a:lnTo>
                      <a:pt x="157" y="136"/>
                    </a:lnTo>
                    <a:lnTo>
                      <a:pt x="156" y="135"/>
                    </a:lnTo>
                    <a:lnTo>
                      <a:pt x="154" y="133"/>
                    </a:lnTo>
                    <a:lnTo>
                      <a:pt x="153" y="132"/>
                    </a:lnTo>
                    <a:lnTo>
                      <a:pt x="152" y="131"/>
                    </a:lnTo>
                    <a:lnTo>
                      <a:pt x="150" y="131"/>
                    </a:lnTo>
                    <a:lnTo>
                      <a:pt x="148" y="130"/>
                    </a:lnTo>
                    <a:lnTo>
                      <a:pt x="146" y="130"/>
                    </a:lnTo>
                    <a:lnTo>
                      <a:pt x="144" y="129"/>
                    </a:lnTo>
                    <a:lnTo>
                      <a:pt x="142" y="129"/>
                    </a:lnTo>
                    <a:lnTo>
                      <a:pt x="140" y="129"/>
                    </a:lnTo>
                    <a:lnTo>
                      <a:pt x="139" y="129"/>
                    </a:lnTo>
                    <a:lnTo>
                      <a:pt x="137" y="129"/>
                    </a:lnTo>
                    <a:lnTo>
                      <a:pt x="76" y="125"/>
                    </a:lnTo>
                    <a:lnTo>
                      <a:pt x="93" y="75"/>
                    </a:lnTo>
                    <a:lnTo>
                      <a:pt x="105" y="93"/>
                    </a:lnTo>
                    <a:lnTo>
                      <a:pt x="179" y="93"/>
                    </a:lnTo>
                    <a:lnTo>
                      <a:pt x="181" y="92"/>
                    </a:lnTo>
                    <a:lnTo>
                      <a:pt x="183" y="92"/>
                    </a:lnTo>
                    <a:lnTo>
                      <a:pt x="184" y="91"/>
                    </a:lnTo>
                    <a:lnTo>
                      <a:pt x="185" y="91"/>
                    </a:lnTo>
                    <a:lnTo>
                      <a:pt x="187" y="90"/>
                    </a:lnTo>
                    <a:lnTo>
                      <a:pt x="189" y="89"/>
                    </a:lnTo>
                    <a:lnTo>
                      <a:pt x="190" y="87"/>
                    </a:lnTo>
                    <a:lnTo>
                      <a:pt x="191" y="86"/>
                    </a:lnTo>
                    <a:lnTo>
                      <a:pt x="192" y="84"/>
                    </a:lnTo>
                    <a:lnTo>
                      <a:pt x="192" y="83"/>
                    </a:lnTo>
                    <a:lnTo>
                      <a:pt x="193" y="81"/>
                    </a:lnTo>
                    <a:lnTo>
                      <a:pt x="193" y="78"/>
                    </a:lnTo>
                    <a:lnTo>
                      <a:pt x="193" y="76"/>
                    </a:lnTo>
                    <a:lnTo>
                      <a:pt x="192" y="74"/>
                    </a:lnTo>
                    <a:lnTo>
                      <a:pt x="191" y="72"/>
                    </a:lnTo>
                    <a:lnTo>
                      <a:pt x="190" y="70"/>
                    </a:lnTo>
                    <a:lnTo>
                      <a:pt x="189" y="69"/>
                    </a:lnTo>
                    <a:lnTo>
                      <a:pt x="188" y="68"/>
                    </a:lnTo>
                    <a:lnTo>
                      <a:pt x="186" y="66"/>
                    </a:lnTo>
                    <a:lnTo>
                      <a:pt x="184" y="65"/>
                    </a:lnTo>
                    <a:lnTo>
                      <a:pt x="184" y="64"/>
                    </a:lnTo>
                    <a:lnTo>
                      <a:pt x="181" y="64"/>
                    </a:lnTo>
                    <a:lnTo>
                      <a:pt x="179" y="64"/>
                    </a:lnTo>
                    <a:lnTo>
                      <a:pt x="122" y="64"/>
                    </a:lnTo>
                    <a:lnTo>
                      <a:pt x="110" y="44"/>
                    </a:lnTo>
                    <a:lnTo>
                      <a:pt x="112" y="42"/>
                    </a:lnTo>
                    <a:lnTo>
                      <a:pt x="113" y="39"/>
                    </a:lnTo>
                    <a:lnTo>
                      <a:pt x="113" y="37"/>
                    </a:lnTo>
                    <a:lnTo>
                      <a:pt x="114" y="34"/>
                    </a:lnTo>
                    <a:lnTo>
                      <a:pt x="114" y="30"/>
                    </a:lnTo>
                    <a:lnTo>
                      <a:pt x="114" y="28"/>
                    </a:lnTo>
                    <a:lnTo>
                      <a:pt x="114" y="24"/>
                    </a:lnTo>
                    <a:lnTo>
                      <a:pt x="113" y="22"/>
                    </a:lnTo>
                    <a:lnTo>
                      <a:pt x="112" y="19"/>
                    </a:lnTo>
                    <a:lnTo>
                      <a:pt x="111" y="17"/>
                    </a:lnTo>
                    <a:lnTo>
                      <a:pt x="110" y="15"/>
                    </a:lnTo>
                    <a:lnTo>
                      <a:pt x="109" y="13"/>
                    </a:lnTo>
                    <a:lnTo>
                      <a:pt x="107" y="10"/>
                    </a:lnTo>
                    <a:lnTo>
                      <a:pt x="105" y="9"/>
                    </a:lnTo>
                    <a:lnTo>
                      <a:pt x="103" y="7"/>
                    </a:lnTo>
                    <a:lnTo>
                      <a:pt x="101" y="5"/>
                    </a:lnTo>
                    <a:lnTo>
                      <a:pt x="98" y="3"/>
                    </a:lnTo>
                    <a:lnTo>
                      <a:pt x="96" y="3"/>
                    </a:lnTo>
                    <a:lnTo>
                      <a:pt x="93" y="1"/>
                    </a:lnTo>
                    <a:lnTo>
                      <a:pt x="90" y="1"/>
                    </a:lnTo>
                    <a:lnTo>
                      <a:pt x="87" y="0"/>
                    </a:lnTo>
                    <a:lnTo>
                      <a:pt x="84" y="0"/>
                    </a:lnTo>
                    <a:lnTo>
                      <a:pt x="81" y="0"/>
                    </a:lnTo>
                    <a:lnTo>
                      <a:pt x="78" y="0"/>
                    </a:lnTo>
                    <a:lnTo>
                      <a:pt x="75" y="1"/>
                    </a:lnTo>
                    <a:lnTo>
                      <a:pt x="72" y="2"/>
                    </a:lnTo>
                    <a:lnTo>
                      <a:pt x="69" y="3"/>
                    </a:lnTo>
                    <a:lnTo>
                      <a:pt x="66" y="4"/>
                    </a:lnTo>
                    <a:lnTo>
                      <a:pt x="63" y="6"/>
                    </a:lnTo>
                    <a:lnTo>
                      <a:pt x="61" y="9"/>
                    </a:lnTo>
                    <a:lnTo>
                      <a:pt x="59" y="11"/>
                    </a:lnTo>
                    <a:lnTo>
                      <a:pt x="57" y="13"/>
                    </a:lnTo>
                    <a:lnTo>
                      <a:pt x="55" y="17"/>
                    </a:lnTo>
                    <a:lnTo>
                      <a:pt x="53" y="19"/>
                    </a:lnTo>
                    <a:lnTo>
                      <a:pt x="53" y="23"/>
                    </a:lnTo>
                  </a:path>
                </a:pathLst>
              </a:custGeom>
              <a:solidFill>
                <a:srgbClr val="FC0128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167" name="Group 103"/>
          <p:cNvGrpSpPr>
            <a:grpSpLocks/>
          </p:cNvGrpSpPr>
          <p:nvPr>
            <p:custDataLst>
              <p:tags r:id="rId46"/>
            </p:custDataLst>
          </p:nvPr>
        </p:nvGrpSpPr>
        <p:grpSpPr bwMode="auto">
          <a:xfrm>
            <a:off x="4464050" y="3917950"/>
            <a:ext cx="1535113" cy="711200"/>
            <a:chOff x="2812" y="2468"/>
            <a:chExt cx="967" cy="448"/>
          </a:xfrm>
        </p:grpSpPr>
        <p:grpSp>
          <p:nvGrpSpPr>
            <p:cNvPr id="5190" name="Group 104"/>
            <p:cNvGrpSpPr>
              <a:grpSpLocks/>
            </p:cNvGrpSpPr>
            <p:nvPr/>
          </p:nvGrpSpPr>
          <p:grpSpPr bwMode="auto">
            <a:xfrm>
              <a:off x="2812" y="2468"/>
              <a:ext cx="305" cy="448"/>
              <a:chOff x="2812" y="2468"/>
              <a:chExt cx="305" cy="448"/>
            </a:xfrm>
          </p:grpSpPr>
          <p:grpSp>
            <p:nvGrpSpPr>
              <p:cNvPr id="5204" name="Group 105"/>
              <p:cNvGrpSpPr>
                <a:grpSpLocks/>
              </p:cNvGrpSpPr>
              <p:nvPr/>
            </p:nvGrpSpPr>
            <p:grpSpPr bwMode="auto">
              <a:xfrm>
                <a:off x="2812" y="2468"/>
                <a:ext cx="305" cy="448"/>
                <a:chOff x="2812" y="2468"/>
                <a:chExt cx="305" cy="448"/>
              </a:xfrm>
            </p:grpSpPr>
            <p:sp>
              <p:nvSpPr>
                <p:cNvPr id="5206" name="AutoShape 106"/>
                <p:cNvSpPr>
                  <a:spLocks noChangeArrowheads="1"/>
                </p:cNvSpPr>
                <p:nvPr>
                  <p:custDataLst>
                    <p:tags r:id="rId75"/>
                  </p:custDataLst>
                </p:nvPr>
              </p:nvSpPr>
              <p:spPr bwMode="auto">
                <a:xfrm>
                  <a:off x="2812" y="2539"/>
                  <a:ext cx="305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5207" name="AutoShape 107"/>
                <p:cNvSpPr>
                  <a:spLocks noChangeArrowheads="1"/>
                </p:cNvSpPr>
                <p:nvPr>
                  <p:custDataLst>
                    <p:tags r:id="rId76"/>
                  </p:custDataLst>
                </p:nvPr>
              </p:nvSpPr>
              <p:spPr bwMode="auto">
                <a:xfrm>
                  <a:off x="2882" y="2468"/>
                  <a:ext cx="235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sp>
            <p:nvSpPr>
              <p:cNvPr id="5205" name="AutoShape 108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2874" y="2572"/>
                <a:ext cx="158" cy="27"/>
              </a:xfrm>
              <a:prstGeom prst="parallelogram">
                <a:avLst>
                  <a:gd name="adj" fmla="val 146269"/>
                </a:avLst>
              </a:prstGeom>
              <a:solidFill>
                <a:srgbClr val="F6BF6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grpSp>
          <p:nvGrpSpPr>
            <p:cNvPr id="5191" name="Group 109"/>
            <p:cNvGrpSpPr>
              <a:grpSpLocks/>
            </p:cNvGrpSpPr>
            <p:nvPr/>
          </p:nvGrpSpPr>
          <p:grpSpPr bwMode="auto">
            <a:xfrm>
              <a:off x="3113" y="2468"/>
              <a:ext cx="378" cy="448"/>
              <a:chOff x="3113" y="2468"/>
              <a:chExt cx="378" cy="448"/>
            </a:xfrm>
          </p:grpSpPr>
          <p:grpSp>
            <p:nvGrpSpPr>
              <p:cNvPr id="5199" name="Group 110"/>
              <p:cNvGrpSpPr>
                <a:grpSpLocks/>
              </p:cNvGrpSpPr>
              <p:nvPr/>
            </p:nvGrpSpPr>
            <p:grpSpPr bwMode="auto">
              <a:xfrm>
                <a:off x="3113" y="2468"/>
                <a:ext cx="378" cy="448"/>
                <a:chOff x="3113" y="2468"/>
                <a:chExt cx="378" cy="448"/>
              </a:xfrm>
            </p:grpSpPr>
            <p:sp>
              <p:nvSpPr>
                <p:cNvPr id="5202" name="AutoShape 111"/>
                <p:cNvSpPr>
                  <a:spLocks noChangeArrowheads="1"/>
                </p:cNvSpPr>
                <p:nvPr>
                  <p:custDataLst>
                    <p:tags r:id="rId72"/>
                  </p:custDataLst>
                </p:nvPr>
              </p:nvSpPr>
              <p:spPr bwMode="auto">
                <a:xfrm>
                  <a:off x="3113" y="2539"/>
                  <a:ext cx="378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5203" name="AutoShape 112"/>
                <p:cNvSpPr>
                  <a:spLocks noChangeArrowheads="1"/>
                </p:cNvSpPr>
                <p:nvPr>
                  <p:custDataLst>
                    <p:tags r:id="rId73"/>
                  </p:custDataLst>
                </p:nvPr>
              </p:nvSpPr>
              <p:spPr bwMode="auto">
                <a:xfrm>
                  <a:off x="3199" y="2468"/>
                  <a:ext cx="292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sp>
            <p:nvSpPr>
              <p:cNvPr id="5200" name="Oval 113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3228" y="2504"/>
                <a:ext cx="49" cy="2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201" name="AutoShape 114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3160" y="2714"/>
                <a:ext cx="198" cy="84"/>
              </a:xfrm>
              <a:prstGeom prst="octagon">
                <a:avLst>
                  <a:gd name="adj" fmla="val 29282"/>
                </a:avLst>
              </a:prstGeom>
              <a:solidFill>
                <a:srgbClr val="A2C1FE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sp>
          <p:nvSpPr>
            <p:cNvPr id="5192" name="Freeform 115"/>
            <p:cNvSpPr>
              <a:spLocks/>
            </p:cNvSpPr>
            <p:nvPr>
              <p:custDataLst>
                <p:tags r:id="rId64"/>
              </p:custDataLst>
            </p:nvPr>
          </p:nvSpPr>
          <p:spPr bwMode="auto">
            <a:xfrm>
              <a:off x="3677" y="2697"/>
              <a:ext cx="86" cy="192"/>
            </a:xfrm>
            <a:custGeom>
              <a:avLst/>
              <a:gdLst>
                <a:gd name="T0" fmla="*/ 62 w 86"/>
                <a:gd name="T1" fmla="*/ 0 h 192"/>
                <a:gd name="T2" fmla="*/ 85 w 86"/>
                <a:gd name="T3" fmla="*/ 0 h 192"/>
                <a:gd name="T4" fmla="*/ 23 w 86"/>
                <a:gd name="T5" fmla="*/ 191 h 192"/>
                <a:gd name="T6" fmla="*/ 0 w 86"/>
                <a:gd name="T7" fmla="*/ 191 h 192"/>
                <a:gd name="T8" fmla="*/ 62 w 86"/>
                <a:gd name="T9" fmla="*/ 0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92"/>
                <a:gd name="T17" fmla="*/ 86 w 86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92">
                  <a:moveTo>
                    <a:pt x="62" y="0"/>
                  </a:moveTo>
                  <a:lnTo>
                    <a:pt x="85" y="0"/>
                  </a:lnTo>
                  <a:lnTo>
                    <a:pt x="23" y="191"/>
                  </a:lnTo>
                  <a:lnTo>
                    <a:pt x="0" y="191"/>
                  </a:lnTo>
                  <a:lnTo>
                    <a:pt x="62" y="0"/>
                  </a:lnTo>
                </a:path>
              </a:pathLst>
            </a:custGeom>
            <a:solidFill>
              <a:srgbClr val="FC0128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3" name="Rectangle 116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3673" y="2697"/>
              <a:ext cx="106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194" name="Rectangle 117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680" y="2778"/>
              <a:ext cx="82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195" name="Rectangle 118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3497" y="2778"/>
              <a:ext cx="103" cy="11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5196" name="Group 119"/>
            <p:cNvGrpSpPr>
              <a:grpSpLocks/>
            </p:cNvGrpSpPr>
            <p:nvPr/>
          </p:nvGrpSpPr>
          <p:grpSpPr bwMode="auto">
            <a:xfrm>
              <a:off x="3495" y="2525"/>
              <a:ext cx="194" cy="364"/>
              <a:chOff x="3495" y="2525"/>
              <a:chExt cx="194" cy="364"/>
            </a:xfrm>
          </p:grpSpPr>
          <p:sp>
            <p:nvSpPr>
              <p:cNvPr id="5197" name="Oval 120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3571" y="2525"/>
                <a:ext cx="48" cy="48"/>
              </a:xfrm>
              <a:prstGeom prst="ellipse">
                <a:avLst/>
              </a:prstGeom>
              <a:solidFill>
                <a:srgbClr val="FC0128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198" name="Freeform 121"/>
              <p:cNvSpPr>
                <a:spLocks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3495" y="2593"/>
                <a:ext cx="194" cy="296"/>
              </a:xfrm>
              <a:custGeom>
                <a:avLst/>
                <a:gdLst>
                  <a:gd name="T0" fmla="*/ 2 w 194"/>
                  <a:gd name="T1" fmla="*/ 137 h 296"/>
                  <a:gd name="T2" fmla="*/ 1 w 194"/>
                  <a:gd name="T3" fmla="*/ 140 h 296"/>
                  <a:gd name="T4" fmla="*/ 0 w 194"/>
                  <a:gd name="T5" fmla="*/ 145 h 296"/>
                  <a:gd name="T6" fmla="*/ 0 w 194"/>
                  <a:gd name="T7" fmla="*/ 150 h 296"/>
                  <a:gd name="T8" fmla="*/ 2 w 194"/>
                  <a:gd name="T9" fmla="*/ 155 h 296"/>
                  <a:gd name="T10" fmla="*/ 4 w 194"/>
                  <a:gd name="T11" fmla="*/ 159 h 296"/>
                  <a:gd name="T12" fmla="*/ 8 w 194"/>
                  <a:gd name="T13" fmla="*/ 163 h 296"/>
                  <a:gd name="T14" fmla="*/ 12 w 194"/>
                  <a:gd name="T15" fmla="*/ 165 h 296"/>
                  <a:gd name="T16" fmla="*/ 16 w 194"/>
                  <a:gd name="T17" fmla="*/ 166 h 296"/>
                  <a:gd name="T18" fmla="*/ 21 w 194"/>
                  <a:gd name="T19" fmla="*/ 166 h 296"/>
                  <a:gd name="T20" fmla="*/ 126 w 194"/>
                  <a:gd name="T21" fmla="*/ 295 h 296"/>
                  <a:gd name="T22" fmla="*/ 159 w 194"/>
                  <a:gd name="T23" fmla="*/ 142 h 296"/>
                  <a:gd name="T24" fmla="*/ 159 w 194"/>
                  <a:gd name="T25" fmla="*/ 138 h 296"/>
                  <a:gd name="T26" fmla="*/ 157 w 194"/>
                  <a:gd name="T27" fmla="*/ 136 h 296"/>
                  <a:gd name="T28" fmla="*/ 154 w 194"/>
                  <a:gd name="T29" fmla="*/ 133 h 296"/>
                  <a:gd name="T30" fmla="*/ 152 w 194"/>
                  <a:gd name="T31" fmla="*/ 131 h 296"/>
                  <a:gd name="T32" fmla="*/ 148 w 194"/>
                  <a:gd name="T33" fmla="*/ 130 h 296"/>
                  <a:gd name="T34" fmla="*/ 144 w 194"/>
                  <a:gd name="T35" fmla="*/ 129 h 296"/>
                  <a:gd name="T36" fmla="*/ 140 w 194"/>
                  <a:gd name="T37" fmla="*/ 129 h 296"/>
                  <a:gd name="T38" fmla="*/ 137 w 194"/>
                  <a:gd name="T39" fmla="*/ 129 h 296"/>
                  <a:gd name="T40" fmla="*/ 93 w 194"/>
                  <a:gd name="T41" fmla="*/ 75 h 296"/>
                  <a:gd name="T42" fmla="*/ 179 w 194"/>
                  <a:gd name="T43" fmla="*/ 93 h 296"/>
                  <a:gd name="T44" fmla="*/ 183 w 194"/>
                  <a:gd name="T45" fmla="*/ 92 h 296"/>
                  <a:gd name="T46" fmla="*/ 185 w 194"/>
                  <a:gd name="T47" fmla="*/ 91 h 296"/>
                  <a:gd name="T48" fmla="*/ 189 w 194"/>
                  <a:gd name="T49" fmla="*/ 89 h 296"/>
                  <a:gd name="T50" fmla="*/ 191 w 194"/>
                  <a:gd name="T51" fmla="*/ 86 h 296"/>
                  <a:gd name="T52" fmla="*/ 192 w 194"/>
                  <a:gd name="T53" fmla="*/ 83 h 296"/>
                  <a:gd name="T54" fmla="*/ 193 w 194"/>
                  <a:gd name="T55" fmla="*/ 78 h 296"/>
                  <a:gd name="T56" fmla="*/ 192 w 194"/>
                  <a:gd name="T57" fmla="*/ 74 h 296"/>
                  <a:gd name="T58" fmla="*/ 190 w 194"/>
                  <a:gd name="T59" fmla="*/ 70 h 296"/>
                  <a:gd name="T60" fmla="*/ 188 w 194"/>
                  <a:gd name="T61" fmla="*/ 68 h 296"/>
                  <a:gd name="T62" fmla="*/ 184 w 194"/>
                  <a:gd name="T63" fmla="*/ 65 h 296"/>
                  <a:gd name="T64" fmla="*/ 181 w 194"/>
                  <a:gd name="T65" fmla="*/ 64 h 296"/>
                  <a:gd name="T66" fmla="*/ 122 w 194"/>
                  <a:gd name="T67" fmla="*/ 64 h 296"/>
                  <a:gd name="T68" fmla="*/ 112 w 194"/>
                  <a:gd name="T69" fmla="*/ 42 h 296"/>
                  <a:gd name="T70" fmla="*/ 113 w 194"/>
                  <a:gd name="T71" fmla="*/ 37 h 296"/>
                  <a:gd name="T72" fmla="*/ 114 w 194"/>
                  <a:gd name="T73" fmla="*/ 30 h 296"/>
                  <a:gd name="T74" fmla="*/ 114 w 194"/>
                  <a:gd name="T75" fmla="*/ 24 h 296"/>
                  <a:gd name="T76" fmla="*/ 112 w 194"/>
                  <a:gd name="T77" fmla="*/ 19 h 296"/>
                  <a:gd name="T78" fmla="*/ 110 w 194"/>
                  <a:gd name="T79" fmla="*/ 15 h 296"/>
                  <a:gd name="T80" fmla="*/ 107 w 194"/>
                  <a:gd name="T81" fmla="*/ 10 h 296"/>
                  <a:gd name="T82" fmla="*/ 103 w 194"/>
                  <a:gd name="T83" fmla="*/ 7 h 296"/>
                  <a:gd name="T84" fmla="*/ 98 w 194"/>
                  <a:gd name="T85" fmla="*/ 3 h 296"/>
                  <a:gd name="T86" fmla="*/ 93 w 194"/>
                  <a:gd name="T87" fmla="*/ 1 h 296"/>
                  <a:gd name="T88" fmla="*/ 87 w 194"/>
                  <a:gd name="T89" fmla="*/ 0 h 296"/>
                  <a:gd name="T90" fmla="*/ 81 w 194"/>
                  <a:gd name="T91" fmla="*/ 0 h 296"/>
                  <a:gd name="T92" fmla="*/ 75 w 194"/>
                  <a:gd name="T93" fmla="*/ 1 h 296"/>
                  <a:gd name="T94" fmla="*/ 69 w 194"/>
                  <a:gd name="T95" fmla="*/ 3 h 296"/>
                  <a:gd name="T96" fmla="*/ 63 w 194"/>
                  <a:gd name="T97" fmla="*/ 6 h 296"/>
                  <a:gd name="T98" fmla="*/ 59 w 194"/>
                  <a:gd name="T99" fmla="*/ 11 h 296"/>
                  <a:gd name="T100" fmla="*/ 55 w 194"/>
                  <a:gd name="T101" fmla="*/ 17 h 296"/>
                  <a:gd name="T102" fmla="*/ 53 w 194"/>
                  <a:gd name="T103" fmla="*/ 23 h 29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94"/>
                  <a:gd name="T157" fmla="*/ 0 h 296"/>
                  <a:gd name="T158" fmla="*/ 194 w 194"/>
                  <a:gd name="T159" fmla="*/ 296 h 29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94" h="296">
                    <a:moveTo>
                      <a:pt x="53" y="23"/>
                    </a:moveTo>
                    <a:lnTo>
                      <a:pt x="2" y="137"/>
                    </a:lnTo>
                    <a:lnTo>
                      <a:pt x="1" y="138"/>
                    </a:lnTo>
                    <a:lnTo>
                      <a:pt x="1" y="140"/>
                    </a:lnTo>
                    <a:lnTo>
                      <a:pt x="0" y="142"/>
                    </a:lnTo>
                    <a:lnTo>
                      <a:pt x="0" y="145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1" y="152"/>
                    </a:lnTo>
                    <a:lnTo>
                      <a:pt x="2" y="155"/>
                    </a:lnTo>
                    <a:lnTo>
                      <a:pt x="3" y="157"/>
                    </a:lnTo>
                    <a:lnTo>
                      <a:pt x="4" y="159"/>
                    </a:lnTo>
                    <a:lnTo>
                      <a:pt x="6" y="161"/>
                    </a:lnTo>
                    <a:lnTo>
                      <a:pt x="8" y="163"/>
                    </a:lnTo>
                    <a:lnTo>
                      <a:pt x="10" y="164"/>
                    </a:lnTo>
                    <a:lnTo>
                      <a:pt x="12" y="165"/>
                    </a:lnTo>
                    <a:lnTo>
                      <a:pt x="14" y="165"/>
                    </a:lnTo>
                    <a:lnTo>
                      <a:pt x="16" y="166"/>
                    </a:lnTo>
                    <a:lnTo>
                      <a:pt x="18" y="166"/>
                    </a:lnTo>
                    <a:lnTo>
                      <a:pt x="21" y="166"/>
                    </a:lnTo>
                    <a:lnTo>
                      <a:pt x="126" y="166"/>
                    </a:lnTo>
                    <a:lnTo>
                      <a:pt x="126" y="295"/>
                    </a:lnTo>
                    <a:lnTo>
                      <a:pt x="159" y="295"/>
                    </a:lnTo>
                    <a:lnTo>
                      <a:pt x="159" y="142"/>
                    </a:lnTo>
                    <a:lnTo>
                      <a:pt x="159" y="140"/>
                    </a:lnTo>
                    <a:lnTo>
                      <a:pt x="159" y="138"/>
                    </a:lnTo>
                    <a:lnTo>
                      <a:pt x="158" y="137"/>
                    </a:lnTo>
                    <a:lnTo>
                      <a:pt x="157" y="136"/>
                    </a:lnTo>
                    <a:lnTo>
                      <a:pt x="156" y="135"/>
                    </a:lnTo>
                    <a:lnTo>
                      <a:pt x="154" y="133"/>
                    </a:lnTo>
                    <a:lnTo>
                      <a:pt x="153" y="132"/>
                    </a:lnTo>
                    <a:lnTo>
                      <a:pt x="152" y="131"/>
                    </a:lnTo>
                    <a:lnTo>
                      <a:pt x="150" y="131"/>
                    </a:lnTo>
                    <a:lnTo>
                      <a:pt x="148" y="130"/>
                    </a:lnTo>
                    <a:lnTo>
                      <a:pt x="146" y="130"/>
                    </a:lnTo>
                    <a:lnTo>
                      <a:pt x="144" y="129"/>
                    </a:lnTo>
                    <a:lnTo>
                      <a:pt x="142" y="129"/>
                    </a:lnTo>
                    <a:lnTo>
                      <a:pt x="140" y="129"/>
                    </a:lnTo>
                    <a:lnTo>
                      <a:pt x="139" y="129"/>
                    </a:lnTo>
                    <a:lnTo>
                      <a:pt x="137" y="129"/>
                    </a:lnTo>
                    <a:lnTo>
                      <a:pt x="76" y="125"/>
                    </a:lnTo>
                    <a:lnTo>
                      <a:pt x="93" y="75"/>
                    </a:lnTo>
                    <a:lnTo>
                      <a:pt x="105" y="93"/>
                    </a:lnTo>
                    <a:lnTo>
                      <a:pt x="179" y="93"/>
                    </a:lnTo>
                    <a:lnTo>
                      <a:pt x="181" y="92"/>
                    </a:lnTo>
                    <a:lnTo>
                      <a:pt x="183" y="92"/>
                    </a:lnTo>
                    <a:lnTo>
                      <a:pt x="184" y="91"/>
                    </a:lnTo>
                    <a:lnTo>
                      <a:pt x="185" y="91"/>
                    </a:lnTo>
                    <a:lnTo>
                      <a:pt x="187" y="90"/>
                    </a:lnTo>
                    <a:lnTo>
                      <a:pt x="189" y="89"/>
                    </a:lnTo>
                    <a:lnTo>
                      <a:pt x="190" y="87"/>
                    </a:lnTo>
                    <a:lnTo>
                      <a:pt x="191" y="86"/>
                    </a:lnTo>
                    <a:lnTo>
                      <a:pt x="192" y="84"/>
                    </a:lnTo>
                    <a:lnTo>
                      <a:pt x="192" y="83"/>
                    </a:lnTo>
                    <a:lnTo>
                      <a:pt x="193" y="81"/>
                    </a:lnTo>
                    <a:lnTo>
                      <a:pt x="193" y="78"/>
                    </a:lnTo>
                    <a:lnTo>
                      <a:pt x="193" y="76"/>
                    </a:lnTo>
                    <a:lnTo>
                      <a:pt x="192" y="74"/>
                    </a:lnTo>
                    <a:lnTo>
                      <a:pt x="191" y="72"/>
                    </a:lnTo>
                    <a:lnTo>
                      <a:pt x="190" y="70"/>
                    </a:lnTo>
                    <a:lnTo>
                      <a:pt x="189" y="69"/>
                    </a:lnTo>
                    <a:lnTo>
                      <a:pt x="188" y="68"/>
                    </a:lnTo>
                    <a:lnTo>
                      <a:pt x="186" y="66"/>
                    </a:lnTo>
                    <a:lnTo>
                      <a:pt x="184" y="65"/>
                    </a:lnTo>
                    <a:lnTo>
                      <a:pt x="184" y="64"/>
                    </a:lnTo>
                    <a:lnTo>
                      <a:pt x="181" y="64"/>
                    </a:lnTo>
                    <a:lnTo>
                      <a:pt x="179" y="64"/>
                    </a:lnTo>
                    <a:lnTo>
                      <a:pt x="122" y="64"/>
                    </a:lnTo>
                    <a:lnTo>
                      <a:pt x="110" y="44"/>
                    </a:lnTo>
                    <a:lnTo>
                      <a:pt x="112" y="42"/>
                    </a:lnTo>
                    <a:lnTo>
                      <a:pt x="113" y="39"/>
                    </a:lnTo>
                    <a:lnTo>
                      <a:pt x="113" y="37"/>
                    </a:lnTo>
                    <a:lnTo>
                      <a:pt x="114" y="34"/>
                    </a:lnTo>
                    <a:lnTo>
                      <a:pt x="114" y="30"/>
                    </a:lnTo>
                    <a:lnTo>
                      <a:pt x="114" y="28"/>
                    </a:lnTo>
                    <a:lnTo>
                      <a:pt x="114" y="24"/>
                    </a:lnTo>
                    <a:lnTo>
                      <a:pt x="113" y="22"/>
                    </a:lnTo>
                    <a:lnTo>
                      <a:pt x="112" y="19"/>
                    </a:lnTo>
                    <a:lnTo>
                      <a:pt x="111" y="17"/>
                    </a:lnTo>
                    <a:lnTo>
                      <a:pt x="110" y="15"/>
                    </a:lnTo>
                    <a:lnTo>
                      <a:pt x="109" y="13"/>
                    </a:lnTo>
                    <a:lnTo>
                      <a:pt x="107" y="10"/>
                    </a:lnTo>
                    <a:lnTo>
                      <a:pt x="105" y="9"/>
                    </a:lnTo>
                    <a:lnTo>
                      <a:pt x="103" y="7"/>
                    </a:lnTo>
                    <a:lnTo>
                      <a:pt x="101" y="5"/>
                    </a:lnTo>
                    <a:lnTo>
                      <a:pt x="98" y="3"/>
                    </a:lnTo>
                    <a:lnTo>
                      <a:pt x="96" y="3"/>
                    </a:lnTo>
                    <a:lnTo>
                      <a:pt x="93" y="1"/>
                    </a:lnTo>
                    <a:lnTo>
                      <a:pt x="90" y="1"/>
                    </a:lnTo>
                    <a:lnTo>
                      <a:pt x="87" y="0"/>
                    </a:lnTo>
                    <a:lnTo>
                      <a:pt x="84" y="0"/>
                    </a:lnTo>
                    <a:lnTo>
                      <a:pt x="81" y="0"/>
                    </a:lnTo>
                    <a:lnTo>
                      <a:pt x="78" y="0"/>
                    </a:lnTo>
                    <a:lnTo>
                      <a:pt x="75" y="1"/>
                    </a:lnTo>
                    <a:lnTo>
                      <a:pt x="72" y="2"/>
                    </a:lnTo>
                    <a:lnTo>
                      <a:pt x="69" y="3"/>
                    </a:lnTo>
                    <a:lnTo>
                      <a:pt x="66" y="4"/>
                    </a:lnTo>
                    <a:lnTo>
                      <a:pt x="63" y="6"/>
                    </a:lnTo>
                    <a:lnTo>
                      <a:pt x="61" y="9"/>
                    </a:lnTo>
                    <a:lnTo>
                      <a:pt x="59" y="11"/>
                    </a:lnTo>
                    <a:lnTo>
                      <a:pt x="57" y="13"/>
                    </a:lnTo>
                    <a:lnTo>
                      <a:pt x="55" y="17"/>
                    </a:lnTo>
                    <a:lnTo>
                      <a:pt x="53" y="19"/>
                    </a:lnTo>
                    <a:lnTo>
                      <a:pt x="53" y="23"/>
                    </a:lnTo>
                  </a:path>
                </a:pathLst>
              </a:custGeom>
              <a:solidFill>
                <a:srgbClr val="FC0128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168" name="Group 122"/>
          <p:cNvGrpSpPr>
            <a:grpSpLocks/>
          </p:cNvGrpSpPr>
          <p:nvPr>
            <p:custDataLst>
              <p:tags r:id="rId47"/>
            </p:custDataLst>
          </p:nvPr>
        </p:nvGrpSpPr>
        <p:grpSpPr bwMode="auto">
          <a:xfrm>
            <a:off x="6115050" y="4705350"/>
            <a:ext cx="1535113" cy="711200"/>
            <a:chOff x="3852" y="2964"/>
            <a:chExt cx="967" cy="448"/>
          </a:xfrm>
        </p:grpSpPr>
        <p:grpSp>
          <p:nvGrpSpPr>
            <p:cNvPr id="5172" name="Group 123"/>
            <p:cNvGrpSpPr>
              <a:grpSpLocks/>
            </p:cNvGrpSpPr>
            <p:nvPr/>
          </p:nvGrpSpPr>
          <p:grpSpPr bwMode="auto">
            <a:xfrm>
              <a:off x="3852" y="2964"/>
              <a:ext cx="305" cy="448"/>
              <a:chOff x="3852" y="2964"/>
              <a:chExt cx="305" cy="448"/>
            </a:xfrm>
          </p:grpSpPr>
          <p:grpSp>
            <p:nvGrpSpPr>
              <p:cNvPr id="5186" name="Group 124"/>
              <p:cNvGrpSpPr>
                <a:grpSpLocks/>
              </p:cNvGrpSpPr>
              <p:nvPr/>
            </p:nvGrpSpPr>
            <p:grpSpPr bwMode="auto">
              <a:xfrm>
                <a:off x="3852" y="2964"/>
                <a:ext cx="305" cy="448"/>
                <a:chOff x="3852" y="2964"/>
                <a:chExt cx="305" cy="448"/>
              </a:xfrm>
            </p:grpSpPr>
            <p:sp>
              <p:nvSpPr>
                <p:cNvPr id="5188" name="AutoShape 125"/>
                <p:cNvSpPr>
                  <a:spLocks noChangeArrowheads="1"/>
                </p:cNvSpPr>
                <p:nvPr>
                  <p:custDataLst>
                    <p:tags r:id="rId62"/>
                  </p:custDataLst>
                </p:nvPr>
              </p:nvSpPr>
              <p:spPr bwMode="auto">
                <a:xfrm>
                  <a:off x="3852" y="3035"/>
                  <a:ext cx="305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5189" name="AutoShape 126"/>
                <p:cNvSpPr>
                  <a:spLocks noChangeArrowheads="1"/>
                </p:cNvSpPr>
                <p:nvPr>
                  <p:custDataLst>
                    <p:tags r:id="rId63"/>
                  </p:custDataLst>
                </p:nvPr>
              </p:nvSpPr>
              <p:spPr bwMode="auto">
                <a:xfrm>
                  <a:off x="3922" y="2964"/>
                  <a:ext cx="235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sp>
            <p:nvSpPr>
              <p:cNvPr id="5187" name="AutoShape 127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3914" y="3068"/>
                <a:ext cx="158" cy="27"/>
              </a:xfrm>
              <a:prstGeom prst="parallelogram">
                <a:avLst>
                  <a:gd name="adj" fmla="val 146269"/>
                </a:avLst>
              </a:prstGeom>
              <a:solidFill>
                <a:srgbClr val="F6BF6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grpSp>
          <p:nvGrpSpPr>
            <p:cNvPr id="5173" name="Group 128"/>
            <p:cNvGrpSpPr>
              <a:grpSpLocks/>
            </p:cNvGrpSpPr>
            <p:nvPr/>
          </p:nvGrpSpPr>
          <p:grpSpPr bwMode="auto">
            <a:xfrm>
              <a:off x="4153" y="2964"/>
              <a:ext cx="378" cy="448"/>
              <a:chOff x="4153" y="2964"/>
              <a:chExt cx="378" cy="448"/>
            </a:xfrm>
          </p:grpSpPr>
          <p:grpSp>
            <p:nvGrpSpPr>
              <p:cNvPr id="5181" name="Group 129"/>
              <p:cNvGrpSpPr>
                <a:grpSpLocks/>
              </p:cNvGrpSpPr>
              <p:nvPr/>
            </p:nvGrpSpPr>
            <p:grpSpPr bwMode="auto">
              <a:xfrm>
                <a:off x="4153" y="2964"/>
                <a:ext cx="378" cy="448"/>
                <a:chOff x="4153" y="2964"/>
                <a:chExt cx="378" cy="448"/>
              </a:xfrm>
            </p:grpSpPr>
            <p:sp>
              <p:nvSpPr>
                <p:cNvPr id="5184" name="AutoShape 130"/>
                <p:cNvSpPr>
                  <a:spLocks noChangeArrowheads="1"/>
                </p:cNvSpPr>
                <p:nvPr>
                  <p:custDataLst>
                    <p:tags r:id="rId59"/>
                  </p:custDataLst>
                </p:nvPr>
              </p:nvSpPr>
              <p:spPr bwMode="auto">
                <a:xfrm>
                  <a:off x="4153" y="3035"/>
                  <a:ext cx="378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5185" name="AutoShape 131"/>
                <p:cNvSpPr>
                  <a:spLocks noChangeArrowheads="1"/>
                </p:cNvSpPr>
                <p:nvPr>
                  <p:custDataLst>
                    <p:tags r:id="rId60"/>
                  </p:custDataLst>
                </p:nvPr>
              </p:nvSpPr>
              <p:spPr bwMode="auto">
                <a:xfrm>
                  <a:off x="4239" y="2964"/>
                  <a:ext cx="292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sp>
            <p:nvSpPr>
              <p:cNvPr id="5182" name="Oval 132"/>
              <p:cNvSpPr>
                <a:spLocks noChangeArrowheads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4268" y="3000"/>
                <a:ext cx="49" cy="2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183" name="AutoShape 133"/>
              <p:cNvSpPr>
                <a:spLocks noChangeArrowheads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4200" y="3210"/>
                <a:ext cx="198" cy="84"/>
              </a:xfrm>
              <a:prstGeom prst="octagon">
                <a:avLst>
                  <a:gd name="adj" fmla="val 29282"/>
                </a:avLst>
              </a:prstGeom>
              <a:solidFill>
                <a:srgbClr val="A2C1FE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sp>
          <p:nvSpPr>
            <p:cNvPr id="5174" name="Freeform 134"/>
            <p:cNvSpPr>
              <a:spLocks/>
            </p:cNvSpPr>
            <p:nvPr>
              <p:custDataLst>
                <p:tags r:id="rId51"/>
              </p:custDataLst>
            </p:nvPr>
          </p:nvSpPr>
          <p:spPr bwMode="auto">
            <a:xfrm>
              <a:off x="4717" y="3193"/>
              <a:ext cx="86" cy="192"/>
            </a:xfrm>
            <a:custGeom>
              <a:avLst/>
              <a:gdLst>
                <a:gd name="T0" fmla="*/ 62 w 86"/>
                <a:gd name="T1" fmla="*/ 0 h 192"/>
                <a:gd name="T2" fmla="*/ 85 w 86"/>
                <a:gd name="T3" fmla="*/ 0 h 192"/>
                <a:gd name="T4" fmla="*/ 23 w 86"/>
                <a:gd name="T5" fmla="*/ 191 h 192"/>
                <a:gd name="T6" fmla="*/ 0 w 86"/>
                <a:gd name="T7" fmla="*/ 191 h 192"/>
                <a:gd name="T8" fmla="*/ 62 w 86"/>
                <a:gd name="T9" fmla="*/ 0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92"/>
                <a:gd name="T17" fmla="*/ 86 w 86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92">
                  <a:moveTo>
                    <a:pt x="62" y="0"/>
                  </a:moveTo>
                  <a:lnTo>
                    <a:pt x="85" y="0"/>
                  </a:lnTo>
                  <a:lnTo>
                    <a:pt x="23" y="191"/>
                  </a:lnTo>
                  <a:lnTo>
                    <a:pt x="0" y="191"/>
                  </a:lnTo>
                  <a:lnTo>
                    <a:pt x="62" y="0"/>
                  </a:lnTo>
                </a:path>
              </a:pathLst>
            </a:custGeom>
            <a:solidFill>
              <a:srgbClr val="FC0128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5" name="Rectangle 135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4713" y="3193"/>
              <a:ext cx="106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176" name="Rectangle 136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4720" y="3274"/>
              <a:ext cx="82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177" name="Rectangle 137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4537" y="3274"/>
              <a:ext cx="103" cy="11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5178" name="Group 138"/>
            <p:cNvGrpSpPr>
              <a:grpSpLocks/>
            </p:cNvGrpSpPr>
            <p:nvPr/>
          </p:nvGrpSpPr>
          <p:grpSpPr bwMode="auto">
            <a:xfrm>
              <a:off x="4535" y="3021"/>
              <a:ext cx="194" cy="364"/>
              <a:chOff x="4535" y="3021"/>
              <a:chExt cx="194" cy="364"/>
            </a:xfrm>
          </p:grpSpPr>
          <p:sp>
            <p:nvSpPr>
              <p:cNvPr id="5179" name="Oval 139"/>
              <p:cNvSpPr>
                <a:spLocks noChangeArrowheads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4611" y="3021"/>
                <a:ext cx="48" cy="48"/>
              </a:xfrm>
              <a:prstGeom prst="ellipse">
                <a:avLst/>
              </a:prstGeom>
              <a:solidFill>
                <a:srgbClr val="FC0128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180" name="Freeform 140"/>
              <p:cNvSpPr>
                <a:spLocks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4535" y="3089"/>
                <a:ext cx="194" cy="296"/>
              </a:xfrm>
              <a:custGeom>
                <a:avLst/>
                <a:gdLst>
                  <a:gd name="T0" fmla="*/ 2 w 194"/>
                  <a:gd name="T1" fmla="*/ 137 h 296"/>
                  <a:gd name="T2" fmla="*/ 1 w 194"/>
                  <a:gd name="T3" fmla="*/ 140 h 296"/>
                  <a:gd name="T4" fmla="*/ 0 w 194"/>
                  <a:gd name="T5" fmla="*/ 145 h 296"/>
                  <a:gd name="T6" fmla="*/ 0 w 194"/>
                  <a:gd name="T7" fmla="*/ 150 h 296"/>
                  <a:gd name="T8" fmla="*/ 2 w 194"/>
                  <a:gd name="T9" fmla="*/ 155 h 296"/>
                  <a:gd name="T10" fmla="*/ 4 w 194"/>
                  <a:gd name="T11" fmla="*/ 159 h 296"/>
                  <a:gd name="T12" fmla="*/ 8 w 194"/>
                  <a:gd name="T13" fmla="*/ 163 h 296"/>
                  <a:gd name="T14" fmla="*/ 12 w 194"/>
                  <a:gd name="T15" fmla="*/ 165 h 296"/>
                  <a:gd name="T16" fmla="*/ 16 w 194"/>
                  <a:gd name="T17" fmla="*/ 166 h 296"/>
                  <a:gd name="T18" fmla="*/ 21 w 194"/>
                  <a:gd name="T19" fmla="*/ 166 h 296"/>
                  <a:gd name="T20" fmla="*/ 126 w 194"/>
                  <a:gd name="T21" fmla="*/ 295 h 296"/>
                  <a:gd name="T22" fmla="*/ 159 w 194"/>
                  <a:gd name="T23" fmla="*/ 142 h 296"/>
                  <a:gd name="T24" fmla="*/ 159 w 194"/>
                  <a:gd name="T25" fmla="*/ 138 h 296"/>
                  <a:gd name="T26" fmla="*/ 157 w 194"/>
                  <a:gd name="T27" fmla="*/ 136 h 296"/>
                  <a:gd name="T28" fmla="*/ 154 w 194"/>
                  <a:gd name="T29" fmla="*/ 133 h 296"/>
                  <a:gd name="T30" fmla="*/ 152 w 194"/>
                  <a:gd name="T31" fmla="*/ 131 h 296"/>
                  <a:gd name="T32" fmla="*/ 148 w 194"/>
                  <a:gd name="T33" fmla="*/ 130 h 296"/>
                  <a:gd name="T34" fmla="*/ 144 w 194"/>
                  <a:gd name="T35" fmla="*/ 129 h 296"/>
                  <a:gd name="T36" fmla="*/ 140 w 194"/>
                  <a:gd name="T37" fmla="*/ 129 h 296"/>
                  <a:gd name="T38" fmla="*/ 137 w 194"/>
                  <a:gd name="T39" fmla="*/ 129 h 296"/>
                  <a:gd name="T40" fmla="*/ 93 w 194"/>
                  <a:gd name="T41" fmla="*/ 75 h 296"/>
                  <a:gd name="T42" fmla="*/ 179 w 194"/>
                  <a:gd name="T43" fmla="*/ 93 h 296"/>
                  <a:gd name="T44" fmla="*/ 183 w 194"/>
                  <a:gd name="T45" fmla="*/ 92 h 296"/>
                  <a:gd name="T46" fmla="*/ 185 w 194"/>
                  <a:gd name="T47" fmla="*/ 91 h 296"/>
                  <a:gd name="T48" fmla="*/ 189 w 194"/>
                  <a:gd name="T49" fmla="*/ 89 h 296"/>
                  <a:gd name="T50" fmla="*/ 191 w 194"/>
                  <a:gd name="T51" fmla="*/ 86 h 296"/>
                  <a:gd name="T52" fmla="*/ 192 w 194"/>
                  <a:gd name="T53" fmla="*/ 83 h 296"/>
                  <a:gd name="T54" fmla="*/ 193 w 194"/>
                  <a:gd name="T55" fmla="*/ 78 h 296"/>
                  <a:gd name="T56" fmla="*/ 192 w 194"/>
                  <a:gd name="T57" fmla="*/ 74 h 296"/>
                  <a:gd name="T58" fmla="*/ 190 w 194"/>
                  <a:gd name="T59" fmla="*/ 70 h 296"/>
                  <a:gd name="T60" fmla="*/ 188 w 194"/>
                  <a:gd name="T61" fmla="*/ 68 h 296"/>
                  <a:gd name="T62" fmla="*/ 184 w 194"/>
                  <a:gd name="T63" fmla="*/ 65 h 296"/>
                  <a:gd name="T64" fmla="*/ 181 w 194"/>
                  <a:gd name="T65" fmla="*/ 64 h 296"/>
                  <a:gd name="T66" fmla="*/ 122 w 194"/>
                  <a:gd name="T67" fmla="*/ 64 h 296"/>
                  <a:gd name="T68" fmla="*/ 112 w 194"/>
                  <a:gd name="T69" fmla="*/ 42 h 296"/>
                  <a:gd name="T70" fmla="*/ 113 w 194"/>
                  <a:gd name="T71" fmla="*/ 37 h 296"/>
                  <a:gd name="T72" fmla="*/ 114 w 194"/>
                  <a:gd name="T73" fmla="*/ 30 h 296"/>
                  <a:gd name="T74" fmla="*/ 114 w 194"/>
                  <a:gd name="T75" fmla="*/ 24 h 296"/>
                  <a:gd name="T76" fmla="*/ 112 w 194"/>
                  <a:gd name="T77" fmla="*/ 19 h 296"/>
                  <a:gd name="T78" fmla="*/ 110 w 194"/>
                  <a:gd name="T79" fmla="*/ 15 h 296"/>
                  <a:gd name="T80" fmla="*/ 107 w 194"/>
                  <a:gd name="T81" fmla="*/ 10 h 296"/>
                  <a:gd name="T82" fmla="*/ 103 w 194"/>
                  <a:gd name="T83" fmla="*/ 7 h 296"/>
                  <a:gd name="T84" fmla="*/ 98 w 194"/>
                  <a:gd name="T85" fmla="*/ 3 h 296"/>
                  <a:gd name="T86" fmla="*/ 93 w 194"/>
                  <a:gd name="T87" fmla="*/ 1 h 296"/>
                  <a:gd name="T88" fmla="*/ 87 w 194"/>
                  <a:gd name="T89" fmla="*/ 0 h 296"/>
                  <a:gd name="T90" fmla="*/ 81 w 194"/>
                  <a:gd name="T91" fmla="*/ 0 h 296"/>
                  <a:gd name="T92" fmla="*/ 75 w 194"/>
                  <a:gd name="T93" fmla="*/ 1 h 296"/>
                  <a:gd name="T94" fmla="*/ 69 w 194"/>
                  <a:gd name="T95" fmla="*/ 3 h 296"/>
                  <a:gd name="T96" fmla="*/ 63 w 194"/>
                  <a:gd name="T97" fmla="*/ 6 h 296"/>
                  <a:gd name="T98" fmla="*/ 59 w 194"/>
                  <a:gd name="T99" fmla="*/ 11 h 296"/>
                  <a:gd name="T100" fmla="*/ 55 w 194"/>
                  <a:gd name="T101" fmla="*/ 17 h 296"/>
                  <a:gd name="T102" fmla="*/ 53 w 194"/>
                  <a:gd name="T103" fmla="*/ 23 h 29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94"/>
                  <a:gd name="T157" fmla="*/ 0 h 296"/>
                  <a:gd name="T158" fmla="*/ 194 w 194"/>
                  <a:gd name="T159" fmla="*/ 296 h 29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94" h="296">
                    <a:moveTo>
                      <a:pt x="53" y="23"/>
                    </a:moveTo>
                    <a:lnTo>
                      <a:pt x="2" y="137"/>
                    </a:lnTo>
                    <a:lnTo>
                      <a:pt x="1" y="138"/>
                    </a:lnTo>
                    <a:lnTo>
                      <a:pt x="1" y="140"/>
                    </a:lnTo>
                    <a:lnTo>
                      <a:pt x="0" y="142"/>
                    </a:lnTo>
                    <a:lnTo>
                      <a:pt x="0" y="145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1" y="152"/>
                    </a:lnTo>
                    <a:lnTo>
                      <a:pt x="2" y="155"/>
                    </a:lnTo>
                    <a:lnTo>
                      <a:pt x="3" y="157"/>
                    </a:lnTo>
                    <a:lnTo>
                      <a:pt x="4" y="159"/>
                    </a:lnTo>
                    <a:lnTo>
                      <a:pt x="6" y="161"/>
                    </a:lnTo>
                    <a:lnTo>
                      <a:pt x="8" y="163"/>
                    </a:lnTo>
                    <a:lnTo>
                      <a:pt x="10" y="164"/>
                    </a:lnTo>
                    <a:lnTo>
                      <a:pt x="12" y="165"/>
                    </a:lnTo>
                    <a:lnTo>
                      <a:pt x="14" y="165"/>
                    </a:lnTo>
                    <a:lnTo>
                      <a:pt x="16" y="166"/>
                    </a:lnTo>
                    <a:lnTo>
                      <a:pt x="18" y="166"/>
                    </a:lnTo>
                    <a:lnTo>
                      <a:pt x="21" y="166"/>
                    </a:lnTo>
                    <a:lnTo>
                      <a:pt x="126" y="166"/>
                    </a:lnTo>
                    <a:lnTo>
                      <a:pt x="126" y="295"/>
                    </a:lnTo>
                    <a:lnTo>
                      <a:pt x="159" y="295"/>
                    </a:lnTo>
                    <a:lnTo>
                      <a:pt x="159" y="142"/>
                    </a:lnTo>
                    <a:lnTo>
                      <a:pt x="159" y="140"/>
                    </a:lnTo>
                    <a:lnTo>
                      <a:pt x="159" y="138"/>
                    </a:lnTo>
                    <a:lnTo>
                      <a:pt x="158" y="137"/>
                    </a:lnTo>
                    <a:lnTo>
                      <a:pt x="157" y="136"/>
                    </a:lnTo>
                    <a:lnTo>
                      <a:pt x="156" y="135"/>
                    </a:lnTo>
                    <a:lnTo>
                      <a:pt x="154" y="133"/>
                    </a:lnTo>
                    <a:lnTo>
                      <a:pt x="153" y="132"/>
                    </a:lnTo>
                    <a:lnTo>
                      <a:pt x="152" y="131"/>
                    </a:lnTo>
                    <a:lnTo>
                      <a:pt x="150" y="131"/>
                    </a:lnTo>
                    <a:lnTo>
                      <a:pt x="148" y="130"/>
                    </a:lnTo>
                    <a:lnTo>
                      <a:pt x="146" y="130"/>
                    </a:lnTo>
                    <a:lnTo>
                      <a:pt x="144" y="129"/>
                    </a:lnTo>
                    <a:lnTo>
                      <a:pt x="142" y="129"/>
                    </a:lnTo>
                    <a:lnTo>
                      <a:pt x="140" y="129"/>
                    </a:lnTo>
                    <a:lnTo>
                      <a:pt x="139" y="129"/>
                    </a:lnTo>
                    <a:lnTo>
                      <a:pt x="137" y="129"/>
                    </a:lnTo>
                    <a:lnTo>
                      <a:pt x="76" y="125"/>
                    </a:lnTo>
                    <a:lnTo>
                      <a:pt x="93" y="75"/>
                    </a:lnTo>
                    <a:lnTo>
                      <a:pt x="105" y="93"/>
                    </a:lnTo>
                    <a:lnTo>
                      <a:pt x="179" y="93"/>
                    </a:lnTo>
                    <a:lnTo>
                      <a:pt x="181" y="92"/>
                    </a:lnTo>
                    <a:lnTo>
                      <a:pt x="183" y="92"/>
                    </a:lnTo>
                    <a:lnTo>
                      <a:pt x="184" y="91"/>
                    </a:lnTo>
                    <a:lnTo>
                      <a:pt x="185" y="91"/>
                    </a:lnTo>
                    <a:lnTo>
                      <a:pt x="187" y="90"/>
                    </a:lnTo>
                    <a:lnTo>
                      <a:pt x="189" y="89"/>
                    </a:lnTo>
                    <a:lnTo>
                      <a:pt x="190" y="87"/>
                    </a:lnTo>
                    <a:lnTo>
                      <a:pt x="191" y="86"/>
                    </a:lnTo>
                    <a:lnTo>
                      <a:pt x="192" y="84"/>
                    </a:lnTo>
                    <a:lnTo>
                      <a:pt x="192" y="83"/>
                    </a:lnTo>
                    <a:lnTo>
                      <a:pt x="193" y="81"/>
                    </a:lnTo>
                    <a:lnTo>
                      <a:pt x="193" y="78"/>
                    </a:lnTo>
                    <a:lnTo>
                      <a:pt x="193" y="76"/>
                    </a:lnTo>
                    <a:lnTo>
                      <a:pt x="192" y="74"/>
                    </a:lnTo>
                    <a:lnTo>
                      <a:pt x="191" y="72"/>
                    </a:lnTo>
                    <a:lnTo>
                      <a:pt x="190" y="70"/>
                    </a:lnTo>
                    <a:lnTo>
                      <a:pt x="189" y="69"/>
                    </a:lnTo>
                    <a:lnTo>
                      <a:pt x="188" y="68"/>
                    </a:lnTo>
                    <a:lnTo>
                      <a:pt x="186" y="66"/>
                    </a:lnTo>
                    <a:lnTo>
                      <a:pt x="184" y="65"/>
                    </a:lnTo>
                    <a:lnTo>
                      <a:pt x="184" y="64"/>
                    </a:lnTo>
                    <a:lnTo>
                      <a:pt x="181" y="64"/>
                    </a:lnTo>
                    <a:lnTo>
                      <a:pt x="179" y="64"/>
                    </a:lnTo>
                    <a:lnTo>
                      <a:pt x="122" y="64"/>
                    </a:lnTo>
                    <a:lnTo>
                      <a:pt x="110" y="44"/>
                    </a:lnTo>
                    <a:lnTo>
                      <a:pt x="112" y="42"/>
                    </a:lnTo>
                    <a:lnTo>
                      <a:pt x="113" y="39"/>
                    </a:lnTo>
                    <a:lnTo>
                      <a:pt x="113" y="37"/>
                    </a:lnTo>
                    <a:lnTo>
                      <a:pt x="114" y="34"/>
                    </a:lnTo>
                    <a:lnTo>
                      <a:pt x="114" y="30"/>
                    </a:lnTo>
                    <a:lnTo>
                      <a:pt x="114" y="28"/>
                    </a:lnTo>
                    <a:lnTo>
                      <a:pt x="114" y="24"/>
                    </a:lnTo>
                    <a:lnTo>
                      <a:pt x="113" y="22"/>
                    </a:lnTo>
                    <a:lnTo>
                      <a:pt x="112" y="19"/>
                    </a:lnTo>
                    <a:lnTo>
                      <a:pt x="111" y="17"/>
                    </a:lnTo>
                    <a:lnTo>
                      <a:pt x="110" y="15"/>
                    </a:lnTo>
                    <a:lnTo>
                      <a:pt x="109" y="13"/>
                    </a:lnTo>
                    <a:lnTo>
                      <a:pt x="107" y="10"/>
                    </a:lnTo>
                    <a:lnTo>
                      <a:pt x="105" y="9"/>
                    </a:lnTo>
                    <a:lnTo>
                      <a:pt x="103" y="7"/>
                    </a:lnTo>
                    <a:lnTo>
                      <a:pt x="101" y="5"/>
                    </a:lnTo>
                    <a:lnTo>
                      <a:pt x="98" y="3"/>
                    </a:lnTo>
                    <a:lnTo>
                      <a:pt x="96" y="3"/>
                    </a:lnTo>
                    <a:lnTo>
                      <a:pt x="93" y="1"/>
                    </a:lnTo>
                    <a:lnTo>
                      <a:pt x="90" y="1"/>
                    </a:lnTo>
                    <a:lnTo>
                      <a:pt x="87" y="0"/>
                    </a:lnTo>
                    <a:lnTo>
                      <a:pt x="84" y="0"/>
                    </a:lnTo>
                    <a:lnTo>
                      <a:pt x="81" y="0"/>
                    </a:lnTo>
                    <a:lnTo>
                      <a:pt x="78" y="0"/>
                    </a:lnTo>
                    <a:lnTo>
                      <a:pt x="75" y="1"/>
                    </a:lnTo>
                    <a:lnTo>
                      <a:pt x="72" y="2"/>
                    </a:lnTo>
                    <a:lnTo>
                      <a:pt x="69" y="3"/>
                    </a:lnTo>
                    <a:lnTo>
                      <a:pt x="66" y="4"/>
                    </a:lnTo>
                    <a:lnTo>
                      <a:pt x="63" y="6"/>
                    </a:lnTo>
                    <a:lnTo>
                      <a:pt x="61" y="9"/>
                    </a:lnTo>
                    <a:lnTo>
                      <a:pt x="59" y="11"/>
                    </a:lnTo>
                    <a:lnTo>
                      <a:pt x="57" y="13"/>
                    </a:lnTo>
                    <a:lnTo>
                      <a:pt x="55" y="17"/>
                    </a:lnTo>
                    <a:lnTo>
                      <a:pt x="53" y="19"/>
                    </a:lnTo>
                    <a:lnTo>
                      <a:pt x="53" y="23"/>
                    </a:lnTo>
                  </a:path>
                </a:pathLst>
              </a:custGeom>
              <a:solidFill>
                <a:srgbClr val="FC0128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169" name="Rectangle 141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150813" y="2454275"/>
            <a:ext cx="358775" cy="283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i="1"/>
              <a:t>T</a:t>
            </a:r>
          </a:p>
          <a:p>
            <a:pPr algn="ctr"/>
            <a:r>
              <a:rPr lang="en-US" i="1"/>
              <a:t>a</a:t>
            </a:r>
          </a:p>
          <a:p>
            <a:pPr algn="ctr"/>
            <a:r>
              <a:rPr lang="en-US" i="1"/>
              <a:t>s</a:t>
            </a:r>
          </a:p>
          <a:p>
            <a:pPr algn="ctr"/>
            <a:r>
              <a:rPr lang="en-US" i="1"/>
              <a:t>k</a:t>
            </a:r>
          </a:p>
          <a:p>
            <a:pPr algn="ctr"/>
            <a:endParaRPr lang="en-US" i="1"/>
          </a:p>
          <a:p>
            <a:pPr algn="ctr"/>
            <a:r>
              <a:rPr lang="en-US" i="1"/>
              <a:t>O</a:t>
            </a:r>
          </a:p>
          <a:p>
            <a:pPr algn="ctr"/>
            <a:r>
              <a:rPr lang="en-US" i="1"/>
              <a:t>r</a:t>
            </a:r>
          </a:p>
          <a:p>
            <a:pPr algn="ctr"/>
            <a:r>
              <a:rPr lang="en-US" i="1"/>
              <a:t>d</a:t>
            </a:r>
          </a:p>
          <a:p>
            <a:pPr algn="ctr"/>
            <a:r>
              <a:rPr lang="en-US" i="1"/>
              <a:t>e</a:t>
            </a:r>
          </a:p>
          <a:p>
            <a:pPr algn="ctr"/>
            <a:r>
              <a:rPr lang="en-US" i="1"/>
              <a:t>r</a:t>
            </a:r>
          </a:p>
        </p:txBody>
      </p:sp>
      <p:sp>
        <p:nvSpPr>
          <p:cNvPr id="5170" name="Line 142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635000" y="22987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71" name="Rectangle 143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125913" y="1527175"/>
            <a:ext cx="688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i="1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1364717453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-76200"/>
            <a:ext cx="7848600" cy="990600"/>
          </a:xfrm>
        </p:spPr>
        <p:txBody>
          <a:bodyPr lIns="90488" tIns="44450" rIns="90488" bIns="44450"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Pipelined Laundry -- Start work ASAP</a:t>
            </a:r>
          </a:p>
        </p:txBody>
      </p:sp>
      <p:grpSp>
        <p:nvGrpSpPr>
          <p:cNvPr id="6147" name="Group 3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1130300" y="2927350"/>
            <a:ext cx="522288" cy="534988"/>
            <a:chOff x="712" y="1844"/>
            <a:chExt cx="329" cy="337"/>
          </a:xfrm>
        </p:grpSpPr>
        <p:sp>
          <p:nvSpPr>
            <p:cNvPr id="6274" name="Freeform 4"/>
            <p:cNvSpPr>
              <a:spLocks/>
            </p:cNvSpPr>
            <p:nvPr>
              <p:custDataLst>
                <p:tags r:id="rId102"/>
              </p:custDataLst>
            </p:nvPr>
          </p:nvSpPr>
          <p:spPr bwMode="auto">
            <a:xfrm>
              <a:off x="712" y="1844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5" name="Rectangle 5"/>
            <p:cNvSpPr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>
              <a:off x="763" y="1895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b="1"/>
                <a:t>A</a:t>
              </a:r>
            </a:p>
          </p:txBody>
        </p:sp>
      </p:grpSp>
      <p:grpSp>
        <p:nvGrpSpPr>
          <p:cNvPr id="6148" name="Group 6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117600" y="3778250"/>
            <a:ext cx="522288" cy="534988"/>
            <a:chOff x="704" y="2380"/>
            <a:chExt cx="329" cy="337"/>
          </a:xfrm>
        </p:grpSpPr>
        <p:sp>
          <p:nvSpPr>
            <p:cNvPr id="6272" name="Freeform 7"/>
            <p:cNvSpPr>
              <a:spLocks/>
            </p:cNvSpPr>
            <p:nvPr>
              <p:custDataLst>
                <p:tags r:id="rId100"/>
              </p:custDataLst>
            </p:nvPr>
          </p:nvSpPr>
          <p:spPr bwMode="auto">
            <a:xfrm>
              <a:off x="704" y="2380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3" name="Rectangle 8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>
              <a:off x="755" y="2431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b="1"/>
                <a:t>B</a:t>
              </a:r>
            </a:p>
          </p:txBody>
        </p:sp>
      </p:grpSp>
      <p:grpSp>
        <p:nvGrpSpPr>
          <p:cNvPr id="6149" name="Group 9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079500" y="4527550"/>
            <a:ext cx="522288" cy="534988"/>
            <a:chOff x="680" y="2852"/>
            <a:chExt cx="329" cy="337"/>
          </a:xfrm>
        </p:grpSpPr>
        <p:sp>
          <p:nvSpPr>
            <p:cNvPr id="6270" name="Freeform 10"/>
            <p:cNvSpPr>
              <a:spLocks/>
            </p:cNvSpPr>
            <p:nvPr>
              <p:custDataLst>
                <p:tags r:id="rId98"/>
              </p:custDataLst>
            </p:nvPr>
          </p:nvSpPr>
          <p:spPr bwMode="auto">
            <a:xfrm>
              <a:off x="680" y="2852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1" name="Rectangle 11"/>
            <p:cNvSpPr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>
              <a:off x="731" y="2903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b="1"/>
                <a:t>C</a:t>
              </a:r>
            </a:p>
          </p:txBody>
        </p:sp>
      </p:grpSp>
      <p:grpSp>
        <p:nvGrpSpPr>
          <p:cNvPr id="6150" name="Group 12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079500" y="5251450"/>
            <a:ext cx="522288" cy="534988"/>
            <a:chOff x="680" y="3308"/>
            <a:chExt cx="329" cy="337"/>
          </a:xfrm>
        </p:grpSpPr>
        <p:sp>
          <p:nvSpPr>
            <p:cNvPr id="6268" name="Freeform 13"/>
            <p:cNvSpPr>
              <a:spLocks/>
            </p:cNvSpPr>
            <p:nvPr>
              <p:custDataLst>
                <p:tags r:id="rId96"/>
              </p:custDataLst>
            </p:nvPr>
          </p:nvSpPr>
          <p:spPr bwMode="auto">
            <a:xfrm>
              <a:off x="680" y="3308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9" name="Rectangle 14"/>
            <p:cNvSpPr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>
              <a:off x="731" y="3359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b="1"/>
                <a:t>D</a:t>
              </a:r>
            </a:p>
          </p:txBody>
        </p:sp>
      </p:grpSp>
      <p:sp>
        <p:nvSpPr>
          <p:cNvPr id="6151" name="Rectangle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401763" y="1331913"/>
            <a:ext cx="892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6 PM</a:t>
            </a:r>
          </a:p>
        </p:txBody>
      </p:sp>
      <p:sp>
        <p:nvSpPr>
          <p:cNvPr id="6152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758950" y="1917700"/>
            <a:ext cx="6337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3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758950" y="177800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Rectangle 1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633663" y="134461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7</a:t>
            </a:r>
          </a:p>
        </p:txBody>
      </p:sp>
      <p:sp>
        <p:nvSpPr>
          <p:cNvPr id="6155" name="Rectangle 1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00463" y="134461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8</a:t>
            </a:r>
          </a:p>
        </p:txBody>
      </p:sp>
      <p:sp>
        <p:nvSpPr>
          <p:cNvPr id="6156" name="Rectangle 2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716463" y="134461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9</a:t>
            </a:r>
          </a:p>
        </p:txBody>
      </p:sp>
      <p:sp>
        <p:nvSpPr>
          <p:cNvPr id="6157" name="Rectangle 2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656263" y="135731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10</a:t>
            </a:r>
          </a:p>
        </p:txBody>
      </p:sp>
      <p:sp>
        <p:nvSpPr>
          <p:cNvPr id="6158" name="Rectangle 22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748463" y="134461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11</a:t>
            </a:r>
          </a:p>
        </p:txBody>
      </p:sp>
      <p:sp>
        <p:nvSpPr>
          <p:cNvPr id="6159" name="Rectangle 2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423150" y="1331913"/>
            <a:ext cx="14478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b="1"/>
              <a:t>Midnight</a:t>
            </a:r>
          </a:p>
        </p:txBody>
      </p:sp>
      <p:grpSp>
        <p:nvGrpSpPr>
          <p:cNvPr id="6160" name="Group 24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1803400" y="2825750"/>
            <a:ext cx="3490913" cy="2933700"/>
            <a:chOff x="1136" y="1780"/>
            <a:chExt cx="2199" cy="1848"/>
          </a:xfrm>
        </p:grpSpPr>
        <p:grpSp>
          <p:nvGrpSpPr>
            <p:cNvPr id="6192" name="Group 25"/>
            <p:cNvGrpSpPr>
              <a:grpSpLocks/>
            </p:cNvGrpSpPr>
            <p:nvPr/>
          </p:nvGrpSpPr>
          <p:grpSpPr bwMode="auto">
            <a:xfrm>
              <a:off x="1136" y="1780"/>
              <a:ext cx="967" cy="448"/>
              <a:chOff x="1136" y="1780"/>
              <a:chExt cx="967" cy="448"/>
            </a:xfrm>
          </p:grpSpPr>
          <p:grpSp>
            <p:nvGrpSpPr>
              <p:cNvPr id="6250" name="Group 26"/>
              <p:cNvGrpSpPr>
                <a:grpSpLocks/>
              </p:cNvGrpSpPr>
              <p:nvPr/>
            </p:nvGrpSpPr>
            <p:grpSpPr bwMode="auto">
              <a:xfrm>
                <a:off x="1136" y="1780"/>
                <a:ext cx="305" cy="448"/>
                <a:chOff x="1136" y="1780"/>
                <a:chExt cx="305" cy="448"/>
              </a:xfrm>
            </p:grpSpPr>
            <p:grpSp>
              <p:nvGrpSpPr>
                <p:cNvPr id="6264" name="Group 27"/>
                <p:cNvGrpSpPr>
                  <a:grpSpLocks/>
                </p:cNvGrpSpPr>
                <p:nvPr/>
              </p:nvGrpSpPr>
              <p:grpSpPr bwMode="auto">
                <a:xfrm>
                  <a:off x="1136" y="1780"/>
                  <a:ext cx="305" cy="448"/>
                  <a:chOff x="1136" y="1780"/>
                  <a:chExt cx="305" cy="448"/>
                </a:xfrm>
              </p:grpSpPr>
              <p:sp>
                <p:nvSpPr>
                  <p:cNvPr id="6266" name="AutoShape 28"/>
                  <p:cNvSpPr>
                    <a:spLocks noChangeArrowheads="1"/>
                  </p:cNvSpPr>
                  <p:nvPr>
                    <p:custDataLst>
                      <p:tags r:id="rId94"/>
                    </p:custDataLst>
                  </p:nvPr>
                </p:nvSpPr>
                <p:spPr bwMode="auto">
                  <a:xfrm>
                    <a:off x="1136" y="1851"/>
                    <a:ext cx="305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  <p:sp>
                <p:nvSpPr>
                  <p:cNvPr id="6267" name="AutoShape 29"/>
                  <p:cNvSpPr>
                    <a:spLocks noChangeArrowheads="1"/>
                  </p:cNvSpPr>
                  <p:nvPr>
                    <p:custDataLst>
                      <p:tags r:id="rId95"/>
                    </p:custDataLst>
                  </p:nvPr>
                </p:nvSpPr>
                <p:spPr bwMode="auto">
                  <a:xfrm>
                    <a:off x="1206" y="1780"/>
                    <a:ext cx="235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6265" name="AutoShape 30"/>
                <p:cNvSpPr>
                  <a:spLocks noChangeArrowheads="1"/>
                </p:cNvSpPr>
                <p:nvPr>
                  <p:custDataLst>
                    <p:tags r:id="rId93"/>
                  </p:custDataLst>
                </p:nvPr>
              </p:nvSpPr>
              <p:spPr bwMode="auto">
                <a:xfrm>
                  <a:off x="1198" y="1884"/>
                  <a:ext cx="158" cy="27"/>
                </a:xfrm>
                <a:prstGeom prst="parallelogram">
                  <a:avLst>
                    <a:gd name="adj" fmla="val 146269"/>
                  </a:avLst>
                </a:prstGeom>
                <a:solidFill>
                  <a:srgbClr val="F6BF69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grpSp>
            <p:nvGrpSpPr>
              <p:cNvPr id="6251" name="Group 31"/>
              <p:cNvGrpSpPr>
                <a:grpSpLocks/>
              </p:cNvGrpSpPr>
              <p:nvPr/>
            </p:nvGrpSpPr>
            <p:grpSpPr bwMode="auto">
              <a:xfrm>
                <a:off x="1437" y="1780"/>
                <a:ext cx="378" cy="448"/>
                <a:chOff x="1437" y="1780"/>
                <a:chExt cx="378" cy="448"/>
              </a:xfrm>
            </p:grpSpPr>
            <p:grpSp>
              <p:nvGrpSpPr>
                <p:cNvPr id="6259" name="Group 32"/>
                <p:cNvGrpSpPr>
                  <a:grpSpLocks/>
                </p:cNvGrpSpPr>
                <p:nvPr/>
              </p:nvGrpSpPr>
              <p:grpSpPr bwMode="auto">
                <a:xfrm>
                  <a:off x="1437" y="1780"/>
                  <a:ext cx="378" cy="448"/>
                  <a:chOff x="1437" y="1780"/>
                  <a:chExt cx="378" cy="448"/>
                </a:xfrm>
              </p:grpSpPr>
              <p:sp>
                <p:nvSpPr>
                  <p:cNvPr id="6262" name="AutoShape 33"/>
                  <p:cNvSpPr>
                    <a:spLocks noChangeArrowheads="1"/>
                  </p:cNvSpPr>
                  <p:nvPr>
                    <p:custDataLst>
                      <p:tags r:id="rId91"/>
                    </p:custDataLst>
                  </p:nvPr>
                </p:nvSpPr>
                <p:spPr bwMode="auto">
                  <a:xfrm>
                    <a:off x="1437" y="1851"/>
                    <a:ext cx="378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  <p:sp>
                <p:nvSpPr>
                  <p:cNvPr id="6263" name="AutoShape 34"/>
                  <p:cNvSpPr>
                    <a:spLocks noChangeArrowheads="1"/>
                  </p:cNvSpPr>
                  <p:nvPr>
                    <p:custDataLst>
                      <p:tags r:id="rId92"/>
                    </p:custDataLst>
                  </p:nvPr>
                </p:nvSpPr>
                <p:spPr bwMode="auto">
                  <a:xfrm>
                    <a:off x="1523" y="1780"/>
                    <a:ext cx="292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6260" name="Oval 35"/>
                <p:cNvSpPr>
                  <a:spLocks noChangeArrowheads="1"/>
                </p:cNvSpPr>
                <p:nvPr>
                  <p:custDataLst>
                    <p:tags r:id="rId89"/>
                  </p:custDataLst>
                </p:nvPr>
              </p:nvSpPr>
              <p:spPr bwMode="auto">
                <a:xfrm>
                  <a:off x="1552" y="1816"/>
                  <a:ext cx="49" cy="27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61" name="AutoShape 36"/>
                <p:cNvSpPr>
                  <a:spLocks noChangeArrowheads="1"/>
                </p:cNvSpPr>
                <p:nvPr>
                  <p:custDataLst>
                    <p:tags r:id="rId90"/>
                  </p:custDataLst>
                </p:nvPr>
              </p:nvSpPr>
              <p:spPr bwMode="auto">
                <a:xfrm>
                  <a:off x="1484" y="2026"/>
                  <a:ext cx="198" cy="84"/>
                </a:xfrm>
                <a:prstGeom prst="octagon">
                  <a:avLst>
                    <a:gd name="adj" fmla="val 29282"/>
                  </a:avLst>
                </a:prstGeom>
                <a:solidFill>
                  <a:srgbClr val="A2C1FE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sp>
            <p:nvSpPr>
              <p:cNvPr id="6252" name="Freeform 37"/>
              <p:cNvSpPr>
                <a:spLocks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2001" y="2009"/>
                <a:ext cx="86" cy="192"/>
              </a:xfrm>
              <a:custGeom>
                <a:avLst/>
                <a:gdLst>
                  <a:gd name="T0" fmla="*/ 62 w 86"/>
                  <a:gd name="T1" fmla="*/ 0 h 192"/>
                  <a:gd name="T2" fmla="*/ 85 w 86"/>
                  <a:gd name="T3" fmla="*/ 0 h 192"/>
                  <a:gd name="T4" fmla="*/ 23 w 86"/>
                  <a:gd name="T5" fmla="*/ 191 h 192"/>
                  <a:gd name="T6" fmla="*/ 0 w 86"/>
                  <a:gd name="T7" fmla="*/ 191 h 192"/>
                  <a:gd name="T8" fmla="*/ 62 w 86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192"/>
                  <a:gd name="T17" fmla="*/ 86 w 86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192">
                    <a:moveTo>
                      <a:pt x="62" y="0"/>
                    </a:moveTo>
                    <a:lnTo>
                      <a:pt x="85" y="0"/>
                    </a:lnTo>
                    <a:lnTo>
                      <a:pt x="23" y="191"/>
                    </a:lnTo>
                    <a:lnTo>
                      <a:pt x="0" y="191"/>
                    </a:lnTo>
                    <a:lnTo>
                      <a:pt x="62" y="0"/>
                    </a:lnTo>
                  </a:path>
                </a:pathLst>
              </a:custGeom>
              <a:solidFill>
                <a:srgbClr val="FC0128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3" name="Rectangle 38"/>
              <p:cNvSpPr>
                <a:spLocks noChangeArrowheads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1997" y="2009"/>
                <a:ext cx="106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6254" name="Rectangle 39"/>
              <p:cNvSpPr>
                <a:spLocks noChangeArrowheads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2004" y="2090"/>
                <a:ext cx="82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6255" name="Rectangle 40"/>
              <p:cNvSpPr>
                <a:spLocks noChangeArrowheads="1"/>
              </p:cNvSpPr>
              <p:nvPr>
                <p:custDataLst>
                  <p:tags r:id="rId86"/>
                </p:custDataLst>
              </p:nvPr>
            </p:nvSpPr>
            <p:spPr bwMode="auto">
              <a:xfrm>
                <a:off x="1821" y="2090"/>
                <a:ext cx="103" cy="11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6256" name="Group 41"/>
              <p:cNvGrpSpPr>
                <a:grpSpLocks/>
              </p:cNvGrpSpPr>
              <p:nvPr/>
            </p:nvGrpSpPr>
            <p:grpSpPr bwMode="auto">
              <a:xfrm>
                <a:off x="1819" y="1837"/>
                <a:ext cx="194" cy="364"/>
                <a:chOff x="1819" y="1837"/>
                <a:chExt cx="194" cy="364"/>
              </a:xfrm>
            </p:grpSpPr>
            <p:sp>
              <p:nvSpPr>
                <p:cNvPr id="6257" name="Oval 42"/>
                <p:cNvSpPr>
                  <a:spLocks noChangeArrowheads="1"/>
                </p:cNvSpPr>
                <p:nvPr>
                  <p:custDataLst>
                    <p:tags r:id="rId87"/>
                  </p:custDataLst>
                </p:nvPr>
              </p:nvSpPr>
              <p:spPr bwMode="auto">
                <a:xfrm>
                  <a:off x="1895" y="1837"/>
                  <a:ext cx="48" cy="48"/>
                </a:xfrm>
                <a:prstGeom prst="ellipse">
                  <a:avLst/>
                </a:prstGeom>
                <a:solidFill>
                  <a:srgbClr val="FC012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58" name="Freeform 43"/>
                <p:cNvSpPr>
                  <a:spLocks/>
                </p:cNvSpPr>
                <p:nvPr>
                  <p:custDataLst>
                    <p:tags r:id="rId88"/>
                  </p:custDataLst>
                </p:nvPr>
              </p:nvSpPr>
              <p:spPr bwMode="auto">
                <a:xfrm>
                  <a:off x="1819" y="1905"/>
                  <a:ext cx="194" cy="296"/>
                </a:xfrm>
                <a:custGeom>
                  <a:avLst/>
                  <a:gdLst>
                    <a:gd name="T0" fmla="*/ 2 w 194"/>
                    <a:gd name="T1" fmla="*/ 137 h 296"/>
                    <a:gd name="T2" fmla="*/ 1 w 194"/>
                    <a:gd name="T3" fmla="*/ 140 h 296"/>
                    <a:gd name="T4" fmla="*/ 0 w 194"/>
                    <a:gd name="T5" fmla="*/ 145 h 296"/>
                    <a:gd name="T6" fmla="*/ 0 w 194"/>
                    <a:gd name="T7" fmla="*/ 150 h 296"/>
                    <a:gd name="T8" fmla="*/ 2 w 194"/>
                    <a:gd name="T9" fmla="*/ 155 h 296"/>
                    <a:gd name="T10" fmla="*/ 4 w 194"/>
                    <a:gd name="T11" fmla="*/ 159 h 296"/>
                    <a:gd name="T12" fmla="*/ 8 w 194"/>
                    <a:gd name="T13" fmla="*/ 163 h 296"/>
                    <a:gd name="T14" fmla="*/ 12 w 194"/>
                    <a:gd name="T15" fmla="*/ 165 h 296"/>
                    <a:gd name="T16" fmla="*/ 16 w 194"/>
                    <a:gd name="T17" fmla="*/ 166 h 296"/>
                    <a:gd name="T18" fmla="*/ 21 w 194"/>
                    <a:gd name="T19" fmla="*/ 166 h 296"/>
                    <a:gd name="T20" fmla="*/ 126 w 194"/>
                    <a:gd name="T21" fmla="*/ 295 h 296"/>
                    <a:gd name="T22" fmla="*/ 159 w 194"/>
                    <a:gd name="T23" fmla="*/ 142 h 296"/>
                    <a:gd name="T24" fmla="*/ 159 w 194"/>
                    <a:gd name="T25" fmla="*/ 138 h 296"/>
                    <a:gd name="T26" fmla="*/ 157 w 194"/>
                    <a:gd name="T27" fmla="*/ 136 h 296"/>
                    <a:gd name="T28" fmla="*/ 154 w 194"/>
                    <a:gd name="T29" fmla="*/ 133 h 296"/>
                    <a:gd name="T30" fmla="*/ 152 w 194"/>
                    <a:gd name="T31" fmla="*/ 131 h 296"/>
                    <a:gd name="T32" fmla="*/ 148 w 194"/>
                    <a:gd name="T33" fmla="*/ 130 h 296"/>
                    <a:gd name="T34" fmla="*/ 144 w 194"/>
                    <a:gd name="T35" fmla="*/ 129 h 296"/>
                    <a:gd name="T36" fmla="*/ 140 w 194"/>
                    <a:gd name="T37" fmla="*/ 129 h 296"/>
                    <a:gd name="T38" fmla="*/ 137 w 194"/>
                    <a:gd name="T39" fmla="*/ 129 h 296"/>
                    <a:gd name="T40" fmla="*/ 93 w 194"/>
                    <a:gd name="T41" fmla="*/ 75 h 296"/>
                    <a:gd name="T42" fmla="*/ 179 w 194"/>
                    <a:gd name="T43" fmla="*/ 93 h 296"/>
                    <a:gd name="T44" fmla="*/ 183 w 194"/>
                    <a:gd name="T45" fmla="*/ 92 h 296"/>
                    <a:gd name="T46" fmla="*/ 185 w 194"/>
                    <a:gd name="T47" fmla="*/ 91 h 296"/>
                    <a:gd name="T48" fmla="*/ 189 w 194"/>
                    <a:gd name="T49" fmla="*/ 89 h 296"/>
                    <a:gd name="T50" fmla="*/ 191 w 194"/>
                    <a:gd name="T51" fmla="*/ 86 h 296"/>
                    <a:gd name="T52" fmla="*/ 192 w 194"/>
                    <a:gd name="T53" fmla="*/ 83 h 296"/>
                    <a:gd name="T54" fmla="*/ 193 w 194"/>
                    <a:gd name="T55" fmla="*/ 78 h 296"/>
                    <a:gd name="T56" fmla="*/ 192 w 194"/>
                    <a:gd name="T57" fmla="*/ 74 h 296"/>
                    <a:gd name="T58" fmla="*/ 190 w 194"/>
                    <a:gd name="T59" fmla="*/ 70 h 296"/>
                    <a:gd name="T60" fmla="*/ 188 w 194"/>
                    <a:gd name="T61" fmla="*/ 68 h 296"/>
                    <a:gd name="T62" fmla="*/ 184 w 194"/>
                    <a:gd name="T63" fmla="*/ 65 h 296"/>
                    <a:gd name="T64" fmla="*/ 181 w 194"/>
                    <a:gd name="T65" fmla="*/ 64 h 296"/>
                    <a:gd name="T66" fmla="*/ 122 w 194"/>
                    <a:gd name="T67" fmla="*/ 64 h 296"/>
                    <a:gd name="T68" fmla="*/ 112 w 194"/>
                    <a:gd name="T69" fmla="*/ 42 h 296"/>
                    <a:gd name="T70" fmla="*/ 113 w 194"/>
                    <a:gd name="T71" fmla="*/ 37 h 296"/>
                    <a:gd name="T72" fmla="*/ 114 w 194"/>
                    <a:gd name="T73" fmla="*/ 30 h 296"/>
                    <a:gd name="T74" fmla="*/ 114 w 194"/>
                    <a:gd name="T75" fmla="*/ 24 h 296"/>
                    <a:gd name="T76" fmla="*/ 112 w 194"/>
                    <a:gd name="T77" fmla="*/ 19 h 296"/>
                    <a:gd name="T78" fmla="*/ 110 w 194"/>
                    <a:gd name="T79" fmla="*/ 15 h 296"/>
                    <a:gd name="T80" fmla="*/ 107 w 194"/>
                    <a:gd name="T81" fmla="*/ 10 h 296"/>
                    <a:gd name="T82" fmla="*/ 103 w 194"/>
                    <a:gd name="T83" fmla="*/ 7 h 296"/>
                    <a:gd name="T84" fmla="*/ 98 w 194"/>
                    <a:gd name="T85" fmla="*/ 3 h 296"/>
                    <a:gd name="T86" fmla="*/ 93 w 194"/>
                    <a:gd name="T87" fmla="*/ 1 h 296"/>
                    <a:gd name="T88" fmla="*/ 87 w 194"/>
                    <a:gd name="T89" fmla="*/ 0 h 296"/>
                    <a:gd name="T90" fmla="*/ 81 w 194"/>
                    <a:gd name="T91" fmla="*/ 0 h 296"/>
                    <a:gd name="T92" fmla="*/ 75 w 194"/>
                    <a:gd name="T93" fmla="*/ 1 h 296"/>
                    <a:gd name="T94" fmla="*/ 69 w 194"/>
                    <a:gd name="T95" fmla="*/ 3 h 296"/>
                    <a:gd name="T96" fmla="*/ 63 w 194"/>
                    <a:gd name="T97" fmla="*/ 6 h 296"/>
                    <a:gd name="T98" fmla="*/ 59 w 194"/>
                    <a:gd name="T99" fmla="*/ 11 h 296"/>
                    <a:gd name="T100" fmla="*/ 55 w 194"/>
                    <a:gd name="T101" fmla="*/ 17 h 296"/>
                    <a:gd name="T102" fmla="*/ 53 w 194"/>
                    <a:gd name="T103" fmla="*/ 23 h 2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94"/>
                    <a:gd name="T157" fmla="*/ 0 h 296"/>
                    <a:gd name="T158" fmla="*/ 194 w 194"/>
                    <a:gd name="T159" fmla="*/ 296 h 29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94" h="296">
                      <a:moveTo>
                        <a:pt x="53" y="23"/>
                      </a:moveTo>
                      <a:lnTo>
                        <a:pt x="2" y="137"/>
                      </a:lnTo>
                      <a:lnTo>
                        <a:pt x="1" y="138"/>
                      </a:lnTo>
                      <a:lnTo>
                        <a:pt x="1" y="140"/>
                      </a:lnTo>
                      <a:lnTo>
                        <a:pt x="0" y="142"/>
                      </a:lnTo>
                      <a:lnTo>
                        <a:pt x="0" y="145"/>
                      </a:lnTo>
                      <a:lnTo>
                        <a:pt x="0" y="147"/>
                      </a:lnTo>
                      <a:lnTo>
                        <a:pt x="0" y="150"/>
                      </a:lnTo>
                      <a:lnTo>
                        <a:pt x="1" y="152"/>
                      </a:lnTo>
                      <a:lnTo>
                        <a:pt x="2" y="155"/>
                      </a:lnTo>
                      <a:lnTo>
                        <a:pt x="3" y="157"/>
                      </a:lnTo>
                      <a:lnTo>
                        <a:pt x="4" y="159"/>
                      </a:lnTo>
                      <a:lnTo>
                        <a:pt x="6" y="161"/>
                      </a:lnTo>
                      <a:lnTo>
                        <a:pt x="8" y="163"/>
                      </a:lnTo>
                      <a:lnTo>
                        <a:pt x="10" y="164"/>
                      </a:lnTo>
                      <a:lnTo>
                        <a:pt x="12" y="165"/>
                      </a:lnTo>
                      <a:lnTo>
                        <a:pt x="14" y="165"/>
                      </a:lnTo>
                      <a:lnTo>
                        <a:pt x="16" y="166"/>
                      </a:lnTo>
                      <a:lnTo>
                        <a:pt x="18" y="166"/>
                      </a:lnTo>
                      <a:lnTo>
                        <a:pt x="21" y="166"/>
                      </a:lnTo>
                      <a:lnTo>
                        <a:pt x="126" y="166"/>
                      </a:lnTo>
                      <a:lnTo>
                        <a:pt x="126" y="295"/>
                      </a:lnTo>
                      <a:lnTo>
                        <a:pt x="159" y="295"/>
                      </a:lnTo>
                      <a:lnTo>
                        <a:pt x="159" y="142"/>
                      </a:lnTo>
                      <a:lnTo>
                        <a:pt x="159" y="140"/>
                      </a:lnTo>
                      <a:lnTo>
                        <a:pt x="159" y="138"/>
                      </a:lnTo>
                      <a:lnTo>
                        <a:pt x="158" y="137"/>
                      </a:lnTo>
                      <a:lnTo>
                        <a:pt x="157" y="136"/>
                      </a:lnTo>
                      <a:lnTo>
                        <a:pt x="156" y="135"/>
                      </a:lnTo>
                      <a:lnTo>
                        <a:pt x="154" y="133"/>
                      </a:lnTo>
                      <a:lnTo>
                        <a:pt x="153" y="132"/>
                      </a:lnTo>
                      <a:lnTo>
                        <a:pt x="152" y="131"/>
                      </a:lnTo>
                      <a:lnTo>
                        <a:pt x="150" y="131"/>
                      </a:lnTo>
                      <a:lnTo>
                        <a:pt x="148" y="130"/>
                      </a:lnTo>
                      <a:lnTo>
                        <a:pt x="146" y="130"/>
                      </a:lnTo>
                      <a:lnTo>
                        <a:pt x="144" y="129"/>
                      </a:lnTo>
                      <a:lnTo>
                        <a:pt x="142" y="129"/>
                      </a:lnTo>
                      <a:lnTo>
                        <a:pt x="140" y="129"/>
                      </a:lnTo>
                      <a:lnTo>
                        <a:pt x="139" y="129"/>
                      </a:lnTo>
                      <a:lnTo>
                        <a:pt x="137" y="129"/>
                      </a:lnTo>
                      <a:lnTo>
                        <a:pt x="76" y="125"/>
                      </a:lnTo>
                      <a:lnTo>
                        <a:pt x="93" y="75"/>
                      </a:lnTo>
                      <a:lnTo>
                        <a:pt x="105" y="93"/>
                      </a:lnTo>
                      <a:lnTo>
                        <a:pt x="179" y="93"/>
                      </a:lnTo>
                      <a:lnTo>
                        <a:pt x="181" y="92"/>
                      </a:lnTo>
                      <a:lnTo>
                        <a:pt x="183" y="92"/>
                      </a:lnTo>
                      <a:lnTo>
                        <a:pt x="184" y="91"/>
                      </a:lnTo>
                      <a:lnTo>
                        <a:pt x="185" y="91"/>
                      </a:lnTo>
                      <a:lnTo>
                        <a:pt x="187" y="90"/>
                      </a:lnTo>
                      <a:lnTo>
                        <a:pt x="189" y="89"/>
                      </a:lnTo>
                      <a:lnTo>
                        <a:pt x="190" y="87"/>
                      </a:lnTo>
                      <a:lnTo>
                        <a:pt x="191" y="86"/>
                      </a:lnTo>
                      <a:lnTo>
                        <a:pt x="192" y="84"/>
                      </a:lnTo>
                      <a:lnTo>
                        <a:pt x="192" y="83"/>
                      </a:lnTo>
                      <a:lnTo>
                        <a:pt x="193" y="81"/>
                      </a:lnTo>
                      <a:lnTo>
                        <a:pt x="193" y="78"/>
                      </a:lnTo>
                      <a:lnTo>
                        <a:pt x="193" y="76"/>
                      </a:lnTo>
                      <a:lnTo>
                        <a:pt x="192" y="74"/>
                      </a:lnTo>
                      <a:lnTo>
                        <a:pt x="191" y="72"/>
                      </a:lnTo>
                      <a:lnTo>
                        <a:pt x="190" y="70"/>
                      </a:lnTo>
                      <a:lnTo>
                        <a:pt x="189" y="69"/>
                      </a:lnTo>
                      <a:lnTo>
                        <a:pt x="188" y="68"/>
                      </a:lnTo>
                      <a:lnTo>
                        <a:pt x="186" y="66"/>
                      </a:lnTo>
                      <a:lnTo>
                        <a:pt x="184" y="65"/>
                      </a:lnTo>
                      <a:lnTo>
                        <a:pt x="184" y="64"/>
                      </a:lnTo>
                      <a:lnTo>
                        <a:pt x="181" y="64"/>
                      </a:lnTo>
                      <a:lnTo>
                        <a:pt x="179" y="64"/>
                      </a:lnTo>
                      <a:lnTo>
                        <a:pt x="122" y="64"/>
                      </a:lnTo>
                      <a:lnTo>
                        <a:pt x="110" y="44"/>
                      </a:lnTo>
                      <a:lnTo>
                        <a:pt x="112" y="42"/>
                      </a:lnTo>
                      <a:lnTo>
                        <a:pt x="113" y="39"/>
                      </a:lnTo>
                      <a:lnTo>
                        <a:pt x="113" y="37"/>
                      </a:lnTo>
                      <a:lnTo>
                        <a:pt x="114" y="34"/>
                      </a:lnTo>
                      <a:lnTo>
                        <a:pt x="114" y="30"/>
                      </a:lnTo>
                      <a:lnTo>
                        <a:pt x="114" y="28"/>
                      </a:lnTo>
                      <a:lnTo>
                        <a:pt x="114" y="24"/>
                      </a:lnTo>
                      <a:lnTo>
                        <a:pt x="113" y="22"/>
                      </a:lnTo>
                      <a:lnTo>
                        <a:pt x="112" y="19"/>
                      </a:lnTo>
                      <a:lnTo>
                        <a:pt x="111" y="17"/>
                      </a:lnTo>
                      <a:lnTo>
                        <a:pt x="110" y="15"/>
                      </a:lnTo>
                      <a:lnTo>
                        <a:pt x="109" y="13"/>
                      </a:lnTo>
                      <a:lnTo>
                        <a:pt x="107" y="10"/>
                      </a:lnTo>
                      <a:lnTo>
                        <a:pt x="105" y="9"/>
                      </a:lnTo>
                      <a:lnTo>
                        <a:pt x="103" y="7"/>
                      </a:lnTo>
                      <a:lnTo>
                        <a:pt x="101" y="5"/>
                      </a:lnTo>
                      <a:lnTo>
                        <a:pt x="98" y="3"/>
                      </a:lnTo>
                      <a:lnTo>
                        <a:pt x="96" y="3"/>
                      </a:lnTo>
                      <a:lnTo>
                        <a:pt x="93" y="1"/>
                      </a:lnTo>
                      <a:lnTo>
                        <a:pt x="90" y="1"/>
                      </a:lnTo>
                      <a:lnTo>
                        <a:pt x="87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8" y="0"/>
                      </a:lnTo>
                      <a:lnTo>
                        <a:pt x="75" y="1"/>
                      </a:lnTo>
                      <a:lnTo>
                        <a:pt x="72" y="2"/>
                      </a:lnTo>
                      <a:lnTo>
                        <a:pt x="69" y="3"/>
                      </a:lnTo>
                      <a:lnTo>
                        <a:pt x="66" y="4"/>
                      </a:lnTo>
                      <a:lnTo>
                        <a:pt x="63" y="6"/>
                      </a:lnTo>
                      <a:lnTo>
                        <a:pt x="61" y="9"/>
                      </a:lnTo>
                      <a:lnTo>
                        <a:pt x="59" y="11"/>
                      </a:lnTo>
                      <a:lnTo>
                        <a:pt x="57" y="13"/>
                      </a:lnTo>
                      <a:lnTo>
                        <a:pt x="55" y="17"/>
                      </a:lnTo>
                      <a:lnTo>
                        <a:pt x="53" y="19"/>
                      </a:lnTo>
                      <a:lnTo>
                        <a:pt x="53" y="23"/>
                      </a:lnTo>
                    </a:path>
                  </a:pathLst>
                </a:custGeom>
                <a:solidFill>
                  <a:srgbClr val="FC0128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6193" name="Group 44"/>
            <p:cNvGrpSpPr>
              <a:grpSpLocks/>
            </p:cNvGrpSpPr>
            <p:nvPr/>
          </p:nvGrpSpPr>
          <p:grpSpPr bwMode="auto">
            <a:xfrm>
              <a:off x="1536" y="2244"/>
              <a:ext cx="967" cy="448"/>
              <a:chOff x="1536" y="2244"/>
              <a:chExt cx="967" cy="448"/>
            </a:xfrm>
          </p:grpSpPr>
          <p:grpSp>
            <p:nvGrpSpPr>
              <p:cNvPr id="6232" name="Group 45"/>
              <p:cNvGrpSpPr>
                <a:grpSpLocks/>
              </p:cNvGrpSpPr>
              <p:nvPr/>
            </p:nvGrpSpPr>
            <p:grpSpPr bwMode="auto">
              <a:xfrm>
                <a:off x="1536" y="2244"/>
                <a:ext cx="305" cy="448"/>
                <a:chOff x="1536" y="2244"/>
                <a:chExt cx="305" cy="448"/>
              </a:xfrm>
            </p:grpSpPr>
            <p:grpSp>
              <p:nvGrpSpPr>
                <p:cNvPr id="6246" name="Group 46"/>
                <p:cNvGrpSpPr>
                  <a:grpSpLocks/>
                </p:cNvGrpSpPr>
                <p:nvPr/>
              </p:nvGrpSpPr>
              <p:grpSpPr bwMode="auto">
                <a:xfrm>
                  <a:off x="1536" y="2244"/>
                  <a:ext cx="305" cy="448"/>
                  <a:chOff x="1536" y="2244"/>
                  <a:chExt cx="305" cy="448"/>
                </a:xfrm>
              </p:grpSpPr>
              <p:sp>
                <p:nvSpPr>
                  <p:cNvPr id="6248" name="AutoShape 47"/>
                  <p:cNvSpPr>
                    <a:spLocks noChangeArrowheads="1"/>
                  </p:cNvSpPr>
                  <p:nvPr>
                    <p:custDataLst>
                      <p:tags r:id="rId81"/>
                    </p:custDataLst>
                  </p:nvPr>
                </p:nvSpPr>
                <p:spPr bwMode="auto">
                  <a:xfrm>
                    <a:off x="1536" y="2315"/>
                    <a:ext cx="305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  <p:sp>
                <p:nvSpPr>
                  <p:cNvPr id="6249" name="AutoShape 48"/>
                  <p:cNvSpPr>
                    <a:spLocks noChangeArrowheads="1"/>
                  </p:cNvSpPr>
                  <p:nvPr>
                    <p:custDataLst>
                      <p:tags r:id="rId82"/>
                    </p:custDataLst>
                  </p:nvPr>
                </p:nvSpPr>
                <p:spPr bwMode="auto">
                  <a:xfrm>
                    <a:off x="1606" y="2244"/>
                    <a:ext cx="235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6247" name="AutoShape 49"/>
                <p:cNvSpPr>
                  <a:spLocks noChangeArrowheads="1"/>
                </p:cNvSpPr>
                <p:nvPr>
                  <p:custDataLst>
                    <p:tags r:id="rId80"/>
                  </p:custDataLst>
                </p:nvPr>
              </p:nvSpPr>
              <p:spPr bwMode="auto">
                <a:xfrm>
                  <a:off x="1598" y="2348"/>
                  <a:ext cx="158" cy="27"/>
                </a:xfrm>
                <a:prstGeom prst="parallelogram">
                  <a:avLst>
                    <a:gd name="adj" fmla="val 146269"/>
                  </a:avLst>
                </a:prstGeom>
                <a:solidFill>
                  <a:srgbClr val="F6BF69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grpSp>
            <p:nvGrpSpPr>
              <p:cNvPr id="6233" name="Group 50"/>
              <p:cNvGrpSpPr>
                <a:grpSpLocks/>
              </p:cNvGrpSpPr>
              <p:nvPr/>
            </p:nvGrpSpPr>
            <p:grpSpPr bwMode="auto">
              <a:xfrm>
                <a:off x="1837" y="2244"/>
                <a:ext cx="378" cy="448"/>
                <a:chOff x="1837" y="2244"/>
                <a:chExt cx="378" cy="448"/>
              </a:xfrm>
            </p:grpSpPr>
            <p:grpSp>
              <p:nvGrpSpPr>
                <p:cNvPr id="6241" name="Group 51"/>
                <p:cNvGrpSpPr>
                  <a:grpSpLocks/>
                </p:cNvGrpSpPr>
                <p:nvPr/>
              </p:nvGrpSpPr>
              <p:grpSpPr bwMode="auto">
                <a:xfrm>
                  <a:off x="1837" y="2244"/>
                  <a:ext cx="378" cy="448"/>
                  <a:chOff x="1837" y="2244"/>
                  <a:chExt cx="378" cy="448"/>
                </a:xfrm>
              </p:grpSpPr>
              <p:sp>
                <p:nvSpPr>
                  <p:cNvPr id="6244" name="AutoShape 52"/>
                  <p:cNvSpPr>
                    <a:spLocks noChangeArrowheads="1"/>
                  </p:cNvSpPr>
                  <p:nvPr>
                    <p:custDataLst>
                      <p:tags r:id="rId78"/>
                    </p:custDataLst>
                  </p:nvPr>
                </p:nvSpPr>
                <p:spPr bwMode="auto">
                  <a:xfrm>
                    <a:off x="1837" y="2315"/>
                    <a:ext cx="378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  <p:sp>
                <p:nvSpPr>
                  <p:cNvPr id="6245" name="AutoShape 53"/>
                  <p:cNvSpPr>
                    <a:spLocks noChangeArrowheads="1"/>
                  </p:cNvSpPr>
                  <p:nvPr>
                    <p:custDataLst>
                      <p:tags r:id="rId79"/>
                    </p:custDataLst>
                  </p:nvPr>
                </p:nvSpPr>
                <p:spPr bwMode="auto">
                  <a:xfrm>
                    <a:off x="1923" y="2244"/>
                    <a:ext cx="292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6242" name="Oval 54"/>
                <p:cNvSpPr>
                  <a:spLocks noChangeArrowheads="1"/>
                </p:cNvSpPr>
                <p:nvPr>
                  <p:custDataLst>
                    <p:tags r:id="rId76"/>
                  </p:custDataLst>
                </p:nvPr>
              </p:nvSpPr>
              <p:spPr bwMode="auto">
                <a:xfrm>
                  <a:off x="1952" y="2280"/>
                  <a:ext cx="49" cy="27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43" name="AutoShape 55"/>
                <p:cNvSpPr>
                  <a:spLocks noChangeArrowheads="1"/>
                </p:cNvSpPr>
                <p:nvPr>
                  <p:custDataLst>
                    <p:tags r:id="rId77"/>
                  </p:custDataLst>
                </p:nvPr>
              </p:nvSpPr>
              <p:spPr bwMode="auto">
                <a:xfrm>
                  <a:off x="1884" y="2490"/>
                  <a:ext cx="198" cy="84"/>
                </a:xfrm>
                <a:prstGeom prst="octagon">
                  <a:avLst>
                    <a:gd name="adj" fmla="val 29282"/>
                  </a:avLst>
                </a:prstGeom>
                <a:solidFill>
                  <a:srgbClr val="A2C1FE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sp>
            <p:nvSpPr>
              <p:cNvPr id="6234" name="Freeform 56"/>
              <p:cNvSpPr>
                <a:spLocks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2401" y="2473"/>
                <a:ext cx="86" cy="192"/>
              </a:xfrm>
              <a:custGeom>
                <a:avLst/>
                <a:gdLst>
                  <a:gd name="T0" fmla="*/ 62 w 86"/>
                  <a:gd name="T1" fmla="*/ 0 h 192"/>
                  <a:gd name="T2" fmla="*/ 85 w 86"/>
                  <a:gd name="T3" fmla="*/ 0 h 192"/>
                  <a:gd name="T4" fmla="*/ 23 w 86"/>
                  <a:gd name="T5" fmla="*/ 191 h 192"/>
                  <a:gd name="T6" fmla="*/ 0 w 86"/>
                  <a:gd name="T7" fmla="*/ 191 h 192"/>
                  <a:gd name="T8" fmla="*/ 62 w 86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192"/>
                  <a:gd name="T17" fmla="*/ 86 w 86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192">
                    <a:moveTo>
                      <a:pt x="62" y="0"/>
                    </a:moveTo>
                    <a:lnTo>
                      <a:pt x="85" y="0"/>
                    </a:lnTo>
                    <a:lnTo>
                      <a:pt x="23" y="191"/>
                    </a:lnTo>
                    <a:lnTo>
                      <a:pt x="0" y="191"/>
                    </a:lnTo>
                    <a:lnTo>
                      <a:pt x="62" y="0"/>
                    </a:lnTo>
                  </a:path>
                </a:pathLst>
              </a:custGeom>
              <a:solidFill>
                <a:srgbClr val="FC0128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5" name="Rectangle 57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2397" y="2473"/>
                <a:ext cx="106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6236" name="Rectangle 58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2404" y="2554"/>
                <a:ext cx="82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6237" name="Rectangle 59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2221" y="2554"/>
                <a:ext cx="103" cy="11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6238" name="Group 60"/>
              <p:cNvGrpSpPr>
                <a:grpSpLocks/>
              </p:cNvGrpSpPr>
              <p:nvPr/>
            </p:nvGrpSpPr>
            <p:grpSpPr bwMode="auto">
              <a:xfrm>
                <a:off x="2219" y="2301"/>
                <a:ext cx="194" cy="364"/>
                <a:chOff x="2219" y="2301"/>
                <a:chExt cx="194" cy="364"/>
              </a:xfrm>
            </p:grpSpPr>
            <p:sp>
              <p:nvSpPr>
                <p:cNvPr id="6239" name="Oval 61"/>
                <p:cNvSpPr>
                  <a:spLocks noChangeArrowheads="1"/>
                </p:cNvSpPr>
                <p:nvPr>
                  <p:custDataLst>
                    <p:tags r:id="rId74"/>
                  </p:custDataLst>
                </p:nvPr>
              </p:nvSpPr>
              <p:spPr bwMode="auto">
                <a:xfrm>
                  <a:off x="2295" y="2301"/>
                  <a:ext cx="48" cy="48"/>
                </a:xfrm>
                <a:prstGeom prst="ellipse">
                  <a:avLst/>
                </a:prstGeom>
                <a:solidFill>
                  <a:srgbClr val="FC012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40" name="Freeform 62"/>
                <p:cNvSpPr>
                  <a:spLocks/>
                </p:cNvSpPr>
                <p:nvPr>
                  <p:custDataLst>
                    <p:tags r:id="rId75"/>
                  </p:custDataLst>
                </p:nvPr>
              </p:nvSpPr>
              <p:spPr bwMode="auto">
                <a:xfrm>
                  <a:off x="2219" y="2369"/>
                  <a:ext cx="194" cy="296"/>
                </a:xfrm>
                <a:custGeom>
                  <a:avLst/>
                  <a:gdLst>
                    <a:gd name="T0" fmla="*/ 2 w 194"/>
                    <a:gd name="T1" fmla="*/ 137 h 296"/>
                    <a:gd name="T2" fmla="*/ 1 w 194"/>
                    <a:gd name="T3" fmla="*/ 140 h 296"/>
                    <a:gd name="T4" fmla="*/ 0 w 194"/>
                    <a:gd name="T5" fmla="*/ 145 h 296"/>
                    <a:gd name="T6" fmla="*/ 0 w 194"/>
                    <a:gd name="T7" fmla="*/ 150 h 296"/>
                    <a:gd name="T8" fmla="*/ 2 w 194"/>
                    <a:gd name="T9" fmla="*/ 155 h 296"/>
                    <a:gd name="T10" fmla="*/ 4 w 194"/>
                    <a:gd name="T11" fmla="*/ 159 h 296"/>
                    <a:gd name="T12" fmla="*/ 8 w 194"/>
                    <a:gd name="T13" fmla="*/ 163 h 296"/>
                    <a:gd name="T14" fmla="*/ 12 w 194"/>
                    <a:gd name="T15" fmla="*/ 165 h 296"/>
                    <a:gd name="T16" fmla="*/ 16 w 194"/>
                    <a:gd name="T17" fmla="*/ 166 h 296"/>
                    <a:gd name="T18" fmla="*/ 21 w 194"/>
                    <a:gd name="T19" fmla="*/ 166 h 296"/>
                    <a:gd name="T20" fmla="*/ 126 w 194"/>
                    <a:gd name="T21" fmla="*/ 295 h 296"/>
                    <a:gd name="T22" fmla="*/ 159 w 194"/>
                    <a:gd name="T23" fmla="*/ 142 h 296"/>
                    <a:gd name="T24" fmla="*/ 159 w 194"/>
                    <a:gd name="T25" fmla="*/ 138 h 296"/>
                    <a:gd name="T26" fmla="*/ 157 w 194"/>
                    <a:gd name="T27" fmla="*/ 136 h 296"/>
                    <a:gd name="T28" fmla="*/ 154 w 194"/>
                    <a:gd name="T29" fmla="*/ 133 h 296"/>
                    <a:gd name="T30" fmla="*/ 152 w 194"/>
                    <a:gd name="T31" fmla="*/ 131 h 296"/>
                    <a:gd name="T32" fmla="*/ 148 w 194"/>
                    <a:gd name="T33" fmla="*/ 130 h 296"/>
                    <a:gd name="T34" fmla="*/ 144 w 194"/>
                    <a:gd name="T35" fmla="*/ 129 h 296"/>
                    <a:gd name="T36" fmla="*/ 140 w 194"/>
                    <a:gd name="T37" fmla="*/ 129 h 296"/>
                    <a:gd name="T38" fmla="*/ 137 w 194"/>
                    <a:gd name="T39" fmla="*/ 129 h 296"/>
                    <a:gd name="T40" fmla="*/ 93 w 194"/>
                    <a:gd name="T41" fmla="*/ 75 h 296"/>
                    <a:gd name="T42" fmla="*/ 179 w 194"/>
                    <a:gd name="T43" fmla="*/ 93 h 296"/>
                    <a:gd name="T44" fmla="*/ 183 w 194"/>
                    <a:gd name="T45" fmla="*/ 92 h 296"/>
                    <a:gd name="T46" fmla="*/ 185 w 194"/>
                    <a:gd name="T47" fmla="*/ 91 h 296"/>
                    <a:gd name="T48" fmla="*/ 189 w 194"/>
                    <a:gd name="T49" fmla="*/ 89 h 296"/>
                    <a:gd name="T50" fmla="*/ 191 w 194"/>
                    <a:gd name="T51" fmla="*/ 86 h 296"/>
                    <a:gd name="T52" fmla="*/ 192 w 194"/>
                    <a:gd name="T53" fmla="*/ 83 h 296"/>
                    <a:gd name="T54" fmla="*/ 193 w 194"/>
                    <a:gd name="T55" fmla="*/ 78 h 296"/>
                    <a:gd name="T56" fmla="*/ 192 w 194"/>
                    <a:gd name="T57" fmla="*/ 74 h 296"/>
                    <a:gd name="T58" fmla="*/ 190 w 194"/>
                    <a:gd name="T59" fmla="*/ 70 h 296"/>
                    <a:gd name="T60" fmla="*/ 188 w 194"/>
                    <a:gd name="T61" fmla="*/ 68 h 296"/>
                    <a:gd name="T62" fmla="*/ 184 w 194"/>
                    <a:gd name="T63" fmla="*/ 65 h 296"/>
                    <a:gd name="T64" fmla="*/ 181 w 194"/>
                    <a:gd name="T65" fmla="*/ 64 h 296"/>
                    <a:gd name="T66" fmla="*/ 122 w 194"/>
                    <a:gd name="T67" fmla="*/ 64 h 296"/>
                    <a:gd name="T68" fmla="*/ 112 w 194"/>
                    <a:gd name="T69" fmla="*/ 42 h 296"/>
                    <a:gd name="T70" fmla="*/ 113 w 194"/>
                    <a:gd name="T71" fmla="*/ 37 h 296"/>
                    <a:gd name="T72" fmla="*/ 114 w 194"/>
                    <a:gd name="T73" fmla="*/ 30 h 296"/>
                    <a:gd name="T74" fmla="*/ 114 w 194"/>
                    <a:gd name="T75" fmla="*/ 24 h 296"/>
                    <a:gd name="T76" fmla="*/ 112 w 194"/>
                    <a:gd name="T77" fmla="*/ 19 h 296"/>
                    <a:gd name="T78" fmla="*/ 110 w 194"/>
                    <a:gd name="T79" fmla="*/ 15 h 296"/>
                    <a:gd name="T80" fmla="*/ 107 w 194"/>
                    <a:gd name="T81" fmla="*/ 10 h 296"/>
                    <a:gd name="T82" fmla="*/ 103 w 194"/>
                    <a:gd name="T83" fmla="*/ 7 h 296"/>
                    <a:gd name="T84" fmla="*/ 98 w 194"/>
                    <a:gd name="T85" fmla="*/ 3 h 296"/>
                    <a:gd name="T86" fmla="*/ 93 w 194"/>
                    <a:gd name="T87" fmla="*/ 1 h 296"/>
                    <a:gd name="T88" fmla="*/ 87 w 194"/>
                    <a:gd name="T89" fmla="*/ 0 h 296"/>
                    <a:gd name="T90" fmla="*/ 81 w 194"/>
                    <a:gd name="T91" fmla="*/ 0 h 296"/>
                    <a:gd name="T92" fmla="*/ 75 w 194"/>
                    <a:gd name="T93" fmla="*/ 1 h 296"/>
                    <a:gd name="T94" fmla="*/ 69 w 194"/>
                    <a:gd name="T95" fmla="*/ 3 h 296"/>
                    <a:gd name="T96" fmla="*/ 63 w 194"/>
                    <a:gd name="T97" fmla="*/ 6 h 296"/>
                    <a:gd name="T98" fmla="*/ 59 w 194"/>
                    <a:gd name="T99" fmla="*/ 11 h 296"/>
                    <a:gd name="T100" fmla="*/ 55 w 194"/>
                    <a:gd name="T101" fmla="*/ 17 h 296"/>
                    <a:gd name="T102" fmla="*/ 53 w 194"/>
                    <a:gd name="T103" fmla="*/ 23 h 2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94"/>
                    <a:gd name="T157" fmla="*/ 0 h 296"/>
                    <a:gd name="T158" fmla="*/ 194 w 194"/>
                    <a:gd name="T159" fmla="*/ 296 h 29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94" h="296">
                      <a:moveTo>
                        <a:pt x="53" y="23"/>
                      </a:moveTo>
                      <a:lnTo>
                        <a:pt x="2" y="137"/>
                      </a:lnTo>
                      <a:lnTo>
                        <a:pt x="1" y="138"/>
                      </a:lnTo>
                      <a:lnTo>
                        <a:pt x="1" y="140"/>
                      </a:lnTo>
                      <a:lnTo>
                        <a:pt x="0" y="142"/>
                      </a:lnTo>
                      <a:lnTo>
                        <a:pt x="0" y="145"/>
                      </a:lnTo>
                      <a:lnTo>
                        <a:pt x="0" y="147"/>
                      </a:lnTo>
                      <a:lnTo>
                        <a:pt x="0" y="150"/>
                      </a:lnTo>
                      <a:lnTo>
                        <a:pt x="1" y="152"/>
                      </a:lnTo>
                      <a:lnTo>
                        <a:pt x="2" y="155"/>
                      </a:lnTo>
                      <a:lnTo>
                        <a:pt x="3" y="157"/>
                      </a:lnTo>
                      <a:lnTo>
                        <a:pt x="4" y="159"/>
                      </a:lnTo>
                      <a:lnTo>
                        <a:pt x="6" y="161"/>
                      </a:lnTo>
                      <a:lnTo>
                        <a:pt x="8" y="163"/>
                      </a:lnTo>
                      <a:lnTo>
                        <a:pt x="10" y="164"/>
                      </a:lnTo>
                      <a:lnTo>
                        <a:pt x="12" y="165"/>
                      </a:lnTo>
                      <a:lnTo>
                        <a:pt x="14" y="165"/>
                      </a:lnTo>
                      <a:lnTo>
                        <a:pt x="16" y="166"/>
                      </a:lnTo>
                      <a:lnTo>
                        <a:pt x="18" y="166"/>
                      </a:lnTo>
                      <a:lnTo>
                        <a:pt x="21" y="166"/>
                      </a:lnTo>
                      <a:lnTo>
                        <a:pt x="126" y="166"/>
                      </a:lnTo>
                      <a:lnTo>
                        <a:pt x="126" y="295"/>
                      </a:lnTo>
                      <a:lnTo>
                        <a:pt x="159" y="295"/>
                      </a:lnTo>
                      <a:lnTo>
                        <a:pt x="159" y="142"/>
                      </a:lnTo>
                      <a:lnTo>
                        <a:pt x="159" y="140"/>
                      </a:lnTo>
                      <a:lnTo>
                        <a:pt x="159" y="138"/>
                      </a:lnTo>
                      <a:lnTo>
                        <a:pt x="158" y="137"/>
                      </a:lnTo>
                      <a:lnTo>
                        <a:pt x="157" y="136"/>
                      </a:lnTo>
                      <a:lnTo>
                        <a:pt x="156" y="135"/>
                      </a:lnTo>
                      <a:lnTo>
                        <a:pt x="154" y="133"/>
                      </a:lnTo>
                      <a:lnTo>
                        <a:pt x="153" y="132"/>
                      </a:lnTo>
                      <a:lnTo>
                        <a:pt x="152" y="131"/>
                      </a:lnTo>
                      <a:lnTo>
                        <a:pt x="150" y="131"/>
                      </a:lnTo>
                      <a:lnTo>
                        <a:pt x="148" y="130"/>
                      </a:lnTo>
                      <a:lnTo>
                        <a:pt x="146" y="130"/>
                      </a:lnTo>
                      <a:lnTo>
                        <a:pt x="144" y="129"/>
                      </a:lnTo>
                      <a:lnTo>
                        <a:pt x="142" y="129"/>
                      </a:lnTo>
                      <a:lnTo>
                        <a:pt x="140" y="129"/>
                      </a:lnTo>
                      <a:lnTo>
                        <a:pt x="139" y="129"/>
                      </a:lnTo>
                      <a:lnTo>
                        <a:pt x="137" y="129"/>
                      </a:lnTo>
                      <a:lnTo>
                        <a:pt x="76" y="125"/>
                      </a:lnTo>
                      <a:lnTo>
                        <a:pt x="93" y="75"/>
                      </a:lnTo>
                      <a:lnTo>
                        <a:pt x="105" y="93"/>
                      </a:lnTo>
                      <a:lnTo>
                        <a:pt x="179" y="93"/>
                      </a:lnTo>
                      <a:lnTo>
                        <a:pt x="181" y="92"/>
                      </a:lnTo>
                      <a:lnTo>
                        <a:pt x="183" y="92"/>
                      </a:lnTo>
                      <a:lnTo>
                        <a:pt x="184" y="91"/>
                      </a:lnTo>
                      <a:lnTo>
                        <a:pt x="185" y="91"/>
                      </a:lnTo>
                      <a:lnTo>
                        <a:pt x="187" y="90"/>
                      </a:lnTo>
                      <a:lnTo>
                        <a:pt x="189" y="89"/>
                      </a:lnTo>
                      <a:lnTo>
                        <a:pt x="190" y="87"/>
                      </a:lnTo>
                      <a:lnTo>
                        <a:pt x="191" y="86"/>
                      </a:lnTo>
                      <a:lnTo>
                        <a:pt x="192" y="84"/>
                      </a:lnTo>
                      <a:lnTo>
                        <a:pt x="192" y="83"/>
                      </a:lnTo>
                      <a:lnTo>
                        <a:pt x="193" y="81"/>
                      </a:lnTo>
                      <a:lnTo>
                        <a:pt x="193" y="78"/>
                      </a:lnTo>
                      <a:lnTo>
                        <a:pt x="193" y="76"/>
                      </a:lnTo>
                      <a:lnTo>
                        <a:pt x="192" y="74"/>
                      </a:lnTo>
                      <a:lnTo>
                        <a:pt x="191" y="72"/>
                      </a:lnTo>
                      <a:lnTo>
                        <a:pt x="190" y="70"/>
                      </a:lnTo>
                      <a:lnTo>
                        <a:pt x="189" y="69"/>
                      </a:lnTo>
                      <a:lnTo>
                        <a:pt x="188" y="68"/>
                      </a:lnTo>
                      <a:lnTo>
                        <a:pt x="186" y="66"/>
                      </a:lnTo>
                      <a:lnTo>
                        <a:pt x="184" y="65"/>
                      </a:lnTo>
                      <a:lnTo>
                        <a:pt x="184" y="64"/>
                      </a:lnTo>
                      <a:lnTo>
                        <a:pt x="181" y="64"/>
                      </a:lnTo>
                      <a:lnTo>
                        <a:pt x="179" y="64"/>
                      </a:lnTo>
                      <a:lnTo>
                        <a:pt x="122" y="64"/>
                      </a:lnTo>
                      <a:lnTo>
                        <a:pt x="110" y="44"/>
                      </a:lnTo>
                      <a:lnTo>
                        <a:pt x="112" y="42"/>
                      </a:lnTo>
                      <a:lnTo>
                        <a:pt x="113" y="39"/>
                      </a:lnTo>
                      <a:lnTo>
                        <a:pt x="113" y="37"/>
                      </a:lnTo>
                      <a:lnTo>
                        <a:pt x="114" y="34"/>
                      </a:lnTo>
                      <a:lnTo>
                        <a:pt x="114" y="30"/>
                      </a:lnTo>
                      <a:lnTo>
                        <a:pt x="114" y="28"/>
                      </a:lnTo>
                      <a:lnTo>
                        <a:pt x="114" y="24"/>
                      </a:lnTo>
                      <a:lnTo>
                        <a:pt x="113" y="22"/>
                      </a:lnTo>
                      <a:lnTo>
                        <a:pt x="112" y="19"/>
                      </a:lnTo>
                      <a:lnTo>
                        <a:pt x="111" y="17"/>
                      </a:lnTo>
                      <a:lnTo>
                        <a:pt x="110" y="15"/>
                      </a:lnTo>
                      <a:lnTo>
                        <a:pt x="109" y="13"/>
                      </a:lnTo>
                      <a:lnTo>
                        <a:pt x="107" y="10"/>
                      </a:lnTo>
                      <a:lnTo>
                        <a:pt x="105" y="9"/>
                      </a:lnTo>
                      <a:lnTo>
                        <a:pt x="103" y="7"/>
                      </a:lnTo>
                      <a:lnTo>
                        <a:pt x="101" y="5"/>
                      </a:lnTo>
                      <a:lnTo>
                        <a:pt x="98" y="3"/>
                      </a:lnTo>
                      <a:lnTo>
                        <a:pt x="96" y="3"/>
                      </a:lnTo>
                      <a:lnTo>
                        <a:pt x="93" y="1"/>
                      </a:lnTo>
                      <a:lnTo>
                        <a:pt x="90" y="1"/>
                      </a:lnTo>
                      <a:lnTo>
                        <a:pt x="87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8" y="0"/>
                      </a:lnTo>
                      <a:lnTo>
                        <a:pt x="75" y="1"/>
                      </a:lnTo>
                      <a:lnTo>
                        <a:pt x="72" y="2"/>
                      </a:lnTo>
                      <a:lnTo>
                        <a:pt x="69" y="3"/>
                      </a:lnTo>
                      <a:lnTo>
                        <a:pt x="66" y="4"/>
                      </a:lnTo>
                      <a:lnTo>
                        <a:pt x="63" y="6"/>
                      </a:lnTo>
                      <a:lnTo>
                        <a:pt x="61" y="9"/>
                      </a:lnTo>
                      <a:lnTo>
                        <a:pt x="59" y="11"/>
                      </a:lnTo>
                      <a:lnTo>
                        <a:pt x="57" y="13"/>
                      </a:lnTo>
                      <a:lnTo>
                        <a:pt x="55" y="17"/>
                      </a:lnTo>
                      <a:lnTo>
                        <a:pt x="53" y="19"/>
                      </a:lnTo>
                      <a:lnTo>
                        <a:pt x="53" y="23"/>
                      </a:lnTo>
                    </a:path>
                  </a:pathLst>
                </a:custGeom>
                <a:solidFill>
                  <a:srgbClr val="FC0128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6194" name="Group 63"/>
            <p:cNvGrpSpPr>
              <a:grpSpLocks/>
            </p:cNvGrpSpPr>
            <p:nvPr/>
          </p:nvGrpSpPr>
          <p:grpSpPr bwMode="auto">
            <a:xfrm>
              <a:off x="1952" y="2732"/>
              <a:ext cx="967" cy="448"/>
              <a:chOff x="1952" y="2732"/>
              <a:chExt cx="967" cy="448"/>
            </a:xfrm>
          </p:grpSpPr>
          <p:grpSp>
            <p:nvGrpSpPr>
              <p:cNvPr id="6214" name="Group 64"/>
              <p:cNvGrpSpPr>
                <a:grpSpLocks/>
              </p:cNvGrpSpPr>
              <p:nvPr/>
            </p:nvGrpSpPr>
            <p:grpSpPr bwMode="auto">
              <a:xfrm>
                <a:off x="1952" y="2732"/>
                <a:ext cx="305" cy="448"/>
                <a:chOff x="1952" y="2732"/>
                <a:chExt cx="305" cy="448"/>
              </a:xfrm>
            </p:grpSpPr>
            <p:grpSp>
              <p:nvGrpSpPr>
                <p:cNvPr id="6228" name="Group 65"/>
                <p:cNvGrpSpPr>
                  <a:grpSpLocks/>
                </p:cNvGrpSpPr>
                <p:nvPr/>
              </p:nvGrpSpPr>
              <p:grpSpPr bwMode="auto">
                <a:xfrm>
                  <a:off x="1952" y="2732"/>
                  <a:ext cx="305" cy="448"/>
                  <a:chOff x="1952" y="2732"/>
                  <a:chExt cx="305" cy="448"/>
                </a:xfrm>
              </p:grpSpPr>
              <p:sp>
                <p:nvSpPr>
                  <p:cNvPr id="6230" name="AutoShape 66"/>
                  <p:cNvSpPr>
                    <a:spLocks noChangeArrowheads="1"/>
                  </p:cNvSpPr>
                  <p:nvPr>
                    <p:custDataLst>
                      <p:tags r:id="rId68"/>
                    </p:custDataLst>
                  </p:nvPr>
                </p:nvSpPr>
                <p:spPr bwMode="auto">
                  <a:xfrm>
                    <a:off x="1952" y="2803"/>
                    <a:ext cx="305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  <p:sp>
                <p:nvSpPr>
                  <p:cNvPr id="6231" name="AutoShape 67"/>
                  <p:cNvSpPr>
                    <a:spLocks noChangeArrowheads="1"/>
                  </p:cNvSpPr>
                  <p:nvPr>
                    <p:custDataLst>
                      <p:tags r:id="rId69"/>
                    </p:custDataLst>
                  </p:nvPr>
                </p:nvSpPr>
                <p:spPr bwMode="auto">
                  <a:xfrm>
                    <a:off x="2022" y="2732"/>
                    <a:ext cx="235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6229" name="AutoShape 68"/>
                <p:cNvSpPr>
                  <a:spLocks noChangeArrowheads="1"/>
                </p:cNvSpPr>
                <p:nvPr>
                  <p:custDataLst>
                    <p:tags r:id="rId67"/>
                  </p:custDataLst>
                </p:nvPr>
              </p:nvSpPr>
              <p:spPr bwMode="auto">
                <a:xfrm>
                  <a:off x="2014" y="2836"/>
                  <a:ext cx="158" cy="27"/>
                </a:xfrm>
                <a:prstGeom prst="parallelogram">
                  <a:avLst>
                    <a:gd name="adj" fmla="val 146269"/>
                  </a:avLst>
                </a:prstGeom>
                <a:solidFill>
                  <a:srgbClr val="F6BF69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grpSp>
            <p:nvGrpSpPr>
              <p:cNvPr id="6215" name="Group 69"/>
              <p:cNvGrpSpPr>
                <a:grpSpLocks/>
              </p:cNvGrpSpPr>
              <p:nvPr/>
            </p:nvGrpSpPr>
            <p:grpSpPr bwMode="auto">
              <a:xfrm>
                <a:off x="2253" y="2732"/>
                <a:ext cx="378" cy="448"/>
                <a:chOff x="2253" y="2732"/>
                <a:chExt cx="378" cy="448"/>
              </a:xfrm>
            </p:grpSpPr>
            <p:grpSp>
              <p:nvGrpSpPr>
                <p:cNvPr id="6223" name="Group 70"/>
                <p:cNvGrpSpPr>
                  <a:grpSpLocks/>
                </p:cNvGrpSpPr>
                <p:nvPr/>
              </p:nvGrpSpPr>
              <p:grpSpPr bwMode="auto">
                <a:xfrm>
                  <a:off x="2253" y="2732"/>
                  <a:ext cx="378" cy="448"/>
                  <a:chOff x="2253" y="2732"/>
                  <a:chExt cx="378" cy="448"/>
                </a:xfrm>
              </p:grpSpPr>
              <p:sp>
                <p:nvSpPr>
                  <p:cNvPr id="6226" name="AutoShape 71"/>
                  <p:cNvSpPr>
                    <a:spLocks noChangeArrowheads="1"/>
                  </p:cNvSpPr>
                  <p:nvPr>
                    <p:custDataLst>
                      <p:tags r:id="rId65"/>
                    </p:custDataLst>
                  </p:nvPr>
                </p:nvSpPr>
                <p:spPr bwMode="auto">
                  <a:xfrm>
                    <a:off x="2253" y="2803"/>
                    <a:ext cx="378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  <p:sp>
                <p:nvSpPr>
                  <p:cNvPr id="6227" name="AutoShape 72"/>
                  <p:cNvSpPr>
                    <a:spLocks noChangeArrowheads="1"/>
                  </p:cNvSpPr>
                  <p:nvPr>
                    <p:custDataLst>
                      <p:tags r:id="rId66"/>
                    </p:custDataLst>
                  </p:nvPr>
                </p:nvSpPr>
                <p:spPr bwMode="auto">
                  <a:xfrm>
                    <a:off x="2339" y="2732"/>
                    <a:ext cx="292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6224" name="Oval 73"/>
                <p:cNvSpPr>
                  <a:spLocks noChangeArrowheads="1"/>
                </p:cNvSpPr>
                <p:nvPr>
                  <p:custDataLst>
                    <p:tags r:id="rId63"/>
                  </p:custDataLst>
                </p:nvPr>
              </p:nvSpPr>
              <p:spPr bwMode="auto">
                <a:xfrm>
                  <a:off x="2368" y="2768"/>
                  <a:ext cx="49" cy="27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25" name="AutoShape 74"/>
                <p:cNvSpPr>
                  <a:spLocks noChangeArrowheads="1"/>
                </p:cNvSpPr>
                <p:nvPr>
                  <p:custDataLst>
                    <p:tags r:id="rId64"/>
                  </p:custDataLst>
                </p:nvPr>
              </p:nvSpPr>
              <p:spPr bwMode="auto">
                <a:xfrm>
                  <a:off x="2300" y="2978"/>
                  <a:ext cx="198" cy="84"/>
                </a:xfrm>
                <a:prstGeom prst="octagon">
                  <a:avLst>
                    <a:gd name="adj" fmla="val 29282"/>
                  </a:avLst>
                </a:prstGeom>
                <a:solidFill>
                  <a:srgbClr val="A2C1FE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sp>
            <p:nvSpPr>
              <p:cNvPr id="6216" name="Freeform 75"/>
              <p:cNvSpPr>
                <a:spLocks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2817" y="2961"/>
                <a:ext cx="86" cy="192"/>
              </a:xfrm>
              <a:custGeom>
                <a:avLst/>
                <a:gdLst>
                  <a:gd name="T0" fmla="*/ 62 w 86"/>
                  <a:gd name="T1" fmla="*/ 0 h 192"/>
                  <a:gd name="T2" fmla="*/ 85 w 86"/>
                  <a:gd name="T3" fmla="*/ 0 h 192"/>
                  <a:gd name="T4" fmla="*/ 23 w 86"/>
                  <a:gd name="T5" fmla="*/ 191 h 192"/>
                  <a:gd name="T6" fmla="*/ 0 w 86"/>
                  <a:gd name="T7" fmla="*/ 191 h 192"/>
                  <a:gd name="T8" fmla="*/ 62 w 86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192"/>
                  <a:gd name="T17" fmla="*/ 86 w 86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192">
                    <a:moveTo>
                      <a:pt x="62" y="0"/>
                    </a:moveTo>
                    <a:lnTo>
                      <a:pt x="85" y="0"/>
                    </a:lnTo>
                    <a:lnTo>
                      <a:pt x="23" y="191"/>
                    </a:lnTo>
                    <a:lnTo>
                      <a:pt x="0" y="191"/>
                    </a:lnTo>
                    <a:lnTo>
                      <a:pt x="62" y="0"/>
                    </a:lnTo>
                  </a:path>
                </a:pathLst>
              </a:custGeom>
              <a:solidFill>
                <a:srgbClr val="FC0128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7" name="Rectangle 76"/>
              <p:cNvSpPr>
                <a:spLocks noChangeArrowheads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2813" y="2961"/>
                <a:ext cx="106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6218" name="Rectangle 77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2820" y="3042"/>
                <a:ext cx="82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6219" name="Rectangle 78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2637" y="3042"/>
                <a:ext cx="103" cy="11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6220" name="Group 79"/>
              <p:cNvGrpSpPr>
                <a:grpSpLocks/>
              </p:cNvGrpSpPr>
              <p:nvPr/>
            </p:nvGrpSpPr>
            <p:grpSpPr bwMode="auto">
              <a:xfrm>
                <a:off x="2635" y="2789"/>
                <a:ext cx="194" cy="364"/>
                <a:chOff x="2635" y="2789"/>
                <a:chExt cx="194" cy="364"/>
              </a:xfrm>
            </p:grpSpPr>
            <p:sp>
              <p:nvSpPr>
                <p:cNvPr id="6221" name="Oval 80"/>
                <p:cNvSpPr>
                  <a:spLocks noChangeArrowheads="1"/>
                </p:cNvSpPr>
                <p:nvPr>
                  <p:custDataLst>
                    <p:tags r:id="rId61"/>
                  </p:custDataLst>
                </p:nvPr>
              </p:nvSpPr>
              <p:spPr bwMode="auto">
                <a:xfrm>
                  <a:off x="2711" y="2789"/>
                  <a:ext cx="48" cy="48"/>
                </a:xfrm>
                <a:prstGeom prst="ellipse">
                  <a:avLst/>
                </a:prstGeom>
                <a:solidFill>
                  <a:srgbClr val="FC012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22" name="Freeform 81"/>
                <p:cNvSpPr>
                  <a:spLocks/>
                </p:cNvSpPr>
                <p:nvPr>
                  <p:custDataLst>
                    <p:tags r:id="rId62"/>
                  </p:custDataLst>
                </p:nvPr>
              </p:nvSpPr>
              <p:spPr bwMode="auto">
                <a:xfrm>
                  <a:off x="2635" y="2857"/>
                  <a:ext cx="194" cy="296"/>
                </a:xfrm>
                <a:custGeom>
                  <a:avLst/>
                  <a:gdLst>
                    <a:gd name="T0" fmla="*/ 2 w 194"/>
                    <a:gd name="T1" fmla="*/ 137 h 296"/>
                    <a:gd name="T2" fmla="*/ 1 w 194"/>
                    <a:gd name="T3" fmla="*/ 140 h 296"/>
                    <a:gd name="T4" fmla="*/ 0 w 194"/>
                    <a:gd name="T5" fmla="*/ 145 h 296"/>
                    <a:gd name="T6" fmla="*/ 0 w 194"/>
                    <a:gd name="T7" fmla="*/ 150 h 296"/>
                    <a:gd name="T8" fmla="*/ 2 w 194"/>
                    <a:gd name="T9" fmla="*/ 155 h 296"/>
                    <a:gd name="T10" fmla="*/ 4 w 194"/>
                    <a:gd name="T11" fmla="*/ 159 h 296"/>
                    <a:gd name="T12" fmla="*/ 8 w 194"/>
                    <a:gd name="T13" fmla="*/ 163 h 296"/>
                    <a:gd name="T14" fmla="*/ 12 w 194"/>
                    <a:gd name="T15" fmla="*/ 165 h 296"/>
                    <a:gd name="T16" fmla="*/ 16 w 194"/>
                    <a:gd name="T17" fmla="*/ 166 h 296"/>
                    <a:gd name="T18" fmla="*/ 21 w 194"/>
                    <a:gd name="T19" fmla="*/ 166 h 296"/>
                    <a:gd name="T20" fmla="*/ 126 w 194"/>
                    <a:gd name="T21" fmla="*/ 295 h 296"/>
                    <a:gd name="T22" fmla="*/ 159 w 194"/>
                    <a:gd name="T23" fmla="*/ 142 h 296"/>
                    <a:gd name="T24" fmla="*/ 159 w 194"/>
                    <a:gd name="T25" fmla="*/ 138 h 296"/>
                    <a:gd name="T26" fmla="*/ 157 w 194"/>
                    <a:gd name="T27" fmla="*/ 136 h 296"/>
                    <a:gd name="T28" fmla="*/ 154 w 194"/>
                    <a:gd name="T29" fmla="*/ 133 h 296"/>
                    <a:gd name="T30" fmla="*/ 152 w 194"/>
                    <a:gd name="T31" fmla="*/ 131 h 296"/>
                    <a:gd name="T32" fmla="*/ 148 w 194"/>
                    <a:gd name="T33" fmla="*/ 130 h 296"/>
                    <a:gd name="T34" fmla="*/ 144 w 194"/>
                    <a:gd name="T35" fmla="*/ 129 h 296"/>
                    <a:gd name="T36" fmla="*/ 140 w 194"/>
                    <a:gd name="T37" fmla="*/ 129 h 296"/>
                    <a:gd name="T38" fmla="*/ 137 w 194"/>
                    <a:gd name="T39" fmla="*/ 129 h 296"/>
                    <a:gd name="T40" fmla="*/ 93 w 194"/>
                    <a:gd name="T41" fmla="*/ 75 h 296"/>
                    <a:gd name="T42" fmla="*/ 179 w 194"/>
                    <a:gd name="T43" fmla="*/ 93 h 296"/>
                    <a:gd name="T44" fmla="*/ 183 w 194"/>
                    <a:gd name="T45" fmla="*/ 92 h 296"/>
                    <a:gd name="T46" fmla="*/ 185 w 194"/>
                    <a:gd name="T47" fmla="*/ 91 h 296"/>
                    <a:gd name="T48" fmla="*/ 189 w 194"/>
                    <a:gd name="T49" fmla="*/ 89 h 296"/>
                    <a:gd name="T50" fmla="*/ 191 w 194"/>
                    <a:gd name="T51" fmla="*/ 86 h 296"/>
                    <a:gd name="T52" fmla="*/ 192 w 194"/>
                    <a:gd name="T53" fmla="*/ 83 h 296"/>
                    <a:gd name="T54" fmla="*/ 193 w 194"/>
                    <a:gd name="T55" fmla="*/ 78 h 296"/>
                    <a:gd name="T56" fmla="*/ 192 w 194"/>
                    <a:gd name="T57" fmla="*/ 74 h 296"/>
                    <a:gd name="T58" fmla="*/ 190 w 194"/>
                    <a:gd name="T59" fmla="*/ 70 h 296"/>
                    <a:gd name="T60" fmla="*/ 188 w 194"/>
                    <a:gd name="T61" fmla="*/ 68 h 296"/>
                    <a:gd name="T62" fmla="*/ 184 w 194"/>
                    <a:gd name="T63" fmla="*/ 65 h 296"/>
                    <a:gd name="T64" fmla="*/ 181 w 194"/>
                    <a:gd name="T65" fmla="*/ 64 h 296"/>
                    <a:gd name="T66" fmla="*/ 122 w 194"/>
                    <a:gd name="T67" fmla="*/ 64 h 296"/>
                    <a:gd name="T68" fmla="*/ 112 w 194"/>
                    <a:gd name="T69" fmla="*/ 42 h 296"/>
                    <a:gd name="T70" fmla="*/ 113 w 194"/>
                    <a:gd name="T71" fmla="*/ 37 h 296"/>
                    <a:gd name="T72" fmla="*/ 114 w 194"/>
                    <a:gd name="T73" fmla="*/ 30 h 296"/>
                    <a:gd name="T74" fmla="*/ 114 w 194"/>
                    <a:gd name="T75" fmla="*/ 24 h 296"/>
                    <a:gd name="T76" fmla="*/ 112 w 194"/>
                    <a:gd name="T77" fmla="*/ 19 h 296"/>
                    <a:gd name="T78" fmla="*/ 110 w 194"/>
                    <a:gd name="T79" fmla="*/ 15 h 296"/>
                    <a:gd name="T80" fmla="*/ 107 w 194"/>
                    <a:gd name="T81" fmla="*/ 10 h 296"/>
                    <a:gd name="T82" fmla="*/ 103 w 194"/>
                    <a:gd name="T83" fmla="*/ 7 h 296"/>
                    <a:gd name="T84" fmla="*/ 98 w 194"/>
                    <a:gd name="T85" fmla="*/ 3 h 296"/>
                    <a:gd name="T86" fmla="*/ 93 w 194"/>
                    <a:gd name="T87" fmla="*/ 1 h 296"/>
                    <a:gd name="T88" fmla="*/ 87 w 194"/>
                    <a:gd name="T89" fmla="*/ 0 h 296"/>
                    <a:gd name="T90" fmla="*/ 81 w 194"/>
                    <a:gd name="T91" fmla="*/ 0 h 296"/>
                    <a:gd name="T92" fmla="*/ 75 w 194"/>
                    <a:gd name="T93" fmla="*/ 1 h 296"/>
                    <a:gd name="T94" fmla="*/ 69 w 194"/>
                    <a:gd name="T95" fmla="*/ 3 h 296"/>
                    <a:gd name="T96" fmla="*/ 63 w 194"/>
                    <a:gd name="T97" fmla="*/ 6 h 296"/>
                    <a:gd name="T98" fmla="*/ 59 w 194"/>
                    <a:gd name="T99" fmla="*/ 11 h 296"/>
                    <a:gd name="T100" fmla="*/ 55 w 194"/>
                    <a:gd name="T101" fmla="*/ 17 h 296"/>
                    <a:gd name="T102" fmla="*/ 53 w 194"/>
                    <a:gd name="T103" fmla="*/ 23 h 2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94"/>
                    <a:gd name="T157" fmla="*/ 0 h 296"/>
                    <a:gd name="T158" fmla="*/ 194 w 194"/>
                    <a:gd name="T159" fmla="*/ 296 h 29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94" h="296">
                      <a:moveTo>
                        <a:pt x="53" y="23"/>
                      </a:moveTo>
                      <a:lnTo>
                        <a:pt x="2" y="137"/>
                      </a:lnTo>
                      <a:lnTo>
                        <a:pt x="1" y="138"/>
                      </a:lnTo>
                      <a:lnTo>
                        <a:pt x="1" y="140"/>
                      </a:lnTo>
                      <a:lnTo>
                        <a:pt x="0" y="142"/>
                      </a:lnTo>
                      <a:lnTo>
                        <a:pt x="0" y="145"/>
                      </a:lnTo>
                      <a:lnTo>
                        <a:pt x="0" y="147"/>
                      </a:lnTo>
                      <a:lnTo>
                        <a:pt x="0" y="150"/>
                      </a:lnTo>
                      <a:lnTo>
                        <a:pt x="1" y="152"/>
                      </a:lnTo>
                      <a:lnTo>
                        <a:pt x="2" y="155"/>
                      </a:lnTo>
                      <a:lnTo>
                        <a:pt x="3" y="157"/>
                      </a:lnTo>
                      <a:lnTo>
                        <a:pt x="4" y="159"/>
                      </a:lnTo>
                      <a:lnTo>
                        <a:pt x="6" y="161"/>
                      </a:lnTo>
                      <a:lnTo>
                        <a:pt x="8" y="163"/>
                      </a:lnTo>
                      <a:lnTo>
                        <a:pt x="10" y="164"/>
                      </a:lnTo>
                      <a:lnTo>
                        <a:pt x="12" y="165"/>
                      </a:lnTo>
                      <a:lnTo>
                        <a:pt x="14" y="165"/>
                      </a:lnTo>
                      <a:lnTo>
                        <a:pt x="16" y="166"/>
                      </a:lnTo>
                      <a:lnTo>
                        <a:pt x="18" y="166"/>
                      </a:lnTo>
                      <a:lnTo>
                        <a:pt x="21" y="166"/>
                      </a:lnTo>
                      <a:lnTo>
                        <a:pt x="126" y="166"/>
                      </a:lnTo>
                      <a:lnTo>
                        <a:pt x="126" y="295"/>
                      </a:lnTo>
                      <a:lnTo>
                        <a:pt x="159" y="295"/>
                      </a:lnTo>
                      <a:lnTo>
                        <a:pt x="159" y="142"/>
                      </a:lnTo>
                      <a:lnTo>
                        <a:pt x="159" y="140"/>
                      </a:lnTo>
                      <a:lnTo>
                        <a:pt x="159" y="138"/>
                      </a:lnTo>
                      <a:lnTo>
                        <a:pt x="158" y="137"/>
                      </a:lnTo>
                      <a:lnTo>
                        <a:pt x="157" y="136"/>
                      </a:lnTo>
                      <a:lnTo>
                        <a:pt x="156" y="135"/>
                      </a:lnTo>
                      <a:lnTo>
                        <a:pt x="154" y="133"/>
                      </a:lnTo>
                      <a:lnTo>
                        <a:pt x="153" y="132"/>
                      </a:lnTo>
                      <a:lnTo>
                        <a:pt x="152" y="131"/>
                      </a:lnTo>
                      <a:lnTo>
                        <a:pt x="150" y="131"/>
                      </a:lnTo>
                      <a:lnTo>
                        <a:pt x="148" y="130"/>
                      </a:lnTo>
                      <a:lnTo>
                        <a:pt x="146" y="130"/>
                      </a:lnTo>
                      <a:lnTo>
                        <a:pt x="144" y="129"/>
                      </a:lnTo>
                      <a:lnTo>
                        <a:pt x="142" y="129"/>
                      </a:lnTo>
                      <a:lnTo>
                        <a:pt x="140" y="129"/>
                      </a:lnTo>
                      <a:lnTo>
                        <a:pt x="139" y="129"/>
                      </a:lnTo>
                      <a:lnTo>
                        <a:pt x="137" y="129"/>
                      </a:lnTo>
                      <a:lnTo>
                        <a:pt x="76" y="125"/>
                      </a:lnTo>
                      <a:lnTo>
                        <a:pt x="93" y="75"/>
                      </a:lnTo>
                      <a:lnTo>
                        <a:pt x="105" y="93"/>
                      </a:lnTo>
                      <a:lnTo>
                        <a:pt x="179" y="93"/>
                      </a:lnTo>
                      <a:lnTo>
                        <a:pt x="181" y="92"/>
                      </a:lnTo>
                      <a:lnTo>
                        <a:pt x="183" y="92"/>
                      </a:lnTo>
                      <a:lnTo>
                        <a:pt x="184" y="91"/>
                      </a:lnTo>
                      <a:lnTo>
                        <a:pt x="185" y="91"/>
                      </a:lnTo>
                      <a:lnTo>
                        <a:pt x="187" y="90"/>
                      </a:lnTo>
                      <a:lnTo>
                        <a:pt x="189" y="89"/>
                      </a:lnTo>
                      <a:lnTo>
                        <a:pt x="190" y="87"/>
                      </a:lnTo>
                      <a:lnTo>
                        <a:pt x="191" y="86"/>
                      </a:lnTo>
                      <a:lnTo>
                        <a:pt x="192" y="84"/>
                      </a:lnTo>
                      <a:lnTo>
                        <a:pt x="192" y="83"/>
                      </a:lnTo>
                      <a:lnTo>
                        <a:pt x="193" y="81"/>
                      </a:lnTo>
                      <a:lnTo>
                        <a:pt x="193" y="78"/>
                      </a:lnTo>
                      <a:lnTo>
                        <a:pt x="193" y="76"/>
                      </a:lnTo>
                      <a:lnTo>
                        <a:pt x="192" y="74"/>
                      </a:lnTo>
                      <a:lnTo>
                        <a:pt x="191" y="72"/>
                      </a:lnTo>
                      <a:lnTo>
                        <a:pt x="190" y="70"/>
                      </a:lnTo>
                      <a:lnTo>
                        <a:pt x="189" y="69"/>
                      </a:lnTo>
                      <a:lnTo>
                        <a:pt x="188" y="68"/>
                      </a:lnTo>
                      <a:lnTo>
                        <a:pt x="186" y="66"/>
                      </a:lnTo>
                      <a:lnTo>
                        <a:pt x="184" y="65"/>
                      </a:lnTo>
                      <a:lnTo>
                        <a:pt x="184" y="64"/>
                      </a:lnTo>
                      <a:lnTo>
                        <a:pt x="181" y="64"/>
                      </a:lnTo>
                      <a:lnTo>
                        <a:pt x="179" y="64"/>
                      </a:lnTo>
                      <a:lnTo>
                        <a:pt x="122" y="64"/>
                      </a:lnTo>
                      <a:lnTo>
                        <a:pt x="110" y="44"/>
                      </a:lnTo>
                      <a:lnTo>
                        <a:pt x="112" y="42"/>
                      </a:lnTo>
                      <a:lnTo>
                        <a:pt x="113" y="39"/>
                      </a:lnTo>
                      <a:lnTo>
                        <a:pt x="113" y="37"/>
                      </a:lnTo>
                      <a:lnTo>
                        <a:pt x="114" y="34"/>
                      </a:lnTo>
                      <a:lnTo>
                        <a:pt x="114" y="30"/>
                      </a:lnTo>
                      <a:lnTo>
                        <a:pt x="114" y="28"/>
                      </a:lnTo>
                      <a:lnTo>
                        <a:pt x="114" y="24"/>
                      </a:lnTo>
                      <a:lnTo>
                        <a:pt x="113" y="22"/>
                      </a:lnTo>
                      <a:lnTo>
                        <a:pt x="112" y="19"/>
                      </a:lnTo>
                      <a:lnTo>
                        <a:pt x="111" y="17"/>
                      </a:lnTo>
                      <a:lnTo>
                        <a:pt x="110" y="15"/>
                      </a:lnTo>
                      <a:lnTo>
                        <a:pt x="109" y="13"/>
                      </a:lnTo>
                      <a:lnTo>
                        <a:pt x="107" y="10"/>
                      </a:lnTo>
                      <a:lnTo>
                        <a:pt x="105" y="9"/>
                      </a:lnTo>
                      <a:lnTo>
                        <a:pt x="103" y="7"/>
                      </a:lnTo>
                      <a:lnTo>
                        <a:pt x="101" y="5"/>
                      </a:lnTo>
                      <a:lnTo>
                        <a:pt x="98" y="3"/>
                      </a:lnTo>
                      <a:lnTo>
                        <a:pt x="96" y="3"/>
                      </a:lnTo>
                      <a:lnTo>
                        <a:pt x="93" y="1"/>
                      </a:lnTo>
                      <a:lnTo>
                        <a:pt x="90" y="1"/>
                      </a:lnTo>
                      <a:lnTo>
                        <a:pt x="87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8" y="0"/>
                      </a:lnTo>
                      <a:lnTo>
                        <a:pt x="75" y="1"/>
                      </a:lnTo>
                      <a:lnTo>
                        <a:pt x="72" y="2"/>
                      </a:lnTo>
                      <a:lnTo>
                        <a:pt x="69" y="3"/>
                      </a:lnTo>
                      <a:lnTo>
                        <a:pt x="66" y="4"/>
                      </a:lnTo>
                      <a:lnTo>
                        <a:pt x="63" y="6"/>
                      </a:lnTo>
                      <a:lnTo>
                        <a:pt x="61" y="9"/>
                      </a:lnTo>
                      <a:lnTo>
                        <a:pt x="59" y="11"/>
                      </a:lnTo>
                      <a:lnTo>
                        <a:pt x="57" y="13"/>
                      </a:lnTo>
                      <a:lnTo>
                        <a:pt x="55" y="17"/>
                      </a:lnTo>
                      <a:lnTo>
                        <a:pt x="53" y="19"/>
                      </a:lnTo>
                      <a:lnTo>
                        <a:pt x="53" y="23"/>
                      </a:lnTo>
                    </a:path>
                  </a:pathLst>
                </a:custGeom>
                <a:solidFill>
                  <a:srgbClr val="FC0128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6195" name="Group 82"/>
            <p:cNvGrpSpPr>
              <a:grpSpLocks/>
            </p:cNvGrpSpPr>
            <p:nvPr/>
          </p:nvGrpSpPr>
          <p:grpSpPr bwMode="auto">
            <a:xfrm>
              <a:off x="2368" y="3180"/>
              <a:ext cx="967" cy="448"/>
              <a:chOff x="2368" y="3180"/>
              <a:chExt cx="967" cy="448"/>
            </a:xfrm>
          </p:grpSpPr>
          <p:grpSp>
            <p:nvGrpSpPr>
              <p:cNvPr id="6196" name="Group 83"/>
              <p:cNvGrpSpPr>
                <a:grpSpLocks/>
              </p:cNvGrpSpPr>
              <p:nvPr/>
            </p:nvGrpSpPr>
            <p:grpSpPr bwMode="auto">
              <a:xfrm>
                <a:off x="2368" y="3180"/>
                <a:ext cx="305" cy="448"/>
                <a:chOff x="2368" y="3180"/>
                <a:chExt cx="305" cy="448"/>
              </a:xfrm>
            </p:grpSpPr>
            <p:grpSp>
              <p:nvGrpSpPr>
                <p:cNvPr id="6210" name="Group 84"/>
                <p:cNvGrpSpPr>
                  <a:grpSpLocks/>
                </p:cNvGrpSpPr>
                <p:nvPr/>
              </p:nvGrpSpPr>
              <p:grpSpPr bwMode="auto">
                <a:xfrm>
                  <a:off x="2368" y="3180"/>
                  <a:ext cx="305" cy="448"/>
                  <a:chOff x="2368" y="3180"/>
                  <a:chExt cx="305" cy="448"/>
                </a:xfrm>
              </p:grpSpPr>
              <p:sp>
                <p:nvSpPr>
                  <p:cNvPr id="6212" name="AutoShape 85"/>
                  <p:cNvSpPr>
                    <a:spLocks noChangeArrowheads="1"/>
                  </p:cNvSpPr>
                  <p:nvPr>
                    <p:custDataLst>
                      <p:tags r:id="rId55"/>
                    </p:custDataLst>
                  </p:nvPr>
                </p:nvSpPr>
                <p:spPr bwMode="auto">
                  <a:xfrm>
                    <a:off x="2368" y="3251"/>
                    <a:ext cx="305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  <p:sp>
                <p:nvSpPr>
                  <p:cNvPr id="6213" name="AutoShape 86"/>
                  <p:cNvSpPr>
                    <a:spLocks noChangeArrowheads="1"/>
                  </p:cNvSpPr>
                  <p:nvPr>
                    <p:custDataLst>
                      <p:tags r:id="rId56"/>
                    </p:custDataLst>
                  </p:nvPr>
                </p:nvSpPr>
                <p:spPr bwMode="auto">
                  <a:xfrm>
                    <a:off x="2438" y="3180"/>
                    <a:ext cx="235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6211" name="AutoShape 87"/>
                <p:cNvSpPr>
                  <a:spLocks noChangeArrowheads="1"/>
                </p:cNvSpPr>
                <p:nvPr>
                  <p:custDataLst>
                    <p:tags r:id="rId54"/>
                  </p:custDataLst>
                </p:nvPr>
              </p:nvSpPr>
              <p:spPr bwMode="auto">
                <a:xfrm>
                  <a:off x="2430" y="3284"/>
                  <a:ext cx="158" cy="27"/>
                </a:xfrm>
                <a:prstGeom prst="parallelogram">
                  <a:avLst>
                    <a:gd name="adj" fmla="val 146269"/>
                  </a:avLst>
                </a:prstGeom>
                <a:solidFill>
                  <a:srgbClr val="F6BF69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grpSp>
            <p:nvGrpSpPr>
              <p:cNvPr id="6197" name="Group 88"/>
              <p:cNvGrpSpPr>
                <a:grpSpLocks/>
              </p:cNvGrpSpPr>
              <p:nvPr/>
            </p:nvGrpSpPr>
            <p:grpSpPr bwMode="auto">
              <a:xfrm>
                <a:off x="2669" y="3180"/>
                <a:ext cx="378" cy="448"/>
                <a:chOff x="2669" y="3180"/>
                <a:chExt cx="378" cy="448"/>
              </a:xfrm>
            </p:grpSpPr>
            <p:grpSp>
              <p:nvGrpSpPr>
                <p:cNvPr id="6205" name="Group 89"/>
                <p:cNvGrpSpPr>
                  <a:grpSpLocks/>
                </p:cNvGrpSpPr>
                <p:nvPr/>
              </p:nvGrpSpPr>
              <p:grpSpPr bwMode="auto">
                <a:xfrm>
                  <a:off x="2669" y="3180"/>
                  <a:ext cx="378" cy="448"/>
                  <a:chOff x="2669" y="3180"/>
                  <a:chExt cx="378" cy="448"/>
                </a:xfrm>
              </p:grpSpPr>
              <p:sp>
                <p:nvSpPr>
                  <p:cNvPr id="6208" name="AutoShape 90"/>
                  <p:cNvSpPr>
                    <a:spLocks noChangeArrowheads="1"/>
                  </p:cNvSpPr>
                  <p:nvPr>
                    <p:custDataLst>
                      <p:tags r:id="rId52"/>
                    </p:custDataLst>
                  </p:nvPr>
                </p:nvSpPr>
                <p:spPr bwMode="auto">
                  <a:xfrm>
                    <a:off x="2669" y="3251"/>
                    <a:ext cx="378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  <p:sp>
                <p:nvSpPr>
                  <p:cNvPr id="6209" name="AutoShape 91"/>
                  <p:cNvSpPr>
                    <a:spLocks noChangeArrowheads="1"/>
                  </p:cNvSpPr>
                  <p:nvPr>
                    <p:custDataLst>
                      <p:tags r:id="rId53"/>
                    </p:custDataLst>
                  </p:nvPr>
                </p:nvSpPr>
                <p:spPr bwMode="auto">
                  <a:xfrm>
                    <a:off x="2755" y="3180"/>
                    <a:ext cx="292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6206" name="Oval 92"/>
                <p:cNvSpPr>
                  <a:spLocks noChangeArrowheads="1"/>
                </p:cNvSpPr>
                <p:nvPr>
                  <p:custDataLst>
                    <p:tags r:id="rId50"/>
                  </p:custDataLst>
                </p:nvPr>
              </p:nvSpPr>
              <p:spPr bwMode="auto">
                <a:xfrm>
                  <a:off x="2784" y="3216"/>
                  <a:ext cx="49" cy="27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07" name="AutoShape 93"/>
                <p:cNvSpPr>
                  <a:spLocks noChangeArrowheads="1"/>
                </p:cNvSpPr>
                <p:nvPr>
                  <p:custDataLst>
                    <p:tags r:id="rId51"/>
                  </p:custDataLst>
                </p:nvPr>
              </p:nvSpPr>
              <p:spPr bwMode="auto">
                <a:xfrm>
                  <a:off x="2716" y="3426"/>
                  <a:ext cx="198" cy="84"/>
                </a:xfrm>
                <a:prstGeom prst="octagon">
                  <a:avLst>
                    <a:gd name="adj" fmla="val 29282"/>
                  </a:avLst>
                </a:prstGeom>
                <a:solidFill>
                  <a:srgbClr val="A2C1FE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sp>
            <p:nvSpPr>
              <p:cNvPr id="6198" name="Freeform 94"/>
              <p:cNvSpPr>
                <a:spLocks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3233" y="3409"/>
                <a:ext cx="86" cy="192"/>
              </a:xfrm>
              <a:custGeom>
                <a:avLst/>
                <a:gdLst>
                  <a:gd name="T0" fmla="*/ 62 w 86"/>
                  <a:gd name="T1" fmla="*/ 0 h 192"/>
                  <a:gd name="T2" fmla="*/ 85 w 86"/>
                  <a:gd name="T3" fmla="*/ 0 h 192"/>
                  <a:gd name="T4" fmla="*/ 23 w 86"/>
                  <a:gd name="T5" fmla="*/ 191 h 192"/>
                  <a:gd name="T6" fmla="*/ 0 w 86"/>
                  <a:gd name="T7" fmla="*/ 191 h 192"/>
                  <a:gd name="T8" fmla="*/ 62 w 86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192"/>
                  <a:gd name="T17" fmla="*/ 86 w 86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192">
                    <a:moveTo>
                      <a:pt x="62" y="0"/>
                    </a:moveTo>
                    <a:lnTo>
                      <a:pt x="85" y="0"/>
                    </a:lnTo>
                    <a:lnTo>
                      <a:pt x="23" y="191"/>
                    </a:lnTo>
                    <a:lnTo>
                      <a:pt x="0" y="191"/>
                    </a:lnTo>
                    <a:lnTo>
                      <a:pt x="62" y="0"/>
                    </a:lnTo>
                  </a:path>
                </a:pathLst>
              </a:custGeom>
              <a:solidFill>
                <a:srgbClr val="FC0128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9" name="Rectangle 95"/>
              <p:cNvSpPr>
                <a:spLocks noChangeArrowheads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3229" y="3409"/>
                <a:ext cx="106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6200" name="Rectangle 96"/>
              <p:cNvSpPr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3236" y="3490"/>
                <a:ext cx="82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6201" name="Rectangle 97"/>
              <p:cNvSpPr>
                <a:spLocks noChangeArrowheads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3053" y="3490"/>
                <a:ext cx="103" cy="11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6202" name="Group 98"/>
              <p:cNvGrpSpPr>
                <a:grpSpLocks/>
              </p:cNvGrpSpPr>
              <p:nvPr/>
            </p:nvGrpSpPr>
            <p:grpSpPr bwMode="auto">
              <a:xfrm>
                <a:off x="3051" y="3237"/>
                <a:ext cx="194" cy="364"/>
                <a:chOff x="3051" y="3237"/>
                <a:chExt cx="194" cy="364"/>
              </a:xfrm>
            </p:grpSpPr>
            <p:sp>
              <p:nvSpPr>
                <p:cNvPr id="6203" name="Oval 99"/>
                <p:cNvSpPr>
                  <a:spLocks noChangeArrowheads="1"/>
                </p:cNvSpPr>
                <p:nvPr>
                  <p:custDataLst>
                    <p:tags r:id="rId48"/>
                  </p:custDataLst>
                </p:nvPr>
              </p:nvSpPr>
              <p:spPr bwMode="auto">
                <a:xfrm>
                  <a:off x="3127" y="3237"/>
                  <a:ext cx="48" cy="48"/>
                </a:xfrm>
                <a:prstGeom prst="ellipse">
                  <a:avLst/>
                </a:prstGeom>
                <a:solidFill>
                  <a:srgbClr val="FC012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04" name="Freeform 100"/>
                <p:cNvSpPr>
                  <a:spLocks/>
                </p:cNvSpPr>
                <p:nvPr>
                  <p:custDataLst>
                    <p:tags r:id="rId49"/>
                  </p:custDataLst>
                </p:nvPr>
              </p:nvSpPr>
              <p:spPr bwMode="auto">
                <a:xfrm>
                  <a:off x="3051" y="3305"/>
                  <a:ext cx="194" cy="296"/>
                </a:xfrm>
                <a:custGeom>
                  <a:avLst/>
                  <a:gdLst>
                    <a:gd name="T0" fmla="*/ 2 w 194"/>
                    <a:gd name="T1" fmla="*/ 137 h 296"/>
                    <a:gd name="T2" fmla="*/ 1 w 194"/>
                    <a:gd name="T3" fmla="*/ 140 h 296"/>
                    <a:gd name="T4" fmla="*/ 0 w 194"/>
                    <a:gd name="T5" fmla="*/ 145 h 296"/>
                    <a:gd name="T6" fmla="*/ 0 w 194"/>
                    <a:gd name="T7" fmla="*/ 150 h 296"/>
                    <a:gd name="T8" fmla="*/ 2 w 194"/>
                    <a:gd name="T9" fmla="*/ 155 h 296"/>
                    <a:gd name="T10" fmla="*/ 4 w 194"/>
                    <a:gd name="T11" fmla="*/ 159 h 296"/>
                    <a:gd name="T12" fmla="*/ 8 w 194"/>
                    <a:gd name="T13" fmla="*/ 163 h 296"/>
                    <a:gd name="T14" fmla="*/ 12 w 194"/>
                    <a:gd name="T15" fmla="*/ 165 h 296"/>
                    <a:gd name="T16" fmla="*/ 16 w 194"/>
                    <a:gd name="T17" fmla="*/ 166 h 296"/>
                    <a:gd name="T18" fmla="*/ 21 w 194"/>
                    <a:gd name="T19" fmla="*/ 166 h 296"/>
                    <a:gd name="T20" fmla="*/ 126 w 194"/>
                    <a:gd name="T21" fmla="*/ 295 h 296"/>
                    <a:gd name="T22" fmla="*/ 159 w 194"/>
                    <a:gd name="T23" fmla="*/ 142 h 296"/>
                    <a:gd name="T24" fmla="*/ 159 w 194"/>
                    <a:gd name="T25" fmla="*/ 138 h 296"/>
                    <a:gd name="T26" fmla="*/ 157 w 194"/>
                    <a:gd name="T27" fmla="*/ 136 h 296"/>
                    <a:gd name="T28" fmla="*/ 154 w 194"/>
                    <a:gd name="T29" fmla="*/ 133 h 296"/>
                    <a:gd name="T30" fmla="*/ 152 w 194"/>
                    <a:gd name="T31" fmla="*/ 131 h 296"/>
                    <a:gd name="T32" fmla="*/ 148 w 194"/>
                    <a:gd name="T33" fmla="*/ 130 h 296"/>
                    <a:gd name="T34" fmla="*/ 144 w 194"/>
                    <a:gd name="T35" fmla="*/ 129 h 296"/>
                    <a:gd name="T36" fmla="*/ 140 w 194"/>
                    <a:gd name="T37" fmla="*/ 129 h 296"/>
                    <a:gd name="T38" fmla="*/ 137 w 194"/>
                    <a:gd name="T39" fmla="*/ 129 h 296"/>
                    <a:gd name="T40" fmla="*/ 93 w 194"/>
                    <a:gd name="T41" fmla="*/ 75 h 296"/>
                    <a:gd name="T42" fmla="*/ 179 w 194"/>
                    <a:gd name="T43" fmla="*/ 93 h 296"/>
                    <a:gd name="T44" fmla="*/ 183 w 194"/>
                    <a:gd name="T45" fmla="*/ 92 h 296"/>
                    <a:gd name="T46" fmla="*/ 185 w 194"/>
                    <a:gd name="T47" fmla="*/ 91 h 296"/>
                    <a:gd name="T48" fmla="*/ 189 w 194"/>
                    <a:gd name="T49" fmla="*/ 89 h 296"/>
                    <a:gd name="T50" fmla="*/ 191 w 194"/>
                    <a:gd name="T51" fmla="*/ 86 h 296"/>
                    <a:gd name="T52" fmla="*/ 192 w 194"/>
                    <a:gd name="T53" fmla="*/ 83 h 296"/>
                    <a:gd name="T54" fmla="*/ 193 w 194"/>
                    <a:gd name="T55" fmla="*/ 78 h 296"/>
                    <a:gd name="T56" fmla="*/ 192 w 194"/>
                    <a:gd name="T57" fmla="*/ 74 h 296"/>
                    <a:gd name="T58" fmla="*/ 190 w 194"/>
                    <a:gd name="T59" fmla="*/ 70 h 296"/>
                    <a:gd name="T60" fmla="*/ 188 w 194"/>
                    <a:gd name="T61" fmla="*/ 68 h 296"/>
                    <a:gd name="T62" fmla="*/ 184 w 194"/>
                    <a:gd name="T63" fmla="*/ 65 h 296"/>
                    <a:gd name="T64" fmla="*/ 181 w 194"/>
                    <a:gd name="T65" fmla="*/ 64 h 296"/>
                    <a:gd name="T66" fmla="*/ 122 w 194"/>
                    <a:gd name="T67" fmla="*/ 64 h 296"/>
                    <a:gd name="T68" fmla="*/ 112 w 194"/>
                    <a:gd name="T69" fmla="*/ 42 h 296"/>
                    <a:gd name="T70" fmla="*/ 113 w 194"/>
                    <a:gd name="T71" fmla="*/ 37 h 296"/>
                    <a:gd name="T72" fmla="*/ 114 w 194"/>
                    <a:gd name="T73" fmla="*/ 30 h 296"/>
                    <a:gd name="T74" fmla="*/ 114 w 194"/>
                    <a:gd name="T75" fmla="*/ 24 h 296"/>
                    <a:gd name="T76" fmla="*/ 112 w 194"/>
                    <a:gd name="T77" fmla="*/ 19 h 296"/>
                    <a:gd name="T78" fmla="*/ 110 w 194"/>
                    <a:gd name="T79" fmla="*/ 15 h 296"/>
                    <a:gd name="T80" fmla="*/ 107 w 194"/>
                    <a:gd name="T81" fmla="*/ 10 h 296"/>
                    <a:gd name="T82" fmla="*/ 103 w 194"/>
                    <a:gd name="T83" fmla="*/ 7 h 296"/>
                    <a:gd name="T84" fmla="*/ 98 w 194"/>
                    <a:gd name="T85" fmla="*/ 3 h 296"/>
                    <a:gd name="T86" fmla="*/ 93 w 194"/>
                    <a:gd name="T87" fmla="*/ 1 h 296"/>
                    <a:gd name="T88" fmla="*/ 87 w 194"/>
                    <a:gd name="T89" fmla="*/ 0 h 296"/>
                    <a:gd name="T90" fmla="*/ 81 w 194"/>
                    <a:gd name="T91" fmla="*/ 0 h 296"/>
                    <a:gd name="T92" fmla="*/ 75 w 194"/>
                    <a:gd name="T93" fmla="*/ 1 h 296"/>
                    <a:gd name="T94" fmla="*/ 69 w 194"/>
                    <a:gd name="T95" fmla="*/ 3 h 296"/>
                    <a:gd name="T96" fmla="*/ 63 w 194"/>
                    <a:gd name="T97" fmla="*/ 6 h 296"/>
                    <a:gd name="T98" fmla="*/ 59 w 194"/>
                    <a:gd name="T99" fmla="*/ 11 h 296"/>
                    <a:gd name="T100" fmla="*/ 55 w 194"/>
                    <a:gd name="T101" fmla="*/ 17 h 296"/>
                    <a:gd name="T102" fmla="*/ 53 w 194"/>
                    <a:gd name="T103" fmla="*/ 23 h 2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94"/>
                    <a:gd name="T157" fmla="*/ 0 h 296"/>
                    <a:gd name="T158" fmla="*/ 194 w 194"/>
                    <a:gd name="T159" fmla="*/ 296 h 29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94" h="296">
                      <a:moveTo>
                        <a:pt x="53" y="23"/>
                      </a:moveTo>
                      <a:lnTo>
                        <a:pt x="2" y="137"/>
                      </a:lnTo>
                      <a:lnTo>
                        <a:pt x="1" y="138"/>
                      </a:lnTo>
                      <a:lnTo>
                        <a:pt x="1" y="140"/>
                      </a:lnTo>
                      <a:lnTo>
                        <a:pt x="0" y="142"/>
                      </a:lnTo>
                      <a:lnTo>
                        <a:pt x="0" y="145"/>
                      </a:lnTo>
                      <a:lnTo>
                        <a:pt x="0" y="147"/>
                      </a:lnTo>
                      <a:lnTo>
                        <a:pt x="0" y="150"/>
                      </a:lnTo>
                      <a:lnTo>
                        <a:pt x="1" y="152"/>
                      </a:lnTo>
                      <a:lnTo>
                        <a:pt x="2" y="155"/>
                      </a:lnTo>
                      <a:lnTo>
                        <a:pt x="3" y="157"/>
                      </a:lnTo>
                      <a:lnTo>
                        <a:pt x="4" y="159"/>
                      </a:lnTo>
                      <a:lnTo>
                        <a:pt x="6" y="161"/>
                      </a:lnTo>
                      <a:lnTo>
                        <a:pt x="8" y="163"/>
                      </a:lnTo>
                      <a:lnTo>
                        <a:pt x="10" y="164"/>
                      </a:lnTo>
                      <a:lnTo>
                        <a:pt x="12" y="165"/>
                      </a:lnTo>
                      <a:lnTo>
                        <a:pt x="14" y="165"/>
                      </a:lnTo>
                      <a:lnTo>
                        <a:pt x="16" y="166"/>
                      </a:lnTo>
                      <a:lnTo>
                        <a:pt x="18" y="166"/>
                      </a:lnTo>
                      <a:lnTo>
                        <a:pt x="21" y="166"/>
                      </a:lnTo>
                      <a:lnTo>
                        <a:pt x="126" y="166"/>
                      </a:lnTo>
                      <a:lnTo>
                        <a:pt x="126" y="295"/>
                      </a:lnTo>
                      <a:lnTo>
                        <a:pt x="159" y="295"/>
                      </a:lnTo>
                      <a:lnTo>
                        <a:pt x="159" y="142"/>
                      </a:lnTo>
                      <a:lnTo>
                        <a:pt x="159" y="140"/>
                      </a:lnTo>
                      <a:lnTo>
                        <a:pt x="159" y="138"/>
                      </a:lnTo>
                      <a:lnTo>
                        <a:pt x="158" y="137"/>
                      </a:lnTo>
                      <a:lnTo>
                        <a:pt x="157" y="136"/>
                      </a:lnTo>
                      <a:lnTo>
                        <a:pt x="156" y="135"/>
                      </a:lnTo>
                      <a:lnTo>
                        <a:pt x="154" y="133"/>
                      </a:lnTo>
                      <a:lnTo>
                        <a:pt x="153" y="132"/>
                      </a:lnTo>
                      <a:lnTo>
                        <a:pt x="152" y="131"/>
                      </a:lnTo>
                      <a:lnTo>
                        <a:pt x="150" y="131"/>
                      </a:lnTo>
                      <a:lnTo>
                        <a:pt x="148" y="130"/>
                      </a:lnTo>
                      <a:lnTo>
                        <a:pt x="146" y="130"/>
                      </a:lnTo>
                      <a:lnTo>
                        <a:pt x="144" y="129"/>
                      </a:lnTo>
                      <a:lnTo>
                        <a:pt x="142" y="129"/>
                      </a:lnTo>
                      <a:lnTo>
                        <a:pt x="140" y="129"/>
                      </a:lnTo>
                      <a:lnTo>
                        <a:pt x="139" y="129"/>
                      </a:lnTo>
                      <a:lnTo>
                        <a:pt x="137" y="129"/>
                      </a:lnTo>
                      <a:lnTo>
                        <a:pt x="76" y="125"/>
                      </a:lnTo>
                      <a:lnTo>
                        <a:pt x="93" y="75"/>
                      </a:lnTo>
                      <a:lnTo>
                        <a:pt x="105" y="93"/>
                      </a:lnTo>
                      <a:lnTo>
                        <a:pt x="179" y="93"/>
                      </a:lnTo>
                      <a:lnTo>
                        <a:pt x="181" y="92"/>
                      </a:lnTo>
                      <a:lnTo>
                        <a:pt x="183" y="92"/>
                      </a:lnTo>
                      <a:lnTo>
                        <a:pt x="184" y="91"/>
                      </a:lnTo>
                      <a:lnTo>
                        <a:pt x="185" y="91"/>
                      </a:lnTo>
                      <a:lnTo>
                        <a:pt x="187" y="90"/>
                      </a:lnTo>
                      <a:lnTo>
                        <a:pt x="189" y="89"/>
                      </a:lnTo>
                      <a:lnTo>
                        <a:pt x="190" y="87"/>
                      </a:lnTo>
                      <a:lnTo>
                        <a:pt x="191" y="86"/>
                      </a:lnTo>
                      <a:lnTo>
                        <a:pt x="192" y="84"/>
                      </a:lnTo>
                      <a:lnTo>
                        <a:pt x="192" y="83"/>
                      </a:lnTo>
                      <a:lnTo>
                        <a:pt x="193" y="81"/>
                      </a:lnTo>
                      <a:lnTo>
                        <a:pt x="193" y="78"/>
                      </a:lnTo>
                      <a:lnTo>
                        <a:pt x="193" y="76"/>
                      </a:lnTo>
                      <a:lnTo>
                        <a:pt x="192" y="74"/>
                      </a:lnTo>
                      <a:lnTo>
                        <a:pt x="191" y="72"/>
                      </a:lnTo>
                      <a:lnTo>
                        <a:pt x="190" y="70"/>
                      </a:lnTo>
                      <a:lnTo>
                        <a:pt x="189" y="69"/>
                      </a:lnTo>
                      <a:lnTo>
                        <a:pt x="188" y="68"/>
                      </a:lnTo>
                      <a:lnTo>
                        <a:pt x="186" y="66"/>
                      </a:lnTo>
                      <a:lnTo>
                        <a:pt x="184" y="65"/>
                      </a:lnTo>
                      <a:lnTo>
                        <a:pt x="184" y="64"/>
                      </a:lnTo>
                      <a:lnTo>
                        <a:pt x="181" y="64"/>
                      </a:lnTo>
                      <a:lnTo>
                        <a:pt x="179" y="64"/>
                      </a:lnTo>
                      <a:lnTo>
                        <a:pt x="122" y="64"/>
                      </a:lnTo>
                      <a:lnTo>
                        <a:pt x="110" y="44"/>
                      </a:lnTo>
                      <a:lnTo>
                        <a:pt x="112" y="42"/>
                      </a:lnTo>
                      <a:lnTo>
                        <a:pt x="113" y="39"/>
                      </a:lnTo>
                      <a:lnTo>
                        <a:pt x="113" y="37"/>
                      </a:lnTo>
                      <a:lnTo>
                        <a:pt x="114" y="34"/>
                      </a:lnTo>
                      <a:lnTo>
                        <a:pt x="114" y="30"/>
                      </a:lnTo>
                      <a:lnTo>
                        <a:pt x="114" y="28"/>
                      </a:lnTo>
                      <a:lnTo>
                        <a:pt x="114" y="24"/>
                      </a:lnTo>
                      <a:lnTo>
                        <a:pt x="113" y="22"/>
                      </a:lnTo>
                      <a:lnTo>
                        <a:pt x="112" y="19"/>
                      </a:lnTo>
                      <a:lnTo>
                        <a:pt x="111" y="17"/>
                      </a:lnTo>
                      <a:lnTo>
                        <a:pt x="110" y="15"/>
                      </a:lnTo>
                      <a:lnTo>
                        <a:pt x="109" y="13"/>
                      </a:lnTo>
                      <a:lnTo>
                        <a:pt x="107" y="10"/>
                      </a:lnTo>
                      <a:lnTo>
                        <a:pt x="105" y="9"/>
                      </a:lnTo>
                      <a:lnTo>
                        <a:pt x="103" y="7"/>
                      </a:lnTo>
                      <a:lnTo>
                        <a:pt x="101" y="5"/>
                      </a:lnTo>
                      <a:lnTo>
                        <a:pt x="98" y="3"/>
                      </a:lnTo>
                      <a:lnTo>
                        <a:pt x="96" y="3"/>
                      </a:lnTo>
                      <a:lnTo>
                        <a:pt x="93" y="1"/>
                      </a:lnTo>
                      <a:lnTo>
                        <a:pt x="90" y="1"/>
                      </a:lnTo>
                      <a:lnTo>
                        <a:pt x="87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8" y="0"/>
                      </a:lnTo>
                      <a:lnTo>
                        <a:pt x="75" y="1"/>
                      </a:lnTo>
                      <a:lnTo>
                        <a:pt x="72" y="2"/>
                      </a:lnTo>
                      <a:lnTo>
                        <a:pt x="69" y="3"/>
                      </a:lnTo>
                      <a:lnTo>
                        <a:pt x="66" y="4"/>
                      </a:lnTo>
                      <a:lnTo>
                        <a:pt x="63" y="6"/>
                      </a:lnTo>
                      <a:lnTo>
                        <a:pt x="61" y="9"/>
                      </a:lnTo>
                      <a:lnTo>
                        <a:pt x="59" y="11"/>
                      </a:lnTo>
                      <a:lnTo>
                        <a:pt x="57" y="13"/>
                      </a:lnTo>
                      <a:lnTo>
                        <a:pt x="55" y="17"/>
                      </a:lnTo>
                      <a:lnTo>
                        <a:pt x="53" y="19"/>
                      </a:lnTo>
                      <a:lnTo>
                        <a:pt x="53" y="23"/>
                      </a:lnTo>
                    </a:path>
                  </a:pathLst>
                </a:custGeom>
                <a:solidFill>
                  <a:srgbClr val="FC0128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6161" name="Rectangle 101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36563" y="2809875"/>
            <a:ext cx="358775" cy="283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i="1"/>
              <a:t>T</a:t>
            </a:r>
          </a:p>
          <a:p>
            <a:pPr algn="ctr"/>
            <a:r>
              <a:rPr lang="en-US" i="1"/>
              <a:t>a</a:t>
            </a:r>
          </a:p>
          <a:p>
            <a:pPr algn="ctr"/>
            <a:r>
              <a:rPr lang="en-US" i="1"/>
              <a:t>s</a:t>
            </a:r>
          </a:p>
          <a:p>
            <a:pPr algn="ctr"/>
            <a:r>
              <a:rPr lang="en-US" i="1"/>
              <a:t>k</a:t>
            </a:r>
          </a:p>
          <a:p>
            <a:pPr algn="ctr"/>
            <a:endParaRPr lang="en-US" i="1"/>
          </a:p>
          <a:p>
            <a:pPr algn="ctr"/>
            <a:r>
              <a:rPr lang="en-US" i="1"/>
              <a:t>O</a:t>
            </a:r>
          </a:p>
          <a:p>
            <a:pPr algn="ctr"/>
            <a:r>
              <a:rPr lang="en-US" i="1"/>
              <a:t>r</a:t>
            </a:r>
          </a:p>
          <a:p>
            <a:pPr algn="ctr"/>
            <a:r>
              <a:rPr lang="en-US" i="1"/>
              <a:t>d</a:t>
            </a:r>
          </a:p>
          <a:p>
            <a:pPr algn="ctr"/>
            <a:r>
              <a:rPr lang="en-US" i="1"/>
              <a:t>e</a:t>
            </a:r>
          </a:p>
          <a:p>
            <a:pPr algn="ctr"/>
            <a:r>
              <a:rPr lang="en-US" i="1"/>
              <a:t>r</a:t>
            </a:r>
          </a:p>
        </p:txBody>
      </p:sp>
      <p:sp>
        <p:nvSpPr>
          <p:cNvPr id="6162" name="Line 10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920750" y="26543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3" name="Rectangle 10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411663" y="1882775"/>
            <a:ext cx="688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i="1"/>
              <a:t>Time</a:t>
            </a:r>
          </a:p>
        </p:txBody>
      </p:sp>
      <p:grpSp>
        <p:nvGrpSpPr>
          <p:cNvPr id="6164" name="Group 104"/>
          <p:cNvGrpSpPr>
            <a:grpSpLocks/>
          </p:cNvGrpSpPr>
          <p:nvPr>
            <p:custDataLst>
              <p:tags r:id="rId19"/>
            </p:custDataLst>
          </p:nvPr>
        </p:nvGrpSpPr>
        <p:grpSpPr bwMode="auto">
          <a:xfrm>
            <a:off x="1758950" y="2247900"/>
            <a:ext cx="3573463" cy="642938"/>
            <a:chOff x="1108" y="1416"/>
            <a:chExt cx="2251" cy="405"/>
          </a:xfrm>
        </p:grpSpPr>
        <p:sp>
          <p:nvSpPr>
            <p:cNvPr id="6165" name="Rectangle 105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111" y="1535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b="1"/>
                <a:t>30</a:t>
              </a:r>
            </a:p>
          </p:txBody>
        </p:sp>
        <p:sp>
          <p:nvSpPr>
            <p:cNvPr id="6166" name="Line 106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1108" y="1496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Line 107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1444" y="1416"/>
              <a:ext cx="0" cy="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68" name="Group 108"/>
            <p:cNvGrpSpPr>
              <a:grpSpLocks/>
            </p:cNvGrpSpPr>
            <p:nvPr/>
          </p:nvGrpSpPr>
          <p:grpSpPr bwMode="auto">
            <a:xfrm>
              <a:off x="1444" y="1416"/>
              <a:ext cx="400" cy="405"/>
              <a:chOff x="1444" y="1416"/>
              <a:chExt cx="400" cy="405"/>
            </a:xfrm>
          </p:grpSpPr>
          <p:sp>
            <p:nvSpPr>
              <p:cNvPr id="6189" name="Line 109"/>
              <p:cNvSpPr>
                <a:spLocks noChangeShapeType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1444" y="1528"/>
                <a:ext cx="392" cy="0"/>
              </a:xfrm>
              <a:prstGeom prst="line">
                <a:avLst/>
              </a:prstGeom>
              <a:noFill/>
              <a:ln w="50800">
                <a:solidFill>
                  <a:srgbClr val="A2C1F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0" name="Rectangle 110"/>
              <p:cNvSpPr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1479" y="1535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b="1"/>
                  <a:t>40</a:t>
                </a:r>
              </a:p>
            </p:txBody>
          </p:sp>
          <p:sp>
            <p:nvSpPr>
              <p:cNvPr id="6191" name="Line 111"/>
              <p:cNvSpPr>
                <a:spLocks noChangeShapeType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1844" y="1416"/>
                <a:ext cx="0" cy="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69" name="Group 112"/>
            <p:cNvGrpSpPr>
              <a:grpSpLocks/>
            </p:cNvGrpSpPr>
            <p:nvPr/>
          </p:nvGrpSpPr>
          <p:grpSpPr bwMode="auto">
            <a:xfrm>
              <a:off x="1852" y="1416"/>
              <a:ext cx="400" cy="405"/>
              <a:chOff x="1852" y="1416"/>
              <a:chExt cx="400" cy="405"/>
            </a:xfrm>
          </p:grpSpPr>
          <p:sp>
            <p:nvSpPr>
              <p:cNvPr id="6186" name="Line 113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1852" y="1528"/>
                <a:ext cx="392" cy="0"/>
              </a:xfrm>
              <a:prstGeom prst="line">
                <a:avLst/>
              </a:prstGeom>
              <a:noFill/>
              <a:ln w="50800">
                <a:solidFill>
                  <a:srgbClr val="A2C1F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7" name="Rectangle 114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1887" y="1535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b="1"/>
                  <a:t>40</a:t>
                </a:r>
              </a:p>
            </p:txBody>
          </p:sp>
          <p:sp>
            <p:nvSpPr>
              <p:cNvPr id="6188" name="Line 115"/>
              <p:cNvSpPr>
                <a:spLocks noChangeShapeType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2252" y="1416"/>
                <a:ext cx="0" cy="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70" name="Group 116"/>
            <p:cNvGrpSpPr>
              <a:grpSpLocks/>
            </p:cNvGrpSpPr>
            <p:nvPr/>
          </p:nvGrpSpPr>
          <p:grpSpPr bwMode="auto">
            <a:xfrm>
              <a:off x="2260" y="1416"/>
              <a:ext cx="400" cy="405"/>
              <a:chOff x="2260" y="1416"/>
              <a:chExt cx="400" cy="405"/>
            </a:xfrm>
          </p:grpSpPr>
          <p:sp>
            <p:nvSpPr>
              <p:cNvPr id="6183" name="Line 117"/>
              <p:cNvSpPr>
                <a:spLocks noChangeShapeType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2260" y="1528"/>
                <a:ext cx="392" cy="0"/>
              </a:xfrm>
              <a:prstGeom prst="line">
                <a:avLst/>
              </a:prstGeom>
              <a:noFill/>
              <a:ln w="50800">
                <a:solidFill>
                  <a:srgbClr val="A2C1F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4" name="Rectangle 118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2295" y="1535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b="1"/>
                  <a:t>40</a:t>
                </a:r>
              </a:p>
            </p:txBody>
          </p:sp>
          <p:sp>
            <p:nvSpPr>
              <p:cNvPr id="6185" name="Line 119"/>
              <p:cNvSpPr>
                <a:spLocks noChangeShapeType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2660" y="1416"/>
                <a:ext cx="0" cy="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71" name="Line 120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2668" y="1528"/>
              <a:ext cx="392" cy="0"/>
            </a:xfrm>
            <a:prstGeom prst="line">
              <a:avLst/>
            </a:prstGeom>
            <a:noFill/>
            <a:ln w="50800">
              <a:solidFill>
                <a:srgbClr val="A2C1FE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Line 121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068" y="1560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Rectangle 122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703" y="1535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b="1"/>
                <a:t>40</a:t>
              </a:r>
            </a:p>
          </p:txBody>
        </p:sp>
        <p:sp>
          <p:nvSpPr>
            <p:cNvPr id="6174" name="Rectangle 123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031" y="1535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b="1"/>
                <a:t>20</a:t>
              </a:r>
            </a:p>
          </p:txBody>
        </p:sp>
        <p:sp>
          <p:nvSpPr>
            <p:cNvPr id="6175" name="Line 124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3068" y="1416"/>
              <a:ext cx="0" cy="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Line 125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3324" y="1416"/>
              <a:ext cx="0" cy="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Line 126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1516" y="1496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Line 127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1924" y="1496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9" name="Line 128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2332" y="1496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0" name="Line 129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1852" y="1560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1" name="Line 130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2260" y="1560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2" name="Line 131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2668" y="1560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85669114"/>
      </p:ext>
    </p:extLst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type="body" idx="4294967295"/>
            <p:custDataLst>
              <p:tags r:id="rId1"/>
            </p:custDataLst>
          </p:nvPr>
        </p:nvSpPr>
        <p:spPr>
          <a:xfrm>
            <a:off x="5294313" y="2743200"/>
            <a:ext cx="4078287" cy="28956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60000"/>
              </a:lnSpc>
            </a:pPr>
            <a:r>
              <a:rPr lang="en-US" sz="1900" i="1" dirty="0"/>
              <a:t>Pipelined laundry takes 	</a:t>
            </a:r>
            <a:r>
              <a:rPr lang="en-US" sz="1900" i="1" dirty="0">
                <a:solidFill>
                  <a:srgbClr val="FF0000"/>
                </a:solidFill>
              </a:rPr>
              <a:t>3.5 hours</a:t>
            </a:r>
            <a:r>
              <a:rPr lang="en-US" sz="1900" i="1" dirty="0"/>
              <a:t> for 4 loads </a:t>
            </a:r>
          </a:p>
          <a:p>
            <a:pPr eaLnBrk="1" hangingPunct="1">
              <a:lnSpc>
                <a:spcPct val="60000"/>
              </a:lnSpc>
            </a:pPr>
            <a:endParaRPr lang="en-US" sz="1900" i="1" dirty="0">
              <a:solidFill>
                <a:schemeClr val="tx2"/>
              </a:solidFill>
            </a:endParaRPr>
          </a:p>
          <a:p>
            <a:pPr eaLnBrk="1" hangingPunct="1">
              <a:lnSpc>
                <a:spcPct val="60000"/>
              </a:lnSpc>
            </a:pPr>
            <a:r>
              <a:rPr lang="en-US" sz="1900" dirty="0">
                <a:solidFill>
                  <a:schemeClr val="tx2"/>
                </a:solidFill>
              </a:rPr>
              <a:t>Total time to wash longer or shorter?</a:t>
            </a:r>
          </a:p>
          <a:p>
            <a:pPr eaLnBrk="1" hangingPunct="1">
              <a:lnSpc>
                <a:spcPct val="60000"/>
              </a:lnSpc>
            </a:pPr>
            <a:r>
              <a:rPr lang="en-US" sz="1900" dirty="0">
                <a:solidFill>
                  <a:schemeClr val="tx2"/>
                </a:solidFill>
              </a:rPr>
              <a:t>Total wait time longer or shorter?</a:t>
            </a:r>
          </a:p>
          <a:p>
            <a:pPr eaLnBrk="1" hangingPunct="1">
              <a:lnSpc>
                <a:spcPct val="60000"/>
              </a:lnSpc>
            </a:pPr>
            <a:r>
              <a:rPr lang="en-US" sz="1900" dirty="0">
                <a:solidFill>
                  <a:schemeClr val="tx2"/>
                </a:solidFill>
              </a:rPr>
              <a:t>What’s the utilization of the dryer?</a:t>
            </a:r>
          </a:p>
          <a:p>
            <a:pPr eaLnBrk="1" hangingPunct="1">
              <a:lnSpc>
                <a:spcPct val="60000"/>
              </a:lnSpc>
            </a:pPr>
            <a:r>
              <a:rPr lang="en-US" sz="1900" dirty="0">
                <a:solidFill>
                  <a:schemeClr val="tx2"/>
                </a:solidFill>
              </a:rPr>
              <a:t>What’s the utilization of the folding table?</a:t>
            </a:r>
          </a:p>
          <a:p>
            <a:pPr eaLnBrk="1" hangingPunct="1">
              <a:lnSpc>
                <a:spcPct val="60000"/>
              </a:lnSpc>
            </a:pPr>
            <a:r>
              <a:rPr lang="en-US" sz="1900" dirty="0">
                <a:solidFill>
                  <a:schemeClr val="tx2"/>
                </a:solidFill>
              </a:rPr>
              <a:t>What determines the throughput?</a:t>
            </a:r>
            <a:endParaRPr lang="en-US" sz="1900" i="1" dirty="0">
              <a:solidFill>
                <a:schemeClr val="tx2"/>
              </a:solidFill>
            </a:endParaRPr>
          </a:p>
        </p:txBody>
      </p:sp>
      <p:grpSp>
        <p:nvGrpSpPr>
          <p:cNvPr id="7172" name="Group 4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1130300" y="2927350"/>
            <a:ext cx="522288" cy="534988"/>
            <a:chOff x="712" y="1844"/>
            <a:chExt cx="329" cy="337"/>
          </a:xfrm>
        </p:grpSpPr>
        <p:sp>
          <p:nvSpPr>
            <p:cNvPr id="7299" name="Freeform 5"/>
            <p:cNvSpPr>
              <a:spLocks/>
            </p:cNvSpPr>
            <p:nvPr>
              <p:custDataLst>
                <p:tags r:id="rId103"/>
              </p:custDataLst>
            </p:nvPr>
          </p:nvSpPr>
          <p:spPr bwMode="auto">
            <a:xfrm>
              <a:off x="712" y="1844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0" name="Rectangle 6"/>
            <p:cNvSpPr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>
              <a:off x="763" y="1895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b="1"/>
                <a:t>A</a:t>
              </a:r>
            </a:p>
          </p:txBody>
        </p:sp>
      </p:grpSp>
      <p:grpSp>
        <p:nvGrpSpPr>
          <p:cNvPr id="7173" name="Group 7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117600" y="3778250"/>
            <a:ext cx="522288" cy="534988"/>
            <a:chOff x="704" y="2380"/>
            <a:chExt cx="329" cy="337"/>
          </a:xfrm>
        </p:grpSpPr>
        <p:sp>
          <p:nvSpPr>
            <p:cNvPr id="7297" name="Freeform 8"/>
            <p:cNvSpPr>
              <a:spLocks/>
            </p:cNvSpPr>
            <p:nvPr>
              <p:custDataLst>
                <p:tags r:id="rId101"/>
              </p:custDataLst>
            </p:nvPr>
          </p:nvSpPr>
          <p:spPr bwMode="auto">
            <a:xfrm>
              <a:off x="704" y="2380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8" name="Rectangle 9"/>
            <p:cNvSpPr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>
              <a:off x="755" y="2431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b="1"/>
                <a:t>B</a:t>
              </a:r>
            </a:p>
          </p:txBody>
        </p:sp>
      </p:grpSp>
      <p:grpSp>
        <p:nvGrpSpPr>
          <p:cNvPr id="7174" name="Group 10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079500" y="4527550"/>
            <a:ext cx="522288" cy="534988"/>
            <a:chOff x="680" y="2852"/>
            <a:chExt cx="329" cy="337"/>
          </a:xfrm>
        </p:grpSpPr>
        <p:sp>
          <p:nvSpPr>
            <p:cNvPr id="7295" name="Freeform 11"/>
            <p:cNvSpPr>
              <a:spLocks/>
            </p:cNvSpPr>
            <p:nvPr>
              <p:custDataLst>
                <p:tags r:id="rId99"/>
              </p:custDataLst>
            </p:nvPr>
          </p:nvSpPr>
          <p:spPr bwMode="auto">
            <a:xfrm>
              <a:off x="680" y="2852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6" name="Rectangle 12"/>
            <p:cNvSpPr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>
              <a:off x="731" y="2903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b="1"/>
                <a:t>C</a:t>
              </a:r>
            </a:p>
          </p:txBody>
        </p:sp>
      </p:grpSp>
      <p:grpSp>
        <p:nvGrpSpPr>
          <p:cNvPr id="7175" name="Group 13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079500" y="5251450"/>
            <a:ext cx="522288" cy="534988"/>
            <a:chOff x="680" y="3308"/>
            <a:chExt cx="329" cy="337"/>
          </a:xfrm>
        </p:grpSpPr>
        <p:sp>
          <p:nvSpPr>
            <p:cNvPr id="7293" name="Freeform 14"/>
            <p:cNvSpPr>
              <a:spLocks/>
            </p:cNvSpPr>
            <p:nvPr>
              <p:custDataLst>
                <p:tags r:id="rId97"/>
              </p:custDataLst>
            </p:nvPr>
          </p:nvSpPr>
          <p:spPr bwMode="auto">
            <a:xfrm>
              <a:off x="680" y="3308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4" name="Rectangle 15"/>
            <p:cNvSpPr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>
              <a:off x="731" y="3359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b="1"/>
                <a:t>D</a:t>
              </a:r>
            </a:p>
          </p:txBody>
        </p:sp>
      </p:grpSp>
      <p:sp>
        <p:nvSpPr>
          <p:cNvPr id="7176" name="Rectangle 1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401763" y="1331913"/>
            <a:ext cx="892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6 PM</a:t>
            </a:r>
          </a:p>
        </p:txBody>
      </p:sp>
      <p:sp>
        <p:nvSpPr>
          <p:cNvPr id="7177" name="Line 1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758950" y="1917700"/>
            <a:ext cx="6337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8" name="Line 1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758950" y="177800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9" name="Rectangle 1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633663" y="134461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7</a:t>
            </a:r>
          </a:p>
        </p:txBody>
      </p:sp>
      <p:sp>
        <p:nvSpPr>
          <p:cNvPr id="7180" name="Rectangle 2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00463" y="134461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8</a:t>
            </a:r>
          </a:p>
        </p:txBody>
      </p:sp>
      <p:sp>
        <p:nvSpPr>
          <p:cNvPr id="7181" name="Rectangle 2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716463" y="134461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9</a:t>
            </a:r>
          </a:p>
        </p:txBody>
      </p:sp>
      <p:sp>
        <p:nvSpPr>
          <p:cNvPr id="7182" name="Rectangle 2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656263" y="135731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10</a:t>
            </a:r>
          </a:p>
        </p:txBody>
      </p:sp>
      <p:sp>
        <p:nvSpPr>
          <p:cNvPr id="7183" name="Rectangle 2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748463" y="134461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11</a:t>
            </a:r>
          </a:p>
        </p:txBody>
      </p:sp>
      <p:sp>
        <p:nvSpPr>
          <p:cNvPr id="7184" name="Rectangle 2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423150" y="1331913"/>
            <a:ext cx="14478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b="1"/>
              <a:t>Midnight</a:t>
            </a:r>
          </a:p>
        </p:txBody>
      </p:sp>
      <p:grpSp>
        <p:nvGrpSpPr>
          <p:cNvPr id="7185" name="Group 25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1803400" y="2825750"/>
            <a:ext cx="3490913" cy="2933700"/>
            <a:chOff x="1136" y="1780"/>
            <a:chExt cx="2199" cy="1848"/>
          </a:xfrm>
        </p:grpSpPr>
        <p:grpSp>
          <p:nvGrpSpPr>
            <p:cNvPr id="7217" name="Group 26"/>
            <p:cNvGrpSpPr>
              <a:grpSpLocks/>
            </p:cNvGrpSpPr>
            <p:nvPr/>
          </p:nvGrpSpPr>
          <p:grpSpPr bwMode="auto">
            <a:xfrm>
              <a:off x="1136" y="1780"/>
              <a:ext cx="967" cy="448"/>
              <a:chOff x="1136" y="1780"/>
              <a:chExt cx="967" cy="448"/>
            </a:xfrm>
          </p:grpSpPr>
          <p:grpSp>
            <p:nvGrpSpPr>
              <p:cNvPr id="7275" name="Group 27"/>
              <p:cNvGrpSpPr>
                <a:grpSpLocks/>
              </p:cNvGrpSpPr>
              <p:nvPr/>
            </p:nvGrpSpPr>
            <p:grpSpPr bwMode="auto">
              <a:xfrm>
                <a:off x="1136" y="1780"/>
                <a:ext cx="305" cy="448"/>
                <a:chOff x="1136" y="1780"/>
                <a:chExt cx="305" cy="448"/>
              </a:xfrm>
            </p:grpSpPr>
            <p:grpSp>
              <p:nvGrpSpPr>
                <p:cNvPr id="7289" name="Group 28"/>
                <p:cNvGrpSpPr>
                  <a:grpSpLocks/>
                </p:cNvGrpSpPr>
                <p:nvPr/>
              </p:nvGrpSpPr>
              <p:grpSpPr bwMode="auto">
                <a:xfrm>
                  <a:off x="1136" y="1780"/>
                  <a:ext cx="305" cy="448"/>
                  <a:chOff x="1136" y="1780"/>
                  <a:chExt cx="305" cy="448"/>
                </a:xfrm>
              </p:grpSpPr>
              <p:sp>
                <p:nvSpPr>
                  <p:cNvPr id="7291" name="AutoShape 29"/>
                  <p:cNvSpPr>
                    <a:spLocks noChangeArrowheads="1"/>
                  </p:cNvSpPr>
                  <p:nvPr>
                    <p:custDataLst>
                      <p:tags r:id="rId95"/>
                    </p:custDataLst>
                  </p:nvPr>
                </p:nvSpPr>
                <p:spPr bwMode="auto">
                  <a:xfrm>
                    <a:off x="1136" y="1851"/>
                    <a:ext cx="305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  <p:sp>
                <p:nvSpPr>
                  <p:cNvPr id="7292" name="AutoShape 30"/>
                  <p:cNvSpPr>
                    <a:spLocks noChangeArrowheads="1"/>
                  </p:cNvSpPr>
                  <p:nvPr>
                    <p:custDataLst>
                      <p:tags r:id="rId96"/>
                    </p:custDataLst>
                  </p:nvPr>
                </p:nvSpPr>
                <p:spPr bwMode="auto">
                  <a:xfrm>
                    <a:off x="1206" y="1780"/>
                    <a:ext cx="235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7290" name="AutoShape 31"/>
                <p:cNvSpPr>
                  <a:spLocks noChangeArrowheads="1"/>
                </p:cNvSpPr>
                <p:nvPr>
                  <p:custDataLst>
                    <p:tags r:id="rId94"/>
                  </p:custDataLst>
                </p:nvPr>
              </p:nvSpPr>
              <p:spPr bwMode="auto">
                <a:xfrm>
                  <a:off x="1198" y="1884"/>
                  <a:ext cx="158" cy="27"/>
                </a:xfrm>
                <a:prstGeom prst="parallelogram">
                  <a:avLst>
                    <a:gd name="adj" fmla="val 146269"/>
                  </a:avLst>
                </a:prstGeom>
                <a:solidFill>
                  <a:srgbClr val="F6BF69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grpSp>
            <p:nvGrpSpPr>
              <p:cNvPr id="7276" name="Group 32"/>
              <p:cNvGrpSpPr>
                <a:grpSpLocks/>
              </p:cNvGrpSpPr>
              <p:nvPr/>
            </p:nvGrpSpPr>
            <p:grpSpPr bwMode="auto">
              <a:xfrm>
                <a:off x="1437" y="1780"/>
                <a:ext cx="378" cy="448"/>
                <a:chOff x="1437" y="1780"/>
                <a:chExt cx="378" cy="448"/>
              </a:xfrm>
            </p:grpSpPr>
            <p:grpSp>
              <p:nvGrpSpPr>
                <p:cNvPr id="7284" name="Group 33"/>
                <p:cNvGrpSpPr>
                  <a:grpSpLocks/>
                </p:cNvGrpSpPr>
                <p:nvPr/>
              </p:nvGrpSpPr>
              <p:grpSpPr bwMode="auto">
                <a:xfrm>
                  <a:off x="1437" y="1780"/>
                  <a:ext cx="378" cy="448"/>
                  <a:chOff x="1437" y="1780"/>
                  <a:chExt cx="378" cy="448"/>
                </a:xfrm>
              </p:grpSpPr>
              <p:sp>
                <p:nvSpPr>
                  <p:cNvPr id="7287" name="AutoShape 34"/>
                  <p:cNvSpPr>
                    <a:spLocks noChangeArrowheads="1"/>
                  </p:cNvSpPr>
                  <p:nvPr>
                    <p:custDataLst>
                      <p:tags r:id="rId92"/>
                    </p:custDataLst>
                  </p:nvPr>
                </p:nvSpPr>
                <p:spPr bwMode="auto">
                  <a:xfrm>
                    <a:off x="1437" y="1851"/>
                    <a:ext cx="378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  <p:sp>
                <p:nvSpPr>
                  <p:cNvPr id="7288" name="AutoShape 35"/>
                  <p:cNvSpPr>
                    <a:spLocks noChangeArrowheads="1"/>
                  </p:cNvSpPr>
                  <p:nvPr>
                    <p:custDataLst>
                      <p:tags r:id="rId93"/>
                    </p:custDataLst>
                  </p:nvPr>
                </p:nvSpPr>
                <p:spPr bwMode="auto">
                  <a:xfrm>
                    <a:off x="1523" y="1780"/>
                    <a:ext cx="292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7285" name="Oval 36"/>
                <p:cNvSpPr>
                  <a:spLocks noChangeArrowheads="1"/>
                </p:cNvSpPr>
                <p:nvPr>
                  <p:custDataLst>
                    <p:tags r:id="rId90"/>
                  </p:custDataLst>
                </p:nvPr>
              </p:nvSpPr>
              <p:spPr bwMode="auto">
                <a:xfrm>
                  <a:off x="1552" y="1816"/>
                  <a:ext cx="49" cy="27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7286" name="AutoShape 37"/>
                <p:cNvSpPr>
                  <a:spLocks noChangeArrowheads="1"/>
                </p:cNvSpPr>
                <p:nvPr>
                  <p:custDataLst>
                    <p:tags r:id="rId91"/>
                  </p:custDataLst>
                </p:nvPr>
              </p:nvSpPr>
              <p:spPr bwMode="auto">
                <a:xfrm>
                  <a:off x="1484" y="2026"/>
                  <a:ext cx="198" cy="84"/>
                </a:xfrm>
                <a:prstGeom prst="octagon">
                  <a:avLst>
                    <a:gd name="adj" fmla="val 29282"/>
                  </a:avLst>
                </a:prstGeom>
                <a:solidFill>
                  <a:srgbClr val="A2C1FE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sp>
            <p:nvSpPr>
              <p:cNvPr id="7277" name="Freeform 38"/>
              <p:cNvSpPr>
                <a:spLocks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2001" y="2009"/>
                <a:ext cx="86" cy="192"/>
              </a:xfrm>
              <a:custGeom>
                <a:avLst/>
                <a:gdLst>
                  <a:gd name="T0" fmla="*/ 62 w 86"/>
                  <a:gd name="T1" fmla="*/ 0 h 192"/>
                  <a:gd name="T2" fmla="*/ 85 w 86"/>
                  <a:gd name="T3" fmla="*/ 0 h 192"/>
                  <a:gd name="T4" fmla="*/ 23 w 86"/>
                  <a:gd name="T5" fmla="*/ 191 h 192"/>
                  <a:gd name="T6" fmla="*/ 0 w 86"/>
                  <a:gd name="T7" fmla="*/ 191 h 192"/>
                  <a:gd name="T8" fmla="*/ 62 w 86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192"/>
                  <a:gd name="T17" fmla="*/ 86 w 86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192">
                    <a:moveTo>
                      <a:pt x="62" y="0"/>
                    </a:moveTo>
                    <a:lnTo>
                      <a:pt x="85" y="0"/>
                    </a:lnTo>
                    <a:lnTo>
                      <a:pt x="23" y="191"/>
                    </a:lnTo>
                    <a:lnTo>
                      <a:pt x="0" y="191"/>
                    </a:lnTo>
                    <a:lnTo>
                      <a:pt x="62" y="0"/>
                    </a:lnTo>
                  </a:path>
                </a:pathLst>
              </a:custGeom>
              <a:solidFill>
                <a:srgbClr val="FC0128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8" name="Rectangle 39"/>
              <p:cNvSpPr>
                <a:spLocks noChangeArrowheads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1997" y="2009"/>
                <a:ext cx="106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7279" name="Rectangle 40"/>
              <p:cNvSpPr>
                <a:spLocks noChangeArrowheads="1"/>
              </p:cNvSpPr>
              <p:nvPr>
                <p:custDataLst>
                  <p:tags r:id="rId86"/>
                </p:custDataLst>
              </p:nvPr>
            </p:nvSpPr>
            <p:spPr bwMode="auto">
              <a:xfrm>
                <a:off x="2004" y="2090"/>
                <a:ext cx="82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7280" name="Rectangle 41"/>
              <p:cNvSpPr>
                <a:spLocks noChangeArrowheads="1"/>
              </p:cNvSpPr>
              <p:nvPr>
                <p:custDataLst>
                  <p:tags r:id="rId87"/>
                </p:custDataLst>
              </p:nvPr>
            </p:nvSpPr>
            <p:spPr bwMode="auto">
              <a:xfrm>
                <a:off x="1821" y="2090"/>
                <a:ext cx="103" cy="11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7281" name="Group 42"/>
              <p:cNvGrpSpPr>
                <a:grpSpLocks/>
              </p:cNvGrpSpPr>
              <p:nvPr/>
            </p:nvGrpSpPr>
            <p:grpSpPr bwMode="auto">
              <a:xfrm>
                <a:off x="1819" y="1837"/>
                <a:ext cx="194" cy="364"/>
                <a:chOff x="1819" y="1837"/>
                <a:chExt cx="194" cy="364"/>
              </a:xfrm>
            </p:grpSpPr>
            <p:sp>
              <p:nvSpPr>
                <p:cNvPr id="7282" name="Oval 43"/>
                <p:cNvSpPr>
                  <a:spLocks noChangeArrowheads="1"/>
                </p:cNvSpPr>
                <p:nvPr>
                  <p:custDataLst>
                    <p:tags r:id="rId88"/>
                  </p:custDataLst>
                </p:nvPr>
              </p:nvSpPr>
              <p:spPr bwMode="auto">
                <a:xfrm>
                  <a:off x="1895" y="1837"/>
                  <a:ext cx="48" cy="48"/>
                </a:xfrm>
                <a:prstGeom prst="ellipse">
                  <a:avLst/>
                </a:prstGeom>
                <a:solidFill>
                  <a:srgbClr val="FC012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7283" name="Freeform 44"/>
                <p:cNvSpPr>
                  <a:spLocks/>
                </p:cNvSpPr>
                <p:nvPr>
                  <p:custDataLst>
                    <p:tags r:id="rId89"/>
                  </p:custDataLst>
                </p:nvPr>
              </p:nvSpPr>
              <p:spPr bwMode="auto">
                <a:xfrm>
                  <a:off x="1819" y="1905"/>
                  <a:ext cx="194" cy="296"/>
                </a:xfrm>
                <a:custGeom>
                  <a:avLst/>
                  <a:gdLst>
                    <a:gd name="T0" fmla="*/ 2 w 194"/>
                    <a:gd name="T1" fmla="*/ 137 h 296"/>
                    <a:gd name="T2" fmla="*/ 1 w 194"/>
                    <a:gd name="T3" fmla="*/ 140 h 296"/>
                    <a:gd name="T4" fmla="*/ 0 w 194"/>
                    <a:gd name="T5" fmla="*/ 145 h 296"/>
                    <a:gd name="T6" fmla="*/ 0 w 194"/>
                    <a:gd name="T7" fmla="*/ 150 h 296"/>
                    <a:gd name="T8" fmla="*/ 2 w 194"/>
                    <a:gd name="T9" fmla="*/ 155 h 296"/>
                    <a:gd name="T10" fmla="*/ 4 w 194"/>
                    <a:gd name="T11" fmla="*/ 159 h 296"/>
                    <a:gd name="T12" fmla="*/ 8 w 194"/>
                    <a:gd name="T13" fmla="*/ 163 h 296"/>
                    <a:gd name="T14" fmla="*/ 12 w 194"/>
                    <a:gd name="T15" fmla="*/ 165 h 296"/>
                    <a:gd name="T16" fmla="*/ 16 w 194"/>
                    <a:gd name="T17" fmla="*/ 166 h 296"/>
                    <a:gd name="T18" fmla="*/ 21 w 194"/>
                    <a:gd name="T19" fmla="*/ 166 h 296"/>
                    <a:gd name="T20" fmla="*/ 126 w 194"/>
                    <a:gd name="T21" fmla="*/ 295 h 296"/>
                    <a:gd name="T22" fmla="*/ 159 w 194"/>
                    <a:gd name="T23" fmla="*/ 142 h 296"/>
                    <a:gd name="T24" fmla="*/ 159 w 194"/>
                    <a:gd name="T25" fmla="*/ 138 h 296"/>
                    <a:gd name="T26" fmla="*/ 157 w 194"/>
                    <a:gd name="T27" fmla="*/ 136 h 296"/>
                    <a:gd name="T28" fmla="*/ 154 w 194"/>
                    <a:gd name="T29" fmla="*/ 133 h 296"/>
                    <a:gd name="T30" fmla="*/ 152 w 194"/>
                    <a:gd name="T31" fmla="*/ 131 h 296"/>
                    <a:gd name="T32" fmla="*/ 148 w 194"/>
                    <a:gd name="T33" fmla="*/ 130 h 296"/>
                    <a:gd name="T34" fmla="*/ 144 w 194"/>
                    <a:gd name="T35" fmla="*/ 129 h 296"/>
                    <a:gd name="T36" fmla="*/ 140 w 194"/>
                    <a:gd name="T37" fmla="*/ 129 h 296"/>
                    <a:gd name="T38" fmla="*/ 137 w 194"/>
                    <a:gd name="T39" fmla="*/ 129 h 296"/>
                    <a:gd name="T40" fmla="*/ 93 w 194"/>
                    <a:gd name="T41" fmla="*/ 75 h 296"/>
                    <a:gd name="T42" fmla="*/ 179 w 194"/>
                    <a:gd name="T43" fmla="*/ 93 h 296"/>
                    <a:gd name="T44" fmla="*/ 183 w 194"/>
                    <a:gd name="T45" fmla="*/ 92 h 296"/>
                    <a:gd name="T46" fmla="*/ 185 w 194"/>
                    <a:gd name="T47" fmla="*/ 91 h 296"/>
                    <a:gd name="T48" fmla="*/ 189 w 194"/>
                    <a:gd name="T49" fmla="*/ 89 h 296"/>
                    <a:gd name="T50" fmla="*/ 191 w 194"/>
                    <a:gd name="T51" fmla="*/ 86 h 296"/>
                    <a:gd name="T52" fmla="*/ 192 w 194"/>
                    <a:gd name="T53" fmla="*/ 83 h 296"/>
                    <a:gd name="T54" fmla="*/ 193 w 194"/>
                    <a:gd name="T55" fmla="*/ 78 h 296"/>
                    <a:gd name="T56" fmla="*/ 192 w 194"/>
                    <a:gd name="T57" fmla="*/ 74 h 296"/>
                    <a:gd name="T58" fmla="*/ 190 w 194"/>
                    <a:gd name="T59" fmla="*/ 70 h 296"/>
                    <a:gd name="T60" fmla="*/ 188 w 194"/>
                    <a:gd name="T61" fmla="*/ 68 h 296"/>
                    <a:gd name="T62" fmla="*/ 184 w 194"/>
                    <a:gd name="T63" fmla="*/ 65 h 296"/>
                    <a:gd name="T64" fmla="*/ 181 w 194"/>
                    <a:gd name="T65" fmla="*/ 64 h 296"/>
                    <a:gd name="T66" fmla="*/ 122 w 194"/>
                    <a:gd name="T67" fmla="*/ 64 h 296"/>
                    <a:gd name="T68" fmla="*/ 112 w 194"/>
                    <a:gd name="T69" fmla="*/ 42 h 296"/>
                    <a:gd name="T70" fmla="*/ 113 w 194"/>
                    <a:gd name="T71" fmla="*/ 37 h 296"/>
                    <a:gd name="T72" fmla="*/ 114 w 194"/>
                    <a:gd name="T73" fmla="*/ 30 h 296"/>
                    <a:gd name="T74" fmla="*/ 114 w 194"/>
                    <a:gd name="T75" fmla="*/ 24 h 296"/>
                    <a:gd name="T76" fmla="*/ 112 w 194"/>
                    <a:gd name="T77" fmla="*/ 19 h 296"/>
                    <a:gd name="T78" fmla="*/ 110 w 194"/>
                    <a:gd name="T79" fmla="*/ 15 h 296"/>
                    <a:gd name="T80" fmla="*/ 107 w 194"/>
                    <a:gd name="T81" fmla="*/ 10 h 296"/>
                    <a:gd name="T82" fmla="*/ 103 w 194"/>
                    <a:gd name="T83" fmla="*/ 7 h 296"/>
                    <a:gd name="T84" fmla="*/ 98 w 194"/>
                    <a:gd name="T85" fmla="*/ 3 h 296"/>
                    <a:gd name="T86" fmla="*/ 93 w 194"/>
                    <a:gd name="T87" fmla="*/ 1 h 296"/>
                    <a:gd name="T88" fmla="*/ 87 w 194"/>
                    <a:gd name="T89" fmla="*/ 0 h 296"/>
                    <a:gd name="T90" fmla="*/ 81 w 194"/>
                    <a:gd name="T91" fmla="*/ 0 h 296"/>
                    <a:gd name="T92" fmla="*/ 75 w 194"/>
                    <a:gd name="T93" fmla="*/ 1 h 296"/>
                    <a:gd name="T94" fmla="*/ 69 w 194"/>
                    <a:gd name="T95" fmla="*/ 3 h 296"/>
                    <a:gd name="T96" fmla="*/ 63 w 194"/>
                    <a:gd name="T97" fmla="*/ 6 h 296"/>
                    <a:gd name="T98" fmla="*/ 59 w 194"/>
                    <a:gd name="T99" fmla="*/ 11 h 296"/>
                    <a:gd name="T100" fmla="*/ 55 w 194"/>
                    <a:gd name="T101" fmla="*/ 17 h 296"/>
                    <a:gd name="T102" fmla="*/ 53 w 194"/>
                    <a:gd name="T103" fmla="*/ 23 h 2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94"/>
                    <a:gd name="T157" fmla="*/ 0 h 296"/>
                    <a:gd name="T158" fmla="*/ 194 w 194"/>
                    <a:gd name="T159" fmla="*/ 296 h 29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94" h="296">
                      <a:moveTo>
                        <a:pt x="53" y="23"/>
                      </a:moveTo>
                      <a:lnTo>
                        <a:pt x="2" y="137"/>
                      </a:lnTo>
                      <a:lnTo>
                        <a:pt x="1" y="138"/>
                      </a:lnTo>
                      <a:lnTo>
                        <a:pt x="1" y="140"/>
                      </a:lnTo>
                      <a:lnTo>
                        <a:pt x="0" y="142"/>
                      </a:lnTo>
                      <a:lnTo>
                        <a:pt x="0" y="145"/>
                      </a:lnTo>
                      <a:lnTo>
                        <a:pt x="0" y="147"/>
                      </a:lnTo>
                      <a:lnTo>
                        <a:pt x="0" y="150"/>
                      </a:lnTo>
                      <a:lnTo>
                        <a:pt x="1" y="152"/>
                      </a:lnTo>
                      <a:lnTo>
                        <a:pt x="2" y="155"/>
                      </a:lnTo>
                      <a:lnTo>
                        <a:pt x="3" y="157"/>
                      </a:lnTo>
                      <a:lnTo>
                        <a:pt x="4" y="159"/>
                      </a:lnTo>
                      <a:lnTo>
                        <a:pt x="6" y="161"/>
                      </a:lnTo>
                      <a:lnTo>
                        <a:pt x="8" y="163"/>
                      </a:lnTo>
                      <a:lnTo>
                        <a:pt x="10" y="164"/>
                      </a:lnTo>
                      <a:lnTo>
                        <a:pt x="12" y="165"/>
                      </a:lnTo>
                      <a:lnTo>
                        <a:pt x="14" y="165"/>
                      </a:lnTo>
                      <a:lnTo>
                        <a:pt x="16" y="166"/>
                      </a:lnTo>
                      <a:lnTo>
                        <a:pt x="18" y="166"/>
                      </a:lnTo>
                      <a:lnTo>
                        <a:pt x="21" y="166"/>
                      </a:lnTo>
                      <a:lnTo>
                        <a:pt x="126" y="166"/>
                      </a:lnTo>
                      <a:lnTo>
                        <a:pt x="126" y="295"/>
                      </a:lnTo>
                      <a:lnTo>
                        <a:pt x="159" y="295"/>
                      </a:lnTo>
                      <a:lnTo>
                        <a:pt x="159" y="142"/>
                      </a:lnTo>
                      <a:lnTo>
                        <a:pt x="159" y="140"/>
                      </a:lnTo>
                      <a:lnTo>
                        <a:pt x="159" y="138"/>
                      </a:lnTo>
                      <a:lnTo>
                        <a:pt x="158" y="137"/>
                      </a:lnTo>
                      <a:lnTo>
                        <a:pt x="157" y="136"/>
                      </a:lnTo>
                      <a:lnTo>
                        <a:pt x="156" y="135"/>
                      </a:lnTo>
                      <a:lnTo>
                        <a:pt x="154" y="133"/>
                      </a:lnTo>
                      <a:lnTo>
                        <a:pt x="153" y="132"/>
                      </a:lnTo>
                      <a:lnTo>
                        <a:pt x="152" y="131"/>
                      </a:lnTo>
                      <a:lnTo>
                        <a:pt x="150" y="131"/>
                      </a:lnTo>
                      <a:lnTo>
                        <a:pt x="148" y="130"/>
                      </a:lnTo>
                      <a:lnTo>
                        <a:pt x="146" y="130"/>
                      </a:lnTo>
                      <a:lnTo>
                        <a:pt x="144" y="129"/>
                      </a:lnTo>
                      <a:lnTo>
                        <a:pt x="142" y="129"/>
                      </a:lnTo>
                      <a:lnTo>
                        <a:pt x="140" y="129"/>
                      </a:lnTo>
                      <a:lnTo>
                        <a:pt x="139" y="129"/>
                      </a:lnTo>
                      <a:lnTo>
                        <a:pt x="137" y="129"/>
                      </a:lnTo>
                      <a:lnTo>
                        <a:pt x="76" y="125"/>
                      </a:lnTo>
                      <a:lnTo>
                        <a:pt x="93" y="75"/>
                      </a:lnTo>
                      <a:lnTo>
                        <a:pt x="105" y="93"/>
                      </a:lnTo>
                      <a:lnTo>
                        <a:pt x="179" y="93"/>
                      </a:lnTo>
                      <a:lnTo>
                        <a:pt x="181" y="92"/>
                      </a:lnTo>
                      <a:lnTo>
                        <a:pt x="183" y="92"/>
                      </a:lnTo>
                      <a:lnTo>
                        <a:pt x="184" y="91"/>
                      </a:lnTo>
                      <a:lnTo>
                        <a:pt x="185" y="91"/>
                      </a:lnTo>
                      <a:lnTo>
                        <a:pt x="187" y="90"/>
                      </a:lnTo>
                      <a:lnTo>
                        <a:pt x="189" y="89"/>
                      </a:lnTo>
                      <a:lnTo>
                        <a:pt x="190" y="87"/>
                      </a:lnTo>
                      <a:lnTo>
                        <a:pt x="191" y="86"/>
                      </a:lnTo>
                      <a:lnTo>
                        <a:pt x="192" y="84"/>
                      </a:lnTo>
                      <a:lnTo>
                        <a:pt x="192" y="83"/>
                      </a:lnTo>
                      <a:lnTo>
                        <a:pt x="193" y="81"/>
                      </a:lnTo>
                      <a:lnTo>
                        <a:pt x="193" y="78"/>
                      </a:lnTo>
                      <a:lnTo>
                        <a:pt x="193" y="76"/>
                      </a:lnTo>
                      <a:lnTo>
                        <a:pt x="192" y="74"/>
                      </a:lnTo>
                      <a:lnTo>
                        <a:pt x="191" y="72"/>
                      </a:lnTo>
                      <a:lnTo>
                        <a:pt x="190" y="70"/>
                      </a:lnTo>
                      <a:lnTo>
                        <a:pt x="189" y="69"/>
                      </a:lnTo>
                      <a:lnTo>
                        <a:pt x="188" y="68"/>
                      </a:lnTo>
                      <a:lnTo>
                        <a:pt x="186" y="66"/>
                      </a:lnTo>
                      <a:lnTo>
                        <a:pt x="184" y="65"/>
                      </a:lnTo>
                      <a:lnTo>
                        <a:pt x="184" y="64"/>
                      </a:lnTo>
                      <a:lnTo>
                        <a:pt x="181" y="64"/>
                      </a:lnTo>
                      <a:lnTo>
                        <a:pt x="179" y="64"/>
                      </a:lnTo>
                      <a:lnTo>
                        <a:pt x="122" y="64"/>
                      </a:lnTo>
                      <a:lnTo>
                        <a:pt x="110" y="44"/>
                      </a:lnTo>
                      <a:lnTo>
                        <a:pt x="112" y="42"/>
                      </a:lnTo>
                      <a:lnTo>
                        <a:pt x="113" y="39"/>
                      </a:lnTo>
                      <a:lnTo>
                        <a:pt x="113" y="37"/>
                      </a:lnTo>
                      <a:lnTo>
                        <a:pt x="114" y="34"/>
                      </a:lnTo>
                      <a:lnTo>
                        <a:pt x="114" y="30"/>
                      </a:lnTo>
                      <a:lnTo>
                        <a:pt x="114" y="28"/>
                      </a:lnTo>
                      <a:lnTo>
                        <a:pt x="114" y="24"/>
                      </a:lnTo>
                      <a:lnTo>
                        <a:pt x="113" y="22"/>
                      </a:lnTo>
                      <a:lnTo>
                        <a:pt x="112" y="19"/>
                      </a:lnTo>
                      <a:lnTo>
                        <a:pt x="111" y="17"/>
                      </a:lnTo>
                      <a:lnTo>
                        <a:pt x="110" y="15"/>
                      </a:lnTo>
                      <a:lnTo>
                        <a:pt x="109" y="13"/>
                      </a:lnTo>
                      <a:lnTo>
                        <a:pt x="107" y="10"/>
                      </a:lnTo>
                      <a:lnTo>
                        <a:pt x="105" y="9"/>
                      </a:lnTo>
                      <a:lnTo>
                        <a:pt x="103" y="7"/>
                      </a:lnTo>
                      <a:lnTo>
                        <a:pt x="101" y="5"/>
                      </a:lnTo>
                      <a:lnTo>
                        <a:pt x="98" y="3"/>
                      </a:lnTo>
                      <a:lnTo>
                        <a:pt x="96" y="3"/>
                      </a:lnTo>
                      <a:lnTo>
                        <a:pt x="93" y="1"/>
                      </a:lnTo>
                      <a:lnTo>
                        <a:pt x="90" y="1"/>
                      </a:lnTo>
                      <a:lnTo>
                        <a:pt x="87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8" y="0"/>
                      </a:lnTo>
                      <a:lnTo>
                        <a:pt x="75" y="1"/>
                      </a:lnTo>
                      <a:lnTo>
                        <a:pt x="72" y="2"/>
                      </a:lnTo>
                      <a:lnTo>
                        <a:pt x="69" y="3"/>
                      </a:lnTo>
                      <a:lnTo>
                        <a:pt x="66" y="4"/>
                      </a:lnTo>
                      <a:lnTo>
                        <a:pt x="63" y="6"/>
                      </a:lnTo>
                      <a:lnTo>
                        <a:pt x="61" y="9"/>
                      </a:lnTo>
                      <a:lnTo>
                        <a:pt x="59" y="11"/>
                      </a:lnTo>
                      <a:lnTo>
                        <a:pt x="57" y="13"/>
                      </a:lnTo>
                      <a:lnTo>
                        <a:pt x="55" y="17"/>
                      </a:lnTo>
                      <a:lnTo>
                        <a:pt x="53" y="19"/>
                      </a:lnTo>
                      <a:lnTo>
                        <a:pt x="53" y="23"/>
                      </a:lnTo>
                    </a:path>
                  </a:pathLst>
                </a:custGeom>
                <a:solidFill>
                  <a:srgbClr val="FC0128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7218" name="Group 45"/>
            <p:cNvGrpSpPr>
              <a:grpSpLocks/>
            </p:cNvGrpSpPr>
            <p:nvPr/>
          </p:nvGrpSpPr>
          <p:grpSpPr bwMode="auto">
            <a:xfrm>
              <a:off x="1536" y="2244"/>
              <a:ext cx="967" cy="448"/>
              <a:chOff x="1536" y="2244"/>
              <a:chExt cx="967" cy="448"/>
            </a:xfrm>
          </p:grpSpPr>
          <p:grpSp>
            <p:nvGrpSpPr>
              <p:cNvPr id="7257" name="Group 46"/>
              <p:cNvGrpSpPr>
                <a:grpSpLocks/>
              </p:cNvGrpSpPr>
              <p:nvPr/>
            </p:nvGrpSpPr>
            <p:grpSpPr bwMode="auto">
              <a:xfrm>
                <a:off x="1536" y="2244"/>
                <a:ext cx="305" cy="448"/>
                <a:chOff x="1536" y="2244"/>
                <a:chExt cx="305" cy="448"/>
              </a:xfrm>
            </p:grpSpPr>
            <p:grpSp>
              <p:nvGrpSpPr>
                <p:cNvPr id="7271" name="Group 47"/>
                <p:cNvGrpSpPr>
                  <a:grpSpLocks/>
                </p:cNvGrpSpPr>
                <p:nvPr/>
              </p:nvGrpSpPr>
              <p:grpSpPr bwMode="auto">
                <a:xfrm>
                  <a:off x="1536" y="2244"/>
                  <a:ext cx="305" cy="448"/>
                  <a:chOff x="1536" y="2244"/>
                  <a:chExt cx="305" cy="448"/>
                </a:xfrm>
              </p:grpSpPr>
              <p:sp>
                <p:nvSpPr>
                  <p:cNvPr id="7273" name="AutoShape 48"/>
                  <p:cNvSpPr>
                    <a:spLocks noChangeArrowheads="1"/>
                  </p:cNvSpPr>
                  <p:nvPr>
                    <p:custDataLst>
                      <p:tags r:id="rId82"/>
                    </p:custDataLst>
                  </p:nvPr>
                </p:nvSpPr>
                <p:spPr bwMode="auto">
                  <a:xfrm>
                    <a:off x="1536" y="2315"/>
                    <a:ext cx="305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  <p:sp>
                <p:nvSpPr>
                  <p:cNvPr id="7274" name="AutoShape 49"/>
                  <p:cNvSpPr>
                    <a:spLocks noChangeArrowheads="1"/>
                  </p:cNvSpPr>
                  <p:nvPr>
                    <p:custDataLst>
                      <p:tags r:id="rId83"/>
                    </p:custDataLst>
                  </p:nvPr>
                </p:nvSpPr>
                <p:spPr bwMode="auto">
                  <a:xfrm>
                    <a:off x="1606" y="2244"/>
                    <a:ext cx="235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7272" name="AutoShape 50"/>
                <p:cNvSpPr>
                  <a:spLocks noChangeArrowheads="1"/>
                </p:cNvSpPr>
                <p:nvPr>
                  <p:custDataLst>
                    <p:tags r:id="rId81"/>
                  </p:custDataLst>
                </p:nvPr>
              </p:nvSpPr>
              <p:spPr bwMode="auto">
                <a:xfrm>
                  <a:off x="1598" y="2348"/>
                  <a:ext cx="158" cy="27"/>
                </a:xfrm>
                <a:prstGeom prst="parallelogram">
                  <a:avLst>
                    <a:gd name="adj" fmla="val 146269"/>
                  </a:avLst>
                </a:prstGeom>
                <a:solidFill>
                  <a:srgbClr val="F6BF69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grpSp>
            <p:nvGrpSpPr>
              <p:cNvPr id="7258" name="Group 51"/>
              <p:cNvGrpSpPr>
                <a:grpSpLocks/>
              </p:cNvGrpSpPr>
              <p:nvPr/>
            </p:nvGrpSpPr>
            <p:grpSpPr bwMode="auto">
              <a:xfrm>
                <a:off x="1837" y="2244"/>
                <a:ext cx="378" cy="448"/>
                <a:chOff x="1837" y="2244"/>
                <a:chExt cx="378" cy="448"/>
              </a:xfrm>
            </p:grpSpPr>
            <p:grpSp>
              <p:nvGrpSpPr>
                <p:cNvPr id="7266" name="Group 52"/>
                <p:cNvGrpSpPr>
                  <a:grpSpLocks/>
                </p:cNvGrpSpPr>
                <p:nvPr/>
              </p:nvGrpSpPr>
              <p:grpSpPr bwMode="auto">
                <a:xfrm>
                  <a:off x="1837" y="2244"/>
                  <a:ext cx="378" cy="448"/>
                  <a:chOff x="1837" y="2244"/>
                  <a:chExt cx="378" cy="448"/>
                </a:xfrm>
              </p:grpSpPr>
              <p:sp>
                <p:nvSpPr>
                  <p:cNvPr id="7269" name="AutoShape 53"/>
                  <p:cNvSpPr>
                    <a:spLocks noChangeArrowheads="1"/>
                  </p:cNvSpPr>
                  <p:nvPr>
                    <p:custDataLst>
                      <p:tags r:id="rId79"/>
                    </p:custDataLst>
                  </p:nvPr>
                </p:nvSpPr>
                <p:spPr bwMode="auto">
                  <a:xfrm>
                    <a:off x="1837" y="2315"/>
                    <a:ext cx="378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  <p:sp>
                <p:nvSpPr>
                  <p:cNvPr id="7270" name="AutoShape 54"/>
                  <p:cNvSpPr>
                    <a:spLocks noChangeArrowheads="1"/>
                  </p:cNvSpPr>
                  <p:nvPr>
                    <p:custDataLst>
                      <p:tags r:id="rId80"/>
                    </p:custDataLst>
                  </p:nvPr>
                </p:nvSpPr>
                <p:spPr bwMode="auto">
                  <a:xfrm>
                    <a:off x="1923" y="2244"/>
                    <a:ext cx="292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7267" name="Oval 55"/>
                <p:cNvSpPr>
                  <a:spLocks noChangeArrowheads="1"/>
                </p:cNvSpPr>
                <p:nvPr>
                  <p:custDataLst>
                    <p:tags r:id="rId77"/>
                  </p:custDataLst>
                </p:nvPr>
              </p:nvSpPr>
              <p:spPr bwMode="auto">
                <a:xfrm>
                  <a:off x="1952" y="2280"/>
                  <a:ext cx="49" cy="27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7268" name="AutoShape 56"/>
                <p:cNvSpPr>
                  <a:spLocks noChangeArrowheads="1"/>
                </p:cNvSpPr>
                <p:nvPr>
                  <p:custDataLst>
                    <p:tags r:id="rId78"/>
                  </p:custDataLst>
                </p:nvPr>
              </p:nvSpPr>
              <p:spPr bwMode="auto">
                <a:xfrm>
                  <a:off x="1884" y="2490"/>
                  <a:ext cx="198" cy="84"/>
                </a:xfrm>
                <a:prstGeom prst="octagon">
                  <a:avLst>
                    <a:gd name="adj" fmla="val 29282"/>
                  </a:avLst>
                </a:prstGeom>
                <a:solidFill>
                  <a:srgbClr val="A2C1FE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sp>
            <p:nvSpPr>
              <p:cNvPr id="7259" name="Freeform 57"/>
              <p:cNvSpPr>
                <a:spLocks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2401" y="2473"/>
                <a:ext cx="86" cy="192"/>
              </a:xfrm>
              <a:custGeom>
                <a:avLst/>
                <a:gdLst>
                  <a:gd name="T0" fmla="*/ 62 w 86"/>
                  <a:gd name="T1" fmla="*/ 0 h 192"/>
                  <a:gd name="T2" fmla="*/ 85 w 86"/>
                  <a:gd name="T3" fmla="*/ 0 h 192"/>
                  <a:gd name="T4" fmla="*/ 23 w 86"/>
                  <a:gd name="T5" fmla="*/ 191 h 192"/>
                  <a:gd name="T6" fmla="*/ 0 w 86"/>
                  <a:gd name="T7" fmla="*/ 191 h 192"/>
                  <a:gd name="T8" fmla="*/ 62 w 86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192"/>
                  <a:gd name="T17" fmla="*/ 86 w 86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192">
                    <a:moveTo>
                      <a:pt x="62" y="0"/>
                    </a:moveTo>
                    <a:lnTo>
                      <a:pt x="85" y="0"/>
                    </a:lnTo>
                    <a:lnTo>
                      <a:pt x="23" y="191"/>
                    </a:lnTo>
                    <a:lnTo>
                      <a:pt x="0" y="191"/>
                    </a:lnTo>
                    <a:lnTo>
                      <a:pt x="62" y="0"/>
                    </a:lnTo>
                  </a:path>
                </a:pathLst>
              </a:custGeom>
              <a:solidFill>
                <a:srgbClr val="FC0128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0" name="Rectangle 58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2397" y="2473"/>
                <a:ext cx="106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7261" name="Rectangle 59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2404" y="2554"/>
                <a:ext cx="82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7262" name="Rectangle 60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2221" y="2554"/>
                <a:ext cx="103" cy="11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7263" name="Group 61"/>
              <p:cNvGrpSpPr>
                <a:grpSpLocks/>
              </p:cNvGrpSpPr>
              <p:nvPr/>
            </p:nvGrpSpPr>
            <p:grpSpPr bwMode="auto">
              <a:xfrm>
                <a:off x="2219" y="2301"/>
                <a:ext cx="194" cy="364"/>
                <a:chOff x="2219" y="2301"/>
                <a:chExt cx="194" cy="364"/>
              </a:xfrm>
            </p:grpSpPr>
            <p:sp>
              <p:nvSpPr>
                <p:cNvPr id="7264" name="Oval 62"/>
                <p:cNvSpPr>
                  <a:spLocks noChangeArrowheads="1"/>
                </p:cNvSpPr>
                <p:nvPr>
                  <p:custDataLst>
                    <p:tags r:id="rId75"/>
                  </p:custDataLst>
                </p:nvPr>
              </p:nvSpPr>
              <p:spPr bwMode="auto">
                <a:xfrm>
                  <a:off x="2295" y="2301"/>
                  <a:ext cx="48" cy="48"/>
                </a:xfrm>
                <a:prstGeom prst="ellipse">
                  <a:avLst/>
                </a:prstGeom>
                <a:solidFill>
                  <a:srgbClr val="FC012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7265" name="Freeform 63"/>
                <p:cNvSpPr>
                  <a:spLocks/>
                </p:cNvSpPr>
                <p:nvPr>
                  <p:custDataLst>
                    <p:tags r:id="rId76"/>
                  </p:custDataLst>
                </p:nvPr>
              </p:nvSpPr>
              <p:spPr bwMode="auto">
                <a:xfrm>
                  <a:off x="2219" y="2369"/>
                  <a:ext cx="194" cy="296"/>
                </a:xfrm>
                <a:custGeom>
                  <a:avLst/>
                  <a:gdLst>
                    <a:gd name="T0" fmla="*/ 2 w 194"/>
                    <a:gd name="T1" fmla="*/ 137 h 296"/>
                    <a:gd name="T2" fmla="*/ 1 w 194"/>
                    <a:gd name="T3" fmla="*/ 140 h 296"/>
                    <a:gd name="T4" fmla="*/ 0 w 194"/>
                    <a:gd name="T5" fmla="*/ 145 h 296"/>
                    <a:gd name="T6" fmla="*/ 0 w 194"/>
                    <a:gd name="T7" fmla="*/ 150 h 296"/>
                    <a:gd name="T8" fmla="*/ 2 w 194"/>
                    <a:gd name="T9" fmla="*/ 155 h 296"/>
                    <a:gd name="T10" fmla="*/ 4 w 194"/>
                    <a:gd name="T11" fmla="*/ 159 h 296"/>
                    <a:gd name="T12" fmla="*/ 8 w 194"/>
                    <a:gd name="T13" fmla="*/ 163 h 296"/>
                    <a:gd name="T14" fmla="*/ 12 w 194"/>
                    <a:gd name="T15" fmla="*/ 165 h 296"/>
                    <a:gd name="T16" fmla="*/ 16 w 194"/>
                    <a:gd name="T17" fmla="*/ 166 h 296"/>
                    <a:gd name="T18" fmla="*/ 21 w 194"/>
                    <a:gd name="T19" fmla="*/ 166 h 296"/>
                    <a:gd name="T20" fmla="*/ 126 w 194"/>
                    <a:gd name="T21" fmla="*/ 295 h 296"/>
                    <a:gd name="T22" fmla="*/ 159 w 194"/>
                    <a:gd name="T23" fmla="*/ 142 h 296"/>
                    <a:gd name="T24" fmla="*/ 159 w 194"/>
                    <a:gd name="T25" fmla="*/ 138 h 296"/>
                    <a:gd name="T26" fmla="*/ 157 w 194"/>
                    <a:gd name="T27" fmla="*/ 136 h 296"/>
                    <a:gd name="T28" fmla="*/ 154 w 194"/>
                    <a:gd name="T29" fmla="*/ 133 h 296"/>
                    <a:gd name="T30" fmla="*/ 152 w 194"/>
                    <a:gd name="T31" fmla="*/ 131 h 296"/>
                    <a:gd name="T32" fmla="*/ 148 w 194"/>
                    <a:gd name="T33" fmla="*/ 130 h 296"/>
                    <a:gd name="T34" fmla="*/ 144 w 194"/>
                    <a:gd name="T35" fmla="*/ 129 h 296"/>
                    <a:gd name="T36" fmla="*/ 140 w 194"/>
                    <a:gd name="T37" fmla="*/ 129 h 296"/>
                    <a:gd name="T38" fmla="*/ 137 w 194"/>
                    <a:gd name="T39" fmla="*/ 129 h 296"/>
                    <a:gd name="T40" fmla="*/ 93 w 194"/>
                    <a:gd name="T41" fmla="*/ 75 h 296"/>
                    <a:gd name="T42" fmla="*/ 179 w 194"/>
                    <a:gd name="T43" fmla="*/ 93 h 296"/>
                    <a:gd name="T44" fmla="*/ 183 w 194"/>
                    <a:gd name="T45" fmla="*/ 92 h 296"/>
                    <a:gd name="T46" fmla="*/ 185 w 194"/>
                    <a:gd name="T47" fmla="*/ 91 h 296"/>
                    <a:gd name="T48" fmla="*/ 189 w 194"/>
                    <a:gd name="T49" fmla="*/ 89 h 296"/>
                    <a:gd name="T50" fmla="*/ 191 w 194"/>
                    <a:gd name="T51" fmla="*/ 86 h 296"/>
                    <a:gd name="T52" fmla="*/ 192 w 194"/>
                    <a:gd name="T53" fmla="*/ 83 h 296"/>
                    <a:gd name="T54" fmla="*/ 193 w 194"/>
                    <a:gd name="T55" fmla="*/ 78 h 296"/>
                    <a:gd name="T56" fmla="*/ 192 w 194"/>
                    <a:gd name="T57" fmla="*/ 74 h 296"/>
                    <a:gd name="T58" fmla="*/ 190 w 194"/>
                    <a:gd name="T59" fmla="*/ 70 h 296"/>
                    <a:gd name="T60" fmla="*/ 188 w 194"/>
                    <a:gd name="T61" fmla="*/ 68 h 296"/>
                    <a:gd name="T62" fmla="*/ 184 w 194"/>
                    <a:gd name="T63" fmla="*/ 65 h 296"/>
                    <a:gd name="T64" fmla="*/ 181 w 194"/>
                    <a:gd name="T65" fmla="*/ 64 h 296"/>
                    <a:gd name="T66" fmla="*/ 122 w 194"/>
                    <a:gd name="T67" fmla="*/ 64 h 296"/>
                    <a:gd name="T68" fmla="*/ 112 w 194"/>
                    <a:gd name="T69" fmla="*/ 42 h 296"/>
                    <a:gd name="T70" fmla="*/ 113 w 194"/>
                    <a:gd name="T71" fmla="*/ 37 h 296"/>
                    <a:gd name="T72" fmla="*/ 114 w 194"/>
                    <a:gd name="T73" fmla="*/ 30 h 296"/>
                    <a:gd name="T74" fmla="*/ 114 w 194"/>
                    <a:gd name="T75" fmla="*/ 24 h 296"/>
                    <a:gd name="T76" fmla="*/ 112 w 194"/>
                    <a:gd name="T77" fmla="*/ 19 h 296"/>
                    <a:gd name="T78" fmla="*/ 110 w 194"/>
                    <a:gd name="T79" fmla="*/ 15 h 296"/>
                    <a:gd name="T80" fmla="*/ 107 w 194"/>
                    <a:gd name="T81" fmla="*/ 10 h 296"/>
                    <a:gd name="T82" fmla="*/ 103 w 194"/>
                    <a:gd name="T83" fmla="*/ 7 h 296"/>
                    <a:gd name="T84" fmla="*/ 98 w 194"/>
                    <a:gd name="T85" fmla="*/ 3 h 296"/>
                    <a:gd name="T86" fmla="*/ 93 w 194"/>
                    <a:gd name="T87" fmla="*/ 1 h 296"/>
                    <a:gd name="T88" fmla="*/ 87 w 194"/>
                    <a:gd name="T89" fmla="*/ 0 h 296"/>
                    <a:gd name="T90" fmla="*/ 81 w 194"/>
                    <a:gd name="T91" fmla="*/ 0 h 296"/>
                    <a:gd name="T92" fmla="*/ 75 w 194"/>
                    <a:gd name="T93" fmla="*/ 1 h 296"/>
                    <a:gd name="T94" fmla="*/ 69 w 194"/>
                    <a:gd name="T95" fmla="*/ 3 h 296"/>
                    <a:gd name="T96" fmla="*/ 63 w 194"/>
                    <a:gd name="T97" fmla="*/ 6 h 296"/>
                    <a:gd name="T98" fmla="*/ 59 w 194"/>
                    <a:gd name="T99" fmla="*/ 11 h 296"/>
                    <a:gd name="T100" fmla="*/ 55 w 194"/>
                    <a:gd name="T101" fmla="*/ 17 h 296"/>
                    <a:gd name="T102" fmla="*/ 53 w 194"/>
                    <a:gd name="T103" fmla="*/ 23 h 2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94"/>
                    <a:gd name="T157" fmla="*/ 0 h 296"/>
                    <a:gd name="T158" fmla="*/ 194 w 194"/>
                    <a:gd name="T159" fmla="*/ 296 h 29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94" h="296">
                      <a:moveTo>
                        <a:pt x="53" y="23"/>
                      </a:moveTo>
                      <a:lnTo>
                        <a:pt x="2" y="137"/>
                      </a:lnTo>
                      <a:lnTo>
                        <a:pt x="1" y="138"/>
                      </a:lnTo>
                      <a:lnTo>
                        <a:pt x="1" y="140"/>
                      </a:lnTo>
                      <a:lnTo>
                        <a:pt x="0" y="142"/>
                      </a:lnTo>
                      <a:lnTo>
                        <a:pt x="0" y="145"/>
                      </a:lnTo>
                      <a:lnTo>
                        <a:pt x="0" y="147"/>
                      </a:lnTo>
                      <a:lnTo>
                        <a:pt x="0" y="150"/>
                      </a:lnTo>
                      <a:lnTo>
                        <a:pt x="1" y="152"/>
                      </a:lnTo>
                      <a:lnTo>
                        <a:pt x="2" y="155"/>
                      </a:lnTo>
                      <a:lnTo>
                        <a:pt x="3" y="157"/>
                      </a:lnTo>
                      <a:lnTo>
                        <a:pt x="4" y="159"/>
                      </a:lnTo>
                      <a:lnTo>
                        <a:pt x="6" y="161"/>
                      </a:lnTo>
                      <a:lnTo>
                        <a:pt x="8" y="163"/>
                      </a:lnTo>
                      <a:lnTo>
                        <a:pt x="10" y="164"/>
                      </a:lnTo>
                      <a:lnTo>
                        <a:pt x="12" y="165"/>
                      </a:lnTo>
                      <a:lnTo>
                        <a:pt x="14" y="165"/>
                      </a:lnTo>
                      <a:lnTo>
                        <a:pt x="16" y="166"/>
                      </a:lnTo>
                      <a:lnTo>
                        <a:pt x="18" y="166"/>
                      </a:lnTo>
                      <a:lnTo>
                        <a:pt x="21" y="166"/>
                      </a:lnTo>
                      <a:lnTo>
                        <a:pt x="126" y="166"/>
                      </a:lnTo>
                      <a:lnTo>
                        <a:pt x="126" y="295"/>
                      </a:lnTo>
                      <a:lnTo>
                        <a:pt x="159" y="295"/>
                      </a:lnTo>
                      <a:lnTo>
                        <a:pt x="159" y="142"/>
                      </a:lnTo>
                      <a:lnTo>
                        <a:pt x="159" y="140"/>
                      </a:lnTo>
                      <a:lnTo>
                        <a:pt x="159" y="138"/>
                      </a:lnTo>
                      <a:lnTo>
                        <a:pt x="158" y="137"/>
                      </a:lnTo>
                      <a:lnTo>
                        <a:pt x="157" y="136"/>
                      </a:lnTo>
                      <a:lnTo>
                        <a:pt x="156" y="135"/>
                      </a:lnTo>
                      <a:lnTo>
                        <a:pt x="154" y="133"/>
                      </a:lnTo>
                      <a:lnTo>
                        <a:pt x="153" y="132"/>
                      </a:lnTo>
                      <a:lnTo>
                        <a:pt x="152" y="131"/>
                      </a:lnTo>
                      <a:lnTo>
                        <a:pt x="150" y="131"/>
                      </a:lnTo>
                      <a:lnTo>
                        <a:pt x="148" y="130"/>
                      </a:lnTo>
                      <a:lnTo>
                        <a:pt x="146" y="130"/>
                      </a:lnTo>
                      <a:lnTo>
                        <a:pt x="144" y="129"/>
                      </a:lnTo>
                      <a:lnTo>
                        <a:pt x="142" y="129"/>
                      </a:lnTo>
                      <a:lnTo>
                        <a:pt x="140" y="129"/>
                      </a:lnTo>
                      <a:lnTo>
                        <a:pt x="139" y="129"/>
                      </a:lnTo>
                      <a:lnTo>
                        <a:pt x="137" y="129"/>
                      </a:lnTo>
                      <a:lnTo>
                        <a:pt x="76" y="125"/>
                      </a:lnTo>
                      <a:lnTo>
                        <a:pt x="93" y="75"/>
                      </a:lnTo>
                      <a:lnTo>
                        <a:pt x="105" y="93"/>
                      </a:lnTo>
                      <a:lnTo>
                        <a:pt x="179" y="93"/>
                      </a:lnTo>
                      <a:lnTo>
                        <a:pt x="181" y="92"/>
                      </a:lnTo>
                      <a:lnTo>
                        <a:pt x="183" y="92"/>
                      </a:lnTo>
                      <a:lnTo>
                        <a:pt x="184" y="91"/>
                      </a:lnTo>
                      <a:lnTo>
                        <a:pt x="185" y="91"/>
                      </a:lnTo>
                      <a:lnTo>
                        <a:pt x="187" y="90"/>
                      </a:lnTo>
                      <a:lnTo>
                        <a:pt x="189" y="89"/>
                      </a:lnTo>
                      <a:lnTo>
                        <a:pt x="190" y="87"/>
                      </a:lnTo>
                      <a:lnTo>
                        <a:pt x="191" y="86"/>
                      </a:lnTo>
                      <a:lnTo>
                        <a:pt x="192" y="84"/>
                      </a:lnTo>
                      <a:lnTo>
                        <a:pt x="192" y="83"/>
                      </a:lnTo>
                      <a:lnTo>
                        <a:pt x="193" y="81"/>
                      </a:lnTo>
                      <a:lnTo>
                        <a:pt x="193" y="78"/>
                      </a:lnTo>
                      <a:lnTo>
                        <a:pt x="193" y="76"/>
                      </a:lnTo>
                      <a:lnTo>
                        <a:pt x="192" y="74"/>
                      </a:lnTo>
                      <a:lnTo>
                        <a:pt x="191" y="72"/>
                      </a:lnTo>
                      <a:lnTo>
                        <a:pt x="190" y="70"/>
                      </a:lnTo>
                      <a:lnTo>
                        <a:pt x="189" y="69"/>
                      </a:lnTo>
                      <a:lnTo>
                        <a:pt x="188" y="68"/>
                      </a:lnTo>
                      <a:lnTo>
                        <a:pt x="186" y="66"/>
                      </a:lnTo>
                      <a:lnTo>
                        <a:pt x="184" y="65"/>
                      </a:lnTo>
                      <a:lnTo>
                        <a:pt x="184" y="64"/>
                      </a:lnTo>
                      <a:lnTo>
                        <a:pt x="181" y="64"/>
                      </a:lnTo>
                      <a:lnTo>
                        <a:pt x="179" y="64"/>
                      </a:lnTo>
                      <a:lnTo>
                        <a:pt x="122" y="64"/>
                      </a:lnTo>
                      <a:lnTo>
                        <a:pt x="110" y="44"/>
                      </a:lnTo>
                      <a:lnTo>
                        <a:pt x="112" y="42"/>
                      </a:lnTo>
                      <a:lnTo>
                        <a:pt x="113" y="39"/>
                      </a:lnTo>
                      <a:lnTo>
                        <a:pt x="113" y="37"/>
                      </a:lnTo>
                      <a:lnTo>
                        <a:pt x="114" y="34"/>
                      </a:lnTo>
                      <a:lnTo>
                        <a:pt x="114" y="30"/>
                      </a:lnTo>
                      <a:lnTo>
                        <a:pt x="114" y="28"/>
                      </a:lnTo>
                      <a:lnTo>
                        <a:pt x="114" y="24"/>
                      </a:lnTo>
                      <a:lnTo>
                        <a:pt x="113" y="22"/>
                      </a:lnTo>
                      <a:lnTo>
                        <a:pt x="112" y="19"/>
                      </a:lnTo>
                      <a:lnTo>
                        <a:pt x="111" y="17"/>
                      </a:lnTo>
                      <a:lnTo>
                        <a:pt x="110" y="15"/>
                      </a:lnTo>
                      <a:lnTo>
                        <a:pt x="109" y="13"/>
                      </a:lnTo>
                      <a:lnTo>
                        <a:pt x="107" y="10"/>
                      </a:lnTo>
                      <a:lnTo>
                        <a:pt x="105" y="9"/>
                      </a:lnTo>
                      <a:lnTo>
                        <a:pt x="103" y="7"/>
                      </a:lnTo>
                      <a:lnTo>
                        <a:pt x="101" y="5"/>
                      </a:lnTo>
                      <a:lnTo>
                        <a:pt x="98" y="3"/>
                      </a:lnTo>
                      <a:lnTo>
                        <a:pt x="96" y="3"/>
                      </a:lnTo>
                      <a:lnTo>
                        <a:pt x="93" y="1"/>
                      </a:lnTo>
                      <a:lnTo>
                        <a:pt x="90" y="1"/>
                      </a:lnTo>
                      <a:lnTo>
                        <a:pt x="87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8" y="0"/>
                      </a:lnTo>
                      <a:lnTo>
                        <a:pt x="75" y="1"/>
                      </a:lnTo>
                      <a:lnTo>
                        <a:pt x="72" y="2"/>
                      </a:lnTo>
                      <a:lnTo>
                        <a:pt x="69" y="3"/>
                      </a:lnTo>
                      <a:lnTo>
                        <a:pt x="66" y="4"/>
                      </a:lnTo>
                      <a:lnTo>
                        <a:pt x="63" y="6"/>
                      </a:lnTo>
                      <a:lnTo>
                        <a:pt x="61" y="9"/>
                      </a:lnTo>
                      <a:lnTo>
                        <a:pt x="59" y="11"/>
                      </a:lnTo>
                      <a:lnTo>
                        <a:pt x="57" y="13"/>
                      </a:lnTo>
                      <a:lnTo>
                        <a:pt x="55" y="17"/>
                      </a:lnTo>
                      <a:lnTo>
                        <a:pt x="53" y="19"/>
                      </a:lnTo>
                      <a:lnTo>
                        <a:pt x="53" y="23"/>
                      </a:lnTo>
                    </a:path>
                  </a:pathLst>
                </a:custGeom>
                <a:solidFill>
                  <a:srgbClr val="FC0128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7219" name="Group 64"/>
            <p:cNvGrpSpPr>
              <a:grpSpLocks/>
            </p:cNvGrpSpPr>
            <p:nvPr/>
          </p:nvGrpSpPr>
          <p:grpSpPr bwMode="auto">
            <a:xfrm>
              <a:off x="1952" y="2732"/>
              <a:ext cx="967" cy="448"/>
              <a:chOff x="1952" y="2732"/>
              <a:chExt cx="967" cy="448"/>
            </a:xfrm>
          </p:grpSpPr>
          <p:grpSp>
            <p:nvGrpSpPr>
              <p:cNvPr id="7239" name="Group 65"/>
              <p:cNvGrpSpPr>
                <a:grpSpLocks/>
              </p:cNvGrpSpPr>
              <p:nvPr/>
            </p:nvGrpSpPr>
            <p:grpSpPr bwMode="auto">
              <a:xfrm>
                <a:off x="1952" y="2732"/>
                <a:ext cx="305" cy="448"/>
                <a:chOff x="1952" y="2732"/>
                <a:chExt cx="305" cy="448"/>
              </a:xfrm>
            </p:grpSpPr>
            <p:grpSp>
              <p:nvGrpSpPr>
                <p:cNvPr id="7253" name="Group 66"/>
                <p:cNvGrpSpPr>
                  <a:grpSpLocks/>
                </p:cNvGrpSpPr>
                <p:nvPr/>
              </p:nvGrpSpPr>
              <p:grpSpPr bwMode="auto">
                <a:xfrm>
                  <a:off x="1952" y="2732"/>
                  <a:ext cx="305" cy="448"/>
                  <a:chOff x="1952" y="2732"/>
                  <a:chExt cx="305" cy="448"/>
                </a:xfrm>
              </p:grpSpPr>
              <p:sp>
                <p:nvSpPr>
                  <p:cNvPr id="7255" name="AutoShape 67"/>
                  <p:cNvSpPr>
                    <a:spLocks noChangeArrowheads="1"/>
                  </p:cNvSpPr>
                  <p:nvPr>
                    <p:custDataLst>
                      <p:tags r:id="rId69"/>
                    </p:custDataLst>
                  </p:nvPr>
                </p:nvSpPr>
                <p:spPr bwMode="auto">
                  <a:xfrm>
                    <a:off x="1952" y="2803"/>
                    <a:ext cx="305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  <p:sp>
                <p:nvSpPr>
                  <p:cNvPr id="7256" name="AutoShape 68"/>
                  <p:cNvSpPr>
                    <a:spLocks noChangeArrowheads="1"/>
                  </p:cNvSpPr>
                  <p:nvPr>
                    <p:custDataLst>
                      <p:tags r:id="rId70"/>
                    </p:custDataLst>
                  </p:nvPr>
                </p:nvSpPr>
                <p:spPr bwMode="auto">
                  <a:xfrm>
                    <a:off x="2022" y="2732"/>
                    <a:ext cx="235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7254" name="AutoShape 69"/>
                <p:cNvSpPr>
                  <a:spLocks noChangeArrowheads="1"/>
                </p:cNvSpPr>
                <p:nvPr>
                  <p:custDataLst>
                    <p:tags r:id="rId68"/>
                  </p:custDataLst>
                </p:nvPr>
              </p:nvSpPr>
              <p:spPr bwMode="auto">
                <a:xfrm>
                  <a:off x="2014" y="2836"/>
                  <a:ext cx="158" cy="27"/>
                </a:xfrm>
                <a:prstGeom prst="parallelogram">
                  <a:avLst>
                    <a:gd name="adj" fmla="val 146269"/>
                  </a:avLst>
                </a:prstGeom>
                <a:solidFill>
                  <a:srgbClr val="F6BF69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grpSp>
            <p:nvGrpSpPr>
              <p:cNvPr id="7240" name="Group 70"/>
              <p:cNvGrpSpPr>
                <a:grpSpLocks/>
              </p:cNvGrpSpPr>
              <p:nvPr/>
            </p:nvGrpSpPr>
            <p:grpSpPr bwMode="auto">
              <a:xfrm>
                <a:off x="2253" y="2732"/>
                <a:ext cx="378" cy="448"/>
                <a:chOff x="2253" y="2732"/>
                <a:chExt cx="378" cy="448"/>
              </a:xfrm>
            </p:grpSpPr>
            <p:grpSp>
              <p:nvGrpSpPr>
                <p:cNvPr id="7248" name="Group 71"/>
                <p:cNvGrpSpPr>
                  <a:grpSpLocks/>
                </p:cNvGrpSpPr>
                <p:nvPr/>
              </p:nvGrpSpPr>
              <p:grpSpPr bwMode="auto">
                <a:xfrm>
                  <a:off x="2253" y="2732"/>
                  <a:ext cx="378" cy="448"/>
                  <a:chOff x="2253" y="2732"/>
                  <a:chExt cx="378" cy="448"/>
                </a:xfrm>
              </p:grpSpPr>
              <p:sp>
                <p:nvSpPr>
                  <p:cNvPr id="7251" name="AutoShape 72"/>
                  <p:cNvSpPr>
                    <a:spLocks noChangeArrowheads="1"/>
                  </p:cNvSpPr>
                  <p:nvPr>
                    <p:custDataLst>
                      <p:tags r:id="rId66"/>
                    </p:custDataLst>
                  </p:nvPr>
                </p:nvSpPr>
                <p:spPr bwMode="auto">
                  <a:xfrm>
                    <a:off x="2253" y="2803"/>
                    <a:ext cx="378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  <p:sp>
                <p:nvSpPr>
                  <p:cNvPr id="7252" name="AutoShape 73"/>
                  <p:cNvSpPr>
                    <a:spLocks noChangeArrowheads="1"/>
                  </p:cNvSpPr>
                  <p:nvPr>
                    <p:custDataLst>
                      <p:tags r:id="rId67"/>
                    </p:custDataLst>
                  </p:nvPr>
                </p:nvSpPr>
                <p:spPr bwMode="auto">
                  <a:xfrm>
                    <a:off x="2339" y="2732"/>
                    <a:ext cx="292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7249" name="Oval 74"/>
                <p:cNvSpPr>
                  <a:spLocks noChangeArrowheads="1"/>
                </p:cNvSpPr>
                <p:nvPr>
                  <p:custDataLst>
                    <p:tags r:id="rId64"/>
                  </p:custDataLst>
                </p:nvPr>
              </p:nvSpPr>
              <p:spPr bwMode="auto">
                <a:xfrm>
                  <a:off x="2368" y="2768"/>
                  <a:ext cx="49" cy="27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7250" name="AutoShape 75"/>
                <p:cNvSpPr>
                  <a:spLocks noChangeArrowheads="1"/>
                </p:cNvSpPr>
                <p:nvPr>
                  <p:custDataLst>
                    <p:tags r:id="rId65"/>
                  </p:custDataLst>
                </p:nvPr>
              </p:nvSpPr>
              <p:spPr bwMode="auto">
                <a:xfrm>
                  <a:off x="2300" y="2978"/>
                  <a:ext cx="198" cy="84"/>
                </a:xfrm>
                <a:prstGeom prst="octagon">
                  <a:avLst>
                    <a:gd name="adj" fmla="val 29282"/>
                  </a:avLst>
                </a:prstGeom>
                <a:solidFill>
                  <a:srgbClr val="A2C1FE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sp>
            <p:nvSpPr>
              <p:cNvPr id="7241" name="Freeform 76"/>
              <p:cNvSpPr>
                <a:spLocks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2817" y="2961"/>
                <a:ext cx="86" cy="192"/>
              </a:xfrm>
              <a:custGeom>
                <a:avLst/>
                <a:gdLst>
                  <a:gd name="T0" fmla="*/ 62 w 86"/>
                  <a:gd name="T1" fmla="*/ 0 h 192"/>
                  <a:gd name="T2" fmla="*/ 85 w 86"/>
                  <a:gd name="T3" fmla="*/ 0 h 192"/>
                  <a:gd name="T4" fmla="*/ 23 w 86"/>
                  <a:gd name="T5" fmla="*/ 191 h 192"/>
                  <a:gd name="T6" fmla="*/ 0 w 86"/>
                  <a:gd name="T7" fmla="*/ 191 h 192"/>
                  <a:gd name="T8" fmla="*/ 62 w 86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192"/>
                  <a:gd name="T17" fmla="*/ 86 w 86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192">
                    <a:moveTo>
                      <a:pt x="62" y="0"/>
                    </a:moveTo>
                    <a:lnTo>
                      <a:pt x="85" y="0"/>
                    </a:lnTo>
                    <a:lnTo>
                      <a:pt x="23" y="191"/>
                    </a:lnTo>
                    <a:lnTo>
                      <a:pt x="0" y="191"/>
                    </a:lnTo>
                    <a:lnTo>
                      <a:pt x="62" y="0"/>
                    </a:lnTo>
                  </a:path>
                </a:pathLst>
              </a:custGeom>
              <a:solidFill>
                <a:srgbClr val="FC0128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2" name="Rectangle 77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2813" y="2961"/>
                <a:ext cx="106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7243" name="Rectangle 78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2820" y="3042"/>
                <a:ext cx="82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7244" name="Rectangle 79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2637" y="3042"/>
                <a:ext cx="103" cy="11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7245" name="Group 80"/>
              <p:cNvGrpSpPr>
                <a:grpSpLocks/>
              </p:cNvGrpSpPr>
              <p:nvPr/>
            </p:nvGrpSpPr>
            <p:grpSpPr bwMode="auto">
              <a:xfrm>
                <a:off x="2635" y="2789"/>
                <a:ext cx="194" cy="364"/>
                <a:chOff x="2635" y="2789"/>
                <a:chExt cx="194" cy="364"/>
              </a:xfrm>
            </p:grpSpPr>
            <p:sp>
              <p:nvSpPr>
                <p:cNvPr id="7246" name="Oval 81"/>
                <p:cNvSpPr>
                  <a:spLocks noChangeArrowheads="1"/>
                </p:cNvSpPr>
                <p:nvPr>
                  <p:custDataLst>
                    <p:tags r:id="rId62"/>
                  </p:custDataLst>
                </p:nvPr>
              </p:nvSpPr>
              <p:spPr bwMode="auto">
                <a:xfrm>
                  <a:off x="2711" y="2789"/>
                  <a:ext cx="48" cy="48"/>
                </a:xfrm>
                <a:prstGeom prst="ellipse">
                  <a:avLst/>
                </a:prstGeom>
                <a:solidFill>
                  <a:srgbClr val="FC012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7247" name="Freeform 82"/>
                <p:cNvSpPr>
                  <a:spLocks/>
                </p:cNvSpPr>
                <p:nvPr>
                  <p:custDataLst>
                    <p:tags r:id="rId63"/>
                  </p:custDataLst>
                </p:nvPr>
              </p:nvSpPr>
              <p:spPr bwMode="auto">
                <a:xfrm>
                  <a:off x="2635" y="2857"/>
                  <a:ext cx="194" cy="296"/>
                </a:xfrm>
                <a:custGeom>
                  <a:avLst/>
                  <a:gdLst>
                    <a:gd name="T0" fmla="*/ 2 w 194"/>
                    <a:gd name="T1" fmla="*/ 137 h 296"/>
                    <a:gd name="T2" fmla="*/ 1 w 194"/>
                    <a:gd name="T3" fmla="*/ 140 h 296"/>
                    <a:gd name="T4" fmla="*/ 0 w 194"/>
                    <a:gd name="T5" fmla="*/ 145 h 296"/>
                    <a:gd name="T6" fmla="*/ 0 w 194"/>
                    <a:gd name="T7" fmla="*/ 150 h 296"/>
                    <a:gd name="T8" fmla="*/ 2 w 194"/>
                    <a:gd name="T9" fmla="*/ 155 h 296"/>
                    <a:gd name="T10" fmla="*/ 4 w 194"/>
                    <a:gd name="T11" fmla="*/ 159 h 296"/>
                    <a:gd name="T12" fmla="*/ 8 w 194"/>
                    <a:gd name="T13" fmla="*/ 163 h 296"/>
                    <a:gd name="T14" fmla="*/ 12 w 194"/>
                    <a:gd name="T15" fmla="*/ 165 h 296"/>
                    <a:gd name="T16" fmla="*/ 16 w 194"/>
                    <a:gd name="T17" fmla="*/ 166 h 296"/>
                    <a:gd name="T18" fmla="*/ 21 w 194"/>
                    <a:gd name="T19" fmla="*/ 166 h 296"/>
                    <a:gd name="T20" fmla="*/ 126 w 194"/>
                    <a:gd name="T21" fmla="*/ 295 h 296"/>
                    <a:gd name="T22" fmla="*/ 159 w 194"/>
                    <a:gd name="T23" fmla="*/ 142 h 296"/>
                    <a:gd name="T24" fmla="*/ 159 w 194"/>
                    <a:gd name="T25" fmla="*/ 138 h 296"/>
                    <a:gd name="T26" fmla="*/ 157 w 194"/>
                    <a:gd name="T27" fmla="*/ 136 h 296"/>
                    <a:gd name="T28" fmla="*/ 154 w 194"/>
                    <a:gd name="T29" fmla="*/ 133 h 296"/>
                    <a:gd name="T30" fmla="*/ 152 w 194"/>
                    <a:gd name="T31" fmla="*/ 131 h 296"/>
                    <a:gd name="T32" fmla="*/ 148 w 194"/>
                    <a:gd name="T33" fmla="*/ 130 h 296"/>
                    <a:gd name="T34" fmla="*/ 144 w 194"/>
                    <a:gd name="T35" fmla="*/ 129 h 296"/>
                    <a:gd name="T36" fmla="*/ 140 w 194"/>
                    <a:gd name="T37" fmla="*/ 129 h 296"/>
                    <a:gd name="T38" fmla="*/ 137 w 194"/>
                    <a:gd name="T39" fmla="*/ 129 h 296"/>
                    <a:gd name="T40" fmla="*/ 93 w 194"/>
                    <a:gd name="T41" fmla="*/ 75 h 296"/>
                    <a:gd name="T42" fmla="*/ 179 w 194"/>
                    <a:gd name="T43" fmla="*/ 93 h 296"/>
                    <a:gd name="T44" fmla="*/ 183 w 194"/>
                    <a:gd name="T45" fmla="*/ 92 h 296"/>
                    <a:gd name="T46" fmla="*/ 185 w 194"/>
                    <a:gd name="T47" fmla="*/ 91 h 296"/>
                    <a:gd name="T48" fmla="*/ 189 w 194"/>
                    <a:gd name="T49" fmla="*/ 89 h 296"/>
                    <a:gd name="T50" fmla="*/ 191 w 194"/>
                    <a:gd name="T51" fmla="*/ 86 h 296"/>
                    <a:gd name="T52" fmla="*/ 192 w 194"/>
                    <a:gd name="T53" fmla="*/ 83 h 296"/>
                    <a:gd name="T54" fmla="*/ 193 w 194"/>
                    <a:gd name="T55" fmla="*/ 78 h 296"/>
                    <a:gd name="T56" fmla="*/ 192 w 194"/>
                    <a:gd name="T57" fmla="*/ 74 h 296"/>
                    <a:gd name="T58" fmla="*/ 190 w 194"/>
                    <a:gd name="T59" fmla="*/ 70 h 296"/>
                    <a:gd name="T60" fmla="*/ 188 w 194"/>
                    <a:gd name="T61" fmla="*/ 68 h 296"/>
                    <a:gd name="T62" fmla="*/ 184 w 194"/>
                    <a:gd name="T63" fmla="*/ 65 h 296"/>
                    <a:gd name="T64" fmla="*/ 181 w 194"/>
                    <a:gd name="T65" fmla="*/ 64 h 296"/>
                    <a:gd name="T66" fmla="*/ 122 w 194"/>
                    <a:gd name="T67" fmla="*/ 64 h 296"/>
                    <a:gd name="T68" fmla="*/ 112 w 194"/>
                    <a:gd name="T69" fmla="*/ 42 h 296"/>
                    <a:gd name="T70" fmla="*/ 113 w 194"/>
                    <a:gd name="T71" fmla="*/ 37 h 296"/>
                    <a:gd name="T72" fmla="*/ 114 w 194"/>
                    <a:gd name="T73" fmla="*/ 30 h 296"/>
                    <a:gd name="T74" fmla="*/ 114 w 194"/>
                    <a:gd name="T75" fmla="*/ 24 h 296"/>
                    <a:gd name="T76" fmla="*/ 112 w 194"/>
                    <a:gd name="T77" fmla="*/ 19 h 296"/>
                    <a:gd name="T78" fmla="*/ 110 w 194"/>
                    <a:gd name="T79" fmla="*/ 15 h 296"/>
                    <a:gd name="T80" fmla="*/ 107 w 194"/>
                    <a:gd name="T81" fmla="*/ 10 h 296"/>
                    <a:gd name="T82" fmla="*/ 103 w 194"/>
                    <a:gd name="T83" fmla="*/ 7 h 296"/>
                    <a:gd name="T84" fmla="*/ 98 w 194"/>
                    <a:gd name="T85" fmla="*/ 3 h 296"/>
                    <a:gd name="T86" fmla="*/ 93 w 194"/>
                    <a:gd name="T87" fmla="*/ 1 h 296"/>
                    <a:gd name="T88" fmla="*/ 87 w 194"/>
                    <a:gd name="T89" fmla="*/ 0 h 296"/>
                    <a:gd name="T90" fmla="*/ 81 w 194"/>
                    <a:gd name="T91" fmla="*/ 0 h 296"/>
                    <a:gd name="T92" fmla="*/ 75 w 194"/>
                    <a:gd name="T93" fmla="*/ 1 h 296"/>
                    <a:gd name="T94" fmla="*/ 69 w 194"/>
                    <a:gd name="T95" fmla="*/ 3 h 296"/>
                    <a:gd name="T96" fmla="*/ 63 w 194"/>
                    <a:gd name="T97" fmla="*/ 6 h 296"/>
                    <a:gd name="T98" fmla="*/ 59 w 194"/>
                    <a:gd name="T99" fmla="*/ 11 h 296"/>
                    <a:gd name="T100" fmla="*/ 55 w 194"/>
                    <a:gd name="T101" fmla="*/ 17 h 296"/>
                    <a:gd name="T102" fmla="*/ 53 w 194"/>
                    <a:gd name="T103" fmla="*/ 23 h 2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94"/>
                    <a:gd name="T157" fmla="*/ 0 h 296"/>
                    <a:gd name="T158" fmla="*/ 194 w 194"/>
                    <a:gd name="T159" fmla="*/ 296 h 29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94" h="296">
                      <a:moveTo>
                        <a:pt x="53" y="23"/>
                      </a:moveTo>
                      <a:lnTo>
                        <a:pt x="2" y="137"/>
                      </a:lnTo>
                      <a:lnTo>
                        <a:pt x="1" y="138"/>
                      </a:lnTo>
                      <a:lnTo>
                        <a:pt x="1" y="140"/>
                      </a:lnTo>
                      <a:lnTo>
                        <a:pt x="0" y="142"/>
                      </a:lnTo>
                      <a:lnTo>
                        <a:pt x="0" y="145"/>
                      </a:lnTo>
                      <a:lnTo>
                        <a:pt x="0" y="147"/>
                      </a:lnTo>
                      <a:lnTo>
                        <a:pt x="0" y="150"/>
                      </a:lnTo>
                      <a:lnTo>
                        <a:pt x="1" y="152"/>
                      </a:lnTo>
                      <a:lnTo>
                        <a:pt x="2" y="155"/>
                      </a:lnTo>
                      <a:lnTo>
                        <a:pt x="3" y="157"/>
                      </a:lnTo>
                      <a:lnTo>
                        <a:pt x="4" y="159"/>
                      </a:lnTo>
                      <a:lnTo>
                        <a:pt x="6" y="161"/>
                      </a:lnTo>
                      <a:lnTo>
                        <a:pt x="8" y="163"/>
                      </a:lnTo>
                      <a:lnTo>
                        <a:pt x="10" y="164"/>
                      </a:lnTo>
                      <a:lnTo>
                        <a:pt x="12" y="165"/>
                      </a:lnTo>
                      <a:lnTo>
                        <a:pt x="14" y="165"/>
                      </a:lnTo>
                      <a:lnTo>
                        <a:pt x="16" y="166"/>
                      </a:lnTo>
                      <a:lnTo>
                        <a:pt x="18" y="166"/>
                      </a:lnTo>
                      <a:lnTo>
                        <a:pt x="21" y="166"/>
                      </a:lnTo>
                      <a:lnTo>
                        <a:pt x="126" y="166"/>
                      </a:lnTo>
                      <a:lnTo>
                        <a:pt x="126" y="295"/>
                      </a:lnTo>
                      <a:lnTo>
                        <a:pt x="159" y="295"/>
                      </a:lnTo>
                      <a:lnTo>
                        <a:pt x="159" y="142"/>
                      </a:lnTo>
                      <a:lnTo>
                        <a:pt x="159" y="140"/>
                      </a:lnTo>
                      <a:lnTo>
                        <a:pt x="159" y="138"/>
                      </a:lnTo>
                      <a:lnTo>
                        <a:pt x="158" y="137"/>
                      </a:lnTo>
                      <a:lnTo>
                        <a:pt x="157" y="136"/>
                      </a:lnTo>
                      <a:lnTo>
                        <a:pt x="156" y="135"/>
                      </a:lnTo>
                      <a:lnTo>
                        <a:pt x="154" y="133"/>
                      </a:lnTo>
                      <a:lnTo>
                        <a:pt x="153" y="132"/>
                      </a:lnTo>
                      <a:lnTo>
                        <a:pt x="152" y="131"/>
                      </a:lnTo>
                      <a:lnTo>
                        <a:pt x="150" y="131"/>
                      </a:lnTo>
                      <a:lnTo>
                        <a:pt x="148" y="130"/>
                      </a:lnTo>
                      <a:lnTo>
                        <a:pt x="146" y="130"/>
                      </a:lnTo>
                      <a:lnTo>
                        <a:pt x="144" y="129"/>
                      </a:lnTo>
                      <a:lnTo>
                        <a:pt x="142" y="129"/>
                      </a:lnTo>
                      <a:lnTo>
                        <a:pt x="140" y="129"/>
                      </a:lnTo>
                      <a:lnTo>
                        <a:pt x="139" y="129"/>
                      </a:lnTo>
                      <a:lnTo>
                        <a:pt x="137" y="129"/>
                      </a:lnTo>
                      <a:lnTo>
                        <a:pt x="76" y="125"/>
                      </a:lnTo>
                      <a:lnTo>
                        <a:pt x="93" y="75"/>
                      </a:lnTo>
                      <a:lnTo>
                        <a:pt x="105" y="93"/>
                      </a:lnTo>
                      <a:lnTo>
                        <a:pt x="179" y="93"/>
                      </a:lnTo>
                      <a:lnTo>
                        <a:pt x="181" y="92"/>
                      </a:lnTo>
                      <a:lnTo>
                        <a:pt x="183" y="92"/>
                      </a:lnTo>
                      <a:lnTo>
                        <a:pt x="184" y="91"/>
                      </a:lnTo>
                      <a:lnTo>
                        <a:pt x="185" y="91"/>
                      </a:lnTo>
                      <a:lnTo>
                        <a:pt x="187" y="90"/>
                      </a:lnTo>
                      <a:lnTo>
                        <a:pt x="189" y="89"/>
                      </a:lnTo>
                      <a:lnTo>
                        <a:pt x="190" y="87"/>
                      </a:lnTo>
                      <a:lnTo>
                        <a:pt x="191" y="86"/>
                      </a:lnTo>
                      <a:lnTo>
                        <a:pt x="192" y="84"/>
                      </a:lnTo>
                      <a:lnTo>
                        <a:pt x="192" y="83"/>
                      </a:lnTo>
                      <a:lnTo>
                        <a:pt x="193" y="81"/>
                      </a:lnTo>
                      <a:lnTo>
                        <a:pt x="193" y="78"/>
                      </a:lnTo>
                      <a:lnTo>
                        <a:pt x="193" y="76"/>
                      </a:lnTo>
                      <a:lnTo>
                        <a:pt x="192" y="74"/>
                      </a:lnTo>
                      <a:lnTo>
                        <a:pt x="191" y="72"/>
                      </a:lnTo>
                      <a:lnTo>
                        <a:pt x="190" y="70"/>
                      </a:lnTo>
                      <a:lnTo>
                        <a:pt x="189" y="69"/>
                      </a:lnTo>
                      <a:lnTo>
                        <a:pt x="188" y="68"/>
                      </a:lnTo>
                      <a:lnTo>
                        <a:pt x="186" y="66"/>
                      </a:lnTo>
                      <a:lnTo>
                        <a:pt x="184" y="65"/>
                      </a:lnTo>
                      <a:lnTo>
                        <a:pt x="184" y="64"/>
                      </a:lnTo>
                      <a:lnTo>
                        <a:pt x="181" y="64"/>
                      </a:lnTo>
                      <a:lnTo>
                        <a:pt x="179" y="64"/>
                      </a:lnTo>
                      <a:lnTo>
                        <a:pt x="122" y="64"/>
                      </a:lnTo>
                      <a:lnTo>
                        <a:pt x="110" y="44"/>
                      </a:lnTo>
                      <a:lnTo>
                        <a:pt x="112" y="42"/>
                      </a:lnTo>
                      <a:lnTo>
                        <a:pt x="113" y="39"/>
                      </a:lnTo>
                      <a:lnTo>
                        <a:pt x="113" y="37"/>
                      </a:lnTo>
                      <a:lnTo>
                        <a:pt x="114" y="34"/>
                      </a:lnTo>
                      <a:lnTo>
                        <a:pt x="114" y="30"/>
                      </a:lnTo>
                      <a:lnTo>
                        <a:pt x="114" y="28"/>
                      </a:lnTo>
                      <a:lnTo>
                        <a:pt x="114" y="24"/>
                      </a:lnTo>
                      <a:lnTo>
                        <a:pt x="113" y="22"/>
                      </a:lnTo>
                      <a:lnTo>
                        <a:pt x="112" y="19"/>
                      </a:lnTo>
                      <a:lnTo>
                        <a:pt x="111" y="17"/>
                      </a:lnTo>
                      <a:lnTo>
                        <a:pt x="110" y="15"/>
                      </a:lnTo>
                      <a:lnTo>
                        <a:pt x="109" y="13"/>
                      </a:lnTo>
                      <a:lnTo>
                        <a:pt x="107" y="10"/>
                      </a:lnTo>
                      <a:lnTo>
                        <a:pt x="105" y="9"/>
                      </a:lnTo>
                      <a:lnTo>
                        <a:pt x="103" y="7"/>
                      </a:lnTo>
                      <a:lnTo>
                        <a:pt x="101" y="5"/>
                      </a:lnTo>
                      <a:lnTo>
                        <a:pt x="98" y="3"/>
                      </a:lnTo>
                      <a:lnTo>
                        <a:pt x="96" y="3"/>
                      </a:lnTo>
                      <a:lnTo>
                        <a:pt x="93" y="1"/>
                      </a:lnTo>
                      <a:lnTo>
                        <a:pt x="90" y="1"/>
                      </a:lnTo>
                      <a:lnTo>
                        <a:pt x="87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8" y="0"/>
                      </a:lnTo>
                      <a:lnTo>
                        <a:pt x="75" y="1"/>
                      </a:lnTo>
                      <a:lnTo>
                        <a:pt x="72" y="2"/>
                      </a:lnTo>
                      <a:lnTo>
                        <a:pt x="69" y="3"/>
                      </a:lnTo>
                      <a:lnTo>
                        <a:pt x="66" y="4"/>
                      </a:lnTo>
                      <a:lnTo>
                        <a:pt x="63" y="6"/>
                      </a:lnTo>
                      <a:lnTo>
                        <a:pt x="61" y="9"/>
                      </a:lnTo>
                      <a:lnTo>
                        <a:pt x="59" y="11"/>
                      </a:lnTo>
                      <a:lnTo>
                        <a:pt x="57" y="13"/>
                      </a:lnTo>
                      <a:lnTo>
                        <a:pt x="55" y="17"/>
                      </a:lnTo>
                      <a:lnTo>
                        <a:pt x="53" y="19"/>
                      </a:lnTo>
                      <a:lnTo>
                        <a:pt x="53" y="23"/>
                      </a:lnTo>
                    </a:path>
                  </a:pathLst>
                </a:custGeom>
                <a:solidFill>
                  <a:srgbClr val="FC0128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7220" name="Group 83"/>
            <p:cNvGrpSpPr>
              <a:grpSpLocks/>
            </p:cNvGrpSpPr>
            <p:nvPr/>
          </p:nvGrpSpPr>
          <p:grpSpPr bwMode="auto">
            <a:xfrm>
              <a:off x="2368" y="3180"/>
              <a:ext cx="967" cy="448"/>
              <a:chOff x="2368" y="3180"/>
              <a:chExt cx="967" cy="448"/>
            </a:xfrm>
          </p:grpSpPr>
          <p:grpSp>
            <p:nvGrpSpPr>
              <p:cNvPr id="7221" name="Group 84"/>
              <p:cNvGrpSpPr>
                <a:grpSpLocks/>
              </p:cNvGrpSpPr>
              <p:nvPr/>
            </p:nvGrpSpPr>
            <p:grpSpPr bwMode="auto">
              <a:xfrm>
                <a:off x="2368" y="3180"/>
                <a:ext cx="305" cy="448"/>
                <a:chOff x="2368" y="3180"/>
                <a:chExt cx="305" cy="448"/>
              </a:xfrm>
            </p:grpSpPr>
            <p:grpSp>
              <p:nvGrpSpPr>
                <p:cNvPr id="7235" name="Group 85"/>
                <p:cNvGrpSpPr>
                  <a:grpSpLocks/>
                </p:cNvGrpSpPr>
                <p:nvPr/>
              </p:nvGrpSpPr>
              <p:grpSpPr bwMode="auto">
                <a:xfrm>
                  <a:off x="2368" y="3180"/>
                  <a:ext cx="305" cy="448"/>
                  <a:chOff x="2368" y="3180"/>
                  <a:chExt cx="305" cy="448"/>
                </a:xfrm>
              </p:grpSpPr>
              <p:sp>
                <p:nvSpPr>
                  <p:cNvPr id="7237" name="AutoShape 86"/>
                  <p:cNvSpPr>
                    <a:spLocks noChangeArrowheads="1"/>
                  </p:cNvSpPr>
                  <p:nvPr>
                    <p:custDataLst>
                      <p:tags r:id="rId56"/>
                    </p:custDataLst>
                  </p:nvPr>
                </p:nvSpPr>
                <p:spPr bwMode="auto">
                  <a:xfrm>
                    <a:off x="2368" y="3251"/>
                    <a:ext cx="305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  <p:sp>
                <p:nvSpPr>
                  <p:cNvPr id="7238" name="AutoShape 87"/>
                  <p:cNvSpPr>
                    <a:spLocks noChangeArrowheads="1"/>
                  </p:cNvSpPr>
                  <p:nvPr>
                    <p:custDataLst>
                      <p:tags r:id="rId57"/>
                    </p:custDataLst>
                  </p:nvPr>
                </p:nvSpPr>
                <p:spPr bwMode="auto">
                  <a:xfrm>
                    <a:off x="2438" y="3180"/>
                    <a:ext cx="235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7236" name="AutoShape 88"/>
                <p:cNvSpPr>
                  <a:spLocks noChangeArrowheads="1"/>
                </p:cNvSpPr>
                <p:nvPr>
                  <p:custDataLst>
                    <p:tags r:id="rId55"/>
                  </p:custDataLst>
                </p:nvPr>
              </p:nvSpPr>
              <p:spPr bwMode="auto">
                <a:xfrm>
                  <a:off x="2430" y="3284"/>
                  <a:ext cx="158" cy="27"/>
                </a:xfrm>
                <a:prstGeom prst="parallelogram">
                  <a:avLst>
                    <a:gd name="adj" fmla="val 146269"/>
                  </a:avLst>
                </a:prstGeom>
                <a:solidFill>
                  <a:srgbClr val="F6BF69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grpSp>
            <p:nvGrpSpPr>
              <p:cNvPr id="7222" name="Group 89"/>
              <p:cNvGrpSpPr>
                <a:grpSpLocks/>
              </p:cNvGrpSpPr>
              <p:nvPr/>
            </p:nvGrpSpPr>
            <p:grpSpPr bwMode="auto">
              <a:xfrm>
                <a:off x="2669" y="3180"/>
                <a:ext cx="378" cy="448"/>
                <a:chOff x="2669" y="3180"/>
                <a:chExt cx="378" cy="448"/>
              </a:xfrm>
            </p:grpSpPr>
            <p:grpSp>
              <p:nvGrpSpPr>
                <p:cNvPr id="7230" name="Group 90"/>
                <p:cNvGrpSpPr>
                  <a:grpSpLocks/>
                </p:cNvGrpSpPr>
                <p:nvPr/>
              </p:nvGrpSpPr>
              <p:grpSpPr bwMode="auto">
                <a:xfrm>
                  <a:off x="2669" y="3180"/>
                  <a:ext cx="378" cy="448"/>
                  <a:chOff x="2669" y="3180"/>
                  <a:chExt cx="378" cy="448"/>
                </a:xfrm>
              </p:grpSpPr>
              <p:sp>
                <p:nvSpPr>
                  <p:cNvPr id="7233" name="AutoShape 91"/>
                  <p:cNvSpPr>
                    <a:spLocks noChangeArrowheads="1"/>
                  </p:cNvSpPr>
                  <p:nvPr>
                    <p:custDataLst>
                      <p:tags r:id="rId53"/>
                    </p:custDataLst>
                  </p:nvPr>
                </p:nvSpPr>
                <p:spPr bwMode="auto">
                  <a:xfrm>
                    <a:off x="2669" y="3251"/>
                    <a:ext cx="378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  <p:sp>
                <p:nvSpPr>
                  <p:cNvPr id="7234" name="AutoShape 92"/>
                  <p:cNvSpPr>
                    <a:spLocks noChangeArrowheads="1"/>
                  </p:cNvSpPr>
                  <p:nvPr>
                    <p:custDataLst>
                      <p:tags r:id="rId54"/>
                    </p:custDataLst>
                  </p:nvPr>
                </p:nvSpPr>
                <p:spPr bwMode="auto">
                  <a:xfrm>
                    <a:off x="2755" y="3180"/>
                    <a:ext cx="292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7231" name="Oval 93"/>
                <p:cNvSpPr>
                  <a:spLocks noChangeArrowheads="1"/>
                </p:cNvSpPr>
                <p:nvPr>
                  <p:custDataLst>
                    <p:tags r:id="rId51"/>
                  </p:custDataLst>
                </p:nvPr>
              </p:nvSpPr>
              <p:spPr bwMode="auto">
                <a:xfrm>
                  <a:off x="2784" y="3216"/>
                  <a:ext cx="49" cy="27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7232" name="AutoShape 94"/>
                <p:cNvSpPr>
                  <a:spLocks noChangeArrowheads="1"/>
                </p:cNvSpPr>
                <p:nvPr>
                  <p:custDataLst>
                    <p:tags r:id="rId52"/>
                  </p:custDataLst>
                </p:nvPr>
              </p:nvSpPr>
              <p:spPr bwMode="auto">
                <a:xfrm>
                  <a:off x="2716" y="3426"/>
                  <a:ext cx="198" cy="84"/>
                </a:xfrm>
                <a:prstGeom prst="octagon">
                  <a:avLst>
                    <a:gd name="adj" fmla="val 29282"/>
                  </a:avLst>
                </a:prstGeom>
                <a:solidFill>
                  <a:srgbClr val="A2C1FE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sp>
            <p:nvSpPr>
              <p:cNvPr id="7223" name="Freeform 95"/>
              <p:cNvSpPr>
                <a:spLocks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3233" y="3409"/>
                <a:ext cx="86" cy="192"/>
              </a:xfrm>
              <a:custGeom>
                <a:avLst/>
                <a:gdLst>
                  <a:gd name="T0" fmla="*/ 62 w 86"/>
                  <a:gd name="T1" fmla="*/ 0 h 192"/>
                  <a:gd name="T2" fmla="*/ 85 w 86"/>
                  <a:gd name="T3" fmla="*/ 0 h 192"/>
                  <a:gd name="T4" fmla="*/ 23 w 86"/>
                  <a:gd name="T5" fmla="*/ 191 h 192"/>
                  <a:gd name="T6" fmla="*/ 0 w 86"/>
                  <a:gd name="T7" fmla="*/ 191 h 192"/>
                  <a:gd name="T8" fmla="*/ 62 w 86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192"/>
                  <a:gd name="T17" fmla="*/ 86 w 86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192">
                    <a:moveTo>
                      <a:pt x="62" y="0"/>
                    </a:moveTo>
                    <a:lnTo>
                      <a:pt x="85" y="0"/>
                    </a:lnTo>
                    <a:lnTo>
                      <a:pt x="23" y="191"/>
                    </a:lnTo>
                    <a:lnTo>
                      <a:pt x="0" y="191"/>
                    </a:lnTo>
                    <a:lnTo>
                      <a:pt x="62" y="0"/>
                    </a:lnTo>
                  </a:path>
                </a:pathLst>
              </a:custGeom>
              <a:solidFill>
                <a:srgbClr val="FC0128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4" name="Rectangle 96"/>
              <p:cNvSpPr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3229" y="3409"/>
                <a:ext cx="106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7225" name="Rectangle 97"/>
              <p:cNvSpPr>
                <a:spLocks noChangeArrowheads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3236" y="3490"/>
                <a:ext cx="82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7226" name="Rectangle 98"/>
              <p:cNvSpPr>
                <a:spLocks noChangeArrowheads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3053" y="3490"/>
                <a:ext cx="103" cy="11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7227" name="Group 99"/>
              <p:cNvGrpSpPr>
                <a:grpSpLocks/>
              </p:cNvGrpSpPr>
              <p:nvPr/>
            </p:nvGrpSpPr>
            <p:grpSpPr bwMode="auto">
              <a:xfrm>
                <a:off x="3051" y="3237"/>
                <a:ext cx="194" cy="364"/>
                <a:chOff x="3051" y="3237"/>
                <a:chExt cx="194" cy="364"/>
              </a:xfrm>
            </p:grpSpPr>
            <p:sp>
              <p:nvSpPr>
                <p:cNvPr id="7228" name="Oval 100"/>
                <p:cNvSpPr>
                  <a:spLocks noChangeArrowheads="1"/>
                </p:cNvSpPr>
                <p:nvPr>
                  <p:custDataLst>
                    <p:tags r:id="rId49"/>
                  </p:custDataLst>
                </p:nvPr>
              </p:nvSpPr>
              <p:spPr bwMode="auto">
                <a:xfrm>
                  <a:off x="3127" y="3237"/>
                  <a:ext cx="48" cy="48"/>
                </a:xfrm>
                <a:prstGeom prst="ellipse">
                  <a:avLst/>
                </a:prstGeom>
                <a:solidFill>
                  <a:srgbClr val="FC012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7229" name="Freeform 101"/>
                <p:cNvSpPr>
                  <a:spLocks/>
                </p:cNvSpPr>
                <p:nvPr>
                  <p:custDataLst>
                    <p:tags r:id="rId50"/>
                  </p:custDataLst>
                </p:nvPr>
              </p:nvSpPr>
              <p:spPr bwMode="auto">
                <a:xfrm>
                  <a:off x="3051" y="3305"/>
                  <a:ext cx="194" cy="296"/>
                </a:xfrm>
                <a:custGeom>
                  <a:avLst/>
                  <a:gdLst>
                    <a:gd name="T0" fmla="*/ 2 w 194"/>
                    <a:gd name="T1" fmla="*/ 137 h 296"/>
                    <a:gd name="T2" fmla="*/ 1 w 194"/>
                    <a:gd name="T3" fmla="*/ 140 h 296"/>
                    <a:gd name="T4" fmla="*/ 0 w 194"/>
                    <a:gd name="T5" fmla="*/ 145 h 296"/>
                    <a:gd name="T6" fmla="*/ 0 w 194"/>
                    <a:gd name="T7" fmla="*/ 150 h 296"/>
                    <a:gd name="T8" fmla="*/ 2 w 194"/>
                    <a:gd name="T9" fmla="*/ 155 h 296"/>
                    <a:gd name="T10" fmla="*/ 4 w 194"/>
                    <a:gd name="T11" fmla="*/ 159 h 296"/>
                    <a:gd name="T12" fmla="*/ 8 w 194"/>
                    <a:gd name="T13" fmla="*/ 163 h 296"/>
                    <a:gd name="T14" fmla="*/ 12 w 194"/>
                    <a:gd name="T15" fmla="*/ 165 h 296"/>
                    <a:gd name="T16" fmla="*/ 16 w 194"/>
                    <a:gd name="T17" fmla="*/ 166 h 296"/>
                    <a:gd name="T18" fmla="*/ 21 w 194"/>
                    <a:gd name="T19" fmla="*/ 166 h 296"/>
                    <a:gd name="T20" fmla="*/ 126 w 194"/>
                    <a:gd name="T21" fmla="*/ 295 h 296"/>
                    <a:gd name="T22" fmla="*/ 159 w 194"/>
                    <a:gd name="T23" fmla="*/ 142 h 296"/>
                    <a:gd name="T24" fmla="*/ 159 w 194"/>
                    <a:gd name="T25" fmla="*/ 138 h 296"/>
                    <a:gd name="T26" fmla="*/ 157 w 194"/>
                    <a:gd name="T27" fmla="*/ 136 h 296"/>
                    <a:gd name="T28" fmla="*/ 154 w 194"/>
                    <a:gd name="T29" fmla="*/ 133 h 296"/>
                    <a:gd name="T30" fmla="*/ 152 w 194"/>
                    <a:gd name="T31" fmla="*/ 131 h 296"/>
                    <a:gd name="T32" fmla="*/ 148 w 194"/>
                    <a:gd name="T33" fmla="*/ 130 h 296"/>
                    <a:gd name="T34" fmla="*/ 144 w 194"/>
                    <a:gd name="T35" fmla="*/ 129 h 296"/>
                    <a:gd name="T36" fmla="*/ 140 w 194"/>
                    <a:gd name="T37" fmla="*/ 129 h 296"/>
                    <a:gd name="T38" fmla="*/ 137 w 194"/>
                    <a:gd name="T39" fmla="*/ 129 h 296"/>
                    <a:gd name="T40" fmla="*/ 93 w 194"/>
                    <a:gd name="T41" fmla="*/ 75 h 296"/>
                    <a:gd name="T42" fmla="*/ 179 w 194"/>
                    <a:gd name="T43" fmla="*/ 93 h 296"/>
                    <a:gd name="T44" fmla="*/ 183 w 194"/>
                    <a:gd name="T45" fmla="*/ 92 h 296"/>
                    <a:gd name="T46" fmla="*/ 185 w 194"/>
                    <a:gd name="T47" fmla="*/ 91 h 296"/>
                    <a:gd name="T48" fmla="*/ 189 w 194"/>
                    <a:gd name="T49" fmla="*/ 89 h 296"/>
                    <a:gd name="T50" fmla="*/ 191 w 194"/>
                    <a:gd name="T51" fmla="*/ 86 h 296"/>
                    <a:gd name="T52" fmla="*/ 192 w 194"/>
                    <a:gd name="T53" fmla="*/ 83 h 296"/>
                    <a:gd name="T54" fmla="*/ 193 w 194"/>
                    <a:gd name="T55" fmla="*/ 78 h 296"/>
                    <a:gd name="T56" fmla="*/ 192 w 194"/>
                    <a:gd name="T57" fmla="*/ 74 h 296"/>
                    <a:gd name="T58" fmla="*/ 190 w 194"/>
                    <a:gd name="T59" fmla="*/ 70 h 296"/>
                    <a:gd name="T60" fmla="*/ 188 w 194"/>
                    <a:gd name="T61" fmla="*/ 68 h 296"/>
                    <a:gd name="T62" fmla="*/ 184 w 194"/>
                    <a:gd name="T63" fmla="*/ 65 h 296"/>
                    <a:gd name="T64" fmla="*/ 181 w 194"/>
                    <a:gd name="T65" fmla="*/ 64 h 296"/>
                    <a:gd name="T66" fmla="*/ 122 w 194"/>
                    <a:gd name="T67" fmla="*/ 64 h 296"/>
                    <a:gd name="T68" fmla="*/ 112 w 194"/>
                    <a:gd name="T69" fmla="*/ 42 h 296"/>
                    <a:gd name="T70" fmla="*/ 113 w 194"/>
                    <a:gd name="T71" fmla="*/ 37 h 296"/>
                    <a:gd name="T72" fmla="*/ 114 w 194"/>
                    <a:gd name="T73" fmla="*/ 30 h 296"/>
                    <a:gd name="T74" fmla="*/ 114 w 194"/>
                    <a:gd name="T75" fmla="*/ 24 h 296"/>
                    <a:gd name="T76" fmla="*/ 112 w 194"/>
                    <a:gd name="T77" fmla="*/ 19 h 296"/>
                    <a:gd name="T78" fmla="*/ 110 w 194"/>
                    <a:gd name="T79" fmla="*/ 15 h 296"/>
                    <a:gd name="T80" fmla="*/ 107 w 194"/>
                    <a:gd name="T81" fmla="*/ 10 h 296"/>
                    <a:gd name="T82" fmla="*/ 103 w 194"/>
                    <a:gd name="T83" fmla="*/ 7 h 296"/>
                    <a:gd name="T84" fmla="*/ 98 w 194"/>
                    <a:gd name="T85" fmla="*/ 3 h 296"/>
                    <a:gd name="T86" fmla="*/ 93 w 194"/>
                    <a:gd name="T87" fmla="*/ 1 h 296"/>
                    <a:gd name="T88" fmla="*/ 87 w 194"/>
                    <a:gd name="T89" fmla="*/ 0 h 296"/>
                    <a:gd name="T90" fmla="*/ 81 w 194"/>
                    <a:gd name="T91" fmla="*/ 0 h 296"/>
                    <a:gd name="T92" fmla="*/ 75 w 194"/>
                    <a:gd name="T93" fmla="*/ 1 h 296"/>
                    <a:gd name="T94" fmla="*/ 69 w 194"/>
                    <a:gd name="T95" fmla="*/ 3 h 296"/>
                    <a:gd name="T96" fmla="*/ 63 w 194"/>
                    <a:gd name="T97" fmla="*/ 6 h 296"/>
                    <a:gd name="T98" fmla="*/ 59 w 194"/>
                    <a:gd name="T99" fmla="*/ 11 h 296"/>
                    <a:gd name="T100" fmla="*/ 55 w 194"/>
                    <a:gd name="T101" fmla="*/ 17 h 296"/>
                    <a:gd name="T102" fmla="*/ 53 w 194"/>
                    <a:gd name="T103" fmla="*/ 23 h 2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94"/>
                    <a:gd name="T157" fmla="*/ 0 h 296"/>
                    <a:gd name="T158" fmla="*/ 194 w 194"/>
                    <a:gd name="T159" fmla="*/ 296 h 29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94" h="296">
                      <a:moveTo>
                        <a:pt x="53" y="23"/>
                      </a:moveTo>
                      <a:lnTo>
                        <a:pt x="2" y="137"/>
                      </a:lnTo>
                      <a:lnTo>
                        <a:pt x="1" y="138"/>
                      </a:lnTo>
                      <a:lnTo>
                        <a:pt x="1" y="140"/>
                      </a:lnTo>
                      <a:lnTo>
                        <a:pt x="0" y="142"/>
                      </a:lnTo>
                      <a:lnTo>
                        <a:pt x="0" y="145"/>
                      </a:lnTo>
                      <a:lnTo>
                        <a:pt x="0" y="147"/>
                      </a:lnTo>
                      <a:lnTo>
                        <a:pt x="0" y="150"/>
                      </a:lnTo>
                      <a:lnTo>
                        <a:pt x="1" y="152"/>
                      </a:lnTo>
                      <a:lnTo>
                        <a:pt x="2" y="155"/>
                      </a:lnTo>
                      <a:lnTo>
                        <a:pt x="3" y="157"/>
                      </a:lnTo>
                      <a:lnTo>
                        <a:pt x="4" y="159"/>
                      </a:lnTo>
                      <a:lnTo>
                        <a:pt x="6" y="161"/>
                      </a:lnTo>
                      <a:lnTo>
                        <a:pt x="8" y="163"/>
                      </a:lnTo>
                      <a:lnTo>
                        <a:pt x="10" y="164"/>
                      </a:lnTo>
                      <a:lnTo>
                        <a:pt x="12" y="165"/>
                      </a:lnTo>
                      <a:lnTo>
                        <a:pt x="14" y="165"/>
                      </a:lnTo>
                      <a:lnTo>
                        <a:pt x="16" y="166"/>
                      </a:lnTo>
                      <a:lnTo>
                        <a:pt x="18" y="166"/>
                      </a:lnTo>
                      <a:lnTo>
                        <a:pt x="21" y="166"/>
                      </a:lnTo>
                      <a:lnTo>
                        <a:pt x="126" y="166"/>
                      </a:lnTo>
                      <a:lnTo>
                        <a:pt x="126" y="295"/>
                      </a:lnTo>
                      <a:lnTo>
                        <a:pt x="159" y="295"/>
                      </a:lnTo>
                      <a:lnTo>
                        <a:pt x="159" y="142"/>
                      </a:lnTo>
                      <a:lnTo>
                        <a:pt x="159" y="140"/>
                      </a:lnTo>
                      <a:lnTo>
                        <a:pt x="159" y="138"/>
                      </a:lnTo>
                      <a:lnTo>
                        <a:pt x="158" y="137"/>
                      </a:lnTo>
                      <a:lnTo>
                        <a:pt x="157" y="136"/>
                      </a:lnTo>
                      <a:lnTo>
                        <a:pt x="156" y="135"/>
                      </a:lnTo>
                      <a:lnTo>
                        <a:pt x="154" y="133"/>
                      </a:lnTo>
                      <a:lnTo>
                        <a:pt x="153" y="132"/>
                      </a:lnTo>
                      <a:lnTo>
                        <a:pt x="152" y="131"/>
                      </a:lnTo>
                      <a:lnTo>
                        <a:pt x="150" y="131"/>
                      </a:lnTo>
                      <a:lnTo>
                        <a:pt x="148" y="130"/>
                      </a:lnTo>
                      <a:lnTo>
                        <a:pt x="146" y="130"/>
                      </a:lnTo>
                      <a:lnTo>
                        <a:pt x="144" y="129"/>
                      </a:lnTo>
                      <a:lnTo>
                        <a:pt x="142" y="129"/>
                      </a:lnTo>
                      <a:lnTo>
                        <a:pt x="140" y="129"/>
                      </a:lnTo>
                      <a:lnTo>
                        <a:pt x="139" y="129"/>
                      </a:lnTo>
                      <a:lnTo>
                        <a:pt x="137" y="129"/>
                      </a:lnTo>
                      <a:lnTo>
                        <a:pt x="76" y="125"/>
                      </a:lnTo>
                      <a:lnTo>
                        <a:pt x="93" y="75"/>
                      </a:lnTo>
                      <a:lnTo>
                        <a:pt x="105" y="93"/>
                      </a:lnTo>
                      <a:lnTo>
                        <a:pt x="179" y="93"/>
                      </a:lnTo>
                      <a:lnTo>
                        <a:pt x="181" y="92"/>
                      </a:lnTo>
                      <a:lnTo>
                        <a:pt x="183" y="92"/>
                      </a:lnTo>
                      <a:lnTo>
                        <a:pt x="184" y="91"/>
                      </a:lnTo>
                      <a:lnTo>
                        <a:pt x="185" y="91"/>
                      </a:lnTo>
                      <a:lnTo>
                        <a:pt x="187" y="90"/>
                      </a:lnTo>
                      <a:lnTo>
                        <a:pt x="189" y="89"/>
                      </a:lnTo>
                      <a:lnTo>
                        <a:pt x="190" y="87"/>
                      </a:lnTo>
                      <a:lnTo>
                        <a:pt x="191" y="86"/>
                      </a:lnTo>
                      <a:lnTo>
                        <a:pt x="192" y="84"/>
                      </a:lnTo>
                      <a:lnTo>
                        <a:pt x="192" y="83"/>
                      </a:lnTo>
                      <a:lnTo>
                        <a:pt x="193" y="81"/>
                      </a:lnTo>
                      <a:lnTo>
                        <a:pt x="193" y="78"/>
                      </a:lnTo>
                      <a:lnTo>
                        <a:pt x="193" y="76"/>
                      </a:lnTo>
                      <a:lnTo>
                        <a:pt x="192" y="74"/>
                      </a:lnTo>
                      <a:lnTo>
                        <a:pt x="191" y="72"/>
                      </a:lnTo>
                      <a:lnTo>
                        <a:pt x="190" y="70"/>
                      </a:lnTo>
                      <a:lnTo>
                        <a:pt x="189" y="69"/>
                      </a:lnTo>
                      <a:lnTo>
                        <a:pt x="188" y="68"/>
                      </a:lnTo>
                      <a:lnTo>
                        <a:pt x="186" y="66"/>
                      </a:lnTo>
                      <a:lnTo>
                        <a:pt x="184" y="65"/>
                      </a:lnTo>
                      <a:lnTo>
                        <a:pt x="184" y="64"/>
                      </a:lnTo>
                      <a:lnTo>
                        <a:pt x="181" y="64"/>
                      </a:lnTo>
                      <a:lnTo>
                        <a:pt x="179" y="64"/>
                      </a:lnTo>
                      <a:lnTo>
                        <a:pt x="122" y="64"/>
                      </a:lnTo>
                      <a:lnTo>
                        <a:pt x="110" y="44"/>
                      </a:lnTo>
                      <a:lnTo>
                        <a:pt x="112" y="42"/>
                      </a:lnTo>
                      <a:lnTo>
                        <a:pt x="113" y="39"/>
                      </a:lnTo>
                      <a:lnTo>
                        <a:pt x="113" y="37"/>
                      </a:lnTo>
                      <a:lnTo>
                        <a:pt x="114" y="34"/>
                      </a:lnTo>
                      <a:lnTo>
                        <a:pt x="114" y="30"/>
                      </a:lnTo>
                      <a:lnTo>
                        <a:pt x="114" y="28"/>
                      </a:lnTo>
                      <a:lnTo>
                        <a:pt x="114" y="24"/>
                      </a:lnTo>
                      <a:lnTo>
                        <a:pt x="113" y="22"/>
                      </a:lnTo>
                      <a:lnTo>
                        <a:pt x="112" y="19"/>
                      </a:lnTo>
                      <a:lnTo>
                        <a:pt x="111" y="17"/>
                      </a:lnTo>
                      <a:lnTo>
                        <a:pt x="110" y="15"/>
                      </a:lnTo>
                      <a:lnTo>
                        <a:pt x="109" y="13"/>
                      </a:lnTo>
                      <a:lnTo>
                        <a:pt x="107" y="10"/>
                      </a:lnTo>
                      <a:lnTo>
                        <a:pt x="105" y="9"/>
                      </a:lnTo>
                      <a:lnTo>
                        <a:pt x="103" y="7"/>
                      </a:lnTo>
                      <a:lnTo>
                        <a:pt x="101" y="5"/>
                      </a:lnTo>
                      <a:lnTo>
                        <a:pt x="98" y="3"/>
                      </a:lnTo>
                      <a:lnTo>
                        <a:pt x="96" y="3"/>
                      </a:lnTo>
                      <a:lnTo>
                        <a:pt x="93" y="1"/>
                      </a:lnTo>
                      <a:lnTo>
                        <a:pt x="90" y="1"/>
                      </a:lnTo>
                      <a:lnTo>
                        <a:pt x="87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8" y="0"/>
                      </a:lnTo>
                      <a:lnTo>
                        <a:pt x="75" y="1"/>
                      </a:lnTo>
                      <a:lnTo>
                        <a:pt x="72" y="2"/>
                      </a:lnTo>
                      <a:lnTo>
                        <a:pt x="69" y="3"/>
                      </a:lnTo>
                      <a:lnTo>
                        <a:pt x="66" y="4"/>
                      </a:lnTo>
                      <a:lnTo>
                        <a:pt x="63" y="6"/>
                      </a:lnTo>
                      <a:lnTo>
                        <a:pt x="61" y="9"/>
                      </a:lnTo>
                      <a:lnTo>
                        <a:pt x="59" y="11"/>
                      </a:lnTo>
                      <a:lnTo>
                        <a:pt x="57" y="13"/>
                      </a:lnTo>
                      <a:lnTo>
                        <a:pt x="55" y="17"/>
                      </a:lnTo>
                      <a:lnTo>
                        <a:pt x="53" y="19"/>
                      </a:lnTo>
                      <a:lnTo>
                        <a:pt x="53" y="23"/>
                      </a:lnTo>
                    </a:path>
                  </a:pathLst>
                </a:custGeom>
                <a:solidFill>
                  <a:srgbClr val="FC0128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7186" name="Rectangle 10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36563" y="2809875"/>
            <a:ext cx="358775" cy="283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i="1"/>
              <a:t>T</a:t>
            </a:r>
          </a:p>
          <a:p>
            <a:pPr algn="ctr"/>
            <a:r>
              <a:rPr lang="en-US" i="1"/>
              <a:t>a</a:t>
            </a:r>
          </a:p>
          <a:p>
            <a:pPr algn="ctr"/>
            <a:r>
              <a:rPr lang="en-US" i="1"/>
              <a:t>s</a:t>
            </a:r>
          </a:p>
          <a:p>
            <a:pPr algn="ctr"/>
            <a:r>
              <a:rPr lang="en-US" i="1"/>
              <a:t>k</a:t>
            </a:r>
          </a:p>
          <a:p>
            <a:pPr algn="ctr"/>
            <a:endParaRPr lang="en-US" i="1"/>
          </a:p>
          <a:p>
            <a:pPr algn="ctr"/>
            <a:r>
              <a:rPr lang="en-US" i="1"/>
              <a:t>O</a:t>
            </a:r>
          </a:p>
          <a:p>
            <a:pPr algn="ctr"/>
            <a:r>
              <a:rPr lang="en-US" i="1"/>
              <a:t>r</a:t>
            </a:r>
          </a:p>
          <a:p>
            <a:pPr algn="ctr"/>
            <a:r>
              <a:rPr lang="en-US" i="1"/>
              <a:t>d</a:t>
            </a:r>
          </a:p>
          <a:p>
            <a:pPr algn="ctr"/>
            <a:r>
              <a:rPr lang="en-US" i="1"/>
              <a:t>e</a:t>
            </a:r>
          </a:p>
          <a:p>
            <a:pPr algn="ctr"/>
            <a:r>
              <a:rPr lang="en-US" i="1"/>
              <a:t>r</a:t>
            </a:r>
          </a:p>
        </p:txBody>
      </p:sp>
      <p:sp>
        <p:nvSpPr>
          <p:cNvPr id="7187" name="Line 10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920750" y="26543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8" name="Rectangle 10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411663" y="1882775"/>
            <a:ext cx="688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i="1"/>
              <a:t>Time</a:t>
            </a:r>
          </a:p>
        </p:txBody>
      </p:sp>
      <p:grpSp>
        <p:nvGrpSpPr>
          <p:cNvPr id="7189" name="Group 105"/>
          <p:cNvGrpSpPr>
            <a:grpSpLocks/>
          </p:cNvGrpSpPr>
          <p:nvPr>
            <p:custDataLst>
              <p:tags r:id="rId19"/>
            </p:custDataLst>
          </p:nvPr>
        </p:nvGrpSpPr>
        <p:grpSpPr bwMode="auto">
          <a:xfrm>
            <a:off x="1758950" y="2247900"/>
            <a:ext cx="3573463" cy="642938"/>
            <a:chOff x="1108" y="1416"/>
            <a:chExt cx="2251" cy="405"/>
          </a:xfrm>
        </p:grpSpPr>
        <p:sp>
          <p:nvSpPr>
            <p:cNvPr id="7190" name="Rectangle 106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1111" y="1535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b="1"/>
                <a:t>30</a:t>
              </a:r>
            </a:p>
          </p:txBody>
        </p:sp>
        <p:sp>
          <p:nvSpPr>
            <p:cNvPr id="7191" name="Line 107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1108" y="1496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108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1444" y="1416"/>
              <a:ext cx="0" cy="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93" name="Group 109"/>
            <p:cNvGrpSpPr>
              <a:grpSpLocks/>
            </p:cNvGrpSpPr>
            <p:nvPr/>
          </p:nvGrpSpPr>
          <p:grpSpPr bwMode="auto">
            <a:xfrm>
              <a:off x="1444" y="1416"/>
              <a:ext cx="400" cy="405"/>
              <a:chOff x="1444" y="1416"/>
              <a:chExt cx="400" cy="405"/>
            </a:xfrm>
          </p:grpSpPr>
          <p:sp>
            <p:nvSpPr>
              <p:cNvPr id="7214" name="Line 110"/>
              <p:cNvSpPr>
                <a:spLocks noChangeShapeType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1444" y="1528"/>
                <a:ext cx="392" cy="0"/>
              </a:xfrm>
              <a:prstGeom prst="line">
                <a:avLst/>
              </a:prstGeom>
              <a:noFill/>
              <a:ln w="50800">
                <a:solidFill>
                  <a:srgbClr val="A2C1F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5" name="Rectangle 111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1479" y="1535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b="1"/>
                  <a:t>40</a:t>
                </a:r>
              </a:p>
            </p:txBody>
          </p:sp>
          <p:sp>
            <p:nvSpPr>
              <p:cNvPr id="7216" name="Line 112"/>
              <p:cNvSpPr>
                <a:spLocks noChangeShapeType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1844" y="1416"/>
                <a:ext cx="0" cy="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94" name="Group 113"/>
            <p:cNvGrpSpPr>
              <a:grpSpLocks/>
            </p:cNvGrpSpPr>
            <p:nvPr/>
          </p:nvGrpSpPr>
          <p:grpSpPr bwMode="auto">
            <a:xfrm>
              <a:off x="1852" y="1416"/>
              <a:ext cx="400" cy="405"/>
              <a:chOff x="1852" y="1416"/>
              <a:chExt cx="400" cy="405"/>
            </a:xfrm>
          </p:grpSpPr>
          <p:sp>
            <p:nvSpPr>
              <p:cNvPr id="7211" name="Line 114"/>
              <p:cNvSpPr>
                <a:spLocks noChangeShapeType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1852" y="1528"/>
                <a:ext cx="392" cy="0"/>
              </a:xfrm>
              <a:prstGeom prst="line">
                <a:avLst/>
              </a:prstGeom>
              <a:noFill/>
              <a:ln w="50800">
                <a:solidFill>
                  <a:srgbClr val="A2C1F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2" name="Rectangle 115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1887" y="1535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b="1"/>
                  <a:t>40</a:t>
                </a:r>
              </a:p>
            </p:txBody>
          </p:sp>
          <p:sp>
            <p:nvSpPr>
              <p:cNvPr id="7213" name="Line 116"/>
              <p:cNvSpPr>
                <a:spLocks noChangeShapeType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2252" y="1416"/>
                <a:ext cx="0" cy="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95" name="Group 117"/>
            <p:cNvGrpSpPr>
              <a:grpSpLocks/>
            </p:cNvGrpSpPr>
            <p:nvPr/>
          </p:nvGrpSpPr>
          <p:grpSpPr bwMode="auto">
            <a:xfrm>
              <a:off x="2260" y="1416"/>
              <a:ext cx="400" cy="405"/>
              <a:chOff x="2260" y="1416"/>
              <a:chExt cx="400" cy="405"/>
            </a:xfrm>
          </p:grpSpPr>
          <p:sp>
            <p:nvSpPr>
              <p:cNvPr id="7208" name="Line 118"/>
              <p:cNvSpPr>
                <a:spLocks noChangeShapeType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2260" y="1528"/>
                <a:ext cx="392" cy="0"/>
              </a:xfrm>
              <a:prstGeom prst="line">
                <a:avLst/>
              </a:prstGeom>
              <a:noFill/>
              <a:ln w="50800">
                <a:solidFill>
                  <a:srgbClr val="A2C1F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9" name="Rectangle 119"/>
              <p:cNvSpPr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2295" y="1535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b="1"/>
                  <a:t>40</a:t>
                </a:r>
              </a:p>
            </p:txBody>
          </p:sp>
          <p:sp>
            <p:nvSpPr>
              <p:cNvPr id="7210" name="Line 120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2660" y="1416"/>
                <a:ext cx="0" cy="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96" name="Line 121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2668" y="1528"/>
              <a:ext cx="392" cy="0"/>
            </a:xfrm>
            <a:prstGeom prst="line">
              <a:avLst/>
            </a:prstGeom>
            <a:noFill/>
            <a:ln w="50800">
              <a:solidFill>
                <a:srgbClr val="A2C1FE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122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3068" y="1560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Rectangle 123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703" y="1535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b="1"/>
                <a:t>40</a:t>
              </a:r>
            </a:p>
          </p:txBody>
        </p:sp>
        <p:sp>
          <p:nvSpPr>
            <p:cNvPr id="7199" name="Rectangle 124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031" y="1535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b="1"/>
                <a:t>20</a:t>
              </a:r>
            </a:p>
          </p:txBody>
        </p:sp>
        <p:sp>
          <p:nvSpPr>
            <p:cNvPr id="7200" name="Line 125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3068" y="1416"/>
              <a:ext cx="0" cy="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Line 126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324" y="1416"/>
              <a:ext cx="0" cy="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Line 127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1516" y="1496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Line 128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1924" y="1496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Line 129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332" y="1496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Line 130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1852" y="1560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Line 131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2260" y="1560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7" name="Line 132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2668" y="1560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4" name="Rectangle 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838200" y="-76200"/>
            <a:ext cx="7848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rtlCol="0" anchor="b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Pipelined Laundry -- Start work ASAP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70371960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/>
              <a:t>Pipelining Lessons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5257800" y="1066800"/>
            <a:ext cx="3886200" cy="5257800"/>
          </a:xfrm>
        </p:spPr>
        <p:txBody>
          <a:bodyPr lIns="90488" tIns="44450" rIns="90488" bIns="44450"/>
          <a:lstStyle/>
          <a:p>
            <a:pPr eaLnBrk="1" hangingPunct="1"/>
            <a:r>
              <a:rPr lang="en-US" sz="2000" dirty="0"/>
              <a:t>Pipelining doesn’t help </a:t>
            </a:r>
            <a:r>
              <a:rPr lang="en-US" sz="2000" i="1" dirty="0"/>
              <a:t>latency</a:t>
            </a:r>
            <a:r>
              <a:rPr lang="en-US" sz="2000" dirty="0"/>
              <a:t> of single task, it helps </a:t>
            </a:r>
            <a:r>
              <a:rPr lang="en-US" sz="2000" i="1" dirty="0"/>
              <a:t>throughput</a:t>
            </a:r>
            <a:r>
              <a:rPr lang="en-US" sz="2000" dirty="0"/>
              <a:t> of entire workload</a:t>
            </a:r>
          </a:p>
          <a:p>
            <a:pPr eaLnBrk="1" hangingPunct="1"/>
            <a:r>
              <a:rPr lang="en-US" sz="2000" dirty="0"/>
              <a:t>Pipeline rate limited by </a:t>
            </a:r>
            <a:r>
              <a:rPr lang="en-US" sz="2000" i="1" dirty="0"/>
              <a:t>slowest pipeline stage</a:t>
            </a:r>
            <a:endParaRPr lang="en-US" sz="2000" dirty="0"/>
          </a:p>
          <a:p>
            <a:pPr eaLnBrk="1" hangingPunct="1"/>
            <a:r>
              <a:rPr lang="en-US" sz="2000" dirty="0"/>
              <a:t>Multiple tasks operating simultaneously</a:t>
            </a:r>
          </a:p>
          <a:p>
            <a:pPr eaLnBrk="1" hangingPunct="1"/>
            <a:r>
              <a:rPr lang="en-US" sz="2000" dirty="0"/>
              <a:t>Potential speedup = Number of pipe stages</a:t>
            </a:r>
          </a:p>
          <a:p>
            <a:pPr eaLnBrk="1" hangingPunct="1"/>
            <a:r>
              <a:rPr lang="en-US" sz="2000" dirty="0"/>
              <a:t>Unbalanced lengths of pipe stages reduces speedup</a:t>
            </a:r>
          </a:p>
          <a:p>
            <a:pPr eaLnBrk="1" hangingPunct="1"/>
            <a:r>
              <a:rPr lang="en-US" sz="2000" dirty="0"/>
              <a:t>Time to “fill” pipeline and time to “drain” it reduces speedup</a:t>
            </a:r>
          </a:p>
        </p:txBody>
      </p:sp>
      <p:grpSp>
        <p:nvGrpSpPr>
          <p:cNvPr id="8196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920750" y="3238500"/>
            <a:ext cx="522288" cy="534988"/>
            <a:chOff x="580" y="2040"/>
            <a:chExt cx="329" cy="337"/>
          </a:xfrm>
        </p:grpSpPr>
        <p:sp>
          <p:nvSpPr>
            <p:cNvPr id="8318" name="Freeform 5"/>
            <p:cNvSpPr>
              <a:spLocks/>
            </p:cNvSpPr>
            <p:nvPr>
              <p:custDataLst>
                <p:tags r:id="rId105"/>
              </p:custDataLst>
            </p:nvPr>
          </p:nvSpPr>
          <p:spPr bwMode="auto">
            <a:xfrm>
              <a:off x="580" y="2040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19" name="Rectangle 6"/>
            <p:cNvSpPr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>
              <a:off x="631" y="2091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b="1"/>
                <a:t>A</a:t>
              </a:r>
            </a:p>
          </p:txBody>
        </p:sp>
      </p:grpSp>
      <p:grpSp>
        <p:nvGrpSpPr>
          <p:cNvPr id="8197" name="Group 7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908050" y="4089400"/>
            <a:ext cx="522288" cy="534988"/>
            <a:chOff x="572" y="2576"/>
            <a:chExt cx="329" cy="337"/>
          </a:xfrm>
        </p:grpSpPr>
        <p:sp>
          <p:nvSpPr>
            <p:cNvPr id="8316" name="Freeform 8"/>
            <p:cNvSpPr>
              <a:spLocks/>
            </p:cNvSpPr>
            <p:nvPr>
              <p:custDataLst>
                <p:tags r:id="rId103"/>
              </p:custDataLst>
            </p:nvPr>
          </p:nvSpPr>
          <p:spPr bwMode="auto">
            <a:xfrm>
              <a:off x="572" y="2576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17" name="Rectangle 9"/>
            <p:cNvSpPr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>
              <a:off x="623" y="2627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b="1"/>
                <a:t>B</a:t>
              </a:r>
            </a:p>
          </p:txBody>
        </p:sp>
      </p:grpSp>
      <p:grpSp>
        <p:nvGrpSpPr>
          <p:cNvPr id="8198" name="Group 10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869950" y="4838700"/>
            <a:ext cx="522288" cy="534988"/>
            <a:chOff x="548" y="3048"/>
            <a:chExt cx="329" cy="337"/>
          </a:xfrm>
        </p:grpSpPr>
        <p:sp>
          <p:nvSpPr>
            <p:cNvPr id="8314" name="Freeform 11"/>
            <p:cNvSpPr>
              <a:spLocks/>
            </p:cNvSpPr>
            <p:nvPr>
              <p:custDataLst>
                <p:tags r:id="rId101"/>
              </p:custDataLst>
            </p:nvPr>
          </p:nvSpPr>
          <p:spPr bwMode="auto">
            <a:xfrm>
              <a:off x="548" y="3048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15" name="Rectangle 12"/>
            <p:cNvSpPr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>
              <a:off x="599" y="3099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b="1"/>
                <a:t>C</a:t>
              </a:r>
            </a:p>
          </p:txBody>
        </p:sp>
      </p:grpSp>
      <p:grpSp>
        <p:nvGrpSpPr>
          <p:cNvPr id="8199" name="Group 13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869950" y="5562600"/>
            <a:ext cx="522288" cy="534988"/>
            <a:chOff x="548" y="3504"/>
            <a:chExt cx="329" cy="337"/>
          </a:xfrm>
        </p:grpSpPr>
        <p:sp>
          <p:nvSpPr>
            <p:cNvPr id="8312" name="Freeform 14"/>
            <p:cNvSpPr>
              <a:spLocks/>
            </p:cNvSpPr>
            <p:nvPr>
              <p:custDataLst>
                <p:tags r:id="rId99"/>
              </p:custDataLst>
            </p:nvPr>
          </p:nvSpPr>
          <p:spPr bwMode="auto">
            <a:xfrm>
              <a:off x="548" y="3504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13" name="Rectangle 15"/>
            <p:cNvSpPr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>
              <a:off x="599" y="3555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b="1"/>
                <a:t>D</a:t>
              </a:r>
            </a:p>
          </p:txBody>
        </p:sp>
      </p:grpSp>
      <p:sp>
        <p:nvSpPr>
          <p:cNvPr id="8200" name="Rectangle 1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192213" y="1643063"/>
            <a:ext cx="892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6 PM</a:t>
            </a:r>
          </a:p>
        </p:txBody>
      </p:sp>
      <p:sp>
        <p:nvSpPr>
          <p:cNvPr id="8201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549400" y="222885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2" name="Line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549400" y="208915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Rectangle 1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24113" y="165576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7</a:t>
            </a:r>
          </a:p>
        </p:txBody>
      </p:sp>
      <p:sp>
        <p:nvSpPr>
          <p:cNvPr id="8204" name="Rectangle 2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490913" y="165576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8</a:t>
            </a:r>
          </a:p>
        </p:txBody>
      </p:sp>
      <p:sp>
        <p:nvSpPr>
          <p:cNvPr id="8205" name="Rectangle 2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06913" y="165576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9</a:t>
            </a:r>
          </a:p>
        </p:txBody>
      </p:sp>
      <p:sp>
        <p:nvSpPr>
          <p:cNvPr id="8206" name="Rectangle 22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50813" y="2606675"/>
            <a:ext cx="358775" cy="283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i="1"/>
              <a:t>T</a:t>
            </a:r>
          </a:p>
          <a:p>
            <a:pPr algn="ctr"/>
            <a:r>
              <a:rPr lang="en-US" i="1"/>
              <a:t>a</a:t>
            </a:r>
          </a:p>
          <a:p>
            <a:pPr algn="ctr"/>
            <a:r>
              <a:rPr lang="en-US" i="1"/>
              <a:t>s</a:t>
            </a:r>
          </a:p>
          <a:p>
            <a:pPr algn="ctr"/>
            <a:r>
              <a:rPr lang="en-US" i="1"/>
              <a:t>k</a:t>
            </a:r>
          </a:p>
          <a:p>
            <a:pPr algn="ctr"/>
            <a:endParaRPr lang="en-US" i="1"/>
          </a:p>
          <a:p>
            <a:pPr algn="ctr"/>
            <a:r>
              <a:rPr lang="en-US" i="1"/>
              <a:t>O</a:t>
            </a:r>
          </a:p>
          <a:p>
            <a:pPr algn="ctr"/>
            <a:r>
              <a:rPr lang="en-US" i="1"/>
              <a:t>r</a:t>
            </a:r>
          </a:p>
          <a:p>
            <a:pPr algn="ctr"/>
            <a:r>
              <a:rPr lang="en-US" i="1"/>
              <a:t>d</a:t>
            </a:r>
          </a:p>
          <a:p>
            <a:pPr algn="ctr"/>
            <a:r>
              <a:rPr lang="en-US" i="1"/>
              <a:t>e</a:t>
            </a:r>
          </a:p>
          <a:p>
            <a:pPr algn="ctr"/>
            <a:r>
              <a:rPr lang="en-US" i="1"/>
              <a:t>r</a:t>
            </a:r>
          </a:p>
        </p:txBody>
      </p:sp>
      <p:sp>
        <p:nvSpPr>
          <p:cNvPr id="8207" name="Line 2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711200" y="296545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8" name="Rectangle 2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02113" y="2193925"/>
            <a:ext cx="688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i="1"/>
              <a:t>Time</a:t>
            </a:r>
          </a:p>
        </p:txBody>
      </p:sp>
      <p:grpSp>
        <p:nvGrpSpPr>
          <p:cNvPr id="8209" name="Group 25"/>
          <p:cNvGrpSpPr>
            <a:grpSpLocks/>
          </p:cNvGrpSpPr>
          <p:nvPr>
            <p:custDataLst>
              <p:tags r:id="rId16"/>
            </p:custDataLst>
          </p:nvPr>
        </p:nvGrpSpPr>
        <p:grpSpPr bwMode="auto">
          <a:xfrm>
            <a:off x="1549400" y="2559050"/>
            <a:ext cx="3573463" cy="642938"/>
            <a:chOff x="976" y="1612"/>
            <a:chExt cx="2251" cy="405"/>
          </a:xfrm>
        </p:grpSpPr>
        <p:sp>
          <p:nvSpPr>
            <p:cNvPr id="8285" name="Rectangle 26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979" y="1731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b="1"/>
                <a:t>30</a:t>
              </a:r>
            </a:p>
          </p:txBody>
        </p:sp>
        <p:sp>
          <p:nvSpPr>
            <p:cNvPr id="8286" name="Line 27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976" y="1692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87" name="Line 28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>
              <a:off x="1312" y="1612"/>
              <a:ext cx="0" cy="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88" name="Group 29"/>
            <p:cNvGrpSpPr>
              <a:grpSpLocks/>
            </p:cNvGrpSpPr>
            <p:nvPr/>
          </p:nvGrpSpPr>
          <p:grpSpPr bwMode="auto">
            <a:xfrm>
              <a:off x="1312" y="1612"/>
              <a:ext cx="400" cy="405"/>
              <a:chOff x="1312" y="1612"/>
              <a:chExt cx="400" cy="405"/>
            </a:xfrm>
          </p:grpSpPr>
          <p:sp>
            <p:nvSpPr>
              <p:cNvPr id="8309" name="Line 30"/>
              <p:cNvSpPr>
                <a:spLocks noChangeShapeType="1"/>
              </p:cNvSpPr>
              <p:nvPr>
                <p:custDataLst>
                  <p:tags r:id="rId96"/>
                </p:custDataLst>
              </p:nvPr>
            </p:nvSpPr>
            <p:spPr bwMode="auto">
              <a:xfrm>
                <a:off x="1312" y="1724"/>
                <a:ext cx="392" cy="0"/>
              </a:xfrm>
              <a:prstGeom prst="line">
                <a:avLst/>
              </a:prstGeom>
              <a:noFill/>
              <a:ln w="50800">
                <a:solidFill>
                  <a:srgbClr val="A2C1F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0" name="Rectangle 31"/>
              <p:cNvSpPr>
                <a:spLocks noChangeArrowheads="1"/>
              </p:cNvSpPr>
              <p:nvPr>
                <p:custDataLst>
                  <p:tags r:id="rId97"/>
                </p:custDataLst>
              </p:nvPr>
            </p:nvSpPr>
            <p:spPr bwMode="auto">
              <a:xfrm>
                <a:off x="1347" y="1731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b="1"/>
                  <a:t>40</a:t>
                </a:r>
              </a:p>
            </p:txBody>
          </p:sp>
          <p:sp>
            <p:nvSpPr>
              <p:cNvPr id="8311" name="Line 32"/>
              <p:cNvSpPr>
                <a:spLocks noChangeShapeType="1"/>
              </p:cNvSpPr>
              <p:nvPr>
                <p:custDataLst>
                  <p:tags r:id="rId98"/>
                </p:custDataLst>
              </p:nvPr>
            </p:nvSpPr>
            <p:spPr bwMode="auto">
              <a:xfrm>
                <a:off x="1712" y="1612"/>
                <a:ext cx="0" cy="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89" name="Group 33"/>
            <p:cNvGrpSpPr>
              <a:grpSpLocks/>
            </p:cNvGrpSpPr>
            <p:nvPr/>
          </p:nvGrpSpPr>
          <p:grpSpPr bwMode="auto">
            <a:xfrm>
              <a:off x="1720" y="1612"/>
              <a:ext cx="400" cy="405"/>
              <a:chOff x="1720" y="1612"/>
              <a:chExt cx="400" cy="405"/>
            </a:xfrm>
          </p:grpSpPr>
          <p:sp>
            <p:nvSpPr>
              <p:cNvPr id="8306" name="Line 34"/>
              <p:cNvSpPr>
                <a:spLocks noChangeShapeType="1"/>
              </p:cNvSpPr>
              <p:nvPr>
                <p:custDataLst>
                  <p:tags r:id="rId93"/>
                </p:custDataLst>
              </p:nvPr>
            </p:nvSpPr>
            <p:spPr bwMode="auto">
              <a:xfrm>
                <a:off x="1720" y="1724"/>
                <a:ext cx="392" cy="0"/>
              </a:xfrm>
              <a:prstGeom prst="line">
                <a:avLst/>
              </a:prstGeom>
              <a:noFill/>
              <a:ln w="50800">
                <a:solidFill>
                  <a:srgbClr val="A2C1F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7" name="Rectangle 35"/>
              <p:cNvSpPr>
                <a:spLocks noChangeArrowheads="1"/>
              </p:cNvSpPr>
              <p:nvPr>
                <p:custDataLst>
                  <p:tags r:id="rId94"/>
                </p:custDataLst>
              </p:nvPr>
            </p:nvSpPr>
            <p:spPr bwMode="auto">
              <a:xfrm>
                <a:off x="1755" y="1731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b="1"/>
                  <a:t>40</a:t>
                </a:r>
              </a:p>
            </p:txBody>
          </p:sp>
          <p:sp>
            <p:nvSpPr>
              <p:cNvPr id="8308" name="Line 36"/>
              <p:cNvSpPr>
                <a:spLocks noChangeShapeType="1"/>
              </p:cNvSpPr>
              <p:nvPr>
                <p:custDataLst>
                  <p:tags r:id="rId95"/>
                </p:custDataLst>
              </p:nvPr>
            </p:nvSpPr>
            <p:spPr bwMode="auto">
              <a:xfrm>
                <a:off x="2120" y="1612"/>
                <a:ext cx="0" cy="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90" name="Group 37"/>
            <p:cNvGrpSpPr>
              <a:grpSpLocks/>
            </p:cNvGrpSpPr>
            <p:nvPr/>
          </p:nvGrpSpPr>
          <p:grpSpPr bwMode="auto">
            <a:xfrm>
              <a:off x="2128" y="1612"/>
              <a:ext cx="400" cy="405"/>
              <a:chOff x="2128" y="1612"/>
              <a:chExt cx="400" cy="405"/>
            </a:xfrm>
          </p:grpSpPr>
          <p:sp>
            <p:nvSpPr>
              <p:cNvPr id="8303" name="Line 38"/>
              <p:cNvSpPr>
                <a:spLocks noChangeShapeType="1"/>
              </p:cNvSpPr>
              <p:nvPr>
                <p:custDataLst>
                  <p:tags r:id="rId90"/>
                </p:custDataLst>
              </p:nvPr>
            </p:nvSpPr>
            <p:spPr bwMode="auto">
              <a:xfrm>
                <a:off x="2128" y="1724"/>
                <a:ext cx="392" cy="0"/>
              </a:xfrm>
              <a:prstGeom prst="line">
                <a:avLst/>
              </a:prstGeom>
              <a:noFill/>
              <a:ln w="50800">
                <a:solidFill>
                  <a:srgbClr val="A2C1F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4" name="Rectangle 39"/>
              <p:cNvSpPr>
                <a:spLocks noChangeArrowheads="1"/>
              </p:cNvSpPr>
              <p:nvPr>
                <p:custDataLst>
                  <p:tags r:id="rId91"/>
                </p:custDataLst>
              </p:nvPr>
            </p:nvSpPr>
            <p:spPr bwMode="auto">
              <a:xfrm>
                <a:off x="2163" y="1731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b="1"/>
                  <a:t>40</a:t>
                </a:r>
              </a:p>
            </p:txBody>
          </p:sp>
          <p:sp>
            <p:nvSpPr>
              <p:cNvPr id="8305" name="Line 40"/>
              <p:cNvSpPr>
                <a:spLocks noChangeShapeType="1"/>
              </p:cNvSpPr>
              <p:nvPr>
                <p:custDataLst>
                  <p:tags r:id="rId92"/>
                </p:custDataLst>
              </p:nvPr>
            </p:nvSpPr>
            <p:spPr bwMode="auto">
              <a:xfrm>
                <a:off x="2528" y="1612"/>
                <a:ext cx="0" cy="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91" name="Line 41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>
              <a:off x="2536" y="1724"/>
              <a:ext cx="392" cy="0"/>
            </a:xfrm>
            <a:prstGeom prst="line">
              <a:avLst/>
            </a:prstGeom>
            <a:noFill/>
            <a:ln w="50800">
              <a:solidFill>
                <a:srgbClr val="A2C1FE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2" name="Line 42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2936" y="1756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3" name="Rectangle 43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2571" y="1731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b="1"/>
                <a:t>40</a:t>
              </a:r>
            </a:p>
          </p:txBody>
        </p:sp>
        <p:sp>
          <p:nvSpPr>
            <p:cNvPr id="8294" name="Rectangle 44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2899" y="1731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b="1"/>
                <a:t>20</a:t>
              </a:r>
            </a:p>
          </p:txBody>
        </p:sp>
        <p:sp>
          <p:nvSpPr>
            <p:cNvPr id="8295" name="Line 45"/>
            <p:cNvSpPr>
              <a:spLocks noChangeShapeType="1"/>
            </p:cNvSpPr>
            <p:nvPr>
              <p:custDataLst>
                <p:tags r:id="rId82"/>
              </p:custDataLst>
            </p:nvPr>
          </p:nvSpPr>
          <p:spPr bwMode="auto">
            <a:xfrm>
              <a:off x="2936" y="1612"/>
              <a:ext cx="0" cy="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6" name="Line 46"/>
            <p:cNvSpPr>
              <a:spLocks noChangeShapeType="1"/>
            </p:cNvSpPr>
            <p:nvPr>
              <p:custDataLst>
                <p:tags r:id="rId83"/>
              </p:custDataLst>
            </p:nvPr>
          </p:nvSpPr>
          <p:spPr bwMode="auto">
            <a:xfrm>
              <a:off x="3192" y="1612"/>
              <a:ext cx="0" cy="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7" name="Line 47"/>
            <p:cNvSpPr>
              <a:spLocks noChangeShapeType="1"/>
            </p:cNvSpPr>
            <p:nvPr>
              <p:custDataLst>
                <p:tags r:id="rId84"/>
              </p:custDataLst>
            </p:nvPr>
          </p:nvSpPr>
          <p:spPr bwMode="auto">
            <a:xfrm>
              <a:off x="1384" y="1692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8" name="Line 48"/>
            <p:cNvSpPr>
              <a:spLocks noChangeShapeType="1"/>
            </p:cNvSpPr>
            <p:nvPr>
              <p:custDataLst>
                <p:tags r:id="rId85"/>
              </p:custDataLst>
            </p:nvPr>
          </p:nvSpPr>
          <p:spPr bwMode="auto">
            <a:xfrm>
              <a:off x="1792" y="1692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9" name="Line 49"/>
            <p:cNvSpPr>
              <a:spLocks noChangeShapeType="1"/>
            </p:cNvSpPr>
            <p:nvPr>
              <p:custDataLst>
                <p:tags r:id="rId86"/>
              </p:custDataLst>
            </p:nvPr>
          </p:nvSpPr>
          <p:spPr bwMode="auto">
            <a:xfrm>
              <a:off x="2200" y="1692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0" name="Line 50"/>
            <p:cNvSpPr>
              <a:spLocks noChangeShapeType="1"/>
            </p:cNvSpPr>
            <p:nvPr>
              <p:custDataLst>
                <p:tags r:id="rId87"/>
              </p:custDataLst>
            </p:nvPr>
          </p:nvSpPr>
          <p:spPr bwMode="auto">
            <a:xfrm>
              <a:off x="1720" y="1756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1" name="Line 51"/>
            <p:cNvSpPr>
              <a:spLocks noChangeShapeType="1"/>
            </p:cNvSpPr>
            <p:nvPr>
              <p:custDataLst>
                <p:tags r:id="rId88"/>
              </p:custDataLst>
            </p:nvPr>
          </p:nvSpPr>
          <p:spPr bwMode="auto">
            <a:xfrm>
              <a:off x="2128" y="1756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2" name="Line 52"/>
            <p:cNvSpPr>
              <a:spLocks noChangeShapeType="1"/>
            </p:cNvSpPr>
            <p:nvPr>
              <p:custDataLst>
                <p:tags r:id="rId89"/>
              </p:custDataLst>
            </p:nvPr>
          </p:nvSpPr>
          <p:spPr bwMode="auto">
            <a:xfrm>
              <a:off x="2536" y="1756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10" name="Group 53"/>
          <p:cNvGrpSpPr>
            <a:grpSpLocks/>
          </p:cNvGrpSpPr>
          <p:nvPr>
            <p:custDataLst>
              <p:tags r:id="rId17"/>
            </p:custDataLst>
          </p:nvPr>
        </p:nvGrpSpPr>
        <p:grpSpPr bwMode="auto">
          <a:xfrm>
            <a:off x="1593850" y="3136900"/>
            <a:ext cx="484188" cy="711200"/>
            <a:chOff x="1004" y="1976"/>
            <a:chExt cx="305" cy="448"/>
          </a:xfrm>
        </p:grpSpPr>
        <p:grpSp>
          <p:nvGrpSpPr>
            <p:cNvPr id="8281" name="Group 54"/>
            <p:cNvGrpSpPr>
              <a:grpSpLocks/>
            </p:cNvGrpSpPr>
            <p:nvPr/>
          </p:nvGrpSpPr>
          <p:grpSpPr bwMode="auto">
            <a:xfrm>
              <a:off x="1004" y="1976"/>
              <a:ext cx="305" cy="448"/>
              <a:chOff x="1004" y="1976"/>
              <a:chExt cx="305" cy="448"/>
            </a:xfrm>
          </p:grpSpPr>
          <p:sp>
            <p:nvSpPr>
              <p:cNvPr id="8283" name="AutoShape 55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1004" y="2047"/>
                <a:ext cx="305" cy="377"/>
              </a:xfrm>
              <a:prstGeom prst="cube">
                <a:avLst>
                  <a:gd name="adj" fmla="val 24995"/>
                </a:avLst>
              </a:prstGeom>
              <a:solidFill>
                <a:srgbClr val="F6BF6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8284" name="AutoShape 56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1074" y="1976"/>
                <a:ext cx="235" cy="78"/>
              </a:xfrm>
              <a:prstGeom prst="cube">
                <a:avLst>
                  <a:gd name="adj" fmla="val 24995"/>
                </a:avLst>
              </a:prstGeom>
              <a:solidFill>
                <a:srgbClr val="F6BF6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sp>
          <p:nvSpPr>
            <p:cNvPr id="8282" name="AutoShape 57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1066" y="2080"/>
              <a:ext cx="158" cy="27"/>
            </a:xfrm>
            <a:prstGeom prst="parallelogram">
              <a:avLst>
                <a:gd name="adj" fmla="val 146269"/>
              </a:avLst>
            </a:prstGeom>
            <a:solidFill>
              <a:srgbClr val="F6BF6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8211" name="Group 58"/>
          <p:cNvGrpSpPr>
            <a:grpSpLocks/>
          </p:cNvGrpSpPr>
          <p:nvPr>
            <p:custDataLst>
              <p:tags r:id="rId18"/>
            </p:custDataLst>
          </p:nvPr>
        </p:nvGrpSpPr>
        <p:grpSpPr bwMode="auto">
          <a:xfrm>
            <a:off x="2071688" y="3136900"/>
            <a:ext cx="600075" cy="711200"/>
            <a:chOff x="1305" y="1976"/>
            <a:chExt cx="378" cy="448"/>
          </a:xfrm>
        </p:grpSpPr>
        <p:grpSp>
          <p:nvGrpSpPr>
            <p:cNvPr id="8276" name="Group 59"/>
            <p:cNvGrpSpPr>
              <a:grpSpLocks/>
            </p:cNvGrpSpPr>
            <p:nvPr/>
          </p:nvGrpSpPr>
          <p:grpSpPr bwMode="auto">
            <a:xfrm>
              <a:off x="1305" y="1976"/>
              <a:ext cx="378" cy="448"/>
              <a:chOff x="1305" y="1976"/>
              <a:chExt cx="378" cy="448"/>
            </a:xfrm>
          </p:grpSpPr>
          <p:sp>
            <p:nvSpPr>
              <p:cNvPr id="8279" name="AutoShape 60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1305" y="2047"/>
                <a:ext cx="378" cy="377"/>
              </a:xfrm>
              <a:prstGeom prst="cube">
                <a:avLst>
                  <a:gd name="adj" fmla="val 24995"/>
                </a:avLst>
              </a:prstGeom>
              <a:solidFill>
                <a:srgbClr val="A2C1FE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8280" name="AutoShape 61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1391" y="1976"/>
                <a:ext cx="292" cy="78"/>
              </a:xfrm>
              <a:prstGeom prst="cube">
                <a:avLst>
                  <a:gd name="adj" fmla="val 24995"/>
                </a:avLst>
              </a:prstGeom>
              <a:solidFill>
                <a:srgbClr val="A2C1FE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sp>
          <p:nvSpPr>
            <p:cNvPr id="8277" name="Oval 62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1420" y="2012"/>
              <a:ext cx="49" cy="2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8278" name="AutoShape 63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1352" y="2222"/>
              <a:ext cx="198" cy="84"/>
            </a:xfrm>
            <a:prstGeom prst="octagon">
              <a:avLst>
                <a:gd name="adj" fmla="val 29282"/>
              </a:avLst>
            </a:prstGeom>
            <a:solidFill>
              <a:srgbClr val="A2C1FE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8212" name="Freeform 64"/>
          <p:cNvSpPr>
            <a:spLocks/>
          </p:cNvSpPr>
          <p:nvPr>
            <p:custDataLst>
              <p:tags r:id="rId19"/>
            </p:custDataLst>
          </p:nvPr>
        </p:nvSpPr>
        <p:spPr bwMode="auto">
          <a:xfrm>
            <a:off x="2967038" y="3500438"/>
            <a:ext cx="136525" cy="304800"/>
          </a:xfrm>
          <a:custGeom>
            <a:avLst/>
            <a:gdLst>
              <a:gd name="T0" fmla="*/ 98425 w 86"/>
              <a:gd name="T1" fmla="*/ 0 h 192"/>
              <a:gd name="T2" fmla="*/ 134938 w 86"/>
              <a:gd name="T3" fmla="*/ 0 h 192"/>
              <a:gd name="T4" fmla="*/ 36512 w 86"/>
              <a:gd name="T5" fmla="*/ 303213 h 192"/>
              <a:gd name="T6" fmla="*/ 0 w 86"/>
              <a:gd name="T7" fmla="*/ 303213 h 192"/>
              <a:gd name="T8" fmla="*/ 98425 w 86"/>
              <a:gd name="T9" fmla="*/ 0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"/>
              <a:gd name="T16" fmla="*/ 0 h 192"/>
              <a:gd name="T17" fmla="*/ 86 w 86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6" h="192">
                <a:moveTo>
                  <a:pt x="62" y="0"/>
                </a:moveTo>
                <a:lnTo>
                  <a:pt x="85" y="0"/>
                </a:lnTo>
                <a:lnTo>
                  <a:pt x="23" y="191"/>
                </a:lnTo>
                <a:lnTo>
                  <a:pt x="0" y="191"/>
                </a:lnTo>
                <a:lnTo>
                  <a:pt x="62" y="0"/>
                </a:lnTo>
              </a:path>
            </a:pathLst>
          </a:custGeom>
          <a:solidFill>
            <a:srgbClr val="FC0128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3" name="Rectangle 6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960688" y="3500438"/>
            <a:ext cx="168275" cy="25400"/>
          </a:xfrm>
          <a:prstGeom prst="rect">
            <a:avLst/>
          </a:prstGeom>
          <a:solidFill>
            <a:srgbClr val="FC0128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214" name="Rectangle 6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971800" y="3629025"/>
            <a:ext cx="130175" cy="25400"/>
          </a:xfrm>
          <a:prstGeom prst="rect">
            <a:avLst/>
          </a:prstGeom>
          <a:solidFill>
            <a:srgbClr val="FC0128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215" name="Rectangle 6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681288" y="3629025"/>
            <a:ext cx="163512" cy="17463"/>
          </a:xfrm>
          <a:prstGeom prst="rect">
            <a:avLst/>
          </a:prstGeom>
          <a:solidFill>
            <a:srgbClr val="FC0128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8216" name="Group 68"/>
          <p:cNvGrpSpPr>
            <a:grpSpLocks/>
          </p:cNvGrpSpPr>
          <p:nvPr>
            <p:custDataLst>
              <p:tags r:id="rId23"/>
            </p:custDataLst>
          </p:nvPr>
        </p:nvGrpSpPr>
        <p:grpSpPr bwMode="auto">
          <a:xfrm>
            <a:off x="2678113" y="3227388"/>
            <a:ext cx="307975" cy="577850"/>
            <a:chOff x="1687" y="2033"/>
            <a:chExt cx="194" cy="364"/>
          </a:xfrm>
        </p:grpSpPr>
        <p:sp>
          <p:nvSpPr>
            <p:cNvPr id="8274" name="Oval 69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1763" y="2033"/>
              <a:ext cx="48" cy="48"/>
            </a:xfrm>
            <a:prstGeom prst="ellipse">
              <a:avLst/>
            </a:prstGeom>
            <a:solidFill>
              <a:srgbClr val="FC0128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8275" name="Freeform 70"/>
            <p:cNvSpPr>
              <a:spLocks/>
            </p:cNvSpPr>
            <p:nvPr>
              <p:custDataLst>
                <p:tags r:id="rId67"/>
              </p:custDataLst>
            </p:nvPr>
          </p:nvSpPr>
          <p:spPr bwMode="auto">
            <a:xfrm>
              <a:off x="1687" y="2101"/>
              <a:ext cx="194" cy="296"/>
            </a:xfrm>
            <a:custGeom>
              <a:avLst/>
              <a:gdLst>
                <a:gd name="T0" fmla="*/ 2 w 194"/>
                <a:gd name="T1" fmla="*/ 137 h 296"/>
                <a:gd name="T2" fmla="*/ 1 w 194"/>
                <a:gd name="T3" fmla="*/ 140 h 296"/>
                <a:gd name="T4" fmla="*/ 0 w 194"/>
                <a:gd name="T5" fmla="*/ 145 h 296"/>
                <a:gd name="T6" fmla="*/ 0 w 194"/>
                <a:gd name="T7" fmla="*/ 150 h 296"/>
                <a:gd name="T8" fmla="*/ 2 w 194"/>
                <a:gd name="T9" fmla="*/ 155 h 296"/>
                <a:gd name="T10" fmla="*/ 4 w 194"/>
                <a:gd name="T11" fmla="*/ 159 h 296"/>
                <a:gd name="T12" fmla="*/ 8 w 194"/>
                <a:gd name="T13" fmla="*/ 163 h 296"/>
                <a:gd name="T14" fmla="*/ 12 w 194"/>
                <a:gd name="T15" fmla="*/ 165 h 296"/>
                <a:gd name="T16" fmla="*/ 16 w 194"/>
                <a:gd name="T17" fmla="*/ 166 h 296"/>
                <a:gd name="T18" fmla="*/ 21 w 194"/>
                <a:gd name="T19" fmla="*/ 166 h 296"/>
                <a:gd name="T20" fmla="*/ 126 w 194"/>
                <a:gd name="T21" fmla="*/ 295 h 296"/>
                <a:gd name="T22" fmla="*/ 159 w 194"/>
                <a:gd name="T23" fmla="*/ 142 h 296"/>
                <a:gd name="T24" fmla="*/ 159 w 194"/>
                <a:gd name="T25" fmla="*/ 138 h 296"/>
                <a:gd name="T26" fmla="*/ 157 w 194"/>
                <a:gd name="T27" fmla="*/ 136 h 296"/>
                <a:gd name="T28" fmla="*/ 154 w 194"/>
                <a:gd name="T29" fmla="*/ 133 h 296"/>
                <a:gd name="T30" fmla="*/ 152 w 194"/>
                <a:gd name="T31" fmla="*/ 131 h 296"/>
                <a:gd name="T32" fmla="*/ 148 w 194"/>
                <a:gd name="T33" fmla="*/ 130 h 296"/>
                <a:gd name="T34" fmla="*/ 144 w 194"/>
                <a:gd name="T35" fmla="*/ 129 h 296"/>
                <a:gd name="T36" fmla="*/ 140 w 194"/>
                <a:gd name="T37" fmla="*/ 129 h 296"/>
                <a:gd name="T38" fmla="*/ 137 w 194"/>
                <a:gd name="T39" fmla="*/ 129 h 296"/>
                <a:gd name="T40" fmla="*/ 93 w 194"/>
                <a:gd name="T41" fmla="*/ 75 h 296"/>
                <a:gd name="T42" fmla="*/ 179 w 194"/>
                <a:gd name="T43" fmla="*/ 93 h 296"/>
                <a:gd name="T44" fmla="*/ 183 w 194"/>
                <a:gd name="T45" fmla="*/ 92 h 296"/>
                <a:gd name="T46" fmla="*/ 185 w 194"/>
                <a:gd name="T47" fmla="*/ 91 h 296"/>
                <a:gd name="T48" fmla="*/ 189 w 194"/>
                <a:gd name="T49" fmla="*/ 89 h 296"/>
                <a:gd name="T50" fmla="*/ 191 w 194"/>
                <a:gd name="T51" fmla="*/ 86 h 296"/>
                <a:gd name="T52" fmla="*/ 192 w 194"/>
                <a:gd name="T53" fmla="*/ 83 h 296"/>
                <a:gd name="T54" fmla="*/ 193 w 194"/>
                <a:gd name="T55" fmla="*/ 78 h 296"/>
                <a:gd name="T56" fmla="*/ 192 w 194"/>
                <a:gd name="T57" fmla="*/ 74 h 296"/>
                <a:gd name="T58" fmla="*/ 190 w 194"/>
                <a:gd name="T59" fmla="*/ 70 h 296"/>
                <a:gd name="T60" fmla="*/ 188 w 194"/>
                <a:gd name="T61" fmla="*/ 68 h 296"/>
                <a:gd name="T62" fmla="*/ 184 w 194"/>
                <a:gd name="T63" fmla="*/ 65 h 296"/>
                <a:gd name="T64" fmla="*/ 181 w 194"/>
                <a:gd name="T65" fmla="*/ 64 h 296"/>
                <a:gd name="T66" fmla="*/ 122 w 194"/>
                <a:gd name="T67" fmla="*/ 64 h 296"/>
                <a:gd name="T68" fmla="*/ 112 w 194"/>
                <a:gd name="T69" fmla="*/ 42 h 296"/>
                <a:gd name="T70" fmla="*/ 113 w 194"/>
                <a:gd name="T71" fmla="*/ 37 h 296"/>
                <a:gd name="T72" fmla="*/ 114 w 194"/>
                <a:gd name="T73" fmla="*/ 30 h 296"/>
                <a:gd name="T74" fmla="*/ 114 w 194"/>
                <a:gd name="T75" fmla="*/ 24 h 296"/>
                <a:gd name="T76" fmla="*/ 112 w 194"/>
                <a:gd name="T77" fmla="*/ 19 h 296"/>
                <a:gd name="T78" fmla="*/ 110 w 194"/>
                <a:gd name="T79" fmla="*/ 15 h 296"/>
                <a:gd name="T80" fmla="*/ 107 w 194"/>
                <a:gd name="T81" fmla="*/ 10 h 296"/>
                <a:gd name="T82" fmla="*/ 103 w 194"/>
                <a:gd name="T83" fmla="*/ 7 h 296"/>
                <a:gd name="T84" fmla="*/ 98 w 194"/>
                <a:gd name="T85" fmla="*/ 3 h 296"/>
                <a:gd name="T86" fmla="*/ 93 w 194"/>
                <a:gd name="T87" fmla="*/ 1 h 296"/>
                <a:gd name="T88" fmla="*/ 87 w 194"/>
                <a:gd name="T89" fmla="*/ 0 h 296"/>
                <a:gd name="T90" fmla="*/ 81 w 194"/>
                <a:gd name="T91" fmla="*/ 0 h 296"/>
                <a:gd name="T92" fmla="*/ 75 w 194"/>
                <a:gd name="T93" fmla="*/ 1 h 296"/>
                <a:gd name="T94" fmla="*/ 69 w 194"/>
                <a:gd name="T95" fmla="*/ 3 h 296"/>
                <a:gd name="T96" fmla="*/ 63 w 194"/>
                <a:gd name="T97" fmla="*/ 6 h 296"/>
                <a:gd name="T98" fmla="*/ 59 w 194"/>
                <a:gd name="T99" fmla="*/ 11 h 296"/>
                <a:gd name="T100" fmla="*/ 55 w 194"/>
                <a:gd name="T101" fmla="*/ 17 h 296"/>
                <a:gd name="T102" fmla="*/ 53 w 194"/>
                <a:gd name="T103" fmla="*/ 23 h 29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94"/>
                <a:gd name="T157" fmla="*/ 0 h 296"/>
                <a:gd name="T158" fmla="*/ 194 w 194"/>
                <a:gd name="T159" fmla="*/ 296 h 29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94" h="296">
                  <a:moveTo>
                    <a:pt x="53" y="23"/>
                  </a:moveTo>
                  <a:lnTo>
                    <a:pt x="2" y="137"/>
                  </a:lnTo>
                  <a:lnTo>
                    <a:pt x="1" y="138"/>
                  </a:lnTo>
                  <a:lnTo>
                    <a:pt x="1" y="140"/>
                  </a:lnTo>
                  <a:lnTo>
                    <a:pt x="0" y="142"/>
                  </a:lnTo>
                  <a:lnTo>
                    <a:pt x="0" y="145"/>
                  </a:lnTo>
                  <a:lnTo>
                    <a:pt x="0" y="147"/>
                  </a:lnTo>
                  <a:lnTo>
                    <a:pt x="0" y="150"/>
                  </a:lnTo>
                  <a:lnTo>
                    <a:pt x="1" y="152"/>
                  </a:lnTo>
                  <a:lnTo>
                    <a:pt x="2" y="155"/>
                  </a:lnTo>
                  <a:lnTo>
                    <a:pt x="3" y="157"/>
                  </a:lnTo>
                  <a:lnTo>
                    <a:pt x="4" y="159"/>
                  </a:lnTo>
                  <a:lnTo>
                    <a:pt x="6" y="161"/>
                  </a:lnTo>
                  <a:lnTo>
                    <a:pt x="8" y="163"/>
                  </a:lnTo>
                  <a:lnTo>
                    <a:pt x="10" y="164"/>
                  </a:lnTo>
                  <a:lnTo>
                    <a:pt x="12" y="165"/>
                  </a:lnTo>
                  <a:lnTo>
                    <a:pt x="14" y="165"/>
                  </a:lnTo>
                  <a:lnTo>
                    <a:pt x="16" y="166"/>
                  </a:lnTo>
                  <a:lnTo>
                    <a:pt x="18" y="166"/>
                  </a:lnTo>
                  <a:lnTo>
                    <a:pt x="21" y="166"/>
                  </a:lnTo>
                  <a:lnTo>
                    <a:pt x="126" y="166"/>
                  </a:lnTo>
                  <a:lnTo>
                    <a:pt x="126" y="295"/>
                  </a:lnTo>
                  <a:lnTo>
                    <a:pt x="159" y="295"/>
                  </a:lnTo>
                  <a:lnTo>
                    <a:pt x="159" y="142"/>
                  </a:lnTo>
                  <a:lnTo>
                    <a:pt x="159" y="140"/>
                  </a:lnTo>
                  <a:lnTo>
                    <a:pt x="159" y="138"/>
                  </a:lnTo>
                  <a:lnTo>
                    <a:pt x="158" y="137"/>
                  </a:lnTo>
                  <a:lnTo>
                    <a:pt x="157" y="136"/>
                  </a:lnTo>
                  <a:lnTo>
                    <a:pt x="156" y="135"/>
                  </a:lnTo>
                  <a:lnTo>
                    <a:pt x="154" y="133"/>
                  </a:lnTo>
                  <a:lnTo>
                    <a:pt x="153" y="132"/>
                  </a:lnTo>
                  <a:lnTo>
                    <a:pt x="152" y="131"/>
                  </a:lnTo>
                  <a:lnTo>
                    <a:pt x="150" y="131"/>
                  </a:lnTo>
                  <a:lnTo>
                    <a:pt x="148" y="130"/>
                  </a:lnTo>
                  <a:lnTo>
                    <a:pt x="146" y="130"/>
                  </a:lnTo>
                  <a:lnTo>
                    <a:pt x="144" y="129"/>
                  </a:lnTo>
                  <a:lnTo>
                    <a:pt x="142" y="129"/>
                  </a:lnTo>
                  <a:lnTo>
                    <a:pt x="140" y="129"/>
                  </a:lnTo>
                  <a:lnTo>
                    <a:pt x="139" y="129"/>
                  </a:lnTo>
                  <a:lnTo>
                    <a:pt x="137" y="129"/>
                  </a:lnTo>
                  <a:lnTo>
                    <a:pt x="76" y="125"/>
                  </a:lnTo>
                  <a:lnTo>
                    <a:pt x="93" y="75"/>
                  </a:lnTo>
                  <a:lnTo>
                    <a:pt x="105" y="93"/>
                  </a:lnTo>
                  <a:lnTo>
                    <a:pt x="179" y="93"/>
                  </a:lnTo>
                  <a:lnTo>
                    <a:pt x="181" y="92"/>
                  </a:lnTo>
                  <a:lnTo>
                    <a:pt x="183" y="92"/>
                  </a:lnTo>
                  <a:lnTo>
                    <a:pt x="184" y="91"/>
                  </a:lnTo>
                  <a:lnTo>
                    <a:pt x="185" y="91"/>
                  </a:lnTo>
                  <a:lnTo>
                    <a:pt x="187" y="90"/>
                  </a:lnTo>
                  <a:lnTo>
                    <a:pt x="189" y="89"/>
                  </a:lnTo>
                  <a:lnTo>
                    <a:pt x="190" y="87"/>
                  </a:lnTo>
                  <a:lnTo>
                    <a:pt x="191" y="86"/>
                  </a:lnTo>
                  <a:lnTo>
                    <a:pt x="192" y="84"/>
                  </a:lnTo>
                  <a:lnTo>
                    <a:pt x="192" y="83"/>
                  </a:lnTo>
                  <a:lnTo>
                    <a:pt x="193" y="81"/>
                  </a:lnTo>
                  <a:lnTo>
                    <a:pt x="193" y="78"/>
                  </a:lnTo>
                  <a:lnTo>
                    <a:pt x="193" y="76"/>
                  </a:lnTo>
                  <a:lnTo>
                    <a:pt x="192" y="74"/>
                  </a:lnTo>
                  <a:lnTo>
                    <a:pt x="191" y="72"/>
                  </a:lnTo>
                  <a:lnTo>
                    <a:pt x="190" y="70"/>
                  </a:lnTo>
                  <a:lnTo>
                    <a:pt x="189" y="69"/>
                  </a:lnTo>
                  <a:lnTo>
                    <a:pt x="188" y="68"/>
                  </a:lnTo>
                  <a:lnTo>
                    <a:pt x="186" y="66"/>
                  </a:lnTo>
                  <a:lnTo>
                    <a:pt x="184" y="65"/>
                  </a:lnTo>
                  <a:lnTo>
                    <a:pt x="184" y="64"/>
                  </a:lnTo>
                  <a:lnTo>
                    <a:pt x="181" y="64"/>
                  </a:lnTo>
                  <a:lnTo>
                    <a:pt x="179" y="64"/>
                  </a:lnTo>
                  <a:lnTo>
                    <a:pt x="122" y="64"/>
                  </a:lnTo>
                  <a:lnTo>
                    <a:pt x="110" y="44"/>
                  </a:lnTo>
                  <a:lnTo>
                    <a:pt x="112" y="42"/>
                  </a:lnTo>
                  <a:lnTo>
                    <a:pt x="113" y="39"/>
                  </a:lnTo>
                  <a:lnTo>
                    <a:pt x="113" y="37"/>
                  </a:lnTo>
                  <a:lnTo>
                    <a:pt x="114" y="34"/>
                  </a:lnTo>
                  <a:lnTo>
                    <a:pt x="114" y="30"/>
                  </a:lnTo>
                  <a:lnTo>
                    <a:pt x="114" y="28"/>
                  </a:lnTo>
                  <a:lnTo>
                    <a:pt x="114" y="24"/>
                  </a:lnTo>
                  <a:lnTo>
                    <a:pt x="113" y="22"/>
                  </a:lnTo>
                  <a:lnTo>
                    <a:pt x="112" y="19"/>
                  </a:lnTo>
                  <a:lnTo>
                    <a:pt x="111" y="17"/>
                  </a:lnTo>
                  <a:lnTo>
                    <a:pt x="110" y="15"/>
                  </a:lnTo>
                  <a:lnTo>
                    <a:pt x="109" y="13"/>
                  </a:lnTo>
                  <a:lnTo>
                    <a:pt x="107" y="10"/>
                  </a:lnTo>
                  <a:lnTo>
                    <a:pt x="105" y="9"/>
                  </a:lnTo>
                  <a:lnTo>
                    <a:pt x="103" y="7"/>
                  </a:lnTo>
                  <a:lnTo>
                    <a:pt x="101" y="5"/>
                  </a:lnTo>
                  <a:lnTo>
                    <a:pt x="98" y="3"/>
                  </a:lnTo>
                  <a:lnTo>
                    <a:pt x="96" y="3"/>
                  </a:lnTo>
                  <a:lnTo>
                    <a:pt x="93" y="1"/>
                  </a:lnTo>
                  <a:lnTo>
                    <a:pt x="90" y="1"/>
                  </a:lnTo>
                  <a:lnTo>
                    <a:pt x="87" y="0"/>
                  </a:lnTo>
                  <a:lnTo>
                    <a:pt x="84" y="0"/>
                  </a:lnTo>
                  <a:lnTo>
                    <a:pt x="81" y="0"/>
                  </a:lnTo>
                  <a:lnTo>
                    <a:pt x="78" y="0"/>
                  </a:lnTo>
                  <a:lnTo>
                    <a:pt x="75" y="1"/>
                  </a:lnTo>
                  <a:lnTo>
                    <a:pt x="72" y="2"/>
                  </a:lnTo>
                  <a:lnTo>
                    <a:pt x="69" y="3"/>
                  </a:lnTo>
                  <a:lnTo>
                    <a:pt x="66" y="4"/>
                  </a:lnTo>
                  <a:lnTo>
                    <a:pt x="63" y="6"/>
                  </a:lnTo>
                  <a:lnTo>
                    <a:pt x="61" y="9"/>
                  </a:lnTo>
                  <a:lnTo>
                    <a:pt x="59" y="11"/>
                  </a:lnTo>
                  <a:lnTo>
                    <a:pt x="57" y="13"/>
                  </a:lnTo>
                  <a:lnTo>
                    <a:pt x="55" y="17"/>
                  </a:lnTo>
                  <a:lnTo>
                    <a:pt x="53" y="19"/>
                  </a:lnTo>
                  <a:lnTo>
                    <a:pt x="53" y="23"/>
                  </a:lnTo>
                </a:path>
              </a:pathLst>
            </a:custGeom>
            <a:solidFill>
              <a:srgbClr val="FC0128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17" name="Group 71"/>
          <p:cNvGrpSpPr>
            <a:grpSpLocks/>
          </p:cNvGrpSpPr>
          <p:nvPr>
            <p:custDataLst>
              <p:tags r:id="rId24"/>
            </p:custDataLst>
          </p:nvPr>
        </p:nvGrpSpPr>
        <p:grpSpPr bwMode="auto">
          <a:xfrm>
            <a:off x="2228850" y="3873500"/>
            <a:ext cx="1535113" cy="711200"/>
            <a:chOff x="1404" y="2440"/>
            <a:chExt cx="967" cy="448"/>
          </a:xfrm>
        </p:grpSpPr>
        <p:grpSp>
          <p:nvGrpSpPr>
            <p:cNvPr id="8256" name="Group 72"/>
            <p:cNvGrpSpPr>
              <a:grpSpLocks/>
            </p:cNvGrpSpPr>
            <p:nvPr/>
          </p:nvGrpSpPr>
          <p:grpSpPr bwMode="auto">
            <a:xfrm>
              <a:off x="1404" y="2440"/>
              <a:ext cx="305" cy="448"/>
              <a:chOff x="1404" y="2440"/>
              <a:chExt cx="305" cy="448"/>
            </a:xfrm>
          </p:grpSpPr>
          <p:grpSp>
            <p:nvGrpSpPr>
              <p:cNvPr id="8270" name="Group 73"/>
              <p:cNvGrpSpPr>
                <a:grpSpLocks/>
              </p:cNvGrpSpPr>
              <p:nvPr/>
            </p:nvGrpSpPr>
            <p:grpSpPr bwMode="auto">
              <a:xfrm>
                <a:off x="1404" y="2440"/>
                <a:ext cx="305" cy="448"/>
                <a:chOff x="1404" y="2440"/>
                <a:chExt cx="305" cy="448"/>
              </a:xfrm>
            </p:grpSpPr>
            <p:sp>
              <p:nvSpPr>
                <p:cNvPr id="8272" name="AutoShape 74"/>
                <p:cNvSpPr>
                  <a:spLocks noChangeArrowheads="1"/>
                </p:cNvSpPr>
                <p:nvPr>
                  <p:custDataLst>
                    <p:tags r:id="rId64"/>
                  </p:custDataLst>
                </p:nvPr>
              </p:nvSpPr>
              <p:spPr bwMode="auto">
                <a:xfrm>
                  <a:off x="1404" y="2511"/>
                  <a:ext cx="305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8273" name="AutoShape 75"/>
                <p:cNvSpPr>
                  <a:spLocks noChangeArrowheads="1"/>
                </p:cNvSpPr>
                <p:nvPr>
                  <p:custDataLst>
                    <p:tags r:id="rId65"/>
                  </p:custDataLst>
                </p:nvPr>
              </p:nvSpPr>
              <p:spPr bwMode="auto">
                <a:xfrm>
                  <a:off x="1474" y="2440"/>
                  <a:ext cx="235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sp>
            <p:nvSpPr>
              <p:cNvPr id="8271" name="AutoShape 76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1466" y="2544"/>
                <a:ext cx="158" cy="27"/>
              </a:xfrm>
              <a:prstGeom prst="parallelogram">
                <a:avLst>
                  <a:gd name="adj" fmla="val 146269"/>
                </a:avLst>
              </a:prstGeom>
              <a:solidFill>
                <a:srgbClr val="F6BF6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grpSp>
          <p:nvGrpSpPr>
            <p:cNvPr id="8257" name="Group 77"/>
            <p:cNvGrpSpPr>
              <a:grpSpLocks/>
            </p:cNvGrpSpPr>
            <p:nvPr/>
          </p:nvGrpSpPr>
          <p:grpSpPr bwMode="auto">
            <a:xfrm>
              <a:off x="1705" y="2440"/>
              <a:ext cx="378" cy="448"/>
              <a:chOff x="1705" y="2440"/>
              <a:chExt cx="378" cy="448"/>
            </a:xfrm>
          </p:grpSpPr>
          <p:grpSp>
            <p:nvGrpSpPr>
              <p:cNvPr id="8265" name="Group 78"/>
              <p:cNvGrpSpPr>
                <a:grpSpLocks/>
              </p:cNvGrpSpPr>
              <p:nvPr/>
            </p:nvGrpSpPr>
            <p:grpSpPr bwMode="auto">
              <a:xfrm>
                <a:off x="1705" y="2440"/>
                <a:ext cx="378" cy="448"/>
                <a:chOff x="1705" y="2440"/>
                <a:chExt cx="378" cy="448"/>
              </a:xfrm>
            </p:grpSpPr>
            <p:sp>
              <p:nvSpPr>
                <p:cNvPr id="8268" name="AutoShape 79"/>
                <p:cNvSpPr>
                  <a:spLocks noChangeArrowheads="1"/>
                </p:cNvSpPr>
                <p:nvPr>
                  <p:custDataLst>
                    <p:tags r:id="rId61"/>
                  </p:custDataLst>
                </p:nvPr>
              </p:nvSpPr>
              <p:spPr bwMode="auto">
                <a:xfrm>
                  <a:off x="1705" y="2511"/>
                  <a:ext cx="378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8269" name="AutoShape 80"/>
                <p:cNvSpPr>
                  <a:spLocks noChangeArrowheads="1"/>
                </p:cNvSpPr>
                <p:nvPr>
                  <p:custDataLst>
                    <p:tags r:id="rId62"/>
                  </p:custDataLst>
                </p:nvPr>
              </p:nvSpPr>
              <p:spPr bwMode="auto">
                <a:xfrm>
                  <a:off x="1791" y="2440"/>
                  <a:ext cx="292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sp>
            <p:nvSpPr>
              <p:cNvPr id="8266" name="Oval 81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1820" y="2476"/>
                <a:ext cx="49" cy="2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8267" name="AutoShape 82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1752" y="2686"/>
                <a:ext cx="198" cy="84"/>
              </a:xfrm>
              <a:prstGeom prst="octagon">
                <a:avLst>
                  <a:gd name="adj" fmla="val 29282"/>
                </a:avLst>
              </a:prstGeom>
              <a:solidFill>
                <a:srgbClr val="A2C1FE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sp>
          <p:nvSpPr>
            <p:cNvPr id="8258" name="Freeform 83"/>
            <p:cNvSpPr>
              <a:spLocks/>
            </p:cNvSpPr>
            <p:nvPr>
              <p:custDataLst>
                <p:tags r:id="rId53"/>
              </p:custDataLst>
            </p:nvPr>
          </p:nvSpPr>
          <p:spPr bwMode="auto">
            <a:xfrm>
              <a:off x="2269" y="2669"/>
              <a:ext cx="86" cy="192"/>
            </a:xfrm>
            <a:custGeom>
              <a:avLst/>
              <a:gdLst>
                <a:gd name="T0" fmla="*/ 62 w 86"/>
                <a:gd name="T1" fmla="*/ 0 h 192"/>
                <a:gd name="T2" fmla="*/ 85 w 86"/>
                <a:gd name="T3" fmla="*/ 0 h 192"/>
                <a:gd name="T4" fmla="*/ 23 w 86"/>
                <a:gd name="T5" fmla="*/ 191 h 192"/>
                <a:gd name="T6" fmla="*/ 0 w 86"/>
                <a:gd name="T7" fmla="*/ 191 h 192"/>
                <a:gd name="T8" fmla="*/ 62 w 86"/>
                <a:gd name="T9" fmla="*/ 0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92"/>
                <a:gd name="T17" fmla="*/ 86 w 86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92">
                  <a:moveTo>
                    <a:pt x="62" y="0"/>
                  </a:moveTo>
                  <a:lnTo>
                    <a:pt x="85" y="0"/>
                  </a:lnTo>
                  <a:lnTo>
                    <a:pt x="23" y="191"/>
                  </a:lnTo>
                  <a:lnTo>
                    <a:pt x="0" y="191"/>
                  </a:lnTo>
                  <a:lnTo>
                    <a:pt x="62" y="0"/>
                  </a:lnTo>
                </a:path>
              </a:pathLst>
            </a:custGeom>
            <a:solidFill>
              <a:srgbClr val="FC0128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9" name="Rectangle 84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265" y="2669"/>
              <a:ext cx="106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8260" name="Rectangle 85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272" y="2750"/>
              <a:ext cx="82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8261" name="Rectangle 86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2089" y="2750"/>
              <a:ext cx="103" cy="11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8262" name="Group 87"/>
            <p:cNvGrpSpPr>
              <a:grpSpLocks/>
            </p:cNvGrpSpPr>
            <p:nvPr/>
          </p:nvGrpSpPr>
          <p:grpSpPr bwMode="auto">
            <a:xfrm>
              <a:off x="2087" y="2497"/>
              <a:ext cx="194" cy="364"/>
              <a:chOff x="2087" y="2497"/>
              <a:chExt cx="194" cy="364"/>
            </a:xfrm>
          </p:grpSpPr>
          <p:sp>
            <p:nvSpPr>
              <p:cNvPr id="8263" name="Oval 88"/>
              <p:cNvSpPr>
                <a:spLocks noChangeArrowheads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2163" y="2497"/>
                <a:ext cx="48" cy="48"/>
              </a:xfrm>
              <a:prstGeom prst="ellipse">
                <a:avLst/>
              </a:prstGeom>
              <a:solidFill>
                <a:srgbClr val="FC0128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8264" name="Freeform 89"/>
              <p:cNvSpPr>
                <a:spLocks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2087" y="2565"/>
                <a:ext cx="194" cy="296"/>
              </a:xfrm>
              <a:custGeom>
                <a:avLst/>
                <a:gdLst>
                  <a:gd name="T0" fmla="*/ 2 w 194"/>
                  <a:gd name="T1" fmla="*/ 137 h 296"/>
                  <a:gd name="T2" fmla="*/ 1 w 194"/>
                  <a:gd name="T3" fmla="*/ 140 h 296"/>
                  <a:gd name="T4" fmla="*/ 0 w 194"/>
                  <a:gd name="T5" fmla="*/ 145 h 296"/>
                  <a:gd name="T6" fmla="*/ 0 w 194"/>
                  <a:gd name="T7" fmla="*/ 150 h 296"/>
                  <a:gd name="T8" fmla="*/ 2 w 194"/>
                  <a:gd name="T9" fmla="*/ 155 h 296"/>
                  <a:gd name="T10" fmla="*/ 4 w 194"/>
                  <a:gd name="T11" fmla="*/ 159 h 296"/>
                  <a:gd name="T12" fmla="*/ 8 w 194"/>
                  <a:gd name="T13" fmla="*/ 163 h 296"/>
                  <a:gd name="T14" fmla="*/ 12 w 194"/>
                  <a:gd name="T15" fmla="*/ 165 h 296"/>
                  <a:gd name="T16" fmla="*/ 16 w 194"/>
                  <a:gd name="T17" fmla="*/ 166 h 296"/>
                  <a:gd name="T18" fmla="*/ 21 w 194"/>
                  <a:gd name="T19" fmla="*/ 166 h 296"/>
                  <a:gd name="T20" fmla="*/ 126 w 194"/>
                  <a:gd name="T21" fmla="*/ 295 h 296"/>
                  <a:gd name="T22" fmla="*/ 159 w 194"/>
                  <a:gd name="T23" fmla="*/ 142 h 296"/>
                  <a:gd name="T24" fmla="*/ 159 w 194"/>
                  <a:gd name="T25" fmla="*/ 138 h 296"/>
                  <a:gd name="T26" fmla="*/ 157 w 194"/>
                  <a:gd name="T27" fmla="*/ 136 h 296"/>
                  <a:gd name="T28" fmla="*/ 154 w 194"/>
                  <a:gd name="T29" fmla="*/ 133 h 296"/>
                  <a:gd name="T30" fmla="*/ 152 w 194"/>
                  <a:gd name="T31" fmla="*/ 131 h 296"/>
                  <a:gd name="T32" fmla="*/ 148 w 194"/>
                  <a:gd name="T33" fmla="*/ 130 h 296"/>
                  <a:gd name="T34" fmla="*/ 144 w 194"/>
                  <a:gd name="T35" fmla="*/ 129 h 296"/>
                  <a:gd name="T36" fmla="*/ 140 w 194"/>
                  <a:gd name="T37" fmla="*/ 129 h 296"/>
                  <a:gd name="T38" fmla="*/ 137 w 194"/>
                  <a:gd name="T39" fmla="*/ 129 h 296"/>
                  <a:gd name="T40" fmla="*/ 93 w 194"/>
                  <a:gd name="T41" fmla="*/ 75 h 296"/>
                  <a:gd name="T42" fmla="*/ 179 w 194"/>
                  <a:gd name="T43" fmla="*/ 93 h 296"/>
                  <a:gd name="T44" fmla="*/ 183 w 194"/>
                  <a:gd name="T45" fmla="*/ 92 h 296"/>
                  <a:gd name="T46" fmla="*/ 185 w 194"/>
                  <a:gd name="T47" fmla="*/ 91 h 296"/>
                  <a:gd name="T48" fmla="*/ 189 w 194"/>
                  <a:gd name="T49" fmla="*/ 89 h 296"/>
                  <a:gd name="T50" fmla="*/ 191 w 194"/>
                  <a:gd name="T51" fmla="*/ 86 h 296"/>
                  <a:gd name="T52" fmla="*/ 192 w 194"/>
                  <a:gd name="T53" fmla="*/ 83 h 296"/>
                  <a:gd name="T54" fmla="*/ 193 w 194"/>
                  <a:gd name="T55" fmla="*/ 78 h 296"/>
                  <a:gd name="T56" fmla="*/ 192 w 194"/>
                  <a:gd name="T57" fmla="*/ 74 h 296"/>
                  <a:gd name="T58" fmla="*/ 190 w 194"/>
                  <a:gd name="T59" fmla="*/ 70 h 296"/>
                  <a:gd name="T60" fmla="*/ 188 w 194"/>
                  <a:gd name="T61" fmla="*/ 68 h 296"/>
                  <a:gd name="T62" fmla="*/ 184 w 194"/>
                  <a:gd name="T63" fmla="*/ 65 h 296"/>
                  <a:gd name="T64" fmla="*/ 181 w 194"/>
                  <a:gd name="T65" fmla="*/ 64 h 296"/>
                  <a:gd name="T66" fmla="*/ 122 w 194"/>
                  <a:gd name="T67" fmla="*/ 64 h 296"/>
                  <a:gd name="T68" fmla="*/ 112 w 194"/>
                  <a:gd name="T69" fmla="*/ 42 h 296"/>
                  <a:gd name="T70" fmla="*/ 113 w 194"/>
                  <a:gd name="T71" fmla="*/ 37 h 296"/>
                  <a:gd name="T72" fmla="*/ 114 w 194"/>
                  <a:gd name="T73" fmla="*/ 30 h 296"/>
                  <a:gd name="T74" fmla="*/ 114 w 194"/>
                  <a:gd name="T75" fmla="*/ 24 h 296"/>
                  <a:gd name="T76" fmla="*/ 112 w 194"/>
                  <a:gd name="T77" fmla="*/ 19 h 296"/>
                  <a:gd name="T78" fmla="*/ 110 w 194"/>
                  <a:gd name="T79" fmla="*/ 15 h 296"/>
                  <a:gd name="T80" fmla="*/ 107 w 194"/>
                  <a:gd name="T81" fmla="*/ 10 h 296"/>
                  <a:gd name="T82" fmla="*/ 103 w 194"/>
                  <a:gd name="T83" fmla="*/ 7 h 296"/>
                  <a:gd name="T84" fmla="*/ 98 w 194"/>
                  <a:gd name="T85" fmla="*/ 3 h 296"/>
                  <a:gd name="T86" fmla="*/ 93 w 194"/>
                  <a:gd name="T87" fmla="*/ 1 h 296"/>
                  <a:gd name="T88" fmla="*/ 87 w 194"/>
                  <a:gd name="T89" fmla="*/ 0 h 296"/>
                  <a:gd name="T90" fmla="*/ 81 w 194"/>
                  <a:gd name="T91" fmla="*/ 0 h 296"/>
                  <a:gd name="T92" fmla="*/ 75 w 194"/>
                  <a:gd name="T93" fmla="*/ 1 h 296"/>
                  <a:gd name="T94" fmla="*/ 69 w 194"/>
                  <a:gd name="T95" fmla="*/ 3 h 296"/>
                  <a:gd name="T96" fmla="*/ 63 w 194"/>
                  <a:gd name="T97" fmla="*/ 6 h 296"/>
                  <a:gd name="T98" fmla="*/ 59 w 194"/>
                  <a:gd name="T99" fmla="*/ 11 h 296"/>
                  <a:gd name="T100" fmla="*/ 55 w 194"/>
                  <a:gd name="T101" fmla="*/ 17 h 296"/>
                  <a:gd name="T102" fmla="*/ 53 w 194"/>
                  <a:gd name="T103" fmla="*/ 23 h 29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94"/>
                  <a:gd name="T157" fmla="*/ 0 h 296"/>
                  <a:gd name="T158" fmla="*/ 194 w 194"/>
                  <a:gd name="T159" fmla="*/ 296 h 29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94" h="296">
                    <a:moveTo>
                      <a:pt x="53" y="23"/>
                    </a:moveTo>
                    <a:lnTo>
                      <a:pt x="2" y="137"/>
                    </a:lnTo>
                    <a:lnTo>
                      <a:pt x="1" y="138"/>
                    </a:lnTo>
                    <a:lnTo>
                      <a:pt x="1" y="140"/>
                    </a:lnTo>
                    <a:lnTo>
                      <a:pt x="0" y="142"/>
                    </a:lnTo>
                    <a:lnTo>
                      <a:pt x="0" y="145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1" y="152"/>
                    </a:lnTo>
                    <a:lnTo>
                      <a:pt x="2" y="155"/>
                    </a:lnTo>
                    <a:lnTo>
                      <a:pt x="3" y="157"/>
                    </a:lnTo>
                    <a:lnTo>
                      <a:pt x="4" y="159"/>
                    </a:lnTo>
                    <a:lnTo>
                      <a:pt x="6" y="161"/>
                    </a:lnTo>
                    <a:lnTo>
                      <a:pt x="8" y="163"/>
                    </a:lnTo>
                    <a:lnTo>
                      <a:pt x="10" y="164"/>
                    </a:lnTo>
                    <a:lnTo>
                      <a:pt x="12" y="165"/>
                    </a:lnTo>
                    <a:lnTo>
                      <a:pt x="14" y="165"/>
                    </a:lnTo>
                    <a:lnTo>
                      <a:pt x="16" y="166"/>
                    </a:lnTo>
                    <a:lnTo>
                      <a:pt x="18" y="166"/>
                    </a:lnTo>
                    <a:lnTo>
                      <a:pt x="21" y="166"/>
                    </a:lnTo>
                    <a:lnTo>
                      <a:pt x="126" y="166"/>
                    </a:lnTo>
                    <a:lnTo>
                      <a:pt x="126" y="295"/>
                    </a:lnTo>
                    <a:lnTo>
                      <a:pt x="159" y="295"/>
                    </a:lnTo>
                    <a:lnTo>
                      <a:pt x="159" y="142"/>
                    </a:lnTo>
                    <a:lnTo>
                      <a:pt x="159" y="140"/>
                    </a:lnTo>
                    <a:lnTo>
                      <a:pt x="159" y="138"/>
                    </a:lnTo>
                    <a:lnTo>
                      <a:pt x="158" y="137"/>
                    </a:lnTo>
                    <a:lnTo>
                      <a:pt x="157" y="136"/>
                    </a:lnTo>
                    <a:lnTo>
                      <a:pt x="156" y="135"/>
                    </a:lnTo>
                    <a:lnTo>
                      <a:pt x="154" y="133"/>
                    </a:lnTo>
                    <a:lnTo>
                      <a:pt x="153" y="132"/>
                    </a:lnTo>
                    <a:lnTo>
                      <a:pt x="152" y="131"/>
                    </a:lnTo>
                    <a:lnTo>
                      <a:pt x="150" y="131"/>
                    </a:lnTo>
                    <a:lnTo>
                      <a:pt x="148" y="130"/>
                    </a:lnTo>
                    <a:lnTo>
                      <a:pt x="146" y="130"/>
                    </a:lnTo>
                    <a:lnTo>
                      <a:pt x="144" y="129"/>
                    </a:lnTo>
                    <a:lnTo>
                      <a:pt x="142" y="129"/>
                    </a:lnTo>
                    <a:lnTo>
                      <a:pt x="140" y="129"/>
                    </a:lnTo>
                    <a:lnTo>
                      <a:pt x="139" y="129"/>
                    </a:lnTo>
                    <a:lnTo>
                      <a:pt x="137" y="129"/>
                    </a:lnTo>
                    <a:lnTo>
                      <a:pt x="76" y="125"/>
                    </a:lnTo>
                    <a:lnTo>
                      <a:pt x="93" y="75"/>
                    </a:lnTo>
                    <a:lnTo>
                      <a:pt x="105" y="93"/>
                    </a:lnTo>
                    <a:lnTo>
                      <a:pt x="179" y="93"/>
                    </a:lnTo>
                    <a:lnTo>
                      <a:pt x="181" y="92"/>
                    </a:lnTo>
                    <a:lnTo>
                      <a:pt x="183" y="92"/>
                    </a:lnTo>
                    <a:lnTo>
                      <a:pt x="184" y="91"/>
                    </a:lnTo>
                    <a:lnTo>
                      <a:pt x="185" y="91"/>
                    </a:lnTo>
                    <a:lnTo>
                      <a:pt x="187" y="90"/>
                    </a:lnTo>
                    <a:lnTo>
                      <a:pt x="189" y="89"/>
                    </a:lnTo>
                    <a:lnTo>
                      <a:pt x="190" y="87"/>
                    </a:lnTo>
                    <a:lnTo>
                      <a:pt x="191" y="86"/>
                    </a:lnTo>
                    <a:lnTo>
                      <a:pt x="192" y="84"/>
                    </a:lnTo>
                    <a:lnTo>
                      <a:pt x="192" y="83"/>
                    </a:lnTo>
                    <a:lnTo>
                      <a:pt x="193" y="81"/>
                    </a:lnTo>
                    <a:lnTo>
                      <a:pt x="193" y="78"/>
                    </a:lnTo>
                    <a:lnTo>
                      <a:pt x="193" y="76"/>
                    </a:lnTo>
                    <a:lnTo>
                      <a:pt x="192" y="74"/>
                    </a:lnTo>
                    <a:lnTo>
                      <a:pt x="191" y="72"/>
                    </a:lnTo>
                    <a:lnTo>
                      <a:pt x="190" y="70"/>
                    </a:lnTo>
                    <a:lnTo>
                      <a:pt x="189" y="69"/>
                    </a:lnTo>
                    <a:lnTo>
                      <a:pt x="188" y="68"/>
                    </a:lnTo>
                    <a:lnTo>
                      <a:pt x="186" y="66"/>
                    </a:lnTo>
                    <a:lnTo>
                      <a:pt x="184" y="65"/>
                    </a:lnTo>
                    <a:lnTo>
                      <a:pt x="184" y="64"/>
                    </a:lnTo>
                    <a:lnTo>
                      <a:pt x="181" y="64"/>
                    </a:lnTo>
                    <a:lnTo>
                      <a:pt x="179" y="64"/>
                    </a:lnTo>
                    <a:lnTo>
                      <a:pt x="122" y="64"/>
                    </a:lnTo>
                    <a:lnTo>
                      <a:pt x="110" y="44"/>
                    </a:lnTo>
                    <a:lnTo>
                      <a:pt x="112" y="42"/>
                    </a:lnTo>
                    <a:lnTo>
                      <a:pt x="113" y="39"/>
                    </a:lnTo>
                    <a:lnTo>
                      <a:pt x="113" y="37"/>
                    </a:lnTo>
                    <a:lnTo>
                      <a:pt x="114" y="34"/>
                    </a:lnTo>
                    <a:lnTo>
                      <a:pt x="114" y="30"/>
                    </a:lnTo>
                    <a:lnTo>
                      <a:pt x="114" y="28"/>
                    </a:lnTo>
                    <a:lnTo>
                      <a:pt x="114" y="24"/>
                    </a:lnTo>
                    <a:lnTo>
                      <a:pt x="113" y="22"/>
                    </a:lnTo>
                    <a:lnTo>
                      <a:pt x="112" y="19"/>
                    </a:lnTo>
                    <a:lnTo>
                      <a:pt x="111" y="17"/>
                    </a:lnTo>
                    <a:lnTo>
                      <a:pt x="110" y="15"/>
                    </a:lnTo>
                    <a:lnTo>
                      <a:pt x="109" y="13"/>
                    </a:lnTo>
                    <a:lnTo>
                      <a:pt x="107" y="10"/>
                    </a:lnTo>
                    <a:lnTo>
                      <a:pt x="105" y="9"/>
                    </a:lnTo>
                    <a:lnTo>
                      <a:pt x="103" y="7"/>
                    </a:lnTo>
                    <a:lnTo>
                      <a:pt x="101" y="5"/>
                    </a:lnTo>
                    <a:lnTo>
                      <a:pt x="98" y="3"/>
                    </a:lnTo>
                    <a:lnTo>
                      <a:pt x="96" y="3"/>
                    </a:lnTo>
                    <a:lnTo>
                      <a:pt x="93" y="1"/>
                    </a:lnTo>
                    <a:lnTo>
                      <a:pt x="90" y="1"/>
                    </a:lnTo>
                    <a:lnTo>
                      <a:pt x="87" y="0"/>
                    </a:lnTo>
                    <a:lnTo>
                      <a:pt x="84" y="0"/>
                    </a:lnTo>
                    <a:lnTo>
                      <a:pt x="81" y="0"/>
                    </a:lnTo>
                    <a:lnTo>
                      <a:pt x="78" y="0"/>
                    </a:lnTo>
                    <a:lnTo>
                      <a:pt x="75" y="1"/>
                    </a:lnTo>
                    <a:lnTo>
                      <a:pt x="72" y="2"/>
                    </a:lnTo>
                    <a:lnTo>
                      <a:pt x="69" y="3"/>
                    </a:lnTo>
                    <a:lnTo>
                      <a:pt x="66" y="4"/>
                    </a:lnTo>
                    <a:lnTo>
                      <a:pt x="63" y="6"/>
                    </a:lnTo>
                    <a:lnTo>
                      <a:pt x="61" y="9"/>
                    </a:lnTo>
                    <a:lnTo>
                      <a:pt x="59" y="11"/>
                    </a:lnTo>
                    <a:lnTo>
                      <a:pt x="57" y="13"/>
                    </a:lnTo>
                    <a:lnTo>
                      <a:pt x="55" y="17"/>
                    </a:lnTo>
                    <a:lnTo>
                      <a:pt x="53" y="19"/>
                    </a:lnTo>
                    <a:lnTo>
                      <a:pt x="53" y="23"/>
                    </a:lnTo>
                  </a:path>
                </a:pathLst>
              </a:custGeom>
              <a:solidFill>
                <a:srgbClr val="FC0128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218" name="Group 90"/>
          <p:cNvGrpSpPr>
            <a:grpSpLocks/>
          </p:cNvGrpSpPr>
          <p:nvPr>
            <p:custDataLst>
              <p:tags r:id="rId25"/>
            </p:custDataLst>
          </p:nvPr>
        </p:nvGrpSpPr>
        <p:grpSpPr bwMode="auto">
          <a:xfrm>
            <a:off x="2889250" y="4648200"/>
            <a:ext cx="1535113" cy="711200"/>
            <a:chOff x="1820" y="2928"/>
            <a:chExt cx="967" cy="448"/>
          </a:xfrm>
        </p:grpSpPr>
        <p:grpSp>
          <p:nvGrpSpPr>
            <p:cNvPr id="8238" name="Group 91"/>
            <p:cNvGrpSpPr>
              <a:grpSpLocks/>
            </p:cNvGrpSpPr>
            <p:nvPr/>
          </p:nvGrpSpPr>
          <p:grpSpPr bwMode="auto">
            <a:xfrm>
              <a:off x="1820" y="2928"/>
              <a:ext cx="305" cy="448"/>
              <a:chOff x="1820" y="2928"/>
              <a:chExt cx="305" cy="448"/>
            </a:xfrm>
          </p:grpSpPr>
          <p:grpSp>
            <p:nvGrpSpPr>
              <p:cNvPr id="8252" name="Group 92"/>
              <p:cNvGrpSpPr>
                <a:grpSpLocks/>
              </p:cNvGrpSpPr>
              <p:nvPr/>
            </p:nvGrpSpPr>
            <p:grpSpPr bwMode="auto">
              <a:xfrm>
                <a:off x="1820" y="2928"/>
                <a:ext cx="305" cy="448"/>
                <a:chOff x="1820" y="2928"/>
                <a:chExt cx="305" cy="448"/>
              </a:xfrm>
            </p:grpSpPr>
            <p:sp>
              <p:nvSpPr>
                <p:cNvPr id="8254" name="AutoShape 93"/>
                <p:cNvSpPr>
                  <a:spLocks noChangeArrowheads="1"/>
                </p:cNvSpPr>
                <p:nvPr>
                  <p:custDataLst>
                    <p:tags r:id="rId51"/>
                  </p:custDataLst>
                </p:nvPr>
              </p:nvSpPr>
              <p:spPr bwMode="auto">
                <a:xfrm>
                  <a:off x="1820" y="2999"/>
                  <a:ext cx="305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8255" name="AutoShape 94"/>
                <p:cNvSpPr>
                  <a:spLocks noChangeArrowheads="1"/>
                </p:cNvSpPr>
                <p:nvPr>
                  <p:custDataLst>
                    <p:tags r:id="rId52"/>
                  </p:custDataLst>
                </p:nvPr>
              </p:nvSpPr>
              <p:spPr bwMode="auto">
                <a:xfrm>
                  <a:off x="1890" y="2928"/>
                  <a:ext cx="235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sp>
            <p:nvSpPr>
              <p:cNvPr id="8253" name="AutoShape 95"/>
              <p:cNvSpPr>
                <a:spLocks noChangeArrowheads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1882" y="3032"/>
                <a:ext cx="158" cy="27"/>
              </a:xfrm>
              <a:prstGeom prst="parallelogram">
                <a:avLst>
                  <a:gd name="adj" fmla="val 146269"/>
                </a:avLst>
              </a:prstGeom>
              <a:solidFill>
                <a:srgbClr val="F6BF6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grpSp>
          <p:nvGrpSpPr>
            <p:cNvPr id="8239" name="Group 96"/>
            <p:cNvGrpSpPr>
              <a:grpSpLocks/>
            </p:cNvGrpSpPr>
            <p:nvPr/>
          </p:nvGrpSpPr>
          <p:grpSpPr bwMode="auto">
            <a:xfrm>
              <a:off x="2121" y="2928"/>
              <a:ext cx="378" cy="448"/>
              <a:chOff x="2121" y="2928"/>
              <a:chExt cx="378" cy="448"/>
            </a:xfrm>
          </p:grpSpPr>
          <p:grpSp>
            <p:nvGrpSpPr>
              <p:cNvPr id="8247" name="Group 97"/>
              <p:cNvGrpSpPr>
                <a:grpSpLocks/>
              </p:cNvGrpSpPr>
              <p:nvPr/>
            </p:nvGrpSpPr>
            <p:grpSpPr bwMode="auto">
              <a:xfrm>
                <a:off x="2121" y="2928"/>
                <a:ext cx="378" cy="448"/>
                <a:chOff x="2121" y="2928"/>
                <a:chExt cx="378" cy="448"/>
              </a:xfrm>
            </p:grpSpPr>
            <p:sp>
              <p:nvSpPr>
                <p:cNvPr id="8250" name="AutoShape 98"/>
                <p:cNvSpPr>
                  <a:spLocks noChangeArrowheads="1"/>
                </p:cNvSpPr>
                <p:nvPr>
                  <p:custDataLst>
                    <p:tags r:id="rId48"/>
                  </p:custDataLst>
                </p:nvPr>
              </p:nvSpPr>
              <p:spPr bwMode="auto">
                <a:xfrm>
                  <a:off x="2121" y="2999"/>
                  <a:ext cx="378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8251" name="AutoShape 99"/>
                <p:cNvSpPr>
                  <a:spLocks noChangeArrowheads="1"/>
                </p:cNvSpPr>
                <p:nvPr>
                  <p:custDataLst>
                    <p:tags r:id="rId49"/>
                  </p:custDataLst>
                </p:nvPr>
              </p:nvSpPr>
              <p:spPr bwMode="auto">
                <a:xfrm>
                  <a:off x="2207" y="2928"/>
                  <a:ext cx="292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sp>
            <p:nvSpPr>
              <p:cNvPr id="8248" name="Oval 100"/>
              <p:cNvSpPr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2236" y="2964"/>
                <a:ext cx="49" cy="2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8249" name="AutoShape 101"/>
              <p:cNvSpPr>
                <a:spLocks noChangeArrowheads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2168" y="3174"/>
                <a:ext cx="198" cy="84"/>
              </a:xfrm>
              <a:prstGeom prst="octagon">
                <a:avLst>
                  <a:gd name="adj" fmla="val 29282"/>
                </a:avLst>
              </a:prstGeom>
              <a:solidFill>
                <a:srgbClr val="A2C1FE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sp>
          <p:nvSpPr>
            <p:cNvPr id="8240" name="Freeform 102"/>
            <p:cNvSpPr>
              <a:spLocks/>
            </p:cNvSpPr>
            <p:nvPr>
              <p:custDataLst>
                <p:tags r:id="rId40"/>
              </p:custDataLst>
            </p:nvPr>
          </p:nvSpPr>
          <p:spPr bwMode="auto">
            <a:xfrm>
              <a:off x="2685" y="3157"/>
              <a:ext cx="86" cy="192"/>
            </a:xfrm>
            <a:custGeom>
              <a:avLst/>
              <a:gdLst>
                <a:gd name="T0" fmla="*/ 62 w 86"/>
                <a:gd name="T1" fmla="*/ 0 h 192"/>
                <a:gd name="T2" fmla="*/ 85 w 86"/>
                <a:gd name="T3" fmla="*/ 0 h 192"/>
                <a:gd name="T4" fmla="*/ 23 w 86"/>
                <a:gd name="T5" fmla="*/ 191 h 192"/>
                <a:gd name="T6" fmla="*/ 0 w 86"/>
                <a:gd name="T7" fmla="*/ 191 h 192"/>
                <a:gd name="T8" fmla="*/ 62 w 86"/>
                <a:gd name="T9" fmla="*/ 0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92"/>
                <a:gd name="T17" fmla="*/ 86 w 86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92">
                  <a:moveTo>
                    <a:pt x="62" y="0"/>
                  </a:moveTo>
                  <a:lnTo>
                    <a:pt x="85" y="0"/>
                  </a:lnTo>
                  <a:lnTo>
                    <a:pt x="23" y="191"/>
                  </a:lnTo>
                  <a:lnTo>
                    <a:pt x="0" y="191"/>
                  </a:lnTo>
                  <a:lnTo>
                    <a:pt x="62" y="0"/>
                  </a:lnTo>
                </a:path>
              </a:pathLst>
            </a:custGeom>
            <a:solidFill>
              <a:srgbClr val="FC0128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1" name="Rectangle 103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681" y="3157"/>
              <a:ext cx="106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8242" name="Rectangle 104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688" y="3238"/>
              <a:ext cx="82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8243" name="Rectangle 105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505" y="3238"/>
              <a:ext cx="103" cy="11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8244" name="Group 106"/>
            <p:cNvGrpSpPr>
              <a:grpSpLocks/>
            </p:cNvGrpSpPr>
            <p:nvPr/>
          </p:nvGrpSpPr>
          <p:grpSpPr bwMode="auto">
            <a:xfrm>
              <a:off x="2503" y="2985"/>
              <a:ext cx="194" cy="364"/>
              <a:chOff x="2503" y="2985"/>
              <a:chExt cx="194" cy="364"/>
            </a:xfrm>
          </p:grpSpPr>
          <p:sp>
            <p:nvSpPr>
              <p:cNvPr id="8245" name="Oval 107"/>
              <p:cNvSpPr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2579" y="2985"/>
                <a:ext cx="48" cy="48"/>
              </a:xfrm>
              <a:prstGeom prst="ellipse">
                <a:avLst/>
              </a:prstGeom>
              <a:solidFill>
                <a:srgbClr val="FC0128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8246" name="Freeform 108"/>
              <p:cNvSpPr>
                <a:spLocks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2503" y="3053"/>
                <a:ext cx="194" cy="296"/>
              </a:xfrm>
              <a:custGeom>
                <a:avLst/>
                <a:gdLst>
                  <a:gd name="T0" fmla="*/ 2 w 194"/>
                  <a:gd name="T1" fmla="*/ 137 h 296"/>
                  <a:gd name="T2" fmla="*/ 1 w 194"/>
                  <a:gd name="T3" fmla="*/ 140 h 296"/>
                  <a:gd name="T4" fmla="*/ 0 w 194"/>
                  <a:gd name="T5" fmla="*/ 145 h 296"/>
                  <a:gd name="T6" fmla="*/ 0 w 194"/>
                  <a:gd name="T7" fmla="*/ 150 h 296"/>
                  <a:gd name="T8" fmla="*/ 2 w 194"/>
                  <a:gd name="T9" fmla="*/ 155 h 296"/>
                  <a:gd name="T10" fmla="*/ 4 w 194"/>
                  <a:gd name="T11" fmla="*/ 159 h 296"/>
                  <a:gd name="T12" fmla="*/ 8 w 194"/>
                  <a:gd name="T13" fmla="*/ 163 h 296"/>
                  <a:gd name="T14" fmla="*/ 12 w 194"/>
                  <a:gd name="T15" fmla="*/ 165 h 296"/>
                  <a:gd name="T16" fmla="*/ 16 w 194"/>
                  <a:gd name="T17" fmla="*/ 166 h 296"/>
                  <a:gd name="T18" fmla="*/ 21 w 194"/>
                  <a:gd name="T19" fmla="*/ 166 h 296"/>
                  <a:gd name="T20" fmla="*/ 126 w 194"/>
                  <a:gd name="T21" fmla="*/ 295 h 296"/>
                  <a:gd name="T22" fmla="*/ 159 w 194"/>
                  <a:gd name="T23" fmla="*/ 142 h 296"/>
                  <a:gd name="T24" fmla="*/ 159 w 194"/>
                  <a:gd name="T25" fmla="*/ 138 h 296"/>
                  <a:gd name="T26" fmla="*/ 157 w 194"/>
                  <a:gd name="T27" fmla="*/ 136 h 296"/>
                  <a:gd name="T28" fmla="*/ 154 w 194"/>
                  <a:gd name="T29" fmla="*/ 133 h 296"/>
                  <a:gd name="T30" fmla="*/ 152 w 194"/>
                  <a:gd name="T31" fmla="*/ 131 h 296"/>
                  <a:gd name="T32" fmla="*/ 148 w 194"/>
                  <a:gd name="T33" fmla="*/ 130 h 296"/>
                  <a:gd name="T34" fmla="*/ 144 w 194"/>
                  <a:gd name="T35" fmla="*/ 129 h 296"/>
                  <a:gd name="T36" fmla="*/ 140 w 194"/>
                  <a:gd name="T37" fmla="*/ 129 h 296"/>
                  <a:gd name="T38" fmla="*/ 137 w 194"/>
                  <a:gd name="T39" fmla="*/ 129 h 296"/>
                  <a:gd name="T40" fmla="*/ 93 w 194"/>
                  <a:gd name="T41" fmla="*/ 75 h 296"/>
                  <a:gd name="T42" fmla="*/ 179 w 194"/>
                  <a:gd name="T43" fmla="*/ 93 h 296"/>
                  <a:gd name="T44" fmla="*/ 183 w 194"/>
                  <a:gd name="T45" fmla="*/ 92 h 296"/>
                  <a:gd name="T46" fmla="*/ 185 w 194"/>
                  <a:gd name="T47" fmla="*/ 91 h 296"/>
                  <a:gd name="T48" fmla="*/ 189 w 194"/>
                  <a:gd name="T49" fmla="*/ 89 h 296"/>
                  <a:gd name="T50" fmla="*/ 191 w 194"/>
                  <a:gd name="T51" fmla="*/ 86 h 296"/>
                  <a:gd name="T52" fmla="*/ 192 w 194"/>
                  <a:gd name="T53" fmla="*/ 83 h 296"/>
                  <a:gd name="T54" fmla="*/ 193 w 194"/>
                  <a:gd name="T55" fmla="*/ 78 h 296"/>
                  <a:gd name="T56" fmla="*/ 192 w 194"/>
                  <a:gd name="T57" fmla="*/ 74 h 296"/>
                  <a:gd name="T58" fmla="*/ 190 w 194"/>
                  <a:gd name="T59" fmla="*/ 70 h 296"/>
                  <a:gd name="T60" fmla="*/ 188 w 194"/>
                  <a:gd name="T61" fmla="*/ 68 h 296"/>
                  <a:gd name="T62" fmla="*/ 184 w 194"/>
                  <a:gd name="T63" fmla="*/ 65 h 296"/>
                  <a:gd name="T64" fmla="*/ 181 w 194"/>
                  <a:gd name="T65" fmla="*/ 64 h 296"/>
                  <a:gd name="T66" fmla="*/ 122 w 194"/>
                  <a:gd name="T67" fmla="*/ 64 h 296"/>
                  <a:gd name="T68" fmla="*/ 112 w 194"/>
                  <a:gd name="T69" fmla="*/ 42 h 296"/>
                  <a:gd name="T70" fmla="*/ 113 w 194"/>
                  <a:gd name="T71" fmla="*/ 37 h 296"/>
                  <a:gd name="T72" fmla="*/ 114 w 194"/>
                  <a:gd name="T73" fmla="*/ 30 h 296"/>
                  <a:gd name="T74" fmla="*/ 114 w 194"/>
                  <a:gd name="T75" fmla="*/ 24 h 296"/>
                  <a:gd name="T76" fmla="*/ 112 w 194"/>
                  <a:gd name="T77" fmla="*/ 19 h 296"/>
                  <a:gd name="T78" fmla="*/ 110 w 194"/>
                  <a:gd name="T79" fmla="*/ 15 h 296"/>
                  <a:gd name="T80" fmla="*/ 107 w 194"/>
                  <a:gd name="T81" fmla="*/ 10 h 296"/>
                  <a:gd name="T82" fmla="*/ 103 w 194"/>
                  <a:gd name="T83" fmla="*/ 7 h 296"/>
                  <a:gd name="T84" fmla="*/ 98 w 194"/>
                  <a:gd name="T85" fmla="*/ 3 h 296"/>
                  <a:gd name="T86" fmla="*/ 93 w 194"/>
                  <a:gd name="T87" fmla="*/ 1 h 296"/>
                  <a:gd name="T88" fmla="*/ 87 w 194"/>
                  <a:gd name="T89" fmla="*/ 0 h 296"/>
                  <a:gd name="T90" fmla="*/ 81 w 194"/>
                  <a:gd name="T91" fmla="*/ 0 h 296"/>
                  <a:gd name="T92" fmla="*/ 75 w 194"/>
                  <a:gd name="T93" fmla="*/ 1 h 296"/>
                  <a:gd name="T94" fmla="*/ 69 w 194"/>
                  <a:gd name="T95" fmla="*/ 3 h 296"/>
                  <a:gd name="T96" fmla="*/ 63 w 194"/>
                  <a:gd name="T97" fmla="*/ 6 h 296"/>
                  <a:gd name="T98" fmla="*/ 59 w 194"/>
                  <a:gd name="T99" fmla="*/ 11 h 296"/>
                  <a:gd name="T100" fmla="*/ 55 w 194"/>
                  <a:gd name="T101" fmla="*/ 17 h 296"/>
                  <a:gd name="T102" fmla="*/ 53 w 194"/>
                  <a:gd name="T103" fmla="*/ 23 h 29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94"/>
                  <a:gd name="T157" fmla="*/ 0 h 296"/>
                  <a:gd name="T158" fmla="*/ 194 w 194"/>
                  <a:gd name="T159" fmla="*/ 296 h 29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94" h="296">
                    <a:moveTo>
                      <a:pt x="53" y="23"/>
                    </a:moveTo>
                    <a:lnTo>
                      <a:pt x="2" y="137"/>
                    </a:lnTo>
                    <a:lnTo>
                      <a:pt x="1" y="138"/>
                    </a:lnTo>
                    <a:lnTo>
                      <a:pt x="1" y="140"/>
                    </a:lnTo>
                    <a:lnTo>
                      <a:pt x="0" y="142"/>
                    </a:lnTo>
                    <a:lnTo>
                      <a:pt x="0" y="145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1" y="152"/>
                    </a:lnTo>
                    <a:lnTo>
                      <a:pt x="2" y="155"/>
                    </a:lnTo>
                    <a:lnTo>
                      <a:pt x="3" y="157"/>
                    </a:lnTo>
                    <a:lnTo>
                      <a:pt x="4" y="159"/>
                    </a:lnTo>
                    <a:lnTo>
                      <a:pt x="6" y="161"/>
                    </a:lnTo>
                    <a:lnTo>
                      <a:pt x="8" y="163"/>
                    </a:lnTo>
                    <a:lnTo>
                      <a:pt x="10" y="164"/>
                    </a:lnTo>
                    <a:lnTo>
                      <a:pt x="12" y="165"/>
                    </a:lnTo>
                    <a:lnTo>
                      <a:pt x="14" y="165"/>
                    </a:lnTo>
                    <a:lnTo>
                      <a:pt x="16" y="166"/>
                    </a:lnTo>
                    <a:lnTo>
                      <a:pt x="18" y="166"/>
                    </a:lnTo>
                    <a:lnTo>
                      <a:pt x="21" y="166"/>
                    </a:lnTo>
                    <a:lnTo>
                      <a:pt x="126" y="166"/>
                    </a:lnTo>
                    <a:lnTo>
                      <a:pt x="126" y="295"/>
                    </a:lnTo>
                    <a:lnTo>
                      <a:pt x="159" y="295"/>
                    </a:lnTo>
                    <a:lnTo>
                      <a:pt x="159" y="142"/>
                    </a:lnTo>
                    <a:lnTo>
                      <a:pt x="159" y="140"/>
                    </a:lnTo>
                    <a:lnTo>
                      <a:pt x="159" y="138"/>
                    </a:lnTo>
                    <a:lnTo>
                      <a:pt x="158" y="137"/>
                    </a:lnTo>
                    <a:lnTo>
                      <a:pt x="157" y="136"/>
                    </a:lnTo>
                    <a:lnTo>
                      <a:pt x="156" y="135"/>
                    </a:lnTo>
                    <a:lnTo>
                      <a:pt x="154" y="133"/>
                    </a:lnTo>
                    <a:lnTo>
                      <a:pt x="153" y="132"/>
                    </a:lnTo>
                    <a:lnTo>
                      <a:pt x="152" y="131"/>
                    </a:lnTo>
                    <a:lnTo>
                      <a:pt x="150" y="131"/>
                    </a:lnTo>
                    <a:lnTo>
                      <a:pt x="148" y="130"/>
                    </a:lnTo>
                    <a:lnTo>
                      <a:pt x="146" y="130"/>
                    </a:lnTo>
                    <a:lnTo>
                      <a:pt x="144" y="129"/>
                    </a:lnTo>
                    <a:lnTo>
                      <a:pt x="142" y="129"/>
                    </a:lnTo>
                    <a:lnTo>
                      <a:pt x="140" y="129"/>
                    </a:lnTo>
                    <a:lnTo>
                      <a:pt x="139" y="129"/>
                    </a:lnTo>
                    <a:lnTo>
                      <a:pt x="137" y="129"/>
                    </a:lnTo>
                    <a:lnTo>
                      <a:pt x="76" y="125"/>
                    </a:lnTo>
                    <a:lnTo>
                      <a:pt x="93" y="75"/>
                    </a:lnTo>
                    <a:lnTo>
                      <a:pt x="105" y="93"/>
                    </a:lnTo>
                    <a:lnTo>
                      <a:pt x="179" y="93"/>
                    </a:lnTo>
                    <a:lnTo>
                      <a:pt x="181" y="92"/>
                    </a:lnTo>
                    <a:lnTo>
                      <a:pt x="183" y="92"/>
                    </a:lnTo>
                    <a:lnTo>
                      <a:pt x="184" y="91"/>
                    </a:lnTo>
                    <a:lnTo>
                      <a:pt x="185" y="91"/>
                    </a:lnTo>
                    <a:lnTo>
                      <a:pt x="187" y="90"/>
                    </a:lnTo>
                    <a:lnTo>
                      <a:pt x="189" y="89"/>
                    </a:lnTo>
                    <a:lnTo>
                      <a:pt x="190" y="87"/>
                    </a:lnTo>
                    <a:lnTo>
                      <a:pt x="191" y="86"/>
                    </a:lnTo>
                    <a:lnTo>
                      <a:pt x="192" y="84"/>
                    </a:lnTo>
                    <a:lnTo>
                      <a:pt x="192" y="83"/>
                    </a:lnTo>
                    <a:lnTo>
                      <a:pt x="193" y="81"/>
                    </a:lnTo>
                    <a:lnTo>
                      <a:pt x="193" y="78"/>
                    </a:lnTo>
                    <a:lnTo>
                      <a:pt x="193" y="76"/>
                    </a:lnTo>
                    <a:lnTo>
                      <a:pt x="192" y="74"/>
                    </a:lnTo>
                    <a:lnTo>
                      <a:pt x="191" y="72"/>
                    </a:lnTo>
                    <a:lnTo>
                      <a:pt x="190" y="70"/>
                    </a:lnTo>
                    <a:lnTo>
                      <a:pt x="189" y="69"/>
                    </a:lnTo>
                    <a:lnTo>
                      <a:pt x="188" y="68"/>
                    </a:lnTo>
                    <a:lnTo>
                      <a:pt x="186" y="66"/>
                    </a:lnTo>
                    <a:lnTo>
                      <a:pt x="184" y="65"/>
                    </a:lnTo>
                    <a:lnTo>
                      <a:pt x="184" y="64"/>
                    </a:lnTo>
                    <a:lnTo>
                      <a:pt x="181" y="64"/>
                    </a:lnTo>
                    <a:lnTo>
                      <a:pt x="179" y="64"/>
                    </a:lnTo>
                    <a:lnTo>
                      <a:pt x="122" y="64"/>
                    </a:lnTo>
                    <a:lnTo>
                      <a:pt x="110" y="44"/>
                    </a:lnTo>
                    <a:lnTo>
                      <a:pt x="112" y="42"/>
                    </a:lnTo>
                    <a:lnTo>
                      <a:pt x="113" y="39"/>
                    </a:lnTo>
                    <a:lnTo>
                      <a:pt x="113" y="37"/>
                    </a:lnTo>
                    <a:lnTo>
                      <a:pt x="114" y="34"/>
                    </a:lnTo>
                    <a:lnTo>
                      <a:pt x="114" y="30"/>
                    </a:lnTo>
                    <a:lnTo>
                      <a:pt x="114" y="28"/>
                    </a:lnTo>
                    <a:lnTo>
                      <a:pt x="114" y="24"/>
                    </a:lnTo>
                    <a:lnTo>
                      <a:pt x="113" y="22"/>
                    </a:lnTo>
                    <a:lnTo>
                      <a:pt x="112" y="19"/>
                    </a:lnTo>
                    <a:lnTo>
                      <a:pt x="111" y="17"/>
                    </a:lnTo>
                    <a:lnTo>
                      <a:pt x="110" y="15"/>
                    </a:lnTo>
                    <a:lnTo>
                      <a:pt x="109" y="13"/>
                    </a:lnTo>
                    <a:lnTo>
                      <a:pt x="107" y="10"/>
                    </a:lnTo>
                    <a:lnTo>
                      <a:pt x="105" y="9"/>
                    </a:lnTo>
                    <a:lnTo>
                      <a:pt x="103" y="7"/>
                    </a:lnTo>
                    <a:lnTo>
                      <a:pt x="101" y="5"/>
                    </a:lnTo>
                    <a:lnTo>
                      <a:pt x="98" y="3"/>
                    </a:lnTo>
                    <a:lnTo>
                      <a:pt x="96" y="3"/>
                    </a:lnTo>
                    <a:lnTo>
                      <a:pt x="93" y="1"/>
                    </a:lnTo>
                    <a:lnTo>
                      <a:pt x="90" y="1"/>
                    </a:lnTo>
                    <a:lnTo>
                      <a:pt x="87" y="0"/>
                    </a:lnTo>
                    <a:lnTo>
                      <a:pt x="84" y="0"/>
                    </a:lnTo>
                    <a:lnTo>
                      <a:pt x="81" y="0"/>
                    </a:lnTo>
                    <a:lnTo>
                      <a:pt x="78" y="0"/>
                    </a:lnTo>
                    <a:lnTo>
                      <a:pt x="75" y="1"/>
                    </a:lnTo>
                    <a:lnTo>
                      <a:pt x="72" y="2"/>
                    </a:lnTo>
                    <a:lnTo>
                      <a:pt x="69" y="3"/>
                    </a:lnTo>
                    <a:lnTo>
                      <a:pt x="66" y="4"/>
                    </a:lnTo>
                    <a:lnTo>
                      <a:pt x="63" y="6"/>
                    </a:lnTo>
                    <a:lnTo>
                      <a:pt x="61" y="9"/>
                    </a:lnTo>
                    <a:lnTo>
                      <a:pt x="59" y="11"/>
                    </a:lnTo>
                    <a:lnTo>
                      <a:pt x="57" y="13"/>
                    </a:lnTo>
                    <a:lnTo>
                      <a:pt x="55" y="17"/>
                    </a:lnTo>
                    <a:lnTo>
                      <a:pt x="53" y="19"/>
                    </a:lnTo>
                    <a:lnTo>
                      <a:pt x="53" y="23"/>
                    </a:lnTo>
                  </a:path>
                </a:pathLst>
              </a:custGeom>
              <a:solidFill>
                <a:srgbClr val="FC0128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219" name="Group 109"/>
          <p:cNvGrpSpPr>
            <a:grpSpLocks/>
          </p:cNvGrpSpPr>
          <p:nvPr>
            <p:custDataLst>
              <p:tags r:id="rId26"/>
            </p:custDataLst>
          </p:nvPr>
        </p:nvGrpSpPr>
        <p:grpSpPr bwMode="auto">
          <a:xfrm>
            <a:off x="3549650" y="5359400"/>
            <a:ext cx="1535113" cy="711200"/>
            <a:chOff x="2236" y="3376"/>
            <a:chExt cx="967" cy="448"/>
          </a:xfrm>
        </p:grpSpPr>
        <p:grpSp>
          <p:nvGrpSpPr>
            <p:cNvPr id="8220" name="Group 110"/>
            <p:cNvGrpSpPr>
              <a:grpSpLocks/>
            </p:cNvGrpSpPr>
            <p:nvPr/>
          </p:nvGrpSpPr>
          <p:grpSpPr bwMode="auto">
            <a:xfrm>
              <a:off x="2236" y="3376"/>
              <a:ext cx="305" cy="448"/>
              <a:chOff x="2236" y="3376"/>
              <a:chExt cx="305" cy="448"/>
            </a:xfrm>
          </p:grpSpPr>
          <p:grpSp>
            <p:nvGrpSpPr>
              <p:cNvPr id="8234" name="Group 111"/>
              <p:cNvGrpSpPr>
                <a:grpSpLocks/>
              </p:cNvGrpSpPr>
              <p:nvPr/>
            </p:nvGrpSpPr>
            <p:grpSpPr bwMode="auto">
              <a:xfrm>
                <a:off x="2236" y="3376"/>
                <a:ext cx="305" cy="448"/>
                <a:chOff x="2236" y="3376"/>
                <a:chExt cx="305" cy="448"/>
              </a:xfrm>
            </p:grpSpPr>
            <p:sp>
              <p:nvSpPr>
                <p:cNvPr id="8236" name="AutoShape 112"/>
                <p:cNvSpPr>
                  <a:spLocks noChangeArrowheads="1"/>
                </p:cNvSpPr>
                <p:nvPr>
                  <p:custDataLst>
                    <p:tags r:id="rId38"/>
                  </p:custDataLst>
                </p:nvPr>
              </p:nvSpPr>
              <p:spPr bwMode="auto">
                <a:xfrm>
                  <a:off x="2236" y="3447"/>
                  <a:ext cx="305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8237" name="AutoShape 113"/>
                <p:cNvSpPr>
                  <a:spLocks noChangeArrowheads="1"/>
                </p:cNvSpPr>
                <p:nvPr>
                  <p:custDataLst>
                    <p:tags r:id="rId39"/>
                  </p:custDataLst>
                </p:nvPr>
              </p:nvSpPr>
              <p:spPr bwMode="auto">
                <a:xfrm>
                  <a:off x="2306" y="3376"/>
                  <a:ext cx="235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sp>
            <p:nvSpPr>
              <p:cNvPr id="8235" name="AutoShape 114"/>
              <p:cNvSpPr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2298" y="3480"/>
                <a:ext cx="158" cy="27"/>
              </a:xfrm>
              <a:prstGeom prst="parallelogram">
                <a:avLst>
                  <a:gd name="adj" fmla="val 146269"/>
                </a:avLst>
              </a:prstGeom>
              <a:solidFill>
                <a:srgbClr val="F6BF6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grpSp>
          <p:nvGrpSpPr>
            <p:cNvPr id="8221" name="Group 115"/>
            <p:cNvGrpSpPr>
              <a:grpSpLocks/>
            </p:cNvGrpSpPr>
            <p:nvPr/>
          </p:nvGrpSpPr>
          <p:grpSpPr bwMode="auto">
            <a:xfrm>
              <a:off x="2537" y="3376"/>
              <a:ext cx="378" cy="448"/>
              <a:chOff x="2537" y="3376"/>
              <a:chExt cx="378" cy="448"/>
            </a:xfrm>
          </p:grpSpPr>
          <p:grpSp>
            <p:nvGrpSpPr>
              <p:cNvPr id="8229" name="Group 116"/>
              <p:cNvGrpSpPr>
                <a:grpSpLocks/>
              </p:cNvGrpSpPr>
              <p:nvPr/>
            </p:nvGrpSpPr>
            <p:grpSpPr bwMode="auto">
              <a:xfrm>
                <a:off x="2537" y="3376"/>
                <a:ext cx="378" cy="448"/>
                <a:chOff x="2537" y="3376"/>
                <a:chExt cx="378" cy="448"/>
              </a:xfrm>
            </p:grpSpPr>
            <p:sp>
              <p:nvSpPr>
                <p:cNvPr id="8232" name="AutoShape 117"/>
                <p:cNvSpPr>
                  <a:spLocks noChangeArrowheads="1"/>
                </p:cNvSpPr>
                <p:nvPr>
                  <p:custDataLst>
                    <p:tags r:id="rId35"/>
                  </p:custDataLst>
                </p:nvPr>
              </p:nvSpPr>
              <p:spPr bwMode="auto">
                <a:xfrm>
                  <a:off x="2537" y="3447"/>
                  <a:ext cx="378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8233" name="AutoShape 118"/>
                <p:cNvSpPr>
                  <a:spLocks noChangeArrowheads="1"/>
                </p:cNvSpPr>
                <p:nvPr>
                  <p:custDataLst>
                    <p:tags r:id="rId36"/>
                  </p:custDataLst>
                </p:nvPr>
              </p:nvSpPr>
              <p:spPr bwMode="auto">
                <a:xfrm>
                  <a:off x="2623" y="3376"/>
                  <a:ext cx="292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sp>
            <p:nvSpPr>
              <p:cNvPr id="8230" name="Oval 119"/>
              <p:cNvSpPr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2652" y="3412"/>
                <a:ext cx="49" cy="2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8231" name="AutoShape 120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2584" y="3622"/>
                <a:ext cx="198" cy="84"/>
              </a:xfrm>
              <a:prstGeom prst="octagon">
                <a:avLst>
                  <a:gd name="adj" fmla="val 29282"/>
                </a:avLst>
              </a:prstGeom>
              <a:solidFill>
                <a:srgbClr val="A2C1FE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sp>
          <p:nvSpPr>
            <p:cNvPr id="8222" name="Freeform 121"/>
            <p:cNvSpPr>
              <a:spLocks/>
            </p:cNvSpPr>
            <p:nvPr>
              <p:custDataLst>
                <p:tags r:id="rId27"/>
              </p:custDataLst>
            </p:nvPr>
          </p:nvSpPr>
          <p:spPr bwMode="auto">
            <a:xfrm>
              <a:off x="3101" y="3605"/>
              <a:ext cx="86" cy="192"/>
            </a:xfrm>
            <a:custGeom>
              <a:avLst/>
              <a:gdLst>
                <a:gd name="T0" fmla="*/ 62 w 86"/>
                <a:gd name="T1" fmla="*/ 0 h 192"/>
                <a:gd name="T2" fmla="*/ 85 w 86"/>
                <a:gd name="T3" fmla="*/ 0 h 192"/>
                <a:gd name="T4" fmla="*/ 23 w 86"/>
                <a:gd name="T5" fmla="*/ 191 h 192"/>
                <a:gd name="T6" fmla="*/ 0 w 86"/>
                <a:gd name="T7" fmla="*/ 191 h 192"/>
                <a:gd name="T8" fmla="*/ 62 w 86"/>
                <a:gd name="T9" fmla="*/ 0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92"/>
                <a:gd name="T17" fmla="*/ 86 w 86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92">
                  <a:moveTo>
                    <a:pt x="62" y="0"/>
                  </a:moveTo>
                  <a:lnTo>
                    <a:pt x="85" y="0"/>
                  </a:lnTo>
                  <a:lnTo>
                    <a:pt x="23" y="191"/>
                  </a:lnTo>
                  <a:lnTo>
                    <a:pt x="0" y="191"/>
                  </a:lnTo>
                  <a:lnTo>
                    <a:pt x="62" y="0"/>
                  </a:lnTo>
                </a:path>
              </a:pathLst>
            </a:custGeom>
            <a:solidFill>
              <a:srgbClr val="FC0128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Rectangle 122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097" y="3605"/>
              <a:ext cx="106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8224" name="Rectangle 123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104" y="3686"/>
              <a:ext cx="82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8225" name="Rectangle 124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921" y="3686"/>
              <a:ext cx="103" cy="11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8226" name="Group 125"/>
            <p:cNvGrpSpPr>
              <a:grpSpLocks/>
            </p:cNvGrpSpPr>
            <p:nvPr/>
          </p:nvGrpSpPr>
          <p:grpSpPr bwMode="auto">
            <a:xfrm>
              <a:off x="2919" y="3433"/>
              <a:ext cx="194" cy="364"/>
              <a:chOff x="2919" y="3433"/>
              <a:chExt cx="194" cy="364"/>
            </a:xfrm>
          </p:grpSpPr>
          <p:sp>
            <p:nvSpPr>
              <p:cNvPr id="8227" name="Oval 126"/>
              <p:cNvSpPr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2995" y="3433"/>
                <a:ext cx="48" cy="48"/>
              </a:xfrm>
              <a:prstGeom prst="ellipse">
                <a:avLst/>
              </a:prstGeom>
              <a:solidFill>
                <a:srgbClr val="FC0128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8228" name="Freeform 127"/>
              <p:cNvSpPr>
                <a:spLocks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2919" y="3501"/>
                <a:ext cx="194" cy="296"/>
              </a:xfrm>
              <a:custGeom>
                <a:avLst/>
                <a:gdLst>
                  <a:gd name="T0" fmla="*/ 2 w 194"/>
                  <a:gd name="T1" fmla="*/ 137 h 296"/>
                  <a:gd name="T2" fmla="*/ 1 w 194"/>
                  <a:gd name="T3" fmla="*/ 140 h 296"/>
                  <a:gd name="T4" fmla="*/ 0 w 194"/>
                  <a:gd name="T5" fmla="*/ 145 h 296"/>
                  <a:gd name="T6" fmla="*/ 0 w 194"/>
                  <a:gd name="T7" fmla="*/ 150 h 296"/>
                  <a:gd name="T8" fmla="*/ 2 w 194"/>
                  <a:gd name="T9" fmla="*/ 155 h 296"/>
                  <a:gd name="T10" fmla="*/ 4 w 194"/>
                  <a:gd name="T11" fmla="*/ 159 h 296"/>
                  <a:gd name="T12" fmla="*/ 8 w 194"/>
                  <a:gd name="T13" fmla="*/ 163 h 296"/>
                  <a:gd name="T14" fmla="*/ 12 w 194"/>
                  <a:gd name="T15" fmla="*/ 165 h 296"/>
                  <a:gd name="T16" fmla="*/ 16 w 194"/>
                  <a:gd name="T17" fmla="*/ 166 h 296"/>
                  <a:gd name="T18" fmla="*/ 21 w 194"/>
                  <a:gd name="T19" fmla="*/ 166 h 296"/>
                  <a:gd name="T20" fmla="*/ 126 w 194"/>
                  <a:gd name="T21" fmla="*/ 295 h 296"/>
                  <a:gd name="T22" fmla="*/ 159 w 194"/>
                  <a:gd name="T23" fmla="*/ 142 h 296"/>
                  <a:gd name="T24" fmla="*/ 159 w 194"/>
                  <a:gd name="T25" fmla="*/ 138 h 296"/>
                  <a:gd name="T26" fmla="*/ 157 w 194"/>
                  <a:gd name="T27" fmla="*/ 136 h 296"/>
                  <a:gd name="T28" fmla="*/ 154 w 194"/>
                  <a:gd name="T29" fmla="*/ 133 h 296"/>
                  <a:gd name="T30" fmla="*/ 152 w 194"/>
                  <a:gd name="T31" fmla="*/ 131 h 296"/>
                  <a:gd name="T32" fmla="*/ 148 w 194"/>
                  <a:gd name="T33" fmla="*/ 130 h 296"/>
                  <a:gd name="T34" fmla="*/ 144 w 194"/>
                  <a:gd name="T35" fmla="*/ 129 h 296"/>
                  <a:gd name="T36" fmla="*/ 140 w 194"/>
                  <a:gd name="T37" fmla="*/ 129 h 296"/>
                  <a:gd name="T38" fmla="*/ 137 w 194"/>
                  <a:gd name="T39" fmla="*/ 129 h 296"/>
                  <a:gd name="T40" fmla="*/ 93 w 194"/>
                  <a:gd name="T41" fmla="*/ 75 h 296"/>
                  <a:gd name="T42" fmla="*/ 179 w 194"/>
                  <a:gd name="T43" fmla="*/ 93 h 296"/>
                  <a:gd name="T44" fmla="*/ 183 w 194"/>
                  <a:gd name="T45" fmla="*/ 92 h 296"/>
                  <a:gd name="T46" fmla="*/ 185 w 194"/>
                  <a:gd name="T47" fmla="*/ 91 h 296"/>
                  <a:gd name="T48" fmla="*/ 189 w 194"/>
                  <a:gd name="T49" fmla="*/ 89 h 296"/>
                  <a:gd name="T50" fmla="*/ 191 w 194"/>
                  <a:gd name="T51" fmla="*/ 86 h 296"/>
                  <a:gd name="T52" fmla="*/ 192 w 194"/>
                  <a:gd name="T53" fmla="*/ 83 h 296"/>
                  <a:gd name="T54" fmla="*/ 193 w 194"/>
                  <a:gd name="T55" fmla="*/ 78 h 296"/>
                  <a:gd name="T56" fmla="*/ 192 w 194"/>
                  <a:gd name="T57" fmla="*/ 74 h 296"/>
                  <a:gd name="T58" fmla="*/ 190 w 194"/>
                  <a:gd name="T59" fmla="*/ 70 h 296"/>
                  <a:gd name="T60" fmla="*/ 188 w 194"/>
                  <a:gd name="T61" fmla="*/ 68 h 296"/>
                  <a:gd name="T62" fmla="*/ 184 w 194"/>
                  <a:gd name="T63" fmla="*/ 65 h 296"/>
                  <a:gd name="T64" fmla="*/ 181 w 194"/>
                  <a:gd name="T65" fmla="*/ 64 h 296"/>
                  <a:gd name="T66" fmla="*/ 122 w 194"/>
                  <a:gd name="T67" fmla="*/ 64 h 296"/>
                  <a:gd name="T68" fmla="*/ 112 w 194"/>
                  <a:gd name="T69" fmla="*/ 42 h 296"/>
                  <a:gd name="T70" fmla="*/ 113 w 194"/>
                  <a:gd name="T71" fmla="*/ 37 h 296"/>
                  <a:gd name="T72" fmla="*/ 114 w 194"/>
                  <a:gd name="T73" fmla="*/ 30 h 296"/>
                  <a:gd name="T74" fmla="*/ 114 w 194"/>
                  <a:gd name="T75" fmla="*/ 24 h 296"/>
                  <a:gd name="T76" fmla="*/ 112 w 194"/>
                  <a:gd name="T77" fmla="*/ 19 h 296"/>
                  <a:gd name="T78" fmla="*/ 110 w 194"/>
                  <a:gd name="T79" fmla="*/ 15 h 296"/>
                  <a:gd name="T80" fmla="*/ 107 w 194"/>
                  <a:gd name="T81" fmla="*/ 10 h 296"/>
                  <a:gd name="T82" fmla="*/ 103 w 194"/>
                  <a:gd name="T83" fmla="*/ 7 h 296"/>
                  <a:gd name="T84" fmla="*/ 98 w 194"/>
                  <a:gd name="T85" fmla="*/ 3 h 296"/>
                  <a:gd name="T86" fmla="*/ 93 w 194"/>
                  <a:gd name="T87" fmla="*/ 1 h 296"/>
                  <a:gd name="T88" fmla="*/ 87 w 194"/>
                  <a:gd name="T89" fmla="*/ 0 h 296"/>
                  <a:gd name="T90" fmla="*/ 81 w 194"/>
                  <a:gd name="T91" fmla="*/ 0 h 296"/>
                  <a:gd name="T92" fmla="*/ 75 w 194"/>
                  <a:gd name="T93" fmla="*/ 1 h 296"/>
                  <a:gd name="T94" fmla="*/ 69 w 194"/>
                  <a:gd name="T95" fmla="*/ 3 h 296"/>
                  <a:gd name="T96" fmla="*/ 63 w 194"/>
                  <a:gd name="T97" fmla="*/ 6 h 296"/>
                  <a:gd name="T98" fmla="*/ 59 w 194"/>
                  <a:gd name="T99" fmla="*/ 11 h 296"/>
                  <a:gd name="T100" fmla="*/ 55 w 194"/>
                  <a:gd name="T101" fmla="*/ 17 h 296"/>
                  <a:gd name="T102" fmla="*/ 53 w 194"/>
                  <a:gd name="T103" fmla="*/ 23 h 29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94"/>
                  <a:gd name="T157" fmla="*/ 0 h 296"/>
                  <a:gd name="T158" fmla="*/ 194 w 194"/>
                  <a:gd name="T159" fmla="*/ 296 h 29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94" h="296">
                    <a:moveTo>
                      <a:pt x="53" y="23"/>
                    </a:moveTo>
                    <a:lnTo>
                      <a:pt x="2" y="137"/>
                    </a:lnTo>
                    <a:lnTo>
                      <a:pt x="1" y="138"/>
                    </a:lnTo>
                    <a:lnTo>
                      <a:pt x="1" y="140"/>
                    </a:lnTo>
                    <a:lnTo>
                      <a:pt x="0" y="142"/>
                    </a:lnTo>
                    <a:lnTo>
                      <a:pt x="0" y="145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1" y="152"/>
                    </a:lnTo>
                    <a:lnTo>
                      <a:pt x="2" y="155"/>
                    </a:lnTo>
                    <a:lnTo>
                      <a:pt x="3" y="157"/>
                    </a:lnTo>
                    <a:lnTo>
                      <a:pt x="4" y="159"/>
                    </a:lnTo>
                    <a:lnTo>
                      <a:pt x="6" y="161"/>
                    </a:lnTo>
                    <a:lnTo>
                      <a:pt x="8" y="163"/>
                    </a:lnTo>
                    <a:lnTo>
                      <a:pt x="10" y="164"/>
                    </a:lnTo>
                    <a:lnTo>
                      <a:pt x="12" y="165"/>
                    </a:lnTo>
                    <a:lnTo>
                      <a:pt x="14" y="165"/>
                    </a:lnTo>
                    <a:lnTo>
                      <a:pt x="16" y="166"/>
                    </a:lnTo>
                    <a:lnTo>
                      <a:pt x="18" y="166"/>
                    </a:lnTo>
                    <a:lnTo>
                      <a:pt x="21" y="166"/>
                    </a:lnTo>
                    <a:lnTo>
                      <a:pt x="126" y="166"/>
                    </a:lnTo>
                    <a:lnTo>
                      <a:pt x="126" y="295"/>
                    </a:lnTo>
                    <a:lnTo>
                      <a:pt x="159" y="295"/>
                    </a:lnTo>
                    <a:lnTo>
                      <a:pt x="159" y="142"/>
                    </a:lnTo>
                    <a:lnTo>
                      <a:pt x="159" y="140"/>
                    </a:lnTo>
                    <a:lnTo>
                      <a:pt x="159" y="138"/>
                    </a:lnTo>
                    <a:lnTo>
                      <a:pt x="158" y="137"/>
                    </a:lnTo>
                    <a:lnTo>
                      <a:pt x="157" y="136"/>
                    </a:lnTo>
                    <a:lnTo>
                      <a:pt x="156" y="135"/>
                    </a:lnTo>
                    <a:lnTo>
                      <a:pt x="154" y="133"/>
                    </a:lnTo>
                    <a:lnTo>
                      <a:pt x="153" y="132"/>
                    </a:lnTo>
                    <a:lnTo>
                      <a:pt x="152" y="131"/>
                    </a:lnTo>
                    <a:lnTo>
                      <a:pt x="150" y="131"/>
                    </a:lnTo>
                    <a:lnTo>
                      <a:pt x="148" y="130"/>
                    </a:lnTo>
                    <a:lnTo>
                      <a:pt x="146" y="130"/>
                    </a:lnTo>
                    <a:lnTo>
                      <a:pt x="144" y="129"/>
                    </a:lnTo>
                    <a:lnTo>
                      <a:pt x="142" y="129"/>
                    </a:lnTo>
                    <a:lnTo>
                      <a:pt x="140" y="129"/>
                    </a:lnTo>
                    <a:lnTo>
                      <a:pt x="139" y="129"/>
                    </a:lnTo>
                    <a:lnTo>
                      <a:pt x="137" y="129"/>
                    </a:lnTo>
                    <a:lnTo>
                      <a:pt x="76" y="125"/>
                    </a:lnTo>
                    <a:lnTo>
                      <a:pt x="93" y="75"/>
                    </a:lnTo>
                    <a:lnTo>
                      <a:pt x="105" y="93"/>
                    </a:lnTo>
                    <a:lnTo>
                      <a:pt x="179" y="93"/>
                    </a:lnTo>
                    <a:lnTo>
                      <a:pt x="181" y="92"/>
                    </a:lnTo>
                    <a:lnTo>
                      <a:pt x="183" y="92"/>
                    </a:lnTo>
                    <a:lnTo>
                      <a:pt x="184" y="91"/>
                    </a:lnTo>
                    <a:lnTo>
                      <a:pt x="185" y="91"/>
                    </a:lnTo>
                    <a:lnTo>
                      <a:pt x="187" y="90"/>
                    </a:lnTo>
                    <a:lnTo>
                      <a:pt x="189" y="89"/>
                    </a:lnTo>
                    <a:lnTo>
                      <a:pt x="190" y="87"/>
                    </a:lnTo>
                    <a:lnTo>
                      <a:pt x="191" y="86"/>
                    </a:lnTo>
                    <a:lnTo>
                      <a:pt x="192" y="84"/>
                    </a:lnTo>
                    <a:lnTo>
                      <a:pt x="192" y="83"/>
                    </a:lnTo>
                    <a:lnTo>
                      <a:pt x="193" y="81"/>
                    </a:lnTo>
                    <a:lnTo>
                      <a:pt x="193" y="78"/>
                    </a:lnTo>
                    <a:lnTo>
                      <a:pt x="193" y="76"/>
                    </a:lnTo>
                    <a:lnTo>
                      <a:pt x="192" y="74"/>
                    </a:lnTo>
                    <a:lnTo>
                      <a:pt x="191" y="72"/>
                    </a:lnTo>
                    <a:lnTo>
                      <a:pt x="190" y="70"/>
                    </a:lnTo>
                    <a:lnTo>
                      <a:pt x="189" y="69"/>
                    </a:lnTo>
                    <a:lnTo>
                      <a:pt x="188" y="68"/>
                    </a:lnTo>
                    <a:lnTo>
                      <a:pt x="186" y="66"/>
                    </a:lnTo>
                    <a:lnTo>
                      <a:pt x="184" y="65"/>
                    </a:lnTo>
                    <a:lnTo>
                      <a:pt x="184" y="64"/>
                    </a:lnTo>
                    <a:lnTo>
                      <a:pt x="181" y="64"/>
                    </a:lnTo>
                    <a:lnTo>
                      <a:pt x="179" y="64"/>
                    </a:lnTo>
                    <a:lnTo>
                      <a:pt x="122" y="64"/>
                    </a:lnTo>
                    <a:lnTo>
                      <a:pt x="110" y="44"/>
                    </a:lnTo>
                    <a:lnTo>
                      <a:pt x="112" y="42"/>
                    </a:lnTo>
                    <a:lnTo>
                      <a:pt x="113" y="39"/>
                    </a:lnTo>
                    <a:lnTo>
                      <a:pt x="113" y="37"/>
                    </a:lnTo>
                    <a:lnTo>
                      <a:pt x="114" y="34"/>
                    </a:lnTo>
                    <a:lnTo>
                      <a:pt x="114" y="30"/>
                    </a:lnTo>
                    <a:lnTo>
                      <a:pt x="114" y="28"/>
                    </a:lnTo>
                    <a:lnTo>
                      <a:pt x="114" y="24"/>
                    </a:lnTo>
                    <a:lnTo>
                      <a:pt x="113" y="22"/>
                    </a:lnTo>
                    <a:lnTo>
                      <a:pt x="112" y="19"/>
                    </a:lnTo>
                    <a:lnTo>
                      <a:pt x="111" y="17"/>
                    </a:lnTo>
                    <a:lnTo>
                      <a:pt x="110" y="15"/>
                    </a:lnTo>
                    <a:lnTo>
                      <a:pt x="109" y="13"/>
                    </a:lnTo>
                    <a:lnTo>
                      <a:pt x="107" y="10"/>
                    </a:lnTo>
                    <a:lnTo>
                      <a:pt x="105" y="9"/>
                    </a:lnTo>
                    <a:lnTo>
                      <a:pt x="103" y="7"/>
                    </a:lnTo>
                    <a:lnTo>
                      <a:pt x="101" y="5"/>
                    </a:lnTo>
                    <a:lnTo>
                      <a:pt x="98" y="3"/>
                    </a:lnTo>
                    <a:lnTo>
                      <a:pt x="96" y="3"/>
                    </a:lnTo>
                    <a:lnTo>
                      <a:pt x="93" y="1"/>
                    </a:lnTo>
                    <a:lnTo>
                      <a:pt x="90" y="1"/>
                    </a:lnTo>
                    <a:lnTo>
                      <a:pt x="87" y="0"/>
                    </a:lnTo>
                    <a:lnTo>
                      <a:pt x="84" y="0"/>
                    </a:lnTo>
                    <a:lnTo>
                      <a:pt x="81" y="0"/>
                    </a:lnTo>
                    <a:lnTo>
                      <a:pt x="78" y="0"/>
                    </a:lnTo>
                    <a:lnTo>
                      <a:pt x="75" y="1"/>
                    </a:lnTo>
                    <a:lnTo>
                      <a:pt x="72" y="2"/>
                    </a:lnTo>
                    <a:lnTo>
                      <a:pt x="69" y="3"/>
                    </a:lnTo>
                    <a:lnTo>
                      <a:pt x="66" y="4"/>
                    </a:lnTo>
                    <a:lnTo>
                      <a:pt x="63" y="6"/>
                    </a:lnTo>
                    <a:lnTo>
                      <a:pt x="61" y="9"/>
                    </a:lnTo>
                    <a:lnTo>
                      <a:pt x="59" y="11"/>
                    </a:lnTo>
                    <a:lnTo>
                      <a:pt x="57" y="13"/>
                    </a:lnTo>
                    <a:lnTo>
                      <a:pt x="55" y="17"/>
                    </a:lnTo>
                    <a:lnTo>
                      <a:pt x="53" y="19"/>
                    </a:lnTo>
                    <a:lnTo>
                      <a:pt x="53" y="23"/>
                    </a:lnTo>
                  </a:path>
                </a:pathLst>
              </a:custGeom>
              <a:solidFill>
                <a:srgbClr val="FC0128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46429325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/>
              <a:t>Review -- Instruction Latencies</a:t>
            </a:r>
          </a:p>
        </p:txBody>
      </p:sp>
      <p:grpSp>
        <p:nvGrpSpPr>
          <p:cNvPr id="9219" name="Group 3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1981200" y="4495800"/>
            <a:ext cx="5029200" cy="228600"/>
            <a:chOff x="1248" y="2832"/>
            <a:chExt cx="3168" cy="144"/>
          </a:xfrm>
        </p:grpSpPr>
        <p:grpSp>
          <p:nvGrpSpPr>
            <p:cNvPr id="9289" name="Group 4"/>
            <p:cNvGrpSpPr>
              <a:grpSpLocks/>
            </p:cNvGrpSpPr>
            <p:nvPr/>
          </p:nvGrpSpPr>
          <p:grpSpPr bwMode="auto">
            <a:xfrm>
              <a:off x="1488" y="2832"/>
              <a:ext cx="528" cy="144"/>
              <a:chOff x="1488" y="2832"/>
              <a:chExt cx="528" cy="144"/>
            </a:xfrm>
          </p:grpSpPr>
          <p:sp>
            <p:nvSpPr>
              <p:cNvPr id="9313" name="Line 5"/>
              <p:cNvSpPr>
                <a:spLocks noChangeShapeType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1488" y="2832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4" name="Line 6"/>
              <p:cNvSpPr>
                <a:spLocks noChangeShapeType="1"/>
              </p:cNvSpPr>
              <p:nvPr>
                <p:custDataLst>
                  <p:tags r:id="rId81"/>
                </p:custDataLst>
              </p:nvPr>
            </p:nvSpPr>
            <p:spPr bwMode="auto">
              <a:xfrm flipV="1">
                <a:off x="1488" y="283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5" name="Line 7"/>
              <p:cNvSpPr>
                <a:spLocks noChangeShapeType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1776" y="283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6" name="Line 8"/>
              <p:cNvSpPr>
                <a:spLocks noChangeShapeType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1776" y="2976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90" name="Group 9"/>
            <p:cNvGrpSpPr>
              <a:grpSpLocks/>
            </p:cNvGrpSpPr>
            <p:nvPr/>
          </p:nvGrpSpPr>
          <p:grpSpPr bwMode="auto">
            <a:xfrm>
              <a:off x="2016" y="2832"/>
              <a:ext cx="528" cy="144"/>
              <a:chOff x="2016" y="2832"/>
              <a:chExt cx="528" cy="144"/>
            </a:xfrm>
          </p:grpSpPr>
          <p:sp>
            <p:nvSpPr>
              <p:cNvPr id="9309" name="Line 10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2016" y="2832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0" name="Line 11"/>
              <p:cNvSpPr>
                <a:spLocks noChangeShapeType="1"/>
              </p:cNvSpPr>
              <p:nvPr>
                <p:custDataLst>
                  <p:tags r:id="rId77"/>
                </p:custDataLst>
              </p:nvPr>
            </p:nvSpPr>
            <p:spPr bwMode="auto">
              <a:xfrm flipV="1">
                <a:off x="2016" y="283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1" name="Line 12"/>
              <p:cNvSpPr>
                <a:spLocks noChangeShapeType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2304" y="283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2" name="Line 13"/>
              <p:cNvSpPr>
                <a:spLocks noChangeShapeType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2304" y="2976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91" name="Group 14"/>
            <p:cNvGrpSpPr>
              <a:grpSpLocks/>
            </p:cNvGrpSpPr>
            <p:nvPr/>
          </p:nvGrpSpPr>
          <p:grpSpPr bwMode="auto">
            <a:xfrm>
              <a:off x="2544" y="2832"/>
              <a:ext cx="528" cy="144"/>
              <a:chOff x="2544" y="2832"/>
              <a:chExt cx="528" cy="144"/>
            </a:xfrm>
          </p:grpSpPr>
          <p:sp>
            <p:nvSpPr>
              <p:cNvPr id="9305" name="Line 15"/>
              <p:cNvSpPr>
                <a:spLocks noChangeShapeType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2544" y="2832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06" name="Line 16"/>
              <p:cNvSpPr>
                <a:spLocks noChangeShapeType="1"/>
              </p:cNvSpPr>
              <p:nvPr>
                <p:custDataLst>
                  <p:tags r:id="rId73"/>
                </p:custDataLst>
              </p:nvPr>
            </p:nvSpPr>
            <p:spPr bwMode="auto">
              <a:xfrm flipV="1">
                <a:off x="2544" y="283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07" name="Line 17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2832" y="283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08" name="Line 18"/>
              <p:cNvSpPr>
                <a:spLocks noChangeShapeType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2832" y="2976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92" name="Group 19"/>
            <p:cNvGrpSpPr>
              <a:grpSpLocks/>
            </p:cNvGrpSpPr>
            <p:nvPr/>
          </p:nvGrpSpPr>
          <p:grpSpPr bwMode="auto">
            <a:xfrm>
              <a:off x="3072" y="2832"/>
              <a:ext cx="528" cy="144"/>
              <a:chOff x="3072" y="2832"/>
              <a:chExt cx="528" cy="144"/>
            </a:xfrm>
          </p:grpSpPr>
          <p:sp>
            <p:nvSpPr>
              <p:cNvPr id="9301" name="Line 20"/>
              <p:cNvSpPr>
                <a:spLocks noChangeShapeType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3072" y="2832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02" name="Line 21"/>
              <p:cNvSpPr>
                <a:spLocks noChangeShapeType="1"/>
              </p:cNvSpPr>
              <p:nvPr>
                <p:custDataLst>
                  <p:tags r:id="rId69"/>
                </p:custDataLst>
              </p:nvPr>
            </p:nvSpPr>
            <p:spPr bwMode="auto">
              <a:xfrm flipV="1">
                <a:off x="3072" y="283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03" name="Line 22"/>
              <p:cNvSpPr>
                <a:spLocks noChangeShapeType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3360" y="283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04" name="Line 23"/>
              <p:cNvSpPr>
                <a:spLocks noChangeShapeType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3360" y="2976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93" name="Group 24"/>
            <p:cNvGrpSpPr>
              <a:grpSpLocks/>
            </p:cNvGrpSpPr>
            <p:nvPr/>
          </p:nvGrpSpPr>
          <p:grpSpPr bwMode="auto">
            <a:xfrm>
              <a:off x="3600" y="2832"/>
              <a:ext cx="528" cy="144"/>
              <a:chOff x="3600" y="2832"/>
              <a:chExt cx="528" cy="144"/>
            </a:xfrm>
          </p:grpSpPr>
          <p:sp>
            <p:nvSpPr>
              <p:cNvPr id="9297" name="Line 25"/>
              <p:cNvSpPr>
                <a:spLocks noChangeShapeType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3600" y="2832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98" name="Line 26"/>
              <p:cNvSpPr>
                <a:spLocks noChangeShapeType="1"/>
              </p:cNvSpPr>
              <p:nvPr>
                <p:custDataLst>
                  <p:tags r:id="rId65"/>
                </p:custDataLst>
              </p:nvPr>
            </p:nvSpPr>
            <p:spPr bwMode="auto">
              <a:xfrm flipV="1">
                <a:off x="3600" y="283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99" name="Line 27"/>
              <p:cNvSpPr>
                <a:spLocks noChangeShapeType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3888" y="283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00" name="Line 28"/>
              <p:cNvSpPr>
                <a:spLocks noChangeShapeType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3888" y="2976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94" name="Line 29"/>
            <p:cNvSpPr>
              <a:spLocks noChangeShapeType="1"/>
            </p:cNvSpPr>
            <p:nvPr>
              <p:custDataLst>
                <p:tags r:id="rId61"/>
              </p:custDataLst>
            </p:nvPr>
          </p:nvSpPr>
          <p:spPr bwMode="auto">
            <a:xfrm>
              <a:off x="4128" y="2832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5" name="Line 30"/>
            <p:cNvSpPr>
              <a:spLocks noChangeShapeType="1"/>
            </p:cNvSpPr>
            <p:nvPr>
              <p:custDataLst>
                <p:tags r:id="rId62"/>
              </p:custDataLst>
            </p:nvPr>
          </p:nvSpPr>
          <p:spPr bwMode="auto">
            <a:xfrm flipV="1">
              <a:off x="4128" y="2832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6" name="Line 31"/>
            <p:cNvSpPr>
              <a:spLocks noChangeShapeType="1"/>
            </p:cNvSpPr>
            <p:nvPr>
              <p:custDataLst>
                <p:tags r:id="rId63"/>
              </p:custDataLst>
            </p:nvPr>
          </p:nvSpPr>
          <p:spPr bwMode="auto">
            <a:xfrm>
              <a:off x="1248" y="2976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0" name="Line 3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2362200" y="4114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1" name="Line 3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3200400" y="4114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2" name="Rectangle 3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24113" y="4114800"/>
            <a:ext cx="80803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Cycle 1</a:t>
            </a:r>
          </a:p>
        </p:txBody>
      </p:sp>
      <p:sp>
        <p:nvSpPr>
          <p:cNvPr id="9223" name="Rectangle 3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186113" y="4114800"/>
            <a:ext cx="80803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Cycle 2</a:t>
            </a:r>
          </a:p>
        </p:txBody>
      </p:sp>
      <p:sp>
        <p:nvSpPr>
          <p:cNvPr id="9224" name="Line 3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4038600" y="4114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Line 3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4876800" y="4114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6" name="Line 3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715000" y="4114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7" name="Line 3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553200" y="4114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8" name="Rectangle 4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100513" y="4114800"/>
            <a:ext cx="80803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Cycle 3</a:t>
            </a:r>
          </a:p>
        </p:txBody>
      </p:sp>
      <p:sp>
        <p:nvSpPr>
          <p:cNvPr id="9229" name="Rectangle 4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862513" y="4114800"/>
            <a:ext cx="80803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Cycle 4</a:t>
            </a:r>
          </a:p>
        </p:txBody>
      </p:sp>
      <p:sp>
        <p:nvSpPr>
          <p:cNvPr id="9230" name="Rectangle 42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700713" y="4114800"/>
            <a:ext cx="80803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Cycle 5</a:t>
            </a:r>
          </a:p>
        </p:txBody>
      </p:sp>
      <p:grpSp>
        <p:nvGrpSpPr>
          <p:cNvPr id="9231" name="Group 43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2374900" y="4953000"/>
            <a:ext cx="4165600" cy="333375"/>
            <a:chOff x="1496" y="3120"/>
            <a:chExt cx="2624" cy="210"/>
          </a:xfrm>
        </p:grpSpPr>
        <p:grpSp>
          <p:nvGrpSpPr>
            <p:cNvPr id="9274" name="Group 44"/>
            <p:cNvGrpSpPr>
              <a:grpSpLocks/>
            </p:cNvGrpSpPr>
            <p:nvPr/>
          </p:nvGrpSpPr>
          <p:grpSpPr bwMode="auto">
            <a:xfrm>
              <a:off x="1496" y="3120"/>
              <a:ext cx="512" cy="210"/>
              <a:chOff x="1496" y="3120"/>
              <a:chExt cx="512" cy="210"/>
            </a:xfrm>
          </p:grpSpPr>
          <p:sp>
            <p:nvSpPr>
              <p:cNvPr id="9287" name="Rectangle 45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1496" y="3128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9288" name="Rectangle 46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1537" y="3120"/>
                <a:ext cx="41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>
                    <a:latin typeface="Times New Roman" pitchFamily="18" charset="0"/>
                  </a:rPr>
                  <a:t>Ifetch</a:t>
                </a:r>
              </a:p>
            </p:txBody>
          </p:sp>
        </p:grpSp>
        <p:grpSp>
          <p:nvGrpSpPr>
            <p:cNvPr id="9275" name="Group 47"/>
            <p:cNvGrpSpPr>
              <a:grpSpLocks/>
            </p:cNvGrpSpPr>
            <p:nvPr/>
          </p:nvGrpSpPr>
          <p:grpSpPr bwMode="auto">
            <a:xfrm>
              <a:off x="2007" y="3120"/>
              <a:ext cx="562" cy="210"/>
              <a:chOff x="2007" y="3120"/>
              <a:chExt cx="562" cy="210"/>
            </a:xfrm>
          </p:grpSpPr>
          <p:sp>
            <p:nvSpPr>
              <p:cNvPr id="9285" name="Rectangle 48"/>
              <p:cNvSpPr>
                <a:spLocks noChangeArrowheads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2024" y="3128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9286" name="Rectangle 49"/>
              <p:cNvSpPr>
                <a:spLocks noChangeArrowheads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2007" y="3120"/>
                <a:ext cx="56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>
                    <a:latin typeface="Times New Roman" pitchFamily="18" charset="0"/>
                  </a:rPr>
                  <a:t>Reg/Dec</a:t>
                </a:r>
              </a:p>
            </p:txBody>
          </p:sp>
        </p:grpSp>
        <p:grpSp>
          <p:nvGrpSpPr>
            <p:cNvPr id="9276" name="Group 50"/>
            <p:cNvGrpSpPr>
              <a:grpSpLocks/>
            </p:cNvGrpSpPr>
            <p:nvPr/>
          </p:nvGrpSpPr>
          <p:grpSpPr bwMode="auto">
            <a:xfrm>
              <a:off x="2552" y="3120"/>
              <a:ext cx="512" cy="210"/>
              <a:chOff x="2552" y="3120"/>
              <a:chExt cx="512" cy="210"/>
            </a:xfrm>
          </p:grpSpPr>
          <p:sp>
            <p:nvSpPr>
              <p:cNvPr id="9283" name="Rectangle 51"/>
              <p:cNvSpPr>
                <a:spLocks noChangeArrowheads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2552" y="3128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9284" name="Rectangle 52"/>
              <p:cNvSpPr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2631" y="3120"/>
                <a:ext cx="370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>
                    <a:latin typeface="Times New Roman" pitchFamily="18" charset="0"/>
                  </a:rPr>
                  <a:t>Exec</a:t>
                </a:r>
              </a:p>
            </p:txBody>
          </p:sp>
        </p:grpSp>
        <p:grpSp>
          <p:nvGrpSpPr>
            <p:cNvPr id="9277" name="Group 53"/>
            <p:cNvGrpSpPr>
              <a:grpSpLocks/>
            </p:cNvGrpSpPr>
            <p:nvPr/>
          </p:nvGrpSpPr>
          <p:grpSpPr bwMode="auto">
            <a:xfrm>
              <a:off x="3080" y="3120"/>
              <a:ext cx="512" cy="210"/>
              <a:chOff x="3080" y="3120"/>
              <a:chExt cx="512" cy="210"/>
            </a:xfrm>
          </p:grpSpPr>
          <p:sp>
            <p:nvSpPr>
              <p:cNvPr id="9281" name="Rectangle 54"/>
              <p:cNvSpPr>
                <a:spLocks noChangeArrowheads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3080" y="3128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9282" name="Rectangle 55"/>
              <p:cNvSpPr>
                <a:spLocks noChangeArrowheads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3159" y="3120"/>
                <a:ext cx="385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>
                    <a:latin typeface="Times New Roman" pitchFamily="18" charset="0"/>
                  </a:rPr>
                  <a:t>Mem</a:t>
                </a:r>
              </a:p>
            </p:txBody>
          </p:sp>
        </p:grpSp>
        <p:grpSp>
          <p:nvGrpSpPr>
            <p:cNvPr id="9278" name="Group 56"/>
            <p:cNvGrpSpPr>
              <a:grpSpLocks/>
            </p:cNvGrpSpPr>
            <p:nvPr/>
          </p:nvGrpSpPr>
          <p:grpSpPr bwMode="auto">
            <a:xfrm>
              <a:off x="3608" y="3120"/>
              <a:ext cx="512" cy="210"/>
              <a:chOff x="3608" y="3120"/>
              <a:chExt cx="512" cy="210"/>
            </a:xfrm>
          </p:grpSpPr>
          <p:sp>
            <p:nvSpPr>
              <p:cNvPr id="9279" name="Rectangle 57"/>
              <p:cNvSpPr>
                <a:spLocks noChangeArrowheads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3608" y="3128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9280" name="Rectangle 58"/>
              <p:cNvSpPr>
                <a:spLocks noChangeArrowheads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3687" y="3120"/>
                <a:ext cx="27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>
                    <a:latin typeface="Times New Roman" pitchFamily="18" charset="0"/>
                  </a:rPr>
                  <a:t>Wr</a:t>
                </a:r>
              </a:p>
            </p:txBody>
          </p:sp>
        </p:grpSp>
      </p:grpSp>
      <p:sp>
        <p:nvSpPr>
          <p:cNvPr id="9232" name="Rectangle 5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814513" y="4953000"/>
            <a:ext cx="5984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Load</a:t>
            </a:r>
          </a:p>
        </p:txBody>
      </p:sp>
      <p:sp>
        <p:nvSpPr>
          <p:cNvPr id="9233" name="Line 6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553200" y="22098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234" name="Group 61"/>
          <p:cNvGrpSpPr>
            <a:grpSpLocks/>
          </p:cNvGrpSpPr>
          <p:nvPr>
            <p:custDataLst>
              <p:tags r:id="rId17"/>
            </p:custDataLst>
          </p:nvPr>
        </p:nvGrpSpPr>
        <p:grpSpPr bwMode="auto">
          <a:xfrm>
            <a:off x="1981200" y="2209800"/>
            <a:ext cx="5029200" cy="228600"/>
            <a:chOff x="1248" y="1392"/>
            <a:chExt cx="3168" cy="144"/>
          </a:xfrm>
        </p:grpSpPr>
        <p:grpSp>
          <p:nvGrpSpPr>
            <p:cNvPr id="9267" name="Group 62"/>
            <p:cNvGrpSpPr>
              <a:grpSpLocks/>
            </p:cNvGrpSpPr>
            <p:nvPr/>
          </p:nvGrpSpPr>
          <p:grpSpPr bwMode="auto">
            <a:xfrm>
              <a:off x="1488" y="1392"/>
              <a:ext cx="2640" cy="144"/>
              <a:chOff x="1488" y="1392"/>
              <a:chExt cx="2640" cy="144"/>
            </a:xfrm>
          </p:grpSpPr>
          <p:sp>
            <p:nvSpPr>
              <p:cNvPr id="9270" name="Line 63"/>
              <p:cNvSpPr>
                <a:spLocks noChangeShapeType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1488" y="1392"/>
                <a:ext cx="14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1" name="Line 64"/>
              <p:cNvSpPr>
                <a:spLocks noChangeShapeType="1"/>
              </p:cNvSpPr>
              <p:nvPr>
                <p:custDataLst>
                  <p:tags r:id="rId48"/>
                </p:custDataLst>
              </p:nvPr>
            </p:nvSpPr>
            <p:spPr bwMode="auto">
              <a:xfrm flipV="1">
                <a:off x="1488" y="139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2" name="Line 65"/>
              <p:cNvSpPr>
                <a:spLocks noChangeShapeType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2928" y="139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3" name="Line 66"/>
              <p:cNvSpPr>
                <a:spLocks noChangeShapeType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2928" y="1536"/>
                <a:ext cx="1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68" name="Line 67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4128" y="1392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9" name="Line 68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1248" y="1536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35" name="Group 69"/>
          <p:cNvGrpSpPr>
            <a:grpSpLocks/>
          </p:cNvGrpSpPr>
          <p:nvPr>
            <p:custDataLst>
              <p:tags r:id="rId18"/>
            </p:custDataLst>
          </p:nvPr>
        </p:nvGrpSpPr>
        <p:grpSpPr bwMode="auto">
          <a:xfrm>
            <a:off x="2374900" y="2667000"/>
            <a:ext cx="4165600" cy="333375"/>
            <a:chOff x="1496" y="1680"/>
            <a:chExt cx="2624" cy="210"/>
          </a:xfrm>
        </p:grpSpPr>
        <p:grpSp>
          <p:nvGrpSpPr>
            <p:cNvPr id="9252" name="Group 70"/>
            <p:cNvGrpSpPr>
              <a:grpSpLocks/>
            </p:cNvGrpSpPr>
            <p:nvPr/>
          </p:nvGrpSpPr>
          <p:grpSpPr bwMode="auto">
            <a:xfrm>
              <a:off x="1496" y="1680"/>
              <a:ext cx="512" cy="210"/>
              <a:chOff x="1496" y="1680"/>
              <a:chExt cx="512" cy="210"/>
            </a:xfrm>
          </p:grpSpPr>
          <p:sp>
            <p:nvSpPr>
              <p:cNvPr id="9265" name="Rectangle 71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1496" y="1688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9266" name="Rectangle 72"/>
              <p:cNvSpPr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1537" y="1680"/>
                <a:ext cx="41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>
                    <a:latin typeface="Times New Roman" pitchFamily="18" charset="0"/>
                  </a:rPr>
                  <a:t>Ifetch</a:t>
                </a:r>
              </a:p>
            </p:txBody>
          </p:sp>
        </p:grpSp>
        <p:grpSp>
          <p:nvGrpSpPr>
            <p:cNvPr id="9253" name="Group 73"/>
            <p:cNvGrpSpPr>
              <a:grpSpLocks/>
            </p:cNvGrpSpPr>
            <p:nvPr/>
          </p:nvGrpSpPr>
          <p:grpSpPr bwMode="auto">
            <a:xfrm>
              <a:off x="2007" y="1680"/>
              <a:ext cx="562" cy="210"/>
              <a:chOff x="2007" y="1680"/>
              <a:chExt cx="562" cy="210"/>
            </a:xfrm>
          </p:grpSpPr>
          <p:sp>
            <p:nvSpPr>
              <p:cNvPr id="9263" name="Rectangle 74"/>
              <p:cNvSpPr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2024" y="1688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9264" name="Rectangle 75"/>
              <p:cNvSpPr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2007" y="1680"/>
                <a:ext cx="56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>
                    <a:latin typeface="Times New Roman" pitchFamily="18" charset="0"/>
                  </a:rPr>
                  <a:t>Reg/Dec</a:t>
                </a:r>
              </a:p>
            </p:txBody>
          </p:sp>
        </p:grpSp>
        <p:grpSp>
          <p:nvGrpSpPr>
            <p:cNvPr id="9254" name="Group 76"/>
            <p:cNvGrpSpPr>
              <a:grpSpLocks/>
            </p:cNvGrpSpPr>
            <p:nvPr/>
          </p:nvGrpSpPr>
          <p:grpSpPr bwMode="auto">
            <a:xfrm>
              <a:off x="2552" y="1680"/>
              <a:ext cx="512" cy="210"/>
              <a:chOff x="2552" y="1680"/>
              <a:chExt cx="512" cy="210"/>
            </a:xfrm>
          </p:grpSpPr>
          <p:sp>
            <p:nvSpPr>
              <p:cNvPr id="9261" name="Rectangle 77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2552" y="1688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9262" name="Rectangle 78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2631" y="1680"/>
                <a:ext cx="370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>
                    <a:latin typeface="Times New Roman" pitchFamily="18" charset="0"/>
                  </a:rPr>
                  <a:t>Exec</a:t>
                </a:r>
              </a:p>
            </p:txBody>
          </p:sp>
        </p:grpSp>
        <p:grpSp>
          <p:nvGrpSpPr>
            <p:cNvPr id="9255" name="Group 79"/>
            <p:cNvGrpSpPr>
              <a:grpSpLocks/>
            </p:cNvGrpSpPr>
            <p:nvPr/>
          </p:nvGrpSpPr>
          <p:grpSpPr bwMode="auto">
            <a:xfrm>
              <a:off x="3080" y="1680"/>
              <a:ext cx="512" cy="210"/>
              <a:chOff x="3080" y="1680"/>
              <a:chExt cx="512" cy="210"/>
            </a:xfrm>
          </p:grpSpPr>
          <p:sp>
            <p:nvSpPr>
              <p:cNvPr id="9259" name="Rectangle 80"/>
              <p:cNvSpPr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3080" y="1688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9260" name="Rectangle 81"/>
              <p:cNvSpPr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159" y="1680"/>
                <a:ext cx="385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>
                    <a:latin typeface="Times New Roman" pitchFamily="18" charset="0"/>
                  </a:rPr>
                  <a:t>Mem</a:t>
                </a:r>
              </a:p>
            </p:txBody>
          </p:sp>
        </p:grpSp>
        <p:grpSp>
          <p:nvGrpSpPr>
            <p:cNvPr id="9256" name="Group 82"/>
            <p:cNvGrpSpPr>
              <a:grpSpLocks/>
            </p:cNvGrpSpPr>
            <p:nvPr/>
          </p:nvGrpSpPr>
          <p:grpSpPr bwMode="auto">
            <a:xfrm>
              <a:off x="3608" y="1680"/>
              <a:ext cx="512" cy="210"/>
              <a:chOff x="3608" y="1680"/>
              <a:chExt cx="512" cy="210"/>
            </a:xfrm>
          </p:grpSpPr>
          <p:sp>
            <p:nvSpPr>
              <p:cNvPr id="9257" name="Rectangle 83"/>
              <p:cNvSpPr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3608" y="1688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9258" name="Rectangle 84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3687" y="1680"/>
                <a:ext cx="27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>
                    <a:latin typeface="Times New Roman" pitchFamily="18" charset="0"/>
                  </a:rPr>
                  <a:t>Wr</a:t>
                </a:r>
              </a:p>
            </p:txBody>
          </p:sp>
        </p:grpSp>
      </p:grpSp>
      <p:sp>
        <p:nvSpPr>
          <p:cNvPr id="9236" name="Rectangle 8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814513" y="2667000"/>
            <a:ext cx="5984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Load</a:t>
            </a:r>
          </a:p>
        </p:txBody>
      </p:sp>
      <p:sp>
        <p:nvSpPr>
          <p:cNvPr id="9237" name="Rectangle 8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333750" y="1585913"/>
            <a:ext cx="26146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buSzPct val="100000"/>
              <a:buFontTx/>
              <a:buChar char="•"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Single-Cycle CPU</a:t>
            </a:r>
          </a:p>
        </p:txBody>
      </p:sp>
      <p:sp>
        <p:nvSpPr>
          <p:cNvPr id="9238" name="Rectangle 8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262313" y="3414713"/>
            <a:ext cx="290988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buSzPct val="100000"/>
              <a:buFontTx/>
              <a:buChar char="•"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Multiple Cycle CPU</a:t>
            </a:r>
          </a:p>
        </p:txBody>
      </p:sp>
      <p:grpSp>
        <p:nvGrpSpPr>
          <p:cNvPr id="9239" name="Group 88"/>
          <p:cNvGrpSpPr>
            <a:grpSpLocks/>
          </p:cNvGrpSpPr>
          <p:nvPr>
            <p:custDataLst>
              <p:tags r:id="rId22"/>
            </p:custDataLst>
          </p:nvPr>
        </p:nvGrpSpPr>
        <p:grpSpPr bwMode="auto">
          <a:xfrm>
            <a:off x="2374900" y="5486400"/>
            <a:ext cx="812800" cy="333375"/>
            <a:chOff x="1496" y="3456"/>
            <a:chExt cx="512" cy="210"/>
          </a:xfrm>
        </p:grpSpPr>
        <p:sp>
          <p:nvSpPr>
            <p:cNvPr id="9250" name="Rectangle 89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1496" y="3464"/>
              <a:ext cx="51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251" name="Rectangle 90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1537" y="3456"/>
              <a:ext cx="41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Ifetch</a:t>
              </a:r>
            </a:p>
          </p:txBody>
        </p:sp>
      </p:grpSp>
      <p:grpSp>
        <p:nvGrpSpPr>
          <p:cNvPr id="9240" name="Group 91"/>
          <p:cNvGrpSpPr>
            <a:grpSpLocks/>
          </p:cNvGrpSpPr>
          <p:nvPr>
            <p:custDataLst>
              <p:tags r:id="rId23"/>
            </p:custDataLst>
          </p:nvPr>
        </p:nvGrpSpPr>
        <p:grpSpPr bwMode="auto">
          <a:xfrm>
            <a:off x="3186113" y="5486400"/>
            <a:ext cx="892175" cy="333375"/>
            <a:chOff x="2007" y="3456"/>
            <a:chExt cx="562" cy="210"/>
          </a:xfrm>
        </p:grpSpPr>
        <p:sp>
          <p:nvSpPr>
            <p:cNvPr id="9248" name="Rectangle 92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024" y="3464"/>
              <a:ext cx="51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249" name="Rectangle 93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2007" y="3456"/>
              <a:ext cx="56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Reg/Dec</a:t>
              </a:r>
            </a:p>
          </p:txBody>
        </p:sp>
      </p:grpSp>
      <p:grpSp>
        <p:nvGrpSpPr>
          <p:cNvPr id="9241" name="Group 94"/>
          <p:cNvGrpSpPr>
            <a:grpSpLocks/>
          </p:cNvGrpSpPr>
          <p:nvPr>
            <p:custDataLst>
              <p:tags r:id="rId24"/>
            </p:custDataLst>
          </p:nvPr>
        </p:nvGrpSpPr>
        <p:grpSpPr bwMode="auto">
          <a:xfrm>
            <a:off x="4051300" y="5486400"/>
            <a:ext cx="812800" cy="333375"/>
            <a:chOff x="2552" y="3456"/>
            <a:chExt cx="512" cy="210"/>
          </a:xfrm>
        </p:grpSpPr>
        <p:sp>
          <p:nvSpPr>
            <p:cNvPr id="9246" name="Rectangle 95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552" y="3464"/>
              <a:ext cx="51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247" name="Rectangle 96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631" y="3456"/>
              <a:ext cx="37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Exec</a:t>
              </a:r>
            </a:p>
          </p:txBody>
        </p:sp>
      </p:grpSp>
      <p:grpSp>
        <p:nvGrpSpPr>
          <p:cNvPr id="9242" name="Group 97"/>
          <p:cNvGrpSpPr>
            <a:grpSpLocks/>
          </p:cNvGrpSpPr>
          <p:nvPr>
            <p:custDataLst>
              <p:tags r:id="rId25"/>
            </p:custDataLst>
          </p:nvPr>
        </p:nvGrpSpPr>
        <p:grpSpPr bwMode="auto">
          <a:xfrm>
            <a:off x="4889500" y="5486400"/>
            <a:ext cx="812800" cy="333375"/>
            <a:chOff x="3080" y="3456"/>
            <a:chExt cx="512" cy="210"/>
          </a:xfrm>
        </p:grpSpPr>
        <p:sp>
          <p:nvSpPr>
            <p:cNvPr id="9244" name="Rectangle 98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080" y="3464"/>
              <a:ext cx="51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245" name="Rectangle 99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159" y="3456"/>
              <a:ext cx="27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Wr</a:t>
              </a:r>
            </a:p>
          </p:txBody>
        </p:sp>
      </p:grpSp>
      <p:sp>
        <p:nvSpPr>
          <p:cNvPr id="9243" name="Rectangle 100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814513" y="5486400"/>
            <a:ext cx="5302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Add</a:t>
            </a:r>
          </a:p>
        </p:txBody>
      </p:sp>
    </p:spTree>
    <p:extLst>
      <p:ext uri="{BB962C8B-B14F-4D97-AF65-F5344CB8AC3E}">
        <p14:creationId xmlns:p14="http://schemas.microsoft.com/office/powerpoint/2010/main" val="2667838738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</TotalTime>
  <Words>1646</Words>
  <Application>Microsoft Office PowerPoint</Application>
  <PresentationFormat>On-screen Show (4:3)</PresentationFormat>
  <Paragraphs>586</Paragraphs>
  <Slides>22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Comic Sans MS</vt:lpstr>
      <vt:lpstr>Tahoma</vt:lpstr>
      <vt:lpstr>Times New Roman</vt:lpstr>
      <vt:lpstr>Wingdings</vt:lpstr>
      <vt:lpstr>Office Theme</vt:lpstr>
      <vt:lpstr>Blends</vt:lpstr>
      <vt:lpstr>Bitmap Image</vt:lpstr>
      <vt:lpstr>Pipelining</vt:lpstr>
      <vt:lpstr>2-Level TLB Organization</vt:lpstr>
      <vt:lpstr>3-Level Cache Organization</vt:lpstr>
      <vt:lpstr>Pipelining: Natural Phenomenon</vt:lpstr>
      <vt:lpstr>Sequential Laundry</vt:lpstr>
      <vt:lpstr>Pipelined Laundry -- Start work ASAP</vt:lpstr>
      <vt:lpstr>PowerPoint Presentation</vt:lpstr>
      <vt:lpstr>Pipelining Lessons</vt:lpstr>
      <vt:lpstr>Review -- Instruction Latencies</vt:lpstr>
      <vt:lpstr>Instruction Latencies and Throughput</vt:lpstr>
      <vt:lpstr>Execution in a Pipelined Datapath</vt:lpstr>
      <vt:lpstr>Speed up calculation</vt:lpstr>
      <vt:lpstr>Pipelining Example 1</vt:lpstr>
      <vt:lpstr>Pipelining Example 2</vt:lpstr>
      <vt:lpstr>Hazards</vt:lpstr>
      <vt:lpstr>Data Hazards</vt:lpstr>
      <vt:lpstr>The Pipeline in Execution</vt:lpstr>
      <vt:lpstr>Branch Hazards</vt:lpstr>
      <vt:lpstr>Dealing With Data Hazards</vt:lpstr>
      <vt:lpstr>Dealing with Data Hazards in Software</vt:lpstr>
      <vt:lpstr>Handling Data Hazards in Hardware Stall the pipeline</vt:lpstr>
      <vt:lpstr>Pipeline Stalls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Caches: Policies and Interactions with VM</dc:title>
  <dc:creator>rakeshk</dc:creator>
  <cp:lastModifiedBy>Kumar, Rakesh</cp:lastModifiedBy>
  <cp:revision>71</cp:revision>
  <cp:lastPrinted>2014-09-11T18:14:23Z</cp:lastPrinted>
  <dcterms:created xsi:type="dcterms:W3CDTF">2006-08-16T00:00:00Z</dcterms:created>
  <dcterms:modified xsi:type="dcterms:W3CDTF">2022-09-23T00:46:07Z</dcterms:modified>
</cp:coreProperties>
</file>