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  <p:sldMasterId id="2147483972" r:id="rId2"/>
    <p:sldMasterId id="2147483974" r:id="rId3"/>
    <p:sldMasterId id="2147483986" r:id="rId4"/>
    <p:sldMasterId id="2147484002" r:id="rId5"/>
  </p:sldMasterIdLst>
  <p:notesMasterIdLst>
    <p:notesMasterId r:id="rId46"/>
  </p:notesMasterIdLst>
  <p:handoutMasterIdLst>
    <p:handoutMasterId r:id="rId47"/>
  </p:handoutMasterIdLst>
  <p:sldIdLst>
    <p:sldId id="258" r:id="rId6"/>
    <p:sldId id="345" r:id="rId7"/>
    <p:sldId id="346" r:id="rId8"/>
    <p:sldId id="347" r:id="rId9"/>
    <p:sldId id="360" r:id="rId10"/>
    <p:sldId id="361" r:id="rId11"/>
    <p:sldId id="362" r:id="rId12"/>
    <p:sldId id="372" r:id="rId13"/>
    <p:sldId id="466" r:id="rId14"/>
    <p:sldId id="502" r:id="rId15"/>
    <p:sldId id="469" r:id="rId16"/>
    <p:sldId id="470" r:id="rId17"/>
    <p:sldId id="446" r:id="rId18"/>
    <p:sldId id="440" r:id="rId19"/>
    <p:sldId id="403" r:id="rId20"/>
    <p:sldId id="404" r:id="rId21"/>
    <p:sldId id="568" r:id="rId22"/>
    <p:sldId id="504" r:id="rId23"/>
    <p:sldId id="472" r:id="rId24"/>
    <p:sldId id="443" r:id="rId25"/>
    <p:sldId id="467" r:id="rId26"/>
    <p:sldId id="441" r:id="rId27"/>
    <p:sldId id="569" r:id="rId28"/>
    <p:sldId id="494" r:id="rId29"/>
    <p:sldId id="458" r:id="rId30"/>
    <p:sldId id="570" r:id="rId31"/>
    <p:sldId id="571" r:id="rId32"/>
    <p:sldId id="572" r:id="rId33"/>
    <p:sldId id="573" r:id="rId34"/>
    <p:sldId id="574" r:id="rId35"/>
    <p:sldId id="575" r:id="rId36"/>
    <p:sldId id="576" r:id="rId37"/>
    <p:sldId id="577" r:id="rId38"/>
    <p:sldId id="500" r:id="rId39"/>
    <p:sldId id="473" r:id="rId40"/>
    <p:sldId id="477" r:id="rId41"/>
    <p:sldId id="510" r:id="rId42"/>
    <p:sldId id="476" r:id="rId43"/>
    <p:sldId id="567" r:id="rId44"/>
    <p:sldId id="424" r:id="rId45"/>
  </p:sldIdLst>
  <p:sldSz cx="12192000" cy="6858000"/>
  <p:notesSz cx="8218488" cy="107711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E40668B-177F-4FCE-B987-624FC238D333}">
          <p14:sldIdLst>
            <p14:sldId id="258"/>
            <p14:sldId id="345"/>
            <p14:sldId id="346"/>
            <p14:sldId id="347"/>
            <p14:sldId id="360"/>
            <p14:sldId id="361"/>
            <p14:sldId id="362"/>
            <p14:sldId id="372"/>
            <p14:sldId id="466"/>
            <p14:sldId id="502"/>
            <p14:sldId id="469"/>
            <p14:sldId id="470"/>
            <p14:sldId id="446"/>
            <p14:sldId id="440"/>
            <p14:sldId id="403"/>
            <p14:sldId id="404"/>
            <p14:sldId id="568"/>
            <p14:sldId id="504"/>
            <p14:sldId id="472"/>
            <p14:sldId id="443"/>
            <p14:sldId id="467"/>
            <p14:sldId id="441"/>
            <p14:sldId id="569"/>
            <p14:sldId id="494"/>
            <p14:sldId id="458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00"/>
            <p14:sldId id="473"/>
            <p14:sldId id="477"/>
            <p14:sldId id="510"/>
            <p14:sldId id="476"/>
            <p14:sldId id="567"/>
            <p14:sldId id="424"/>
          </p14:sldIdLst>
        </p14:section>
        <p14:section name="Untitled Section" id="{94F86456-96CD-4A68-8AC3-0C1A77ADE48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92" userDrawn="1">
          <p15:clr>
            <a:srgbClr val="A4A3A4"/>
          </p15:clr>
        </p15:guide>
        <p15:guide id="2" pos="258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A27"/>
    <a:srgbClr val="E6E6E6"/>
    <a:srgbClr val="CC0000"/>
    <a:srgbClr val="FFCC00"/>
    <a:srgbClr val="FFCC66"/>
    <a:srgbClr val="FFCC99"/>
    <a:srgbClr val="FF9900"/>
    <a:srgbClr val="008000"/>
    <a:srgbClr val="99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9D655-1212-42E1-A8BC-4D0BB29B7AFF}" v="142" dt="2022-08-23T18:26:41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0" autoAdjust="0"/>
    <p:restoredTop sz="77808" autoAdjust="0"/>
  </p:normalViewPr>
  <p:slideViewPr>
    <p:cSldViewPr snapToGrid="0">
      <p:cViewPr varScale="1">
        <p:scale>
          <a:sx n="50" d="100"/>
          <a:sy n="50" d="100"/>
        </p:scale>
        <p:origin x="856" y="12"/>
      </p:cViewPr>
      <p:guideLst>
        <p:guide orient="horz" pos="242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202" y="84"/>
      </p:cViewPr>
      <p:guideLst>
        <p:guide orient="horz" pos="3392"/>
        <p:guide pos="25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mar, Rakesh" userId="e6961465-9b26-4018-8ebe-1bb6947834b0" providerId="ADAL" clId="{EB79D655-1212-42E1-A8BC-4D0BB29B7AFF}"/>
    <pc:docChg chg="undo custSel addSld delSld modSld modSection">
      <pc:chgData name="Kumar, Rakesh" userId="e6961465-9b26-4018-8ebe-1bb6947834b0" providerId="ADAL" clId="{EB79D655-1212-42E1-A8BC-4D0BB29B7AFF}" dt="2022-08-23T18:42:08.564" v="361" actId="20577"/>
      <pc:docMkLst>
        <pc:docMk/>
      </pc:docMkLst>
      <pc:sldChg chg="modSp mod">
        <pc:chgData name="Kumar, Rakesh" userId="e6961465-9b26-4018-8ebe-1bb6947834b0" providerId="ADAL" clId="{EB79D655-1212-42E1-A8BC-4D0BB29B7AFF}" dt="2022-08-23T16:27:57.908" v="11" actId="20577"/>
        <pc:sldMkLst>
          <pc:docMk/>
          <pc:sldMk cId="1914923805" sldId="258"/>
        </pc:sldMkLst>
        <pc:spChg chg="mod">
          <ac:chgData name="Kumar, Rakesh" userId="e6961465-9b26-4018-8ebe-1bb6947834b0" providerId="ADAL" clId="{EB79D655-1212-42E1-A8BC-4D0BB29B7AFF}" dt="2022-08-23T16:27:57.908" v="11" actId="20577"/>
          <ac:spMkLst>
            <pc:docMk/>
            <pc:sldMk cId="1914923805" sldId="258"/>
            <ac:spMk id="3" creationId="{00000000-0000-0000-0000-000000000000}"/>
          </ac:spMkLst>
        </pc:spChg>
      </pc:sldChg>
      <pc:sldChg chg="modSp mod">
        <pc:chgData name="Kumar, Rakesh" userId="e6961465-9b26-4018-8ebe-1bb6947834b0" providerId="ADAL" clId="{EB79D655-1212-42E1-A8BC-4D0BB29B7AFF}" dt="2022-08-23T17:28:00.484" v="117" actId="20577"/>
        <pc:sldMkLst>
          <pc:docMk/>
          <pc:sldMk cId="1125232251" sldId="404"/>
        </pc:sldMkLst>
        <pc:spChg chg="mod">
          <ac:chgData name="Kumar, Rakesh" userId="e6961465-9b26-4018-8ebe-1bb6947834b0" providerId="ADAL" clId="{EB79D655-1212-42E1-A8BC-4D0BB29B7AFF}" dt="2022-08-23T17:17:34.103" v="83" actId="20577"/>
          <ac:spMkLst>
            <pc:docMk/>
            <pc:sldMk cId="1125232251" sldId="404"/>
            <ac:spMk id="2" creationId="{00000000-0000-0000-0000-000000000000}"/>
          </ac:spMkLst>
        </pc:spChg>
        <pc:spChg chg="mod">
          <ac:chgData name="Kumar, Rakesh" userId="e6961465-9b26-4018-8ebe-1bb6947834b0" providerId="ADAL" clId="{EB79D655-1212-42E1-A8BC-4D0BB29B7AFF}" dt="2022-08-23T17:28:00.484" v="117" actId="20577"/>
          <ac:spMkLst>
            <pc:docMk/>
            <pc:sldMk cId="1125232251" sldId="404"/>
            <ac:spMk id="3" creationId="{00000000-0000-0000-0000-000000000000}"/>
          </ac:spMkLst>
        </pc:spChg>
      </pc:sldChg>
      <pc:sldChg chg="modSp mod">
        <pc:chgData name="Kumar, Rakesh" userId="e6961465-9b26-4018-8ebe-1bb6947834b0" providerId="ADAL" clId="{EB79D655-1212-42E1-A8BC-4D0BB29B7AFF}" dt="2022-08-23T18:42:08.564" v="361" actId="20577"/>
        <pc:sldMkLst>
          <pc:docMk/>
          <pc:sldMk cId="3391847952" sldId="424"/>
        </pc:sldMkLst>
        <pc:spChg chg="mod">
          <ac:chgData name="Kumar, Rakesh" userId="e6961465-9b26-4018-8ebe-1bb6947834b0" providerId="ADAL" clId="{EB79D655-1212-42E1-A8BC-4D0BB29B7AFF}" dt="2022-08-23T18:42:08.564" v="361" actId="20577"/>
          <ac:spMkLst>
            <pc:docMk/>
            <pc:sldMk cId="3391847952" sldId="424"/>
            <ac:spMk id="3" creationId="{00000000-0000-0000-0000-000000000000}"/>
          </ac:spMkLst>
        </pc:spChg>
      </pc:sldChg>
      <pc:sldChg chg="delSp add del modAnim">
        <pc:chgData name="Kumar, Rakesh" userId="e6961465-9b26-4018-8ebe-1bb6947834b0" providerId="ADAL" clId="{EB79D655-1212-42E1-A8BC-4D0BB29B7AFF}" dt="2022-08-23T18:10:19.916" v="289" actId="478"/>
        <pc:sldMkLst>
          <pc:docMk/>
          <pc:sldMk cId="3418684947" sldId="441"/>
        </pc:sldMkLst>
        <pc:picChg chg="del">
          <ac:chgData name="Kumar, Rakesh" userId="e6961465-9b26-4018-8ebe-1bb6947834b0" providerId="ADAL" clId="{EB79D655-1212-42E1-A8BC-4D0BB29B7AFF}" dt="2022-08-23T18:10:19.916" v="289" actId="478"/>
          <ac:picMkLst>
            <pc:docMk/>
            <pc:sldMk cId="3418684947" sldId="441"/>
            <ac:picMk id="12292" creationId="{0BC73BF0-D759-4088-A3CC-6FEB945F34DE}"/>
          </ac:picMkLst>
        </pc:picChg>
      </pc:sldChg>
      <pc:sldChg chg="modSp mod">
        <pc:chgData name="Kumar, Rakesh" userId="e6961465-9b26-4018-8ebe-1bb6947834b0" providerId="ADAL" clId="{EB79D655-1212-42E1-A8BC-4D0BB29B7AFF}" dt="2022-08-23T18:02:22.451" v="218" actId="20577"/>
        <pc:sldMkLst>
          <pc:docMk/>
          <pc:sldMk cId="322358894" sldId="443"/>
        </pc:sldMkLst>
        <pc:spChg chg="mod">
          <ac:chgData name="Kumar, Rakesh" userId="e6961465-9b26-4018-8ebe-1bb6947834b0" providerId="ADAL" clId="{EB79D655-1212-42E1-A8BC-4D0BB29B7AFF}" dt="2022-08-23T18:02:22.451" v="218" actId="20577"/>
          <ac:spMkLst>
            <pc:docMk/>
            <pc:sldMk cId="322358894" sldId="443"/>
            <ac:spMk id="7174" creationId="{00000000-0000-0000-0000-000000000000}"/>
          </ac:spMkLst>
        </pc:spChg>
      </pc:sldChg>
      <pc:sldChg chg="modSp modAnim">
        <pc:chgData name="Kumar, Rakesh" userId="e6961465-9b26-4018-8ebe-1bb6947834b0" providerId="ADAL" clId="{EB79D655-1212-42E1-A8BC-4D0BB29B7AFF}" dt="2022-08-23T17:16:58.655" v="80" actId="20577"/>
        <pc:sldMkLst>
          <pc:docMk/>
          <pc:sldMk cId="406068318" sldId="466"/>
        </pc:sldMkLst>
        <pc:spChg chg="mod">
          <ac:chgData name="Kumar, Rakesh" userId="e6961465-9b26-4018-8ebe-1bb6947834b0" providerId="ADAL" clId="{EB79D655-1212-42E1-A8BC-4D0BB29B7AFF}" dt="2022-08-23T17:16:58.655" v="80" actId="20577"/>
          <ac:spMkLst>
            <pc:docMk/>
            <pc:sldMk cId="406068318" sldId="466"/>
            <ac:spMk id="3" creationId="{00000000-0000-0000-0000-000000000000}"/>
          </ac:spMkLst>
        </pc:spChg>
      </pc:sldChg>
      <pc:sldChg chg="modSp mod">
        <pc:chgData name="Kumar, Rakesh" userId="e6961465-9b26-4018-8ebe-1bb6947834b0" providerId="ADAL" clId="{EB79D655-1212-42E1-A8BC-4D0BB29B7AFF}" dt="2022-08-23T18:09:50.249" v="286" actId="20577"/>
        <pc:sldMkLst>
          <pc:docMk/>
          <pc:sldMk cId="2664538927" sldId="467"/>
        </pc:sldMkLst>
        <pc:spChg chg="mod">
          <ac:chgData name="Kumar, Rakesh" userId="e6961465-9b26-4018-8ebe-1bb6947834b0" providerId="ADAL" clId="{EB79D655-1212-42E1-A8BC-4D0BB29B7AFF}" dt="2022-08-23T18:09:50.249" v="286" actId="20577"/>
          <ac:spMkLst>
            <pc:docMk/>
            <pc:sldMk cId="2664538927" sldId="467"/>
            <ac:spMk id="23" creationId="{273753A4-DE7D-4761-866F-AB861D91C27F}"/>
          </ac:spMkLst>
        </pc:spChg>
      </pc:sldChg>
      <pc:sldChg chg="modSp mod">
        <pc:chgData name="Kumar, Rakesh" userId="e6961465-9b26-4018-8ebe-1bb6947834b0" providerId="ADAL" clId="{EB79D655-1212-42E1-A8BC-4D0BB29B7AFF}" dt="2022-08-23T18:02:04.152" v="208" actId="20577"/>
        <pc:sldMkLst>
          <pc:docMk/>
          <pc:sldMk cId="801878752" sldId="472"/>
        </pc:sldMkLst>
        <pc:spChg chg="mod">
          <ac:chgData name="Kumar, Rakesh" userId="e6961465-9b26-4018-8ebe-1bb6947834b0" providerId="ADAL" clId="{EB79D655-1212-42E1-A8BC-4D0BB29B7AFF}" dt="2022-08-23T18:02:04.152" v="208" actId="20577"/>
          <ac:spMkLst>
            <pc:docMk/>
            <pc:sldMk cId="801878752" sldId="472"/>
            <ac:spMk id="3" creationId="{00000000-0000-0000-0000-000000000000}"/>
          </ac:spMkLst>
        </pc:spChg>
      </pc:sldChg>
      <pc:sldChg chg="modSp modAnim">
        <pc:chgData name="Kumar, Rakesh" userId="e6961465-9b26-4018-8ebe-1bb6947834b0" providerId="ADAL" clId="{EB79D655-1212-42E1-A8BC-4D0BB29B7AFF}" dt="2022-08-23T17:29:31.872" v="153" actId="20577"/>
        <pc:sldMkLst>
          <pc:docMk/>
          <pc:sldMk cId="85853062" sldId="504"/>
        </pc:sldMkLst>
        <pc:spChg chg="mod">
          <ac:chgData name="Kumar, Rakesh" userId="e6961465-9b26-4018-8ebe-1bb6947834b0" providerId="ADAL" clId="{EB79D655-1212-42E1-A8BC-4D0BB29B7AFF}" dt="2022-08-23T17:29:31.872" v="153" actId="20577"/>
          <ac:spMkLst>
            <pc:docMk/>
            <pc:sldMk cId="85853062" sldId="504"/>
            <ac:spMk id="3" creationId="{00000000-0000-0000-0000-000000000000}"/>
          </ac:spMkLst>
        </pc:spChg>
      </pc:sldChg>
    </pc:docChg>
  </pc:docChgLst>
  <pc:docChgLst>
    <pc:chgData name="Jian Huang" userId="6515a6473675acb6" providerId="LiveId" clId="{F8EE143A-67FB-4A49-AEC7-CC87ACD031A3}"/>
    <pc:docChg chg="custSel modSld sldOrd">
      <pc:chgData name="Jian Huang" userId="6515a6473675acb6" providerId="LiveId" clId="{F8EE143A-67FB-4A49-AEC7-CC87ACD031A3}" dt="2020-01-21T17:35:55.458" v="2121" actId="20577"/>
      <pc:docMkLst>
        <pc:docMk/>
      </pc:docMkLst>
      <pc:sldChg chg="addSp delSp modSp">
        <pc:chgData name="Jian Huang" userId="6515a6473675acb6" providerId="LiveId" clId="{F8EE143A-67FB-4A49-AEC7-CC87ACD031A3}" dt="2020-01-21T06:18:47.784" v="976" actId="20577"/>
        <pc:sldMkLst>
          <pc:docMk/>
          <pc:sldMk cId="844383321" sldId="403"/>
        </pc:sldMkLst>
        <pc:spChg chg="mod">
          <ac:chgData name="Jian Huang" userId="6515a6473675acb6" providerId="LiveId" clId="{F8EE143A-67FB-4A49-AEC7-CC87ACD031A3}" dt="2020-01-21T06:18:47.784" v="976" actId="20577"/>
          <ac:spMkLst>
            <pc:docMk/>
            <pc:sldMk cId="844383321" sldId="403"/>
            <ac:spMk id="3" creationId="{00000000-0000-0000-0000-000000000000}"/>
          </ac:spMkLst>
        </pc:spChg>
        <pc:picChg chg="del">
          <ac:chgData name="Jian Huang" userId="6515a6473675acb6" providerId="LiveId" clId="{F8EE143A-67FB-4A49-AEC7-CC87ACD031A3}" dt="2020-01-20T20:38:43.437" v="602" actId="478"/>
          <ac:picMkLst>
            <pc:docMk/>
            <pc:sldMk cId="844383321" sldId="403"/>
            <ac:picMk id="5128" creationId="{00000000-0000-0000-0000-000000000000}"/>
          </ac:picMkLst>
        </pc:picChg>
        <pc:picChg chg="add mod">
          <ac:chgData name="Jian Huang" userId="6515a6473675acb6" providerId="LiveId" clId="{F8EE143A-67FB-4A49-AEC7-CC87ACD031A3}" dt="2020-01-20T20:38:56.202" v="605" actId="14100"/>
          <ac:picMkLst>
            <pc:docMk/>
            <pc:sldMk cId="844383321" sldId="403"/>
            <ac:picMk id="14338" creationId="{42B2991C-AA2F-46DB-B61D-C39ED842E1A2}"/>
          </ac:picMkLst>
        </pc:picChg>
      </pc:sldChg>
      <pc:sldChg chg="modSp">
        <pc:chgData name="Jian Huang" userId="6515a6473675acb6" providerId="LiveId" clId="{F8EE143A-67FB-4A49-AEC7-CC87ACD031A3}" dt="2020-01-21T06:26:59.733" v="1000" actId="20577"/>
        <pc:sldMkLst>
          <pc:docMk/>
          <pc:sldMk cId="1125232251" sldId="404"/>
        </pc:sldMkLst>
        <pc:spChg chg="mod">
          <ac:chgData name="Jian Huang" userId="6515a6473675acb6" providerId="LiveId" clId="{F8EE143A-67FB-4A49-AEC7-CC87ACD031A3}" dt="2020-01-21T06:26:59.733" v="1000" actId="20577"/>
          <ac:spMkLst>
            <pc:docMk/>
            <pc:sldMk cId="1125232251" sldId="404"/>
            <ac:spMk id="3" creationId="{00000000-0000-0000-0000-000000000000}"/>
          </ac:spMkLst>
        </pc:spChg>
      </pc:sldChg>
      <pc:sldChg chg="ord">
        <pc:chgData name="Jian Huang" userId="6515a6473675acb6" providerId="LiveId" clId="{F8EE143A-67FB-4A49-AEC7-CC87ACD031A3}" dt="2020-01-21T06:32:26.720" v="1153"/>
        <pc:sldMkLst>
          <pc:docMk/>
          <pc:sldMk cId="3190528141" sldId="421"/>
        </pc:sldMkLst>
      </pc:sldChg>
      <pc:sldChg chg="modSp">
        <pc:chgData name="Jian Huang" userId="6515a6473675acb6" providerId="LiveId" clId="{F8EE143A-67FB-4A49-AEC7-CC87ACD031A3}" dt="2020-01-20T18:44:57.136" v="127" actId="20577"/>
        <pc:sldMkLst>
          <pc:docMk/>
          <pc:sldMk cId="279707608" sldId="440"/>
        </pc:sldMkLst>
        <pc:spChg chg="mod">
          <ac:chgData name="Jian Huang" userId="6515a6473675acb6" providerId="LiveId" clId="{F8EE143A-67FB-4A49-AEC7-CC87ACD031A3}" dt="2020-01-20T18:44:57.136" v="127" actId="20577"/>
          <ac:spMkLst>
            <pc:docMk/>
            <pc:sldMk cId="279707608" sldId="440"/>
            <ac:spMk id="3" creationId="{00000000-0000-0000-0000-000000000000}"/>
          </ac:spMkLst>
        </pc:spChg>
      </pc:sldChg>
      <pc:sldChg chg="delSp modSp">
        <pc:chgData name="Jian Huang" userId="6515a6473675acb6" providerId="LiveId" clId="{F8EE143A-67FB-4A49-AEC7-CC87ACD031A3}" dt="2020-01-21T06:35:22.824" v="1157" actId="1076"/>
        <pc:sldMkLst>
          <pc:docMk/>
          <pc:sldMk cId="2905392221" sldId="455"/>
        </pc:sldMkLst>
        <pc:grpChg chg="mod">
          <ac:chgData name="Jian Huang" userId="6515a6473675acb6" providerId="LiveId" clId="{F8EE143A-67FB-4A49-AEC7-CC87ACD031A3}" dt="2020-01-21T06:35:22.824" v="1157" actId="1076"/>
          <ac:grpSpMkLst>
            <pc:docMk/>
            <pc:sldMk cId="2905392221" sldId="455"/>
            <ac:grpSpMk id="153620" creationId="{00000000-0000-0000-0000-000000000000}"/>
          </ac:grpSpMkLst>
        </pc:grpChg>
        <pc:picChg chg="del">
          <ac:chgData name="Jian Huang" userId="6515a6473675acb6" providerId="LiveId" clId="{F8EE143A-67FB-4A49-AEC7-CC87ACD031A3}" dt="2020-01-21T06:35:09.591" v="1154" actId="478"/>
          <ac:picMkLst>
            <pc:docMk/>
            <pc:sldMk cId="2905392221" sldId="455"/>
            <ac:picMk id="153612" creationId="{00000000-0000-0000-0000-000000000000}"/>
          </ac:picMkLst>
        </pc:picChg>
      </pc:sldChg>
      <pc:sldChg chg="modSp">
        <pc:chgData name="Jian Huang" userId="6515a6473675acb6" providerId="LiveId" clId="{F8EE143A-67FB-4A49-AEC7-CC87ACD031A3}" dt="2020-01-21T06:58:57.344" v="1164" actId="20577"/>
        <pc:sldMkLst>
          <pc:docMk/>
          <pc:sldMk cId="2953881544" sldId="460"/>
        </pc:sldMkLst>
        <pc:spChg chg="mod">
          <ac:chgData name="Jian Huang" userId="6515a6473675acb6" providerId="LiveId" clId="{F8EE143A-67FB-4A49-AEC7-CC87ACD031A3}" dt="2020-01-21T06:58:57.344" v="1164" actId="20577"/>
          <ac:spMkLst>
            <pc:docMk/>
            <pc:sldMk cId="2953881544" sldId="460"/>
            <ac:spMk id="10" creationId="{00000000-0000-0000-0000-000000000000}"/>
          </ac:spMkLst>
        </pc:spChg>
      </pc:sldChg>
      <pc:sldChg chg="modSp">
        <pc:chgData name="Jian Huang" userId="6515a6473675acb6" providerId="LiveId" clId="{F8EE143A-67FB-4A49-AEC7-CC87ACD031A3}" dt="2020-01-21T07:36:46.955" v="1205" actId="20577"/>
        <pc:sldMkLst>
          <pc:docMk/>
          <pc:sldMk cId="2573047785" sldId="463"/>
        </pc:sldMkLst>
        <pc:spChg chg="mod">
          <ac:chgData name="Jian Huang" userId="6515a6473675acb6" providerId="LiveId" clId="{F8EE143A-67FB-4A49-AEC7-CC87ACD031A3}" dt="2020-01-21T07:36:46.955" v="1205" actId="20577"/>
          <ac:spMkLst>
            <pc:docMk/>
            <pc:sldMk cId="2573047785" sldId="463"/>
            <ac:spMk id="37" creationId="{00000000-0000-0000-0000-000000000000}"/>
          </ac:spMkLst>
        </pc:spChg>
      </pc:sldChg>
      <pc:sldChg chg="modSp">
        <pc:chgData name="Jian Huang" userId="6515a6473675acb6" providerId="LiveId" clId="{F8EE143A-67FB-4A49-AEC7-CC87ACD031A3}" dt="2020-01-20T18:50:45.660" v="480" actId="20577"/>
        <pc:sldMkLst>
          <pc:docMk/>
          <pc:sldMk cId="406068318" sldId="466"/>
        </pc:sldMkLst>
        <pc:spChg chg="mod">
          <ac:chgData name="Jian Huang" userId="6515a6473675acb6" providerId="LiveId" clId="{F8EE143A-67FB-4A49-AEC7-CC87ACD031A3}" dt="2020-01-20T18:50:45.660" v="480" actId="20577"/>
          <ac:spMkLst>
            <pc:docMk/>
            <pc:sldMk cId="406068318" sldId="466"/>
            <ac:spMk id="3" creationId="{00000000-0000-0000-0000-000000000000}"/>
          </ac:spMkLst>
        </pc:spChg>
      </pc:sldChg>
      <pc:sldChg chg="addSp delSp modSp">
        <pc:chgData name="Jian Huang" userId="6515a6473675acb6" providerId="LiveId" clId="{F8EE143A-67FB-4A49-AEC7-CC87ACD031A3}" dt="2020-01-21T17:31:23.633" v="1530" actId="1076"/>
        <pc:sldMkLst>
          <pc:docMk/>
          <pc:sldMk cId="2664538927" sldId="467"/>
        </pc:sldMkLst>
        <pc:spChg chg="mod">
          <ac:chgData name="Jian Huang" userId="6515a6473675acb6" providerId="LiveId" clId="{F8EE143A-67FB-4A49-AEC7-CC87ACD031A3}" dt="2020-01-20T18:55:21.468" v="595" actId="5793"/>
          <ac:spMkLst>
            <pc:docMk/>
            <pc:sldMk cId="2664538927" sldId="467"/>
            <ac:spMk id="3" creationId="{00000000-0000-0000-0000-000000000000}"/>
          </ac:spMkLst>
        </pc:spChg>
        <pc:spChg chg="mod">
          <ac:chgData name="Jian Huang" userId="6515a6473675acb6" providerId="LiveId" clId="{F8EE143A-67FB-4A49-AEC7-CC87ACD031A3}" dt="2020-01-20T18:54:19.540" v="533" actId="20577"/>
          <ac:spMkLst>
            <pc:docMk/>
            <pc:sldMk cId="2664538927" sldId="467"/>
            <ac:spMk id="14" creationId="{00000000-0000-0000-0000-000000000000}"/>
          </ac:spMkLst>
        </pc:spChg>
        <pc:spChg chg="mod">
          <ac:chgData name="Jian Huang" userId="6515a6473675acb6" providerId="LiveId" clId="{F8EE143A-67FB-4A49-AEC7-CC87ACD031A3}" dt="2020-01-20T20:41:20.816" v="739" actId="1076"/>
          <ac:spMkLst>
            <pc:docMk/>
            <pc:sldMk cId="2664538927" sldId="467"/>
            <ac:spMk id="16" creationId="{00000000-0000-0000-0000-000000000000}"/>
          </ac:spMkLst>
        </pc:spChg>
        <pc:spChg chg="mod">
          <ac:chgData name="Jian Huang" userId="6515a6473675acb6" providerId="LiveId" clId="{F8EE143A-67FB-4A49-AEC7-CC87ACD031A3}" dt="2020-01-20T18:54:43.146" v="563" actId="20577"/>
          <ac:spMkLst>
            <pc:docMk/>
            <pc:sldMk cId="2664538927" sldId="467"/>
            <ac:spMk id="17" creationId="{00000000-0000-0000-0000-000000000000}"/>
          </ac:spMkLst>
        </pc:spChg>
        <pc:spChg chg="add mod">
          <ac:chgData name="Jian Huang" userId="6515a6473675acb6" providerId="LiveId" clId="{F8EE143A-67FB-4A49-AEC7-CC87ACD031A3}" dt="2020-01-20T20:39:44.272" v="642" actId="20577"/>
          <ac:spMkLst>
            <pc:docMk/>
            <pc:sldMk cId="2664538927" sldId="467"/>
            <ac:spMk id="18" creationId="{A45B37C5-073C-4FAF-8009-82E0668EB57B}"/>
          </ac:spMkLst>
        </pc:spChg>
        <pc:spChg chg="add mod">
          <ac:chgData name="Jian Huang" userId="6515a6473675acb6" providerId="LiveId" clId="{F8EE143A-67FB-4A49-AEC7-CC87ACD031A3}" dt="2020-01-20T20:40:28.988" v="680" actId="20577"/>
          <ac:spMkLst>
            <pc:docMk/>
            <pc:sldMk cId="2664538927" sldId="467"/>
            <ac:spMk id="20" creationId="{24BA2ECC-978A-413F-8667-E5E2EBB11E03}"/>
          </ac:spMkLst>
        </pc:spChg>
        <pc:spChg chg="add mod">
          <ac:chgData name="Jian Huang" userId="6515a6473675acb6" providerId="LiveId" clId="{F8EE143A-67FB-4A49-AEC7-CC87ACD031A3}" dt="2020-01-20T20:40:48.613" v="713" actId="20577"/>
          <ac:spMkLst>
            <pc:docMk/>
            <pc:sldMk cId="2664538927" sldId="467"/>
            <ac:spMk id="21" creationId="{049FD0E1-78E7-4A7C-BEF3-4583B2FE6004}"/>
          </ac:spMkLst>
        </pc:spChg>
        <pc:spChg chg="add mod">
          <ac:chgData name="Jian Huang" userId="6515a6473675acb6" providerId="LiveId" clId="{F8EE143A-67FB-4A49-AEC7-CC87ACD031A3}" dt="2020-01-20T20:41:12.816" v="738" actId="1076"/>
          <ac:spMkLst>
            <pc:docMk/>
            <pc:sldMk cId="2664538927" sldId="467"/>
            <ac:spMk id="22" creationId="{5596F5EA-9B4D-4636-8DAE-74A59AF68D22}"/>
          </ac:spMkLst>
        </pc:spChg>
        <pc:picChg chg="del">
          <ac:chgData name="Jian Huang" userId="6515a6473675acb6" providerId="LiveId" clId="{F8EE143A-67FB-4A49-AEC7-CC87ACD031A3}" dt="2020-01-20T18:52:01.156" v="489" actId="478"/>
          <ac:picMkLst>
            <pc:docMk/>
            <pc:sldMk cId="2664538927" sldId="467"/>
            <ac:picMk id="4" creationId="{00000000-0000-0000-0000-000000000000}"/>
          </ac:picMkLst>
        </pc:picChg>
        <pc:picChg chg="del">
          <ac:chgData name="Jian Huang" userId="6515a6473675acb6" providerId="LiveId" clId="{F8EE143A-67FB-4A49-AEC7-CC87ACD031A3}" dt="2020-01-20T18:51:16.974" v="481" actId="478"/>
          <ac:picMkLst>
            <pc:docMk/>
            <pc:sldMk cId="2664538927" sldId="467"/>
            <ac:picMk id="9" creationId="{00000000-0000-0000-0000-000000000000}"/>
          </ac:picMkLst>
        </pc:picChg>
        <pc:picChg chg="mod">
          <ac:chgData name="Jian Huang" userId="6515a6473675acb6" providerId="LiveId" clId="{F8EE143A-67FB-4A49-AEC7-CC87ACD031A3}" dt="2020-01-20T18:53:34.429" v="504" actId="1076"/>
          <ac:picMkLst>
            <pc:docMk/>
            <pc:sldMk cId="2664538927" sldId="467"/>
            <ac:picMk id="13" creationId="{00000000-0000-0000-0000-000000000000}"/>
          </ac:picMkLst>
        </pc:picChg>
        <pc:picChg chg="del">
          <ac:chgData name="Jian Huang" userId="6515a6473675acb6" providerId="LiveId" clId="{F8EE143A-67FB-4A49-AEC7-CC87ACD031A3}" dt="2020-01-20T18:52:32.724" v="496" actId="478"/>
          <ac:picMkLst>
            <pc:docMk/>
            <pc:sldMk cId="2664538927" sldId="467"/>
            <ac:picMk id="19" creationId="{00000000-0000-0000-0000-000000000000}"/>
          </ac:picMkLst>
        </pc:picChg>
        <pc:picChg chg="add mod">
          <ac:chgData name="Jian Huang" userId="6515a6473675acb6" providerId="LiveId" clId="{F8EE143A-67FB-4A49-AEC7-CC87ACD031A3}" dt="2020-01-21T17:31:23.633" v="1530" actId="1076"/>
          <ac:picMkLst>
            <pc:docMk/>
            <pc:sldMk cId="2664538927" sldId="467"/>
            <ac:picMk id="8194" creationId="{4CDA1DB4-6FFC-42C4-8EE8-21283F011549}"/>
          </ac:picMkLst>
        </pc:picChg>
        <pc:picChg chg="add mod">
          <ac:chgData name="Jian Huang" userId="6515a6473675acb6" providerId="LiveId" clId="{F8EE143A-67FB-4A49-AEC7-CC87ACD031A3}" dt="2020-01-20T18:53:30.350" v="503" actId="1076"/>
          <ac:picMkLst>
            <pc:docMk/>
            <pc:sldMk cId="2664538927" sldId="467"/>
            <ac:picMk id="13314" creationId="{AAB42FDA-35F8-43CC-9A42-9F10618571BC}"/>
          </ac:picMkLst>
        </pc:picChg>
        <pc:picChg chg="add mod">
          <ac:chgData name="Jian Huang" userId="6515a6473675acb6" providerId="LiveId" clId="{F8EE143A-67FB-4A49-AEC7-CC87ACD031A3}" dt="2020-01-20T18:53:47.684" v="505" actId="14100"/>
          <ac:picMkLst>
            <pc:docMk/>
            <pc:sldMk cId="2664538927" sldId="467"/>
            <ac:picMk id="13316" creationId="{0D42BCFD-300C-4FC2-84B1-1B5AA30E11B4}"/>
          </ac:picMkLst>
        </pc:picChg>
        <pc:picChg chg="add mod">
          <ac:chgData name="Jian Huang" userId="6515a6473675acb6" providerId="LiveId" clId="{F8EE143A-67FB-4A49-AEC7-CC87ACD031A3}" dt="2020-01-20T18:55:33.270" v="596" actId="14100"/>
          <ac:picMkLst>
            <pc:docMk/>
            <pc:sldMk cId="2664538927" sldId="467"/>
            <ac:picMk id="13318" creationId="{12C214B0-61A0-40DF-9F56-04DD01211380}"/>
          </ac:picMkLst>
        </pc:picChg>
        <pc:picChg chg="add mod">
          <ac:chgData name="Jian Huang" userId="6515a6473675acb6" providerId="LiveId" clId="{F8EE143A-67FB-4A49-AEC7-CC87ACD031A3}" dt="2020-01-20T18:56:06.036" v="601" actId="14100"/>
          <ac:picMkLst>
            <pc:docMk/>
            <pc:sldMk cId="2664538927" sldId="467"/>
            <ac:picMk id="13320" creationId="{4E723576-910E-48B7-A0A1-42FF5026E610}"/>
          </ac:picMkLst>
        </pc:picChg>
        <pc:picChg chg="add mod">
          <ac:chgData name="Jian Huang" userId="6515a6473675acb6" providerId="LiveId" clId="{F8EE143A-67FB-4A49-AEC7-CC87ACD031A3}" dt="2020-01-21T06:10:29.196" v="756" actId="14100"/>
          <ac:picMkLst>
            <pc:docMk/>
            <pc:sldMk cId="2664538927" sldId="467"/>
            <ac:picMk id="13322" creationId="{3C3F0645-B4D9-4710-8715-7B117AF9C4C3}"/>
          </ac:picMkLst>
        </pc:picChg>
        <pc:picChg chg="add mod">
          <ac:chgData name="Jian Huang" userId="6515a6473675acb6" providerId="LiveId" clId="{F8EE143A-67FB-4A49-AEC7-CC87ACD031A3}" dt="2020-01-21T06:10:43.472" v="759" actId="1076"/>
          <ac:picMkLst>
            <pc:docMk/>
            <pc:sldMk cId="2664538927" sldId="467"/>
            <ac:picMk id="13324" creationId="{518E4A3F-59D8-4162-9B27-965FE85DAB8B}"/>
          </ac:picMkLst>
        </pc:picChg>
      </pc:sldChg>
      <pc:sldChg chg="modSp">
        <pc:chgData name="Jian Huang" userId="6515a6473675acb6" providerId="LiveId" clId="{F8EE143A-67FB-4A49-AEC7-CC87ACD031A3}" dt="2020-01-21T06:30:23.172" v="1152" actId="20577"/>
        <pc:sldMkLst>
          <pc:docMk/>
          <pc:sldMk cId="801878752" sldId="472"/>
        </pc:sldMkLst>
        <pc:spChg chg="mod">
          <ac:chgData name="Jian Huang" userId="6515a6473675acb6" providerId="LiveId" clId="{F8EE143A-67FB-4A49-AEC7-CC87ACD031A3}" dt="2020-01-21T06:30:23.172" v="1152" actId="20577"/>
          <ac:spMkLst>
            <pc:docMk/>
            <pc:sldMk cId="801878752" sldId="472"/>
            <ac:spMk id="3" creationId="{00000000-0000-0000-0000-000000000000}"/>
          </ac:spMkLst>
        </pc:spChg>
      </pc:sldChg>
      <pc:sldChg chg="modNotesTx">
        <pc:chgData name="Jian Huang" userId="6515a6473675acb6" providerId="LiveId" clId="{F8EE143A-67FB-4A49-AEC7-CC87ACD031A3}" dt="2020-01-21T08:06:56.492" v="1279" actId="20577"/>
        <pc:sldMkLst>
          <pc:docMk/>
          <pc:sldMk cId="1416955843" sldId="480"/>
        </pc:sldMkLst>
      </pc:sldChg>
      <pc:sldChg chg="modNotesTx">
        <pc:chgData name="Jian Huang" userId="6515a6473675acb6" providerId="LiveId" clId="{F8EE143A-67FB-4A49-AEC7-CC87ACD031A3}" dt="2020-01-21T08:08:24.824" v="1309" actId="20577"/>
        <pc:sldMkLst>
          <pc:docMk/>
          <pc:sldMk cId="1782664249" sldId="481"/>
        </pc:sldMkLst>
      </pc:sldChg>
      <pc:sldChg chg="modNotesTx">
        <pc:chgData name="Jian Huang" userId="6515a6473675acb6" providerId="LiveId" clId="{F8EE143A-67FB-4A49-AEC7-CC87ACD031A3}" dt="2020-01-21T08:56:06.727" v="1348" actId="20577"/>
        <pc:sldMkLst>
          <pc:docMk/>
          <pc:sldMk cId="290926717" sldId="488"/>
        </pc:sldMkLst>
      </pc:sldChg>
      <pc:sldChg chg="modNotesTx">
        <pc:chgData name="Jian Huang" userId="6515a6473675acb6" providerId="LiveId" clId="{F8EE143A-67FB-4A49-AEC7-CC87ACD031A3}" dt="2020-01-21T09:01:12.069" v="1396" actId="20577"/>
        <pc:sldMkLst>
          <pc:docMk/>
          <pc:sldMk cId="2595425505" sldId="489"/>
        </pc:sldMkLst>
      </pc:sldChg>
      <pc:sldChg chg="modSp">
        <pc:chgData name="Jian Huang" userId="6515a6473675acb6" providerId="LiveId" clId="{F8EE143A-67FB-4A49-AEC7-CC87ACD031A3}" dt="2020-01-21T06:35:45.188" v="1158" actId="1076"/>
        <pc:sldMkLst>
          <pc:docMk/>
          <pc:sldMk cId="799645461" sldId="498"/>
        </pc:sldMkLst>
        <pc:spChg chg="mod">
          <ac:chgData name="Jian Huang" userId="6515a6473675acb6" providerId="LiveId" clId="{F8EE143A-67FB-4A49-AEC7-CC87ACD031A3}" dt="2020-01-21T06:35:45.188" v="1158" actId="1076"/>
          <ac:spMkLst>
            <pc:docMk/>
            <pc:sldMk cId="799645461" sldId="498"/>
            <ac:spMk id="4" creationId="{00000000-0000-0000-0000-000000000000}"/>
          </ac:spMkLst>
        </pc:spChg>
      </pc:sldChg>
      <pc:sldChg chg="delSp modSp delAnim">
        <pc:chgData name="Jian Huang" userId="6515a6473675acb6" providerId="LiveId" clId="{F8EE143A-67FB-4A49-AEC7-CC87ACD031A3}" dt="2020-01-21T17:30:06.498" v="1527" actId="478"/>
        <pc:sldMkLst>
          <pc:docMk/>
          <pc:sldMk cId="606984750" sldId="503"/>
        </pc:sldMkLst>
        <pc:spChg chg="mod">
          <ac:chgData name="Jian Huang" userId="6515a6473675acb6" providerId="LiveId" clId="{F8EE143A-67FB-4A49-AEC7-CC87ACD031A3}" dt="2020-01-21T17:30:01.244" v="1526" actId="20577"/>
          <ac:spMkLst>
            <pc:docMk/>
            <pc:sldMk cId="606984750" sldId="503"/>
            <ac:spMk id="3" creationId="{00000000-0000-0000-0000-000000000000}"/>
          </ac:spMkLst>
        </pc:spChg>
        <pc:spChg chg="del">
          <ac:chgData name="Jian Huang" userId="6515a6473675acb6" providerId="LiveId" clId="{F8EE143A-67FB-4A49-AEC7-CC87ACD031A3}" dt="2020-01-21T17:30:06.498" v="1527" actId="478"/>
          <ac:spMkLst>
            <pc:docMk/>
            <pc:sldMk cId="606984750" sldId="503"/>
            <ac:spMk id="5" creationId="{00000000-0000-0000-0000-000000000000}"/>
          </ac:spMkLst>
        </pc:spChg>
      </pc:sldChg>
      <pc:sldChg chg="modSp">
        <pc:chgData name="Jian Huang" userId="6515a6473675acb6" providerId="LiveId" clId="{F8EE143A-67FB-4A49-AEC7-CC87ACD031A3}" dt="2020-01-21T17:35:55.458" v="2121" actId="20577"/>
        <pc:sldMkLst>
          <pc:docMk/>
          <pc:sldMk cId="85853062" sldId="504"/>
        </pc:sldMkLst>
        <pc:spChg chg="mod">
          <ac:chgData name="Jian Huang" userId="6515a6473675acb6" providerId="LiveId" clId="{F8EE143A-67FB-4A49-AEC7-CC87ACD031A3}" dt="2020-01-21T17:32:25.659" v="1588" actId="20577"/>
          <ac:spMkLst>
            <pc:docMk/>
            <pc:sldMk cId="85853062" sldId="504"/>
            <ac:spMk id="2" creationId="{00000000-0000-0000-0000-000000000000}"/>
          </ac:spMkLst>
        </pc:spChg>
        <pc:spChg chg="mod">
          <ac:chgData name="Jian Huang" userId="6515a6473675acb6" providerId="LiveId" clId="{F8EE143A-67FB-4A49-AEC7-CC87ACD031A3}" dt="2020-01-21T17:35:55.458" v="2121" actId="20577"/>
          <ac:spMkLst>
            <pc:docMk/>
            <pc:sldMk cId="85853062" sldId="504"/>
            <ac:spMk id="3" creationId="{00000000-0000-0000-0000-000000000000}"/>
          </ac:spMkLst>
        </pc:spChg>
      </pc:sldChg>
    </pc:docChg>
  </pc:docChgLst>
  <pc:docChgLst>
    <pc:chgData name="Jian Huang" userId="6515a6473675acb6" providerId="LiveId" clId="{46C6E011-3846-4B7B-A43C-A5847FEE2DF9}"/>
    <pc:docChg chg="custSel modSld">
      <pc:chgData name="Jian Huang" userId="6515a6473675acb6" providerId="LiveId" clId="{46C6E011-3846-4B7B-A43C-A5847FEE2DF9}" dt="2020-01-21T22:00:14.091" v="25" actId="478"/>
      <pc:docMkLst>
        <pc:docMk/>
      </pc:docMkLst>
      <pc:sldChg chg="delSp">
        <pc:chgData name="Jian Huang" userId="6515a6473675acb6" providerId="LiveId" clId="{46C6E011-3846-4B7B-A43C-A5847FEE2DF9}" dt="2020-01-21T21:58:52.236" v="3" actId="478"/>
        <pc:sldMkLst>
          <pc:docMk/>
          <pc:sldMk cId="1924683809" sldId="458"/>
        </pc:sldMkLst>
        <pc:inkChg chg="del">
          <ac:chgData name="Jian Huang" userId="6515a6473675acb6" providerId="LiveId" clId="{46C6E011-3846-4B7B-A43C-A5847FEE2DF9}" dt="2020-01-21T21:58:52.236" v="3" actId="478"/>
          <ac:inkMkLst>
            <pc:docMk/>
            <pc:sldMk cId="1924683809" sldId="458"/>
            <ac:inkMk id="5" creationId="{00000000-0000-0000-0000-000000000000}"/>
          </ac:inkMkLst>
        </pc:inkChg>
        <pc:inkChg chg="del">
          <ac:chgData name="Jian Huang" userId="6515a6473675acb6" providerId="LiveId" clId="{46C6E011-3846-4B7B-A43C-A5847FEE2DF9}" dt="2020-01-21T21:58:51.156" v="2" actId="478"/>
          <ac:inkMkLst>
            <pc:docMk/>
            <pc:sldMk cId="1924683809" sldId="458"/>
            <ac:inkMk id="6" creationId="{00000000-0000-0000-0000-000000000000}"/>
          </ac:inkMkLst>
        </pc:inkChg>
      </pc:sldChg>
      <pc:sldChg chg="delSp">
        <pc:chgData name="Jian Huang" userId="6515a6473675acb6" providerId="LiveId" clId="{46C6E011-3846-4B7B-A43C-A5847FEE2DF9}" dt="2020-01-21T21:58:59.816" v="5" actId="478"/>
        <pc:sldMkLst>
          <pc:docMk/>
          <pc:sldMk cId="1456639208" sldId="461"/>
        </pc:sldMkLst>
        <pc:inkChg chg="del">
          <ac:chgData name="Jian Huang" userId="6515a6473675acb6" providerId="LiveId" clId="{46C6E011-3846-4B7B-A43C-A5847FEE2DF9}" dt="2020-01-21T21:58:59.816" v="5" actId="478"/>
          <ac:inkMkLst>
            <pc:docMk/>
            <pc:sldMk cId="1456639208" sldId="461"/>
            <ac:inkMk id="14" creationId="{00000000-0000-0000-0000-000000000000}"/>
          </ac:inkMkLst>
        </pc:inkChg>
        <pc:inkChg chg="del">
          <ac:chgData name="Jian Huang" userId="6515a6473675acb6" providerId="LiveId" clId="{46C6E011-3846-4B7B-A43C-A5847FEE2DF9}" dt="2020-01-21T21:58:58.286" v="4" actId="478"/>
          <ac:inkMkLst>
            <pc:docMk/>
            <pc:sldMk cId="1456639208" sldId="461"/>
            <ac:inkMk id="15" creationId="{00000000-0000-0000-0000-000000000000}"/>
          </ac:inkMkLst>
        </pc:inkChg>
      </pc:sldChg>
      <pc:sldChg chg="delSp">
        <pc:chgData name="Jian Huang" userId="6515a6473675acb6" providerId="LiveId" clId="{46C6E011-3846-4B7B-A43C-A5847FEE2DF9}" dt="2020-01-21T21:59:08.369" v="7" actId="478"/>
        <pc:sldMkLst>
          <pc:docMk/>
          <pc:sldMk cId="3570795754" sldId="462"/>
        </pc:sldMkLst>
        <pc:inkChg chg="del">
          <ac:chgData name="Jian Huang" userId="6515a6473675acb6" providerId="LiveId" clId="{46C6E011-3846-4B7B-A43C-A5847FEE2DF9}" dt="2020-01-21T21:59:08.369" v="7" actId="478"/>
          <ac:inkMkLst>
            <pc:docMk/>
            <pc:sldMk cId="3570795754" sldId="462"/>
            <ac:inkMk id="14" creationId="{00000000-0000-0000-0000-000000000000}"/>
          </ac:inkMkLst>
        </pc:inkChg>
        <pc:inkChg chg="del">
          <ac:chgData name="Jian Huang" userId="6515a6473675acb6" providerId="LiveId" clId="{46C6E011-3846-4B7B-A43C-A5847FEE2DF9}" dt="2020-01-21T21:59:04.321" v="6" actId="478"/>
          <ac:inkMkLst>
            <pc:docMk/>
            <pc:sldMk cId="3570795754" sldId="462"/>
            <ac:inkMk id="15" creationId="{00000000-0000-0000-0000-000000000000}"/>
          </ac:inkMkLst>
        </pc:inkChg>
      </pc:sldChg>
      <pc:sldChg chg="delSp">
        <pc:chgData name="Jian Huang" userId="6515a6473675acb6" providerId="LiveId" clId="{46C6E011-3846-4B7B-A43C-A5847FEE2DF9}" dt="2020-01-21T21:59:13.927" v="9" actId="478"/>
        <pc:sldMkLst>
          <pc:docMk/>
          <pc:sldMk cId="2573047785" sldId="463"/>
        </pc:sldMkLst>
        <pc:inkChg chg="del">
          <ac:chgData name="Jian Huang" userId="6515a6473675acb6" providerId="LiveId" clId="{46C6E011-3846-4B7B-A43C-A5847FEE2DF9}" dt="2020-01-21T21:59:13.927" v="9" actId="478"/>
          <ac:inkMkLst>
            <pc:docMk/>
            <pc:sldMk cId="2573047785" sldId="463"/>
            <ac:inkMk id="2" creationId="{00000000-0000-0000-0000-000000000000}"/>
          </ac:inkMkLst>
        </pc:inkChg>
        <pc:inkChg chg="del">
          <ac:chgData name="Jian Huang" userId="6515a6473675acb6" providerId="LiveId" clId="{46C6E011-3846-4B7B-A43C-A5847FEE2DF9}" dt="2020-01-21T21:59:12.296" v="8" actId="478"/>
          <ac:inkMkLst>
            <pc:docMk/>
            <pc:sldMk cId="2573047785" sldId="463"/>
            <ac:inkMk id="3" creationId="{00000000-0000-0000-0000-000000000000}"/>
          </ac:inkMkLst>
        </pc:inkChg>
      </pc:sldChg>
      <pc:sldChg chg="delSp">
        <pc:chgData name="Jian Huang" userId="6515a6473675acb6" providerId="LiveId" clId="{46C6E011-3846-4B7B-A43C-A5847FEE2DF9}" dt="2020-01-21T21:59:25.081" v="11" actId="478"/>
        <pc:sldMkLst>
          <pc:docMk/>
          <pc:sldMk cId="54241276" sldId="473"/>
        </pc:sldMkLst>
        <pc:inkChg chg="del">
          <ac:chgData name="Jian Huang" userId="6515a6473675acb6" providerId="LiveId" clId="{46C6E011-3846-4B7B-A43C-A5847FEE2DF9}" dt="2020-01-21T21:59:25.081" v="11" actId="478"/>
          <ac:inkMkLst>
            <pc:docMk/>
            <pc:sldMk cId="54241276" sldId="473"/>
            <ac:inkMk id="3" creationId="{00000000-0000-0000-0000-000000000000}"/>
          </ac:inkMkLst>
        </pc:inkChg>
        <pc:inkChg chg="del">
          <ac:chgData name="Jian Huang" userId="6515a6473675acb6" providerId="LiveId" clId="{46C6E011-3846-4B7B-A43C-A5847FEE2DF9}" dt="2020-01-21T21:59:23.604" v="10" actId="478"/>
          <ac:inkMkLst>
            <pc:docMk/>
            <pc:sldMk cId="54241276" sldId="473"/>
            <ac:inkMk id="38" creationId="{00000000-0000-0000-0000-000000000000}"/>
          </ac:inkMkLst>
        </pc:inkChg>
      </pc:sldChg>
      <pc:sldChg chg="delSp">
        <pc:chgData name="Jian Huang" userId="6515a6473675acb6" providerId="LiveId" clId="{46C6E011-3846-4B7B-A43C-A5847FEE2DF9}" dt="2020-01-21T21:59:29.805" v="13" actId="478"/>
        <pc:sldMkLst>
          <pc:docMk/>
          <pc:sldMk cId="3711510320" sldId="476"/>
        </pc:sldMkLst>
        <pc:inkChg chg="del">
          <ac:chgData name="Jian Huang" userId="6515a6473675acb6" providerId="LiveId" clId="{46C6E011-3846-4B7B-A43C-A5847FEE2DF9}" dt="2020-01-21T21:59:29.805" v="13" actId="478"/>
          <ac:inkMkLst>
            <pc:docMk/>
            <pc:sldMk cId="3711510320" sldId="476"/>
            <ac:inkMk id="2" creationId="{00000000-0000-0000-0000-000000000000}"/>
          </ac:inkMkLst>
        </pc:inkChg>
        <pc:inkChg chg="del">
          <ac:chgData name="Jian Huang" userId="6515a6473675acb6" providerId="LiveId" clId="{46C6E011-3846-4B7B-A43C-A5847FEE2DF9}" dt="2020-01-21T21:59:28.648" v="12" actId="478"/>
          <ac:inkMkLst>
            <pc:docMk/>
            <pc:sldMk cId="3711510320" sldId="476"/>
            <ac:inkMk id="3" creationId="{00000000-0000-0000-0000-000000000000}"/>
          </ac:inkMkLst>
        </pc:inkChg>
      </pc:sldChg>
      <pc:sldChg chg="delSp">
        <pc:chgData name="Jian Huang" userId="6515a6473675acb6" providerId="LiveId" clId="{46C6E011-3846-4B7B-A43C-A5847FEE2DF9}" dt="2020-01-21T21:59:34.647" v="15" actId="478"/>
        <pc:sldMkLst>
          <pc:docMk/>
          <pc:sldMk cId="1558045548" sldId="477"/>
        </pc:sldMkLst>
        <pc:inkChg chg="del">
          <ac:chgData name="Jian Huang" userId="6515a6473675acb6" providerId="LiveId" clId="{46C6E011-3846-4B7B-A43C-A5847FEE2DF9}" dt="2020-01-21T21:59:34.647" v="15" actId="478"/>
          <ac:inkMkLst>
            <pc:docMk/>
            <pc:sldMk cId="1558045548" sldId="477"/>
            <ac:inkMk id="2" creationId="{00000000-0000-0000-0000-000000000000}"/>
          </ac:inkMkLst>
        </pc:inkChg>
        <pc:inkChg chg="del">
          <ac:chgData name="Jian Huang" userId="6515a6473675acb6" providerId="LiveId" clId="{46C6E011-3846-4B7B-A43C-A5847FEE2DF9}" dt="2020-01-21T21:59:33.478" v="14" actId="478"/>
          <ac:inkMkLst>
            <pc:docMk/>
            <pc:sldMk cId="1558045548" sldId="477"/>
            <ac:inkMk id="3" creationId="{00000000-0000-0000-0000-000000000000}"/>
          </ac:inkMkLst>
        </pc:inkChg>
      </pc:sldChg>
      <pc:sldChg chg="delSp">
        <pc:chgData name="Jian Huang" userId="6515a6473675acb6" providerId="LiveId" clId="{46C6E011-3846-4B7B-A43C-A5847FEE2DF9}" dt="2020-01-21T21:59:44.079" v="17" actId="478"/>
        <pc:sldMkLst>
          <pc:docMk/>
          <pc:sldMk cId="1416955843" sldId="480"/>
        </pc:sldMkLst>
        <pc:inkChg chg="del">
          <ac:chgData name="Jian Huang" userId="6515a6473675acb6" providerId="LiveId" clId="{46C6E011-3846-4B7B-A43C-A5847FEE2DF9}" dt="2020-01-21T21:59:44.079" v="17" actId="478"/>
          <ac:inkMkLst>
            <pc:docMk/>
            <pc:sldMk cId="1416955843" sldId="480"/>
            <ac:inkMk id="2" creationId="{00000000-0000-0000-0000-000000000000}"/>
          </ac:inkMkLst>
        </pc:inkChg>
        <pc:inkChg chg="del">
          <ac:chgData name="Jian Huang" userId="6515a6473675acb6" providerId="LiveId" clId="{46C6E011-3846-4B7B-A43C-A5847FEE2DF9}" dt="2020-01-21T21:59:42.798" v="16" actId="478"/>
          <ac:inkMkLst>
            <pc:docMk/>
            <pc:sldMk cId="1416955843" sldId="480"/>
            <ac:inkMk id="3" creationId="{00000000-0000-0000-0000-000000000000}"/>
          </ac:inkMkLst>
        </pc:inkChg>
      </pc:sldChg>
      <pc:sldChg chg="delSp">
        <pc:chgData name="Jian Huang" userId="6515a6473675acb6" providerId="LiveId" clId="{46C6E011-3846-4B7B-A43C-A5847FEE2DF9}" dt="2020-01-21T21:59:49.205" v="19" actId="478"/>
        <pc:sldMkLst>
          <pc:docMk/>
          <pc:sldMk cId="1782664249" sldId="481"/>
        </pc:sldMkLst>
        <pc:inkChg chg="del">
          <ac:chgData name="Jian Huang" userId="6515a6473675acb6" providerId="LiveId" clId="{46C6E011-3846-4B7B-A43C-A5847FEE2DF9}" dt="2020-01-21T21:59:49.205" v="19" actId="478"/>
          <ac:inkMkLst>
            <pc:docMk/>
            <pc:sldMk cId="1782664249" sldId="481"/>
            <ac:inkMk id="2" creationId="{00000000-0000-0000-0000-000000000000}"/>
          </ac:inkMkLst>
        </pc:inkChg>
        <pc:inkChg chg="del">
          <ac:chgData name="Jian Huang" userId="6515a6473675acb6" providerId="LiveId" clId="{46C6E011-3846-4B7B-A43C-A5847FEE2DF9}" dt="2020-01-21T21:59:48.156" v="18" actId="478"/>
          <ac:inkMkLst>
            <pc:docMk/>
            <pc:sldMk cId="1782664249" sldId="481"/>
            <ac:inkMk id="3" creationId="{00000000-0000-0000-0000-000000000000}"/>
          </ac:inkMkLst>
        </pc:inkChg>
      </pc:sldChg>
      <pc:sldChg chg="delSp">
        <pc:chgData name="Jian Huang" userId="6515a6473675acb6" providerId="LiveId" clId="{46C6E011-3846-4B7B-A43C-A5847FEE2DF9}" dt="2020-01-21T21:59:55.854" v="21" actId="478"/>
        <pc:sldMkLst>
          <pc:docMk/>
          <pc:sldMk cId="561693170" sldId="482"/>
        </pc:sldMkLst>
        <pc:inkChg chg="del">
          <ac:chgData name="Jian Huang" userId="6515a6473675acb6" providerId="LiveId" clId="{46C6E011-3846-4B7B-A43C-A5847FEE2DF9}" dt="2020-01-21T21:59:55.854" v="21" actId="478"/>
          <ac:inkMkLst>
            <pc:docMk/>
            <pc:sldMk cId="561693170" sldId="482"/>
            <ac:inkMk id="2" creationId="{00000000-0000-0000-0000-000000000000}"/>
          </ac:inkMkLst>
        </pc:inkChg>
        <pc:inkChg chg="del">
          <ac:chgData name="Jian Huang" userId="6515a6473675acb6" providerId="LiveId" clId="{46C6E011-3846-4B7B-A43C-A5847FEE2DF9}" dt="2020-01-21T21:59:54.890" v="20" actId="478"/>
          <ac:inkMkLst>
            <pc:docMk/>
            <pc:sldMk cId="561693170" sldId="482"/>
            <ac:inkMk id="3" creationId="{00000000-0000-0000-0000-000000000000}"/>
          </ac:inkMkLst>
        </pc:inkChg>
      </pc:sldChg>
      <pc:sldChg chg="delSp">
        <pc:chgData name="Jian Huang" userId="6515a6473675acb6" providerId="LiveId" clId="{46C6E011-3846-4B7B-A43C-A5847FEE2DF9}" dt="2020-01-21T22:00:07.525" v="23" actId="478"/>
        <pc:sldMkLst>
          <pc:docMk/>
          <pc:sldMk cId="3883300363" sldId="485"/>
        </pc:sldMkLst>
        <pc:inkChg chg="del">
          <ac:chgData name="Jian Huang" userId="6515a6473675acb6" providerId="LiveId" clId="{46C6E011-3846-4B7B-A43C-A5847FEE2DF9}" dt="2020-01-21T22:00:07.525" v="23" actId="478"/>
          <ac:inkMkLst>
            <pc:docMk/>
            <pc:sldMk cId="3883300363" sldId="485"/>
            <ac:inkMk id="2" creationId="{00000000-0000-0000-0000-000000000000}"/>
          </ac:inkMkLst>
        </pc:inkChg>
        <pc:inkChg chg="del">
          <ac:chgData name="Jian Huang" userId="6515a6473675acb6" providerId="LiveId" clId="{46C6E011-3846-4B7B-A43C-A5847FEE2DF9}" dt="2020-01-21T22:00:06.159" v="22" actId="478"/>
          <ac:inkMkLst>
            <pc:docMk/>
            <pc:sldMk cId="3883300363" sldId="485"/>
            <ac:inkMk id="3" creationId="{00000000-0000-0000-0000-000000000000}"/>
          </ac:inkMkLst>
        </pc:inkChg>
      </pc:sldChg>
      <pc:sldChg chg="delSp">
        <pc:chgData name="Jian Huang" userId="6515a6473675acb6" providerId="LiveId" clId="{46C6E011-3846-4B7B-A43C-A5847FEE2DF9}" dt="2020-01-21T21:58:47.441" v="1" actId="478"/>
        <pc:sldMkLst>
          <pc:docMk/>
          <pc:sldMk cId="3184352995" sldId="494"/>
        </pc:sldMkLst>
        <pc:inkChg chg="del">
          <ac:chgData name="Jian Huang" userId="6515a6473675acb6" providerId="LiveId" clId="{46C6E011-3846-4B7B-A43C-A5847FEE2DF9}" dt="2020-01-21T21:58:47.441" v="1" actId="478"/>
          <ac:inkMkLst>
            <pc:docMk/>
            <pc:sldMk cId="3184352995" sldId="494"/>
            <ac:inkMk id="5" creationId="{00000000-0000-0000-0000-000000000000}"/>
          </ac:inkMkLst>
        </pc:inkChg>
        <pc:inkChg chg="del">
          <ac:chgData name="Jian Huang" userId="6515a6473675acb6" providerId="LiveId" clId="{46C6E011-3846-4B7B-A43C-A5847FEE2DF9}" dt="2020-01-21T21:58:46.254" v="0" actId="478"/>
          <ac:inkMkLst>
            <pc:docMk/>
            <pc:sldMk cId="3184352995" sldId="494"/>
            <ac:inkMk id="6" creationId="{00000000-0000-0000-0000-000000000000}"/>
          </ac:inkMkLst>
        </pc:inkChg>
      </pc:sldChg>
      <pc:sldChg chg="delSp">
        <pc:chgData name="Jian Huang" userId="6515a6473675acb6" providerId="LiveId" clId="{46C6E011-3846-4B7B-A43C-A5847FEE2DF9}" dt="2020-01-21T22:00:14.091" v="25" actId="478"/>
        <pc:sldMkLst>
          <pc:docMk/>
          <pc:sldMk cId="3107617845" sldId="496"/>
        </pc:sldMkLst>
        <pc:inkChg chg="del">
          <ac:chgData name="Jian Huang" userId="6515a6473675acb6" providerId="LiveId" clId="{46C6E011-3846-4B7B-A43C-A5847FEE2DF9}" dt="2020-01-21T22:00:14.091" v="25" actId="478"/>
          <ac:inkMkLst>
            <pc:docMk/>
            <pc:sldMk cId="3107617845" sldId="496"/>
            <ac:inkMk id="2" creationId="{00000000-0000-0000-0000-000000000000}"/>
          </ac:inkMkLst>
        </pc:inkChg>
        <pc:inkChg chg="del">
          <ac:chgData name="Jian Huang" userId="6515a6473675acb6" providerId="LiveId" clId="{46C6E011-3846-4B7B-A43C-A5847FEE2DF9}" dt="2020-01-21T22:00:12.919" v="24" actId="478"/>
          <ac:inkMkLst>
            <pc:docMk/>
            <pc:sldMk cId="3107617845" sldId="496"/>
            <ac:inkMk id="3" creationId="{00000000-0000-0000-0000-000000000000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26722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6963" y="5113338"/>
            <a:ext cx="6024562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062" tIns="58738" rIns="119062" bIns="58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915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54038" y="828675"/>
            <a:ext cx="7123112" cy="4006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6681906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193675" rtl="0" eaLnBrk="0" fontAlgn="base" hangingPunct="0">
      <a:lnSpc>
        <a:spcPct val="87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193675" rtl="0" eaLnBrk="0" fontAlgn="base" hangingPunct="0">
      <a:lnSpc>
        <a:spcPct val="87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193675" rtl="0" eaLnBrk="0" fontAlgn="base" hangingPunct="0">
      <a:lnSpc>
        <a:spcPct val="87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193675" rtl="0" eaLnBrk="0" fontAlgn="base" hangingPunct="0">
      <a:lnSpc>
        <a:spcPct val="87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193675" rtl="0" eaLnBrk="0" fontAlgn="base" hangingPunct="0">
      <a:lnSpc>
        <a:spcPct val="87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Briefly introduce the project;</a:t>
            </a:r>
          </a:p>
          <a:p>
            <a:pPr marL="228600" indent="-228600">
              <a:buAutoNum type="arabicPeriod"/>
            </a:pPr>
            <a:r>
              <a:rPr lang="en-US" baseline="0" dirty="0"/>
              <a:t>Introduce yourself and the team.</a:t>
            </a:r>
          </a:p>
        </p:txBody>
      </p:sp>
    </p:spTree>
    <p:extLst>
      <p:ext uri="{BB962C8B-B14F-4D97-AF65-F5344CB8AC3E}">
        <p14:creationId xmlns:p14="http://schemas.microsoft.com/office/powerpoint/2010/main" val="186338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2A3CD9-90F2-4740-828C-0C12B0C74A1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990" y="4420315"/>
            <a:ext cx="5147945" cy="4187666"/>
          </a:xfrm>
          <a:ln/>
        </p:spPr>
        <p:txBody>
          <a:bodyPr lIns="92316" tIns="45348" rIns="92316" bIns="45348"/>
          <a:lstStyle/>
          <a:p>
            <a:endParaRPr lang="en-US"/>
          </a:p>
        </p:txBody>
      </p:sp>
      <p:sp>
        <p:nvSpPr>
          <p:cNvPr id="348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7087" cy="347662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0008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BD741-FC1D-4656-8B3E-300288DDD4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990" y="4420315"/>
            <a:ext cx="5147945" cy="4187666"/>
          </a:xfrm>
          <a:ln/>
        </p:spPr>
        <p:txBody>
          <a:bodyPr lIns="92316" tIns="45348" rIns="92316" bIns="45348"/>
          <a:lstStyle/>
          <a:p>
            <a:endParaRPr lang="en-US"/>
          </a:p>
        </p:txBody>
      </p:sp>
      <p:sp>
        <p:nvSpPr>
          <p:cNvPr id="368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7087" cy="347662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21398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AE4AF4-CEF5-4691-90AC-3DD950730FC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990" y="4420315"/>
            <a:ext cx="5147945" cy="4187666"/>
          </a:xfrm>
          <a:ln/>
        </p:spPr>
        <p:txBody>
          <a:bodyPr lIns="92316" tIns="45348" rIns="92316" bIns="45348"/>
          <a:lstStyle/>
          <a:p>
            <a:endParaRPr lang="en-US"/>
          </a:p>
        </p:txBody>
      </p:sp>
      <p:sp>
        <p:nvSpPr>
          <p:cNvPr id="389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4850"/>
            <a:ext cx="4637087" cy="347662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587665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deliver teraflops of performance, we used to build a super</a:t>
            </a:r>
            <a:r>
              <a:rPr lang="en-US" baseline="0" dirty="0"/>
              <a:t> computer consuming 850KW in 1997 and </a:t>
            </a:r>
            <a:r>
              <a:rPr lang="en-US" dirty="0"/>
              <a:t>we are expected to deliver teraflops of performance under 5W in the near future.</a:t>
            </a:r>
          </a:p>
          <a:p>
            <a:endParaRPr lang="en-US" dirty="0"/>
          </a:p>
          <a:p>
            <a:r>
              <a:rPr lang="en-US" dirty="0"/>
              <a:t>however,</a:t>
            </a:r>
            <a:r>
              <a:rPr lang="en-US" baseline="0" dirty="0"/>
              <a:t> as the end of technology scaling is in sight, future architecture…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55241" y="10230759"/>
            <a:ext cx="3561345" cy="538559"/>
          </a:xfrm>
          <a:prstGeom prst="rect">
            <a:avLst/>
          </a:prstGeom>
        </p:spPr>
        <p:txBody>
          <a:bodyPr lIns="108512" tIns="54256" rIns="108512" bIns="54256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081A49-E06F-C647-BD86-6A75E99C35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14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91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93675" rtl="0" eaLnBrk="0" fontAlgn="base" latinLnBrk="0" hangingPunct="0">
              <a:lnSpc>
                <a:spcPct val="87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However, such an amazing benefit of technology scaling has almost ended. Currently, we can’t scale the voltage anymore although we can scale the capacitance. So, although, we can integrate 2x more </a:t>
            </a:r>
            <a:r>
              <a:rPr lang="en-US" dirty="0" err="1"/>
              <a:t>thransistors</a:t>
            </a:r>
            <a:r>
              <a:rPr lang="en-US" dirty="0"/>
              <a:t>, you have to slow them down to meet the power constraint. As a result,</a:t>
            </a:r>
            <a:r>
              <a:rPr lang="en-US" baseline="0" dirty="0"/>
              <a:t> now we have only 1.4x more chip capability for the same power consumption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82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04850"/>
            <a:ext cx="6180137" cy="347662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990" y="4420315"/>
            <a:ext cx="5147945" cy="4187666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67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4038" y="828675"/>
            <a:ext cx="7123112" cy="400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Arithmetic Logic Unit (ALU), Register File, Memory, and RISC-V Instructions</a:t>
            </a:r>
          </a:p>
        </p:txBody>
      </p:sp>
    </p:spTree>
    <p:extLst>
      <p:ext uri="{BB962C8B-B14F-4D97-AF65-F5344CB8AC3E}">
        <p14:creationId xmlns:p14="http://schemas.microsoft.com/office/powerpoint/2010/main" val="20855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281363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2088"/>
            <a:ext cx="10363200" cy="2398712"/>
          </a:xfrm>
          <a:effectLst>
            <a:outerShdw dist="45791" dir="2021404" algn="ctr" rotWithShape="0">
              <a:schemeClr val="bg2"/>
            </a:outerShdw>
          </a:effectLst>
        </p:spPr>
        <p:txBody>
          <a:bodyPr lIns="92065" tIns="46034" rIns="92065" bIns="46034"/>
          <a:lstStyle>
            <a:lvl1pPr>
              <a:defRPr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8368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 Narrow" panose="020B0606020202030204" pitchFamily="34" charset="0"/>
              </a:rPr>
              <a:t>ECE 411 COMPUTER ORGANIZATION AND DESIGN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2917" y="133350"/>
            <a:ext cx="2842683" cy="631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8517" y="133350"/>
            <a:ext cx="8331200" cy="6311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46287"/>
            <a:ext cx="11238005" cy="655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364" b="1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ECE ILLINOIS 16:9 TEMPLATE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8788" y="1385359"/>
            <a:ext cx="11238005" cy="28880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45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Todd Sweet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8788" y="1641907"/>
            <a:ext cx="11238005" cy="2662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91" b="0" i="0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Director of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413553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29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94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6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62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7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5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1D3DC826-759E-4ED3-9709-86A113C4AF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787" y="1441077"/>
            <a:ext cx="11206788" cy="4484594"/>
          </a:xfrm>
          <a:prstGeom prst="rect">
            <a:avLst/>
          </a:prstGeom>
        </p:spPr>
        <p:txBody>
          <a:bodyPr vert="horz"/>
          <a:lstStyle>
            <a:lvl1pPr marL="463075" indent="-463075" algn="l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master_bluesidebar.eps">
            <a:extLst>
              <a:ext uri="{FF2B5EF4-FFF2-40B4-BE49-F238E27FC236}">
                <a16:creationId xmlns:a16="http://schemas.microsoft.com/office/drawing/2014/main" id="{AED3A6A8-DE31-46DF-921D-64D35DD73F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03"/>
            <a:ext cx="123152" cy="918882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0B3CC2-FFBC-462A-9B5B-F7591E6FEB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60536"/>
            <a:ext cx="11145212" cy="64129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5819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9725A5B-10DF-4545-849D-D0EF617C4C3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4234" y="63396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F6DB7D2C-8DDC-4AAE-87A1-A35317F9CD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46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23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96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20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82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AACE8-995D-43B6-86CE-F6F51AB9A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15B19C-3FCF-4BE2-85A5-3696F45BC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975FD-F955-4BAA-835B-A0BECC23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9C70B-F379-4B4A-9B45-A4CC7879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DB170-507E-4DA8-91E8-6F6E2CDB9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B2FB-9355-4D77-81D6-11E66117F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85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A273-C5A0-49E7-901E-5BD51F41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E84A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87357-5DA3-4115-8171-8E99E3C47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2CA6F-8067-48DA-81F0-5450E88AC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14DAB-DB02-4D8A-9CB6-587FBA704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02C26-1FE3-4BBC-9936-AC00B45F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B2FB-9355-4D77-81D6-11E66117FE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298983-2CD2-446A-A841-2FA8CB92F70B}"/>
              </a:ext>
            </a:extLst>
          </p:cNvPr>
          <p:cNvSpPr/>
          <p:nvPr userDrawn="1"/>
        </p:nvSpPr>
        <p:spPr>
          <a:xfrm>
            <a:off x="1" y="454462"/>
            <a:ext cx="98557" cy="9198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38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4EDD0-D432-47DB-86E4-5FFDE812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6C52A-02B2-4354-B4CE-273F98D42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5859B-AD95-49E2-AE51-DC1FBD8A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0AC26-457F-4566-9FBA-EA65357A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B2FB-9355-4D77-81D6-11E66117F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19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D2E0-3CA0-4A75-BBE2-9C5877718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4159A-86DB-4322-850C-1E3B99DE4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88A42-9838-46B9-AD4D-5C2828BA3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D1135-8E0C-486C-82D9-719A0238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32224-0D0D-4917-915D-FB9F44E0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DF6A8-328C-4011-9EB4-D634C41F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B2FB-9355-4D77-81D6-11E66117F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47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C354-A5D9-46CA-B3FC-A04F1C0A5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95FC6-0FFA-4655-B5CC-5CE1256A8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FE204-61CE-4578-BBA2-481C51E5A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77019-8FC4-4ACF-BDF6-ECF89D3A1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2BBF34-4D21-4CD2-8AD4-58FF23988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EB8ED0-6371-4561-AE7E-32931C55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3D17F-689D-40BB-80A5-1268170E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82EAF4-1765-402E-A138-2C04F93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B2FB-9355-4D77-81D6-11E66117F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8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2601-31D7-4C0A-9E36-461096BE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7074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BE94C-4AD3-4B85-923E-D2F2DD35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ADB88-D660-4A7C-8183-4159D731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A7B07-2465-4E49-AF0C-065D04B0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298D6-3A97-401C-8630-1D228ADEC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B2FB-9355-4D77-81D6-11E66117F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03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B96C9E-2476-446B-9E06-BFE6DF5E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0E9388-0809-49CB-8387-A75385000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015CB-5292-4F9D-A4E7-5F7C6C0E3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B2FB-9355-4D77-81D6-11E66117F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9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4221F-6634-45BE-9312-B584723B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0FB45-FF2B-47F9-AC6A-CA072B7F6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AB8C3-87B8-42BD-B8CB-AC24710A4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49B6C-202E-491C-B377-DD69A8BC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F1F46-F987-48F0-81EB-132EEA555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4A26E-459B-4B99-A441-C71E69A0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B2FB-9355-4D77-81D6-11E66117F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17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14F85-1444-4607-855C-006E4312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F1E6EB-23BC-46C1-B3C0-2495D30C5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F2611-08D1-45E1-8F61-3EB026039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07C8D-384F-407F-83D0-2582ACA2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6FBF5-311D-4053-AA26-99A5939B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4E2CD-E779-421D-A66E-EC2E1F0DC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B2FB-9355-4D77-81D6-11E66117F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62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DF2A4-F696-48A5-854A-CADB75B1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1EB2D-6844-4AB8-AC31-4A3C3CE52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C3BA-ACC0-41A7-ACE1-159D9699F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A1251-333A-4384-B6FD-7E25B03F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F6F16-3867-4261-AFBE-BA2E8479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B2FB-9355-4D77-81D6-11E66117F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93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8C8CF6-ED48-4955-BC33-93DBD17F4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63D3B-5FDE-4A63-BE6C-0B1FE8B0C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0A017-498C-4A9F-B47E-0F2221B25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3BAE4-61C4-4C24-8E58-B77EB9CB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E38B2-6FAC-491B-A718-E13E3280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B2FB-9355-4D77-81D6-11E66117F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00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38787" y="1441077"/>
            <a:ext cx="11206788" cy="4484594"/>
          </a:xfrm>
          <a:prstGeom prst="rect">
            <a:avLst/>
          </a:prstGeom>
        </p:spPr>
        <p:txBody>
          <a:bodyPr vert="horz"/>
          <a:lstStyle>
            <a:lvl1pPr marL="463075" indent="-463075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03"/>
            <a:ext cx="123152" cy="918882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60536"/>
            <a:ext cx="11145212" cy="6412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819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6CF5DFA-2BD0-4015-8F50-6A267CE3235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B2EB2FB-9355-4D77-81D6-11E66117F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1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B6323-C41E-424F-A1E4-DDFBAA47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5CCE9-A2C2-4B37-89D3-3F262261B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1B4F9-C0C5-46A1-9619-652EDE4E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CD51A-024C-4DB3-80D2-78A2D061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B2FB-9355-4D77-81D6-11E66117F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35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103718" y="2895600"/>
          <a:ext cx="130174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18" y="2895600"/>
                        <a:ext cx="1301749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846667" y="2438401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 flipV="1">
            <a:off x="421217" y="3260726"/>
            <a:ext cx="11590867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6520B99-70A7-49DA-A7E1-5A706FDE01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082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94D28-5E5B-4FD7-92E2-392EF37B3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2138B8-EB14-412C-99C2-E69C948B07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774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5715000" cy="5065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3000" y="1066801"/>
            <a:ext cx="5717117" cy="5065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7EBA0-BABD-4226-A3AE-6E8B3A4061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19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92141-8466-4B55-AABD-E2B440794C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507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A6933-5E2F-49EF-B82F-DC0194CD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8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EC84D-AD28-4F46-94C3-3D0899474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63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FF948-C7CB-48D8-8075-E88368E7DA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316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2AED1-77E0-4468-BDEA-5BA98DA706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514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D9F80C-FCF4-45DD-9E6F-25DA011146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3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31818" y="138113"/>
            <a:ext cx="2908300" cy="599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38113"/>
            <a:ext cx="8523817" cy="599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05540-2B3B-4E04-8910-F5AD219AD8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7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8517" y="1133475"/>
            <a:ext cx="5435600" cy="5311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7317" y="1133475"/>
            <a:ext cx="5435600" cy="5311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BFA2997-FDC3-4D68-BAEA-53819DF498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787" y="1441077"/>
            <a:ext cx="11206788" cy="4484594"/>
          </a:xfrm>
          <a:prstGeom prst="rect">
            <a:avLst/>
          </a:prstGeom>
        </p:spPr>
        <p:txBody>
          <a:bodyPr vert="horz"/>
          <a:lstStyle>
            <a:lvl1pPr marL="463075" indent="-463075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master_bluesidebar.eps">
            <a:extLst>
              <a:ext uri="{FF2B5EF4-FFF2-40B4-BE49-F238E27FC236}">
                <a16:creationId xmlns:a16="http://schemas.microsoft.com/office/drawing/2014/main" id="{16BE55A0-DB5A-4D70-8E05-BA32130556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03"/>
            <a:ext cx="123152" cy="91888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7E13A1-8C03-4352-A891-B1DF28386E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788" y="560536"/>
            <a:ext cx="11145212" cy="6412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819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E6A8665-7FAB-45A0-9BD9-394A8331CE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BB2EB2FB-9355-4D77-81D6-11E66117F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8518" y="960439"/>
            <a:ext cx="11338983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46618" y="133350"/>
            <a:ext cx="1133898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501968" y="1"/>
            <a:ext cx="690033" cy="327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fld id="{56C02AC0-9534-4805-B2C5-CE8CA9B20F8B}" type="slidenum">
              <a:rPr lang="en-US" sz="1800">
                <a:cs typeface="+mn-cs"/>
              </a:rPr>
              <a:pPr>
                <a:lnSpc>
                  <a:spcPct val="85000"/>
                </a:lnSpc>
                <a:spcBef>
                  <a:spcPct val="50000"/>
                </a:spcBef>
                <a:defRPr/>
              </a:pPr>
              <a:t>‹#›</a:t>
            </a:fld>
            <a:endParaRPr lang="en-US" sz="32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61" r:id="rId2"/>
    <p:sldLayoutId id="214748400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</p:sldLayoutIdLst>
  <p:hf hdr="0" dt="0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85763" indent="-385763" algn="l" rtl="0" eaLnBrk="0" fontAlgn="base" hangingPunct="0">
        <a:lnSpc>
          <a:spcPct val="93000"/>
        </a:lnSpc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38138" algn="l" rtl="0" eaLnBrk="0" fontAlgn="base" hangingPunct="0">
        <a:lnSpc>
          <a:spcPct val="87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¤"/>
        <a:defRPr sz="2000">
          <a:solidFill>
            <a:schemeClr val="tx1"/>
          </a:solidFill>
          <a:latin typeface="+mn-lt"/>
        </a:defRPr>
      </a:lvl2pPr>
      <a:lvl3pPr marL="1285875" indent="-238125" algn="l" rtl="0" eaLnBrk="0" fontAlgn="base" hangingPunct="0">
        <a:lnSpc>
          <a:spcPct val="87000"/>
        </a:lnSpc>
        <a:spcBef>
          <a:spcPct val="10000"/>
        </a:spcBef>
        <a:spcAft>
          <a:spcPct val="0"/>
        </a:spcAft>
        <a:buClr>
          <a:schemeClr val="accent2"/>
        </a:buClr>
        <a:buSzPct val="68000"/>
        <a:buFont typeface="Wingdings" pitchFamily="2" charset="2"/>
        <a:buChar char="¢"/>
        <a:defRPr sz="2000">
          <a:solidFill>
            <a:schemeClr val="tx1"/>
          </a:solidFill>
          <a:latin typeface="+mn-lt"/>
        </a:defRPr>
      </a:lvl3pPr>
      <a:lvl4pPr marL="2032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2592" y="2378007"/>
            <a:ext cx="12183035" cy="2075321"/>
            <a:chOff x="-1069" y="2880073"/>
            <a:chExt cx="10056262" cy="16764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6"/>
            <a:stretch/>
          </p:blipFill>
          <p:spPr>
            <a:xfrm>
              <a:off x="-1069" y="2881477"/>
              <a:ext cx="2514600" cy="16730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3531" y="2880073"/>
              <a:ext cx="2514600" cy="1676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7062" y="2880073"/>
              <a:ext cx="2514600" cy="1676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0593" y="2881978"/>
              <a:ext cx="2514600" cy="167449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509947"/>
            <a:ext cx="12183032" cy="2359305"/>
          </a:xfrm>
          <a:prstGeom prst="rect">
            <a:avLst/>
          </a:prstGeom>
        </p:spPr>
      </p:pic>
      <p:pic>
        <p:nvPicPr>
          <p:cNvPr id="24" name="Picture 23" descr="master_bluesidebar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03"/>
            <a:ext cx="123152" cy="9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3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</p:sldLayoutIdLst>
  <p:hf hdr="0" dt="0"/>
  <p:txStyles>
    <p:titleStyle>
      <a:lvl1pPr algn="ctr" defTabSz="463075" rtl="0" eaLnBrk="1" latinLnBrk="0" hangingPunct="1">
        <a:spcBef>
          <a:spcPct val="0"/>
        </a:spcBef>
        <a:buNone/>
        <a:defRPr sz="44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06" indent="-347306" algn="l" defTabSz="463075" rtl="0" eaLnBrk="1" latinLnBrk="0" hangingPunct="1">
        <a:spcBef>
          <a:spcPct val="20000"/>
        </a:spcBef>
        <a:buFont typeface="Arial"/>
        <a:buChar char="•"/>
        <a:defRPr sz="3272" kern="1200">
          <a:solidFill>
            <a:schemeClr val="tx1"/>
          </a:solidFill>
          <a:latin typeface="+mn-lt"/>
          <a:ea typeface="+mn-ea"/>
          <a:cs typeface="+mn-cs"/>
        </a:defRPr>
      </a:lvl1pPr>
      <a:lvl2pPr marL="752498" indent="-289423" algn="l" defTabSz="463075" rtl="0" eaLnBrk="1" latinLnBrk="0" hangingPunct="1">
        <a:spcBef>
          <a:spcPct val="20000"/>
        </a:spcBef>
        <a:buFont typeface="Arial"/>
        <a:buChar char="–"/>
        <a:defRPr sz="2817" kern="1200">
          <a:solidFill>
            <a:schemeClr val="tx1"/>
          </a:solidFill>
          <a:latin typeface="+mn-lt"/>
          <a:ea typeface="+mn-ea"/>
          <a:cs typeface="+mn-cs"/>
        </a:defRPr>
      </a:lvl2pPr>
      <a:lvl3pPr marL="1157690" indent="-231538" algn="l" defTabSz="463075" rtl="0" eaLnBrk="1" latinLnBrk="0" hangingPunct="1">
        <a:spcBef>
          <a:spcPct val="20000"/>
        </a:spcBef>
        <a:buFont typeface="Arial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764" indent="-231538" algn="l" defTabSz="46307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839" indent="-231538" algn="l" defTabSz="46307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915" indent="-231538" algn="l" defTabSz="4630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990" indent="-231538" algn="l" defTabSz="4630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066" indent="-231538" algn="l" defTabSz="4630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140" indent="-231538" algn="l" defTabSz="4630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307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075" algn="l" defTabSz="46307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151" algn="l" defTabSz="46307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226" algn="l" defTabSz="46307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301" algn="l" defTabSz="46307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377" algn="l" defTabSz="46307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452" algn="l" defTabSz="46307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529" algn="l" defTabSz="46307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603" algn="l" defTabSz="463075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4843-0AED-42E0-BC62-0B903D8E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4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3FA2-183C-4AE5-921F-11C883F1E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EE6F4-5B9D-42DB-97D2-FD7159B82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0EB5F-8399-4071-A5B7-9D9C927BA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9732A-1FC0-49F8-824E-B857E66EF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91081-F60A-461B-80DA-725F5BA6A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B2FB-9355-4D77-81D6-11E66117F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0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4000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gray">
          <a:xfrm>
            <a:off x="304801" y="914400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74701" y="138114"/>
            <a:ext cx="108077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1"/>
            <a:ext cx="11635317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0252AE-3A6E-4307-8005-4B6CE728F01E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1032" name="Object 15"/>
          <p:cNvGraphicFramePr>
            <a:graphicFrameLocks noChangeAspect="1"/>
          </p:cNvGraphicFramePr>
          <p:nvPr/>
        </p:nvGraphicFramePr>
        <p:xfrm>
          <a:off x="1" y="457200"/>
          <a:ext cx="819151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3" imgW="2133898" imgH="2161905" progId="PBrush">
                  <p:embed/>
                </p:oleObj>
              </mc:Choice>
              <mc:Fallback>
                <p:oleObj name="Bitmap Image" r:id="rId13" imgW="2133898" imgH="2161905" progId="PBrush">
                  <p:embed/>
                  <p:pic>
                    <p:nvPicPr>
                      <p:cNvPr id="103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57200"/>
                        <a:ext cx="819151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949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teslatap.com/undocumented/model-s-processors-count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grainger.illinois.edu/ece411/sp2022/index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a10@illinois.edu" TargetMode="External"/><Relationship Id="rId2" Type="http://schemas.openxmlformats.org/officeDocument/2006/relationships/hyperlink" Target="mailto:srijanc2@illinois.ed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arlrupp/microprocessor-trend-data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arlrupp/microprocessor-trend-data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arlrupp/microprocessor-trend-data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41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arlrupp/microprocessor-trend-data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arlrupp/microprocessor-trend-data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arlrupp/microprocessor-trend-data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ianh@illinois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155894"/>
          </a:xfrm>
          <a:solidFill>
            <a:schemeClr val="accent5"/>
          </a:solidFill>
        </p:spPr>
        <p:txBody>
          <a:bodyPr anchor="ctr" anchorCtr="1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ECE411: Computer Organization and Design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1: Course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050" y="3925732"/>
            <a:ext cx="11933582" cy="952442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Rakesh Kumar</a:t>
            </a:r>
          </a:p>
        </p:txBody>
      </p:sp>
      <p:pic>
        <p:nvPicPr>
          <p:cNvPr id="1030" name="Picture 6" descr="Patent Coordinator – University of Illinois Urbana-Champaign ...">
            <a:extLst>
              <a:ext uri="{FF2B5EF4-FFF2-40B4-BE49-F238E27FC236}">
                <a16:creationId xmlns:a16="http://schemas.microsoft.com/office/drawing/2014/main" id="{E622D3C3-62B0-4E52-BD93-CF66D8446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55" y="5188623"/>
            <a:ext cx="2508626" cy="166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23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9478" y="503167"/>
            <a:ext cx="7880460" cy="67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0000"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5294" kern="1200" dirty="0">
                <a:solidFill>
                  <a:srgbClr val="E84A2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Computing is everywhere!</a:t>
            </a:r>
          </a:p>
        </p:txBody>
      </p:sp>
      <p:pic>
        <p:nvPicPr>
          <p:cNvPr id="4" name="Picture 2" descr="http://images.slideplayer.com/26/8674558/slides/slide_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0" y="1211268"/>
            <a:ext cx="6998063" cy="52498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/>
          <p:cNvSpPr/>
          <p:nvPr/>
        </p:nvSpPr>
        <p:spPr>
          <a:xfrm>
            <a:off x="2221389" y="6565842"/>
            <a:ext cx="66308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http://images.slideplayer.com/26/8674558/slides/slide_3.jpg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9FE68-E0D4-49D4-9BBF-31292641A4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BB2EB2FB-9355-4D77-81D6-11E66117FE28}" type="slidenum">
              <a:rPr lang="en-US" smtClean="0"/>
              <a:pPr algn="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5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6735" y="556309"/>
            <a:ext cx="7759958" cy="679450"/>
          </a:xfr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5294" kern="1200" dirty="0">
                <a:solidFill>
                  <a:srgbClr val="E84A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30388" y="1881415"/>
            <a:ext cx="8458200" cy="479827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organization of modern computers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8964" y="2450585"/>
            <a:ext cx="84582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97AA5D-F7B9-4E85-B0CD-F02330153EFD}"/>
              </a:ext>
            </a:extLst>
          </p:cNvPr>
          <p:cNvSpPr txBox="1"/>
          <p:nvPr/>
        </p:nvSpPr>
        <p:spPr>
          <a:xfrm>
            <a:off x="440236" y="1335220"/>
            <a:ext cx="1100427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Q: What are the major components we have in a computer today?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B595A0-3520-4DB4-A561-886AA8FF6B9E}"/>
              </a:ext>
            </a:extLst>
          </p:cNvPr>
          <p:cNvSpPr/>
          <p:nvPr/>
        </p:nvSpPr>
        <p:spPr bwMode="auto">
          <a:xfrm>
            <a:off x="2877880" y="3626712"/>
            <a:ext cx="1474382" cy="118494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Accelerator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D503ED-9BE1-4205-A8A4-A7BA1E27DA2F}"/>
              </a:ext>
            </a:extLst>
          </p:cNvPr>
          <p:cNvSpPr/>
          <p:nvPr/>
        </p:nvSpPr>
        <p:spPr bwMode="auto">
          <a:xfrm>
            <a:off x="4940546" y="6064132"/>
            <a:ext cx="1539189" cy="615553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Storage Subsystem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69D40-871C-4FA9-88A9-100ADCDEC0E5}"/>
              </a:ext>
            </a:extLst>
          </p:cNvPr>
          <p:cNvSpPr/>
          <p:nvPr/>
        </p:nvSpPr>
        <p:spPr bwMode="auto">
          <a:xfrm>
            <a:off x="8490027" y="4372548"/>
            <a:ext cx="1208566" cy="110184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FEB926-1E03-4BDC-8696-2A3AD19CD0E9}"/>
              </a:ext>
            </a:extLst>
          </p:cNvPr>
          <p:cNvSpPr/>
          <p:nvPr/>
        </p:nvSpPr>
        <p:spPr bwMode="auto">
          <a:xfrm>
            <a:off x="7010402" y="3564473"/>
            <a:ext cx="1208566" cy="110184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Memory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DA96C-8079-4C19-8F57-7072749329CE}"/>
              </a:ext>
            </a:extLst>
          </p:cNvPr>
          <p:cNvSpPr/>
          <p:nvPr/>
        </p:nvSpPr>
        <p:spPr bwMode="auto">
          <a:xfrm>
            <a:off x="4352262" y="2563327"/>
            <a:ext cx="2387080" cy="1101840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Processor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B7A60-F876-434B-B887-6433E10249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DB7D2C-8DDC-4AAE-87A1-A35317F9CD7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07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7395" y="574314"/>
            <a:ext cx="9556522" cy="679450"/>
          </a:xfr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5294" kern="1200" dirty="0">
                <a:solidFill>
                  <a:srgbClr val="E84A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Microprocessor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8517" y="1313543"/>
            <a:ext cx="11277600" cy="5407296"/>
          </a:xfrm>
        </p:spPr>
        <p:txBody>
          <a:bodyPr/>
          <a:lstStyle/>
          <a:p>
            <a:pPr marL="0" indent="0">
              <a:buClrTx/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55354" y="5396329"/>
            <a:ext cx="2927616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Intel Sandy Bridge Processor</a:t>
            </a:r>
          </a:p>
        </p:txBody>
      </p:sp>
      <p:pic>
        <p:nvPicPr>
          <p:cNvPr id="8196" name="Picture 4" descr="Sandy Bridge block diagram">
            <a:extLst>
              <a:ext uri="{FF2B5EF4-FFF2-40B4-BE49-F238E27FC236}">
                <a16:creationId xmlns:a16="http://schemas.microsoft.com/office/drawing/2014/main" id="{CB42FB70-5861-4300-8EEB-416C2D658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4" y="1648320"/>
            <a:ext cx="4395829" cy="34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1134487-42CE-4D7C-AAAD-A9B4EAA27064}"/>
              </a:ext>
            </a:extLst>
          </p:cNvPr>
          <p:cNvGrpSpPr/>
          <p:nvPr/>
        </p:nvGrpSpPr>
        <p:grpSpPr>
          <a:xfrm>
            <a:off x="6245928" y="1594266"/>
            <a:ext cx="4393614" cy="4113335"/>
            <a:chOff x="4721928" y="1594265"/>
            <a:chExt cx="4393614" cy="4113335"/>
          </a:xfrm>
        </p:grpSpPr>
        <p:pic>
          <p:nvPicPr>
            <p:cNvPr id="8194" name="Picture 2" descr="IBM Power8 microarchitecture block diagram">
              <a:extLst>
                <a:ext uri="{FF2B5EF4-FFF2-40B4-BE49-F238E27FC236}">
                  <a16:creationId xmlns:a16="http://schemas.microsoft.com/office/drawing/2014/main" id="{91D95402-5367-438E-BFF5-B088CB6DA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1928" y="1594265"/>
              <a:ext cx="4393614" cy="3413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20D418-F437-43F3-87C8-5B8C52F4AC83}"/>
                </a:ext>
              </a:extLst>
            </p:cNvPr>
            <p:cNvSpPr/>
            <p:nvPr/>
          </p:nvSpPr>
          <p:spPr>
            <a:xfrm>
              <a:off x="5578548" y="5369046"/>
              <a:ext cx="2693581" cy="338554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IBM Power 8 Processor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5D0B7-ADBB-4E1F-B12E-3A61FBE407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DB7D2C-8DDC-4AAE-87A1-A35317F9CD7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5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5135" y="583293"/>
            <a:ext cx="10804750" cy="679450"/>
          </a:xfr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5294" kern="1200" dirty="0">
                <a:solidFill>
                  <a:srgbClr val="E84A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2514" y="1639927"/>
            <a:ext cx="11328400" cy="5760720"/>
          </a:xfrm>
        </p:spPr>
        <p:txBody>
          <a:bodyPr/>
          <a:lstStyle/>
          <a:p>
            <a:r>
              <a:rPr lang="en-US" dirty="0"/>
              <a:t>to understand </a:t>
            </a:r>
            <a:r>
              <a:rPr lang="en-US" dirty="0">
                <a:solidFill>
                  <a:srgbClr val="C00000"/>
                </a:solidFill>
              </a:rPr>
              <a:t>fundamental concepts</a:t>
            </a:r>
            <a:r>
              <a:rPr lang="en-US" dirty="0"/>
              <a:t> in computer architecture and how they impact application performance and energy efficiency</a:t>
            </a:r>
          </a:p>
          <a:p>
            <a:r>
              <a:rPr lang="en-US" dirty="0"/>
              <a:t>to become confident in programming for </a:t>
            </a:r>
            <a:r>
              <a:rPr lang="en-US" dirty="0">
                <a:solidFill>
                  <a:srgbClr val="C00000"/>
                </a:solidFill>
              </a:rPr>
              <a:t>performance, scalability, and efficiency</a:t>
            </a:r>
          </a:p>
          <a:p>
            <a:r>
              <a:rPr lang="en-US" dirty="0"/>
              <a:t>to be able to understand and evaluate</a:t>
            </a:r>
            <a:r>
              <a:rPr lang="en-US" dirty="0">
                <a:solidFill>
                  <a:srgbClr val="C00000"/>
                </a:solidFill>
              </a:rPr>
              <a:t> architectural descriptions </a:t>
            </a:r>
            <a:r>
              <a:rPr lang="en-US" dirty="0"/>
              <a:t>of even today’s most complex processors</a:t>
            </a:r>
          </a:p>
          <a:p>
            <a:r>
              <a:rPr lang="en-US" dirty="0"/>
              <a:t>to gain experience </a:t>
            </a:r>
            <a:r>
              <a:rPr lang="en-US" dirty="0">
                <a:solidFill>
                  <a:schemeClr val="accent1"/>
                </a:solidFill>
              </a:rPr>
              <a:t>designing a working CPU </a:t>
            </a:r>
            <a:r>
              <a:rPr lang="en-US" dirty="0"/>
              <a:t>completely from scratch</a:t>
            </a:r>
          </a:p>
          <a:p>
            <a:r>
              <a:rPr lang="en-US" dirty="0"/>
              <a:t>to learn </a:t>
            </a:r>
            <a:r>
              <a:rPr lang="en-US" dirty="0">
                <a:solidFill>
                  <a:schemeClr val="accent1"/>
                </a:solidFill>
              </a:rPr>
              <a:t>experimental techniques </a:t>
            </a:r>
            <a:r>
              <a:rPr lang="en-US" dirty="0"/>
              <a:t>used to evaluate advanced architectural concepts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446D3-4B86-441F-9D5B-9B1B7B9B6B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DB7D2C-8DDC-4AAE-87A1-A35317F9CD7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6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3364" y="474436"/>
            <a:ext cx="10202407" cy="679450"/>
          </a:xfr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5294" kern="1200" dirty="0">
                <a:solidFill>
                  <a:srgbClr val="E84A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Content &amp; 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8517" y="1509485"/>
            <a:ext cx="11277600" cy="5211353"/>
          </a:xfrm>
        </p:spPr>
        <p:txBody>
          <a:bodyPr/>
          <a:lstStyle/>
          <a:p>
            <a:pPr>
              <a:buClrTx/>
            </a:pPr>
            <a:r>
              <a:rPr lang="en-US" dirty="0"/>
              <a:t>fundamental concepts in computer organization focusing on </a:t>
            </a:r>
            <a:r>
              <a:rPr lang="en-US" dirty="0" err="1"/>
              <a:t>uni</a:t>
            </a:r>
            <a:r>
              <a:rPr lang="en-US" dirty="0"/>
              <a:t>-processor architecture</a:t>
            </a:r>
          </a:p>
          <a:p>
            <a:pPr lvl="1"/>
            <a:r>
              <a:rPr lang="en-US" dirty="0"/>
              <a:t>pipelining</a:t>
            </a:r>
          </a:p>
          <a:p>
            <a:pPr lvl="1"/>
            <a:r>
              <a:rPr lang="en-US" dirty="0"/>
              <a:t>memory hierarchy</a:t>
            </a:r>
          </a:p>
          <a:p>
            <a:pPr lvl="1"/>
            <a:r>
              <a:rPr lang="en-US" dirty="0"/>
              <a:t>instruction-level parallelism &amp; dynamic scheduling</a:t>
            </a:r>
          </a:p>
          <a:p>
            <a:pPr lvl="1"/>
            <a:r>
              <a:rPr lang="en-US" dirty="0"/>
              <a:t>storage I/O subsystems</a:t>
            </a:r>
          </a:p>
          <a:p>
            <a:pPr lvl="1"/>
            <a:r>
              <a:rPr lang="en-US" dirty="0"/>
              <a:t>impact of technology on performance and energy efficiency</a:t>
            </a:r>
          </a:p>
          <a:p>
            <a:pPr lvl="1"/>
            <a:r>
              <a:rPr lang="en-US" dirty="0"/>
              <a:t>hardware accelerators</a:t>
            </a:r>
          </a:p>
          <a:p>
            <a:pPr lvl="1"/>
            <a:r>
              <a:rPr lang="en-US" dirty="0"/>
              <a:t>advanced architecture topics</a:t>
            </a:r>
          </a:p>
          <a:p>
            <a:pPr>
              <a:buClrTx/>
            </a:pPr>
            <a:r>
              <a:rPr lang="en-US" dirty="0"/>
              <a:t>prerequisites</a:t>
            </a:r>
          </a:p>
          <a:p>
            <a:pPr lvl="1"/>
            <a:r>
              <a:rPr lang="en-US" dirty="0"/>
              <a:t>ECE 385 (programming and debugging skills) and ECE 391 (virtual memory part)</a:t>
            </a:r>
          </a:p>
          <a:p>
            <a:pPr lvl="1"/>
            <a:r>
              <a:rPr lang="en-US" dirty="0"/>
              <a:t>Linux</a:t>
            </a:r>
          </a:p>
          <a:p>
            <a:pPr lvl="1"/>
            <a:r>
              <a:rPr lang="en-US" dirty="0"/>
              <a:t>C++ programming</a:t>
            </a:r>
          </a:p>
          <a:p>
            <a:pPr lvl="1"/>
            <a:r>
              <a:rPr lang="en-US" dirty="0" err="1"/>
              <a:t>SystemVerilog</a:t>
            </a:r>
            <a:endParaRPr lang="en-US" dirty="0"/>
          </a:p>
          <a:p>
            <a:pPr lvl="1"/>
            <a:r>
              <a:rPr lang="en-US" dirty="0" err="1"/>
              <a:t>Quartus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D0EDC-1F6F-4E38-8E16-DD77AB8CA8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DB7D2C-8DDC-4AAE-87A1-A35317F9CD7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7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0457" y="620394"/>
            <a:ext cx="5746860" cy="679450"/>
          </a:xfr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5294" kern="1200" dirty="0">
                <a:solidFill>
                  <a:srgbClr val="E84A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8517" y="1555204"/>
            <a:ext cx="11277600" cy="5760720"/>
          </a:xfrm>
        </p:spPr>
        <p:txBody>
          <a:bodyPr/>
          <a:lstStyle/>
          <a:p>
            <a:pPr>
              <a:buClrTx/>
            </a:pPr>
            <a:r>
              <a:rPr lang="en-US" dirty="0"/>
              <a:t>course textbook</a:t>
            </a:r>
          </a:p>
          <a:p>
            <a:pPr lvl="1"/>
            <a:r>
              <a:rPr lang="en-US" dirty="0"/>
              <a:t>[HP1] Patterson &amp; Hennessy. Computer Organization and Design (5</a:t>
            </a:r>
            <a:r>
              <a:rPr lang="en-US" baseline="30000" dirty="0"/>
              <a:t>th</a:t>
            </a:r>
            <a:r>
              <a:rPr lang="en-US" dirty="0"/>
              <a:t> Ed.); Morgan Kaufmann; ISBN: 978-0-12-407726-3</a:t>
            </a:r>
          </a:p>
          <a:p>
            <a:pPr>
              <a:buClrTx/>
            </a:pPr>
            <a:r>
              <a:rPr lang="en-US" dirty="0"/>
              <a:t>recommended textbook</a:t>
            </a:r>
          </a:p>
          <a:p>
            <a:pPr lvl="1"/>
            <a:r>
              <a:rPr lang="en-US" dirty="0"/>
              <a:t>[HP2] Hennessy &amp; Patterson. Computer Architecture: A Quantitative Approach (5</a:t>
            </a:r>
            <a:r>
              <a:rPr lang="en-US" baseline="30000" dirty="0"/>
              <a:t>th</a:t>
            </a:r>
            <a:r>
              <a:rPr lang="en-US" dirty="0"/>
              <a:t> Ed.); The Morgan Kaufmann, ISBN: 978-0123838728</a:t>
            </a:r>
          </a:p>
          <a:p>
            <a:pPr lvl="1"/>
            <a:r>
              <a:rPr lang="en-US" dirty="0"/>
              <a:t>[PW] Patterson &amp; Waterman. The RISC-V Reader: An Open Architecture Atlas; ISBN: 978-0-9992491-1-6</a:t>
            </a:r>
          </a:p>
          <a:p>
            <a:endParaRPr lang="en-US" dirty="0"/>
          </a:p>
        </p:txBody>
      </p:sp>
      <p:pic>
        <p:nvPicPr>
          <p:cNvPr id="5122" name="Picture 2" descr="https://images-na.ssl-images-amazon.com/images/I/51u5VDCxXQL._SX403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81" y="4219328"/>
            <a:ext cx="2057400" cy="2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ages-na.ssl-images-amazon.com/images/I/51o%2BQwZz3oL._SX403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85" y="4219328"/>
            <a:ext cx="2057400" cy="25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e result for risc-v book">
            <a:extLst>
              <a:ext uri="{FF2B5EF4-FFF2-40B4-BE49-F238E27FC236}">
                <a16:creationId xmlns:a16="http://schemas.microsoft.com/office/drawing/2014/main" id="{42B2991C-AA2F-46DB-B61D-C39ED842E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3" y="4146527"/>
            <a:ext cx="2111142" cy="26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12AFB-EC95-4CDB-8120-88569CA3595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DB7D2C-8DDC-4AAE-87A1-A35317F9CD7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83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8676" y="561522"/>
            <a:ext cx="11472409" cy="679450"/>
          </a:xfr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5294" kern="1200" dirty="0">
                <a:solidFill>
                  <a:srgbClr val="E84A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Lectures and 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8848" y="1362768"/>
            <a:ext cx="11299548" cy="5225868"/>
          </a:xfrm>
        </p:spPr>
        <p:txBody>
          <a:bodyPr/>
          <a:lstStyle/>
          <a:p>
            <a:pPr>
              <a:buClrTx/>
            </a:pPr>
            <a:r>
              <a:rPr lang="en-US" dirty="0"/>
              <a:t>Lectures</a:t>
            </a:r>
          </a:p>
          <a:p>
            <a:pPr lvl="1"/>
            <a:r>
              <a:rPr lang="en-US" dirty="0"/>
              <a:t>important to attend lecture as a notable fraction of materials are not explained in textbooks</a:t>
            </a:r>
          </a:p>
          <a:p>
            <a:pPr>
              <a:buClr>
                <a:schemeClr val="tx1"/>
              </a:buClr>
            </a:pPr>
            <a:r>
              <a:rPr lang="en-US" dirty="0"/>
              <a:t>MP assignments</a:t>
            </a:r>
          </a:p>
          <a:p>
            <a:pPr lvl="1"/>
            <a:r>
              <a:rPr lang="en-US" dirty="0"/>
              <a:t>there will be 5 MP assignments using </a:t>
            </a:r>
            <a:r>
              <a:rPr lang="en-US" dirty="0" err="1"/>
              <a:t>SystemVerilog</a:t>
            </a:r>
            <a:r>
              <a:rPr lang="en-US" dirty="0"/>
              <a:t> and </a:t>
            </a:r>
            <a:r>
              <a:rPr lang="en-US" dirty="0" err="1"/>
              <a:t>vcs</a:t>
            </a:r>
            <a:r>
              <a:rPr lang="en-US" dirty="0"/>
              <a:t>/dc</a:t>
            </a:r>
          </a:p>
          <a:p>
            <a:pPr lvl="1"/>
            <a:r>
              <a:rPr lang="en-US" dirty="0"/>
              <a:t>MP0, MP1, MP2, and MP3 done individually</a:t>
            </a:r>
          </a:p>
          <a:p>
            <a:pPr lvl="1"/>
            <a:r>
              <a:rPr lang="en-US" dirty="0"/>
              <a:t>MP4 done in teams of three (design project – 4 checkpoints, final competition, presentation)</a:t>
            </a:r>
          </a:p>
          <a:p>
            <a:pPr lvl="1"/>
            <a:r>
              <a:rPr lang="en-US" dirty="0"/>
              <a:t>48% of final grade (2%+3%+6%+12%+25%)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425C0-31C0-4152-9EC7-CE343450B4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DB7D2C-8DDC-4AAE-87A1-A35317F9CD7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3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8676" y="561522"/>
            <a:ext cx="11472409" cy="679450"/>
          </a:xfr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5294" kern="1200" dirty="0">
                <a:solidFill>
                  <a:srgbClr val="E84A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 MP Submission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8848" y="1719944"/>
            <a:ext cx="11299548" cy="4868692"/>
          </a:xfrm>
        </p:spPr>
        <p:txBody>
          <a:bodyPr/>
          <a:lstStyle/>
          <a:p>
            <a:pPr lvl="0">
              <a:buClrTx/>
            </a:pPr>
            <a:r>
              <a:rPr lang="en-US" dirty="0">
                <a:solidFill>
                  <a:srgbClr val="000000"/>
                </a:solidFill>
              </a:rPr>
              <a:t>Late MP submission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10% penalty for 1-day delay; 30% penalty for 2-day delay; 60% penalty for 3-day delay; Not acceptable for &gt;3 days delay</a:t>
            </a:r>
          </a:p>
          <a:p>
            <a:pPr lvl="1"/>
            <a:r>
              <a:rPr lang="en-US" dirty="0"/>
              <a:t>One chance to submit MP1, MP2, or MP3 assignment late by 3 days without any penalty considering unexpected events (e.g., sickness, pandemic, </a:t>
            </a:r>
            <a:r>
              <a:rPr lang="en-US" dirty="0" err="1"/>
              <a:t>etc</a:t>
            </a:r>
            <a:r>
              <a:rPr lang="en-US" dirty="0"/>
              <a:t>); not acceptable for &gt;3 days delay (as this would affect the follow-up MPs); use this one chance wisely as no exception will be made after that regardless of the reasons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425C0-31C0-4152-9EC7-CE343450B4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B7D2C-8DDC-4AAE-87A1-A35317F9CD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72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2679" y="576036"/>
            <a:ext cx="6228870" cy="67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>
                <a:solidFill>
                  <a:srgbClr val="E84A27"/>
                </a:solidFill>
                <a:latin typeface="+mj-lt"/>
              </a:rPr>
              <a:t>Lab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59175"/>
            <a:ext cx="11277600" cy="486301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Motivation</a:t>
            </a:r>
          </a:p>
          <a:p>
            <a:pPr lvl="1"/>
            <a:r>
              <a:rPr lang="en-US" dirty="0"/>
              <a:t>TAs will address the potential questions you may have</a:t>
            </a:r>
          </a:p>
          <a:p>
            <a:pPr lvl="1"/>
            <a:r>
              <a:rPr lang="en-US" dirty="0"/>
              <a:t>Provide guidance on MPs</a:t>
            </a:r>
          </a:p>
          <a:p>
            <a:endParaRPr lang="en-US" dirty="0"/>
          </a:p>
          <a:p>
            <a:pPr>
              <a:buClrTx/>
            </a:pPr>
            <a:r>
              <a:rPr lang="en-US" dirty="0"/>
              <a:t>Schedule</a:t>
            </a:r>
          </a:p>
          <a:p>
            <a:pPr lvl="1"/>
            <a:r>
              <a:rPr lang="en-US" dirty="0"/>
              <a:t>Almost one lab session per week</a:t>
            </a:r>
          </a:p>
          <a:p>
            <a:pPr lvl="1"/>
            <a:r>
              <a:rPr lang="en-US" dirty="0"/>
              <a:t>Usually happen on Wednesdays </a:t>
            </a:r>
          </a:p>
          <a:p>
            <a:pPr lvl="1"/>
            <a:r>
              <a:rPr lang="en-US" dirty="0"/>
              <a:t>Release the time/location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63F8E-913B-40EC-9200-CFD0C814B0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DB7D2C-8DDC-4AAE-87A1-A35317F9CD7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7364" y="605065"/>
            <a:ext cx="7752870" cy="67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>
                <a:solidFill>
                  <a:srgbClr val="E84A27"/>
                </a:solidFill>
                <a:latin typeface="+mj-lt"/>
              </a:rPr>
              <a:t>Exams &amp; 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6403" y="1712686"/>
            <a:ext cx="10506226" cy="4992062"/>
          </a:xfrm>
        </p:spPr>
        <p:txBody>
          <a:bodyPr/>
          <a:lstStyle/>
          <a:p>
            <a:pPr>
              <a:buClrTx/>
            </a:pPr>
            <a:r>
              <a:rPr lang="en-US" dirty="0"/>
              <a:t>Exams (two midterms + one final)</a:t>
            </a:r>
          </a:p>
          <a:p>
            <a:pPr lvl="1"/>
            <a:r>
              <a:rPr lang="en-US" dirty="0"/>
              <a:t>mid-term 1</a:t>
            </a:r>
          </a:p>
          <a:p>
            <a:pPr lvl="2"/>
            <a:r>
              <a:rPr lang="en-US" dirty="0"/>
              <a:t>Sep 20 (15%) </a:t>
            </a:r>
          </a:p>
          <a:p>
            <a:pPr lvl="1"/>
            <a:r>
              <a:rPr lang="en-US" dirty="0"/>
              <a:t>mid-term 2</a:t>
            </a:r>
          </a:p>
          <a:p>
            <a:pPr lvl="2"/>
            <a:r>
              <a:rPr lang="en-US" dirty="0"/>
              <a:t>Oct 20 (15%)</a:t>
            </a:r>
          </a:p>
          <a:p>
            <a:pPr lvl="1"/>
            <a:r>
              <a:rPr lang="en-US" dirty="0"/>
              <a:t>final</a:t>
            </a:r>
          </a:p>
          <a:p>
            <a:pPr lvl="2"/>
            <a:r>
              <a:rPr lang="en-US" dirty="0"/>
              <a:t>Dec 16 (20%)</a:t>
            </a:r>
          </a:p>
          <a:p>
            <a:pPr lvl="1"/>
            <a:r>
              <a:rPr lang="en-US" dirty="0"/>
              <a:t>there may be a review session before each exam</a:t>
            </a:r>
          </a:p>
          <a:p>
            <a:pPr lvl="1"/>
            <a:r>
              <a:rPr lang="en-US" dirty="0"/>
              <a:t>Close-book/notes but one A4-page cheat sheet allowed.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3220D-9263-4562-98FC-BE35AD8E2F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DB7D2C-8DDC-4AAE-87A1-A35317F9CD7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7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Which is faster?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461125" y="5008563"/>
            <a:ext cx="2494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latin typeface="Tahoma" pitchFamily="34" charset="0"/>
              </a:rPr>
              <a:t>Significantly Faster!</a:t>
            </a:r>
          </a:p>
        </p:txBody>
      </p:sp>
      <p:sp>
        <p:nvSpPr>
          <p:cNvPr id="11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1" y="1371600"/>
            <a:ext cx="502920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7663" indent="-347663">
              <a:buClr>
                <a:srgbClr val="3333CC"/>
              </a:buClr>
              <a:buNone/>
            </a:pPr>
            <a:r>
              <a:rPr lang="en-US" sz="2000" kern="0">
                <a:solidFill>
                  <a:srgbClr val="000000"/>
                </a:solidFill>
                <a:latin typeface="Tahoma"/>
                <a:cs typeface="Arial"/>
              </a:rPr>
              <a:t>for (i=0; i&lt;N; i=i+1)</a:t>
            </a:r>
          </a:p>
          <a:p>
            <a:pPr marL="347663" indent="-347663">
              <a:buClr>
                <a:srgbClr val="3333CC"/>
              </a:buClr>
              <a:buNone/>
            </a:pPr>
            <a:r>
              <a:rPr lang="en-US" sz="2000" kern="0">
                <a:solidFill>
                  <a:srgbClr val="000000"/>
                </a:solidFill>
                <a:latin typeface="Tahoma"/>
                <a:cs typeface="Arial"/>
              </a:rPr>
              <a:t>   for (j=0; j&lt;N; j=j+1) {</a:t>
            </a:r>
          </a:p>
          <a:p>
            <a:pPr marL="347663" indent="-347663">
              <a:buClr>
                <a:srgbClr val="3333CC"/>
              </a:buClr>
              <a:buNone/>
            </a:pPr>
            <a:r>
              <a:rPr lang="en-US" sz="2000" kern="0">
                <a:solidFill>
                  <a:srgbClr val="000000"/>
                </a:solidFill>
                <a:latin typeface="Tahoma"/>
                <a:cs typeface="Arial"/>
              </a:rPr>
              <a:t>      r = 0;</a:t>
            </a:r>
          </a:p>
          <a:p>
            <a:pPr marL="347663" indent="-347663">
              <a:buClr>
                <a:srgbClr val="3333CC"/>
              </a:buClr>
              <a:buNone/>
            </a:pPr>
            <a:r>
              <a:rPr lang="en-US" sz="2000" kern="0">
                <a:solidFill>
                  <a:srgbClr val="000000"/>
                </a:solidFill>
                <a:latin typeface="Tahoma"/>
                <a:cs typeface="Arial"/>
              </a:rPr>
              <a:t>      for (k=0; k&lt;N; k=k+1)</a:t>
            </a:r>
          </a:p>
          <a:p>
            <a:pPr marL="347663" indent="-347663">
              <a:buClr>
                <a:srgbClr val="3333CC"/>
              </a:buClr>
              <a:buNone/>
            </a:pPr>
            <a:r>
              <a:rPr lang="en-US" sz="2000" kern="0">
                <a:solidFill>
                  <a:srgbClr val="000000"/>
                </a:solidFill>
                <a:latin typeface="Tahoma"/>
                <a:cs typeface="Arial"/>
              </a:rPr>
              <a:t>         r = r + y[i][k] * z[k][j];</a:t>
            </a:r>
          </a:p>
          <a:p>
            <a:pPr marL="347663" indent="-347663">
              <a:buClr>
                <a:srgbClr val="3333CC"/>
              </a:buClr>
              <a:buNone/>
            </a:pPr>
            <a:r>
              <a:rPr lang="en-US" sz="2000" kern="0">
                <a:solidFill>
                  <a:srgbClr val="000000"/>
                </a:solidFill>
                <a:latin typeface="Tahoma"/>
                <a:cs typeface="Arial"/>
              </a:rPr>
              <a:t>      x[i][j] = r;</a:t>
            </a:r>
          </a:p>
          <a:p>
            <a:pPr marL="347663" indent="-347663">
              <a:buClr>
                <a:srgbClr val="3333CC"/>
              </a:buClr>
              <a:buNone/>
            </a:pPr>
            <a:r>
              <a:rPr lang="en-US" sz="2000" kern="0">
                <a:solidFill>
                  <a:srgbClr val="000000"/>
                </a:solidFill>
                <a:latin typeface="Tahoma"/>
                <a:cs typeface="Arial"/>
              </a:rPr>
              <a:t>   }</a:t>
            </a:r>
            <a:endParaRPr lang="en-US" sz="2000" kern="0" dirty="0">
              <a:solidFill>
                <a:srgbClr val="000000"/>
              </a:solidFill>
              <a:latin typeface="Tahoma"/>
              <a:cs typeface="Arial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15000" y="1295400"/>
            <a:ext cx="4953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3333CC"/>
              </a:buClr>
              <a:buNone/>
            </a:pPr>
            <a:r>
              <a:rPr lang="en-US" sz="2000" kern="0">
                <a:solidFill>
                  <a:srgbClr val="000000"/>
                </a:solidFill>
                <a:latin typeface="Tahoma"/>
                <a:cs typeface="Arial"/>
              </a:rPr>
              <a:t>for (jj=0; jj&lt;N; jj=jj+B)</a:t>
            </a:r>
          </a:p>
          <a:p>
            <a:pPr marL="0" indent="0">
              <a:buClr>
                <a:srgbClr val="3333CC"/>
              </a:buClr>
              <a:buNone/>
            </a:pPr>
            <a:r>
              <a:rPr lang="en-US" sz="2000" kern="0">
                <a:solidFill>
                  <a:srgbClr val="000000"/>
                </a:solidFill>
                <a:latin typeface="Tahoma"/>
                <a:cs typeface="Arial"/>
              </a:rPr>
              <a:t>for (kk=0; kk&lt;N; kk=kk+B)</a:t>
            </a:r>
          </a:p>
          <a:p>
            <a:pPr marL="0" indent="0">
              <a:buClr>
                <a:srgbClr val="3333CC"/>
              </a:buClr>
              <a:buNone/>
            </a:pPr>
            <a:r>
              <a:rPr lang="en-US" sz="2000" kern="0">
                <a:solidFill>
                  <a:srgbClr val="000000"/>
                </a:solidFill>
                <a:latin typeface="Tahoma"/>
                <a:cs typeface="Arial"/>
              </a:rPr>
              <a:t>for (i=0; i&lt;N; i=i+1) {</a:t>
            </a:r>
          </a:p>
          <a:p>
            <a:pPr marL="0" indent="0">
              <a:buClr>
                <a:srgbClr val="3333CC"/>
              </a:buClr>
              <a:buNone/>
            </a:pPr>
            <a:r>
              <a:rPr lang="en-US" sz="2000" kern="0">
                <a:solidFill>
                  <a:srgbClr val="000000"/>
                </a:solidFill>
                <a:latin typeface="Tahoma"/>
                <a:cs typeface="Arial"/>
              </a:rPr>
              <a:t>   for (j=jj; j&lt;min(jj+B-1,N); j=j+1)</a:t>
            </a:r>
          </a:p>
          <a:p>
            <a:pPr marL="0" indent="0">
              <a:buClr>
                <a:srgbClr val="3333CC"/>
              </a:buClr>
              <a:buNone/>
            </a:pPr>
            <a:r>
              <a:rPr lang="en-US" sz="2000" kern="0">
                <a:solidFill>
                  <a:srgbClr val="000000"/>
                </a:solidFill>
                <a:latin typeface="Tahoma"/>
                <a:cs typeface="Arial"/>
              </a:rPr>
              <a:t>      r = 0;</a:t>
            </a:r>
          </a:p>
          <a:p>
            <a:pPr marL="0" indent="0">
              <a:buClr>
                <a:srgbClr val="3333CC"/>
              </a:buClr>
              <a:buNone/>
            </a:pPr>
            <a:r>
              <a:rPr lang="en-US" sz="2000" kern="0">
                <a:solidFill>
                  <a:srgbClr val="000000"/>
                </a:solidFill>
                <a:latin typeface="Tahoma"/>
                <a:cs typeface="Arial"/>
              </a:rPr>
              <a:t>      for (k=kk; k&lt;min(kk+B-1,N); k=k+1)</a:t>
            </a:r>
          </a:p>
          <a:p>
            <a:pPr marL="0" indent="0">
              <a:buClr>
                <a:srgbClr val="3333CC"/>
              </a:buClr>
              <a:buNone/>
            </a:pPr>
            <a:r>
              <a:rPr lang="en-US" sz="2000" kern="0">
                <a:solidFill>
                  <a:srgbClr val="000000"/>
                </a:solidFill>
                <a:latin typeface="Tahoma"/>
                <a:cs typeface="Arial"/>
              </a:rPr>
              <a:t>         r = r + y[i][k] * z[k][j];</a:t>
            </a:r>
          </a:p>
          <a:p>
            <a:pPr marL="0" indent="0">
              <a:buClr>
                <a:srgbClr val="3333CC"/>
              </a:buClr>
              <a:buNone/>
            </a:pPr>
            <a:r>
              <a:rPr lang="en-US" sz="2000" kern="0">
                <a:solidFill>
                  <a:srgbClr val="000000"/>
                </a:solidFill>
                <a:latin typeface="Tahoma"/>
                <a:cs typeface="Arial"/>
              </a:rPr>
              <a:t>      x[i][j] = x[i][j] + r;</a:t>
            </a:r>
          </a:p>
          <a:p>
            <a:pPr marL="0" indent="0">
              <a:buClr>
                <a:srgbClr val="3333CC"/>
              </a:buClr>
              <a:buNone/>
            </a:pPr>
            <a:r>
              <a:rPr lang="en-US" sz="2000" kern="0">
                <a:solidFill>
                  <a:srgbClr val="000000"/>
                </a:solidFill>
                <a:latin typeface="Tahoma"/>
                <a:cs typeface="Arial"/>
              </a:rPr>
              <a:t>}</a:t>
            </a:r>
            <a:endParaRPr lang="en-US" sz="2000" kern="0" dirty="0">
              <a:solidFill>
                <a:srgbClr val="000000"/>
              </a:solidFill>
              <a:latin typeface="Tahoma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3512" y="653370"/>
            <a:ext cx="10920865" cy="67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>
                <a:solidFill>
                  <a:srgbClr val="E84A27"/>
                </a:solidFill>
              </a:rPr>
              <a:t>Website and Discussion Group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8517" y="1690914"/>
            <a:ext cx="11277600" cy="4651830"/>
          </a:xfrm>
        </p:spPr>
        <p:txBody>
          <a:bodyPr/>
          <a:lstStyle/>
          <a:p>
            <a:pPr>
              <a:buClrTx/>
            </a:pPr>
            <a:r>
              <a:rPr lang="en-US" dirty="0">
                <a:hlinkClick r:id="rId2"/>
              </a:rPr>
              <a:t>Course website</a:t>
            </a:r>
            <a:endParaRPr lang="en-US" dirty="0"/>
          </a:p>
          <a:p>
            <a:pPr lvl="1"/>
            <a:r>
              <a:rPr lang="en-US" dirty="0"/>
              <a:t>Lecture notes, handouts, MP assignment, etc.</a:t>
            </a:r>
          </a:p>
          <a:p>
            <a:pPr lvl="1"/>
            <a:r>
              <a:rPr lang="en-US" dirty="0"/>
              <a:t>announcements</a:t>
            </a:r>
          </a:p>
          <a:p>
            <a:pPr>
              <a:buClrTx/>
            </a:pPr>
            <a:r>
              <a:rPr lang="en-US" dirty="0" err="1"/>
              <a:t>Campuswire</a:t>
            </a:r>
            <a:endParaRPr lang="en-US" dirty="0"/>
          </a:p>
          <a:p>
            <a:pPr lvl="1"/>
            <a:r>
              <a:rPr lang="en-US" dirty="0"/>
              <a:t>posting clarification questions				</a:t>
            </a:r>
          </a:p>
          <a:p>
            <a:pPr lvl="1"/>
            <a:r>
              <a:rPr lang="en-US" dirty="0"/>
              <a:t>general forum to communicate with students, TAs, instructor about aspects of the course. </a:t>
            </a:r>
          </a:p>
          <a:p>
            <a:pPr lvl="1"/>
            <a:r>
              <a:rPr lang="en-US" dirty="0"/>
              <a:t>must join by the end of the day</a:t>
            </a:r>
          </a:p>
          <a:p>
            <a:pPr>
              <a:buClrTx/>
            </a:pPr>
            <a:r>
              <a:rPr lang="en-US" dirty="0"/>
              <a:t>Canvas</a:t>
            </a:r>
          </a:p>
          <a:p>
            <a:pPr lvl="1">
              <a:buClrTx/>
            </a:pPr>
            <a:r>
              <a:rPr lang="en-US" dirty="0"/>
              <a:t>Grade tacking, exam grading, etc. </a:t>
            </a:r>
          </a:p>
          <a:p>
            <a:pPr>
              <a:buClrTx/>
            </a:pPr>
            <a:r>
              <a:rPr lang="en-US" dirty="0"/>
              <a:t>Course schedule </a:t>
            </a:r>
          </a:p>
          <a:p>
            <a:pPr lvl="1">
              <a:buClrTx/>
            </a:pPr>
            <a:r>
              <a:rPr lang="en-US" dirty="0"/>
              <a:t>Google calendar</a:t>
            </a:r>
          </a:p>
          <a:p>
            <a:pPr lvl="1">
              <a:buClrTx/>
            </a:pPr>
            <a:r>
              <a:rPr lang="en-US" dirty="0"/>
              <a:t>Add the calendar to your own calendar, easy for you to manage TA/lab session schedules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6615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B0D5748-619D-4F81-9B2D-EC2595D2A15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2090" y="585739"/>
            <a:ext cx="6200516" cy="679450"/>
          </a:xfr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5294" kern="1200" dirty="0">
                <a:solidFill>
                  <a:srgbClr val="E84A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Assistants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8517" y="960119"/>
            <a:ext cx="11277600" cy="5760720"/>
          </a:xfrm>
        </p:spPr>
        <p:txBody>
          <a:bodyPr/>
          <a:lstStyle/>
          <a:p>
            <a:pPr marL="50006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00062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0AC65-2AB9-450A-9A2A-C3A65766C3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DB7D2C-8DDC-4AAE-87A1-A35317F9CD7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73753A4-DE7D-4761-866F-AB861D91C27F}"/>
              </a:ext>
            </a:extLst>
          </p:cNvPr>
          <p:cNvSpPr txBox="1">
            <a:spLocks/>
          </p:cNvSpPr>
          <p:nvPr/>
        </p:nvSpPr>
        <p:spPr bwMode="auto">
          <a:xfrm>
            <a:off x="563763" y="1499778"/>
            <a:ext cx="11011380" cy="5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>
            <a:lvl1pPr marL="385763" indent="-385763" algn="l" rtl="0" eaLnBrk="0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8200" indent="-338138" algn="l" rtl="0" eaLnBrk="0" fontAlgn="base" hangingPunct="0">
              <a:lnSpc>
                <a:spcPct val="87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¤"/>
              <a:defRPr sz="2000">
                <a:solidFill>
                  <a:schemeClr val="tx1"/>
                </a:solidFill>
                <a:latin typeface="+mn-lt"/>
              </a:defRPr>
            </a:lvl2pPr>
            <a:lvl3pPr marL="1285875" indent="-238125" algn="l" rtl="0" eaLnBrk="0" fontAlgn="base" hangingPunct="0">
              <a:lnSpc>
                <a:spcPct val="87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68000"/>
              <a:buFont typeface="Wingdings" pitchFamily="2" charset="2"/>
              <a:buChar char="¢"/>
              <a:defRPr sz="2000">
                <a:solidFill>
                  <a:schemeClr val="tx1"/>
                </a:solidFill>
                <a:latin typeface="+mn-lt"/>
              </a:defRPr>
            </a:lvl3pPr>
            <a:lvl4pPr marL="2032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45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83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55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227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99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kern="0" dirty="0"/>
              <a:t>Srijan Chakraborty (</a:t>
            </a:r>
            <a:r>
              <a:rPr lang="en-US" kern="0" dirty="0">
                <a:hlinkClick r:id="rId2"/>
              </a:rPr>
              <a:t>srijanc2@illinois.edu</a:t>
            </a:r>
            <a:r>
              <a:rPr lang="en-US" kern="0" dirty="0"/>
              <a:t>)</a:t>
            </a:r>
          </a:p>
          <a:p>
            <a:pPr lvl="1"/>
            <a:r>
              <a:rPr lang="en-US" kern="0" dirty="0"/>
              <a:t>Siddharth Agarwal (</a:t>
            </a:r>
            <a:r>
              <a:rPr lang="en-US" kern="0" dirty="0">
                <a:hlinkClick r:id="rId3"/>
              </a:rPr>
              <a:t>sa10@illinois.edu</a:t>
            </a:r>
            <a:r>
              <a:rPr lang="en-US" kern="0" dirty="0"/>
              <a:t>)</a:t>
            </a:r>
          </a:p>
          <a:p>
            <a:pPr lvl="1"/>
            <a:r>
              <a:rPr lang="en-US" kern="0" dirty="0"/>
              <a:t>Stanley Wu (zaizhou3)</a:t>
            </a:r>
          </a:p>
          <a:p>
            <a:pPr lvl="1"/>
            <a:r>
              <a:rPr lang="en-US" kern="0" dirty="0"/>
              <a:t>Zhuxuan Liu (zhuxuan2)</a:t>
            </a:r>
          </a:p>
          <a:p>
            <a:pPr lvl="1"/>
            <a:r>
              <a:rPr lang="en-US" kern="0" dirty="0"/>
              <a:t>Yian Wang (yian2)</a:t>
            </a:r>
          </a:p>
          <a:p>
            <a:pPr lvl="1"/>
            <a:endParaRPr lang="en-US" kern="0" dirty="0"/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64538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4" y="590550"/>
            <a:ext cx="6781763" cy="67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>
                <a:solidFill>
                  <a:srgbClr val="E84A27"/>
                </a:solidFill>
                <a:latin typeface="+mj-lt"/>
              </a:rPr>
              <a:t>Academic Integrity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8517" y="1698171"/>
            <a:ext cx="11277600" cy="5022668"/>
          </a:xfrm>
        </p:spPr>
        <p:txBody>
          <a:bodyPr/>
          <a:lstStyle/>
          <a:p>
            <a:pPr>
              <a:buClrTx/>
            </a:pPr>
            <a:r>
              <a:rPr lang="en-US" dirty="0"/>
              <a:t>you are </a:t>
            </a:r>
            <a:r>
              <a:rPr lang="en-US" b="1" dirty="0"/>
              <a:t>encouraged to discuss</a:t>
            </a:r>
            <a:r>
              <a:rPr lang="en-US" dirty="0"/>
              <a:t> assignments w/ anyone you feel may be able to help you (except during exams)</a:t>
            </a:r>
          </a:p>
          <a:p>
            <a:pPr>
              <a:buClrTx/>
            </a:pPr>
            <a:r>
              <a:rPr lang="en-US" dirty="0"/>
              <a:t>everything you turn in must be your work or that of your team</a:t>
            </a:r>
          </a:p>
          <a:p>
            <a:pPr>
              <a:buClrTx/>
            </a:pPr>
            <a:r>
              <a:rPr lang="en-US" dirty="0"/>
              <a:t>we encourage collaboration</a:t>
            </a:r>
          </a:p>
          <a:p>
            <a:pPr lvl="1"/>
            <a:r>
              <a:rPr lang="en-US" dirty="0"/>
              <a:t>verbal discussion of problems/solutions</a:t>
            </a:r>
          </a:p>
          <a:p>
            <a:pPr lvl="1"/>
            <a:r>
              <a:rPr lang="en-US" dirty="0"/>
              <a:t>diagrams, notes, other communication aids</a:t>
            </a:r>
          </a:p>
          <a:p>
            <a:pPr>
              <a:buClrTx/>
            </a:pPr>
            <a:r>
              <a:rPr lang="en-US" dirty="0"/>
              <a:t>unacceptable</a:t>
            </a:r>
          </a:p>
          <a:p>
            <a:pPr lvl="1"/>
            <a:r>
              <a:rPr lang="en-US" dirty="0"/>
              <a:t>copying/exchanging of program/</a:t>
            </a:r>
            <a:r>
              <a:rPr lang="en-US" dirty="0" err="1"/>
              <a:t>verilog</a:t>
            </a:r>
            <a:r>
              <a:rPr lang="en-US" dirty="0"/>
              <a:t> code or text by any means </a:t>
            </a:r>
          </a:p>
          <a:p>
            <a:pPr lvl="1"/>
            <a:r>
              <a:rPr lang="en-US" dirty="0"/>
              <a:t>giving/receiving help on exams, or using any notes/aid beyond those explicitly permitted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50F518-7C64-4678-A295-D1E960BE9E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DB7D2C-8DDC-4AAE-87A1-A35317F9CD7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8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4" y="590550"/>
            <a:ext cx="6781763" cy="67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>
                <a:solidFill>
                  <a:srgbClr val="E84A27"/>
                </a:solidFill>
                <a:latin typeface="+mj-lt"/>
              </a:rPr>
              <a:t>Ready for ECE411? 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8517" y="1698171"/>
            <a:ext cx="11277600" cy="5022668"/>
          </a:xfrm>
        </p:spPr>
        <p:txBody>
          <a:bodyPr/>
          <a:lstStyle/>
          <a:p>
            <a:pPr>
              <a:buClrTx/>
            </a:pPr>
            <a:r>
              <a:rPr lang="en-US" dirty="0"/>
              <a:t>Requires a lot of time commitment</a:t>
            </a:r>
          </a:p>
          <a:p>
            <a:pPr>
              <a:buClrTx/>
            </a:pPr>
            <a:r>
              <a:rPr lang="en-US" dirty="0"/>
              <a:t>Skills in </a:t>
            </a:r>
            <a:r>
              <a:rPr lang="en-US" dirty="0" err="1"/>
              <a:t>SystemVerilog</a:t>
            </a:r>
            <a:r>
              <a:rPr lang="en-US" dirty="0"/>
              <a:t> (programming &amp; debugging)</a:t>
            </a:r>
          </a:p>
          <a:p>
            <a:pPr>
              <a:buClrTx/>
            </a:pPr>
            <a:r>
              <a:rPr lang="en-US" dirty="0"/>
              <a:t>Plan your study well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50F518-7C64-4678-A295-D1E960BE9E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DB7D2C-8DDC-4AAE-87A1-A35317F9CD7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63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0906" y="597808"/>
            <a:ext cx="10761208" cy="67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>
                <a:solidFill>
                  <a:srgbClr val="E84A27"/>
                </a:solidFill>
              </a:rPr>
              <a:t>What Is Computer Architecture?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8517" y="1611085"/>
            <a:ext cx="11277600" cy="5109753"/>
          </a:xfrm>
        </p:spPr>
        <p:txBody>
          <a:bodyPr/>
          <a:lstStyle/>
          <a:p>
            <a:pPr>
              <a:buClrTx/>
            </a:pPr>
            <a:r>
              <a:rPr lang="en-US" dirty="0"/>
              <a:t>Role in the full computing system stack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ClrTx/>
            </a:pPr>
            <a:r>
              <a:rPr lang="en-US" dirty="0"/>
              <a:t>Role of computer architects</a:t>
            </a:r>
          </a:p>
          <a:p>
            <a:pPr lvl="1"/>
            <a:r>
              <a:rPr lang="en-US" dirty="0"/>
              <a:t>to make design trade-offs across </a:t>
            </a:r>
            <a:r>
              <a:rPr lang="en-US" dirty="0" err="1"/>
              <a:t>HW</a:t>
            </a:r>
            <a:r>
              <a:rPr lang="en-US" dirty="0"/>
              <a:t>/SW interface to satisfy functional, performance, power/energy, and cost requirements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234" y="2251741"/>
            <a:ext cx="69850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4EACB-4A62-4FE8-AB94-D44EA90784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DB7D2C-8DDC-4AAE-87A1-A35317F9CD7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5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2552" y="576036"/>
            <a:ext cx="11584305" cy="67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>
                <a:solidFill>
                  <a:srgbClr val="E84A27"/>
                </a:solidFill>
                <a:latin typeface="+mj-lt"/>
              </a:rPr>
              <a:t>Processor Architecture: Historical Trend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11B02-1E74-4599-A9DA-8D9A513489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DB7D2C-8DDC-4AAE-87A1-A35317F9CD7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9218" name="Picture 2" descr="48 Years of Microprocessor Trend Data Chart">
            <a:extLst>
              <a:ext uri="{FF2B5EF4-FFF2-40B4-BE49-F238E27FC236}">
                <a16:creationId xmlns:a16="http://schemas.microsoft.com/office/drawing/2014/main" id="{079EF395-BE18-4CE4-B0D7-243358356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6" y="2642285"/>
            <a:ext cx="6025528" cy="379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82DF2C-282E-4FF7-A98E-494404962D8B}"/>
              </a:ext>
            </a:extLst>
          </p:cNvPr>
          <p:cNvSpPr txBox="1"/>
          <p:nvPr/>
        </p:nvSpPr>
        <p:spPr>
          <a:xfrm>
            <a:off x="229176" y="1399681"/>
            <a:ext cx="794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Clock frequency: Good indicator for performance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CC237-BEA7-46DE-AFC6-FD46907454FA}"/>
              </a:ext>
            </a:extLst>
          </p:cNvPr>
          <p:cNvSpPr txBox="1"/>
          <p:nvPr/>
        </p:nvSpPr>
        <p:spPr>
          <a:xfrm>
            <a:off x="348343" y="1999336"/>
            <a:ext cx="8040984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 drove clock frequency increase in the past?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81470" y="2586924"/>
            <a:ext cx="6281354" cy="3461659"/>
          </a:xfrm>
        </p:spPr>
        <p:txBody>
          <a:bodyPr/>
          <a:lstStyle/>
          <a:p>
            <a:pPr marL="0" indent="0">
              <a:buClrTx/>
              <a:buNone/>
            </a:pPr>
            <a:endParaRPr lang="en-US" sz="2000" dirty="0"/>
          </a:p>
          <a:p>
            <a:pPr lvl="1"/>
            <a:r>
              <a:rPr lang="en-US" dirty="0"/>
              <a:t>highest clock rate of Intel processors from 1990 to 2008 </a:t>
            </a:r>
          </a:p>
          <a:p>
            <a:pPr lvl="2"/>
            <a:r>
              <a:rPr lang="en-US" dirty="0"/>
              <a:t>due to semiconductor technology improvements</a:t>
            </a:r>
          </a:p>
          <a:p>
            <a:pPr lvl="2"/>
            <a:r>
              <a:rPr lang="en-US" dirty="0"/>
              <a:t>deeper pipeline</a:t>
            </a:r>
          </a:p>
          <a:p>
            <a:pPr lvl="2"/>
            <a:r>
              <a:rPr lang="en-US" dirty="0"/>
              <a:t>circuit design techniques</a:t>
            </a:r>
          </a:p>
          <a:p>
            <a:pPr lvl="1"/>
            <a:r>
              <a:rPr lang="en-US" dirty="0"/>
              <a:t>this historical trend has subsided over the past 10 years</a:t>
            </a:r>
          </a:p>
          <a:p>
            <a:pPr lvl="1"/>
            <a:r>
              <a:rPr lang="en-US" dirty="0"/>
              <a:t>If it had kept up, today’s clock rates would be more than 30GHz</a:t>
            </a:r>
          </a:p>
          <a:p>
            <a:pPr lvl="1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DB86D-8694-46BF-AF34-67CD8B864ED3}"/>
              </a:ext>
            </a:extLst>
          </p:cNvPr>
          <p:cNvSpPr txBox="1"/>
          <p:nvPr/>
        </p:nvSpPr>
        <p:spPr>
          <a:xfrm>
            <a:off x="1966684" y="6441217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Source data is here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468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2552" y="576036"/>
            <a:ext cx="11584305" cy="67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>
                <a:solidFill>
                  <a:srgbClr val="E84A27"/>
                </a:solidFill>
                <a:latin typeface="+mj-lt"/>
              </a:rPr>
              <a:t>Processor Architecture: Historical Trend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11B02-1E74-4599-A9DA-8D9A513489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B7D2C-8DDC-4AAE-87A1-A35317F9CD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218" name="Picture 2" descr="48 Years of Microprocessor Trend Data Chart">
            <a:extLst>
              <a:ext uri="{FF2B5EF4-FFF2-40B4-BE49-F238E27FC236}">
                <a16:creationId xmlns:a16="http://schemas.microsoft.com/office/drawing/2014/main" id="{079EF395-BE18-4CE4-B0D7-243358356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6" y="2642285"/>
            <a:ext cx="6025528" cy="379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82DF2C-282E-4FF7-A98E-494404962D8B}"/>
              </a:ext>
            </a:extLst>
          </p:cNvPr>
          <p:cNvSpPr txBox="1"/>
          <p:nvPr/>
        </p:nvSpPr>
        <p:spPr>
          <a:xfrm>
            <a:off x="6780094" y="2642285"/>
            <a:ext cx="5182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Slowing down semiconductor technology scaling;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(2) excessive power consumption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CC237-BEA7-46DE-AFC6-FD46907454FA}"/>
              </a:ext>
            </a:extLst>
          </p:cNvPr>
          <p:cNvSpPr txBox="1"/>
          <p:nvPr/>
        </p:nvSpPr>
        <p:spPr>
          <a:xfrm>
            <a:off x="355600" y="1418654"/>
            <a:ext cx="8060220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</a:rPr>
              <a:t>Why did we stop increasing the clock frequency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DB86D-8694-46BF-AF34-67CD8B864ED3}"/>
              </a:ext>
            </a:extLst>
          </p:cNvPr>
          <p:cNvSpPr txBox="1"/>
          <p:nvPr/>
        </p:nvSpPr>
        <p:spPr>
          <a:xfrm>
            <a:off x="1966684" y="6441217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Source data is here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2552" y="576036"/>
            <a:ext cx="11584305" cy="67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>
                <a:solidFill>
                  <a:srgbClr val="E84A27"/>
                </a:solidFill>
                <a:latin typeface="+mj-lt"/>
              </a:rPr>
              <a:t>Processor Architecture: Historical Trend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11B02-1E74-4599-A9DA-8D9A513489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B7D2C-8DDC-4AAE-87A1-A35317F9CD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218" name="Picture 2" descr="48 Years of Microprocessor Trend Data Chart">
            <a:extLst>
              <a:ext uri="{FF2B5EF4-FFF2-40B4-BE49-F238E27FC236}">
                <a16:creationId xmlns:a16="http://schemas.microsoft.com/office/drawing/2014/main" id="{079EF395-BE18-4CE4-B0D7-243358356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6" y="2642285"/>
            <a:ext cx="6025528" cy="379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82DF2C-282E-4FF7-A98E-494404962D8B}"/>
              </a:ext>
            </a:extLst>
          </p:cNvPr>
          <p:cNvSpPr txBox="1"/>
          <p:nvPr/>
        </p:nvSpPr>
        <p:spPr>
          <a:xfrm>
            <a:off x="355600" y="1881877"/>
            <a:ext cx="11584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1965: double every year;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1975: double every year until 1980, after that double every two years;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2010: further slow down seen from industry; Trend is continuing (e.g., TSMC, Samsung)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CC237-BEA7-46DE-AFC6-FD46907454FA}"/>
              </a:ext>
            </a:extLst>
          </p:cNvPr>
          <p:cNvSpPr txBox="1"/>
          <p:nvPr/>
        </p:nvSpPr>
        <p:spPr>
          <a:xfrm>
            <a:off x="355600" y="1418654"/>
            <a:ext cx="11691257" cy="43088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FFFFFF"/>
                </a:solidFill>
              </a:rPr>
              <a:t>Moore’s Law: the number of transistors in a dense integrated circuit doubles every two years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DB86D-8694-46BF-AF34-67CD8B864ED3}"/>
              </a:ext>
            </a:extLst>
          </p:cNvPr>
          <p:cNvSpPr txBox="1"/>
          <p:nvPr/>
        </p:nvSpPr>
        <p:spPr>
          <a:xfrm>
            <a:off x="1966684" y="6441217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Source data is here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5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2552" y="576036"/>
            <a:ext cx="11584305" cy="67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>
                <a:solidFill>
                  <a:srgbClr val="E84A27"/>
                </a:solidFill>
                <a:latin typeface="+mj-lt"/>
              </a:rPr>
              <a:t>Processor Architecture: Historical Trend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11B02-1E74-4599-A9DA-8D9A513489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B7D2C-8DDC-4AAE-87A1-A35317F9CD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2DF2C-282E-4FF7-A98E-494404962D8B}"/>
              </a:ext>
            </a:extLst>
          </p:cNvPr>
          <p:cNvSpPr txBox="1"/>
          <p:nvPr/>
        </p:nvSpPr>
        <p:spPr>
          <a:xfrm>
            <a:off x="303847" y="2213729"/>
            <a:ext cx="11584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Proposed in 1974 by Robert H. Dennard at IBM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CC237-BEA7-46DE-AFC6-FD46907454FA}"/>
              </a:ext>
            </a:extLst>
          </p:cNvPr>
          <p:cNvSpPr txBox="1"/>
          <p:nvPr/>
        </p:nvSpPr>
        <p:spPr>
          <a:xfrm>
            <a:off x="355600" y="1418654"/>
            <a:ext cx="11691257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FFFFFF"/>
                </a:solidFill>
              </a:rPr>
              <a:t>Classic Dennard’s Scaling: when transistors get smaller, their power density stays constant such that the power consumption remains in proportion with area.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DB5D74-C0CE-48C2-8FEE-0DF90C570EED}"/>
              </a:ext>
            </a:extLst>
          </p:cNvPr>
          <p:cNvGrpSpPr/>
          <p:nvPr/>
        </p:nvGrpSpPr>
        <p:grpSpPr>
          <a:xfrm>
            <a:off x="30914" y="2873552"/>
            <a:ext cx="6759538" cy="3907528"/>
            <a:chOff x="1898910" y="1919035"/>
            <a:chExt cx="8396006" cy="475194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0AF4753-CD94-4916-8C19-E53E8F49D8EF}"/>
                </a:ext>
              </a:extLst>
            </p:cNvPr>
            <p:cNvCxnSpPr>
              <a:stCxn id="57" idx="0"/>
            </p:cNvCxnSpPr>
            <p:nvPr/>
          </p:nvCxnSpPr>
          <p:spPr>
            <a:xfrm>
              <a:off x="7874810" y="2376235"/>
              <a:ext cx="0" cy="1752600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039A73A-0EFD-45A6-97F3-B01A9926BB85}"/>
                </a:ext>
              </a:extLst>
            </p:cNvPr>
            <p:cNvCxnSpPr/>
            <p:nvPr/>
          </p:nvCxnSpPr>
          <p:spPr>
            <a:xfrm flipV="1">
              <a:off x="3150410" y="1919035"/>
              <a:ext cx="0" cy="384048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9E69A6C-FD99-4B54-8A44-A7EF54FF5BDB}"/>
                </a:ext>
              </a:extLst>
            </p:cNvPr>
            <p:cNvCxnSpPr/>
            <p:nvPr/>
          </p:nvCxnSpPr>
          <p:spPr>
            <a:xfrm>
              <a:off x="3150410" y="5607115"/>
              <a:ext cx="6858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39">
              <a:extLst>
                <a:ext uri="{FF2B5EF4-FFF2-40B4-BE49-F238E27FC236}">
                  <a16:creationId xmlns:a16="http://schemas.microsoft.com/office/drawing/2014/main" id="{189069FC-0CC7-4084-BB19-055248D400E6}"/>
                </a:ext>
              </a:extLst>
            </p:cNvPr>
            <p:cNvGrpSpPr/>
            <p:nvPr/>
          </p:nvGrpSpPr>
          <p:grpSpPr>
            <a:xfrm>
              <a:off x="3150411" y="5454716"/>
              <a:ext cx="1803702" cy="638973"/>
              <a:chOff x="1447800" y="5562600"/>
              <a:chExt cx="1803702" cy="638973"/>
            </a:xfrm>
          </p:grpSpPr>
          <p:grpSp>
            <p:nvGrpSpPr>
              <p:cNvPr id="14" name="Group 25">
                <a:extLst>
                  <a:ext uri="{FF2B5EF4-FFF2-40B4-BE49-F238E27FC236}">
                    <a16:creationId xmlns:a16="http://schemas.microsoft.com/office/drawing/2014/main" id="{46CD9091-FC03-4D96-A25E-D6188FAF1835}"/>
                  </a:ext>
                </a:extLst>
              </p:cNvPr>
              <p:cNvGrpSpPr/>
              <p:nvPr/>
            </p:nvGrpSpPr>
            <p:grpSpPr>
              <a:xfrm>
                <a:off x="1447800" y="5562600"/>
                <a:ext cx="1371600" cy="304800"/>
                <a:chOff x="1447800" y="6096000"/>
                <a:chExt cx="1371600" cy="304800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90B1FD0-6BDB-45AD-AC43-DE48055F9DB9}"/>
                    </a:ext>
                  </a:extLst>
                </p:cNvPr>
                <p:cNvCxnSpPr/>
                <p:nvPr/>
              </p:nvCxnSpPr>
              <p:spPr>
                <a:xfrm>
                  <a:off x="1447800" y="6248400"/>
                  <a:ext cx="1371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23EC8067-538D-4829-9A9D-DD854C3524D2}"/>
                    </a:ext>
                  </a:extLst>
                </p:cNvPr>
                <p:cNvCxnSpPr/>
                <p:nvPr/>
              </p:nvCxnSpPr>
              <p:spPr>
                <a:xfrm flipV="1">
                  <a:off x="2819400" y="6096000"/>
                  <a:ext cx="0" cy="304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25A37E-B114-4102-8FAD-9DAE8FB59503}"/>
                  </a:ext>
                </a:extLst>
              </p:cNvPr>
              <p:cNvSpPr txBox="1"/>
              <p:nvPr/>
            </p:nvSpPr>
            <p:spPr>
              <a:xfrm>
                <a:off x="2659752" y="5715000"/>
                <a:ext cx="591750" cy="486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rial Narrow" panose="020B0606020202030204" pitchFamily="34" charset="0"/>
                  </a:rPr>
                  <a:t>1.5</a:t>
                </a:r>
              </a:p>
            </p:txBody>
          </p:sp>
        </p:grpSp>
        <p:grpSp>
          <p:nvGrpSpPr>
            <p:cNvPr id="18" name="Group 41">
              <a:extLst>
                <a:ext uri="{FF2B5EF4-FFF2-40B4-BE49-F238E27FC236}">
                  <a16:creationId xmlns:a16="http://schemas.microsoft.com/office/drawing/2014/main" id="{D73BF6A4-D911-4BA6-9059-1028CA19F9CC}"/>
                </a:ext>
              </a:extLst>
            </p:cNvPr>
            <p:cNvGrpSpPr/>
            <p:nvPr/>
          </p:nvGrpSpPr>
          <p:grpSpPr>
            <a:xfrm>
              <a:off x="4522010" y="5454716"/>
              <a:ext cx="1586675" cy="638973"/>
              <a:chOff x="1447800" y="5562600"/>
              <a:chExt cx="1586675" cy="638973"/>
            </a:xfrm>
          </p:grpSpPr>
          <p:grpSp>
            <p:nvGrpSpPr>
              <p:cNvPr id="19" name="Group 25">
                <a:extLst>
                  <a:ext uri="{FF2B5EF4-FFF2-40B4-BE49-F238E27FC236}">
                    <a16:creationId xmlns:a16="http://schemas.microsoft.com/office/drawing/2014/main" id="{CC972DEB-9D40-4C5C-BF0E-0EDA0CA010DA}"/>
                  </a:ext>
                </a:extLst>
              </p:cNvPr>
              <p:cNvGrpSpPr/>
              <p:nvPr/>
            </p:nvGrpSpPr>
            <p:grpSpPr>
              <a:xfrm>
                <a:off x="1447800" y="5562600"/>
                <a:ext cx="1371600" cy="304800"/>
                <a:chOff x="1447800" y="6096000"/>
                <a:chExt cx="1371600" cy="304800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EA928FFD-E2FC-4869-8EC4-2A8F0AFA1360}"/>
                    </a:ext>
                  </a:extLst>
                </p:cNvPr>
                <p:cNvCxnSpPr/>
                <p:nvPr/>
              </p:nvCxnSpPr>
              <p:spPr>
                <a:xfrm>
                  <a:off x="1447800" y="6248400"/>
                  <a:ext cx="1371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1DED1277-22C0-4807-AA45-D6B2447FAAFE}"/>
                    </a:ext>
                  </a:extLst>
                </p:cNvPr>
                <p:cNvCxnSpPr/>
                <p:nvPr/>
              </p:nvCxnSpPr>
              <p:spPr>
                <a:xfrm flipV="1">
                  <a:off x="2819400" y="6096000"/>
                  <a:ext cx="0" cy="304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8F0B620D-BFDF-41BF-BA8E-4A616505E419}"/>
                    </a:ext>
                  </a:extLst>
                </p:cNvPr>
                <p:cNvCxnSpPr/>
                <p:nvPr/>
              </p:nvCxnSpPr>
              <p:spPr>
                <a:xfrm flipV="1">
                  <a:off x="1447800" y="6096000"/>
                  <a:ext cx="0" cy="304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7CFC2E-B41B-409A-AFCA-86F6474F207A}"/>
                  </a:ext>
                </a:extLst>
              </p:cNvPr>
              <p:cNvSpPr txBox="1"/>
              <p:nvPr/>
            </p:nvSpPr>
            <p:spPr>
              <a:xfrm>
                <a:off x="2659752" y="5715000"/>
                <a:ext cx="374723" cy="486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rial Narrow" panose="020B0606020202030204" pitchFamily="34" charset="0"/>
                  </a:rPr>
                  <a:t>2</a:t>
                </a:r>
              </a:p>
            </p:txBody>
          </p:sp>
        </p:grpSp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FA4E2DE-6D5A-43CA-A790-BFB554575087}"/>
                </a:ext>
              </a:extLst>
            </p:cNvPr>
            <p:cNvGrpSpPr/>
            <p:nvPr/>
          </p:nvGrpSpPr>
          <p:grpSpPr>
            <a:xfrm>
              <a:off x="5892009" y="5454716"/>
              <a:ext cx="1803702" cy="638973"/>
              <a:chOff x="1447800" y="5562600"/>
              <a:chExt cx="1803702" cy="638973"/>
            </a:xfrm>
          </p:grpSpPr>
          <p:grpSp>
            <p:nvGrpSpPr>
              <p:cNvPr id="25" name="Group 25">
                <a:extLst>
                  <a:ext uri="{FF2B5EF4-FFF2-40B4-BE49-F238E27FC236}">
                    <a16:creationId xmlns:a16="http://schemas.microsoft.com/office/drawing/2014/main" id="{80A04078-E978-41FC-938E-4BE112D068D7}"/>
                  </a:ext>
                </a:extLst>
              </p:cNvPr>
              <p:cNvGrpSpPr/>
              <p:nvPr/>
            </p:nvGrpSpPr>
            <p:grpSpPr>
              <a:xfrm>
                <a:off x="1447800" y="5562600"/>
                <a:ext cx="1371600" cy="304800"/>
                <a:chOff x="1447800" y="6096000"/>
                <a:chExt cx="1371600" cy="304800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AF78E43E-A758-4879-8D80-3DD9621F98F3}"/>
                    </a:ext>
                  </a:extLst>
                </p:cNvPr>
                <p:cNvCxnSpPr/>
                <p:nvPr/>
              </p:nvCxnSpPr>
              <p:spPr>
                <a:xfrm>
                  <a:off x="1447800" y="6248400"/>
                  <a:ext cx="1371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128157C1-F448-431F-86E7-2F60EDB189B5}"/>
                    </a:ext>
                  </a:extLst>
                </p:cNvPr>
                <p:cNvCxnSpPr/>
                <p:nvPr/>
              </p:nvCxnSpPr>
              <p:spPr>
                <a:xfrm flipV="1">
                  <a:off x="2819400" y="6096000"/>
                  <a:ext cx="0" cy="304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BB37C66-0D93-481B-8A4E-24084AD4D59E}"/>
                    </a:ext>
                  </a:extLst>
                </p:cNvPr>
                <p:cNvCxnSpPr/>
                <p:nvPr/>
              </p:nvCxnSpPr>
              <p:spPr>
                <a:xfrm flipV="1">
                  <a:off x="1447800" y="6096000"/>
                  <a:ext cx="0" cy="304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B08A891-0731-42CF-BF32-867508FFE6FA}"/>
                  </a:ext>
                </a:extLst>
              </p:cNvPr>
              <p:cNvSpPr txBox="1"/>
              <p:nvPr/>
            </p:nvSpPr>
            <p:spPr>
              <a:xfrm>
                <a:off x="2659752" y="5715000"/>
                <a:ext cx="591750" cy="486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rial Narrow" panose="020B0606020202030204" pitchFamily="34" charset="0"/>
                  </a:rPr>
                  <a:t>2.5</a:t>
                </a:r>
              </a:p>
            </p:txBody>
          </p:sp>
        </p:grpSp>
        <p:grpSp>
          <p:nvGrpSpPr>
            <p:cNvPr id="30" name="Group 53">
              <a:extLst>
                <a:ext uri="{FF2B5EF4-FFF2-40B4-BE49-F238E27FC236}">
                  <a16:creationId xmlns:a16="http://schemas.microsoft.com/office/drawing/2014/main" id="{32F38827-DC89-40E8-A5F1-874C726B81E6}"/>
                </a:ext>
              </a:extLst>
            </p:cNvPr>
            <p:cNvGrpSpPr/>
            <p:nvPr/>
          </p:nvGrpSpPr>
          <p:grpSpPr>
            <a:xfrm>
              <a:off x="7263608" y="5454716"/>
              <a:ext cx="1586676" cy="638973"/>
              <a:chOff x="1447800" y="5562600"/>
              <a:chExt cx="1586676" cy="638973"/>
            </a:xfrm>
          </p:grpSpPr>
          <p:grpSp>
            <p:nvGrpSpPr>
              <p:cNvPr id="31" name="Group 25">
                <a:extLst>
                  <a:ext uri="{FF2B5EF4-FFF2-40B4-BE49-F238E27FC236}">
                    <a16:creationId xmlns:a16="http://schemas.microsoft.com/office/drawing/2014/main" id="{1FBD41F4-0C0A-4245-B9C8-E882444F83D5}"/>
                  </a:ext>
                </a:extLst>
              </p:cNvPr>
              <p:cNvGrpSpPr/>
              <p:nvPr/>
            </p:nvGrpSpPr>
            <p:grpSpPr>
              <a:xfrm>
                <a:off x="1447800" y="5562600"/>
                <a:ext cx="1371600" cy="304800"/>
                <a:chOff x="1447800" y="6096000"/>
                <a:chExt cx="1371600" cy="304800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B4F58C50-3243-4DB3-8869-B743B0DDFF62}"/>
                    </a:ext>
                  </a:extLst>
                </p:cNvPr>
                <p:cNvCxnSpPr/>
                <p:nvPr/>
              </p:nvCxnSpPr>
              <p:spPr>
                <a:xfrm>
                  <a:off x="1447800" y="6248400"/>
                  <a:ext cx="1371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34D5378-631E-48D4-9115-3C8B608E5316}"/>
                    </a:ext>
                  </a:extLst>
                </p:cNvPr>
                <p:cNvCxnSpPr/>
                <p:nvPr/>
              </p:nvCxnSpPr>
              <p:spPr>
                <a:xfrm flipV="1">
                  <a:off x="2819400" y="6096000"/>
                  <a:ext cx="0" cy="304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C582D335-868E-4C95-93B4-6444CBCCC6DF}"/>
                    </a:ext>
                  </a:extLst>
                </p:cNvPr>
                <p:cNvCxnSpPr/>
                <p:nvPr/>
              </p:nvCxnSpPr>
              <p:spPr>
                <a:xfrm flipV="1">
                  <a:off x="1447800" y="6096000"/>
                  <a:ext cx="0" cy="304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60D548-CBA2-4C17-8188-4A51AD4D917D}"/>
                  </a:ext>
                </a:extLst>
              </p:cNvPr>
              <p:cNvSpPr txBox="1"/>
              <p:nvPr/>
            </p:nvSpPr>
            <p:spPr>
              <a:xfrm>
                <a:off x="2659753" y="5715000"/>
                <a:ext cx="374723" cy="486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rial Narrow" panose="020B0606020202030204" pitchFamily="34" charset="0"/>
                  </a:rPr>
                  <a:t>3</a:t>
                </a:r>
              </a:p>
            </p:txBody>
          </p:sp>
        </p:grpSp>
        <p:grpSp>
          <p:nvGrpSpPr>
            <p:cNvPr id="36" name="Group 71">
              <a:extLst>
                <a:ext uri="{FF2B5EF4-FFF2-40B4-BE49-F238E27FC236}">
                  <a16:creationId xmlns:a16="http://schemas.microsoft.com/office/drawing/2014/main" id="{44B70510-68FC-4EBB-9BF3-F3F10DC6D4A6}"/>
                </a:ext>
              </a:extLst>
            </p:cNvPr>
            <p:cNvGrpSpPr/>
            <p:nvPr/>
          </p:nvGrpSpPr>
          <p:grpSpPr>
            <a:xfrm>
              <a:off x="2312210" y="4387915"/>
              <a:ext cx="990600" cy="1219200"/>
              <a:chOff x="1828800" y="2667000"/>
              <a:chExt cx="990600" cy="121920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68BC06E-89C1-44A8-921E-988C5F77B100}"/>
                  </a:ext>
                </a:extLst>
              </p:cNvPr>
              <p:cNvCxnSpPr/>
              <p:nvPr/>
            </p:nvCxnSpPr>
            <p:spPr>
              <a:xfrm rot="16200000">
                <a:off x="2209800" y="34290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4F553D5-5C66-42A8-90A1-08C67668D173}"/>
                  </a:ext>
                </a:extLst>
              </p:cNvPr>
              <p:cNvCxnSpPr/>
              <p:nvPr/>
            </p:nvCxnSpPr>
            <p:spPr>
              <a:xfrm rot="16200000" flipV="1">
                <a:off x="2667000" y="2819400"/>
                <a:ext cx="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7DDBD5D-FE72-4C00-9F9C-9D37DE60C8F6}"/>
                  </a:ext>
                </a:extLst>
              </p:cNvPr>
              <p:cNvSpPr txBox="1"/>
              <p:nvPr/>
            </p:nvSpPr>
            <p:spPr>
              <a:xfrm>
                <a:off x="1828800" y="2667000"/>
                <a:ext cx="591750" cy="486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rial Narrow" panose="020B0606020202030204" pitchFamily="34" charset="0"/>
                  </a:rPr>
                  <a:t>1.5</a:t>
                </a:r>
              </a:p>
            </p:txBody>
          </p:sp>
        </p:grpSp>
        <p:grpSp>
          <p:nvGrpSpPr>
            <p:cNvPr id="40" name="Group 72">
              <a:extLst>
                <a:ext uri="{FF2B5EF4-FFF2-40B4-BE49-F238E27FC236}">
                  <a16:creationId xmlns:a16="http://schemas.microsoft.com/office/drawing/2014/main" id="{158ACEC9-D927-4821-BA1C-A1FB75535F2B}"/>
                </a:ext>
              </a:extLst>
            </p:cNvPr>
            <p:cNvGrpSpPr/>
            <p:nvPr/>
          </p:nvGrpSpPr>
          <p:grpSpPr>
            <a:xfrm>
              <a:off x="2312210" y="3473515"/>
              <a:ext cx="990600" cy="1219200"/>
              <a:chOff x="1828800" y="2667000"/>
              <a:chExt cx="990600" cy="121920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DAF27E8-3C44-49B6-A47C-59A6523E63DB}"/>
                  </a:ext>
                </a:extLst>
              </p:cNvPr>
              <p:cNvCxnSpPr/>
              <p:nvPr/>
            </p:nvCxnSpPr>
            <p:spPr>
              <a:xfrm rot="16200000">
                <a:off x="2209800" y="34290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B9C241F-F126-4B29-AA5A-AD92562EF1D6}"/>
                  </a:ext>
                </a:extLst>
              </p:cNvPr>
              <p:cNvCxnSpPr/>
              <p:nvPr/>
            </p:nvCxnSpPr>
            <p:spPr>
              <a:xfrm rot="16200000" flipV="1">
                <a:off x="2667000" y="2819400"/>
                <a:ext cx="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91312CB-C254-4BE0-808F-9B53B59CEBF4}"/>
                  </a:ext>
                </a:extLst>
              </p:cNvPr>
              <p:cNvCxnSpPr/>
              <p:nvPr/>
            </p:nvCxnSpPr>
            <p:spPr>
              <a:xfrm rot="16200000" flipV="1">
                <a:off x="2667000" y="3733800"/>
                <a:ext cx="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F8D2663-5DDB-4F62-B91C-51CC80ED348A}"/>
                  </a:ext>
                </a:extLst>
              </p:cNvPr>
              <p:cNvSpPr txBox="1"/>
              <p:nvPr/>
            </p:nvSpPr>
            <p:spPr>
              <a:xfrm>
                <a:off x="1828800" y="2667000"/>
                <a:ext cx="374723" cy="486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rial Narrow" panose="020B0606020202030204" pitchFamily="34" charset="0"/>
                  </a:rPr>
                  <a:t>2</a:t>
                </a:r>
              </a:p>
            </p:txBody>
          </p:sp>
        </p:grpSp>
        <p:grpSp>
          <p:nvGrpSpPr>
            <p:cNvPr id="45" name="Group 77">
              <a:extLst>
                <a:ext uri="{FF2B5EF4-FFF2-40B4-BE49-F238E27FC236}">
                  <a16:creationId xmlns:a16="http://schemas.microsoft.com/office/drawing/2014/main" id="{22F62438-0A9F-459B-A591-421BE14A66FD}"/>
                </a:ext>
              </a:extLst>
            </p:cNvPr>
            <p:cNvGrpSpPr/>
            <p:nvPr/>
          </p:nvGrpSpPr>
          <p:grpSpPr>
            <a:xfrm>
              <a:off x="2312210" y="2559115"/>
              <a:ext cx="990600" cy="1219200"/>
              <a:chOff x="1828800" y="2667000"/>
              <a:chExt cx="990600" cy="1219200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8ABA9DB-1C39-4AC7-B9A6-439890E8955D}"/>
                  </a:ext>
                </a:extLst>
              </p:cNvPr>
              <p:cNvCxnSpPr/>
              <p:nvPr/>
            </p:nvCxnSpPr>
            <p:spPr>
              <a:xfrm rot="16200000">
                <a:off x="2209800" y="34290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E139BC3-C9C1-4148-BD24-6B23B1ABFE5E}"/>
                  </a:ext>
                </a:extLst>
              </p:cNvPr>
              <p:cNvCxnSpPr/>
              <p:nvPr/>
            </p:nvCxnSpPr>
            <p:spPr>
              <a:xfrm rot="16200000" flipV="1">
                <a:off x="2667000" y="2819400"/>
                <a:ext cx="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6DA3C64-525C-4049-B215-91BA3DD3E548}"/>
                  </a:ext>
                </a:extLst>
              </p:cNvPr>
              <p:cNvCxnSpPr/>
              <p:nvPr/>
            </p:nvCxnSpPr>
            <p:spPr>
              <a:xfrm rot="16200000" flipV="1">
                <a:off x="2667000" y="3733800"/>
                <a:ext cx="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B955385-9BC5-47BB-80A7-4CEFAC707092}"/>
                  </a:ext>
                </a:extLst>
              </p:cNvPr>
              <p:cNvSpPr txBox="1"/>
              <p:nvPr/>
            </p:nvSpPr>
            <p:spPr>
              <a:xfrm>
                <a:off x="1828800" y="2667000"/>
                <a:ext cx="591750" cy="486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rial Narrow" panose="020B0606020202030204" pitchFamily="34" charset="0"/>
                  </a:rPr>
                  <a:t>2.5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81CBDD2-E1A6-4294-BF6A-11447D5EDF6D}"/>
                </a:ext>
              </a:extLst>
            </p:cNvPr>
            <p:cNvSpPr txBox="1"/>
            <p:nvPr/>
          </p:nvSpPr>
          <p:spPr>
            <a:xfrm>
              <a:off x="2312209" y="5226116"/>
              <a:ext cx="374723" cy="486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1021006-341B-4ED9-84FF-584AEB5A2490}"/>
                </a:ext>
              </a:extLst>
            </p:cNvPr>
            <p:cNvSpPr txBox="1"/>
            <p:nvPr/>
          </p:nvSpPr>
          <p:spPr>
            <a:xfrm>
              <a:off x="2989160" y="5607116"/>
              <a:ext cx="374723" cy="486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90F89BD-1343-497E-ADB9-5913AF03B294}"/>
                </a:ext>
              </a:extLst>
            </p:cNvPr>
            <p:cNvSpPr txBox="1"/>
            <p:nvPr/>
          </p:nvSpPr>
          <p:spPr>
            <a:xfrm>
              <a:off x="5206348" y="6184402"/>
              <a:ext cx="2039271" cy="486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Narrow" panose="020B0606020202030204" pitchFamily="34" charset="0"/>
                </a:rPr>
                <a:t>chip capability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CFB08E9-7617-41F3-8E22-6DE6204DBA84}"/>
                </a:ext>
              </a:extLst>
            </p:cNvPr>
            <p:cNvSpPr txBox="1"/>
            <p:nvPr/>
          </p:nvSpPr>
          <p:spPr>
            <a:xfrm rot="16200000">
              <a:off x="1361591" y="3494698"/>
              <a:ext cx="1571614" cy="496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Narrow" panose="020B0606020202030204" pitchFamily="34" charset="0"/>
                </a:rPr>
                <a:t>chip power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A36AC1A-797F-4FE3-955F-3B971CD561D2}"/>
                </a:ext>
              </a:extLst>
            </p:cNvPr>
            <p:cNvCxnSpPr/>
            <p:nvPr/>
          </p:nvCxnSpPr>
          <p:spPr>
            <a:xfrm flipV="1">
              <a:off x="3184086" y="2452435"/>
              <a:ext cx="4690725" cy="315468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7D647BB-740C-40E1-BA47-CE8E3E678796}"/>
                </a:ext>
              </a:extLst>
            </p:cNvPr>
            <p:cNvSpPr/>
            <p:nvPr/>
          </p:nvSpPr>
          <p:spPr>
            <a:xfrm>
              <a:off x="5817410" y="3747835"/>
              <a:ext cx="1524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anose="020B060602020203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7076AFD-5CC5-46C7-9FA8-012C40DC5A08}"/>
                </a:ext>
              </a:extLst>
            </p:cNvPr>
            <p:cNvSpPr/>
            <p:nvPr/>
          </p:nvSpPr>
          <p:spPr>
            <a:xfrm>
              <a:off x="3074210" y="5500435"/>
              <a:ext cx="1524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anose="020B0606020202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ECAACF3-CBF7-4F0D-991E-81AD604F5260}"/>
                </a:ext>
              </a:extLst>
            </p:cNvPr>
            <p:cNvSpPr/>
            <p:nvPr/>
          </p:nvSpPr>
          <p:spPr>
            <a:xfrm>
              <a:off x="7798610" y="2376235"/>
              <a:ext cx="1524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anose="020B060602020203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F2AA21D-E9A9-487C-BB00-95EC84E6BD4A}"/>
                </a:ext>
              </a:extLst>
            </p:cNvPr>
            <p:cNvSpPr txBox="1"/>
            <p:nvPr/>
          </p:nvSpPr>
          <p:spPr>
            <a:xfrm>
              <a:off x="3909286" y="3514771"/>
              <a:ext cx="1676894" cy="486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Narrow" panose="020B0606020202030204" pitchFamily="34" charset="0"/>
                </a:rPr>
                <a:t>2× more </a:t>
              </a:r>
              <a:r>
                <a:rPr lang="en-US" b="1" dirty="0" err="1">
                  <a:latin typeface="Arial Narrow" panose="020B0606020202030204" pitchFamily="34" charset="0"/>
                </a:rPr>
                <a:t>trs</a:t>
              </a:r>
              <a:endParaRPr lang="en-US" b="1" dirty="0">
                <a:latin typeface="Arial Narrow" panose="020B060602020203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5AADA47-F22A-488B-A931-46DD69AA84C0}"/>
                </a:ext>
              </a:extLst>
            </p:cNvPr>
            <p:cNvSpPr txBox="1"/>
            <p:nvPr/>
          </p:nvSpPr>
          <p:spPr>
            <a:xfrm>
              <a:off x="5741211" y="2223836"/>
              <a:ext cx="1967592" cy="486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Narrow" panose="020B0606020202030204" pitchFamily="34" charset="0"/>
                </a:rPr>
                <a:t>1.4× faster </a:t>
              </a:r>
              <a:r>
                <a:rPr lang="en-US" b="1" dirty="0" err="1">
                  <a:latin typeface="Arial Narrow" panose="020B0606020202030204" pitchFamily="34" charset="0"/>
                </a:rPr>
                <a:t>trs</a:t>
              </a:r>
              <a:endParaRPr lang="en-US" b="1" dirty="0">
                <a:latin typeface="Arial Narrow" panose="020B0606020202030204" pitchFamily="34" charset="0"/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7DB7ABF-10A2-4AC2-863F-89FE4F1E827A}"/>
                </a:ext>
              </a:extLst>
            </p:cNvPr>
            <p:cNvCxnSpPr/>
            <p:nvPr/>
          </p:nvCxnSpPr>
          <p:spPr>
            <a:xfrm>
              <a:off x="7874810" y="3900235"/>
              <a:ext cx="0" cy="1752600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AF0A848-43A6-4A5A-8899-B4C247687846}"/>
                </a:ext>
              </a:extLst>
            </p:cNvPr>
            <p:cNvSpPr txBox="1"/>
            <p:nvPr/>
          </p:nvSpPr>
          <p:spPr>
            <a:xfrm>
              <a:off x="7951010" y="2981371"/>
              <a:ext cx="2343906" cy="486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Narrow" panose="020B0606020202030204" pitchFamily="34" charset="0"/>
                </a:rPr>
                <a:t>0.7× capacitance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37C159B-6B8A-4F44-BCA0-AF325A4CBB59}"/>
                </a:ext>
              </a:extLst>
            </p:cNvPr>
            <p:cNvSpPr txBox="1"/>
            <p:nvPr/>
          </p:nvSpPr>
          <p:spPr>
            <a:xfrm>
              <a:off x="7951011" y="4509836"/>
              <a:ext cx="1762509" cy="486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Narrow" panose="020B0606020202030204" pitchFamily="34" charset="0"/>
                </a:rPr>
                <a:t>0.7× voltage</a:t>
              </a:r>
            </a:p>
          </p:txBody>
        </p:sp>
      </p:grp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74041114-647D-4C9D-B082-8F3864B9EC92}"/>
              </a:ext>
            </a:extLst>
          </p:cNvPr>
          <p:cNvSpPr txBox="1">
            <a:spLocks/>
          </p:cNvSpPr>
          <p:nvPr/>
        </p:nvSpPr>
        <p:spPr bwMode="auto">
          <a:xfrm>
            <a:off x="5515584" y="2891964"/>
            <a:ext cx="6952485" cy="331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>
            <a:lvl1pPr marL="385763" indent="-385763" algn="l" rtl="0" eaLnBrk="0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8200" indent="-338138" algn="l" rtl="0" eaLnBrk="0" fontAlgn="base" hangingPunct="0">
              <a:lnSpc>
                <a:spcPct val="87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¤"/>
              <a:defRPr sz="2000">
                <a:solidFill>
                  <a:schemeClr val="tx1"/>
                </a:solidFill>
                <a:latin typeface="+mn-lt"/>
              </a:defRPr>
            </a:lvl2pPr>
            <a:lvl3pPr marL="1285875" indent="-238125" algn="l" rtl="0" eaLnBrk="0" fontAlgn="base" hangingPunct="0">
              <a:lnSpc>
                <a:spcPct val="87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68000"/>
              <a:buFont typeface="Wingdings" pitchFamily="2" charset="2"/>
              <a:buChar char="¢"/>
              <a:defRPr sz="2000">
                <a:solidFill>
                  <a:schemeClr val="tx1"/>
                </a:solidFill>
                <a:latin typeface="+mn-lt"/>
              </a:defRPr>
            </a:lvl3pPr>
            <a:lvl4pPr marL="2032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45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83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55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227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99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kern="0" dirty="0"/>
              <a:t>Each technology generation</a:t>
            </a:r>
          </a:p>
          <a:p>
            <a:pPr lvl="2"/>
            <a:r>
              <a:rPr lang="en-US" kern="0" dirty="0"/>
              <a:t>Transistor dimensions scaled by 30% (0.7x)</a:t>
            </a:r>
          </a:p>
          <a:p>
            <a:pPr lvl="2"/>
            <a:r>
              <a:rPr lang="en-US" kern="0" dirty="0"/>
              <a:t>Area reduced by 0.5x</a:t>
            </a:r>
          </a:p>
          <a:p>
            <a:pPr marL="1047750" lvl="2" indent="0">
              <a:buNone/>
            </a:pPr>
            <a:endParaRPr lang="en-US" kern="0" dirty="0"/>
          </a:p>
          <a:p>
            <a:pPr lvl="2"/>
            <a:r>
              <a:rPr lang="en-US" kern="0" dirty="0"/>
              <a:t>V (voltage) is reduced by 30% (0.7x)</a:t>
            </a:r>
          </a:p>
          <a:p>
            <a:pPr lvl="2"/>
            <a:r>
              <a:rPr lang="en-US" kern="0" dirty="0"/>
              <a:t>Circuit delay reduced by 30% (0.7x)</a:t>
            </a:r>
          </a:p>
          <a:p>
            <a:pPr lvl="2"/>
            <a:endParaRPr lang="en-US" kern="0" dirty="0"/>
          </a:p>
          <a:p>
            <a:pPr lvl="2"/>
            <a:r>
              <a:rPr lang="en-US" kern="0" dirty="0"/>
              <a:t>Frequency = 1 / delay = 1.4x</a:t>
            </a:r>
          </a:p>
          <a:p>
            <a:pPr lvl="2"/>
            <a:r>
              <a:rPr lang="en-US" kern="0" dirty="0"/>
              <a:t>Capacitance = area / distance = 0.5/0.7 = 0.7x</a:t>
            </a:r>
          </a:p>
          <a:p>
            <a:pPr lvl="2"/>
            <a:r>
              <a:rPr lang="en-US" kern="0" dirty="0"/>
              <a:t>Power = CV</a:t>
            </a:r>
            <a:r>
              <a:rPr lang="en-US" kern="0" baseline="30000" dirty="0"/>
              <a:t>2</a:t>
            </a:r>
            <a:r>
              <a:rPr lang="en-US" kern="0" dirty="0"/>
              <a:t>f = 0.5x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60D6726-F07C-4C47-8BFF-33067D899907}"/>
              </a:ext>
            </a:extLst>
          </p:cNvPr>
          <p:cNvSpPr txBox="1"/>
          <p:nvPr/>
        </p:nvSpPr>
        <p:spPr>
          <a:xfrm>
            <a:off x="5627394" y="6072348"/>
            <a:ext cx="6233884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38200" marR="0" lvl="1" indent="-338138" algn="l" defTabSz="914400" rtl="0" eaLnBrk="0" fontAlgn="base" latinLnBrk="0" hangingPunct="0">
              <a:lnSpc>
                <a:spcPct val="87000"/>
              </a:lnSpc>
              <a:spcBef>
                <a:spcPct val="25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Wingdings" pitchFamily="2" charset="2"/>
              <a:buChar char="¤"/>
              <a:tabLst/>
              <a:defRPr/>
            </a:pPr>
            <a:r>
              <a:rPr lang="en-US" kern="0" dirty="0">
                <a:solidFill>
                  <a:srgbClr val="C00000"/>
                </a:solidFill>
                <a:latin typeface="Arial"/>
              </a:rPr>
              <a:t>2.8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× more chip capability at the same power</a:t>
            </a:r>
          </a:p>
        </p:txBody>
      </p:sp>
    </p:spTree>
    <p:extLst>
      <p:ext uri="{BB962C8B-B14F-4D97-AF65-F5344CB8AC3E}">
        <p14:creationId xmlns:p14="http://schemas.microsoft.com/office/powerpoint/2010/main" val="345873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2552" y="576036"/>
            <a:ext cx="11584305" cy="67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>
                <a:solidFill>
                  <a:srgbClr val="E84A27"/>
                </a:solidFill>
                <a:latin typeface="+mj-lt"/>
              </a:rPr>
              <a:t>Processor Architecture: Historical Trend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11B02-1E74-4599-A9DA-8D9A513489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B7D2C-8DDC-4AAE-87A1-A35317F9CD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CC237-BEA7-46DE-AFC6-FD46907454FA}"/>
              </a:ext>
            </a:extLst>
          </p:cNvPr>
          <p:cNvSpPr txBox="1"/>
          <p:nvPr/>
        </p:nvSpPr>
        <p:spPr>
          <a:xfrm>
            <a:off x="355600" y="1418654"/>
            <a:ext cx="11691257" cy="43088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Dennard’s Scaling ended in 2005-2007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8C420EB-386C-43A2-BDC5-B2193596A794}"/>
              </a:ext>
            </a:extLst>
          </p:cNvPr>
          <p:cNvGrpSpPr/>
          <p:nvPr/>
        </p:nvGrpSpPr>
        <p:grpSpPr>
          <a:xfrm>
            <a:off x="359939" y="2196466"/>
            <a:ext cx="6418775" cy="4143157"/>
            <a:chOff x="1861220" y="1918645"/>
            <a:chExt cx="8147190" cy="4532462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BD9EB8D1-6874-4E1F-9F08-37A510C1CEBE}"/>
                </a:ext>
              </a:extLst>
            </p:cNvPr>
            <p:cNvCxnSpPr/>
            <p:nvPr/>
          </p:nvCxnSpPr>
          <p:spPr>
            <a:xfrm>
              <a:off x="5893610" y="3875020"/>
              <a:ext cx="0" cy="1066800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7861F8FD-6B9E-4B4E-8C44-3AEBB58295B2}"/>
                </a:ext>
              </a:extLst>
            </p:cNvPr>
            <p:cNvCxnSpPr/>
            <p:nvPr/>
          </p:nvCxnSpPr>
          <p:spPr>
            <a:xfrm flipV="1">
              <a:off x="3150410" y="1918645"/>
              <a:ext cx="0" cy="384048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AACC7A02-058E-4018-8E7E-CC5851DC0DFC}"/>
                </a:ext>
              </a:extLst>
            </p:cNvPr>
            <p:cNvCxnSpPr/>
            <p:nvPr/>
          </p:nvCxnSpPr>
          <p:spPr>
            <a:xfrm>
              <a:off x="3150410" y="5606725"/>
              <a:ext cx="6858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39">
              <a:extLst>
                <a:ext uri="{FF2B5EF4-FFF2-40B4-BE49-F238E27FC236}">
                  <a16:creationId xmlns:a16="http://schemas.microsoft.com/office/drawing/2014/main" id="{396E53E2-C2DE-4C1E-A9B9-6EAE923A9158}"/>
                </a:ext>
              </a:extLst>
            </p:cNvPr>
            <p:cNvGrpSpPr/>
            <p:nvPr/>
          </p:nvGrpSpPr>
          <p:grpSpPr>
            <a:xfrm>
              <a:off x="3150411" y="5452711"/>
              <a:ext cx="1893461" cy="603987"/>
              <a:chOff x="1447800" y="5562600"/>
              <a:chExt cx="1893461" cy="603987"/>
            </a:xfrm>
          </p:grpSpPr>
          <p:grpSp>
            <p:nvGrpSpPr>
              <p:cNvPr id="111" name="Group 25">
                <a:extLst>
                  <a:ext uri="{FF2B5EF4-FFF2-40B4-BE49-F238E27FC236}">
                    <a16:creationId xmlns:a16="http://schemas.microsoft.com/office/drawing/2014/main" id="{08508767-7658-40C1-A896-DDA23E47FDFD}"/>
                  </a:ext>
                </a:extLst>
              </p:cNvPr>
              <p:cNvGrpSpPr/>
              <p:nvPr/>
            </p:nvGrpSpPr>
            <p:grpSpPr>
              <a:xfrm>
                <a:off x="1447800" y="5562600"/>
                <a:ext cx="1371600" cy="304800"/>
                <a:chOff x="1447800" y="6096000"/>
                <a:chExt cx="1371600" cy="304800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5A287921-0896-47CF-9FB3-DD09A829EE20}"/>
                    </a:ext>
                  </a:extLst>
                </p:cNvPr>
                <p:cNvCxnSpPr/>
                <p:nvPr/>
              </p:nvCxnSpPr>
              <p:spPr>
                <a:xfrm>
                  <a:off x="1447800" y="6248400"/>
                  <a:ext cx="1371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1E00EC1C-D0C1-4889-8471-2251FB6FF5EE}"/>
                    </a:ext>
                  </a:extLst>
                </p:cNvPr>
                <p:cNvCxnSpPr/>
                <p:nvPr/>
              </p:nvCxnSpPr>
              <p:spPr>
                <a:xfrm flipV="1">
                  <a:off x="2819400" y="6096000"/>
                  <a:ext cx="0" cy="304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5A154DB-3144-4CB9-81EB-D49D308515C8}"/>
                  </a:ext>
                </a:extLst>
              </p:cNvPr>
              <p:cNvSpPr txBox="1"/>
              <p:nvPr/>
            </p:nvSpPr>
            <p:spPr>
              <a:xfrm>
                <a:off x="2659752" y="5715000"/>
                <a:ext cx="681509" cy="451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rial Narrow" panose="020B0606020202030204" pitchFamily="34" charset="0"/>
                  </a:rPr>
                  <a:t>1.5</a:t>
                </a:r>
              </a:p>
            </p:txBody>
          </p:sp>
        </p:grpSp>
        <p:grpSp>
          <p:nvGrpSpPr>
            <p:cNvPr id="69" name="Group 41">
              <a:extLst>
                <a:ext uri="{FF2B5EF4-FFF2-40B4-BE49-F238E27FC236}">
                  <a16:creationId xmlns:a16="http://schemas.microsoft.com/office/drawing/2014/main" id="{680D309A-BF52-452B-9F88-3F73E602ADBC}"/>
                </a:ext>
              </a:extLst>
            </p:cNvPr>
            <p:cNvGrpSpPr/>
            <p:nvPr/>
          </p:nvGrpSpPr>
          <p:grpSpPr>
            <a:xfrm>
              <a:off x="4522010" y="5452711"/>
              <a:ext cx="1643515" cy="603987"/>
              <a:chOff x="1447800" y="5562600"/>
              <a:chExt cx="1643515" cy="603987"/>
            </a:xfrm>
          </p:grpSpPr>
          <p:grpSp>
            <p:nvGrpSpPr>
              <p:cNvPr id="106" name="Group 25">
                <a:extLst>
                  <a:ext uri="{FF2B5EF4-FFF2-40B4-BE49-F238E27FC236}">
                    <a16:creationId xmlns:a16="http://schemas.microsoft.com/office/drawing/2014/main" id="{620E2AED-55AF-424C-BA9F-A41C9C72F532}"/>
                  </a:ext>
                </a:extLst>
              </p:cNvPr>
              <p:cNvGrpSpPr/>
              <p:nvPr/>
            </p:nvGrpSpPr>
            <p:grpSpPr>
              <a:xfrm>
                <a:off x="1447800" y="5562600"/>
                <a:ext cx="1371600" cy="304800"/>
                <a:chOff x="1447800" y="6096000"/>
                <a:chExt cx="1371600" cy="304800"/>
              </a:xfrm>
            </p:grpSpPr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C7A88D5A-07EF-41D6-AF31-EADE9C0E77B3}"/>
                    </a:ext>
                  </a:extLst>
                </p:cNvPr>
                <p:cNvCxnSpPr/>
                <p:nvPr/>
              </p:nvCxnSpPr>
              <p:spPr>
                <a:xfrm>
                  <a:off x="1447800" y="6248400"/>
                  <a:ext cx="1371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A1378593-F106-4B2E-BEDE-8556173AA03F}"/>
                    </a:ext>
                  </a:extLst>
                </p:cNvPr>
                <p:cNvCxnSpPr/>
                <p:nvPr/>
              </p:nvCxnSpPr>
              <p:spPr>
                <a:xfrm flipV="1">
                  <a:off x="2819400" y="6096000"/>
                  <a:ext cx="0" cy="304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7983178B-95A9-4142-B236-D82A0755E0A2}"/>
                    </a:ext>
                  </a:extLst>
                </p:cNvPr>
                <p:cNvCxnSpPr/>
                <p:nvPr/>
              </p:nvCxnSpPr>
              <p:spPr>
                <a:xfrm flipV="1">
                  <a:off x="1447800" y="6096000"/>
                  <a:ext cx="0" cy="304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912A7E40-22EE-49E4-8185-79B2B2A1F7F0}"/>
                  </a:ext>
                </a:extLst>
              </p:cNvPr>
              <p:cNvSpPr txBox="1"/>
              <p:nvPr/>
            </p:nvSpPr>
            <p:spPr>
              <a:xfrm>
                <a:off x="2659752" y="5715000"/>
                <a:ext cx="431563" cy="451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rial Narrow" panose="020B0606020202030204" pitchFamily="34" charset="0"/>
                  </a:rPr>
                  <a:t>2</a:t>
                </a:r>
              </a:p>
            </p:txBody>
          </p:sp>
        </p:grpSp>
        <p:grpSp>
          <p:nvGrpSpPr>
            <p:cNvPr id="70" name="Group 47">
              <a:extLst>
                <a:ext uri="{FF2B5EF4-FFF2-40B4-BE49-F238E27FC236}">
                  <a16:creationId xmlns:a16="http://schemas.microsoft.com/office/drawing/2014/main" id="{46F66B4E-82E6-42DD-97EB-6702BE4B4058}"/>
                </a:ext>
              </a:extLst>
            </p:cNvPr>
            <p:cNvGrpSpPr/>
            <p:nvPr/>
          </p:nvGrpSpPr>
          <p:grpSpPr>
            <a:xfrm>
              <a:off x="5892009" y="5452711"/>
              <a:ext cx="1893461" cy="603987"/>
              <a:chOff x="1447800" y="5562600"/>
              <a:chExt cx="1893461" cy="603987"/>
            </a:xfrm>
          </p:grpSpPr>
          <p:grpSp>
            <p:nvGrpSpPr>
              <p:cNvPr id="101" name="Group 25">
                <a:extLst>
                  <a:ext uri="{FF2B5EF4-FFF2-40B4-BE49-F238E27FC236}">
                    <a16:creationId xmlns:a16="http://schemas.microsoft.com/office/drawing/2014/main" id="{5FCB8E04-E5E8-4D16-A662-89104E72B61E}"/>
                  </a:ext>
                </a:extLst>
              </p:cNvPr>
              <p:cNvGrpSpPr/>
              <p:nvPr/>
            </p:nvGrpSpPr>
            <p:grpSpPr>
              <a:xfrm>
                <a:off x="1447800" y="5562600"/>
                <a:ext cx="1371600" cy="304800"/>
                <a:chOff x="1447800" y="6096000"/>
                <a:chExt cx="1371600" cy="304800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5C39F535-37D9-428E-9FCE-15DAE748E88C}"/>
                    </a:ext>
                  </a:extLst>
                </p:cNvPr>
                <p:cNvCxnSpPr/>
                <p:nvPr/>
              </p:nvCxnSpPr>
              <p:spPr>
                <a:xfrm>
                  <a:off x="1447800" y="6248400"/>
                  <a:ext cx="1371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4D8EBA39-8C48-4264-9A18-A1CFE5818668}"/>
                    </a:ext>
                  </a:extLst>
                </p:cNvPr>
                <p:cNvCxnSpPr/>
                <p:nvPr/>
              </p:nvCxnSpPr>
              <p:spPr>
                <a:xfrm flipV="1">
                  <a:off x="2819400" y="6096000"/>
                  <a:ext cx="0" cy="304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FB2046A9-6C95-498B-92BF-7A2EBB6ED71E}"/>
                    </a:ext>
                  </a:extLst>
                </p:cNvPr>
                <p:cNvCxnSpPr/>
                <p:nvPr/>
              </p:nvCxnSpPr>
              <p:spPr>
                <a:xfrm flipV="1">
                  <a:off x="1447800" y="6096000"/>
                  <a:ext cx="0" cy="304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315B550-6D5F-4E5A-8A92-8C9A3C8E2B16}"/>
                  </a:ext>
                </a:extLst>
              </p:cNvPr>
              <p:cNvSpPr txBox="1"/>
              <p:nvPr/>
            </p:nvSpPr>
            <p:spPr>
              <a:xfrm>
                <a:off x="2659752" y="5715000"/>
                <a:ext cx="681509" cy="451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rial Narrow" panose="020B0606020202030204" pitchFamily="34" charset="0"/>
                  </a:rPr>
                  <a:t>2.5</a:t>
                </a:r>
              </a:p>
            </p:txBody>
          </p:sp>
        </p:grpSp>
        <p:grpSp>
          <p:nvGrpSpPr>
            <p:cNvPr id="71" name="Group 53">
              <a:extLst>
                <a:ext uri="{FF2B5EF4-FFF2-40B4-BE49-F238E27FC236}">
                  <a16:creationId xmlns:a16="http://schemas.microsoft.com/office/drawing/2014/main" id="{DF94D9D6-546F-40DF-88D8-845DA6354E8B}"/>
                </a:ext>
              </a:extLst>
            </p:cNvPr>
            <p:cNvGrpSpPr/>
            <p:nvPr/>
          </p:nvGrpSpPr>
          <p:grpSpPr>
            <a:xfrm>
              <a:off x="7263608" y="5452711"/>
              <a:ext cx="1643513" cy="603987"/>
              <a:chOff x="1447800" y="5562600"/>
              <a:chExt cx="1643513" cy="603987"/>
            </a:xfrm>
          </p:grpSpPr>
          <p:grpSp>
            <p:nvGrpSpPr>
              <p:cNvPr id="96" name="Group 25">
                <a:extLst>
                  <a:ext uri="{FF2B5EF4-FFF2-40B4-BE49-F238E27FC236}">
                    <a16:creationId xmlns:a16="http://schemas.microsoft.com/office/drawing/2014/main" id="{37861464-8578-4852-866A-E7641BFF9ED5}"/>
                  </a:ext>
                </a:extLst>
              </p:cNvPr>
              <p:cNvGrpSpPr/>
              <p:nvPr/>
            </p:nvGrpSpPr>
            <p:grpSpPr>
              <a:xfrm>
                <a:off x="1447800" y="5562600"/>
                <a:ext cx="1371600" cy="304800"/>
                <a:chOff x="1447800" y="6096000"/>
                <a:chExt cx="1371600" cy="304800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10CEB6B6-6E3E-4C77-962B-6634F49FF7E3}"/>
                    </a:ext>
                  </a:extLst>
                </p:cNvPr>
                <p:cNvCxnSpPr/>
                <p:nvPr/>
              </p:nvCxnSpPr>
              <p:spPr>
                <a:xfrm>
                  <a:off x="1447800" y="6248400"/>
                  <a:ext cx="1371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EC3BD6F8-25E6-4EA5-A4FA-76CF054F3AD7}"/>
                    </a:ext>
                  </a:extLst>
                </p:cNvPr>
                <p:cNvCxnSpPr/>
                <p:nvPr/>
              </p:nvCxnSpPr>
              <p:spPr>
                <a:xfrm flipV="1">
                  <a:off x="2819400" y="6096000"/>
                  <a:ext cx="0" cy="304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058A1730-FFB8-4C97-A0FD-A8CA5D678010}"/>
                    </a:ext>
                  </a:extLst>
                </p:cNvPr>
                <p:cNvCxnSpPr/>
                <p:nvPr/>
              </p:nvCxnSpPr>
              <p:spPr>
                <a:xfrm flipV="1">
                  <a:off x="1447800" y="6096000"/>
                  <a:ext cx="0" cy="3048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EAF5E63-1E4F-4408-8CA4-A7B6C80AC60F}"/>
                  </a:ext>
                </a:extLst>
              </p:cNvPr>
              <p:cNvSpPr txBox="1"/>
              <p:nvPr/>
            </p:nvSpPr>
            <p:spPr>
              <a:xfrm>
                <a:off x="2659751" y="5715000"/>
                <a:ext cx="431562" cy="451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rial Narrow" panose="020B0606020202030204" pitchFamily="34" charset="0"/>
                  </a:rPr>
                  <a:t>3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18F6D52-9B53-4CD0-959C-5C75AE85D049}"/>
                </a:ext>
              </a:extLst>
            </p:cNvPr>
            <p:cNvGrpSpPr/>
            <p:nvPr/>
          </p:nvGrpSpPr>
          <p:grpSpPr>
            <a:xfrm>
              <a:off x="2312210" y="4387525"/>
              <a:ext cx="990600" cy="1219200"/>
              <a:chOff x="1828800" y="2667000"/>
              <a:chExt cx="990600" cy="1219200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26E86B7-AEA1-46E3-BE25-030AB79C8B3A}"/>
                  </a:ext>
                </a:extLst>
              </p:cNvPr>
              <p:cNvCxnSpPr/>
              <p:nvPr/>
            </p:nvCxnSpPr>
            <p:spPr>
              <a:xfrm rot="16200000">
                <a:off x="2209800" y="34290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81A63373-34A7-43BE-A850-15D15E0FE897}"/>
                  </a:ext>
                </a:extLst>
              </p:cNvPr>
              <p:cNvCxnSpPr/>
              <p:nvPr/>
            </p:nvCxnSpPr>
            <p:spPr>
              <a:xfrm rot="16200000" flipV="1">
                <a:off x="2667000" y="2819400"/>
                <a:ext cx="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8C4B02C-C1BE-43B0-A2D9-A9AB0EA060A8}"/>
                  </a:ext>
                </a:extLst>
              </p:cNvPr>
              <p:cNvSpPr txBox="1"/>
              <p:nvPr/>
            </p:nvSpPr>
            <p:spPr>
              <a:xfrm>
                <a:off x="1828800" y="2667000"/>
                <a:ext cx="681508" cy="451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rial Narrow" panose="020B0606020202030204" pitchFamily="34" charset="0"/>
                  </a:rPr>
                  <a:t>1.5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4C28F72-1C92-4AE3-A65F-15EABD5B369F}"/>
                </a:ext>
              </a:extLst>
            </p:cNvPr>
            <p:cNvGrpSpPr/>
            <p:nvPr/>
          </p:nvGrpSpPr>
          <p:grpSpPr>
            <a:xfrm>
              <a:off x="2312210" y="3473125"/>
              <a:ext cx="990600" cy="1219200"/>
              <a:chOff x="1828800" y="2667000"/>
              <a:chExt cx="990600" cy="12192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06767A34-0FAB-4581-BE1D-1076D26862F7}"/>
                  </a:ext>
                </a:extLst>
              </p:cNvPr>
              <p:cNvCxnSpPr/>
              <p:nvPr/>
            </p:nvCxnSpPr>
            <p:spPr>
              <a:xfrm rot="16200000">
                <a:off x="2209800" y="34290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216D041-08F4-4BA1-9230-A9D6F9EA5FBA}"/>
                  </a:ext>
                </a:extLst>
              </p:cNvPr>
              <p:cNvCxnSpPr/>
              <p:nvPr/>
            </p:nvCxnSpPr>
            <p:spPr>
              <a:xfrm rot="16200000" flipV="1">
                <a:off x="2667000" y="2819400"/>
                <a:ext cx="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44199911-31E2-47FA-8BA0-D123999FE126}"/>
                  </a:ext>
                </a:extLst>
              </p:cNvPr>
              <p:cNvCxnSpPr/>
              <p:nvPr/>
            </p:nvCxnSpPr>
            <p:spPr>
              <a:xfrm rot="16200000" flipV="1">
                <a:off x="2667000" y="3733800"/>
                <a:ext cx="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AFC5D1D-CA31-4C18-B33A-1927A5CAFDCA}"/>
                  </a:ext>
                </a:extLst>
              </p:cNvPr>
              <p:cNvSpPr txBox="1"/>
              <p:nvPr/>
            </p:nvSpPr>
            <p:spPr>
              <a:xfrm>
                <a:off x="1828800" y="2667000"/>
                <a:ext cx="431563" cy="451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rial Narrow" panose="020B0606020202030204" pitchFamily="34" charset="0"/>
                  </a:rPr>
                  <a:t>2</a:t>
                </a:r>
              </a:p>
            </p:txBody>
          </p:sp>
        </p:grpSp>
        <p:grpSp>
          <p:nvGrpSpPr>
            <p:cNvPr id="74" name="Group 77">
              <a:extLst>
                <a:ext uri="{FF2B5EF4-FFF2-40B4-BE49-F238E27FC236}">
                  <a16:creationId xmlns:a16="http://schemas.microsoft.com/office/drawing/2014/main" id="{9FE47312-D64D-4060-814E-25F1EFF91049}"/>
                </a:ext>
              </a:extLst>
            </p:cNvPr>
            <p:cNvGrpSpPr/>
            <p:nvPr/>
          </p:nvGrpSpPr>
          <p:grpSpPr>
            <a:xfrm>
              <a:off x="2312210" y="2558725"/>
              <a:ext cx="990600" cy="1219200"/>
              <a:chOff x="1828800" y="2667000"/>
              <a:chExt cx="990600" cy="1219200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45A18EF-63DA-49F0-A7F6-E0B3BE63FBA8}"/>
                  </a:ext>
                </a:extLst>
              </p:cNvPr>
              <p:cNvCxnSpPr/>
              <p:nvPr/>
            </p:nvCxnSpPr>
            <p:spPr>
              <a:xfrm rot="16200000">
                <a:off x="2209800" y="3429000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9BFDC8E-D2A1-4894-9CC1-9ADD09305BA9}"/>
                  </a:ext>
                </a:extLst>
              </p:cNvPr>
              <p:cNvCxnSpPr/>
              <p:nvPr/>
            </p:nvCxnSpPr>
            <p:spPr>
              <a:xfrm rot="16200000" flipV="1">
                <a:off x="2667000" y="2819400"/>
                <a:ext cx="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EF4554C-5F1E-46F2-B501-C617173291D9}"/>
                  </a:ext>
                </a:extLst>
              </p:cNvPr>
              <p:cNvCxnSpPr/>
              <p:nvPr/>
            </p:nvCxnSpPr>
            <p:spPr>
              <a:xfrm rot="16200000" flipV="1">
                <a:off x="2667000" y="3733800"/>
                <a:ext cx="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9E094BD-DE0F-4F98-B8A6-121B6BB86564}"/>
                  </a:ext>
                </a:extLst>
              </p:cNvPr>
              <p:cNvSpPr txBox="1"/>
              <p:nvPr/>
            </p:nvSpPr>
            <p:spPr>
              <a:xfrm>
                <a:off x="1828800" y="2667000"/>
                <a:ext cx="681508" cy="451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rial Narrow" panose="020B0606020202030204" pitchFamily="34" charset="0"/>
                  </a:rPr>
                  <a:t>2.5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6F73C9D-05B9-489C-B057-743B2A99EB8A}"/>
                </a:ext>
              </a:extLst>
            </p:cNvPr>
            <p:cNvSpPr txBox="1"/>
            <p:nvPr/>
          </p:nvSpPr>
          <p:spPr>
            <a:xfrm>
              <a:off x="2312211" y="5225726"/>
              <a:ext cx="431563" cy="451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0AEE111-B565-4E27-A87A-F508B34B7701}"/>
                </a:ext>
              </a:extLst>
            </p:cNvPr>
            <p:cNvSpPr txBox="1"/>
            <p:nvPr/>
          </p:nvSpPr>
          <p:spPr>
            <a:xfrm>
              <a:off x="2989160" y="5605111"/>
              <a:ext cx="431563" cy="451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0F7CA0C-25D9-4D56-87E2-A15AC25CF458}"/>
                </a:ext>
              </a:extLst>
            </p:cNvPr>
            <p:cNvSpPr txBox="1"/>
            <p:nvPr/>
          </p:nvSpPr>
          <p:spPr>
            <a:xfrm>
              <a:off x="5206348" y="5999521"/>
              <a:ext cx="2348593" cy="451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Narrow" panose="020B0606020202030204" pitchFamily="34" charset="0"/>
                </a:rPr>
                <a:t>chip capability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F7660DD-E184-4AAC-A962-BB299EE01C25}"/>
                </a:ext>
              </a:extLst>
            </p:cNvPr>
            <p:cNvSpPr txBox="1"/>
            <p:nvPr/>
          </p:nvSpPr>
          <p:spPr>
            <a:xfrm rot="16200000">
              <a:off x="1418095" y="3456616"/>
              <a:ext cx="1458608" cy="572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Narrow" panose="020B0606020202030204" pitchFamily="34" charset="0"/>
                </a:rPr>
                <a:t>chip power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3406EB9-BBD3-4502-89FA-D7B85168FAF5}"/>
                </a:ext>
              </a:extLst>
            </p:cNvPr>
            <p:cNvCxnSpPr>
              <a:endCxn id="80" idx="1"/>
            </p:cNvCxnSpPr>
            <p:nvPr/>
          </p:nvCxnSpPr>
          <p:spPr>
            <a:xfrm flipV="1">
              <a:off x="3184086" y="3823645"/>
              <a:ext cx="2633325" cy="178308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5D91324-9911-48A9-AF0C-8FF6FCA6AD1B}"/>
                </a:ext>
              </a:extLst>
            </p:cNvPr>
            <p:cNvSpPr/>
            <p:nvPr/>
          </p:nvSpPr>
          <p:spPr>
            <a:xfrm>
              <a:off x="5817410" y="3747445"/>
              <a:ext cx="1524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anose="020B060602020203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2DC2D5A-B2C5-499C-A3DC-470B6CEE233B}"/>
                </a:ext>
              </a:extLst>
            </p:cNvPr>
            <p:cNvSpPr/>
            <p:nvPr/>
          </p:nvSpPr>
          <p:spPr>
            <a:xfrm>
              <a:off x="3074210" y="5500045"/>
              <a:ext cx="1524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anose="020B060602020203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5751495-9FCB-4B73-AC70-48B88EAEAB2B}"/>
                </a:ext>
              </a:extLst>
            </p:cNvPr>
            <p:cNvSpPr txBox="1"/>
            <p:nvPr/>
          </p:nvSpPr>
          <p:spPr>
            <a:xfrm>
              <a:off x="3909286" y="3514380"/>
              <a:ext cx="1931250" cy="451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Narrow" panose="020B0606020202030204" pitchFamily="34" charset="0"/>
                </a:rPr>
                <a:t>2× more </a:t>
              </a:r>
              <a:r>
                <a:rPr lang="en-US" b="1" dirty="0" err="1">
                  <a:latin typeface="Arial Narrow" panose="020B0606020202030204" pitchFamily="34" charset="0"/>
                </a:rPr>
                <a:t>trs</a:t>
              </a:r>
              <a:endParaRPr lang="en-US" b="1" dirty="0">
                <a:latin typeface="Arial Narrow" panose="020B0606020202030204" pitchFamily="34" charset="0"/>
              </a:endParaRP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16279D4-593B-4F6A-8237-4E08CC423E07}"/>
                </a:ext>
              </a:extLst>
            </p:cNvPr>
            <p:cNvCxnSpPr/>
            <p:nvPr/>
          </p:nvCxnSpPr>
          <p:spPr>
            <a:xfrm flipH="1">
              <a:off x="4217210" y="4865620"/>
              <a:ext cx="1676400" cy="762000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CF99958-3BCB-441F-9789-5D6FD19446C0}"/>
                </a:ext>
              </a:extLst>
            </p:cNvPr>
            <p:cNvSpPr txBox="1"/>
            <p:nvPr/>
          </p:nvSpPr>
          <p:spPr>
            <a:xfrm>
              <a:off x="5893609" y="4103621"/>
              <a:ext cx="2699437" cy="451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Narrow" panose="020B0606020202030204" pitchFamily="34" charset="0"/>
                </a:rPr>
                <a:t>0.7× capacitance</a:t>
              </a: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4754A1C4-1298-4364-B197-3B1EBF2F2BBF}"/>
              </a:ext>
            </a:extLst>
          </p:cNvPr>
          <p:cNvSpPr txBox="1"/>
          <p:nvPr/>
        </p:nvSpPr>
        <p:spPr>
          <a:xfrm>
            <a:off x="4954897" y="2120922"/>
            <a:ext cx="6946994" cy="75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5763" marR="0" lvl="0" indent="-385763" algn="l" defTabSz="914400" rtl="0" eaLnBrk="0" fontAlgn="base" latinLnBrk="0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0.7× transistor feature size scaling per generation</a:t>
            </a:r>
          </a:p>
          <a:p>
            <a:pPr marL="838200" marR="0" lvl="1" indent="-338138" algn="l" defTabSz="914400" rtl="0" eaLnBrk="0" fontAlgn="base" latinLnBrk="0" hangingPunct="0">
              <a:lnSpc>
                <a:spcPct val="87000"/>
              </a:lnSpc>
              <a:spcBef>
                <a:spcPct val="25000"/>
              </a:spcBef>
              <a:spcAft>
                <a:spcPct val="0"/>
              </a:spcAft>
              <a:buClr>
                <a:srgbClr val="3333CC"/>
              </a:buClr>
              <a:buSzPct val="75000"/>
              <a:buFont typeface="Wingdings" pitchFamily="2" charset="2"/>
              <a:buChar char="¤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1.4× more chip capability at the same power</a:t>
            </a:r>
          </a:p>
        </p:txBody>
      </p:sp>
    </p:spTree>
    <p:extLst>
      <p:ext uri="{BB962C8B-B14F-4D97-AF65-F5344CB8AC3E}">
        <p14:creationId xmlns:p14="http://schemas.microsoft.com/office/powerpoint/2010/main" val="358494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r>
              <a:rPr lang="en-US"/>
              <a:t>Which is faster?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133600" y="990600"/>
            <a:ext cx="3735388" cy="5410200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/>
              <a:t>load R1, addr1</a:t>
            </a:r>
          </a:p>
          <a:p>
            <a:pPr marL="0" indent="0">
              <a:buNone/>
            </a:pPr>
            <a:r>
              <a:rPr lang="en-US" sz="2400"/>
              <a:t>store R1, addr2</a:t>
            </a:r>
          </a:p>
          <a:p>
            <a:pPr marL="0" indent="0">
              <a:buNone/>
            </a:pPr>
            <a:r>
              <a:rPr lang="en-US" sz="2400"/>
              <a:t>add R0, R2 -&gt; R3</a:t>
            </a:r>
          </a:p>
          <a:p>
            <a:pPr marL="0" indent="0">
              <a:buNone/>
            </a:pPr>
            <a:r>
              <a:rPr lang="en-US" sz="2400"/>
              <a:t>subtract R4, R3 -&gt; R5</a:t>
            </a:r>
          </a:p>
          <a:p>
            <a:pPr marL="0" indent="0">
              <a:buNone/>
            </a:pPr>
            <a:r>
              <a:rPr lang="en-US" sz="2400"/>
              <a:t>add R0, R6 -&gt;R7</a:t>
            </a:r>
          </a:p>
          <a:p>
            <a:pPr marL="0" indent="0">
              <a:buNone/>
            </a:pPr>
            <a:r>
              <a:rPr lang="en-US" sz="2400"/>
              <a:t>store R7, addr3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705600" y="990600"/>
            <a:ext cx="3735388" cy="5410200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/>
              <a:t>load R1, addr1</a:t>
            </a:r>
          </a:p>
          <a:p>
            <a:pPr marL="0" indent="0">
              <a:buNone/>
            </a:pPr>
            <a:r>
              <a:rPr lang="en-US" sz="2400"/>
              <a:t>add R0, R2 -&gt; R3</a:t>
            </a:r>
          </a:p>
          <a:p>
            <a:pPr marL="0" indent="0">
              <a:buNone/>
            </a:pPr>
            <a:r>
              <a:rPr lang="en-US" sz="2400"/>
              <a:t>add R0, R6 -&gt; R7</a:t>
            </a:r>
          </a:p>
          <a:p>
            <a:pPr marL="0" indent="0">
              <a:buNone/>
            </a:pPr>
            <a:r>
              <a:rPr lang="en-US" sz="2400"/>
              <a:t>store R1, addr2</a:t>
            </a:r>
          </a:p>
          <a:p>
            <a:pPr marL="0" indent="0">
              <a:buNone/>
            </a:pPr>
            <a:r>
              <a:rPr lang="en-US" sz="2400"/>
              <a:t>subtract R4, R3 -&gt; R5</a:t>
            </a:r>
          </a:p>
          <a:p>
            <a:pPr marL="0" indent="0">
              <a:buNone/>
            </a:pPr>
            <a:r>
              <a:rPr lang="en-US" sz="2400"/>
              <a:t>store R7, addr3</a:t>
            </a:r>
          </a:p>
        </p:txBody>
      </p:sp>
      <p:sp>
        <p:nvSpPr>
          <p:cNvPr id="3584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343400" y="1752600"/>
            <a:ext cx="2209800" cy="685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584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191000" y="1219200"/>
            <a:ext cx="2286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584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4648200" y="1752600"/>
            <a:ext cx="19812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584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105400" y="2590800"/>
            <a:ext cx="15240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584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572000" y="2209800"/>
            <a:ext cx="2057400" cy="685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585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19600" y="3429000"/>
            <a:ext cx="2286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288301" y="4114801"/>
            <a:ext cx="3698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FF3300"/>
                </a:solidFill>
                <a:latin typeface="Tahoma" pitchFamily="34" charset="0"/>
              </a:rPr>
              <a:t>Twice as fast on some </a:t>
            </a:r>
          </a:p>
          <a:p>
            <a:pPr algn="ctr"/>
            <a:r>
              <a:rPr lang="en-US" sz="1800" b="1">
                <a:solidFill>
                  <a:srgbClr val="FF3300"/>
                </a:solidFill>
                <a:latin typeface="Tahoma" pitchFamily="34" charset="0"/>
              </a:rPr>
              <a:t>machines and same on others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2552" y="576036"/>
            <a:ext cx="11584305" cy="67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>
                <a:solidFill>
                  <a:srgbClr val="E84A27"/>
                </a:solidFill>
                <a:latin typeface="+mj-lt"/>
              </a:rPr>
              <a:t>Processor Architecture: Historical Trend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11B02-1E74-4599-A9DA-8D9A513489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B7D2C-8DDC-4AAE-87A1-A35317F9CD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218" name="Picture 2" descr="48 Years of Microprocessor Trend Data Chart">
            <a:extLst>
              <a:ext uri="{FF2B5EF4-FFF2-40B4-BE49-F238E27FC236}">
                <a16:creationId xmlns:a16="http://schemas.microsoft.com/office/drawing/2014/main" id="{079EF395-BE18-4CE4-B0D7-243358356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6" y="2642285"/>
            <a:ext cx="6025528" cy="379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82DF2C-282E-4FF7-A98E-494404962D8B}"/>
              </a:ext>
            </a:extLst>
          </p:cNvPr>
          <p:cNvSpPr txBox="1"/>
          <p:nvPr/>
        </p:nvSpPr>
        <p:spPr>
          <a:xfrm>
            <a:off x="355600" y="1881877"/>
            <a:ext cx="11584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(1) Increase the number of cores;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CC237-BEA7-46DE-AFC6-FD46907454FA}"/>
              </a:ext>
            </a:extLst>
          </p:cNvPr>
          <p:cNvSpPr txBox="1"/>
          <p:nvPr/>
        </p:nvSpPr>
        <p:spPr>
          <a:xfrm>
            <a:off x="355600" y="1418654"/>
            <a:ext cx="11691257" cy="43088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FFFFFF"/>
                </a:solidFill>
              </a:rPr>
              <a:t>What did we do to improve performance after stopping clock frequency increase?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DB86D-8694-46BF-AF34-67CD8B864ED3}"/>
              </a:ext>
            </a:extLst>
          </p:cNvPr>
          <p:cNvSpPr txBox="1"/>
          <p:nvPr/>
        </p:nvSpPr>
        <p:spPr>
          <a:xfrm>
            <a:off x="1966684" y="6441217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Source data is here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7437500F-53BB-4617-AE33-C0DFA3FED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060" y="2808514"/>
            <a:ext cx="5663797" cy="31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201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2552" y="576036"/>
            <a:ext cx="11584305" cy="67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>
                <a:solidFill>
                  <a:srgbClr val="E84A27"/>
                </a:solidFill>
                <a:latin typeface="+mj-lt"/>
              </a:rPr>
              <a:t>Processor Architecture: Historical Trend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11B02-1E74-4599-A9DA-8D9A513489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B7D2C-8DDC-4AAE-87A1-A35317F9CD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218" name="Picture 2" descr="48 Years of Microprocessor Trend Data Chart">
            <a:extLst>
              <a:ext uri="{FF2B5EF4-FFF2-40B4-BE49-F238E27FC236}">
                <a16:creationId xmlns:a16="http://schemas.microsoft.com/office/drawing/2014/main" id="{079EF395-BE18-4CE4-B0D7-243358356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6" y="2642285"/>
            <a:ext cx="6025528" cy="379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82DF2C-282E-4FF7-A98E-494404962D8B}"/>
              </a:ext>
            </a:extLst>
          </p:cNvPr>
          <p:cNvSpPr txBox="1"/>
          <p:nvPr/>
        </p:nvSpPr>
        <p:spPr>
          <a:xfrm>
            <a:off x="355600" y="1881877"/>
            <a:ext cx="11584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(1) Increase the number of cores; (2) specialized hardware, GPU, accelerators.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CC237-BEA7-46DE-AFC6-FD46907454FA}"/>
              </a:ext>
            </a:extLst>
          </p:cNvPr>
          <p:cNvSpPr txBox="1"/>
          <p:nvPr/>
        </p:nvSpPr>
        <p:spPr>
          <a:xfrm>
            <a:off x="355600" y="1418654"/>
            <a:ext cx="11691257" cy="43088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What did we do to improve performance after stopping clock frequency increase?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DB86D-8694-46BF-AF34-67CD8B864ED3}"/>
              </a:ext>
            </a:extLst>
          </p:cNvPr>
          <p:cNvSpPr txBox="1"/>
          <p:nvPr/>
        </p:nvSpPr>
        <p:spPr>
          <a:xfrm>
            <a:off x="1966684" y="6441217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Source data is here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5362" name="Picture 2" descr="NVIDIA Tesla V100 Overview - ServeTheHome">
            <a:extLst>
              <a:ext uri="{FF2B5EF4-FFF2-40B4-BE49-F238E27FC236}">
                <a16:creationId xmlns:a16="http://schemas.microsoft.com/office/drawing/2014/main" id="{EA4B0080-F4D4-4606-9127-AA4E769AD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44" y="2982460"/>
            <a:ext cx="5592613" cy="297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33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2552" y="576036"/>
            <a:ext cx="11584305" cy="67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>
                <a:solidFill>
                  <a:srgbClr val="E84A27"/>
                </a:solidFill>
                <a:latin typeface="+mj-lt"/>
              </a:rPr>
              <a:t>Processor Architecture: Historical Trend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11B02-1E74-4599-A9DA-8D9A513489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B7D2C-8DDC-4AAE-87A1-A35317F9CD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218" name="Picture 2" descr="48 Years of Microprocessor Trend Data Chart">
            <a:extLst>
              <a:ext uri="{FF2B5EF4-FFF2-40B4-BE49-F238E27FC236}">
                <a16:creationId xmlns:a16="http://schemas.microsoft.com/office/drawing/2014/main" id="{079EF395-BE18-4CE4-B0D7-243358356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6" y="2642285"/>
            <a:ext cx="6025528" cy="379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82DF2C-282E-4FF7-A98E-494404962D8B}"/>
              </a:ext>
            </a:extLst>
          </p:cNvPr>
          <p:cNvSpPr txBox="1"/>
          <p:nvPr/>
        </p:nvSpPr>
        <p:spPr>
          <a:xfrm>
            <a:off x="355600" y="1881877"/>
            <a:ext cx="11584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(1) Increase the number of cores; (2) specialized hardware, GPU, accelerators.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CC237-BEA7-46DE-AFC6-FD46907454FA}"/>
              </a:ext>
            </a:extLst>
          </p:cNvPr>
          <p:cNvSpPr txBox="1"/>
          <p:nvPr/>
        </p:nvSpPr>
        <p:spPr>
          <a:xfrm>
            <a:off x="355600" y="1418654"/>
            <a:ext cx="11691257" cy="43088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What did we do to improve performance after stopping clock frequency increase?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DB86D-8694-46BF-AF34-67CD8B864ED3}"/>
              </a:ext>
            </a:extLst>
          </p:cNvPr>
          <p:cNvSpPr txBox="1"/>
          <p:nvPr/>
        </p:nvSpPr>
        <p:spPr>
          <a:xfrm>
            <a:off x="1966684" y="6441217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Source data is here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6386" name="Picture 2" descr="First In-Depth Look at Google&amp;#39;s TPU Architecture">
            <a:extLst>
              <a:ext uri="{FF2B5EF4-FFF2-40B4-BE49-F238E27FC236}">
                <a16:creationId xmlns:a16="http://schemas.microsoft.com/office/drawing/2014/main" id="{78846240-C36D-4363-A0C8-850CD5629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506" y="2727327"/>
            <a:ext cx="4842380" cy="36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E103ED-D0EF-4ED6-BF31-72B403A7A432}"/>
              </a:ext>
            </a:extLst>
          </p:cNvPr>
          <p:cNvSpPr txBox="1"/>
          <p:nvPr/>
        </p:nvSpPr>
        <p:spPr>
          <a:xfrm>
            <a:off x="8940976" y="2393773"/>
            <a:ext cx="145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Google TPU</a:t>
            </a:r>
          </a:p>
        </p:txBody>
      </p:sp>
    </p:spTree>
    <p:extLst>
      <p:ext uri="{BB962C8B-B14F-4D97-AF65-F5344CB8AC3E}">
        <p14:creationId xmlns:p14="http://schemas.microsoft.com/office/powerpoint/2010/main" val="1724648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2553" y="576036"/>
            <a:ext cx="11359334" cy="67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>
                <a:solidFill>
                  <a:srgbClr val="E84A27"/>
                </a:solidFill>
                <a:latin typeface="+mj-lt"/>
              </a:rPr>
              <a:t>Memory/Storage Architecture: Historical Trend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11B02-1E74-4599-A9DA-8D9A513489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B7D2C-8DDC-4AAE-87A1-A35317F9CD7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CC237-BEA7-46DE-AFC6-FD46907454FA}"/>
              </a:ext>
            </a:extLst>
          </p:cNvPr>
          <p:cNvSpPr txBox="1"/>
          <p:nvPr/>
        </p:nvSpPr>
        <p:spPr>
          <a:xfrm>
            <a:off x="355600" y="1418654"/>
            <a:ext cx="11691257" cy="43088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FFFFFF"/>
                </a:solidFill>
              </a:rPr>
              <a:t>The gap between compute and memory/storage is increasing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</a:p>
        </p:txBody>
      </p:sp>
      <p:pic>
        <p:nvPicPr>
          <p:cNvPr id="11" name="Picture 2" descr="Memory holds the keys to AI adoption | by Antoine Bruyns | Medium">
            <a:extLst>
              <a:ext uri="{FF2B5EF4-FFF2-40B4-BE49-F238E27FC236}">
                <a16:creationId xmlns:a16="http://schemas.microsoft.com/office/drawing/2014/main" id="{E9E65352-93EA-474A-885E-00E61033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47" y="2481278"/>
            <a:ext cx="4966553" cy="382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lashBlade - Now 5X Bigger, 5X Faster | Pure Storage Blog">
            <a:extLst>
              <a:ext uri="{FF2B5EF4-FFF2-40B4-BE49-F238E27FC236}">
                <a16:creationId xmlns:a16="http://schemas.microsoft.com/office/drawing/2014/main" id="{0FC26709-EBDD-4121-9695-56F222C28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25" y="2266658"/>
            <a:ext cx="5546809" cy="41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8DFFFD-5BC7-4A83-AAB1-DD37B5B38CCE}"/>
              </a:ext>
            </a:extLst>
          </p:cNvPr>
          <p:cNvSpPr txBox="1"/>
          <p:nvPr/>
        </p:nvSpPr>
        <p:spPr>
          <a:xfrm>
            <a:off x="754566" y="6441121"/>
            <a:ext cx="4995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https://medium.com/@abruyns/memory-holds-the-keys-to-ai-adoption-5acd5e06508b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310A3E-A845-4E5D-BE65-32F1D279A09A}"/>
              </a:ext>
            </a:extLst>
          </p:cNvPr>
          <p:cNvSpPr txBox="1"/>
          <p:nvPr/>
        </p:nvSpPr>
        <p:spPr>
          <a:xfrm>
            <a:off x="8661120" y="6458527"/>
            <a:ext cx="1175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Pure Storage Inc.</a:t>
            </a:r>
          </a:p>
        </p:txBody>
      </p:sp>
    </p:spTree>
    <p:extLst>
      <p:ext uri="{BB962C8B-B14F-4D97-AF65-F5344CB8AC3E}">
        <p14:creationId xmlns:p14="http://schemas.microsoft.com/office/powerpoint/2010/main" val="6750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93487" y="1913434"/>
            <a:ext cx="10943771" cy="13620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6000" dirty="0">
                <a:solidFill>
                  <a:srgbClr val="E84A27"/>
                </a:solidFill>
                <a:latin typeface="Arial Narrow" panose="020B0606020202030204" pitchFamily="34" charset="0"/>
              </a:rPr>
              <a:t>Von-Neumann </a:t>
            </a:r>
            <a:br>
              <a:rPr lang="en-US" sz="6000" dirty="0">
                <a:solidFill>
                  <a:srgbClr val="E84A27"/>
                </a:solidFill>
                <a:latin typeface="Arial Narrow" panose="020B0606020202030204" pitchFamily="34" charset="0"/>
              </a:rPr>
            </a:br>
            <a:r>
              <a:rPr lang="en-US" sz="6000" dirty="0">
                <a:solidFill>
                  <a:srgbClr val="E84A27"/>
                </a:solidFill>
                <a:latin typeface="Arial Narrow" panose="020B0606020202030204" pitchFamily="34" charset="0"/>
              </a:rPr>
              <a:t>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4072264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2478" y="560842"/>
            <a:ext cx="11587922" cy="67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>
                <a:solidFill>
                  <a:srgbClr val="E84A27"/>
                </a:solidFill>
              </a:rPr>
              <a:t>Von-Neumann Computer Organization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DCABFC-A763-4B77-B3EC-41A4CC6DDB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2EB2FB-9355-4D77-81D6-11E66117FE28}" type="slidenum">
              <a:rPr lang="en-US" smtClean="0"/>
              <a:t>35</a:t>
            </a:fld>
            <a:endParaRPr lang="en-US"/>
          </a:p>
        </p:txBody>
      </p:sp>
      <p:pic>
        <p:nvPicPr>
          <p:cNvPr id="18436" name="Picture 4" descr="von Neumann architecture - Wikipedia">
            <a:extLst>
              <a:ext uri="{FF2B5EF4-FFF2-40B4-BE49-F238E27FC236}">
                <a16:creationId xmlns:a16="http://schemas.microsoft.com/office/drawing/2014/main" id="{FCA3A2D9-4E15-4402-B0C7-6E0A3995C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57" y="1502908"/>
            <a:ext cx="8494074" cy="491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41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9" name="Rectangle 30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436564" y="597754"/>
            <a:ext cx="9280750" cy="67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>
                <a:solidFill>
                  <a:srgbClr val="E84A27"/>
                </a:solidFill>
              </a:rPr>
              <a:t>Instruction Execution Cycles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114CE5-F3A1-48FA-8216-2C8356835E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DB7D2C-8DDC-4AAE-87A1-A35317F9CD7A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0484" name="Picture 4" descr="What Is Machine Cycle ? | CPU And Machine Cycle | Instruction Cycle">
            <a:extLst>
              <a:ext uri="{FF2B5EF4-FFF2-40B4-BE49-F238E27FC236}">
                <a16:creationId xmlns:a16="http://schemas.microsoft.com/office/drawing/2014/main" id="{1A5C4C59-B906-4EB7-BD57-F7069E6A8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1685699"/>
            <a:ext cx="7664677" cy="423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04554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2850" y="548259"/>
            <a:ext cx="7490600" cy="67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>
                <a:solidFill>
                  <a:srgbClr val="E84A27"/>
                </a:solidFill>
                <a:latin typeface="+mj-lt"/>
              </a:rPr>
              <a:t>A Simple Processor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0126F-A399-4473-B304-8CDBC9987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41" y="1317569"/>
            <a:ext cx="9310915" cy="502205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E5FDFE-E748-486C-8857-4332DC9B3F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DB7D2C-8DDC-4AAE-87A1-A35317F9CD7A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22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3991" y="604303"/>
            <a:ext cx="11073443" cy="67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>
                <a:solidFill>
                  <a:srgbClr val="E84A27"/>
                </a:solidFill>
              </a:rPr>
              <a:t>A Simple Processor (Detailed Explanation)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145" y="1765662"/>
            <a:ext cx="11427883" cy="5760720"/>
          </a:xfrm>
        </p:spPr>
        <p:txBody>
          <a:bodyPr/>
          <a:lstStyle/>
          <a:p>
            <a:pPr>
              <a:buClrTx/>
            </a:pPr>
            <a:r>
              <a:rPr lang="en-US" dirty="0"/>
              <a:t>executes instructions, which are represented as bit patterns with specific fields interpreted differently</a:t>
            </a:r>
          </a:p>
          <a:p>
            <a:pPr>
              <a:buClrTx/>
            </a:pPr>
            <a:r>
              <a:rPr lang="en-US" dirty="0"/>
              <a:t>contains a register file, which holds data that will be referenced by instructions</a:t>
            </a:r>
          </a:p>
          <a:p>
            <a:pPr>
              <a:buClrTx/>
            </a:pPr>
            <a:r>
              <a:rPr lang="en-US" dirty="0"/>
              <a:t>has a program counter that holds the address of the instruction being executed</a:t>
            </a:r>
          </a:p>
          <a:p>
            <a:pPr>
              <a:buClrTx/>
            </a:pPr>
            <a:r>
              <a:rPr lang="en-US" dirty="0"/>
              <a:t>can access memory</a:t>
            </a:r>
          </a:p>
          <a:p>
            <a:pPr lvl="1"/>
            <a:r>
              <a:rPr lang="en-US" dirty="0"/>
              <a:t>use address to select the location we want to access</a:t>
            </a:r>
          </a:p>
          <a:p>
            <a:pPr lvl="1"/>
            <a:r>
              <a:rPr lang="en-US" dirty="0"/>
              <a:t>random-access: time to access a piece of data is independent of which address the data is stored in</a:t>
            </a:r>
          </a:p>
          <a:p>
            <a:pPr>
              <a:buClrTx/>
            </a:pPr>
            <a:r>
              <a:rPr lang="en-US" dirty="0"/>
              <a:t>I/O</a:t>
            </a:r>
          </a:p>
          <a:p>
            <a:pPr lvl="1"/>
            <a:r>
              <a:rPr lang="en-US" dirty="0"/>
              <a:t>keyboard, mouse, display, network</a:t>
            </a:r>
          </a:p>
          <a:p>
            <a:pPr lvl="1"/>
            <a:r>
              <a:rPr lang="en-US" dirty="0"/>
              <a:t>long-term data storage: hard disk, CD-ROM, </a:t>
            </a:r>
            <a:r>
              <a:rPr lang="en-US" dirty="0" err="1"/>
              <a:t>SSD</a:t>
            </a:r>
            <a:r>
              <a:rPr lang="en-US" dirty="0"/>
              <a:t>, etc.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D178BF-97CB-45EA-AD25-312536D1BD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DB7D2C-8DDC-4AAE-87A1-A35317F9CD7A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103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1878" y="576036"/>
            <a:ext cx="6601865" cy="67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>
                <a:solidFill>
                  <a:srgbClr val="E84A25"/>
                </a:solidFill>
              </a:rPr>
              <a:t>Takeaways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6EEEE-08B3-4074-A60A-FACC90B6DA01}"/>
              </a:ext>
            </a:extLst>
          </p:cNvPr>
          <p:cNvSpPr txBox="1"/>
          <p:nvPr/>
        </p:nvSpPr>
        <p:spPr>
          <a:xfrm>
            <a:off x="742782" y="2417129"/>
            <a:ext cx="3026979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Dennard Scaling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8DC88-4567-40B1-AFFA-1E4A53A57115}"/>
              </a:ext>
            </a:extLst>
          </p:cNvPr>
          <p:cNvSpPr txBox="1"/>
          <p:nvPr/>
        </p:nvSpPr>
        <p:spPr>
          <a:xfrm>
            <a:off x="742781" y="3522206"/>
            <a:ext cx="3687957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Von-Neumann Architecture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D6C8E-7786-44AD-80D8-BD0C738C37A9}"/>
              </a:ext>
            </a:extLst>
          </p:cNvPr>
          <p:cNvSpPr txBox="1"/>
          <p:nvPr/>
        </p:nvSpPr>
        <p:spPr>
          <a:xfrm>
            <a:off x="742780" y="1858447"/>
            <a:ext cx="3026979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Moore’s Law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E282AE-5EB7-460C-A12B-4048A9FE4634}"/>
              </a:ext>
            </a:extLst>
          </p:cNvPr>
          <p:cNvSpPr txBox="1"/>
          <p:nvPr/>
        </p:nvSpPr>
        <p:spPr>
          <a:xfrm>
            <a:off x="742781" y="2963524"/>
            <a:ext cx="5686877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Historical Trends of Computer Architecture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6D07FA-12AE-409E-AC85-E89B407F28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DB7D2C-8DDC-4AAE-87A1-A35317F9CD7A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5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Which is faster?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828800" y="990600"/>
            <a:ext cx="4040188" cy="5334000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dirty="0"/>
              <a:t>loop1:		add ...</a:t>
            </a:r>
          </a:p>
          <a:p>
            <a:pPr marL="0" indent="0">
              <a:buNone/>
            </a:pPr>
            <a:r>
              <a:rPr lang="en-US" sz="2400" dirty="0"/>
              <a:t>		load ...</a:t>
            </a:r>
          </a:p>
          <a:p>
            <a:pPr marL="0" indent="0">
              <a:buNone/>
            </a:pPr>
            <a:r>
              <a:rPr lang="en-US" sz="2400" dirty="0"/>
              <a:t>		add ...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dirty="0" err="1"/>
              <a:t>bne</a:t>
            </a:r>
            <a:r>
              <a:rPr lang="en-US" sz="2400" dirty="0"/>
              <a:t> R1, loop1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loop2:		add ...</a:t>
            </a:r>
          </a:p>
          <a:p>
            <a:pPr marL="0" indent="0">
              <a:buNone/>
            </a:pPr>
            <a:r>
              <a:rPr lang="en-US" sz="2400" dirty="0"/>
              <a:t>		load ...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dirty="0" err="1"/>
              <a:t>bne</a:t>
            </a:r>
            <a:r>
              <a:rPr lang="en-US" sz="2400" dirty="0"/>
              <a:t> R2, loop2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400800" y="990600"/>
            <a:ext cx="4040188" cy="5410200"/>
          </a:xfrm>
          <a:noFill/>
          <a:ln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/>
              <a:t>loop1:		add ...</a:t>
            </a:r>
          </a:p>
          <a:p>
            <a:pPr marL="0" indent="0">
              <a:buNone/>
            </a:pPr>
            <a:r>
              <a:rPr lang="en-US" sz="2400"/>
              <a:t>		load ...</a:t>
            </a:r>
          </a:p>
          <a:p>
            <a:pPr marL="0" indent="0">
              <a:buNone/>
            </a:pPr>
            <a:r>
              <a:rPr lang="en-US" sz="2400"/>
              <a:t>		add ...</a:t>
            </a:r>
          </a:p>
          <a:p>
            <a:pPr marL="0" indent="0">
              <a:buNone/>
            </a:pPr>
            <a:r>
              <a:rPr lang="en-US" sz="2400"/>
              <a:t>		bne R1, loop1</a:t>
            </a:r>
          </a:p>
          <a:p>
            <a:pPr marL="0" indent="0">
              <a:buNone/>
            </a:pPr>
            <a:r>
              <a:rPr lang="en-US" sz="2400"/>
              <a:t>		nop</a:t>
            </a:r>
          </a:p>
          <a:p>
            <a:pPr marL="0" indent="0">
              <a:buNone/>
            </a:pPr>
            <a:r>
              <a:rPr lang="en-US" sz="2400"/>
              <a:t>		nop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loop2:		add ...</a:t>
            </a:r>
          </a:p>
          <a:p>
            <a:pPr marL="0" indent="0">
              <a:buNone/>
            </a:pPr>
            <a:r>
              <a:rPr lang="en-US" sz="2400"/>
              <a:t>		load ...</a:t>
            </a:r>
          </a:p>
          <a:p>
            <a:pPr marL="0" indent="0">
              <a:buNone/>
            </a:pPr>
            <a:r>
              <a:rPr lang="en-US" sz="2400"/>
              <a:t>		bne R2, loop2</a:t>
            </a:r>
            <a:endParaRPr lang="en-US" sz="2400" dirty="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581401" y="5791200"/>
            <a:ext cx="51924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latin typeface="Tahoma" pitchFamily="34" charset="0"/>
              </a:rPr>
              <a:t>Identical performance on several machines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7364" y="634093"/>
            <a:ext cx="6200516" cy="679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>
                <a:solidFill>
                  <a:srgbClr val="E84A27"/>
                </a:solidFill>
              </a:rPr>
              <a:t>Announcement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9489" y="1693090"/>
            <a:ext cx="11277600" cy="5760720"/>
          </a:xfrm>
        </p:spPr>
        <p:txBody>
          <a:bodyPr/>
          <a:lstStyle/>
          <a:p>
            <a:pPr>
              <a:buClrTx/>
            </a:pPr>
            <a:r>
              <a:rPr lang="en-US" dirty="0"/>
              <a:t>Next lecture</a:t>
            </a:r>
          </a:p>
          <a:p>
            <a:pPr lvl="1"/>
            <a:r>
              <a:rPr lang="en-US" dirty="0"/>
              <a:t>instruction set architecture</a:t>
            </a:r>
          </a:p>
          <a:p>
            <a:pPr lvl="2"/>
            <a:r>
              <a:rPr lang="en-US" dirty="0"/>
              <a:t>[HP2] Appendix A</a:t>
            </a:r>
          </a:p>
          <a:p>
            <a:pPr>
              <a:buClrTx/>
            </a:pPr>
            <a:r>
              <a:rPr lang="en-US" dirty="0"/>
              <a:t>MP assignment</a:t>
            </a:r>
          </a:p>
          <a:p>
            <a:pPr lvl="1"/>
            <a:r>
              <a:rPr lang="en-US" dirty="0"/>
              <a:t>MP0 Released on Monday 8/22/2022</a:t>
            </a:r>
          </a:p>
          <a:p>
            <a:pPr lvl="1"/>
            <a:r>
              <a:rPr lang="en-US" dirty="0"/>
              <a:t>MP1 releasing tomorrow</a:t>
            </a:r>
          </a:p>
          <a:p>
            <a:pPr lvl="1"/>
            <a:r>
              <a:rPr lang="en-US" dirty="0"/>
              <a:t>MP0 Deadline: Thursday 8/25/2022</a:t>
            </a:r>
          </a:p>
          <a:p>
            <a:pPr lvl="1"/>
            <a:r>
              <a:rPr lang="en-US" dirty="0"/>
              <a:t>Lab Session</a:t>
            </a:r>
            <a:r>
              <a:rPr lang="en-US"/>
              <a:t>: Wednesday </a:t>
            </a:r>
            <a:r>
              <a:rPr lang="en-US" dirty="0"/>
              <a:t>8/24/2022, Zoom link posted in </a:t>
            </a:r>
            <a:r>
              <a:rPr lang="en-US" dirty="0" err="1"/>
              <a:t>Campuswire</a:t>
            </a:r>
            <a:endParaRPr lang="en-US" dirty="0"/>
          </a:p>
          <a:p>
            <a:pPr lvl="1"/>
            <a:r>
              <a:rPr lang="en-US" dirty="0"/>
              <a:t>Lab session will be recorded</a:t>
            </a:r>
          </a:p>
          <a:p>
            <a:pPr marL="500062" lvl="1" indent="0">
              <a:buNone/>
            </a:pPr>
            <a:endParaRPr lang="en-US" dirty="0"/>
          </a:p>
          <a:p>
            <a:pPr marL="500062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153CD-E453-4C7C-A11C-625DC99EC6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DB7D2C-8DDC-4AAE-87A1-A35317F9CD7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4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Design is Hard/Interesting!</a:t>
            </a:r>
          </a:p>
        </p:txBody>
      </p:sp>
      <p:pic>
        <p:nvPicPr>
          <p:cNvPr id="138246" name="Picture 6" descr="File:Transistor Count and Moore's Law - 2011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1600" y="1081876"/>
            <a:ext cx="5982758" cy="537282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06138" y="6121094"/>
            <a:ext cx="792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Modern processors have more than a billion transistors!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7924800" y="1524000"/>
            <a:ext cx="228600" cy="152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  <a:latin typeface="Tahom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7B2B4-D022-41FD-BB52-8BFCD0BD2502}"/>
              </a:ext>
            </a:extLst>
          </p:cNvPr>
          <p:cNvSpPr txBox="1"/>
          <p:nvPr/>
        </p:nvSpPr>
        <p:spPr>
          <a:xfrm>
            <a:off x="8211174" y="1580148"/>
            <a:ext cx="2456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1.2 trillion (</a:t>
            </a:r>
            <a:r>
              <a:rPr lang="en-US" sz="1800" dirty="0" err="1">
                <a:solidFill>
                  <a:srgbClr val="000000"/>
                </a:solidFill>
                <a:latin typeface="Tahoma" pitchFamily="34" charset="0"/>
              </a:rPr>
              <a:t>cerebras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21billion(GV100 Volta)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Design is Hard/Interesting!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62" y="1371600"/>
            <a:ext cx="87744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95259654-49C1-4B38-B067-48A9A381E5E7}"/>
              </a:ext>
            </a:extLst>
          </p:cNvPr>
          <p:cNvSpPr/>
          <p:nvPr/>
        </p:nvSpPr>
        <p:spPr>
          <a:xfrm>
            <a:off x="6157912" y="1676400"/>
            <a:ext cx="1157288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425AC4-E721-4B17-8798-309AA1462289}"/>
              </a:ext>
            </a:extLst>
          </p:cNvPr>
          <p:cNvSpPr txBox="1"/>
          <p:nvPr/>
        </p:nvSpPr>
        <p:spPr>
          <a:xfrm>
            <a:off x="7206345" y="1752600"/>
            <a:ext cx="3355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7nm processors being shipped!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Design is Hard/Interesting!</a:t>
            </a:r>
          </a:p>
        </p:txBody>
      </p:sp>
      <p:pic>
        <p:nvPicPr>
          <p:cNvPr id="9" name="Picture 2" descr="http://www.carnegiemellontoday.com/images/news_images/bug_I-156-0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721" y="1480088"/>
            <a:ext cx="3335271" cy="22457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28297" y="4103356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FDIV Pentium bug cost 500 million dollars!</a:t>
            </a:r>
          </a:p>
        </p:txBody>
      </p:sp>
      <p:pic>
        <p:nvPicPr>
          <p:cNvPr id="11" name="Picture 4" descr="http://www.phys.ncku.edu.tw/~htsu/humor/200222601240801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4933" y="1283524"/>
            <a:ext cx="3066907" cy="250437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220511" y="3842372"/>
            <a:ext cx="427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Very recently, power density of a </a:t>
            </a:r>
          </a:p>
          <a:p>
            <a:r>
              <a:rPr lang="en-US" sz="1800" dirty="0">
                <a:solidFill>
                  <a:srgbClr val="000000"/>
                </a:solidFill>
                <a:latin typeface="Tahoma" pitchFamily="34" charset="0"/>
              </a:rPr>
              <a:t>processor higher than a nuclear reactor!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Efficiency Challenges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30388" y="5303520"/>
            <a:ext cx="8458200" cy="1371600"/>
          </a:xfrm>
        </p:spPr>
        <p:txBody>
          <a:bodyPr/>
          <a:lstStyle/>
          <a:p>
            <a:r>
              <a:rPr lang="en-US" dirty="0"/>
              <a:t>power/energy-constrained computing devices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mobile: 1~5W power budget w/ 5Whr battery capacity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9023" y="4250896"/>
            <a:ext cx="2840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>
                    <a:lumMod val="50000"/>
                  </a:srgbClr>
                </a:solidFill>
                <a:latin typeface="Tahoma" pitchFamily="34" charset="0"/>
              </a:rPr>
              <a:t>1997 (850KW)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0201" y="4266412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>
                    <a:lumMod val="50000"/>
                  </a:srgbClr>
                </a:solidFill>
                <a:latin typeface="Tahoma" pitchFamily="34" charset="0"/>
              </a:rPr>
              <a:t>2022 (5W)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0731" y="4220120"/>
            <a:ext cx="3214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ahoma" pitchFamily="34" charset="0"/>
              </a:rPr>
              <a:t> ~1.5Teraflops</a:t>
            </a:r>
            <a:endParaRPr lang="en-US" sz="28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921" y="1448552"/>
            <a:ext cx="3190875" cy="21251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39" y="1435787"/>
            <a:ext cx="3190875" cy="2150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Right Arrow 19"/>
          <p:cNvSpPr/>
          <p:nvPr/>
        </p:nvSpPr>
        <p:spPr>
          <a:xfrm>
            <a:off x="5733316" y="2137541"/>
            <a:ext cx="800100" cy="747142"/>
          </a:xfrm>
          <a:prstGeom prst="rightArrow">
            <a:avLst>
              <a:gd name="adj1" fmla="val 52549"/>
              <a:gd name="adj2" fmla="val 51593"/>
            </a:avLst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7765" y="3804719"/>
            <a:ext cx="2382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Tahoma" pitchFamily="34" charset="0"/>
              </a:rPr>
              <a:t>ASCI Red @ Sandia Labs</a:t>
            </a:r>
          </a:p>
        </p:txBody>
      </p:sp>
    </p:spTree>
    <p:extLst>
      <p:ext uri="{BB962C8B-B14F-4D97-AF65-F5344CB8AC3E}">
        <p14:creationId xmlns:p14="http://schemas.microsoft.com/office/powerpoint/2010/main" val="422569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7431" y="576035"/>
            <a:ext cx="11338983" cy="679450"/>
          </a:xfr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5294" kern="1200" dirty="0">
                <a:solidFill>
                  <a:srgbClr val="E84A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Instructor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3763" y="1499778"/>
            <a:ext cx="11011380" cy="5760720"/>
          </a:xfrm>
        </p:spPr>
        <p:txBody>
          <a:bodyPr/>
          <a:lstStyle/>
          <a:p>
            <a:pPr>
              <a:buClrTx/>
            </a:pPr>
            <a:r>
              <a:rPr lang="en-US" dirty="0"/>
              <a:t>Rakesh Kumar</a:t>
            </a:r>
          </a:p>
          <a:p>
            <a:pPr lvl="1"/>
            <a:endParaRPr lang="en-US" dirty="0"/>
          </a:p>
          <a:p>
            <a:pPr marL="500062" lvl="1" indent="0">
              <a:buNone/>
            </a:pPr>
            <a:endParaRPr lang="en-US" dirty="0"/>
          </a:p>
          <a:p>
            <a:pPr lvl="1"/>
            <a:r>
              <a:rPr lang="en-US" dirty="0"/>
              <a:t>Office hours (CSL208)</a:t>
            </a:r>
          </a:p>
          <a:p>
            <a:pPr lvl="2"/>
            <a:r>
              <a:rPr lang="en-US" dirty="0"/>
              <a:t>Tuesday  3:30-4:30pm CDT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Email (rakeshk</a:t>
            </a:r>
            <a:r>
              <a:rPr lang="en-US" dirty="0">
                <a:hlinkClick r:id="rId2"/>
              </a:rPr>
              <a:t>@illinois.edu</a:t>
            </a:r>
            <a:r>
              <a:rPr lang="en-US" dirty="0"/>
              <a:t>, with subject title [ECE411] please)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70EE1-D10E-41E2-AA25-6E06BEE0F2B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6DB7D2C-8DDC-4AAE-87A1-A35317F9CD7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ue-v">
  <a:themeElements>
    <a:clrScheme name="blue-v 1">
      <a:dk1>
        <a:srgbClr val="000000"/>
      </a:dk1>
      <a:lt1>
        <a:srgbClr val="FFFFFF"/>
      </a:lt1>
      <a:dk2>
        <a:srgbClr val="3333CC"/>
      </a:dk2>
      <a:lt2>
        <a:srgbClr val="B2B2B2"/>
      </a:lt2>
      <a:accent1>
        <a:srgbClr val="DC0A00"/>
      </a:accent1>
      <a:accent2>
        <a:srgbClr val="008000"/>
      </a:accent2>
      <a:accent3>
        <a:srgbClr val="FFFFFF"/>
      </a:accent3>
      <a:accent4>
        <a:srgbClr val="000000"/>
      </a:accent4>
      <a:accent5>
        <a:srgbClr val="EBAAAA"/>
      </a:accent5>
      <a:accent6>
        <a:srgbClr val="007300"/>
      </a:accent6>
      <a:hlink>
        <a:srgbClr val="BF23BF"/>
      </a:hlink>
      <a:folHlink>
        <a:srgbClr val="FF9632"/>
      </a:folHlink>
    </a:clrScheme>
    <a:fontScheme name="blue-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8100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ue-v 1">
        <a:dk1>
          <a:srgbClr val="000000"/>
        </a:dk1>
        <a:lt1>
          <a:srgbClr val="FFFFFF"/>
        </a:lt1>
        <a:dk2>
          <a:srgbClr val="3333CC"/>
        </a:dk2>
        <a:lt2>
          <a:srgbClr val="B2B2B2"/>
        </a:lt2>
        <a:accent1>
          <a:srgbClr val="DC0A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EBAAAA"/>
        </a:accent5>
        <a:accent6>
          <a:srgbClr val="007300"/>
        </a:accent6>
        <a:hlink>
          <a:srgbClr val="BF23BF"/>
        </a:hlink>
        <a:folHlink>
          <a:srgbClr val="FF96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Sample 2017 16x9.pptx" id="{FBB6463D-AF4E-434C-85FE-4FDB379EDC07}" vid="{C5A94EB6-72AF-4020-A060-D750D3F18F6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ue-v 1">
    <a:dk1>
      <a:srgbClr val="000000"/>
    </a:dk1>
    <a:lt1>
      <a:srgbClr val="FFFFFF"/>
    </a:lt1>
    <a:dk2>
      <a:srgbClr val="3333CC"/>
    </a:dk2>
    <a:lt2>
      <a:srgbClr val="B2B2B2"/>
    </a:lt2>
    <a:accent1>
      <a:srgbClr val="DC0A00"/>
    </a:accent1>
    <a:accent2>
      <a:srgbClr val="008000"/>
    </a:accent2>
    <a:accent3>
      <a:srgbClr val="FFFFFF"/>
    </a:accent3>
    <a:accent4>
      <a:srgbClr val="000000"/>
    </a:accent4>
    <a:accent5>
      <a:srgbClr val="EBAAAA"/>
    </a:accent5>
    <a:accent6>
      <a:srgbClr val="007300"/>
    </a:accent6>
    <a:hlink>
      <a:srgbClr val="BF23BF"/>
    </a:hlink>
    <a:folHlink>
      <a:srgbClr val="FF963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16306406</TotalTime>
  <Pages>19</Pages>
  <Words>2143</Words>
  <Application>Microsoft Office PowerPoint</Application>
  <PresentationFormat>Widescreen</PresentationFormat>
  <Paragraphs>365</Paragraphs>
  <Slides>40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Arial</vt:lpstr>
      <vt:lpstr>Arial Narrow</vt:lpstr>
      <vt:lpstr>Calibri</vt:lpstr>
      <vt:lpstr>Calibri Light</vt:lpstr>
      <vt:lpstr>Tahoma</vt:lpstr>
      <vt:lpstr>Times New Roman</vt:lpstr>
      <vt:lpstr>Wingdings</vt:lpstr>
      <vt:lpstr>blue-v</vt:lpstr>
      <vt:lpstr>Cover Slide</vt:lpstr>
      <vt:lpstr>Office Theme</vt:lpstr>
      <vt:lpstr>Custom Design</vt:lpstr>
      <vt:lpstr>Blends</vt:lpstr>
      <vt:lpstr>Bitmap Image</vt:lpstr>
      <vt:lpstr>ECE411: Computer Organization and Design Lecture 1: Course Introduction</vt:lpstr>
      <vt:lpstr>Which is faster?</vt:lpstr>
      <vt:lpstr>Which is faster?</vt:lpstr>
      <vt:lpstr>Which is faster?</vt:lpstr>
      <vt:lpstr>Processor Design is Hard/Interesting!</vt:lpstr>
      <vt:lpstr>Processor Design is Hard/Interesting!</vt:lpstr>
      <vt:lpstr>Processor Design is Hard/Interesting!</vt:lpstr>
      <vt:lpstr>Power Efficiency Challenges </vt:lpstr>
      <vt:lpstr>About the Instructor</vt:lpstr>
      <vt:lpstr>Computing is everywhere!</vt:lpstr>
      <vt:lpstr>Computer Organization</vt:lpstr>
      <vt:lpstr>Microprocessor Architecture</vt:lpstr>
      <vt:lpstr>Course Objective</vt:lpstr>
      <vt:lpstr>Course Content &amp; Prerequisites</vt:lpstr>
      <vt:lpstr>Textbooks</vt:lpstr>
      <vt:lpstr>Lectures and MPs</vt:lpstr>
      <vt:lpstr>Late MP Submission Policy</vt:lpstr>
      <vt:lpstr>Lab Session</vt:lpstr>
      <vt:lpstr>Exams &amp; Grading</vt:lpstr>
      <vt:lpstr>Website and Discussion Group</vt:lpstr>
      <vt:lpstr>Teaching Assistants</vt:lpstr>
      <vt:lpstr>Academic Integrity</vt:lpstr>
      <vt:lpstr>Ready for ECE411? </vt:lpstr>
      <vt:lpstr>What Is Computer Architecture?</vt:lpstr>
      <vt:lpstr>Processor Architecture: Historical Trend</vt:lpstr>
      <vt:lpstr>Processor Architecture: Historical Trend</vt:lpstr>
      <vt:lpstr>Processor Architecture: Historical Trend</vt:lpstr>
      <vt:lpstr>Processor Architecture: Historical Trend</vt:lpstr>
      <vt:lpstr>Processor Architecture: Historical Trend</vt:lpstr>
      <vt:lpstr>Processor Architecture: Historical Trend</vt:lpstr>
      <vt:lpstr>Processor Architecture: Historical Trend</vt:lpstr>
      <vt:lpstr>Processor Architecture: Historical Trend</vt:lpstr>
      <vt:lpstr>Memory/Storage Architecture: Historical Trend</vt:lpstr>
      <vt:lpstr>Von-Neumann  Computer Architecture</vt:lpstr>
      <vt:lpstr>Von-Neumann Computer Organization</vt:lpstr>
      <vt:lpstr>Instruction Execution Cycles</vt:lpstr>
      <vt:lpstr>A Simple Processor</vt:lpstr>
      <vt:lpstr>A Simple Processor (Detailed Explanation)</vt:lpstr>
      <vt:lpstr>Takeaways</vt:lpstr>
      <vt:lpstr>Announcement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kit</dc:title>
  <dc:creator>Carla Otten</dc:creator>
  <cp:lastModifiedBy>Kumar, Rakesh</cp:lastModifiedBy>
  <cp:revision>2307</cp:revision>
  <cp:lastPrinted>1998-03-19T00:23:44Z</cp:lastPrinted>
  <dcterms:created xsi:type="dcterms:W3CDTF">1995-04-19T10:16:14Z</dcterms:created>
  <dcterms:modified xsi:type="dcterms:W3CDTF">2022-08-23T18:42:12Z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cacou@xs4all.nl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9043968</vt:i4>
  </property>
  <property fmtid="{D5CDD505-2E9C-101B-9397-08002B2CF9AE}" pid="14" name="TextColor">
    <vt:i4>16777215</vt:i4>
  </property>
  <property fmtid="{D5CDD505-2E9C-101B-9397-08002B2CF9AE}" pid="15" name="LinkColor">
    <vt:i4>16777088</vt:i4>
  </property>
  <property fmtid="{D5CDD505-2E9C-101B-9397-08002B2CF9AE}" pid="16" name="VisitedColor">
    <vt:i4>12615935</vt:i4>
  </property>
  <property fmtid="{D5CDD505-2E9C-101B-9397-08002B2CF9AE}" pid="17" name="TransparentButton">
    <vt:i4>-1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E:\Carla\DAC</vt:lpwstr>
  </property>
</Properties>
</file>