
<file path=[Content_Types].xml><?xml version="1.0" encoding="utf-8"?>
<Types xmlns="http://schemas.openxmlformats.org/package/2006/content-types">
  <Default Extension="xml" ContentType="application/xml"/>
  <Default Extension="wmf" ContentType="image/x-wmf"/>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4"/>
  </p:notesMasterIdLst>
  <p:handoutMasterIdLst>
    <p:handoutMasterId r:id="rId55"/>
  </p:handoutMasterIdLst>
  <p:sldIdLst>
    <p:sldId id="256" r:id="rId2"/>
    <p:sldId id="272" r:id="rId3"/>
    <p:sldId id="387" r:id="rId4"/>
    <p:sldId id="388" r:id="rId5"/>
    <p:sldId id="389" r:id="rId6"/>
    <p:sldId id="390" r:id="rId7"/>
    <p:sldId id="391" r:id="rId8"/>
    <p:sldId id="392" r:id="rId9"/>
    <p:sldId id="394" r:id="rId10"/>
    <p:sldId id="395" r:id="rId11"/>
    <p:sldId id="396" r:id="rId12"/>
    <p:sldId id="397" r:id="rId13"/>
    <p:sldId id="385" r:id="rId14"/>
    <p:sldId id="386" r:id="rId15"/>
    <p:sldId id="362" r:id="rId16"/>
    <p:sldId id="361" r:id="rId17"/>
    <p:sldId id="363" r:id="rId18"/>
    <p:sldId id="364" r:id="rId19"/>
    <p:sldId id="365" r:id="rId20"/>
    <p:sldId id="366" r:id="rId21"/>
    <p:sldId id="367" r:id="rId22"/>
    <p:sldId id="368" r:id="rId23"/>
    <p:sldId id="369" r:id="rId24"/>
    <p:sldId id="370" r:id="rId25"/>
    <p:sldId id="371" r:id="rId26"/>
    <p:sldId id="372" r:id="rId27"/>
    <p:sldId id="373" r:id="rId28"/>
    <p:sldId id="375" r:id="rId29"/>
    <p:sldId id="376" r:id="rId30"/>
    <p:sldId id="374" r:id="rId31"/>
    <p:sldId id="377" r:id="rId32"/>
    <p:sldId id="378" r:id="rId33"/>
    <p:sldId id="379" r:id="rId34"/>
    <p:sldId id="380" r:id="rId35"/>
    <p:sldId id="381" r:id="rId36"/>
    <p:sldId id="382" r:id="rId37"/>
    <p:sldId id="383" r:id="rId38"/>
    <p:sldId id="384" r:id="rId39"/>
    <p:sldId id="349" r:id="rId40"/>
    <p:sldId id="350" r:id="rId41"/>
    <p:sldId id="351" r:id="rId42"/>
    <p:sldId id="352" r:id="rId43"/>
    <p:sldId id="353" r:id="rId44"/>
    <p:sldId id="354" r:id="rId45"/>
    <p:sldId id="355" r:id="rId46"/>
    <p:sldId id="399" r:id="rId47"/>
    <p:sldId id="398" r:id="rId48"/>
    <p:sldId id="400" r:id="rId49"/>
    <p:sldId id="401" r:id="rId50"/>
    <p:sldId id="402" r:id="rId51"/>
    <p:sldId id="403" r:id="rId52"/>
    <p:sldId id="404" r:id="rId53"/>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800" kern="1200">
        <a:solidFill>
          <a:schemeClr val="tx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kern="1200">
        <a:solidFill>
          <a:schemeClr val="tx1"/>
        </a:solidFill>
        <a:latin typeface="Helvetica"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kern="1200">
        <a:solidFill>
          <a:schemeClr val="tx1"/>
        </a:solidFill>
        <a:latin typeface="Helvetica"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kern="1200">
        <a:solidFill>
          <a:schemeClr val="tx1"/>
        </a:solidFill>
        <a:latin typeface="Helvetica"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kern="1200">
        <a:solidFill>
          <a:schemeClr val="tx1"/>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800" kern="1200">
        <a:solidFill>
          <a:schemeClr val="tx1"/>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800" kern="1200">
        <a:solidFill>
          <a:schemeClr val="tx1"/>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800" kern="1200">
        <a:solidFill>
          <a:schemeClr val="tx1"/>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800" kern="1200">
        <a:solidFill>
          <a:schemeClr val="tx1"/>
        </a:solidFill>
        <a:latin typeface="Helvetica"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7CCFE"/>
    <a:srgbClr val="D2DFFF"/>
    <a:srgbClr val="ECF2FF"/>
    <a:srgbClr val="EEF3FF"/>
    <a:srgbClr val="EEEEEE"/>
    <a:srgbClr val="FCF5F6"/>
    <a:srgbClr val="DADAD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1"/>
    <p:restoredTop sz="91544"/>
  </p:normalViewPr>
  <p:slideViewPr>
    <p:cSldViewPr snapToGrid="0">
      <p:cViewPr>
        <p:scale>
          <a:sx n="100" d="100"/>
          <a:sy n="100" d="100"/>
        </p:scale>
        <p:origin x="1584" y="-480"/>
      </p:cViewPr>
      <p:guideLst>
        <p:guide orient="horz" pos="2160"/>
        <p:guide pos="2880"/>
      </p:guideLst>
    </p:cSldViewPr>
  </p:slideViewPr>
  <p:outlineViewPr>
    <p:cViewPr>
      <p:scale>
        <a:sx n="33" d="100"/>
        <a:sy n="33" d="100"/>
      </p:scale>
      <p:origin x="0" y="-596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6" d="100"/>
          <a:sy n="86" d="100"/>
        </p:scale>
        <p:origin x="-381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emf"/><Relationship Id="rId3"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7.wmf"/><Relationship Id="rId4" Type="http://schemas.openxmlformats.org/officeDocument/2006/relationships/image" Target="../media/image28.wmf"/><Relationship Id="rId5" Type="http://schemas.openxmlformats.org/officeDocument/2006/relationships/image" Target="../media/image29.wmf"/><Relationship Id="rId6" Type="http://schemas.openxmlformats.org/officeDocument/2006/relationships/image" Target="../media/image30.wmf"/><Relationship Id="rId1" Type="http://schemas.openxmlformats.org/officeDocument/2006/relationships/image" Target="../media/image25.wmf"/><Relationship Id="rId2"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3.wmf"/><Relationship Id="rId4" Type="http://schemas.openxmlformats.org/officeDocument/2006/relationships/image" Target="../media/image34.wmf"/><Relationship Id="rId5" Type="http://schemas.openxmlformats.org/officeDocument/2006/relationships/image" Target="../media/image35.wmf"/><Relationship Id="rId6" Type="http://schemas.openxmlformats.org/officeDocument/2006/relationships/image" Target="../media/image36.wmf"/><Relationship Id="rId1" Type="http://schemas.openxmlformats.org/officeDocument/2006/relationships/image" Target="../media/image31.wmf"/><Relationship Id="rId2"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11" Type="http://schemas.openxmlformats.org/officeDocument/2006/relationships/image" Target="../media/image47.wmf"/><Relationship Id="rId12" Type="http://schemas.openxmlformats.org/officeDocument/2006/relationships/image" Target="../media/image48.wmf"/><Relationship Id="rId13" Type="http://schemas.openxmlformats.org/officeDocument/2006/relationships/image" Target="../media/image49.wmf"/><Relationship Id="rId1" Type="http://schemas.openxmlformats.org/officeDocument/2006/relationships/image" Target="../media/image38.wmf"/><Relationship Id="rId2" Type="http://schemas.openxmlformats.org/officeDocument/2006/relationships/image" Target="../media/image39.wmf"/><Relationship Id="rId3" Type="http://schemas.openxmlformats.org/officeDocument/2006/relationships/image" Target="../media/image40.wmf"/><Relationship Id="rId4" Type="http://schemas.openxmlformats.org/officeDocument/2006/relationships/image" Target="../media/image41.wmf"/><Relationship Id="rId5" Type="http://schemas.openxmlformats.org/officeDocument/2006/relationships/image" Target="../media/image42.wmf"/><Relationship Id="rId6" Type="http://schemas.openxmlformats.org/officeDocument/2006/relationships/image" Target="../media/image43.wmf"/><Relationship Id="rId7" Type="http://schemas.openxmlformats.org/officeDocument/2006/relationships/image" Target="../media/image44.wmf"/><Relationship Id="rId8" Type="http://schemas.openxmlformats.org/officeDocument/2006/relationships/image" Target="../media/image25.wmf"/><Relationship Id="rId9" Type="http://schemas.openxmlformats.org/officeDocument/2006/relationships/image" Target="../media/image45.wmf"/><Relationship Id="rId10"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2.wmf"/><Relationship Id="rId4" Type="http://schemas.openxmlformats.org/officeDocument/2006/relationships/image" Target="../media/image25.wmf"/><Relationship Id="rId5" Type="http://schemas.openxmlformats.org/officeDocument/2006/relationships/image" Target="../media/image26.wmf"/><Relationship Id="rId6" Type="http://schemas.openxmlformats.org/officeDocument/2006/relationships/image" Target="../media/image53.wmf"/><Relationship Id="rId7" Type="http://schemas.openxmlformats.org/officeDocument/2006/relationships/image" Target="../media/image54.wmf"/><Relationship Id="rId8" Type="http://schemas.openxmlformats.org/officeDocument/2006/relationships/image" Target="../media/image55.wmf"/><Relationship Id="rId1" Type="http://schemas.openxmlformats.org/officeDocument/2006/relationships/image" Target="../media/image50.wmf"/><Relationship Id="rId2"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2.wmf"/><Relationship Id="rId4" Type="http://schemas.openxmlformats.org/officeDocument/2006/relationships/image" Target="../media/image25.wmf"/><Relationship Id="rId5" Type="http://schemas.openxmlformats.org/officeDocument/2006/relationships/image" Target="../media/image26.wmf"/><Relationship Id="rId6" Type="http://schemas.openxmlformats.org/officeDocument/2006/relationships/image" Target="../media/image53.wmf"/><Relationship Id="rId7" Type="http://schemas.openxmlformats.org/officeDocument/2006/relationships/image" Target="../media/image54.wmf"/><Relationship Id="rId8" Type="http://schemas.openxmlformats.org/officeDocument/2006/relationships/image" Target="../media/image55.wmf"/><Relationship Id="rId1" Type="http://schemas.openxmlformats.org/officeDocument/2006/relationships/image" Target="../media/image50.wmf"/><Relationship Id="rId2"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8.wmf"/><Relationship Id="rId4" Type="http://schemas.openxmlformats.org/officeDocument/2006/relationships/image" Target="../media/image59.wmf"/><Relationship Id="rId1" Type="http://schemas.openxmlformats.org/officeDocument/2006/relationships/image" Target="../media/image56.wmf"/><Relationship Id="rId2" Type="http://schemas.openxmlformats.org/officeDocument/2006/relationships/image" Target="../media/image5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3.emf"/><Relationship Id="rId4" Type="http://schemas.openxmlformats.org/officeDocument/2006/relationships/image" Target="../media/image64.emf"/><Relationship Id="rId1" Type="http://schemas.openxmlformats.org/officeDocument/2006/relationships/image" Target="../media/image61.wmf"/><Relationship Id="rId2" Type="http://schemas.openxmlformats.org/officeDocument/2006/relationships/image" Target="../media/image6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6.wmf"/><Relationship Id="rId4" Type="http://schemas.openxmlformats.org/officeDocument/2006/relationships/image" Target="../media/image67.wmf"/><Relationship Id="rId1" Type="http://schemas.openxmlformats.org/officeDocument/2006/relationships/image" Target="../media/image61.wmf"/><Relationship Id="rId2" Type="http://schemas.openxmlformats.org/officeDocument/2006/relationships/image" Target="../media/image6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6.wmf"/><Relationship Id="rId4" Type="http://schemas.openxmlformats.org/officeDocument/2006/relationships/image" Target="../media/image67.wmf"/><Relationship Id="rId5" Type="http://schemas.openxmlformats.org/officeDocument/2006/relationships/image" Target="../media/image68.wmf"/><Relationship Id="rId1" Type="http://schemas.openxmlformats.org/officeDocument/2006/relationships/image" Target="../media/image61.wmf"/><Relationship Id="rId2"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1.wmf"/><Relationship Id="rId2" Type="http://schemas.openxmlformats.org/officeDocument/2006/relationships/image" Target="../media/image6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7.wmf"/><Relationship Id="rId4" Type="http://schemas.openxmlformats.org/officeDocument/2006/relationships/image" Target="../media/image68.wmf"/><Relationship Id="rId5" Type="http://schemas.openxmlformats.org/officeDocument/2006/relationships/image" Target="../media/image70.wmf"/><Relationship Id="rId6" Type="http://schemas.openxmlformats.org/officeDocument/2006/relationships/image" Target="../media/image71.wmf"/><Relationship Id="rId1" Type="http://schemas.openxmlformats.org/officeDocument/2006/relationships/image" Target="../media/image63.emf"/><Relationship Id="rId2" Type="http://schemas.openxmlformats.org/officeDocument/2006/relationships/image" Target="../media/image6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4.wmf"/><Relationship Id="rId2" Type="http://schemas.openxmlformats.org/officeDocument/2006/relationships/image" Target="../media/image75.wmf"/><Relationship Id="rId3" Type="http://schemas.openxmlformats.org/officeDocument/2006/relationships/image" Target="../media/image7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7.wmf"/><Relationship Id="rId2" Type="http://schemas.openxmlformats.org/officeDocument/2006/relationships/image" Target="../media/image78.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1.wmf"/><Relationship Id="rId4" Type="http://schemas.openxmlformats.org/officeDocument/2006/relationships/image" Target="../media/image78.wmf"/><Relationship Id="rId1" Type="http://schemas.openxmlformats.org/officeDocument/2006/relationships/image" Target="../media/image79.wmf"/><Relationship Id="rId2" Type="http://schemas.openxmlformats.org/officeDocument/2006/relationships/image" Target="../media/image8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87.wmf"/><Relationship Id="rId4" Type="http://schemas.openxmlformats.org/officeDocument/2006/relationships/image" Target="../media/image88.wmf"/><Relationship Id="rId5" Type="http://schemas.openxmlformats.org/officeDocument/2006/relationships/image" Target="../media/image89.wmf"/><Relationship Id="rId1" Type="http://schemas.openxmlformats.org/officeDocument/2006/relationships/image" Target="../media/image85.wmf"/><Relationship Id="rId2" Type="http://schemas.openxmlformats.org/officeDocument/2006/relationships/image" Target="../media/image86.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0.wmf"/><Relationship Id="rId2" Type="http://schemas.openxmlformats.org/officeDocument/2006/relationships/image" Target="../media/image91.wmf"/><Relationship Id="rId3" Type="http://schemas.openxmlformats.org/officeDocument/2006/relationships/image" Target="../media/image9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93.wmf"/><Relationship Id="rId2" Type="http://schemas.openxmlformats.org/officeDocument/2006/relationships/image" Target="../media/image94.emf"/><Relationship Id="rId3" Type="http://schemas.openxmlformats.org/officeDocument/2006/relationships/image" Target="../media/image95.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97.wmf"/><Relationship Id="rId2" Type="http://schemas.openxmlformats.org/officeDocument/2006/relationships/image" Target="../media/image9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1" Type="http://schemas.openxmlformats.org/officeDocument/2006/relationships/image" Target="../media/image17.emf"/><Relationship Id="rId2"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336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1:43.696"/>
    </inkml:context>
    <inkml:brush xml:id="br0">
      <inkml:brushProperty name="width" value="0.09071" units="cm"/>
      <inkml:brushProperty name="height" value="0.09071" units="cm"/>
      <inkml:brushProperty name="color" value="#ED331F"/>
    </inkml:brush>
  </inkml:definitions>
  <inkml:trace contextRef="#ctx0" brushRef="#br0">57 39 8355,'0'-11'26,"-1"0"1,-3 1-1,-2 4 1,-1 6-1,4 7 1,0 7-1,1 6 1,-2 6-1,1 6 1,2 7-1,1 4 1,0 8-1,0 6 1,0 5 0,0 0-1,0-2 1,0-3-1,0-2 1,0-3-1,0-4 1,0-3-1,0-5 1,0-5-1,-1-5 1,-1-4-848,-2-5 0,-5 1 0,3-5 0</inkml:trace>
  <inkml:trace contextRef="#ctx0" brushRef="#br0" timeOffset="515">-200 129 8355,'18'-59'193,"1"3"1,1 7 0,6-2 40,4 1 1,2 3 0,2 6-1,-1 5 1,1 4 0,-1 3-1,1 2 1,-2 3 28,-2 4 0,-3 4 0,-6 6 0,-1 3-352,-1 3 0,-2 3 0,2 1 0,-4 1-498,-3 3 0,2 7 1,-2 8 358,-2 2 1,-6 6 0,0 4 0,-4 5 189,-4 5 1,-6 3 0,-6 1-1,-3 3 1,-3-1-37,-3-4 1,-6 2 0,1-5 0,-2 0 297,-2-3 1,-4 1 0,-5 1-1,-2-1-78,-4 1 0,-1-2 0,3-3 0,-1-1-189,1 1 0,1-6 1,2-2-1,4-2-21,7-2 1,2-4 0,7-3 0,4-3 272,3-1-41,7-5 1,5-2 0,7-8 0,5-2-87,4 0 1,7-8 0,2 3 307,5-1 1,7 1 0,6 2-1,0 3 1,2 1-105,1 2 1,5 3 0,-5 5-1,1 5-370,-1 4 1,-2 6 0,-6-2-1,0 3-242,-4 2 1,2-1-1,-5 1 1,-1-1-86,-1 0 0,-2-1 0,1-1 0,-1-2-40,0-2 1,1-3 0,0-4-1,3-3 93,4-1 0,-1-1 1,1-5-1,1-3-712,1-3 987,-3-3 0,3-6 0,-4-2 0</inkml:trace>
  <inkml:trace contextRef="#ctx0" brushRef="#br0" timeOffset="2503">1219 576 8355,'0'-11'-341,"0"0"0,2 1 0,0 1 186,2 1 0,3 1 0,-3-4 1,-1 0 60,-2-1 1,3 1 0,-1 0 0,0 0 177,-2 0 0,-6-4 0,-1 0 1,-2 1 208,1 2 1,-1 1-1,-4 0 1,-2-1 124,-1 1 0,-1 4 0,1-1 1,-2 1 29,0 1 0,-3 1 0,4 5-201,-2 0 0,0 0 0,-5 0 0,1 1-138,-1 3 0,1 2 0,0 5 0,-1 1-107,1 3 0,0 3 1,-1 5-1,1 2 0,1 1-18,2-1 0,-1 7 0,5 1 0,3-1 15,3-1 0,4-1 0,5 2-104,0-2 1,0 1 0,0-5 0,0-1 0,2-3-80,1-3 1,4-3 0,4-5 0,1-1 121,3-2 0,-3-3 0,3-5 0,-1 0 87,1 0 1,-3-2 0,5-1-47,-1-5 0,-4-3 0,3-3 0,-1-2-36,1-1 0,-3-2 0,2-2 0,-4 1 57,-3 2 1,-1-1 0,2-3-1,-3-1 1,-2 1 27,1-1 0,0 2 0,-4 1 30,0 2 1,0 3 0,0-2-1,-1 0 1,-2 4 293,-1 0 1,1 6-115,3-1 0,0 7-264,0 1 1,0 9-1,1 7 1,1 1-60,2 3 1,5 5 0,-2 2 0,3 1 9,1-1 0,1 7 1,-1-3-1,0-2 1,0 1-1,-1-2 1,-1-1-359,-2-2 0,-3-2 0,3-1 1,1-4-1,-1-3-1321,1-3 1392,-1 0 0,-1-1 0,-1 0 1</inkml:trace>
  <inkml:trace contextRef="#ctx0" brushRef="#br0" timeOffset="2504">1454 464 11861,'0'11'80,"-4"0"0,1 2 1,0 2-139,2 3 0,1 4 1,-1 0-1,-2 0 23,0 1 1,-1 0 0,4 1 0,0-1-1,0-1 1,0-3 0,0-1 0,1-3 0,2-3-715,0-1 1,5-3 522,-5-1 0,6-4 1,-1 0 61,2-1 0,1-9 0,-1-2-167,-3-5 0,3-5 0,-4 3 1,2-1 175,-1-3 0,1-3 1,3-1-1,-1-2 0,-2-1 230,0 0 0,-2 2 0,3-2 1,-3 2-67,-1 4 1,2 6-1,-2 1 550,2 6 1,-4 5-165,5 11 0,-4 0 1,2 12-1,0 3-273,0 1 0,0 8 0,3-4 0,-1 2 16,0 0 0,2-2-226,1 2 0,-1 1 0,-1-4 0,-2 1-42,2-1 0,1-2 0,0-5 0,-1-3-292,-2-1 1,2-2 0,5-5 0,2-3-155,1-1 1,7-1-1,4-4 1</inkml:trace>
  <inkml:trace contextRef="#ctx0" brushRef="#br0" timeOffset="2505">2304 386 8939,'-11'0'175,"-2"-4"0,0 0-175,-2 2 0,-1 1 0,1 2 519,-4 3 0,-2 2 1,-1 5-1,-1 0 1,1 0-447,-1 1 1,5 4 0,0 1 0,2 2-200,3-1 1,1 5-1,4 3 1,2-1 104,1-2 1,1 3-1,4 0 1,0-1-80,0-1 0,5-3 1,2-2-1,2-4-177,-2-3 1,7-1 0,-3 0 0,2-1 132,-1-2 0,3-3 0,0-5-76,-1 0 0,-2-3 0,0-3 0,2-6 166,1-5 0,0-1 0,-4-5 0,0 0 187,0-3 0,1-3 0,-1-6 0,0-2 0,0-4-134,0-2 1,-1-6 0,-1 0-1,-3-1 30,-1 0 0,-1 2 0,-4 3 0,0 0 121,0 1 1,-5 4 0,-1 3 0,-2 3 69,1 4 0,-1 4 0,-2 7 0,2 6 458,0 4 0,1 0-648,-4 6 0,-1 5 0,1 11 0,0 8-115,0 7 0,1 7 1,1 5-1,3 6-100,1 3 1,1 4-1,4 4 1,0 1-1,0 1-55,0-5 0,4-3 1,1-7-103,1-3 1,0-4 0,3-6 0,-1-4 0,2-2-418,3-4 1,1-6 416,5 0 1,-1 2 0,5 1 0</inkml:trace>
  <inkml:trace contextRef="#ctx0" brushRef="#br0" timeOffset="2506">2639 431 8355,'-16'0'516,"4"0"0,-8 0 0,5 0 0,1 0 38,2 0 0,1 3 0,-1 2-298,1 1 0,0 2 0,1 3 0,1 0-192,2 0 1,0 4-1,-3 2 1,1 0-127,1 3 1,6 2 0,-2 3-1,3 2-142,1 2 1,0-4 0,1 1 28,3-3 1,2-1 0,7-4-1,0-3-117,2-2 1,9-4 0,-2-1-1,3-4-96,2-3 0,1-2 0,3-2 1,-3-3-1,0-3-43,-4-3 1,0-2 0,-3 2 0,-2-3 344,-4-4 1,-4-2 0,-2-1 0,-3-1 365,-1 1 0,-2-5 0,-4-3 0,-2-2 0,-6-2-30,-5 0 0,-3 1 0,-6-1-211,1 1 1,-2 4-1,0 4 1,-4 4-1,1 5 63,0 4 0,-1 3-49,2 9 1,3 1-1,-3 3 1,2 5-312,2 4 1,0 1 0,4 5 0,3 2-1032,2 4 950,2-2 0,0 10 0,0-5 1</inkml:trace>
  <inkml:trace contextRef="#ctx0" brushRef="#br0" timeOffset="3282">2863 542 8938,'0'-11'0,"1"0"407,3 0 0,-2 3 0,5 1 0,-3-2 0,0-1 0,0-1-196,0 0 0,-1 2-209,-3 6 0,0 1 0,0 12 1,0 4 75,0 2 1,0 1 0,0 5 0,0-3-46,0 1 0,4 4 0,0-5 1,0 2-12,1 1 0,-3-1 0,4-1 0,-1-3-133,-2 0 1,2 1 0,-2-3 107,0-1 0,-2-2-731,-1-1 522,5-4 1,0-4 0,4-6 0,-3-5 0,-1-2 68,-3-1 1,3-4 0,0-1-1,2-3 46,1-4 1,1 0-1,0-4 1,-2 0 26,2-3 1,-3-1-1,0 0 1,-1 2 1,-2 2 1,3 2-1,0 6 1,0 4 897,-2 3 0,2 2-144,2 3 1,-3 3 0,0 8-390,0 3 1,-3 3 0,4 1 0,-1 2-190,-2 2 1,-2 2 0,-1 4 0,0-1-89,0-1 1,0-1-1,0 5 1,0-2-1,0-1-102,0-2 0,-4 1 0,1 3-145,0 1 0,1-5 1,-1 1-1,-1-1 1,2 0-134,1-3 0,1-3 0,0-1 235,0 1 1,1-6-1,3-3 39,3-1 1,3-9 0,1-2 0,0-6 54,1-3 0,0 0 0,2-6-50,1-2 1,4-3-1,0-4 1,2-2 0,1-1-8,1-1 1,-5-2 0,0 4 89,-2 2 0,-1-3 0,-4 9 0,0 0 0,0 6 470,1 4 0,-6 2 0,-1 5 468,0 3 0,-4 3-674,3 8 1,-2 3 0,1 7-1,2 2-2,1 1 1,-2-2-1,3 4 1,1 1-173,-2 1 0,0 1 1,-4 1-1,2-1-213,-1 0 0,-2 1 0,-1 0-175,0 3 1,4-5 0,-1 4 0,0 0-121,-2-1 1,-1-1-1,0-2 1,1-1-1,2-2-154,1-2 1,0-1 0,-1-4-149,1 0 1,4-3 0,0-2 13,2-1 0,6-1 0,1-4 0</inkml:trace>
  <inkml:trace contextRef="#ctx0" brushRef="#br0" timeOffset="3852">4819 218 8355,'0'-21'442,"5"2"-12,3-7 1,-2 1 0,1 2 0,2-1 82,1 3 0,0 5-409,-3-3 0,-2 6 0,-5-2 251,0 2-269,0 2 1,4 11 0,1 9 0,1 11-440,3 8 0,6 10 1,3 4-1,4 5 199,0 5 1,-3 3 0,-1 0-1,1-3 158,-2-4 0,3-2 1,-4-2-1,0-5 70,1-5 1,-3-9 0,-2-8-1,-2-1 94,-3-2 0,3-3-149,-3-3 0,0-1 14,0-7 0,-3-7 1,3-12-1,2-3-194,1-5 1,2-2 0,3-10 0,3-6-1,0-5-167,1-5 1,0-8 0,4-3 0,1 0 187,-2 0 1,7-5 0,-8 7 0,0 0 35,-1 2 0,-8 4 0,1 6 0,-6 4-45,-2 6 1,-1 5 0,-3 8-1,1 7-151,2 6 1,0 7 0,-4 4-49,0 4 1,-4 8 259,0 12 0,-9 7 0,0 3 0</inkml:trace>
  <inkml:trace contextRef="#ctx0" brushRef="#br0" timeOffset="4407">6183 442 8355,'-7'0'170,"-1"0"0,5-1 0,-4-3 64,2-4 1,-2 2 0,2-1 33,-1-2 0,0-2 0,-3-3 1,1-2-306,0-1 1,-4-2-1,-1-3 1,-2-2-1,0 0-23,-1 2 0,-2-2 0,-3 8 1,1 1 121,2 3 0,-3 0 0,-3 8 1,3 1-62,0 2 1,0 2 0,-2 3 0,1 5 0,0 4-134,-1 6 0,2 7 0,3 4 0,3 2 38,2 2 1,3-1-1,3 2 1,3 1 61,3 1 0,2-2 0,2-4 0,2 0-96,1-3 1,5-4 116,4-1 0,0-2 0,-4-2 0,0-5-50,0-1 1,2-2-1,0-1 1,2-3 61,-1-3 1,0-3 0,1-3-1,2-4 1,2-5 0,-2-3-25,-1-2 0,0-2 0,-2-4 0,0 0 122,-4-1 0,1-4-108,-4-3 1,-2 2-1,-1-1 1,-3 0-1,-1 2 32,0 0 0,0-2 1,0 7-1,-1 4 920,-3 5-785,3 2 1,-5 4 0,3 6-101,-1 7 1,1 3 0,3 10 0,0 1 72,0 1 1,0 6 0,1 2 0,1 0-218,2 1 0,5-4 0,-2 3 1,3-2-1,0-2-407,-2-1 1,2-2 0,-3 0-1,3-1 24,1-2 0,4 1 0,1-4 0,0-1 157,1-3 1,2 2 0,-1-8 0</inkml:trace>
  <inkml:trace contextRef="#ctx0" brushRef="#br0" timeOffset="4761">6340 397 8355,'-7'-1'2457,"4"-3"-2161,2 3 1,2-4-173,2 5 0,4 1 0,4 2 0,0 2 0,1 1 0,2 2 0,1 2 0,-1 2-506,-2-1 0,-4 5 0,-2 3 0,0 2 83,0 1 1,-3 0 0,0 1 140,-1-1 0,-2 0 0,-2 0 0,0-3 50,-2 0 0,-3-5 1,2 1 661,-1-3 1,-1-7-125,0-5 1,2-5 0,5-7 0,1-3-417,3-4 1,2-2 0,7-3 0,1-2-138,5-4 0,1-2 1,0-3-1,-2-2-324,2-4 0,-2-1 0,-1 1 0,-1 4-233,-2 2 1,-3 8 0,-2 4 0,-2 7-501,2 4 1180,-4 0 0,5 6 0,-4 1 0</inkml:trace>
  <inkml:trace contextRef="#ctx0" brushRef="#br0" timeOffset="5034">6809 341 8355,'0'-11'472,"0"0"0,0 0 1,0-1 745,0 1 0,0 4-955,0-1 1,4 3-213,0 2 0,3 8 0,-3 12 0,0 4-383,1 6 0,-3 6 0,4 3 0,-1 1 30,-2-1 0,2-2 0,-2-3 1,0-3-111,-2 0 0,-1-6 0,0-5-262,0-1 0,1-2-391,3-6 809,-3-8 1,9-12 0,-4-5 0</inkml:trace>
  <inkml:trace contextRef="#ctx0" brushRef="#br0" timeOffset="5320">7033 17 8355,'-16'-11'622,"3"1"-56,-2 2 0,3 2 1,1 4 1783,0-2-2054,4 0 1,1 4-1447,2 0 1,3 5 0,-4 4-1364,0 5 2032,4-2 0,-14 9 0,3-4 0</inkml:trace>
  <inkml:trace contextRef="#ctx0" brushRef="#br0" timeOffset="6288">7637 375 8355,'-5'-11'65,"-3"-1"0,2 2 1,0 2-1,-1 0 0,1 0 1,-2-2-1,-2 0 344,-2 2 0,1 0-136,0 4 0,-1-4 0,-2 5 0,-2-1 0,-2 0-124,-1 0 0,-3 1 0,0 3 1,0 0-114,-1 0 0,-1 0 1,0 1-1,3 3-118,0 3 1,1 7 0,0 2 0,3 1-25,0 3 1,3 1-1,4 2 1,1-2-69,1-3 0,6 4 1,-2-5-1,3 2 90,1-1 1,5-4 0,4 1-98,4-3 0,0-1 0,2 1 0,-3-1 0,-1-1-6,0-3 0,1-2 1,-1-4 148,0 3 1,0-3 0,0 3 0,0-3 208,1-1 1,-5 0-63,1 0 0,-6-1 0,3-1 0,-1-3-11,-1-2 0,1 0 0,-4-4 1,1 1-225,3 2 0,-3-5 0,3 2 0,-1-2 0,-1 1 0,2 0-234,-2 1 0,1 5 297,1 2 0,-3 2 1,4-1 7,0 0 719,-4-1 1,4 3-330,-5-3 0,1 3 22,3-3-421,-3 3 0,5-4-106,-2-3 1,-3 2-1,3-1 91,-3-2 1,1 3 0,0-2 82,2 0 1,-1 1 0,-3 0 0,0-2 0,0-1-45,0-1 0,4 0 157,0 0 1,0 0 0,-4-1-6,0 1-167,0 5 1,0 2 0,0 8 0,1 3 66,3 3 1,-3 7-1,4 1 1,-1 3 7,-1 2 0,6-5 1,-2 0-1,2-1 10,-1 0 1,5-3 0,-2 0-1,3-4 1,2-3 0,0-4 0,4 0 0,-1-1 8,1-2 0,0 0 1,0 0-581,-2 0 0,1-5 0,3-3 0,0 0 1,1 0 1,-1-7 0,1 3 0</inkml:trace>
  <inkml:trace contextRef="#ctx0" brushRef="#br0" timeOffset="6830">7938-173 8355,'-6'-5'952,"-4"-1"1,9-2-429,-3 1 0,3 3 1015,1-3-1580,0 4 0,0 7 1,0 10-1,0 5-47,0 9 0,4 4 0,1 5 0,1 4-68,3 3 0,-3 0 1,0 2-1,0 2 1,-1 0-23,0-1 1,3 0 0,-5-1 89,0-1 1,-2 0 0,-1-10-2,0-3 1,0-6-1,0-1 1,0-5-12,0-5 0,-1-3 54,-3-1 1,3-6 200,-3-5 0,3-5 0,2-7 0,3-3 0,3-2-200,3-1 0,5-7 1,1 2-1,2-5-61,2-3 0,1-1 0,0-1 0,-1 0 1,-2 1 37,2-2 1,-2 7-1,-1-5 42,-1 3 1,0 7-1,-2 4 1,1 4-1,-1 2 515,-2 4 0,-1 5-415,0-1 1,0 8-1,1 4 1,-2 3-153,-3 4 1,2 3 0,-6 7-1,0 3 1,-2 0 59,-1 3 0,0 1 0,0 2-33,0 0 0,-5-1 1,-2-1-1,-4-1 0,-4-3-16,-4-5 0,-2 2 0,-3-6 0,-1 1-19,-1-2 1,0 2 0,3-6-1,-2-3 1,-1-4-129,1-2 0,1-1 0,2-4 0,1 0-1290,2 0 1093,3-5 0,5-6 0,0-6 1</inkml:trace>
  <inkml:trace contextRef="#ctx0" brushRef="#br0" timeOffset="7603">8699 296 8015,'-13'0'49,"-2"0"1,3 0 727,-3 0 1,-1 4-292,1 0 0,0 5-199,4-2 0,1 3 0,2 1-128,5 0 1,1-3-1,4-2 1,3-1-1,6-3 1,6 0-1,7-2 1,4 0-154,6 0 1,3-5 0,-1-3-64,1-2 0,1-1 0,-5 0 0,0 0-51,-4 0 0,2-1 0,-4 1 0,-4 0 0,-3 0 1,-5 0-46,-3 0 1,-2-1 4,-2 1 0,-3 0 0,-5-1 1,-2-2-1,-3-1 58,-6 1 1,-5 3 0,-6 2 0,-2 3 0,-2 1 189,-4 3 0,2 1 0,-1 1 48,2 0 0,-3 8 0,4 3 0,1 3 0,1 2 2,2 3 1,5 2 0,2 1 0,2 2-260,2 2 0,5 1 0,2 3 0,3-2 0,1-2 0,1 0 0,3-1 0,3-2-470,3-1 1,3 1 0,2-2-356,3-2 0,8 2 0,3-4 1</inkml:trace>
  <inkml:trace contextRef="#ctx0" brushRef="#br0" timeOffset="7098">8687-330 8704,'0'-1'981,"-3"0"1,-2 11-775,-2 2 0,-1 7 0,-6 0 0,-1 3 0,2 4 0,0 4 1,3 3-209,3 5 1,-2 0 0,4 4-1,0 1 1,0 0-20,3 1 0,0 6 0,2-5 1,2 0-495,1-3 1,0 2-1,3-5 1,-1 0 23,-2-6 1,2 1 0,-2-6-1,0 1-979,-2-3 1263,4-2 1,-4-7 0,4-1 0</inkml:trace>
  <inkml:trace contextRef="#ctx0" brushRef="#br0" timeOffset="8170">9872 6 9433,'0'-11'0,"0"-1"302,0 1-302,-5 5 0,-2 1 0,-8 5 577,-4 0 1,-7 5 0,-3 2 0,-4 5-218,0 3 1,-1-3-1,2 4 1,2 0-1,4 2-370,2-1 0,7 3 0,2-4 0,4 0 65,3 0 1,4-1 0,4-4 0,0 1-99,0-1 0,4 0 0,4 0 0,3 0 0,4 1 0,4-1 0,3 0-388,4 0 0,-2 0 0,2 0 0,-1 1 0,-1-1 202,3 0 0,-3 4 0,-5 0-148,-4-2 1,0 0-1,-3-2 1,-3 0 222,-3 0 1,-2 1 0,-4-1 0,-3 0 422,-4 0 1,-3 4-1,-12 0 1,-6-1-1,-4-2 245,-5-1 1,-4 0-1,-6-1 1,-2-1-539,2-2 1,-3-4 0,2 1 0,1-3-345,1-1 0,3 0 0,5 0 0,6 0-851,3 0 0,8-10 0,5-2 1</inkml:trace>
  <inkml:trace contextRef="#ctx0" brushRef="#br0" timeOffset="8171">9906 241 12684,'-5'-7'1079,"3"2"0,-6 4 0,-1-1-1082,-1-2 0,-4-4 1,-1 3-1,1-1-618,2-2 1,0 1 0,1 1-3117,0 1 2592,5 1 1,-9-1-1,2-1 1</inkml:trace>
  <inkml:trace contextRef="#ctx0" brushRef="#br0" timeOffset="71888">716 2130 8600,'-3'-11'0,"-1"0"0,1-1 507,2 1 1,1 0 0,1 0 415,3 0-645,-3 4 0,4 1 59,-5 2 0,2 3-659,1-2 0,-1 6 0,1 6 0,-1 5-7,-2 4 0,0 8 203,0 4 0,0 2 0,0 3 0,0 1 34,0 1 0,0-3 1,0-5-1,1-2 0,1-2 44,2-2 0,1-2 0,-1-2 86,3-4 0,-1-3 0,2-2 1,1-2-1,0-3 2,3 0 1,3-4-1,1 2 1,0-6-19,0-4 1,4-5 0,-3-1 0,1-3-59,-3-2 0,1 0 0,-1-5 0,-1 2-25,3 2 0,-6-4 0,1 3 26,-3 0 1,-3 0-1,2-2 1,-3 1 39,0 2 1,-4-1 0,3 5 0,-3 2 254,-1 0 0,0 6-93,0-1 1,0 7-108,0 1 0,0 5 1,0 6-104,0 0 0,0 6 1,0 1-1,0 3 1,1 3 22,3 2 0,1-2 0,3 2 0,0-3-25,1 0 1,0-5 0,3 0 0,-1-2 24,0-3 0,0 2 0,0-2-106,1-3 1,0-3-1,2 1 1,1-5 50,-2-1 0,3-2 0,-1 0 0,0 0 0,0-2-28,0-1 0,4-7 0,-4-5 94,-2 1 0,0-3 0,-2-2 0,0-2 1,-1-1 31,-3-1 0,2-3 0,-4-1 0,0 0-100,0-1 1,-1-2 0,-4 4 0,0 1-19,0 2 0,-4 2 0,-1 2 0,0 4-29,0 3 1,-4 2-220,2 2 1,-2 5 0,2 6-21,3 5 1,7 2 318,0 1 0,11 5 0,-2 2 1</inkml:trace>
  <inkml:trace contextRef="#ctx0" brushRef="#br0" timeOffset="73096">1767 2253 8355,'11'0'166,"-4"5"334,3-4 1,-5 3-80,2-8 1,-2 2 13,-5-6-368,0 1 1,-5-5-1,-1 1 1,-2 1 379,1 3 1,-1-3-543,-3 3 0,-4-2 0,0 1 0,2 3 0,0 2 102,2-1 1,-4 0 0,0 4-223,2 0 1,-3 4 0,1 1 0,1 1-1,2 3 125,0 1 0,1 5 0,1 1 1,2 1 79,0 3 0,6 1 0,-2 2 0,3-2 0,1-1 28,0-2 0,1-3 1,3 2-1,3 0-7,3-4 0,1-2 0,0-2 0,2-3-5,2-1 1,-3-1-7,3-4 0,-3 0 0,0 0 0,-1-1-23,0-3 0,0-2 0,0-4 1,-1 1-1,-1 2 0,-3-3 22,-1-4 0,3 2 39,-5-3 1,1 2 0,-4 2 0,0-1 0,0-2-1,0-1-19,0 2 0,0-1 1,-1 0-23,-3-1 0,2 2 0,-5 4 0,1 3 166,0 1-200,3-4 1,-1 9 0,4 0 72,0 6 1,0 4-1,1 1-24,2 1 0,0 3 1,4 1-1,1 1-10,-2 3 1,3-4 0,-4 0 0,1-1-1,1 0-2,0-1 0,3-3 1,-4-2-73,0-2 0,4-4 0,-1 0 0,3-1 1,3-2-49,-1 0 1,-1 0 0,1-2 0,2-1 0,1-5 1,-2-2 0,3-2 0,-2-2 82,-2-1 0,-2-1 0,-1 2 0,0-2 108,1-1 1,-5 2 0,-1-2-10,-1 0 0,3 2 0,-5 4 0,0 0 196,-2 0 0,-1 0-182,0 0 1,-1 4 0,-3 5-1,-2 4-15,0 6 1,1 3 0,5 3-69,0 1 0,0 3 0,0-2 0,0 1 0,0 0 67,0 0 0,0-3 1,1 1-1,1-3 1,3-2 6,2-2 1,-4 0 0,5-3-45,1 2 0,0-5 0,3 2 0,0-3-286,3-1 0,-1-1 1,4-2-63,2 0 0,1-6 0,3 1 171,2-2 1,-2-4-1,2-1 1,-4 0 113,-3-1 0,-2 3 1,-3-2-1,-1 3 213,-3 1 0,0-1 0,-6 1 195,-2 0 0,-2 1 1,-3 3-1,-5 2 1,-2 1 258,-1 0 0,0 1-570,0 3 0,1 1 0,1 3 0,3 3 0,1 3-21,2 1 1,2 4-1,1 2 1,0 3 58,0 4 0,1 6-198,3 0 0,-1 3 1,4 3-1,1 3-102,-2 0 1,2-1 0,-4 3 0,0 0 9,1-2 0,-4 0 0,3-6 0,-3 0 107,-1-3 0,4-3 0,0-6 0,-2-1 0,-1-3 0,-1-1-93,0-2 0,0-5 176,0-2 0,-5-3 0,-2 2 0,-3-1 73,-1-2 1,-2-2-1,-2-2 1,-3-2-35,-3-1 0,-7-4 0,-1 0 0,-4-3 0,-2-4 66,-2-4 1,5 1 0,-4-3-289,0-3 1,0-1 0,2 3-89,1 0 0,0 0 1,2 3-1,3 1 26,1 2 0,0 5 0,6 5 0,1 1 0,2 2-277,-2 2 1,-1 6 0,-2 1 0</inkml:trace>
  <inkml:trace contextRef="#ctx0" brushRef="#br0" timeOffset="73581">3768 2085 8355,'-11'-7'-239,"0"-1"1,0 0 364,0-2 0,-1 2 1,3 1-1,0-2 0,3-1 1,-1-1-1,2 0 0,-1 0 1,1-1 730,0 1 0,2 0-314,3 0-666,0 0 0,0 7 0,0 8-73,0 9 1,3 13 0,2 8 0,0 8 124,0 9 0,-1-2 0,-4 6-257,0 0 1,0-4 0,0-1 0,0-3-133,0-4 0,0-9 0,0-2 0,0-3 203,0-4 1,5-7-1,1-2 1</inkml:trace>
  <inkml:trace contextRef="#ctx0" brushRef="#br0" timeOffset="74155">3321 2175 8903,'-11'0'2280,"0"0"-2327,5 0 0,1 1 0,5 3 0,0 3 0,0 3 1,1 1-1,4 0 0,5 0-69,3 1 1,9 1 0,-1 0 0,6-3 67,5 0 0,3-5 1,9 0-1,-1-2-115,3 1 0,2 0 0,1-4 0,1 0-12,-3 0 0,4-4 0,-9 0 1,0 1 90,2-2 1,-6 2 0,-1-3 0,-4 1-105,-7 2 1,0 1 129,-7-2 0,-5 2 409,-2-6 1,-7 6 0,-9-2-1,-5 3-2,-4 1 0,-1 0 0,-5 0 0,-1 0-9,-1 0 0,-1 1 1,0 3-1,0 3-85,4 3 0,-2 1 1,4 2-1,0 0-142,-1 2 0,4 4 1,4-3-1,3 0-277,1 0 0,1 3 1,4-3-1,3 0-65,4 1 0,6 1 0,9-3 23,0-1 0,9-3 0,4-4 0,4-3-33,3-3 1,1-1 0,2 0 0,-1-1 0,-3-3 0,1-3 1,-6-7-1,-4-1 0,-5 0 132,-3-1 1,-3 3 0,-2-6 0,-4 0 93,-3 2 0,-6-4 0,-3 2 0,-6-3-76,-4-4 0,-9 1 0,-7-4 0,-5 2 4,-5 2 1,0 7 0,-1 3 0,0 3 122,-4 5 1,6 2 0,-3 5 0,2 1-160,2 3 0,5-1 0,-1 4-308,4 2 0,5 4 0,4 3 193,1 2 1,2 0 0,0 5 0</inkml:trace>
  <inkml:trace contextRef="#ctx0" brushRef="#br0" timeOffset="75138">5244 2253 8355,'11'-5'0,"-3"2"33,-1-4 1,-3 4-1,2-2 552,-1 1 1,0 2-270,-1-1 0,-2 1 0,6 2 0,0 0-78,2 0 1,5 0 0,3 0 0,2 0-250,3 0 1,3-1 0,0-1 0,3-2 0,1 1 0,-2 2 0,1 1 0,-2 0 0,0 1-479,-2 3 0,-1 2 318,-2 5 0,-1 2 1,-2 1-1,-4 2 1,-3 1 26,0 3 0,-6 1 0,-1 1 0,-2 1 124,1-1 0,-1-3 0,-7-2 0,-2 1 95,0-1 0,-4-5 0,3 1 0,0-6 221,-1-2 1,5 3 120,-5-5 1,6 0-174,-2-7 1,3-3-1,1-8-412,0-4 0,6 2 0,4-2 0,5-2-50,2-4 1,-2 0 0,3-3 0,-1-1 0,0 2 52,3 0 1,-4 0-1,-1 5 44,-2 0 0,-2 4 0,0 3 689,0 3-574,-5 6 0,1 2 0,-5 8 0,2 5 22,-2 4 0,3 5 1,-1 4-1,0 0 0,1 1 1,-4 3-1,3 0 1,-3-3 52,-1-3 1,1 1 0,2-3-1,0-1-51,0-2 0,-2 1 0,0-2-76,3-4 0,-1 1 0,3-3-34,-1 1 0,3-2 0,0-4 29,2-1 1,1-2-1,0 0 1,0-2-1,1-1-54,-1-5 1,1-2 0,2-2 0,2-3 104,1-4 1,-3-1 0,2 1 0,-1 0 76,0-1 1,-1-5 0,-6-1-1,0 1 82,0 2 1,-1 2 0,-1 2 0,-1 4 435,-3 3 1,0 0-6,-2 1-266,0 5 1,0 2-273,0 8 0,3 2 0,1 7 0,0 0-88,1 2 1,-3 5 0,6-1 0,-1 2 0,-1 1 0,-1 1-594,0-1 0,0-3 0,4-1 453,-2 2 0,1-3 0,3 2 1,0 0-471,0-2 0,6 1 102,1-4 0,8-1 0,3 3 1</inkml:trace>
  <inkml:trace contextRef="#ctx0" brushRef="#br0" timeOffset="76280">6943 2309 8355,'-11'-11'623,"-1"-1"-392,-3 1 1,1 1 0,-4 2 0,-2 0-1,-1-1 0,-7 3 0,-2 0 0,-2 1-15,-1 3 1,0 0 0,2 2 0,3 0-68,0 0 0,2 2 1,4 0-1,1 3-270,2 1 0,1 2 0,5 3 0,3 0-2,0 0 0,5 0 0,2 1 0,1-1 102,2 0 1,0 0 0,2 2-74,1 1 1,3-1-1,6 2 1,-1-3-1,0-1-76,0 1 0,5-3 1,2 0-1,0-3 1,1 1-74,1-1 1,5-4-1,1 2 123,-1-3 0,2-2 1,-1-1-1,-2-3 52,-4-2 0,-1 0 0,-2-4 0,-3 0 0,0-1 192,-4 1 0,-2 0 0,-1 0 0,-2 0 77,0-1 0,-4 1 0,3 0 1,-4 0 21,-4 0 1,-1 0-20,-2-1 0,-3 5 0,2-1 6,-2 0 1,3 3 0,0 1-144,-2 3 1,4 2 0,1 3-1,3 3 1,1 3-46,0 1 0,0 4-29,0 0 1,1 1 0,3-2 0,2 2 0,2 0 8,-1 0 0,0-1 1,5-3-1,-1-1-39,0 0 1,0-1 0,2-1 0,1-3-144,5-1 0,2-2 1,2-3-1,-1 0-212,0 0 0,4 0 0,0 0 139,-1 0 1,3-5-1,-2-2 1,-3-3 188,-3-1 0,0 3 0,-5 0 0,-1-3 0,-2-3 17,-1 0 1,-5 1 0,-2-1 0,-3-2 0,-1 0 613,0-1 0,0 3 1,0 2-321,0 1 1,-1 1 0,-3 2 0,-3 1 0,-3 2 0,-1 3 0,0 2 0,0 4 0,1 3 532,2 3-656,-2 6 0,5 2 1,-3 5-316,0 3 1,4 0-1,-3 8 1,-1 3-30,2 2 1,-4 7 0,3-3 0,-4 3 147,-4 5 0,6-6 0,-3-1 0,-1 0 1,1-3-43,2-4 1,-1 3 0,3-10 0,-2-3 36,-1-2 0,4-4 1,0-1-1,1-4 150,0-4 1,4 2 206,-2-6 1,3-5-1,1-3-113,0-6 1,5-5 0,2-4-1,4-4-304,4-2 1,2-7-1,6-6 1,-1-6-159,1-3 0,3-9 0,0-2 160,-1 1 0,-2-4 0,0-2 0,-1 3 71,0 3 0,1 1 1,-1-3-1,-1 3 0,-2 5 16,-4 5 1,-3 1 0,-1 7 0,0 6 440,1 3 1,-5 7 0,-1 3 517,-1 3 1,4 6-811,-2 2 1,3 5 0,1 5 0,1 8-150,-1 6 1,-1 0 0,-2 8 0,0 1-27,1 1 1,-4 5-1,-2-6 1,-1 3-98,-2-3 1,-2 2 0,0-3 84,-2 0 1,-5-4 0,2-1 0,-3-4-1,-1-1 1,0-4 0,-1 0 0,1-4 101,0 0 34,0-5 1,-1 4 0,-3-6-1,-3 0-259,1-2 1,-4-1-1,3-1 1,0-2-610,-1 0 1,5-6-34,-1 1 1,3-11 0,1-5 0</inkml:trace>
  <inkml:trace contextRef="#ctx0" brushRef="#br0" timeOffset="76732">8855 2208 8355,'-17'-11'188,"2"0"0,4 0 0,2-1 127,1 1 0,2 0 1,-2 0-1,1-2 1,2 0-1,3-2 1,1 1-1,1 2 1,0 1 157,0-1 0,0-2 0,0-1 0,0 1-416,0 2 0,1 2 0,1 1-91,2 1 0,0 7-357,-4 1 1,0 10 0,-1 10 0,-2 6-285,-1 8 0,-1 5 0,3 9 285,-2 0 1,0 0 0,4-4-1,0-3 62,0-4 1,0-3-1,0-4 1,0-6-120,0-4 0,2 0 1,0-5 389,2-1 1,5-7 0,-3-2 0</inkml:trace>
  <inkml:trace contextRef="#ctx0" brushRef="#br0" timeOffset="77725">8564 2186 8355,'-28'-29'43,"2"1"190,7 2 1,-1 3 0,5 0 157,2 3 0,5 6 1,3-1-1,2 3 109,-1 1 1,0 3 752,4 1-1386,0 4 0,5 3 1,3 8-1,3 2 1,4 2-1,3 3-235,3 4 1,2-2 0,-1 2 0,2 0 57,2 3 0,2-4 0,5 0 129,-4-2 0,4-1 0,-3-5 1,1-2 17,-2 0 1,7-6-1,-2 2 1,1-3-1,0-1-19,-2 0 0,1-5 0,-2-2 158,-2-3 1,-3-5 0,-5 0 36,1 1 0,-6-3 1,-2 0-1,-3-2-21,0 0 0,-6 1 0,-2-5 1,-3 1 115,-1 0 0,0 3 1,0 2-1,-1 0 124,-3 4 1,-1 0 0,-4 3 0,2 3 0,-2 2-79,-1 0 1,3 4 0,-1-3-1,1 4-18,1 4 1,-3 2 0,5 6-1,2 3-193,0 4 1,2 3-1,0 4 1,0 3 72,0-1 1,0 8-1,0-3 1,0 0 31,0 2 1,4-8-50,0 7 1,1-8 0,-3 0 0,3-3 0,0-5 0,1-2 102,1 0 0,0-4-213,4-1 0,0-1 1,1-7-1,-1 0 1,1-2-1,2-1-222,1 0 1,5-1-1,-3-3 1,3-3 114,2-3 0,-6-1 0,7-2 177,-2-2 0,-1-1 0,-2-4 0,-3 3 0,-2 0 32,-2-1 0,-4 1-66,1-2 1,-6 2 0,3 4 0,-1 1 656,0 2 0,0 5-85,-4-2 0,-2 4-394,-1-1 0,-2 9 0,-3 5 0,4 5 0,3 3-23,1 1 0,0 2 0,0 2 0,0-1 0,0 1 0,1-2 0,2-1 1,2-3-1,0-1 0,1-2 0,0-2 277,3-1-416,1 1 1,2-3 0,3 0 0,4-3 21,2-1 1,5 3-1,1-4 1,1-2-421,-1-1 0,3-4 0,-3-2 214,2-2 1,-4 0 0,1-4 0,-3-2 193,0-2 1,-5 2-1,0-5 1,-2 1 52,-3 0 0,-4-2 0,-3-3 0,-1-1 1,-2 1 11,-2-1 0,-1 5 0,-1 2 0,-3 2 251,-3 4 1,-3 3 0,-1-1 0,-1 4-41,1 3 0,0 6 0,0 4 0,1 3-153,2 3 0,0 9 1,4-2-1,2 3-51,0 2 0,4-2 0,1 4 0,5-2-105,2-2 0,5-1 0,1-2-152,1 0 1,2-1-1,3-2 1,2-4-133,2-3 0,2 0 1,6-3-1,1-1-1123,2-4 1261,3-3 0,9 4 0,2 1 1</inkml:trace>
  <inkml:trace contextRef="#ctx0" brushRef="#br0" timeOffset="80491">11527 2398 8355,'11'-16'-978,"0"4"903,-4-5 0,1 5 0,-3-2 0,0-1 463,0 2 0,-1-3 0,-4 1 1,0 0-84,0-1 0,-1 3 0,-2-2 0,-2 3 10,-1 1 0,-1 0 1,-5 1-1,1 1-118,0 2 0,-4 3 0,0-2 0,0 1-160,-1 2 1,0 2 0,-4 1 0,3 0 150,1 0 1,-4 5 0,2 2-371,1 3 1,-3 5 0,5 1 0,1 0 2,2 1 1,2 2-1,1-1 1,3 0 0,1 0-68,3-2 0,1 3 1,1-4-1,1-2 32,2 0 1,5 2 0,7-1 0,2-1 50,1-4 0,6-1 0,0-3 0,3 0-42,4 0 0,2-1 0,0-4 0,0-1 82,-4-3 1,2 1-1,-3-4 1,-2-3 98,-3-4 0,2 1 0,-7-5 42,-1 2 0,-2-4 1,-6 2-1,-3-3-26,-1-2 0,-1 2 1,-6 1-1,-1 3 114,-5 1 1,-3-3 0,-4 4-1,-4 1 1,-2 3 143,-1 4 0,-2-2 1,0 4-1,-3 0 63,3 0 1,1 2 0,3 3 0,2 0 5,-2 0 0,4 0 0,1 0-235,2 0 0,7 1 0,2 2 0,3 5-109,1 2 0,1-3 0,3 1 0,4 0-106,2 2 0,9 2 1,5-1 64,3 0 1,3 0-1,4-1 1,1-2-1,1-4 1,2 0 0,2 0-1,1-2 1,0 0-1,-1-2-245,-2 0 1,-4-2-1,-7 0 275,-3-2 1,-1-3 0,-8 2-1,-1 0 97,-2 0 1,-6-4 3,-2 2 0,-3-3 1,-1-1 67,0-1 1,-5 5 90,-2 0 1,-2 3-72,2-4-105,2 6 1,5 2 0,0 7-1,0 3-53,0 1 1,0 4 0,0 1 0,0 2-6,0 2 1,0 1 0,1 0 0,1-1 0,2-3-48,-1-1 0,2-1 0,0-4 0,1 1 25,3-1 0,0-1 0,3-2 0,-1-1-79,0-2 1,4-2 0,1-3 0,0 0-42,0 0 1,4 0 0,-1-1-1,1-1 42,-2-2 0,2-5 1,-5 2-1,-1-3 148,-2-1 0,-2-1 0,-1 1 0,-2 0 98,2 0 1,-3-1 0,0-2 29,-1-1 0,-1-1 1,-4 2-1,0-1 33,0 2 0,0 0 556,0 2-850,0 5 1,4 2 0,0 8-4,-2 3 1,1 3 0,-1 3 0,3 0 71,1 2 1,-3 4 0,2-4 0,-2-2-28,1 0 0,5-2 1,-2 0 112,3 0 1,3-4-1,0-3-182,2 1 0,5-3 0,-1 1 0,2-3-49,1-3 0,1-4 0,-1-4 0,0-1 0,2-3 36,2-4 0,-2-2 1,2-1-1,-4-1 45,-3 1 1,0 0-1,-4-2 1,-1-1 273,-2-1 0,-4-1 1,-2 2-48,-1-1 0,-1-4 1,-5 4-1,-3 2 1,-4 3 163,-2 3 0,-1 4 0,-1 0 0,-2 4-76,-1 3 0,-3 5 0,2-1 0,-2 6-197,-2 4 0,4 4 0,0 4 1,2 5-130,3 5 0,-1 0 0,8 4-21,1 3 1,2-3 0,1 2-1,0 2-98,0-2 1,5 0 0,3 1 0,2-2-1,1-4-60,0-2 1,0-2-1,0-1 1,1-2-233,-1-4 1,4-3 0,0-1 0,-1-1 367,3-2 1,-5 2 0,4-4 0</inkml:trace>
  <inkml:trace contextRef="#ctx0" brushRef="#br0" timeOffset="80490">11616 2320 8355,'-5'17'-619,"-1"-1"0,-1-4 0,-1-1 428,0 0 0,-7 5 0,-3 2 0</inkml:trace>
  <inkml:trace contextRef="#ctx0" brushRef="#br0" timeOffset="80492">12757 2175 8355,'-11'0'1834,"-1"-5"-1342,6 3 1,2-3 0,9 5 0,5 0-379,4 0 1,6 0-1,-1 0 1,0 0-328,0 0 0,2 0 0,-2 0 1,2 0-76,1 0 0,-3 0 0,0 0 1,-1 0-82,0 0 0,-1 0-57,-2 0 0,-3 0 658,3 0 653,-7 0-716,-3 0 0,-7 0 0,0 2 0,-2 3-46,2 6 1,0 1 0,2 7 0,0 2-59,0 4 0,0 0 0,2 4 0,0 3-13,2 0 1,3 0 0,-2-1 0,0-2-62,0-2 1,-1 3-1,-4-3 1,0 1-120,0-1 1,0-2 0,0-5 42,0-2 1,-1-3-1,-2 3 1,0-2 11,0-3 1,1-4 143,-2-2 1,3-5-9,-3-2 1,3-6 0,1-9 0,0-4-252,0-2 1,1-5 0,3-3-1,3-2-2,3-4 0,1-4 0,2-1 0,0-1-60,2-1 0,4-4 0,-4 5 0,-2-2 205,0 2 0,2 3 0,0 6 0,-2 2 304,0 4 0,-2 3 0,1 5 0,2 4-177,1 5 1,-4 1 0,-4 4 193,2 2 0,1 0 1,1 4-361,0 1 0,1 5 1,-1 5-1,-1 3 1,-2 2-1,-1 2 1,-2 1-1,-3 1 1,-1 1-1,-1-1-213,0 0 1,-2-3 0,-4-2 273,-6-1 1,-5-1-1,1-3 1,0-2 163,0-3 0,-3 2 0,4-6 0,1 1 368,2 1 1,5-4-162,-1 3-402,6-3 1,-2-4 0,9-2-1,5-2-27,3-1 1,9-2-1,-1-1 1,4-1-65,-1 1 0,5-1 1,0-2-1,-1-1 1,-2 2 106,-2 0 0,-3 6 0,-1 0 1,-3 1 60,-1 0 0,-1 4 1,-4-2 251,1 3 125,-6-4-335,-1 3-20,-5-3 0,0 7 0,1 0 60,3 2 1,-3 1 0,3-1 0,-3 3-58,-1 3 0,0 1 1,0 0 9,0 0 0,0 1 0,0-1 0,0 0 1,0 0-79,0 0 1,0-3 0,0-1-114,0 2 0,4-3 0,1 0 27,1-1 1,1-1 0,6-4-1,0 0 4,2 0 1,0 0-1,-4-1 1,1-2 65,-1 0 0,2-6 0,0 2 0,-3-2 138,0 1 1,0-2 0,0 3 22,-3-3 1,2-1 0,-6 0 0,1-1-13,1 1 1,-4 0 0,3 0 0,-3 0 92,-1 0 1,0-1 111,0 1-648,0 5 1,0 2 196,0 8 1,0-1 0,0 4 0,0 2 108,0 1 1,4 1-1,0 1 1,-2 2 30,0 1 0,1 0 1,2-4-17,1 0 1,1 0 0,1-1-32,0-2 0,-1 0 1,4-4-1,2 0-65,2 1 1,-2-4 0,5 3 0,-1-3 0,1-1 9,1 0 1,-1-5 0,-1-2 72,-1-3 0,3-2 0,-4 0 0,-1-3 0,-2-2 140,-1-1 0,0-3 0,1 3 1,-1-4-67,0 0 1,-1 0-1,-3-2 1,-3-1 30,-3-1 1,3 0 0,0 4 0,-2-1 25,-1 1 0,-4 3 1,-2 2 504,-1 1-738,-2 1 0,-3 9 0,1 3 1,1 6 30,2 4 0,1 8 1,-3 5-1,3 4 0,1 3 32,2 1 1,2 1 0,1 2-222,0-1 0,0-4 1,0 3-1,1-2 1,2-2-227,0-2 0,5 0 1,-3-2-1,1-1 239,3-2 1,-4 1-1,0 3 1</inkml:trace>
  <inkml:trace contextRef="#ctx0" brushRef="#br0" timeOffset="82405">1130 3471 8355,'-9'7'0,"-2"-4"153,-1-1 0,3-6 0,3-1 0,0 0 0,1-1 0,0 0-3,2-3 0,-2-1 1,0-1-1,0 0 1,-1-1-1,0 1 1,-2 0-93,2 0 1,-5 1 0,1 1-58,-4 2 0,-1 1 1,3-2-1,-2 4-40,0 3 1,-3 1-1,2 1 1,-2 3-87,0 4 1,-3 3 0,4 4 0,-1 3-6,1 3 0,1 5 1,6 2-1,1-1 1,4 2 52,3-1 1,1-3 0,3 1-1,3-3 103,5-5 1,8-2 0,-1-5 0,3-1 54,2-2 1,-1-3 0,2-5-1,1-1 1,1-2-151,-2-1 0,0-8 1,-3 1 12,-2-2 0,1 0 0,-5-1 0,-1-2 0,0 0 1,-1-2-1,-4 2 0,0-1 0,-3 1-154,-2 0 0,1-1 306,-1 2 1,0 3 0,-6-4 0,0 1 0,-3-1 106,-1-2 0,-2 5 0,-3-2 0,0 4-85,0 3 1,-1 0 0,1 4 37,0 1 1,1 3 0,1 4 0,3 4-73,1 1 1,2 8 0,3 1-1,1 3-120,3 2 1,5 3 0,8 1 0,0 0-203,3 1 0,5-2 1,2-4 83,2 1 0,0-2 0,5-3 1,1-2-741,2 1 0,-2-5 415,2 3 1,3-3-1,0 0 1</inkml:trace>
  <inkml:trace contextRef="#ctx0" brushRef="#br0" timeOffset="80667">14065 2040 10225,'0'-11'0,"1"0"0,3 1 0,3 3 0,3 3 241,1 3 1,2-3-695,2 0 0,2 1 1,7 3-1,2 0 1,5 0-226,5 0 0,4 5 0,4 1 1</inkml:trace>
  <inkml:trace contextRef="#ctx0" brushRef="#br0" timeOffset="81344">15060 2108 8355,'7'-2'181,"1"0"1,0-3 638,2-1-409,1 3 1,1-2-1,-1 5 1,-1-1-1,-2-2 74,0 0-901,-6-1 1,-9 13 0,-9 2 204,-3 1 1,-1 4 0,-1-1 0,3-1 0,3-2 70,2 0 0,6-1 0,1 0 0,1 0 144,2 0 1,3-3 0,5-1 159,6 2 1,2-4 0,5 0 0,2-1-245,1-1 0,2 1 0,-1-4 1,0-1-104,1-3 0,-1 2 0,-1-6 0,-1 1 0,-3-1-281,0 1 0,-2-1 285,-4-3 0,0 0 1,-1 0-1,-3 0 36,-3-1 1,-4 0-1,-4-2 1,-4-2 267,-6-1 0,0 2 0,-4-3 1,-2 2 245,-1 3 0,0 0 0,1 2 0,1 0 124,-1 0 0,4 3 0,1 1 0,3-1 257,0 2 1,6-4-666,3 3 1,6 2-1,6 0 1,5 1 0,6 0-442,4 2 1,4-3 0,3 1-1,-3 0-100,0-1 1,1 1 0,-2-5 0,-3 1 116,0 0 1,0-2 10,2-1 0,-1-2 1,3-2-1,1-3 146,-1-4 0,-7 4 1,2-1-1,-3-1 419,-3-1 0,-2 4 0,-8 2 0,-3 3 647,-3 0 0,-2 2 0,-3 3-513,-3 3 1,-7 8-1,-1 3 1,0 5 0,0 4-105,1 6 0,-3 5 0,4 8 1,-2 4-220,1 5 1,3 2-197,4 7 0,-3-5 0,2 4 1,-1-1-1,1-1 0,2-4 0,-1-2 1,2-3-514,0-1 1,2-3 481,3-3 0,-4 0-311,0-1 0,1-4 0,1-3 0,0-3-155,-2 0 0,0-1 0,4 0 0</inkml:trace>
  <inkml:trace contextRef="#ctx0" brushRef="#br0" timeOffset="81572">15362 2219 8355,'-7'-11'0,"4"0"0,3 4 320,3-1 1,5 6 0,7-3 0,5 1 0,3-1-212,3-1 1,7 3 0,0-2 0,7 2 0,3-1 0,2 1 0,0 2 0,-2 1-684,-2 0 0,-2 0 1,-4 0-1,-1 1-137,0 3 0,1-3 364,-9 3 0,0 2 0,-4 0 1</inkml:trace>
  <inkml:trace contextRef="#ctx0" brushRef="#br0" timeOffset="82924">2416 3494 8355,'-7'-11'0,"4"-1"0,1 1-57,2 0 384,0 0 15,0 5 0,5-4-136,3 2 0,2 3 0,1 2 1,1 1-1,3 2 0,4 0 1,2 0-1,1 0 0,1 2 0,-1 1-80,1 5 1,-1 3 0,-1 3-240,-2 1 1,1 4-1,-6 0 1,-1 2-106,-4 2 1,-1-1 0,-4-1-1,-2-1 1,-2-2-359,-3 2 1,-3 0 0,-6 0 0,1-2 485,0-2 0,-4-3 0,-1-4 0,0-3 422,0-1 1,-3-1-171,4-4 1,0-5 0,4-3-1,1-3 1,3-4 0,3-4 54,3-6 0,2 0-158,3-5 0,6 0 1,6-3-1,2-1 1,5 1-391,2-1 1,1 1-1,-3-1 1,2 0-110,1 1 0,0 4 1,-2 3-1,1 4 0,1 5-230,-1 5 670,-2 1 0,5 10 0,0-4 0</inkml:trace>
  <inkml:trace contextRef="#ctx0" brushRef="#br0" timeOffset="83493">3355 3516 8162,'7'-5'0,"1"-1"418,0 0 1,-1-3 80,0 5 0,-5-4-269,2 0 0,1-2 1,-2-1-203,-5 0 0,-3 0 0,-6 0 0,0-1 0,-1 2 0,-3 2 0,-5 2-146,-5 1 1,0-3 0,-5 4 0,-1 2 82,-1 1 0,0 1 0,1 1 0,1 3 0,0 3 72,2 3 0,-2 1 0,6 2 0,4 0-24,3 2 0,3 5 1,7-3-1,3 2-81,3 0 1,2-1 0,3 5 0,3-2-32,3-3 1,7 2-1,5-5 1,2-1-49,1-2 1,3-4-1,-1-2 1,2-1 28,2-3 1,-4 0 0,-1-4 0,-2 0 0,-3-3-121,-3-1 1,2-2 178,-5-3 1,0 0 0,-4 0 0,0 0 65,1-1 0,-2 1 0,-2 0 1,-2 0-1,-1 0-21,-2 0 1,-2-4 0,-1 0 283,0 1 1,0 2 0,-1 0-1,-2 1 1,0 0 669,0 0 1,-2 0-603,1 0 0,1 6-305,3 5 1,0 5-1,0 7 1,1 2-1,1 2-21,2 1 1,4 2 0,-3 2 0,1-1-582,3-2 0,0 1 84,3 3 1,-5-3-1,1-2 1,0 1-307,2-1 0,1-3 1,2 1 580,2-3 0,-3-1 0,4 1 0</inkml:trace>
  <inkml:trace contextRef="#ctx0" brushRef="#br0" timeOffset="85613">3724 3483 8355,'-2'-12'0,"-1"1"419,1 0 0,-3 4 1028,5-1-431,0 6-741,0-3 0,5 10 0,3 2 1,2 3-1,1 1-102,0 0 1,-3 1 0,-1-1-1,1 0-387,-2 0 0,2 2 0,-3 0 0,0 2-62,0-1 0,3 2 0,-4-1 0,-1-1-259,2-2 1,-4-1 0,4 0-631,0 0 1005,-3-4 0,4-4 1,-4-6-3,2-5 0,5-3 0,-2-3 110,3-1 1,1-3 0,1 2 0,-1-2 24,0-2 0,0 1 0,0-1 1,0 1-1,1 0 21,-1 2 0,-1-3 1,-2 5-1,-1 2 744,-2 0 1,0 6-437,-2-1 1,-1 7 0,1 1-218,-1 6 1,-1 8 0,1 2-1,2 0-72,-2 0 0,3 4 0,0-2 1,2 0-174,1 1 1,-1-4-1,0 3 1,2 1-432,1-2 1,1 1 0,1-5 135,3 2 0,-1 0 0,4-4 219,2 1 0,6-1 0,3 0 1</inkml:trace>
  <inkml:trace contextRef="#ctx0" brushRef="#br0" timeOffset="85614">4719 3539 8355,'6'-12'1061,"-2"1"-734,-3-5 1,-5 4-1,-1-3 1,-1 3 10,-3 5 0,-1 1 0,-1 3 0,-1 0-304,-3 0 1,2 2 0,-2 1-1,2 1 252,-2 3 0,1-2-522,-4 6 1,4-4-1,-1 3 1,1 2-1,1-1 1,-2 1-92,1-1 1,2-1 232,1 4 1,3 0 0,2 2-1,0 0 1,1 4 0,0 0-118,2 3 1,2 1 0,1 0 0,0-1-9,0-1 0,1-6 202,3 2 1,2-4 0,5-3 0,1-5 0,-1-1-7,0-2 0,5-2 1,1-1-1,1-5-165,-3-2 1,2-5 47,2 1 0,-2-6 1,1 1-1,-1-2 48,0-1 1,-2-2-1,3-1 1,-2-1 0,-3 0-1,0 0-217,-2 0 1,-4-5 425,1 1 1,-6 1 0,2 1 0,-4-1 0,-2 2 164,-2 0 1,-5 2-1,2 5 1,-3 4-67,-1 3 1,3 1 0,1 7 0,-2-1 0,0 4 0,1 2 0,1 8 65,2 6 0,2 3 0,3 7 0,0 0-192,0 2 1,5 7 0,1-1-184,0 4 0,3-2 0,-4-5 0,0 2 1,1 2 139,0 0 1,-3-3 0,2-1-521,0-2 0,0 3 0,3-4 0,0-1 0,0-2-234,2 0 0,2-1 0,-1 0 0</inkml:trace>
  <inkml:trace contextRef="#ctx0" brushRef="#br0" timeOffset="85615">5177 3561 9212,'6'-15'0,"-2"0"0,-3 1 0,-1 2 718,0 1 0,-5 5 0,-2 2-496,-3 3 1,0 2 0,1 3-1,3 3-231,1 3 1,-2 1 0,2 0 0,0 1 0,-2-1-1,2 1 1,0 2 0,3 1 55,1-2 0,1 3 1,1 1-1,1-1-81,2 0 0,5 3 0,-2-5 0,3 0-129,1-1 1,2-4 0,2 0 0,2-3-271,1-1 0,1 3 0,-2-4 201,0-2 1,-2-1 0,2-1 0,-1-1 117,-2-3 1,0-2-1,-2-5 1,1 0-1,-5 0-15,-1-1 0,0-3 0,-3-1 1,-2 0 263,-1 0 0,-6-6 0,-2 2 1,-3 0-100,-1-1 0,-4 1 1,-1 0-1,-2 1-59,-1 0 1,-3 2 0,1 2 0,1 4 0,3 3-160,1 0 1,1 6 0,4-2 48,0 3 1,3 1-1,2 1 1,1 3-382,3 3 1,5 8-1,3 2 1</inkml:trace>
  <inkml:trace contextRef="#ctx0" brushRef="#br0" timeOffset="85616">5579 3505 8355,'7'-1'795,"-4"-3"1,-3-1-1,-2-4 1,-3 3-206,-1 1 1,2-2 250,-3 3-591,-1-5-15,2 8 0,2-3-299,8 8 0,2 6 0,4 6 0,-1 2 0,-3 1 66,-1 3 0,2 0 0,-3-1 0,-1-1-379,-2-2 1,-1-3 0,0 3-1,0-2 76,0-2 0,0-2 0,0-1 0,0 0 0,0-3 139,0-1 0,1-4 77,3 0 1,-2-3-1,6-3 1,0-5-87,2-2 1,5-1 0,0-1 0,-1-3 0,2 1 0,-1-3 0,0-1 27,1 1 0,-4-2-1,5-2 1,-3 1 0,0 2-30,-4-2 1,1 3 0,-5-1 444,1 2 0,-2 1 0,-4 5 0,1 1 738,2 2-903,0 5 1,-4-2-1,0 8 1,0 3 82,0 3 1,0 5 0,1 1 0,2 1-4,0 3 1,2-2-1,-2-1 1,0 0-37,0 1 0,2-5 1,-1 2-202,-2-2 1,1 2 0,-1 0-134,2-2 1,1-2 0,-3-2-1,3-3 55,1-1 0,-2-1 0,4-4-98,0 0 1,-2 0-1,2 0 1,1-1-1,1-4 1,1-5 0,0-4-1,0-1-322,0-1 554,0 4 0,2-8 0,1 4 0,0-2 41,0-2 1,-1 1 0,-2-1 0,0 2 145,0 2 1,-1-2 0,-1 4 0,-3 3 1723,-1 2-1312,-1 2 1,-3 0-528,3 4 0,-3 6 0,4 5 0,0 3 0,1 3 85,0 1 0,4 1 0,-4-1 0,2 3-318,-1 3 1,-1-2 0,3 0-1,-3-1-245,-1 0 0,3-1 0,-3-3 0,1 1-20,3-2 1,1 3 0,1-1 0,0-2-480,0-5 0,5 2 278,3-2 0,7-3 0,3 0 0</inkml:trace>
  <inkml:trace contextRef="#ctx0" brushRef="#br0" timeOffset="86052">7637 3483 8355,'-7'-2'762,"4"-1"-441,1 1 0,1-6-186,-3 4 1,3 1 0,-3 7-1,3 4 1,1 3 0,0 5-1,0 5 1,0 5 0,0 4 70,0 5 1,0 2-1,0 7-316,0 0 0,0 0 0,0 5 1,0 0-95,0-2 0,-1-7 1,-2 5-1,0-3 1,-1-2-1,0-4-58,1-5 1,-1 0-238,4-5 1,0-4 0,0-5 0,1 0 76,3-4 0,2 0 0,5-2 0</inkml:trace>
  <inkml:trace contextRef="#ctx0" brushRef="#br0" timeOffset="86484">7413 3527 8355,'0'-13'261,"0"1"1,0 4 0,0-3-1,2 1 997,6 2 1,4 0-1063,11 4 1,4-4-1,4 3 1,5 0-1,5 0 1,1 3-1,1 1 1,-4 1-1,1 1-218,0 3 0,-4 1 0,1 3 1,-2 0-44,-2 0 0,0 2 0,-4 2 0,-2-1-589,-4 0 0,-5 4 0,-5 1 170,-4 1 0,0-2 1,-7 4-1,-4 1 239,-8 1 1,-8 1 0,-8 1-1,-5-2 1,-6-1-78,-8-2 1,4-4-1,-4 1 461,2-3 0,-1-2 1,1-2-1,3-3 1,7-2-347,5 1 0,6 0 1,3-5-194,5-3 1,6-7-1,3-7 1</inkml:trace>
  <inkml:trace contextRef="#ctx0" brushRef="#br0" timeOffset="87629">8184 3505 8355,'-11'0'779,"4"0"380,-1 0 1,7 0-992,1 0 1,6 0-1,8 0 1,2 0 0,3 0-1,3 0 1,4 0 0,3 0-1,2 0-308,1 0 0,2 0-151,-1 0 0,1 0 0,-1 0 0,-1 0-3,-2 0 1,-2 5 0,-6 2 0,-1 3-1,-2 2 1,-4 0-261,-3 3 0,-6-2 356,-2 6 1,-3 0 0,-1 2 0,-2-1 0,-4-3 250,-6-1 0,-5-1 0,1-4 0,0 1 0,-2-3 334,1-1 0,3-3-231,-1-5 1,3 0 0,1 0-1,1-1-41,2-3 1,0-4 0,4-5 0,1-3-44,2-2 0,6 1 1,3-3-214,2 1 0,2 1 1,3-5-1,3 1-69,4 0 1,4-1 0,1 1 0,0 0 0,2-1-40,-1 1 1,-1 0 0,1-1-178,-1 1 1,-2 4-1,-5 4 1,-1 2 368,1 5 0,1 2 0,1 5 1</inkml:trace>
  <inkml:trace contextRef="#ctx0" brushRef="#br0" timeOffset="87630">9202 3483 8355,'-4'-8'156,"0"1"1,-4-1 263,0-3 1,2 4-1,-2 0 1,0 1 0,-2 1-1,-1 0 1,-1 2-387,1-2 0,0 3 0,-1-1 0,-2 3 1,-1 3-1,1 5 0,1 2 0,0 2 1,0 2-1,1 2-698,3 1 1,-4 1 530,6 0 0,2 2 0,1-4 0,3 2 1,1 2 1,5-3 0,2 0 84,3 0 0,6-3 0,3-2 0,3-2 0,4-2-32,4 0 1,1-6 0,1 2-1,0-3-26,-1-1 0,2-1 0,-6-2 0,1-1 34,-1-3 1,-5 0 0,-4-4 0,-2-1-28,-2 1 0,-6-4 0,-1 0 0,-2 1-89,-3-3 1,-1 4 0,-2-6 0,-3-1-59,-3-1 1,-3-1-1,-3 1 1,-1 1 115,-5 1 1,2 2 0,-2-2 133,-1 4 0,4 7 1,0 1-123,0 2 1,3 2 116,-2 3 0,8 5 0,2 1 0</inkml:trace>
  <inkml:trace contextRef="#ctx0" brushRef="#br0" timeOffset="87631">9962 3471 8355,'6'-1'207,"-2"-3"0,-4 2 0,-4-4 0,-3 0-154,-3-1 0,-1 4 1,-1-4-1,1 2 330,0 3 0,0 1 0,-2-1 0,0 0-155,-2-2 0,-5 1 0,3 4 0,-2 1-309,0 2 0,1 5 0,-3-2 1,1 3-14,1 1 0,2 0 0,-2 2 1,4 1 7,3 0 1,0 5 0,3-3 0,1 2-84,4 1 0,3 1 0,1 0 0,0-2-83,0-2 1,6 2 0,4-3 25,4-1 0,7 2 1,1-1-1,7-3-261,3-3 1,3 0 0,1-5 167,1-2 0,1 4 0,-5 0 1</inkml:trace>
  <inkml:trace contextRef="#ctx0" brushRef="#br0" timeOffset="88441">10074 3583 10383,'11'0'0,"0"0"0,1 0 0,3 0 0,4 0 0,2 0 384,1 0 1,2 0 0,1-1 0,1-2-317,-1 0 1,-3-1-1,-2 3 1,-3-2-234,0 0 0,-2-2 0,-4 2 0,0-2 1,0-1 1,-5 2 0,-2-3-226,-3-2 0,-2 3 1,-3-2-31,-3 0 0,-3-1 0,-3 0 274,-1 2 0,-4-1 0,-4-2 0,-2 3 0,-1 2-57,-1 0 0,-1 4 1,2-3 394,-1 3 0,0 5 0,4 1 0,0 2 0,4 4-21,3 3 0,0 2 0,3-2 1,2 2-1,1 0-106,3 0 0,1 4 0,5-3-88,0 1 1,1 2 0,3-5 0,3-1-133,3 3 0,5-5 1,1 3-1,3-3 1,3-2-530,3-2 1,6 2-1,-2-4 1</inkml:trace>
  <inkml:trace contextRef="#ctx0" brushRef="#br0" timeOffset="88442">10823 3438 8355,'0'-11'428,"0"0"1,-2 4-44,-1 4 1,0 0-1,-4 1 1,-3-2-242,-4 1 0,1 2 0,-6 2 0,-1 3 0,-1 4 0,0 2 0,1 1-226,1 0 1,4 0-1,-2 0 1,1 0 203,2 1 1,7-1-358,3 0 1,3 0 0,1 0-1,1 1 1,4-3-27,6-1 1,2 2 183,5-3 0,-3-1 1,4 2-1,1-1 1,2 1-95,4-1 1,-2-3 0,2 2 0,-4 0 82,-3 1 1,2-4 0,-4 4 0,1-2-37,-3-3 0,-7 3 0,-2 0 146,-1 1 1,-1-2 0,-5 2 0,-3 0 0,-3-1 0,-4 2 0,-6-2 0,-4-1-1,-5 0 104,-2 1 1,-6-4 0,-3 3 0,1-3 37,1-1 0,3 0 0,1 0 0,3 0-234,5 0 0,-2-3 0,9-2 0,1 0-319,4 0 1,7 0 0,0 1-210,3-3 0,11-3 0,2-2 0</inkml:trace>
  <inkml:trace contextRef="#ctx0" brushRef="#br0" timeOffset="88869">11236 3427 8355,'4'-11'0,"1"1"293,1 2 0,-2-1 0,2 4 581,-1-1 1,-1 3-559,-4-5 1,0 4 0,-1-2 0,-3 1-1,-4 3 1,-3 0 0,-2 2-59,-2 0 0,-4 0 1,3 2-557,-1 1 1,-2 4 0,-2 5 0,2 0 37,4 0 0,3 5 0,1-6 0,-1 2 0,3-1 0,0-2-118,1-3 1,6 3-1,-2-2 232,3 2 1,1 1 0,0 0 0,1-1 23,3-2 0,2 0 0,5-3 0,0 1-63,1 3 1,-2-3 0,-2 1-1,-2-1-20,-1 0 0,3-2 0,-3 3-84,1 2 301,-3 1 1,0 0 0,-5-2 0,-3-1-18,-1-2 1,-3 2 0,-5-2 0,-1 0 100,2 0 1,-3 2 0,-1-3-1,1 0 1,0 0 0,1-1-304,-1 0 1,4-2 0,-5-1 76,1 0 0,4 0-216,-3 0 0,3 5 0,0 1 1</inkml:trace>
  <inkml:trace contextRef="#ctx0" brushRef="#br0" timeOffset="89482">12220 3471 8396,'0'-11'428,"0"4"-171,0-1 0,0 7 0,0 1 0,0 8 0,-1 5 0,-2 6-369,0 2 0,-5 5 1,5 0-1,0 0-136,2 2 1,1-5-1,0 4 1,0-2-85,0-2 1,0 0 0,0-8 0,1-1 0,2-2-54,0-1 0,6 1 0,-3-1 1</inkml:trace>
  <inkml:trace contextRef="#ctx0" brushRef="#br0" timeOffset="89666">12298 3259 8914,'-7'-5'0,"0"-1"0,-2 0-54,-1 2-200,4 3 0,1 2 0,5 3-74,0 3 1,0 3 0,1 1 0,3 2 63,3 2 0,3-3 0,1 4 1</inkml:trace>
  <inkml:trace contextRef="#ctx0" brushRef="#br0" timeOffset="90234">12455 3471 8355,'-11'7'1415,"0"-4"-98,-1-1-1167,6-2 1,1 1 0,5 3 0,0 3-86,0 3 1,0 2 0,0 2 0,1 2-102,3 2 1,-3-4-1,3 4 1,-3-1-255,-1 1 0,0-3 0,0 2 111,0-1 0,0-1 1,0-4-1,0 0-34,0 1 1,0-5 4,0 0 0,2-4 0,1 1 172,5-3 1,-2-2-1,1-3 1,2-5 0,2-3-87,4-3 0,-2-1 0,3 2 0,-1-2-11,0-1 1,1 2 0,-3-3 0,2 1 57,-1-1 1,2 1 0,-1-2 0,-1 3 67,-2 0 0,-1 4 1,1-3 779,-1 2-508,0 2 1,-1 6-175,-3 5 0,-2 6 1,-5 9 2,0 4 0,0 2 0,0 2 0,0-1-91,0 0 0,0 2 1,0-1-1,0 1 0,0-3-183,0 0 1,0-3 0,0-1 0,1-1 0,3-2 0,2-2-1,3-2 1,1-1 0,4-3-394,2-1 1,2-1 0,5-4 0</inkml:trace>
  <inkml:trace contextRef="#ctx0" brushRef="#br0" timeOffset="91026">12936 3494 8355,'-12'-5'465,"6"2"1,1-3-41,0 1 0,4 0 0,-1 3-92,4-2 1,6 0-1,6 4 1,5 0-1,3 0-84,5 0 0,5 0 1,5 0-1,-1 1 1,0 2-46,1 1 0,-2 3-361,2-3 0,-6 3 1,-2-2-1,0 0 0,-2 0-188,0-2 1,-2-1 0,-5 1 0,-3 0-9,0 0 1,-3 2 0,-2-1-193,-1-2 0,-4-1 446,1-1 0,-7 0 131,-1 0 1,-6 0 0,-8 0 106,-1 0 0,-1 0 1,2 0-1,-2 0 1,0 0-32,0 0 1,0 4-1,2 1 93,-1 1 1,0 3 0,4 5 0,0 2 0,1 1-155,3 3 0,-2 1 1,5 1-1,2 0-6,0-4 1,4 3 0,1-3 0,5-1 31,2-2 0,6-3 0,4 0 0,3-1 0,5-1 0,2-2 0,3-1 44,3-2-477,6-2 0,-3-4 1,3-1 64,-1-2 1,-5-5 0,1 2 0,-2-3 75,-1-1 1,-6-2-1,-2 0 1,-3-4 157,-5 0 1,-2-2 0,-6-3 0,-2 0 0,-4-1 0,-3 1 1,-2 0 0,-3-1 0,-5 1 170,-5 0 1,1-1 0,-7 2-1,-2 2-144,-3 4 0,-5 4 1,3 4-1,-2 3-193,-2 3 1,-1 1-1,-2 1 1,1 3-1032,-1 3 946,5 3 0,-3 6 0,4 2 0</inkml:trace>
  <inkml:trace contextRef="#ctx0" brushRef="#br0" timeOffset="91025">13103 3170 8997,'0'-5'700,"0"6"0,0 9-297,0 7 0,0 6 0,0 3 0,0 3-505,0 4 0,0 0 0,0 1 1,0-1-105,0 1 0,0-1 0,0 1-127,0 0 0,0-2 1,0-1-1,0-3 0,0 0 52,0-3 1,2-2 0,0 0-407,2-1 1,4-5 0,-1-1 0</inkml:trace>
  <inkml:trace contextRef="#ctx0" brushRef="#br0" timeOffset="92275">15026 3337 9087,'0'-11'1330,"0"4"755,0-1-1839,0 6 0,1-3 0,3 6 1,2 4-257,1 6 0,1 5 0,-4 7 0,-1 0-330,-2 3 0,-1-1 0,0 4 0,-1-1-72,-3 1 1,-1 1-1,-4 3-400,2 1 1,3-4 0,-2-2 140,1-1 0,-4 5 0,3-4 0</inkml:trace>
  <inkml:trace contextRef="#ctx0" brushRef="#br0" timeOffset="92709">15049 3393 9242,'-2'-11'0,"0"-1"0,-2-2 0,2-1 0,0 1 0,4 2 1968,1 1-1629,4 0 0,4 1-158,0 2 0,0-1 1,0 6-1,0 0 1,1 2-1,-1 2 1,0 4-1,0 5-144,0 4 0,2 6 0,0 0 0,2 3-252,-1 3 1,-2 4 0,1-3 0,1 2-258,0 2 0,1-4 1,-2 1-1,0-2 201,2 0 1,1-4 0,-2-4-1,1-2 207,-1-3 1,2 0 0,0-3 0,0-3 99,0-3 1,-1-3 0,-4-1-53,1 0 1,-1-1-1,-1-3 1,-3-3 48,-3-3 1,1-3-1,-1-1 1,-2-4-17,-1 1 0,-1-8 0,0 3 0,0-2-34,0 0 1,-1-2-1,-1-1 1,-2-2-1,1-2-84,2-1 1,-3-2 0,1 2 0,0 1-3,2 1 1,0 2 0,-2-2-1,-1 4-126,2 2 1,1 7 0,1 2-224,0 3 0,0 7 0,0 5-537,0 6 989,0 4 0,5 6 0,1 1 0</inkml:trace>
  <inkml:trace contextRef="#ctx0" brushRef="#br0" timeOffset="93316">15786 3483 8355,'-7'6'0,"0"-2"546,-1-3 1,1-1 390,-1 0 0,6-1-180,-2-3 1,1 3-729,0-3-37,2 3 1,-4 2 0,5 3-1,0 3 1,0 3 0,0 2 0,0 3-1,0 3 1,0 0 0,0 1-376,0 1 0,0-3 0,0 1 274,0-2 1,0-1 0,0-4-1,0 0 4,0 0 0,5 0 0,2-1-6,3-2 0,1-3 0,0-5 20,0 0 1,1-5 0,-1-3 0,0-2 23,0-1 1,0 0 0,1-1 71,-1-3 0,-1 1 0,-2-3 0,-1 0 0,-1 3-77,0-3 1,-4 1-1,2-2 196,-3 3 0,-1-1 0,0 1 1,0 0-1,0 0 179,0 0 1,0 4 0,0 3 61,0 0-474,0 3 1,0 1 57,0 8 1,0 6-1,2 6 1,0 0 22,2 0 1,3 4-1,-2-3 1,0 2-126,0 0 0,3-1 0,-3 5-73,1-1 1,-2-3-1,3-2 1,0-1-114,0-2 0,3-1 0,-4 1 1,1 0-205,1-4 1,-1 1 130,4-4 1,6-2 0,0 0 0</inkml:trace>
  <inkml:trace contextRef="#ctx0" brushRef="#br0" timeOffset="94635">16234 3550 8355,'-12'-2'1032,"1"-1"0,4 1 1,1-2 1849,1-1-2823,1-2-106,4 1 0,0 6 0,1 8 0,2 2-145,0 1 1,1 1 0,-4 2-160,0 1 1,0 3 0,0-2 0,0 1 85,0-1 0,0-1 0,0-4 0,0 0 0,0 0-147,0 0 0,4-3 259,0-1 1,1-4 0,-2 0 0,3-3 69,1-3 0,3-3 0,-3-6 1,3 0 50,1-3 0,0 3 1,1-5-1,-1 3 69,0-1 0,0-1 0,-1 2 1,-1-2 8,-2-2 0,-1 5 0,2-2 0,-4 1 166,-3-1 0,2 3 1,1-3 150,-1 2 0,-2 6-63,-1 0-330,0 4 1,0-1 0,1 7 0,2 2 0,2 1 121,1 3 1,0 1 0,3 2-44,-2 3 0,-3-1 1,2 3-1,0-1 0,-1-2-90,0-2 1,-1 3-1,-4 0-43,0-1 0,4-2 1,-1-1-118,0 0 0,2-3 0,0-2-65,1-1 0,-2-1 144,3-4 0,1 0 0,2-1 0,-2-3 20,0-4 1,-4-2 0,3-1 0,2 0 17,1 0 0,0 0 0,-2 0 1,0-2 95,0-2 1,1 3 0,0-3 0,-2 1 0,1 1 0,-2-2 0,-1 1 0,-1 2 0,-1 0 0,0 1 445,-2 0 1,-1 4 0,0 2-361,0 3 0,4 5 0,0 9 6,-2 3 1,-1 3-1,-1 4-60,0 0 0,0 1 0,0-2 1,2-1-95,1-2 1,-2 1 0,3 2 0,-3-2-177,-1-4 0,4-2 0,0 1 1,0 0-1,1-3-652,2-3 0,4-1 346,4 0 1,3 3 0,4-4 0</inkml:trace>
  <inkml:trace contextRef="#ctx0" brushRef="#br0" timeOffset="94636">16960 3136 8355,'0'-17'1072,"0"1"0,-3 4-93,-1 1 1,0 6-934,4 5 1,0 10 0,0 9 0,0 3 49,0 4 1,0 6-1,0 6 1,0-1-91,0 2 0,1-1 1,2 3-1,1-4-103,-2-2 0,-1-3 1,-1-1-73,0-1 0,0-4 1,0 3-1,0-2 1,0-3 13,0-4 0,0 0 0,-1-6-362,-3 0 0,3-1 166,-3-2 0,3-4 329,1 1 0,0-7 0,1-1 0,2-6 1,1-4 1,4-3-1,0-2 1,2-3-47,1-3 1,1-2-1,2 2 1,2 1-2,1 2 1,-2-1 0,4-3-1,0-1 77,-2 1 1,3 0 0,-5 0 0,0 4 295,1 3 1,-4 4-1,4 3 20,1 5 0,-5 1 0,3 4-251,-3 1 1,-1 4 0,-1 4 0,-1 1-46,-1 3 0,-6-1 1,2 4-1,-3 2-87,-1 1 0,0 2 1,0-1-1,0 0 1,-1 1-144,-3-1 0,-2-1 0,-7-1 95,-1-1 0,0-6 0,-5 2 1,-1-2-1,0-3-49,2-3 0,-3 2 0,3-4 0,0 0-220,-1 0 1,5-2-1,0-4-241,1-3 0,7-2 0,1-5 0</inkml:trace>
  <inkml:trace contextRef="#ctx0" brushRef="#br0" timeOffset="95119">17519 3516 10721,'8'4'0,"-2"1"1675,-1 1 1,4 0-1653,-2 2 1,-1-3 0,2-5 0,2 0 0,2 0 0,4 0-58,2 0 0,-5-2 0,3-1 1,-1-3-1,0-2-377,-1 1 1,-2-1 0,0-3 0,-1 0-55,0 0 0,-5-1 0,-1 0 0,-1-2 163,-1-1 0,1-1 1,-5 3-1,-2-2 150,0 1 0,-6 2 0,0 2 0,-3 1 353,-3 2 0,-4 4 0,3-1 0,0 3 324,0 1 1,-3 5-1,4 3-276,2 1 0,-3 4 0,1 2 1,1 3-97,2 4 0,4 0 1,2 0-1,1-1 1,1-1-4,-1-1 1,4-2-1,-3 3 1,3-2-100,1-2 1,5-1 0,3-4 0,0 0-112,0 0 0,3 0 0,-1-1 0,3-1-124,1-2 0,0-4 0,-1 2 1,4-1-141,0-1 1,-2 1 0,2-4-1,1-1 0,-1-3 0,-3 2 1,1-6-1,-3-1 1,-1-1-259,0-1 1,-1 0 279,-2 0 0,0 0 0,-4 0-288,-1-1 0,2 1-221,-2 0 810,-4 5 1,-5-4-1,-5 4 1</inkml:trace>
  <inkml:trace contextRef="#ctx0" brushRef="#br0" timeOffset="95624">17933 3427 8794,'0'-11'1062,"0"-1"442,0 1 1,0 4-92,0-1-839,0 6-676,0-3 0,5 11 1,2 4-147,3 4 1,1 2-1,-1-3 1,-1 4-1,-3-1-336,-1 0 0,-1 3 0,-4-3 1,0 1 95,0 3 1,0-3 0,-2 1 0,-5-2 173,-4-2 1,-3-2 0,2-1 0,-2-1 179,-1-2 0,1 0 1,2-4 847,1-2-190,0 0 0,5-7 1,2-4-311,3-5 1,6 2 0,2-4 0,4 1-180,4 0 0,3-4 0,4 3 0,0 0-342,1 0 0,-1-4 1,1 3-1,-1-2-786,0 0 1,1 2 714,-1-2 0,0-7 0,1 3 1</inkml:trace>
  <inkml:trace contextRef="#ctx0" brushRef="#br0" timeOffset="96041">18414 3371 8355,'10'-11'0,"-2"1"1278,0 2 0,-2-2-769,1 3 1,-3-2-1,-8 0-356,-3 2 0,-7 5 0,-3-2 1,-3 4-119,-4 4 1,0 2 0,1 5 0,1 0-105,-1 0 1,2 0-1,3 2 1,3 1 28,2 0 0,3 1 1,2-5 58,0-2 0,6 2 0,-2-3 0,4 3 31,4 1 1,2-3 0,5-1 0,2 2-94,2 1 0,2 1 0,5 0 0,1 0 0,0 2-255,3 2 0,-6-3 0,1 3 0,-3-3-107,-5 0 1,0-1 0,-3 0 0,-3 0 196,-3 0 0,-3 0 0,-2 1 0,-4-1 205,-6 0 1,-5-4 0,-7 0 0,0-2 32,-3-3 0,1-1 1,-5-1-1,0 0 618,2 0 0,-4 0 1,5 0-1,0-1-222,0-3 1,2 2-1,5-4 1,2 0-86,2-1 1,1 4-2489,4-5 1,-5 1 0,-1-5 0</inkml:trace>
  <inkml:trace contextRef="#ctx0" brushRef="#br0" timeOffset="96363">18291 3617 14243,'5'-6'4007,"-4"1"-4418,4 5 0,-5-2 0,-1 0-4985,-3-2 3924,-2 0 0,-10 9 0,-2 2 1</inkml:trace>
  <inkml:trace contextRef="#ctx0" brushRef="#br0" timeOffset="102350">169 2655 7505,'-12'0'-49,"1"0"1,0 0 0,-1 0 0,-2 0-1,-2 0 1,-2 2 0,-1 0 181,-3 2 0,-1 1 0,-3-3 0,-4 3-84,-2 1 0,-6 1 1,0 1-1,-3 0 0,-5-1 1,-5 1-1,-4-2 0,-2 0 1,-2 0-1,-5 2 0,-2-1 1,-2 1-1,0 0-2,1 2 0,-2 0 0,8-1 0,1-2 14,-1 2 0,-3 0 0,6-1 0,2-1-13,3-2 0,5 3 0,1-1 0,5 0 37,5 0 0,2-3 0,3 2 1,3 1-147,7-1 1,1-2 0,6 2 0,2 0-706,5 0 551,-2-3 0,10 2 0,1-5 41,9 0 0,6 0 0,5 0 0,0 0 0,0 0-89,3 0 1,6 0 0,-2 0 0</inkml:trace>
  <inkml:trace contextRef="#ctx0" brushRef="#br0" timeOffset="176800">2998 7117 7811,'6'-8'1186,"-2"1"-748,-3 4-345,-1-2 394,0 5-116,0-5-432,0 4 1,0-5 97,0 2 1,1 3-187,3-3 0,-3 2 285,3-2-35,-3 3-121,-1-4 1,0 6-1,0 3 103,0 3 0,1 7 0,2 2-96,1 1 1,3 3 0,-3 5 0,0 2 11,1 2 0,-4-3 0,4 4 0,-2 0 0,1-2 31,-1-2 1,2 2 0,-2-2-48,0-1 0,-1-6 0,1-1 0,1-2 1,-2-2 217,-1-2 1,-1-1-53,0 0 1,2-1 200,1-2-34,-2-3-1080,4-5 0,-5-5-886,0-3 1,-3-2 1341,-1-1 1,-5 0-1,3 0 1</inkml:trace>
  <inkml:trace contextRef="#ctx0" brushRef="#br0" timeOffset="177767">5614 7240 8355,'-6'-2'-130,"2"-1"242,3 1 0,-3-4 239,0 2 0,0 2 0,3-4 26,-2 1 0,1 0-46,-1 1 1,-2 2-24,1-6-412,0 6 0,-1-1-72,-2 11 0,2 0 0,0 11 0,1 1 6,0 1 1,1-2 0,3-1-1,0 1 1,0 0-25,0-1 1,0-4-1,0 1 1,0-3-229,0-1 0,3 0 0,2-1-374,1-2 571,-3-3 1,7-5-1,-4 0 1</inkml:trace>
  <inkml:trace contextRef="#ctx0" brushRef="#br0" timeOffset="177925">5603 7061 8355,'-7'0'-1041,"2"-1"270,5-3 568,0 3 1,10-9 0,3 3 0</inkml:trace>
  <inkml:trace contextRef="#ctx0" brushRef="#br0" timeOffset="178559">5804 7396 8355,'0'-11'591,"0"0"0,9 1 0,3 1 0,3 2-523,1-2 1,8 3 0,-1 0 0,3 1-357,2 2 0,3-2 0,-1 1 0,2 2-78,1 1 0,1 1 0,-1 0 0,0 0-295,-3 0 0,7-5 0,-2-1 0</inkml:trace>
  <inkml:trace contextRef="#ctx0" brushRef="#br0" timeOffset="178348">5849 7206 6871,'11'-4'460,"0"-1"1,0 0 0,0-1 0,1 0 0,0-3 0,2-1-322,1-1 1,4 0 0,0 0 0,1 0-312,-1-1 1,2-2 0,-3-1 55,3 1 1,-3 0-1,-2 1 1,-1-2 22,0 1 0,-4 0 0,-4 1 0,1-2 1,-2 1-34,-2 2 1,-3 1-1,-1-1 112,0 1 1,-5 5 0,-2 2-1,-3 3 77,-2 1 1,-2 0 0,-3 1 0,1 3-17,0 3 1,-3 5 0,5 1 0,0 3-12,1 2 1,4 2-1,0 5 1,3 2 12,1 1 1,1 6 0,4 3 23,0-1 1,0 3 0,0-1 0,0 2-78,0 2 0,1-2 0,2 0 0,0 0 0,0-2 44,-2 1 1,3-2 0,1-5-185,1-2 1,-2 1 0,3-5 0,1-1-1,-1-3-1770,1-3 1639,-1 2 1,4-9 0,0 5 0</inkml:trace>
  <inkml:trace contextRef="#ctx0" brushRef="#br0" timeOffset="179543">7436 7273 8355,'-11'0'-87,"0"0"1,0 0 1038,-1 0 1,5-1 510,-1-3-1174,6 3 1,-3-5-235,5 2 0,0 2 0,1-5 0,2 1 1,2 0 56,1-3 0,1-1 0,6-1 0,0-1-369,2-3 0,4 1 0,-3-5 0,2 1 101,1 0 1,1-6 0,0 1 0,-2 0 29,-2-1 0,2 2 0,-4-1 0,-3 1 74,-2 0 0,-7 3 1,2 0-1,-3 1 77,-1 0 0,0-2 0,-1 7 0,-1 2 0,-3 3 0,-2 3 0,-1 1 65,-2-1 1,-1 4 0,-1-1 0,1 5-77,0 9 1,0 0-1,1 7 1,3 2-1,3 4-8,3 4 1,1 5 0,0 3 0,1 4-178,3 3 1,2-1 0,5-1-1,-1-2 114,-3-1 0,3-3 0,-2-5 0,0-3-13,0 0 0,2-2 0,-4-4 0,1-1-103,1-2 1,-4 1-1,3-5 52,2-2 0,-3-5 0,1-4 139,2-3 0,-3-1 0,2-1-39,0-3 1,-1-2-1,0-6 1,2 0 52,1-3 1,1-2 0,0-6 0,0 1 0,1 0-10,-1-1 1,-1-3 0,-2 0 0,0 1 58,0 2 0,-1 0 1,-1 2-1,-1 3 201,-3 3 0,1 3 0,-1 4 333,2 0-596,0 6 0,-4 2 0,1 7 1,1 4-79,2 4 0,5-1 0,-2 5 0,3 0 22,1 3 0,-1 0 0,-1 0 0,-1 1 10,0-1 1,1-3 0,0-2-209,-2-1 1,1 0 0,1-2 0,0 1 0,-1-3-65,0-3 0,2 1 0,1-4 0,1 0-358,-1-2 1,5 2 0,1 1 0</inkml:trace>
  <inkml:trace contextRef="#ctx0" brushRef="#br0" timeOffset="181420">8140 7318 8277,'-11'6'0,"0"0"130,0-2 0,3-3 1,2 4-1,0-1 1,1 1 1471,0 1-1168,1 2-438,4-2 0,5 2 0,4-4 0,3-1 0,5-2 0,-1-1 0,1-1 0,-1-2-144,0-1 0,3-3 0,-3 2 1,0 0-222,1 0 1,-3-4 257,-2 2 1,-5-3 0,-1-1 0,-1 0 50,-2 0 1,-2-1 0,-1 0 0,-1-2-1,-2-1-32,-1 2 1,-8 4-1,1 3 194,-2 1 0,0 1 0,-1 4 0,-2 0 0,-1 0 303,-3 0 1,2 4 0,0 2 0,-1 1-185,2 2 0,1 9 0,6-5 0,1 3-191,1-1 0,6 3 1,-2-1-1,3 2-61,1-1 1,1-3 0,3 3 0,3-2-317,3-3 0,7 4 0,1-3 0,3-1-253,2-4 0,8 1 1,2-4-103,2 0 0,7-1 1,0-5 555,1 0 0,4-5 0,4-1 1</inkml:trace>
  <inkml:trace contextRef="#ctx0" brushRef="#br0" timeOffset="181421">8867 7284 8355,'-11'-10'226,"0"3"1,-5 1 0,-3 3 0,-2 0 0,-2 0 131,1 2 1,-4 1 0,-1 0-1,-2 0-116,-2 0 0,0 0 1,0 0-177,1 0 0,5 1 0,-1 2 1,3 1 27,0 3 1,5-1-1,0 3 1,2-2 83,2 2 1,7 1-387,3 1 0,3 0 0,2 0 0,3-1 0,3-1 0,3-3 1,3 0-1,0-1 0,4 0 0,0-2 0,3-2-1034,1-1 1,0 0 1137,-2 0 0,1 0 1,-5-1-21,-2-3 0,0 1 1,-2-4 273,0-2 0,-1-1 0,-3-1 128,-3 0 0,-3 0 0,-1 0 0,-1 0 15,-3-1 1,-2 6 61,-5 2 0,4 3 0,0 2-175,2 3 0,2-1 0,3 4 0,0 3-128,0 4 0,1-2 1,1 3-1,3-1-104,2 1 0,0-3 0,3 3 0,0-3-221,1-1 1,-2 1 0,6-1-1,-3 0 40,-1 0 1,5 0 0,3-1 0,2-2-613,1-4 0,6 2 0,0 0 0</inkml:trace>
  <inkml:trace contextRef="#ctx0" brushRef="#br0" timeOffset="181422">9225 7184 8355,'-11'-4'559,"-1"0"-128,1 2 0,0-3 1,0 1-244,0 2 1,-2 2 0,0 3 0,-3 5-119,-2 2 1,0 1 0,-4 0-98,4 0 0,-3 2 0,3 2 0,0 2 49,-1 0 0,5 4 0,-1-2 0,3 2 0,1 2 46,0-1 1,1 0-1,1 1-164,2-1 0,4-1 0,-1-1 0,4-3 0,3 0 1,1-4 1,9-2 0,1-2 0,5-3-34,3-1 0,1-1 0,7-4 0,-2-1-8,-1-3 0,0-6 0,4-6 0,-2-1 97,-2-3 0,-1-1 0,-3-3 1,-1-1 2,0-1 1,1-4-1,-2 3 61,-3-2 0,2-4 0,-5-6 1,-1 1-77,-2-1 0,-2-3 0,-2 2 0,-5-1 0,-1 2 38,-2 0 0,-2 2 0,-1 4 257,-5 4 1,-3-2 0,-3 6-1,0 4 1,-1 4 57,-2 5 1,4 2 0,-5 3 0,2 3-82,3 3 0,0 1 1,2 1-1,1 4-112,3 6 1,-2 2 0,5 6 0,2 4-42,0 2 1,7 6 0,3-2 0,1 4-143,-2 0 0,3 2 1,-4 1-96,0 1 0,3 1 0,-5-5 0,0 1-155,1-1 0,-4-3 0,4-1 0,-2-2 0,2-3-105,2-5 1,0 3 0,4-5 0,0 0-343,1-2 0,4-2 0,1-2 1</inkml:trace>
  <inkml:trace contextRef="#ctx0" brushRef="#br0" timeOffset="181423">9884 7072 8355,'0'-11'1611,"-5"6"0,-2 5-1035,-3 6 0,-5 4 1,-1 2-1,-1 2-541,-3 1 1,0 4-1,0-3 1,3 0 18,0 0 0,3 0 1,2-2-1,2 1-37,3-2 1,-2 0 0,6-2 0,0 0-106,2 0 0,5 1 1,1-3-1,1 0-138,2-1 1,6-1-1,2 3 21,2-3 1,0 2 0,5-4 0,0 0 29,3 0 0,-2 0 0,2-3 1,-1 2-1,0-1-44,1-2 1,-1 3 0,-7-1 347,-3 0 0,-2 2 0,-3 0 0,-3 1 32,-3 3 0,-3-3 0,-4 1 1,-3 1-54,-5-2 0,-9 4 0,-1-3 0,-5 3 50,-3 2 1,1-5 0,-3 0 0,2 1-395,2-2 0,-3 3 0,3-4 0,-1 0-291,1 0 0,1 0 0,5-3-744,2 2 0,-1 0 679,6-4 1,-6 5 0,2 1 0</inkml:trace>
  <inkml:trace contextRef="#ctx0" brushRef="#br0" timeOffset="182477">3244 8928 7812,'-8'-4'-176,"2"-1"571,1-1 1,0 3 0,3-2-1,-3 2 95,-1-1 0,-2-1-350,-3 1 0,0 3 1,0-3-1,-1 2 30,1-2 0,0 3 1,0-3-1,0 3-139,-1 1 0,1 0 1,0 0-1,0 1 1,0 3-170,0 3 0,-2 3 1,-1 1-1,0 2 168,0 2 0,3 2 1,2 7-1,2 2-193,-2 4 1,4 1 0,1 0 0,3-3-97,1 0 0,0-2 1,2-4-1,5-1 133,4-2 1,7-3-1,1-6 159,2-3 1,7-2 0,1-5-1,5 0-53,3 0 1,0-1 0,6-4 0,-1-5-40,-4-4 1,-2-4 0,-3 2 0,-3 0 8,-4-1 0,-4-2 0,-2 0 1,-3-1-1,-2 0 15,-5 2 1,0-1-1,-6-3 1,-2-1-26,-1 1 0,-1-1 0,-1 1 0,-4 1-23,-6 2 1,-1-2 0,-7 4 0,-1-1-1,-1 4 1,-1 2 0,-2 5-397,-2 3 276,2 3 0,-3 1 1,5 1-1,-1 3 27,1 3 0,0 3 0,-1 1 1</inkml:trace>
  <inkml:trace contextRef="#ctx0" brushRef="#br0" timeOffset="182984">6095 8604 8007,'-5'-7'-783,"3"-3"1357,-1 3 1,-2 1-291,1-2 0,-1 5 0,1-5 0,-3-1 0,-2 2 0,2 3 1,3 8-1,3 6 0,1 5-999,0 3 590,0 4 0,0 0-246,0 0 1,0 1 0,0-1-1,1-1 1,1-1-310,2-1 0,4-6 425,-5 2 0,11 3 0,-2-1 1</inkml:trace>
  <inkml:trace contextRef="#ctx0" brushRef="#br0" timeOffset="183160">6139 8436 8355,'-7'-1'0,"1"-3"481,1-4 1,-3 2-843,4-1-445,1 4 0,8-2 0,1 5 1</inkml:trace>
  <inkml:trace contextRef="#ctx0" brushRef="#br0" timeOffset="183720">6318 8581 8355,'-11'5'962,"5"-2"-327,2 4 0,4-4 0,4 0-517,3-1 0,1-2 0,2 0 1,2-2-1,2-1 0,1-5 1,1-2-1,1-1-410,3 0 1,1 0-1,1-2 1,1 0-29,-1-2 0,-3-4 1,-1 3-1,0 0 154,-4 0 0,0 1 0,-6 2 1,1 0 56,-2-2 0,-2-1 0,-6 2 43,-3-1 0,-2-1 0,-7 2 0,-1 0 85,-5 5 1,-2-1-1,-2 6 1,1 1-1,0 3 1,-2 4 201,-2 4 1,2 3 0,0 4-144,4 3 0,0 5 1,6 3-1,4 4-32,5 2 1,4 8-1,2 3 1,3 4-42,3 0 1,8 3-1,3-1 1,0-2-209,1-1 1,0-3-1,3-1 1,-1-2 93,-2-1 1,1-2 0,-4-3-281,1-1 0,-3-4 0,2-2 1,-1-2 51,0-3 0,0 3 0,-4-8 0</inkml:trace>
  <inkml:trace contextRef="#ctx0" brushRef="#br0" timeOffset="183880">6408 8749 8434,'-4'-4'91,"8"0"0,3 1 1,12 3 22,1 0 0,2 0 1,4-2-1,4 0-451,2-2 0,7 1 0,2 1 0,2 0-153,2-2 1,0-3 213,-1 3 0,6-5 0,1 3 0</inkml:trace>
  <inkml:trace contextRef="#ctx0" brushRef="#br0" timeOffset="185435">7010 8592 8627,'0'-12'883,"2"5"-444,1 0 0,4 0-102,4 0 0,5-2-107,3 6 0,3-1 0,4 4 0,4 0 0,1 0-145,-1 0 1,6 0 0,-3 1 0,2 3-399,0 3 0,1-1 0,-1 2 0,-3-1-320,0 0 0,-3 1 0,1-3 0,-1 0 95,0 0 0,3 3 1,-2-5-1,2 0 316,2-2 1,4 4-1,2 1 1</inkml:trace>
  <inkml:trace contextRef="#ctx0" brushRef="#br0" timeOffset="184165">7402 8346 8355,'-11'-5'1251,"4"-1"1,2-6-402,5 1 0,0 4-828,0-1 0,4 5 0,0-2 0,0 3-549,1 7 1,-4 10 0,4 8 232,0 5 1,-4 4 0,4 3 0,-1 2-33,-1 4 1,2 2-1,-2-2 1,1-3-73,-2 1 1,3-9-1,0 1 1,1-5-1,3-3-472,1-2 870,1-6 0,0 6 0,0-3 0</inkml:trace>
  <inkml:trace contextRef="#ctx0" brushRef="#br0" timeOffset="185436">8061 8569 8355,'-11'0'0,"0"-1"-57,0-3 1,0 2 0,-1-4-1,1-1 1,0 2 353,0 1 1,-4-4 0,0 3 0,1 0 159,2 0 1,-3 1-1,0 3 1,2-1-509,0-2 1,-2 0 0,0 4 0,2 0-17,0 0 0,2 0 0,0 1 1,0 2-51,-1 1 0,5 4 1,0 0-1,-1 3 68,2 4 0,-3-1 0,6 3-95,0-1 0,2 3 0,1-3 0,0 0 1,0 1-22,0 1 1,0-4 0,1 2 53,3 0 0,1-4 0,3 2 0,0-4 0,1-4 78,0-1 0,3 2 0,-1-3 0,0-1 0,0-2-62,0-1 0,1-1 185,-1-3 0,-1 1 0,-2-3-66,0 1 0,-4-3 0,2 0 0,-1-2 95,-3-1 1,3 0 0,-1 0-1,-2-1-52,0 1 0,-2 0 0,0 0 0,0 0-8,0 0 1,0-4 0,0 0-16,0 1 1,0 2-47,0 0-4,0 6 0,0 6 0,0 8 0,0 2-41,0 1 0,0 4 0,1 0 0,1 0-19,2 1 0,4-4 1,-3 3 49,1-3 0,1-2 0,4-1 0,1-3-6,-1-1 0,0 0 0,0-2-79,0 0 0,0 1 0,1-4 0,0 0 7,3 0 0,-3-4 1,3-1-1,-2 1 1,-2-3 95,0 1 1,0-1 0,0-5 0,-1 1 90,-2 0 0,1 0 1,-6 0-1,0 0 37,-2-1 1,0 1 0,2-1 0,0-2-36,0-1 1,-2 0 0,-1 4-81,0 0-56,0 5 1,-4 2-1,1 8 46,0 3 0,2 3 0,1 3 107,0 1 1,4 0 0,1 4-1,0-2-28,0-3 0,0 1 1,-3 0-1,3 1-142,1-2 1,2 0 0,3-2-126,0 0 1,0-5 0,2-1-1,0-1-332,2 0 1,1-1 0,-2-3 122,1 0 0,0-5 0,-4-1 1</inkml:trace>
  <inkml:trace contextRef="#ctx0" brushRef="#br0" timeOffset="185437">8430 8290 8355,'-22'0'539,"1"0"-339,2 0 1,3-1 0,5-2 0,0-1 0,-1 2 0,3 2-1,2 2 1,6 3-839,4 2 1,5-1 0,0 2 86,2 0 0,5-4 1,-1 2 249,0-1 1,4 4-1,-1-3 1</inkml:trace>
  <inkml:trace contextRef="#ctx0" brushRef="#br0" timeOffset="186151">8542 8189 8355,'-6'-5'339,"2"-2"1,3 1 422,1-2 1,1 6-635,3-2 0,-2 4 0,5 4 0,-1 4-93,0 6 0,-2 3 0,3 6 0,1 0 0,-2 3-104,-2 4 1,1 1 0,-2 2 0,0-2 54,-2 0 1,3 3-1,-1-4 1,0 3-274,-2 0 0,0-4 0,2-3 0,1-3 114,-2 0 0,3-2 1,0-1-1,1-3-282,3-1 1,0-1-156,-2-4 1,8 1 0,-3-1 0</inkml:trace>
  <inkml:trace contextRef="#ctx0" brushRef="#br0" timeOffset="186152">9112 8435 8355,'11'-17'1197,"-4"-3"-707,-4 5 1,2 0 0,-1 4 0,0 0 521,1 0 1,-4 3-696,3 1 0,-8 5-496,-3 2 1,-5 2 0,-1 6 0,-2 4-141,1 1 0,2 2 0,1-4 0,-1 0 470,1 1 0,4-1 1,0 0-1,3 0 34,1 0 0,2 1 1,2-1-1,3 0-140,3 0 1,3 0 0,1 0 0,2 1-260,2-1 1,1-1-1,4-2 1,-2-1-12,2-2 1,5 2-1,2-2 1,2 0 11,2 0 0,0 2 0,0-3 0,-2 0-12,-2 1 1,-5-3 0,-4 5 0,-3-1-18,-5 0 0,0-2 258,-7 3 0,-4 1 0,-8 3 0,-4-1 105,-6-3 0,-5 3 1,-3-4-1,-4 2 0,-1-2-79,-4-1 1,3 2 0,-3-3-149,2-1 1,6-1-1,-4 1 1,3 0-1,5 0-961,0-2 1,7-1 0,0 0 0</inkml:trace>
  <inkml:trace contextRef="#ctx0" brushRef="#br0" timeOffset="186326">9504 8592 8355,'-7'-12'2054,"4"1"1,1 0 0,2 0-1200,0 0 0,-1 3 0,-1 1 1,-3-2-1889,-2-1 1,4 3-2438,-5-1 87,6 6 2561,-3-3 0,0 10 0,-1 1 0</inkml:trace>
  <inkml:trace contextRef="#ctx0" brushRef="#br0" timeOffset="264678">-267 11990 8355,'0'-11'832,"0"0"-653,-5 0 1,2 1 0,-3 1 216,1 2 0,-4 0 1,2-1-120,-3 0 1,-1 6 0,-1-2-27,1 3 1,0 1-1,1 1 1,1 2-21,2 0 1,1 7-1,-3 0 1,2 5-201,-2 2 1,3 2 0,0 3 0,1 2 0,1 3-59,-1 7 0,2 4 0,-3 8 0,1 2-20,3 0 1,-4 10-1,-2 1 1,-2 2-68,-1-2 1,-1 2 0,-3-1 0,-3-1-69,1 2 1,-4-2 0,3 3 0,1-3-74,2-4 1,-1-3-1,0-5 1,0 1 109,-1-5 1,3 2 0,4-5 16,2-1 0,-2-1 1,4-7-1,0-3-59,2 0 0,2-6 0,-1-5 1,-1-1-330,2-2 1,1-1 0,1-2-1110,0 0 1436,5-5 1,1-11 0,5-7 0</inkml:trace>
  <inkml:trace contextRef="#ctx0" brushRef="#br0" timeOffset="264245">-1184 12169 7900,'0'-11'-151,"-5"5"180,4-4 1,-8 4-1,5-6 1,0 1-1,1 0 1,-2 1 347,-1 3 0,2-3 1,-4 4-1,1-2 0,-1 2 28,1 1 0,3-3 0,-2 3-89,1-1 0,0 4 443,1-2-980,3 3 0,-3 2 0,8 4 154,4 6 1,3 2 0,4 5-1,3 3 110,3 4 0,2 0 0,-1 5 1,2 1-3,2 1 0,-3 2 0,5-2 0,-2-1-15,0-1 1,0-5 0,-4 1 0,1-3-55,-1 0 1,1-5 0,-1 0-2,0-2 1,-2-1 0,0-4 0,1 0-81,-1 0 1,0-3 0,2-2 0,-1-1-179,-2-2 1,1-2 0,-5-1 0,-2 0-1,0 0-378,-2 0 1,-4 0-188,1 0 1,-6-1 574,2-3 0,-3-2 0,-1-6 1</inkml:trace>
  <inkml:trace contextRef="#ctx0" brushRef="#br0" timeOffset="266874">716 12728 7619,'-7'4'-1545,"-1"0"1471,6-1-185,-8 2 257,9-3 0,-4 2 0,5-4 1</inkml:trace>
  <inkml:trace contextRef="#ctx0" brushRef="#br0" timeOffset="267254">705 12773 6714,'0'6'1280,"0"-1"-1266,0-5-50,5 0 1,1 0 0,6 0 86,-1 0 1,0 0 0,0 0-1,2 0 37,1 0 0,0 0 0,5 0 0,1-1 0,2-2-11,4 0 0,1-6 0,4 1 1,-2-2-124,-2-1 0,-1 1 0,-2 2 0,0 1-150,-2 2 0,3-2 0,-8 3 0,2 2-160,-1 1 1,-4-3 0,1 0 82,-3 2 1,0 0 0,-1 2 0</inkml:trace>
  <inkml:trace contextRef="#ctx0" brushRef="#br0" timeOffset="267503">817 12963 8355,'6'6'0,"4"-2"594,4-3-482,6-6 1,1 0 0,5-4 0,0 2 0,0-2 0,0-1-340,-1-1 1,2 0 0,-1 1 0,-2 1-4,-4 2 0,5 1 0,-3-3 0,2 3 20,-1 1 1,0-3 0,-1 5 0,0-1 0,1 0-189,-1 0 0,0 1 341,1 3 1,4-5 0,2-1 0</inkml:trace>
  <inkml:trace contextRef="#ctx0" brushRef="#br0" timeOffset="269003">3209 11878 8349,'7'-4'-62,"3"1"342,-3-4 1,-2 3 244,-1-4-455,-3 1 0,-1-4 1,-1 1 3,-3 2 1,-2 0 0,-5 3 0,-1-2-99,1-1 0,-4-1 0,-1 0 0,-1 2-69,-3-2 1,-1 3 0,-2 0 0,1 0 0,0 1-28,-1 0 0,1 1 1,1 4-1,1 1 81,1 3 1,4-2-1,-2 6 1,1 1 16,2 0 0,2 3 0,1-1 0,-1 0-24,1 0 1,1 4-1,3 0 1,3 0 16,3 1 0,1-3 1,0 3-1,1-1-112,3-1 0,6 5 0,6-4 85,1-1 0,3-2 0,5-1 1,2-1-1,2-2 1,1 0-1,3-3 1,1 0 28,-1 0 1,5-1 0,-1-3 0,-1 2-1,-2 2 38,-5 1 0,1 0 0,-6 3 0,-4-2-17,-3 2 0,-2 1 0,-5 1 0,-3 0 103,-3 0 0,-3 1 0,-2 0 0,-3 2 58,-3 1 1,-4 3 0,-4-3 0,-4 0-128,-2 1 0,-5-3 0,-1 2 0,-1-3-151,1-1 0,0-1 0,2-1-5,-1-2 0,0-4 1,3 0-1,1-1 0,0-2 1,3 0 0,0-2 0,1-1 0,0-6 0,3-3-142,3-3 1,-4-10-1,-2 1 1</inkml:trace>
  <inkml:trace contextRef="#ctx0" brushRef="#br0" timeOffset="269593">3545 11968 8157,'-4'-8'357,"0"1"0,-4 1 0,1-3-211,1 2 0,0 3 0,4-4-71,-2 0 0,0 2 214,4-2-259,0 6 0,0-2 95,0 8 0,0 3 0,1 8-184,3 4 1,-3 2-1,3 1 1,-2 2-1,1 1 3,1 1 1,-1 0-1,-3-4 1,2-1-8,1-2 0,-1 2 0,3-4 0,-2 1-128,1-3 0,5-3 0,-2-1 127,3 0 0,1-4 1,1-4-1,-1-1 11,0-2 1,0-2 0,0 0 0,0-4 28,1-4 1,-2 1 0,-2-7-15,0 0 0,-1 2 0,3-5 0,-1 0-28,-2-3 1,-3 0-1,2 0 1,-1 1-1,-1 1 10,1 1 0,-4 2 1,3-3 85,-3 1 1,-2 6-1,-2-2 1,-2 3 261,-1 5 1,2-2-190,-3 6 0,1 0 0,-2 7-76,5 3 0,1 3 0,2 1 0,2 2 5,1 2 0,2 1 0,4 4 0,-2-2-52,2 2 1,1 1-1,0 2 1,-1-2-93,-2-3 0,-1 2 0,3-4-99,-2 2 0,1-3 1,3 2-1,0-1 1,0-3-136,1-5-85,4 2 0,-4-3 0,4 4 0</inkml:trace>
  <inkml:trace contextRef="#ctx0" brushRef="#br0" timeOffset="270351">4037 11890 8582,'-8'3'208,"1"1"0,3 1 108,-3-1 0,4-2 1,-2 6-1,1 0-485,1 2 1,-1 2-1,4-1 94,0 0 0,0 1 0,0 2 0,0 2 85,0 2 0,-4-4 0,1 4 0,0-1-29,2 1 1,1-5 0,0 2-143,0-2 1,0-2-41,0 0 1,1-5 187,3-2 0,-3-4 0,4-4-112,0-3 0,0-4 1,4-4-1,-2-4 21,2-2 0,-1 1 0,1-1 1,-1-3 63,0 1 1,2-2-1,0 0 1,-1-1 0,-2 1-1,1 1 57,-2 2 0,0 3 1,-3 2-1,0 1 147,0 2 1,2 6 618,-1 0-641,-1 6 0,-1-2 0,0 8-121,2 3 1,4 4 0,0 4 0,2 4 24,1 2 1,0 1-1,-1-1 1,-1-1-7,-2-1 0,-3-4 0,2 2 0,0 1 0,-1-2-86,0 0 1,3-1 0,-3-4 0,0 0-124,0 0 1,0 1-121,-2-1 1,0-1-1,4-3 75,2-3 1,0-4 195,-2-4 1,2-2-1,-4-7 1,0-1 71,0-5 1,2-2 0,-2-2-44,1 1 0,1-2 0,1-2 0,0-2-4,1-1 0,-3-2 1,1 5-1,1 3 63,-2 3 1,4 0-1,-3 5 1,3 1-1,1 3 914,1 4-918,-1-3 1,0 8 0,0-1 0,0 3 27,0 3 1,1 5 0,-1 6-1,0 2 33,0 1 1,0 2 0,0 3-1,-1 2-6,-2 2 0,1-1 0,-6 3 0,0-1-184,-2-2 1,-1 3 0,0-4-1,0-1 98,0-3 1,0-3 0,0 2-424,0-4 1,1 0-1,2-3 1,2-2-90,1 0 1,-2-5 0,4-1-1,4-3 75,1-1 0,7 0 0,-3 0 0</inkml:trace>
  <inkml:trace contextRef="#ctx0" brushRef="#br0" timeOffset="271410">5501 11789 10961,'-11'-6'18,"0"2"1,0 4 0,0 3 0,-2 2 0,-1 1 916,0 2-1198,-1 2 1,0 5 0,0 1 0,2 2-113,5 2 0,-2-3 0,4 2 0,-1-1 0,4 0 197,1-3 1,2-3-1,2-1 1,1-1 176,5-2 1,7-3 0,3-5 0,3 0-41,2 0 0,-1 0 0,1-2 0,-1-1-127,0-5 1,-1-2 0,-1-1-1,-2 0-63,-2 0 1,-1-4-1,-5 0 191,-3 1 1,2 1 0,-6-1 0,0-2 52,-2-2 1,-2 5 0,-4-2 0,-5 2 0,-5 1-53,-2-3 0,-2 6 1,-3-2 210,-1 1 0,1 2 1,0-1-1,-2 3 1,0-1-1,1 2 0,2-1 1,1 1-1,2-1 1,4 0 296,1-3 0,3 3 1,2 0-473,0 1 1,6-4 0,-1 2-96,6-3 0,3-3 0,6 0 0,2-2-289,1 1 1,6 0-1,0 1 98,4-2 1,2-1 0,-1 2-1,3-2 157,-1-2 0,1 1 0,-4-3 0,1 2 1,-1-2 36,-2-1 1,-2-1 0,-1 3-1,-2 1 292,-2 2 1,-5 1 0,-3 5 0,-1 2 620,-1 0-503,-1 6 1,-6-2-1,-2 8 1,-2 3-94,-1 3 1,0 7 0,-1 6 0,3 5-36,3 5 0,1 6 0,0 6 0,0 6-289,0 4 1,-2 9 0,0 3-1,-2 2-150,2-1 0,0-1 0,1 0 177,-3 0 0,3-3 0,-2-2 0,1-2 0,2-2 32,0-5 0,-1-1 0,-1-7 0,-2-4 159,1-1 1,-2-9 0,0 1 0,0-3-75,0-5 0,-3-4 1,2-2-1,-2-2 2,1-2 1,0-2 0,-1-2 0,0-3-28,0-3 1,1 1 0,0-1 0,-2-2-18,-1-1 0,-2-2 1,-2-2-1,-2-5-130,-1-2 1,-2-2 0,-3-2-134,-1-1 1,0-5 0,-3 2 0,-3-3 19,0-2 1,-3 2 0,2 1-1,-3 3 1,-3 1-11,-1 2 1,-2 3 0,3 2-26,-1 2 1,0 3 277,3-4 0,0 6 0,1-3 0</inkml:trace>
  <inkml:trace contextRef="#ctx0" brushRef="#br0" timeOffset="271628">5412 12102 8355,'6'-5'0,"3"3"733,-6-6-784,6 1 0,-3-1 1,4 1-1,-1-1 0,-2 1 244,2-1 0,1 5 0,1-5 0,0 0-456,1-2 0,2 2 0,3 1 0,0-2-151,3-1 1,1-1 0,1 1-1,1 1-110,-1 2 0,4 3 494,0-3 1,5-1-1,-2-3 1</inkml:trace>
  <inkml:trace contextRef="#ctx0" brushRef="#br0" timeOffset="272677">6563 11688 8355,'-17'0'99,"1"-1"1,5-1-1,1-3 1,1 0 0,3-1 627,1-1 1,1 4-1,4-5 247,0-1 0,0 0-705,0-3 1,0 5-190,0-1-339,0 6 1,0-2 0,0 8 10,0 3 0,0 8 0,0 4 0,0 2-202,0 1 0,0 1 0,1-2 149,3-2 0,-2 2 1,6-4-1,1 2 140,1-1 1,1-4 0,1 1 0,2-4-1,1-3-20,-2-5 0,5 2 0,-1-1 0,1-2 187,-4 0 1,3-4-1,-1 0 1,0-3-51,0-1 0,0-2 1,-2-3-1,1 0 24,-2 0 1,0 0-1,-3-1 1,-1 1 51,-2 0 0,-3-4 0,2 0 1,-1 2 39,-3 0 1,0 6 0,-2-1 190,0 0 1,-4 1 0,-1 1 724,-1 1-840,3 1 1,-5 6-1,4 1 1,1 5 12,2 2 0,1 1 1,1 1-1,2 2-306,1 1 1,0 4-1,0-3 1,2 0-203,1 0 1,3-1-1,-3-4 1,4 0-56,4 0 0,-2-1 1,3-2-1,0-3 64,2 0 1,4-4-1,0 3 1,0-4 98,1-4 239,-6 3 0,9-14 0,-2 2 0</inkml:trace>
  <inkml:trace contextRef="#ctx0" brushRef="#br0" timeOffset="273865">7156 11744 8355,'-6'-5'-63,"-4"4"0,7-4 0,-4 5 573,-2 0 1,3 1-310,-2 3 0,6 2 0,-2 7-198,3 2 1,1-2 0,0 6 0,0 2 0,0 3-123,0 2 1,0 6 0,0 0-1,0 4-49,0 0 0,0 3 1,0-1-16,0 2 0,0-4 1,1 1-1,2-2 17,0-1 1,1-2 0,-4-2 0,0-4 0,1-4-72,3-3 1,-1 1 26,4-5 0,-5-7 151,2-8 0,-3-6 1,-1-9-1,0-2 43,0 0 0,0-8 1,0 2-1,0-2 67,0-2 0,0-1 0,0-6 1,0 1 54,0-1 0,0-1-107,0-2 1,0 1 0,0-4 0,0 0 0,0 2 247,0-1 1,0 3-1,0 5 1,0 3-1,-1 2-83,-3 5 1,3-1 0,-2 8 0,1 0 246,2 1 0,0 2 407,0 0 0,2 1-923,1 3 1,3 2-1,6 6-23,-1 3 1,0 2 0,0 6-1,0 2 1,1 3 0,-1 3 0,0 5-1,0 1 1,-1 3 0,-3-1 0,-3 3-1,-3 2 1,-1-1-251,0-2 0,0 0 1,-1-7 344,-3-2 1,-2-2 0,-5 0-244,0-5 0,0-1 1,0-3-1,-2-1 71,-2-2 1,-2-10-1,-6 2 1</inkml:trace>
  <inkml:trace contextRef="#ctx0" brushRef="#br0" timeOffset="273866">7536 11722 8660,'-5'6'0,"-3"-2"0,0-2 0,-1 1 0,3 2-569,1 1 750,-4-3 0,3 6 0,-5-1-51,0 2 1,1 1-1,1 0 1,3 0 0,1 1-1,1-1 1,0 1 0,1 2-315,0 1 1,2 1 0,1-2 0,0 2 89,0 1 1,4 0 0,1 2 0,0-3 45,0 0 0,3-3 0,0 1 1,2-5 90,1-1 1,-4-6-1,1 2-43,0-3 0,2-1 0,2 0 1,-1-1 1,0-3 0,-4-2 1,0-5-28,-2 0 0,2-4 0,-2-1 0,0 0 0,0-2-123,-3 1 1,3 2-1,-1-2 1,-1-1 114,-2 1 0,-1 3 1,0-2-1,0 1 117,0 0 1,0 0 0,0 4 99,0 0 0,0 0 89,0-1-303,0 6 1,0 6 0,0 8-19,0 2 1,0 3 0,0 3-1,1 6-38,3 1 0,-2-4 0,6 4 0,-1 0 0,1-3 0,-1 1 1,1-4-1,1 1 1,0-2-11,-1-3 1,-1 0 0,4-3-1,0-3 60,1-3 1,-1 1 0,0-1 0,0-2 84,0-1 1,0-2-1,1-3-59,-1-3 1,-1-3-1,-3-1 1,-2 0-25,0-1 1,-4 1 0,3 0 0,-3-1-167,-1-3 0,4 1 0,0-5-306,-2 0 472,0-3 1,-2 0 0,0 0 0</inkml:trace>
  <inkml:trace contextRef="#ctx0" brushRef="#br0" timeOffset="274797">8095 11867 8355,'-11'0'120,"0"0"1,1-1 0,1-1-1,1-2-14,0 1 1,-2-3 0,-1 0-22,-1 0 1,1 1 0,1 4-322,3-3 0,-3 3 195,2-3 0,0 1 0,-1 1 10,2-2 0,3 0 0,-2 6 38,1 1 0,-3 4 0,5 4-2,0 0 0,-2 4 1,1 1-1,2 0-166,1 0 0,1 3 0,0-3-32,0 1 1,1-3-1,1 1 1,3-3 34,2 0 0,-4-1 0,5-1 0,0-3 0,2-3 21,2-3 1,-5-1 0,0 0 0,2 0 183,1 0 1,0-1-1,-1-2 1,-3-2 95,-1-1 1,2-1-1,-3-4 1,-1-1 82,-2 1 1,3 0 0,-1 0 0,0 0-82,-2 0 0,-1-1 1,0 1-1,0 0 0,0 0 9,0 0 0,0-1-47,0 1 0,0 0-30,0 0 0,0 3-14,0 1 0,0 6 0,1 0 0,2 4 0,2 5 3,1 4 1,-2-1 0,3 5-244,2 1 0,-3-4 1,1 5-1,1-2 1,-1-3-21,1 0 0,-4-2 0,3 0 1,2 0-465,1 1 0,1-6 400,0-2 1,0 2-1,0 0 1</inkml:trace>
  <inkml:trace contextRef="#ctx0" brushRef="#br0" timeOffset="274798">8263 11823 10515,'3'11'61,"2"0"1,1 0 0,3 0 0,0 0 0,0 1-429,-2-1 1,-3 0-1,2 0 202,-1 0 0,-1 1 1,-4-1-1,0 0-91,0 0 0,0 0 1,0 0-1,0 1-99,0-1 0,0 0 903,0 0-439,0-5 1,0-2-1,0-8-45,0-3 1,1-3-1,3-2 1,3-3-98,3-4 0,1-2 1,2-1-1,0-1-172,2 1 0,4-4 0,-3 0 0,0 1-55,0 1 1,-1 2 0,-5 1 0,-1 1 124,-2 1 1,-4 9-21,0-1 1,-1 9 112,-2 2 1,-5 5-1,-1 6 1</inkml:trace>
  <inkml:trace contextRef="#ctx0" brushRef="#br0" timeOffset="275372">8822 11823 8355,'0'-12'0,"0"1"0,0 0-626,0 0 747,0 5 1,-4-4 0,-1 3 0,-1 0 0,-3 0 0,-1-2 0,-1 0 0,0 2 68,-1 3 0,5 3 0,0 1 0,-2 0 0,0 1 0,0 3 0,2 3 480,-2 3-603,-1 1 0,-1 5 1,0 3-1,1 2-78,3 2 1,-3 3 0,4 1-187,-1 2 0,-1-5 0,3 2 0,0-2-75,0-2 1,1 0 0,4-3-1,0-1 1,0-2 45,0-2 1,1-6 0,3-1-1,3-2 88,3-3 0,5-1 1,0-2-1,0-1 340,1-2 1,-3-9-1,2 1 1,-3-3 20,-1-1 1,2-4 0,0 0 0,2-3-77,-1-4 1,2-4 0,0 0-1,1-3-154,3-4 1,-2-3 0,0 2 0,1-2-122,-2-2 1,3-1-1,-5 5 206,-1-1 0,-5 7 0,-2-2 0,0 2 116,0 1 1,-2 6 0,-5 0 0,0 4-1,-2 3 51,-1 4 0,0 4 1,-4 4 66,-2 3 0,3 4 1,0 4-1,1 4-329,2 6 0,2 7 1,1 8-1,0 2-118,0 4 0,0 1 0,1-3 0,2 1-161,0-1 0,1 1 0,-4-1 0,0 1 0,0-2-402,0-2 0,-4 2 374,1-2 0,-5-3 1,3 0-1,0-4-473,0-1 0,2 0 698,3-4 0,0 3 0,0-3 1</inkml:trace>
  <inkml:trace contextRef="#ctx0" brushRef="#br0" timeOffset="276469">9638 11845 8448,'1'-10'987,"1"1"-1058,2 2 1,1 3-1,-2-3 1,2-2-50,1-1 1,2-2 0,7-3 0,3-4 103,-1-2 1,8-6 0,-1-3 0,2-2-26,1-2 1,4-7 0,-2-1-1,-1 1-130,-2 1 1,-6-2-1,-2 2 62,-2 0 0,-5 2 0,-5 5 0,-1 4 43,-2 3 0,-2 6 0,-2 2 0,-4 3 1,-5 5 44,-4 6 1,-11 2 0,-1 4 0,-5 2 103,-3 8 1,-3 5 0,-1 10 0,0 7 78,4 6 0,-1 12 1,9 5-1,1 5-79,1 6 0,8-1 1,5 6-1,6-4-35,4-2 1,2 5 0,3-8 0,3-4-44,3-1 1,1-5 0,0-1-1,2-5-291,2-2 0,-6-5 0,2-2-45,-1-5 0,0 1 0,1-9 1,-1-2 151,-3-4 1,3 1-1,-4-4 1</inkml:trace>
  <inkml:trace contextRef="#ctx0" brushRef="#br0" timeOffset="277168">9615 11744 8355,'-21'7'712,"3"-4"-554,1-2 1,11 1 0,2 1 0,3 5-119,1 2 0,10-3 0,5 0 1,5-3-189,2-1 0,9-2 0,4-1 0,4-1 46,3-3 0,6-2 0,5-4 0,0 1 23,-1 2 1,5-1 0,-5-3-1,-2 0 7,-3 0 1,-3 4 0,-3-1 0,-5-1-26,-5-1 0,-4-1 0,-6 0 121,-2 0 1,-4 2 0,-8-1 0,-4-2 0,-6-1-70,-4 1 1,-9 5 0,-5 0 146,-4 2 0,-6 0 0,1 3 0,-2-2 0,-2 2 8,0 0 1,-3 4 0,0 0 0,1 3 116,1 1 1,5-3 0,3 2 0,2-1-45,4-1 1,6 5 0,0-3 0,3 1 0,2 3-2,2 1 0,3-2 0,5 2-48,0 3 1,0 4 0,3-1 0,3 0-198,5 0 1,4 4 0,-1-1 0,2 1-78,1-2 0,2-1 1,3-6-64,1 0 0,-1 0 0,0-1 0,0-1 16,-4-2 1,3-4-1,-2 0 1,2-1-1,0-2 1,-2-2-14,-4-1 0,1-4 0,-1-4 188,-2 0 0,-1-1 1,-4-2-1,-1-2-36,-2-2 1,-2 4-1,-3-4 1,0 1 105,0-1 0,0 4 0,-1-4 0,-1 1 19,-2-1 0,-4 3 0,3-2 0,0 1 48,0 2 0,0 7 1,3 2-82,-2 0 0,1 5 32,3 0 1,0 2 0,0 8 0,0 4 0,0 2 0,0 4-1,1 1 1,1 1 0,3 1 0,1-1 0,2 0 0,-1 1-339,1-1 0,-1 1 0,4-1 1,1-1-1,-1-2-195,0-4 1,1-3 0,3-1 0,3-1 92,-1-2 1,4 2-1,-3-4 1</inkml:trace>
  <inkml:trace contextRef="#ctx0" brushRef="#br0" timeOffset="277579">10767 11633 8355,'-11'0'818,"-1"0"-569,1 0 0,0-4 0,0 0 0,0 2-76,0 0 1,-1 2 0,1 0-1,-1 0-121,-3 0 0,2 0 0,-1 2-19,1 1 0,1 0 1,-2 4-1,-1 2-41,1 1 0,2 2 0,2 2 0,1 2-11,2 2 1,4-4-1,0 5 1,1 0-1,2-1 46,0 1 0,2-4 0,1 3 0,5 1 0,2-1 12,1-4 0,4-1 0,1-2-310,1 0 0,-2-3 0,4-2 1,1-1-625,1-3 0,0 3 227,-2-1 0,2 0 0,-4-4 0</inkml:trace>
  <inkml:trace contextRef="#ctx0" brushRef="#br0" timeOffset="278054">10823 11711 8355,'-11'6'529,"-1"-1"1,7-1-203,5-1 0,2 5 1,6-4-219,5-2 0,-1-1 0,7-1 1,-1 0-1,1 0 66,0 0 0,-1 0 1,5 0-1,-1 0-447,0 0 0,1-1 0,-1-1 0,0-3 42,1-2 1,-5 4-1,1-4 1,0 3 181,-2 1 1,-1-3-1,-5 0 1,-1-2 112,-2 1 0,-3-1 1,-5-3-13,0 0 1,0-4 0,-1 0 0,-3 1-4,-4 2 1,-3 1 0,-2 0 0,-4-1-4,0 1 1,0 1 0,-3 3 136,1 3 0,-1-1 0,-3 1 0,-1 2 26,3 1 0,1 6 1,-1 2-1,1 3 1,3 3-83,1 1 1,-3 0 0,4 5 0,1 1-110,2 1 0,4 1 0,2 2 0,1 1-129,3 1 0,1 0 1,2-4-1,2 0-8,5 1 1,2-1 0,2-1 0,2-2-61,1-4 1,5-2 0,-3 0 0,2-1-209,-1-2 0,-3-1 0,3 1 1,-2-1-1,-2-3-1592,-2-1 1646,-1-2 1,5-3 0,2 0 0</inkml:trace>
  <inkml:trace contextRef="#ctx0" brushRef="#br0" timeOffset="282757">12332 11554 7319,'0'-6'506,"0"-4"0,0 8-289,0-6-109,-5 6-184,4-3 4,-4 0 57,5 4-45,0-4 130,0 5-232,5 0 70,1 0 0,1 0 7,1 0 0,-4 0 21,3 0 174,-4 0 30,1 0 226,-4 0-292,-4 0-46,-3 0 0,0 0-44,-1 0-39,6 0-15,-3 0 396,5 0-252,0-5 1,0 2-106,0-4 31,-5 4 1,2-3 0,-4 3-50,-2 0 0,-1-1 1,-1 4-10,0 0 1,4-4-1,-1 1 18,-1 0 0,0 2 43,-3 1 0,1-1 1,0-2-1,0-1-3,0 2 1,-1 1-1,1 2 1,-1 1 0,-2 3-1,-1 0 49,2 0 1,-4 4 0,3-3 17,0 0 1,1 4 0,2-2 0,0 2 23,0 1 0,1 4 0,3 0 1,3-2-1,3 0-120,1-2 1,0 0 0,0 0 11,0 1 0,1-1 1,3-1-1,3-2-26,3 0 0,5-6 0,1 2 0,0-3 0,2-1-334,-1 0 0,0 0 223,2 0 0,1 0 0,-5-1 1,0-1 119,1-2 0,-5-1 0,1 1 1,-3-3-1,-1-3 128,-2-1 1,-1 3 0,-5 1-1,0-2-41,0-1 1,0-1-1,0 0 1,0-1-48,0 1 1,0 0-1,-2 0 1,0 0 85,-2 0 1,1 3 145,3 1 1,0 5-1,0 2-47,0 7 0,1 6 0,2 3 0,5 2 62,2 2 0,1 0-251,0-2 1,4 2-1,0-5 1,0-1-78,1-2 1,-2-2 0,3-1 0,1-3 0,-2-1-95,0-3 1,4 0 0,-3-4 0,2-1 0,-1-5-10,2-2 1,-2-6 0,0-3 57,2-2 0,-4 1 0,0-1 1,-1-2 99,0-1 1,1-4-1,-3-1 1,0-1 0,0 0 70,1-1 1,-2-1 0,-3-2 0,-3 1-54,-1-1 1,2 1-1,-3-1 1,-1 2 16,-2 2 0,-1 0 153,0 8 0,-1 2 0,-3 9 0,-4 1 139,-2 3 0,-2 2 0,-3 7 0,-2 6 0,-2 8-89,0 7 1,6 8 0,-2 9-1,4 5 1,3 2-165,4 3 0,3 1 1,1 5-1,0-2-369,0-2 1,4 2 0,1-6 84,1-1 0,0-1 0,3-2 0,-3-3 1,0-4-158,1-2 1,0-3 0,3-1 0,-1-2 78,-2-2 1,1-1 0,3-5 0,0-2-129,0-4 0,-3 0 357,-1-4 0,1 3 0,3-8 0</inkml:trace>
  <inkml:trace contextRef="#ctx0" brushRef="#br0" timeOffset="283910">12589 11554 8564,'-6'-1'680,"2"-3"0,9 2 0,6-6 0,7 0-795,3-2 0,6-1 1,3-1-1,2 1 1,1 0-1,-2-1 1,-3-2-1,-1-2 1,-2 0-272,-1-1 0,2-2 0,0 0 1,-1-1 383,-1 1 1,-3-2 0,-1 3 0,-3-2 14,-1 1 1,3-2-1,-4 2 1,-3 0 66,-3 0 1,-1-1-1,-4 5 1,-1 2-41,-2 0 0,-1 6 0,-1 0 0,-3 2 68,-4 3 0,-6 2 0,-5 5 0,-2 6-69,-2 7 0,1 8 0,0 3 142,-1 4 0,2 5 0,3 4 0,4 4 0,5 3-99,6-2 0,1-2 0,2-3 0,2-3-190,1-5 1,3 1-1,6-9 1,-1-1-333,0-1 0,0-3 0,2-3 1,0-3 82,2-2 1,1-3 0,-2-2 0,2-1-145,2-3 207,-5 0 1,8-9-1,-3-1 1</inkml:trace>
  <inkml:trace contextRef="#ctx0" brushRef="#br0" timeOffset="283911">12936 11442 8355,'-23'0'514,"1"0"-322,5 5 0,0-2 0,6 3 0,1 0 0,3 1 132,3 1 0,3 2 1,3 1-219,6 1 0,2-1 0,11-1 0,4-2-247,2 0 1,7-6-1,3 2 1,-1-3-232,-1-1 1,-2 0 0,1 0 165,-1 0 0,-3 0 0,0 0 1,0-1-1,-2-1-22,-2-2 1,-2-4-1,-3 3 262,-2-1 0,-3-1 1,-6-4-1,-3-1 126,-3 1 0,-3 0 1,-2 0-1,-3 0-88,-3-1 1,-3 0-1,-3-2 1,0-1-100,-2 2 1,-1 0 0,2 3 0,-1 2 115,1 0 1,-2 6-1,1-3 650,2 0-607,0 4 0,7 1 1,2 8-1,3 6-102,1 5 1,1-2-1,3 2 1,4 2-1,1 2 68,3 3 1,-5 1-1,1-5 1,0-1-360,2-2 0,1-2 0,1-5 0,-1 1 73,0-3 0,0-3 0,0 2 108,0-2 1,1-4 0,-1-1 43,0-4 1,-1-1 0,-1-3 0,-3 0 2,-1 0 1,2-2 0,-3-3-1,0-1 75,1-3 0,0 1 0,3-3 1,0-1 24,1 1 1,0-2-1,1-3-27,-2 0 1,2 3-1,-3 0 1,3 1 107,1 0 0,-3 0 0,-2 5 1,0 5 86,0 1 0,2 5 0,2 6 70,-3 3 1,2 3 0,-4 2 0,1 3-268,3 4 1,-3-2 0,2 2 0,0 0-157,2-2 1,-2 3 0,-1-4 0,0 0-203,0 0 1,3 3 0,-4-4 0,1-1-3,1-2 0,-1-1 0,3 0 0,-1 1-550,-2-1 0,1-4 506,3 1 0,5-1 0,1 4 1</inkml:trace>
  <inkml:trace contextRef="#ctx0" brushRef="#br0" timeOffset="284323">14277 11230 7206,'-6'0'233,"1"0"73,5 0 0,5 4 0,2 1 1,3 0-1,2 1 29,-1 0 0,0 2 1,0 3-1,0 0-337,0 0 0,1 4 0,0 1 0,2 0 1,-1 2-119,-3-1 0,1-2 0,-3 2 0,1 0-18,-2-4 1,-2 0 0,-5-2 0,0 0-41,0 0 0,-1 0 1,-3-1-1,-3-1 90,-3-2 0,-5-4 0,0 1 1,1-3 178,2-1 0,4 0 0,2-1 0,1-3-84,3-4 1,0-6-1,2-4 92,0 1 1,7-6-1,4 1 1,6-5-294,4-2 1,2-3 0,-1 2 0,2-3 0,2-2-266,4 1 1,2-2 0,1 6 0,1 1 342,-1 2 1,0 3-1,-3 10 1,-4 3 115,-3 2 0,5 7 0,0-3 0</inkml:trace>
  <inkml:trace contextRef="#ctx0" brushRef="#br0" timeOffset="285342">14970 11197 8355,'-16'0'0,"4"0"907,-4 0-447,4 0 1,1 0 0,0 0-135,0 0 1,0 0 0,0 0-216,-1 0 0,5 0 0,1 1 0,-1 2-138,1 5 0,3 2 0,-4 1 1,2 0-199,3 0 0,-3 2 0,1 1 1,2 2 2,0 1 1,2-3 0,2 1 0,1-3 0,4-1 0,1 0 0,2-1 0,3-1-169,-1-2 0,1-4 0,-1 1 0,2-3 274,1-1 0,-1 0 0,-2 0 0,-2-1 0,-2-3 1,0-3 278,0-3-52,-3-2 1,2 1 0,-5 0-1,2 0 1,-2 0 41,0-1 1,-2-2 0,0-3 0,0 1-132,0 0 1,-5-4 0,-2 2 0,0-2-70,-1 1 0,1-2 0,-4 4 0,0-1-39,-1 3 1,1 4 0,0 4 0,0 3-56,0 3 1,0 1 0,-1 0-237,1 0 1,1 1-1,3 3 214,3 3 0,3 3 0,1 1 1</inkml:trace>
  <inkml:trace contextRef="#ctx0" brushRef="#br0" timeOffset="285343">15317 11018 8355,'0'-12'-176,"0"5"1,0 0 407,0-2 1,-1-1-1,-2-1 1,-2 1 185,-1 2 0,2 0-409,-3 4 1,4-1 0,-2 2 102,0 0 0,4 8 0,-3 6 1,3 3-17,1 2 1,4 5-1,0 6 1,-1 0-101,2 1 1,-3 3 0,1-3 0,-1 2-76,-2 0 1,0-5-1,-2 2 1,0-1 17,-2 0 0,0-3 1,4-5-1,0 1-146,0-2 0,0 0 1,-1-6-1,-1 0-1810,-2 0 1645,0-5 1,9 4-1,1-4 1</inkml:trace>
  <inkml:trace contextRef="#ctx0" brushRef="#br0" timeOffset="285344">15529 10872 8355,'-15'0'0,"0"0"0,2 0 0,0 0 305,2 0 1,0 0 496,0 0 1,0 7-474,0 4 0,3 1 0,2 7 0,1-1-234,2 0 0,2 4 1,1-1-1,0 5-263,0 3 0,0-3 0,1 3 0,2-2 0,2-1-211,1 1 0,0-3 0,3 3 0,-3-1 11,-1 0 1,3 0 0,-5-3 0,1-1-450,1 1 0,-4-1 548,3 0 0,2 1 0,0-1 1</inkml:trace>
  <inkml:trace contextRef="#ctx0" brushRef="#br0" timeOffset="286878">15775 11252 8355,'-11'0'57,"0"0"1,0-1 0,0-1 176,-1-2 0,1 0 1,0 5-1,0 2 6,0 1 1,-1 4 0,1 0 0,0 3-317,0 4 1,3-3-1,2 4 1,1 1 47,3 1 0,1 2 0,1 0-48,0-1 0,1-4 0,3 2 0,2-1-139,0-2 1,4-3 0,-4-2 0,2-2-1,-1 1-421,2-2 0,-3-1 0,1-5 380,2 0 0,1 0 0,1 0 0</inkml:trace>
  <inkml:trace contextRef="#ctx0" brushRef="#br0" timeOffset="286879">15943 11096 8355,'-5'-10'0,"-2"1"0,-3 2 0,-2 4 575,1 0 0,0 1 0,0 4 0,0 0-625,0 2 1,3 5 0,2-2 0,1 3 0,2 1 0,2 0 0,1 0-1096,0 1 1,10 4 0,3 1 0</inkml:trace>
  <inkml:trace contextRef="#ctx0" brushRef="#br0" timeOffset="286880">16032 11185 8355,'-11'0'1043,"5"-5"0,0 4 795,2-3-1506,-2-2 1,1 6-1,4 0-168,3 6 0,6 2 0,-3 2 0,0 2-186,-1 1 0,4-1 1,-4 0-1,-2 2-425,-1 1 1,-1 4 0,0-3-1,-1 0 11,-3 0 0,3-1 0,-4-4-404,0 0 1411,4 1-266,-4-6 0,5-2 0,1-8-236,3-4 1,-2-2 0,7-2 0,2-2-96,3-1 0,2-3 0,-2 2 0,2-2-3,1-2 0,1 3 0,2-2 0,-3 1-18,-1 0 0,-1-2 0,-4 7 0,0 2 355,1 2 0,-5 6-232,1 0 1,-6 3-1,2 3-74,-3 5 0,-1 3 0,0 3 0,0 2-1,0 1 0,0 1 0,0 2 1,0-3-1,0 0-7,0 1 0,4-5 0,1 2 0,1-2 2,3-2 1,1 0 0,1-1-1,1-1-230,3-2 1,-3-3-1,5 2 1,-3-1 0,3-2-1,0-2 1,2-1-1,-1 0-1528,1 0 1080,0 0 1,8-5 0,1-1 0</inkml:trace>
  <inkml:trace contextRef="#ctx0" brushRef="#br0" timeOffset="286881">16971 11241 8355,'4'-11'418,"0"0"1,3 0 0,-3 0 0,0-1 108,1 1 0,-4 0 0,3 0-471,-3 0 1,-2 1-1,-2 1 1,-2 3-174,-1 1 0,2 0 0,-3 2-32,-2 0 1,-1-1 0,-1 5 0,0 2 70,0 0 0,-4 7 0,-1 0 125,-2 4 0,3 2 0,-3-2 0,-1 2 0,2 0-12,2 0 1,2 3-1,2-4 1,0 0-20,0 1 0,3-3 0,2 5 0,1-2-297,3-2 0,1-2 0,1-1 0,0 0 12,0 1 0,4-2 1,4-3-1,2-3 200,1-3 0,0-1 0,2 0 0,0-1 26,2-3 1,1-2-1,-2-7 1,2 0 230,2-2 0,-4-4 0,5 3-16,1-1 1,-3 2 0,1-4 0,-1 0-136,1 2 0,-5-3 0,2 5 0,-4 2 0,-2 0 148,-2 2 1,-4 4 23,1-1 0,-4 6 0,-3-1 0,-2 7 114,-1 7 1,-1 1 0,-5 7 0,1 1-78,0 1 1,4 1-1,0 2 1,2 1-31,3 1 1,1 5 0,1-1 0,0 1-68,0-1 0,3 2 0,2-1 0,0 3-110,0-1 0,3 3 1,-3-7-137,1-1 1,-4 3 0,2-5 0,-3-1-54,-1-1 0,2-2 1,0-1-1,2-1 1,-2-2-160,0-2 1,-2-1 0,-2-4-15,-1 0 1,-4-1-1,-4-1 1,0-3 262,0-1 0,-5-1 1,-3-4-1,-2 0 259,-1 0 0,-5 0 0,0 0 0,0-2-436,0-1 1,-6 0 0,1-4 0,-4-1-1572,0 2 0,-3-5 1338,2 0 1,-10-6-1,1-5 1</inkml:trace>
  <inkml:trace contextRef="#ctx0" brushRef="#br0" timeOffset="287857">8978 12918 8355,'-11'0'593,"0"0"1,5-1-325,2-3 1,4 3-1,5-4 1,5 1-128,3 1 0,7-6 0,-1 3 0,2-2 0,1 2 0,2 0 0,2 1 0,4-1 1,1 1-34,-1 0 1,-3 1-1,-5 4 1,1 0-250,-1 0 1,-3 5 0,-2 2 0,-1 5-356,-2 2 1,-7-1-1,-3 3 1,-4 0-128,-4 3 1,-7-1 527,-7 5 0,-5-7 0,-2 6 0,-2-1-85,-2 1 0,2-1 0,-4-3 1,0-2 457,4 1 1,-2-6 0,3 1 0,1-3 0,3-2 0,2 0 251,1-4 0,6 0 0,-2-1-64,2 2-365,7 0 1,6-4 0,8 1 0,2 1 0,2 2-379,3-1 1,2-1 0,6 1-1,0 2-112,3 1 0,-2 0 0,2 3 0,-4-2 2,-3 2 0,1-3 312,-5 1 1,3 1 0,-3 2 0,-2-1 0,-3-2 0,-4 2-91,-1 1 1,2 1 342,-3 0 0,-2 0 1,-6 0-1,-6 1 43,-4-1 1,-2 0 0,1 0-1,-4 0-137,-2 0 1,-6-3 0,-3-2 0,-2 0 0,-1-1 55,4 0 1,-4-1 0,5-4 0,-1 0-229,3 0 0,2 0 1,3 0-1,3-1-348,3-3 1,2-2 0,2-5-120,0-1 1,5-2-1,1-3 282,0 0 0,4-2 0,-4-3 1</inkml:trace>
  <inkml:trace contextRef="#ctx0" brushRef="#br0" timeOffset="289020">10320 13198 9057,'10'-2'0,"-2"0"0,0-2 0,0 0 0,2 1 0,2-1 0,-3 0 1945,-1-1-1895,-3 4 1,-6-9-1,-2 3 1,-2-2-279,-1 2 1,2 0 182,-3 4 1,-1-2 0,-3-4 0,0 3 0,0 1-42,0 2 0,-2-2 0,-2 2 0,-2 0 42,0 2 1,-5 1 0,5 0 0,-2 0 119,1 0 1,3 1 0,-3 3 0,2 3 19,3 3 0,0 5 0,3 1 0,2 0-26,0 1 1,6 2 0,-2 0 0,3 1-46,1-1 0,0-2 1,0-3-1,1 1-75,3-2 0,2-4 0,5-3 0,0-1 27,0-2 1,1-2 0,-1-1-1,1-1 10,3-3 0,1-6 0,4-6-86,-1-2 0,-1 3 0,5-3 0,-1-3 0,-1-2-194,-2 1 0,1-7 0,-4 7 0,0-3 244,0-2 1,3 2 0,-4-5 0,-3 0 137,-3 2 1,1-4 0,-4 2 0,0-1 24,-2 1 1,-3-1 0,-1 4 0,0-1 74,0 1 1,-1 2 0,-2 6-1,-2 4 282,-1 3 0,3 2 0,-5 1 45,-1 2 1,1 6-406,0 1 1,3 10-1,5 8 1,0 3-1,1 3 6,3 2 1,4 4 0,5 6-1,2 2-201,-1 2 0,-2-4 0,-1 1 0,1-1-182,-1 2 0,-1-7 1,-2 1-1,0-3-229,1-4 1,1-2-1,1-1 1,0 0 4,0-4 1,0 2-1,0-5 1,2-3-99,2-3 1,1 0 0,4-5 308,-2-2 0,1-6 0,3-2 1</inkml:trace>
  <inkml:trace contextRef="#ctx0" brushRef="#br0" timeOffset="289539">10834 13175 8355,'7'-15'0,"0"-1"0,-1-1-23,0-3 0,-4 4 0,3 0 594,0 0 1,-3 7-1,1-2 87,-1 1 0,-4 5 0,-1 1-505,-5 3 0,-1 2 1,1 3-1,0 4 1,1 5-81,1 2 0,-3 1 1,4-1-27,-1 3 0,3 0 0,0-1 0,1 1-398,2-1 0,0-2 0,0 4-154,0 0 1,0-2-1,0-3 1,2-1-93,1-2 0,7-1 0,6-3 0,2-3 108,2-3 0,1 4 0,1 2 0</inkml:trace>
  <inkml:trace contextRef="#ctx0" brushRef="#br0" timeOffset="289540">11035 12750 8355,'-16'0'-158,"4"0"1,-3 0 384,2 0 0,2 0 0,0 0 0,0 0 0,1 2 0,1 0 0,3 3 1,1 1-1,2 3-374,2 1 0,1 1 1,0 0-1,0 1-867,0-1 1,6-4 579,6 1 0,-1-1 0,5 4 0</inkml:trace>
  <inkml:trace contextRef="#ctx0" brushRef="#br0" timeOffset="290447">11270 12985 9791,'0'-11'433,"0"5"1,0 0 0,0 2 0,-1-2-226,-3 0 1,1-1 0,-4 5 0,-2-2-253,-1 2 0,-1 0 0,-1 2 0,-2 2-53,-1 1 0,-3 0 1,1 4 33,0 2 0,3 2 0,-1 3 0,3 2-13,1 1 0,3 2 0,2 2 0,1-1 0,3-1 39,0 0 1,2 1 0,0 0-239,0-1 1,5-4-1,3 2 1,2-2-1,2-4-192,3-2 1,3-3 0,5 2 0,2-5-80,1-1 1,0-2-1,-3 0 1</inkml:trace>
  <inkml:trace contextRef="#ctx0" brushRef="#br0" timeOffset="290448">11438 13052 8355,'-12'0'0,"1"0"699,0 0-81,0 0 1,1 2-9,2 1 1,5-1 0,6 1-270,5-1 1,7 1 0,3 1-1,4-2-243,0 0 1,0-2 0,2-2 0,1 0-217,1-2 0,1-1 1,-2 2-1,0-4 157,-4 1 1,0-4-1,-6 4-353,-1 0 0,-2-4 1,-2 2-1,-1-2 0,-3-1-14,-1 0 0,-1 0 0,-4 0 1,-2 0-37,-1-1 1,-4-3 0,-4 1-1,-1 0 369,-3 1 1,-2 6 0,-6 1 0,1 1 151,-1 2 0,-8 2 0,-2 2 0,-2 3 223,0 4 0,2 1 1,-1 3-1,2 0 123,2 3 1,3-1 0,4 4 0,2 2-342,3 1 1,2 5 0,4 0-1,2-1-178,3-1 0,2-2 0,5 1-61,0-1 0,5-1 1,2-1-1,5-1 0,2-1-14,5 0 0,7 1-1831,4-4 1,7 0-1,3-4 1</inkml:trace>
  <inkml:trace contextRef="#ctx0" brushRef="#br0" timeOffset="290449">12052 13075 9380,'-6'0'5592,"1"0"-4394,5 0-1403,-5 0 1,3 0 0,-6 0 0,1 1-1,-1 1 1,2 3-2099,1 2 1,2 5-1,3 5 1</inkml:trace>
  <inkml:trace contextRef="#ctx0" brushRef="#br0" timeOffset="299072">101 14584 8355,'-11'0'617,"0"0"-644,0 0 0,0-4 328,0 0 1,3-4 0,2 0 0,1-2-1,2-1 439,2 0 1,1 0-1,0 0 1,0-1-599,0 1 0,5 0 1,3 0-1,3 0-143,4 0 1,-2-4 0,6 0-1,1 0 101,1-1 0,5 3 1,3-2-361,3 3 1,-5 5-1,6 0 1,-4 2 0,0 3 42,2 1 0,-4 2 0,-1 3-185,-2 3 1,-5 8-1,-2 4 1,0 2-1,0 1 161,-1 0 1,-5 5 0,-5 0-1,-1 0 295,-2 0 0,-2 3 0,-2-4 0,-3-1-6,-4-1 1,-3-2 0,-4 1 0,-3-1-34,-3 0 0,-2-3 0,0-2 1,-2-1-120,-1-2 0,-4-3 0,3-2 0,-2-3-124,-2-1 1,4-1-1,1-4-90,2 0 1,5 0 0,2-1-1,1-2-748,2-1 905,2-4 1,0-3 0,1-7 0</inkml:trace>
  <inkml:trace contextRef="#ctx0" brushRef="#br0" timeOffset="298549">169 14651 8355,'-8'-5'987,"2"-2"1,0-3 236,-1-2 0,4 6-1024,-5 3 1,5 6-1,-4 6 1,2 5-298,3 4 0,-3 5 1,0 4-1,0 6-76,0 7 1,0 1-1,3 4-15,-2 5 0,-4-1 0,5 2 0,-1 0-14,-1 0 1,4-7 0,-3 0 0,3-3-33,1-5 0,3 0 0,2-10 0,2-2 1,1-4-1068,2-5 1,1-4 575,1-4 0,-2-4 684,-3-11 0,-2-4 0,-5-10 0</inkml:trace>
  <inkml:trace contextRef="#ctx0" brushRef="#br0" timeOffset="299825">1544 14114 8225,'0'-11'477,"0"0"0,-2 0-128,-1 0 0,0 1 1,-4 2-1,-2 5 1,-1 3-1,-1 3 0,-1 5-378,-3 2 1,-3 1-1,-4 1 1,-1 3-29,1 4 1,-4 3 0,0 3-1,1 2 1,2 2 0,0 2-1,1 3 1,-1 2 0,2 2-80,3 2 1,0 1 140,3 3 1,3 1-1,-2 1 1,4 1-1,4 2 56,1-2 0,-2 6 1,3 0-1,2-2-27,0-1 1,2-2 0,2 3 0,0-2-67,2-2 1,8-2-1,-1-3 1,3-2-166,2-1 1,2-7 0,5-6 0,3-2-344,4-2 1,2-1 0,2-2 0,-1-4-47,1-3 1,9-1 0,3 0 0</inkml:trace>
  <inkml:trace contextRef="#ctx0" brushRef="#br0" timeOffset="303658">1935 14528 8266,'-8'-4'0,"2"-1"-55,1-1 1,0-1 596,2-5-252,1 6 1,-3-4-106,5 3 0,0-3 0,0-1 0,0 0 164,0-1 0,0 1 422,0 0-757,5 0 85,-3 5 1,6 6 0,-3 7-289,1 3 0,-2 6 1,4 3-1,0 2 1,4 1 99,2 1 1,0 3 0,3 0 0,1-1 4,-1-2 0,2-2 0,3-1 1,1-2-2,-1-2 1,0-1 0,1-5 0,-1-3 29,0-3 1,1-3 0,-1-1 0,1 0 0,-1 0 1,-1-5 0,-1-2 22,-2-3 0,0-3 1,1-2-1,-3-2 46,0 0 0,-4-3 0,3 4 1,-2-1-1,-2 0 8,0 0 1,-5-1 0,-1 0 0,-1 1 60,0 1 1,-1 4 0,-3-3 0,0 3 325,0 0-327,0 6 1,-3 2 0,-2 8-1,-2 5 12,-1 5 1,1 4 0,1 8-1,0 4-20,0 2 1,3 3 0,-2 1-1,2 3-89,-1 0 1,-1 1-1,2 2 1,0-2-8,0-1 1,1 0-1,-1-4-101,0-2 1,-2-2 0,2 1 0,-2-2 0,0-4-20,0-3 1,-2 2 0,2-1-326,-1-3 1,3-5 0,-1 1 0,3 0-1174,1-4 1415,0 0 0,10-7 0,2-1 1</inkml:trace>
  <inkml:trace contextRef="#ctx0" brushRef="#br0" timeOffset="305625">2908 15042 9069,'-12'0'0,"1"0"0,0 0 0,0 0 0,0 0 586,-1 0 0,8 0 1,4 0-1,6 0 0,5 0-139,4 0 0,-2 0 0,6 0 1,1 0-407,1 0 0,1 4 0,1 1 0,-1 0-305,1 0 0,0 2 0,3-2-57,4 2 1,-1-4-1,0 3 1,4 1 0,1-2 92,4 0 1,-1 2-1,-2-2 1,1 0-96,1 0 1,2 0-1,-3-3 1,1 3 66,-1 2 1,-3-4 0,-1 4 0,-5-1-167,-4 0 0,2-2 0,-7 3 1,-1 1 191,-2-2 1,-3 4 0,0-4 0</inkml:trace>
  <inkml:trace contextRef="#ctx0" brushRef="#br0" timeOffset="305179">3634 14528 8952,'11'-1'0,"-1"-3"0,-1-2 0,-3-2 0,0 1 1219,1-2-1210,-5 4 1,2 0 0,-8 5 0,-3 0 0,-4 0 0,-4 2-1,-5 1 36,-5 5 1,-4-2 0,-5 1 0,-2 2 0,-3 1 0,1 1 0,-2 0 0,0-1 57,-2-2 0,3 2 0,2-3-145,2 3 0,2 0 0,0-1 0,2-2 0,4 1 38,3-2 0,0 3 0,6-6 1,1 1-39,2 1 0,2-3 1,2 5-1,0-2-30,0-3 1,3 3 0,2 0-42,1 1 1,-2-2-1,3 3 68,2 2 0,0-3 1,4 1 109,1-2 0,4 3 1,4-2-1,0 2 82,0-1 1,5 1-1,3 3 1,2 0-61,1 0 1,2 4 0,1 0-49,1-1 1,9-2-1,-2-1 1,2 1-1,0-1 13,-2 0 1,5 0 0,-2 0-432,-4 0 1,1 1 0,-4-2 0,0-2 0,-2-1 38,0-3 0,-4 4 1,0-4-1,-3-1 52,0 2 0,-3-3 0,1 1 0,-2-1-436,-2-2 612,-7 5 1,3-4-1,-4 4 1</inkml:trace>
  <inkml:trace contextRef="#ctx0" brushRef="#br0" timeOffset="310697">4696 14550 6211,'0'-11'538,"0"0"0,0 0 0,0 0 1,0-1 793,0 1 1,0 0-1144,0 0 1,0 2 0,0 7-1,0 9 1,-1 9 0,-3 7-1,-2 2 1,0 2-449,2 1 1,-1 6 0,0 3 62,-1-1 0,4-1 0,-2-1 93,3-1 0,1-3 0,0-1 0,0-2-101,0-2 0,0-2 1,1-2-1,3-1-214,3-1 0,-1-5 0,2 1 0,0-3 0,2-2-587,1-3 0,4-2 974,0-5 1,5-5-1,-2-1 1</inkml:trace>
  <inkml:trace contextRef="#ctx0" brushRef="#br0" timeOffset="311283">5088 14617 9466,'-12'0'1388,"5"-3"-972,-1-1 1,5 0 0,-5 4-176,0 0 1,-2 5-1,0 3 1,1 2 0,3 1-1,0 0-113,-1 0 0,5 0 0,-2 2 0,3 2-163,1 3 0,-1 5 0,-2 3 1,0 2-71,0 1 0,2 2 0,1-4 16,0 2 0,0-4 0,0 1 0,1-3-184,3 0 1,-2-5 0,7 0 0,2-2-20,3-2 0,7-3 0,0-4 0,4-3 0,1-3 52,1-1 0,-2-1 0,5-3 0,-2-3 0,0-4 103,-2-4 0,-9-1 0,4-4 168,-3 1 0,-3 0 0,-4-3 1,0-2-1,0 0 98,0-2 0,-4-3 0,-4 2 1,-1-6 107,-2-1 1,-2 2-216,-1-1 0,-4-1 0,-4 6 0,-1-2 0,-2 1 25,-1 2 0,-5 1 0,2 5-111,-3 2 1,-2-1-1,0 6 1,-2 0 0,-1 3-1,1 3-36,1 4 1,2 3 0,0 2 0,-1 3-398,1 4 1,4 5 0,4 2-45,1-1 0,7 2 188,2-1 0,3 5 0,1-3 1</inkml:trace>
  <inkml:trace contextRef="#ctx0" brushRef="#br0" timeOffset="311691">5870 14126 8624,'-11'-19'0,"1"2"579,3 0-591,-3 2 1,8 4-4,-1 0 1,1 4 0,2-1 850,0 0 1,2 1 0,1 1 0,6 1 0,4 3-467,1 0 0,10 2 1,0 2-1,3 1-312,4 5 1,3 10 0,2 6-1,2 5-69,2 5 0,-4 9 0,1 6 0,-3 4-82,-5 4 1,-1 4 0,-6 7 0,-1 0-1,-3 2-23,-7-1 0,-1-2 1,-6 4-1,-2-4-77,-1-5 1,-6-11-1,-2 1-91,-3-4 0,-6-5 1,-4-1-57,-5-1 0,-1-5 0,-6 0 1,-4-3-368,-3-3 1,-3-4 0,-7 2 0,-3 1 26,-2-1 0,-12-3 0,-3 2 0</inkml:trace>
  <inkml:trace contextRef="#ctx0" brushRef="#br0" timeOffset="392469">1510 14047 8355,'-11'0'-298,"0"0"23,0 0 1,3 0-1,1-1 1,-2-1 386,-1-2 0,-1-5 0,0 3-139,-1 0 0,5 0-22,0 2 0,-1 3 0,-3-3 0,-1 3 0,-2 1 0,-1 0 0,1 0-234,2 0 0,1 0 1,0 0-34,-1 0 316,1 0 0,0-5 0,0-2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4:34.030"/>
    </inkml:context>
    <inkml:brush xml:id="br0">
      <inkml:brushProperty name="width" value="0.09071" units="cm"/>
      <inkml:brushProperty name="height" value="0.09071" units="cm"/>
      <inkml:brushProperty name="color" value="#ED331F"/>
    </inkml:brush>
  </inkml:definitions>
  <inkml:trace contextRef="#ctx0" brushRef="#br0">313 236 8355,'8'0'-2,"-1"0"0,1-4 1,3 0-1,0 0 1,0 1 44,0-1 1,0-1 0,1 2-1,-1 0 1,0 0 0,0 1-1,0-1-115,1 0 1,-1-1 0,1 3 0,2-2-81,1-1 0,3-1 0,-1 3 0,0-2-121,3 2 0,2-3 1,3 0-1,1 0-661,-1 0 934,3-4 0,1 3 0,5-5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7:05.920"/>
    </inkml:context>
    <inkml:brush xml:id="br0">
      <inkml:brushProperty name="width" value="0.09071" units="cm"/>
      <inkml:brushProperty name="height" value="0.09071" units="cm"/>
      <inkml:brushProperty name="color" value="#ED331F"/>
    </inkml:brush>
  </inkml:definitions>
  <inkml:trace contextRef="#ctx0" brushRef="#br0">1969 90 7648,'0'-12'-251,"0"5"0,0 0 257,0-2 1,0 3 0,0-2 39,0-1 76,0 0 0,-2 2 1,0 2-33,-2 0 0,-5 4-93,2-3 0,-3 3 0,-1 1 0,0 0 0,-1 0 30,1 0 1,-5 0 0,-3 0 0,0 0-138,0 0 0,-6 0 0,3 0 1,-3 0 131,-2 0 1,2 4 0,-4 0 0,1-2 20,-1-1 0,3-1 0,-4 0 0,0 2-27,2 1 1,-3 0-1,3 3 1,1 0-27,0 0 1,-3-2 0,4 4 0,1-1-33,1-1 1,-2 4-1,-1-2 1,0 0 16,-1 0 1,-1 2-1,1-3 21,0 3 0,2 1 0,-4-1 0,-1-1 0,0-2 6,1 2 1,-3 1 0,4 1 0,-2 0 19,1 1 0,-1 0 1,3 2-1,1 1-28,0-2 1,-1 5 0,2 0 0,-2 2 0,-1-1 1,-2 2 0,4-2 0,0 2 2,-1 1 0,-3 4 0,3 0 1,-1-1-2,3-1 1,-1 2 0,0 1 0,4 0 21,3 1 1,-1-2-1,2-3-18,-2 3 1,3-1 0,0 5 0,2 1-43,2 1 1,-2 2-1,1 0 1,2-1 0,0-1 13,2-2 0,1 1 0,1-3 0,2-1-9,-2 0 0,3-1 1,0-2-1,1 1 27,2 1 0,-2 0 0,2-2 0,0 0 12,2 2 1,1 1-1,0-6 1,0-1-9,0-2 1,5 0-1,2 0 1,3-2-3,1 0 0,4-2 1,2 4-1,0-2-18,3-3 1,5 3 0,2 1 23,2 0 1,0-3 0,6-1-1,2-3 1,3-2-14,0 0 1,8 1 0,0 0 38,1-2 1,1-1 0,-5 3 0,1-1 0,1-1 39,1-1 1,3 4-1,-5-4 1,-2 2 12,-1-1 1,1 1 0,-1 3 0,-2-1-40,-4-3 0,2 3 0,-1-2 1,1 2-38,-1 1 1,5 0-1,-1-1 1,4-1-22,2-2 0,6-1 0,-2 2 0,1-4 6,-1-3 1,1-1 0,-4 0 0,5 0 51,-1 0 0,0 0 0,3-1 29,0-3 0,0-1 1,0-4-1,0 2 1,0-1-26,0 2 1,1-4 0,1 4 0,2-2 0,-1 2-39,2 1 1,-2-2 0,3 2-38,-1-1 1,2 3 0,-3-1 0,-2 3-85,-1 1 1,-3-4 0,-1 1-1,2 0 89,-2 2 1,1 1 0,0 0 0,0 0 43,-2 0 1,-1 0 0,2 0-1,-2 0 2,-1 0 0,3 0 0,-1 0 0,3 0 0,1 0 0,0 0 205,0 0-192,-5 0 0,7 0 1,-2 0-1,1 0 1,1 0 3,2 0 0,-3 0 0,3 0 0,-4 0 4,-4 0 0,5 0 1,-4 0-24,1 0 0,-4 1 0,0 2 1,0 0-1,-1 1-1,0 1 1,-7-4-1,4 3 1,-1-3-18,-1-1 1,7 0 0,-7 2-1,2 0-74,0 2 0,6 0 0,1-4 1,-3 0-80,1 0 0,0 0 0,5 0 0,-2 0 58,-6 0 1,6 0-1,-7 0 80,2 0 0,4 0 0,-4 0 0,3 0 0,-1 1-53,0 2 1,-4-1-1,6 3 231,0 0 1,-3-3 0,-1 4 0,0-1 0,-1-1-90,0 1 1,5-4 0,0 3 0,1-2-79,0 2 1,1-3-1,1 3 1,0-3-62,0-1 1,1 0 0,1 0 0,1 0-19,-5 0 0,5 0 0,-6 0 0,1 0 76,0 0 1,1 0 0,1 0 0,-2-1-36,-1-3 1,-1 2-1,-3-4 117,4 1 1,0 0 0,-5 1 0,3-3 0,2-3-4,-1-1 1,-1 3 0,2 1 0,-1-2-19,2-1 1,-3-2 0,0-2 0,-2-1-52,-2 1 0,2 2 1,-3-1-1,-3 0 21,1-2 1,-6-4 0,0 3-1,-4 0 61,0 0 1,-4-3-1,-2 3 1,0-1 28,-4-3 0,-4-1 0,-2-2 0,-3 1-38,-5 0 1,-1-1 0,-5 1-1,-1 0-83,-2-1 1,-1-3 0,0-1-7,0-2 1,-5 3-1,-2-2 1,-3-1-1,-2 0 24,1-2 0,0-1 1,-1-2-1,-2 1 77,-1-1 1,0-3-1,3 0 1,-2 1-62,-1 1 1,-5 2 0,3-1 0,-2 2 12,1 2 1,-6 1 0,-6 4 0,-2-1-73,-2 2 1,-5-4-1,-6 2 1,-6 1-68,-4 2 1,-9-3-1,-6-2 1,-6 1-36,-7 0 0,-6-1 1,41 16-1,-1-1 134,-3 0 1,-1 0-1,0 2 1,0 0 0,-2 2-1,0 1 1,0-1 0,0 0 13,0 0 1,0 1-1,1 1 1,-1 0-1,-1 0 1,0-1-1,1 2 1,0 0-1,0 0 1,-1 1-21,0-1 0,0 0 1,2 3-1,0-1 0,-2 0 1,-1 1-120,2-2 1,1 1 0,2 1-1,0 1 1,-2-1 0,1 1-1,-1 0 1,1 0-362,-1 0 0,1 0 0,-45-1 0,-1 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7:07.997"/>
    </inkml:context>
    <inkml:brush xml:id="br0">
      <inkml:brushProperty name="width" value="0.09071" units="cm"/>
      <inkml:brushProperty name="height" value="0.09071" units="cm"/>
      <inkml:brushProperty name="color" value="#ED331F"/>
    </inkml:brush>
  </inkml:definitions>
  <inkml:trace contextRef="#ctx0" brushRef="#br0">2662 313 8355,'-8'-12'-1409,"1"-3"1323,4 2 1,-6-3 0,4 5-1,-1 0 1,-1 0 0,-1-2-1,1 0 1,-2-2 280,-1 1 1,-1 2-1,0 2 1,0 1-54,0 2 1,-2 0 0,-1-1 0,0 0-4,0 0 0,0-1 1,1 0-1,-2 2-28,1-2 1,-2 3 0,0 0 0,0-1-121,-1 1 1,-1 2 0,2-2 0,-2 1-16,-2 3 1,-1-1-1,-1 1 1,0-2 64,-1 2 0,-4 0 0,-3 2-100,-2 0 0,-3-3 0,-2-1 0,-4 1 0,-4 2 51,-3 1 0,-2 1 0,-4 2 0,4 2-22,0 1 1,-4-2 0,3 2-1,-1 0-13,0 0 0,4 2 1,-4 3-1,-1 0 12,2 0 0,0 2 0,3 1 0,-3 2 22,0 1 0,-2-2 0,4 4 1,1 2 20,-2 4 1,4-1 0,-3 5 0,0 0-20,1-1 1,-2 2 0,3 5 0,-2 2-27,2 4 0,1 2 0,1 2 0,1 0 0,0 0-4,3-1 1,3 1 0,5-1 0,4-3 12,3-4 0,2 1 0,2 0 31,-1-2 1,6 2 0,2 1-1,3-1 41,0 1 0,2-2 0,2-4 0,1 1-23,3 0 0,0-1 0,4 2 0,0 0-32,0-2 0,1 7 0,2-5 0,1 2 0,3 1 0,1 0 0,2-1 0,2 0-21,-1-1 1,4-1 0,1-1 0,1-2 0,3-1 0,1-2 0,1-2 0,1-1 0,0 0 0,4-1 0,2-3 0,4-3 0,1-3 0,2-1 0,3 0 612,1 0-529,1 0 1,3-4 0,2 0 0,3-1 25,3-3 1,3 2 0,1-4-1,-1 1-61,1 3 0,4-3 0,0 2 0,-2-1-16,-1-1 0,-2 4 0,-3-4 1,-2 2-60,-1-1 0,-6-3 0,3 2 0,-2 0-1,0 1 1,3-5 0,-5 2 50,5-3 0,-3-1 1,3 0-1,1 0 1,1-1 45,1-3 1,-1 2-1,0-6 1,3 0-26,3-2 1,-1-3 0,0 0 0,-5-2 16,-3 1 0,5 0 0,-7 1 0,-1-2 11,-1 1 0,-2-2 0,1 1 1,-5 0-37,-5-1 0,2 2 0,-4-3 0,2-1 5,-1 1 1,-2 0 0,-6-3 0,0 1 15,1-1 1,-2-1 0,-1-2 0,-3-2 150,-1-1 1,-1-5-1,-4 1-21,0-2 1,1-7 0,-2-1-1,-2-1 1,-2 0 27,-1-1 1,3 0 0,-4 0-192,-2 1 0,-1 3 1,-1-1-1,0-2 1,0 0-37,0-2 0,-3-6 0,-2 4 0,0-1-87,0 0 0,-3-2 0,3-2 0,0 0-7,0 1 0,-3 0 0,-1 4 0,-4 1-7,-1-1 0,-10 3 1,0 3-1,-3 7 0,-4 3 0,-10 4 0,-5 7-2,-4 3 0,2 4 0,-4 3 0,-3 5 0,-2 1-26,-3 2 1,-6 7 0,2 2 0,-4 8-380,-2 4 0,-7 4 448,-5 8 0,35-12 1,0 2-1,-39 23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8:19.657"/>
    </inkml:context>
    <inkml:brush xml:id="br0">
      <inkml:brushProperty name="width" value="0.09071" units="cm"/>
      <inkml:brushProperty name="height" value="0.09071" units="cm"/>
      <inkml:brushProperty name="color" value="#ED331F"/>
    </inkml:brush>
  </inkml:definitions>
  <inkml:trace contextRef="#ctx0" brushRef="#br0">2404 314 8355,'5'-6'-394,"-4"-4"690,3 2 1,-3 2 206,-1-1-1173,5 4 476,-4-2 0,-1 5 139,-7 0 1,-3 4 0,-2 0 0,-2-2-1,-1-1 8,1-1 0,1 0 0,-1 0 177,-1 0 1,-4 0 0,5-1 0,-1-1 0,0-3-13,0-2 0,0 5 0,4-3 0,0 0-127,-1-2 1,5 2-1,-1 0 1,0 1-34,-2 0 1,2-3 0,1 3 0,-2 2 4,-1 0 0,-5 2 1,-1 0-1,0 0 25,0 0 0,-4 4 0,3 1 0,-2 0 47,0 0 0,2 0 1,-3-3-25,2 2 1,0 4 0,-2-5 0,2 1-13,-2 1 0,-3-3 1,-1 5-1,-3-1 0,3-1 1,0 0 0,2 0 0,-1-3 1,1 2-35,0-2 0,-4 1 1,-1-1-1,3 3-40,0 2 0,0-5 0,0 3 0,-3-1 27,3 0 0,0 3 1,2-2-1,-1 0 3,1 0 0,-4 4 0,-1-3 1,-1 1 33,1 1 1,-4-1 0,2 4 0,-1-1 7,1-2 1,-1 2 0,-4-3-3,1 3 1,-1 2 0,1 2-1,-1 1 12,1-1 1,-1-2 0,0 1 0,1 0-1,-1 2 21,1-1 0,-1 2 1,2 0-1,1 0-11,1 0 0,5 1 1,-1-4-1,3 2-19,0-1 0,1 3 0,0 1 1,-1 0-52,1 1 1,1-1-1,1 6 1,1 1-14,-1 1 1,3 0 0,-2-2 0,1 0 30,0 3 1,-2 2 0,4-3 0,-1 1 34,-3 0 1,3-4-1,-2 5 50,-1-1 0,4-3 0,0 2 1,1-3 26,0 0 0,0-2 1,5-1-1,1-2 1,3 1-28,1-2 1,-2 3 0,3-5 0,2 0-13,0 1 0,2-3 1,0 3-1,0-1-9,0 0 1,0 0 0,2-4 0,1 1 18,5 3 1,2-3-1,1 3 1,1-2 14,3-2 1,-1 0 0,5-1 0,0-1 31,3-2 0,4-1 0,1 3 0,2-3-20,2-1 0,1 0 0,3-2-68,2 1 1,1 3 0,5-3 0,-2-1-35,1 2 0,-2-2 1,1 4-1,0 1 1,-2-1-30,-1 1 1,0-5 0,1 5 0,-1-1 25,1 0 1,2 1 0,-3-3 0,2 0 24,2 0 0,2 3 0,2-5 0,1 0-7,1-2 1,6-1-1,-2 0 1,2 0 51,2 0 0,0 0 0,0 0 0,-1 0-34,-3 0 0,5 0 1,-5 0-1,-1 0 4,0 0 1,-4 4 0,6 1-107,0 1 0,-6-2 0,0 2 0,1 0 48,-2 0 0,-1 1 0,0 1 1,0 0-1,0-1 61,-1-1 1,-3 3 0,0-4 0,0 0 12,-1 0 1,4 2 0,-3-3 0,2-1-2,2-2 0,-1 3 0,1-1 1,-1 0-16,-3-2 0,1-1 1,-4 0-1,1 0 2,-1 0 1,1 0 0,-3 0 0,1 0 23,-1 0 0,-1 0 0,-1 0 1,-1 0-8,1 0 1,-1 0 0,1 0-9,-1 0 1,-3 0-1,0 0 1,1 0-19,1 0 1,-1 0 0,2 0 0,1 0-1,1 0-58,0 0 1,2 0 0,2 0 0,-1 0 10,1 0 1,3 0 0,-2 0 0,1 0 23,0 0 0,-4 0 0,3 0 0,-1 0 50,1 0 1,-3 0-1,3 0 1,0 0 65,0 0 1,-3 4 0,3 1 0,-1 0-4,1 0 1,-3-2 0,3-1-1,0 0-72,0 2 1,1 0 0,2-3-1,-1 1 46,-1 2 0,-1 0 0,2-4-156,-1 0 0,-3 3 0,1 1 0,1 0 0,-1 0 75,-1-1 0,3 2 1,-2-2 29,0 1 1,-3 1-1,3-3 1,-2 3 0,-1 0-1,-3 0 1,4 0-1,-4-3 1,2 2 8,0-1 1,2-2 0,2-1-1,-1 0-17,1 0 1,3 0 0,-1 0 0,1 0-18,-1 0 1,5 0 0,-4 0-1,1 0 20,0 0 0,4 0 1,2 0-21,-2 0 0,-1 0 0,-1 0 0,-1 0 1,1 0 6,0 0 1,-1 0-1,1 1 11,0 3 1,1-3 0,1 3 0,3-3-1,-1-1 9,1 0 1,0 0-1,-2 0 1,3 0-11,0 0 1,4 0 0,-4 0 0,1 0-2,0 0 0,0 0 1,4 0-1,-1 0 2,-3 0 0,1 0 0,-3 0 1,0 0-14,-1 0 0,4 4 1,-5-1-1,-1 0-1,-1-2 0,6 0 0,2 2 15,-1 1 1,-2-1-1,4-3 1,2 0 0,0 0 8,0 0 1,-1-1 0,1-1 0,2-2 48,0 1 1,8-2-1,-2 2 1,-2-1-67,-1-1 1,3 4 0,-2-3 0,2 2-37,-2-2 1,2 3 0,-4-3 0,0 3-15,-1 1 0,7 1 0,-2 1 0,-2 2-2,0-1 1,0 2-1,-2-2 1,0 1 20,-1 1 1,4-4-1,-3 3 1,0-2 33,-1 2 0,4-3 0,-5 3 54,0-3 0,-1-1 1,1 0-1,1 2-33,3 1 0,-4-1 0,3 1 0,0 0 0,0-1-8,3 2 0,0 0 0,-1-3 0,0 1-18,0 2 0,2 4 0,1-3 0,-1 0-14,-3 0 1,6 2-1,-5-2 1,0 0 6,-2 0 1,5 2 0,-3-3 0,0 0 2,-2 1 1,2-3-1,0 4 1,0-1 1,0-2 1,5-1 0,-2 1 0,2 1 0,-1-2 1,3 3 0,0-1-1,-2-2 0,3 0 0,-1-1 0,0 1 31,1 2 1,-6 0-1,4-3 1,3 1-1,-3 2 9,-3-1 0,3-1 0,-5 1 1,-1 0-20,2 0 0,-5-1 0,0 1 0,-3 0-17,-2 0 1,6 2 0,-6-1 0,0-1-32,-3 2 0,2-2 0,-3 3 0,3-1-8,1-2 0,2 1 0,0 1 0,0 0 11,0 0 1,2 3 0,-3-4 0,0-1 59,-2 2 1,-2-2-1,3 3 54,0-1 1,2 2 0,-1-2 0,-2 0-26,0 0 0,1 4 0,2-3 0,2 2 0,-1-1-113,2 2 1,-3-3-1,4 1 1,1 1-53,-1-2 0,-3 3 0,5-4 0,-1 0 58,-1 0 0,8 2 1,-3-3-1,1 0 22,0 1 1,4-4 0,2 3 0,0-3 20,1-1 1,-4 0 0,3 0 0,-1 0-23,-3 0 1,5 0-1,-7 0 1,1 0-18,0 0 1,4 0-1,-6-1-5,1-3 0,4 1 1,-2-3-1,-2 0 46,1 0 1,-8-2-1,6-3 1,-3 0-1,-2 0 131,-2 0 0,-3-1 0,-2 1 1,-2-1-16,-1-3 1,-3-1 0,2-4 0,-3 1-47,-4-1 0,-1-1 0,-4-2 0,-1-2-61,1-1 1,0-4 0,-3 3 0,-1-2-25,1-2 0,-4 2 0,-2 0 0,0-1-26,-1 1 0,3-3 1,-2 1-1,1-4 40,-1-2 1,-3-4-1,-5 4 27,1 0 0,2-1 1,-2 1-1,-2 1-99,0 1 1,1 0-1,-1-1 1,-2-1 0,-1 1-98,-2 1 0,3-2 0,-4 0 1,-2 0 78,0 3 0,-2 0 0,0 1 0,0 0 102,0 4 1,-4-3 0,-2 5 0,-2 0-65,1-1 1,0-1-1,-4 3 1,0-1 0,0 0 1,-5 4 0,-4-4 0,-3 4-17,-3 1 0,-5 0 1,1 3-1,-2 1-8,-1 2 1,-6-3 0,0 4 7,-1 2 1,-3-3-1,2 1 1,-3 1 76,-5 2 0,4 0 0,-5 1 0,1 0 0,-2 0 35,0 0 1,-7 3-1,2 1 1,-2-2 37,-3-1 1,-1 0 0,-5 2 0,1 1-37,-1 2 1,-5-3 0,-1 1 0,-2 1 14,1 3 1,1-2-1,-3 1 1,2 1-40,-2 2 0,3-3 0,-1 1 0,0 0-39,0 2 0,-2 1 0,2 0 1,1-1 58,3-3 1,-5 3-1,2-3-17,1 3 0,6-3 1,-5 0-1,3 2 3,1 1 0,0-3 0,0-1 0,0 0 0,0 0 1,0 2 1,-3-1-1,-1-1 1,0 0-22,0 0 1,1-3-1,-4 3 1,0 0 5,0 0 0,-6-2 0,1 2 0,-2 0-6,2 0 1,-7-3-1,6 3 1,-5-1-12,0-2 0,3 3 0,-4 0 0,1 0-7,1-3 1,-1 2 0,4 0 0,-3 0-21,4-1 0,-9 4 0,7-4 22,0 2 1,-2-2-1,1 2 1,-2-1-1,0-2-3,1 2 0,-4-3 0,2 6-76,-2 0 1,-2-2-1,-2 0 1,-1 0-1,0 0-80,-1 3 1,2-3-1,-4 1 1,2 0 75,2-1 1,-2 4-1,0-2 1,1 0 75,2-1 1,-4 3 0,6-4 0,-3 1 3,-2 1 0,7-2 0,-3 2 0,0-1 85,2 2 0,-3-3 0,5 1 0,-1 2-50,2 1 1,-3-3 0,3 0 4,1 2 0,-4-3 0,3 1 0,-3 1 0,1 1 4,5-2 1,-6 3 0,5-3-162,-4 3 0,-5 1 0,7-1 0,-2-2 0,0 0 64,2 0 0,-4 2 0,-4 1 0,1 0 70,1 0 0,-2 0 0,-1 0 1,0 0 23,0 0 0,-7 0 0,3 0 0,-1 0-15,-4 0 1,3 0 0,-6 0-1,3 1 13,3 3 1,-7-3 0,4 4 0,-2-1-33,0-1 0,-5 2 0,11-2 6,-2 1 1,3 1-1,-4-3 1,4 2 48,0-2 0,3 3 0,-2-1 0,0 0 1,2-1 11,2 1 1,-3 1 0,1-2-1,-2 0-31,0 0 1,6 2-1,-2-1 1,2-1-42,2 2 0,-4-4 1,0 4-1,1-1-20,2 0 0,0 1 0,1-3 0,-1 3 6,-3 2 1,6-5-1,-2 2 1,1-2 7,0 2 1,-2-3 0,2 3 0,3-3 109,3-1 0,-5 4 1,2 0-35,2-2 0,-2 3 0,2-1 1,-1 0-56,-3 1 1,7-3 0,-2 4 0,-2 0 0,-1-1-9,3 0 1,-3 0-1,7-2 1,-1 1-10,-1-2 1,2 3 0,0-1 0,1-2-6,3-1 0,-3-1 1,3 0-1,-2 2 44,2 1 1,-2-1 0,6 1-17,0-1 1,-2-2 0,2 0 0,-1 0 0,2 0-2,2 0 0,-6 0 0,4 0 1,-1 0-12,-2 0 0,1 0 1,4 0 12,1 0 0,-5 3 1,0 1-1,2 0 0,1 0-23,1-1 1,-4 2-1,-2-1 1,0 2-32,1 0 1,-8 3 0,8-4-1,-1 0 19,0 0 1,2 2 0,3-2 0,0 2-90,1 1 1,-3-1 0,7 0 0,-1 0-176,1 0 1,-2 3-1,6-4 1,1 1-640,1 1 445,1-6 0,0 8 0,0-4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7:17.741"/>
    </inkml:context>
    <inkml:brush xml:id="br0">
      <inkml:brushProperty name="width" value="0.09071" units="cm"/>
      <inkml:brushProperty name="height" value="0.09071" units="cm"/>
      <inkml:brushProperty name="color" value="#ED331F"/>
    </inkml:brush>
  </inkml:definitions>
  <inkml:trace contextRef="#ctx0" brushRef="#br0">11057 14629 8488,'-6'-2'374,"3"-1"1,6 1-435,5-1 1,-2 1 0,1 2 22,2 0 231,1 0 1,1-1 33,0-2 0,1-4 0,-1-4 0,0 0-32,0 0 1,4-4 0,1-1 0,2-2-77,1-2 1,4-1 0,2-1 0,1 0-37,-1-1 0,3 1 0,3 0 0,4 0-30,2 4 0,5 2 0,-2 4 53,0 1 0,-4 1 0,-5 3 1,1 3-154,-1 3 0,-5 6 0,-1 2 0,-4 5 1,-3 2 30,-2 5 0,3 3 0,-5 3-315,0 1 1,-5 5-1,-3-1 1,-1 2-1,-2 1 109,-2-3 1,-1 1 0,0-5-1,-1-1 166,-3-2 1,-2 3 0,-6-1 0,1-3 54,0-2 1,-5-2 0,-4 2 0,-4-3-46,-2-1 0,-6 3 0,0-4 1,-6-2 47,-1 0 0,-4-6 1,-2 1-18,0 0 0,-1-3 0,9-1 0,1-3-34,1-1 0,2 0 1,5-1-1,4-1 1,6-3-172,2-2 0,-2 0 1,6-4-445,2 0 1,1-1 0,-2 1 0</inkml:trace>
  <inkml:trace contextRef="#ctx0" brushRef="#br0" timeOffset="-548">11292 14841 8632,'1'-11'549,"3"0"1,-3 0-9,3-1 1,1 5 0,-1 2-430,-2 4 0,0 3 1,-4 9-1,0 2 0,-2 2 1,0 3-1,1 3 0,-2 3-162,-1 2 1,2 3 0,-2 4 0,-1 2 0,1 1 0,-1 3-1,-1-1-602,1 1 1,4-2 0,0-4 0,1 0-350,2-4 0,0-2 609,0-9 0,0 3 0,0-3 0</inkml:trace>
  <inkml:trace contextRef="#ctx0" brushRef="#br0" timeOffset="566">12600 14338 8464,'0'-17'0,"0"2"54,0 2 0,0 2 332,0 0 0,0 0 1,-1 0-1,-1-1 1,-3 2-48,-2 3 1,1 1 0,-3 3 0,2 0-263,-2 0 1,-1 3 0,-2 4 0,-2 4 164,-1 6 0,-3 1 0,2 6-214,-2 3 0,3 6 1,-3 1-1,-1 5-61,2 5 0,-4-2 0,3 1 0,-1 0 0,1 0 64,-2 2 1,4-2 0,1 1 0,3 0-28,0-2 0,2 7 0,3-3 0,3-2 6,3-2 0,1 2 0,0-3 0,1-2-121,3-2 0,6 0 0,6-2 0,0-2 0,2-3 0,0-1 0,5-1 0,3-2 1,2-5-986,3-2 0,3-1-753,3-3 1284,-2-6 1,8 4-1,-3-4 1</inkml:trace>
  <inkml:trace contextRef="#ctx0" brushRef="#br0" timeOffset="1416">13170 14562 8355,'-3'-12'98,"-1"0"1,1-2 1578,2-1-1177,-4 0 1,4 4-1,-3 0-38,3 0 1,-3 0 0,-1 1 0,0 1-150,0 2 0,2 3 0,1-2-395,-1 1 1,1 2-1,0 6-9,4 1 0,3 9 1,5 2-1,0 5-6,3 2 1,2 4 0,-2 2 0,3-1-52,2 0 0,-1-1 0,3-3 0,-1-2 0,1-2 3,1-5 0,0-1 0,-1-3 0,-3-1-18,-1-2 0,3-5 93,-4 2 0,0-3 0,-3-1 1,1-1-1,-1-3 0,-2-3 0,0-3 1,0-1-1,0 0 0,-2 0 1,0-1-1,1 0 0,-1-2 49,0-1 1,0-1 0,-4 3 0,0-2 0,0 0 0,-1 0 0,0 0 0,-2 1 0,-1 2 1486,0 1-1245,0-1 0,-5 8 0,-1 4-81,0 6 1,-4 7 0,2 5-49,-2 3 1,2 0 0,-1 9-1,-2 1-44,-2 1 0,3 3 0,-4 1 1,1 1-1,2 1 0,0-1 0,0 0 1,-1-1-1,1-2-102,0-5 0,0 2 0,1-4 0,1-3-132,2 0 0,1-3 0,-3-1 0,3-3-297,1 0 1,1 1 0,4-3-952,0-1 0,1-3 649,3-4 0,2-2 0,5-5 1</inkml:trace>
  <inkml:trace contextRef="#ctx0" brushRef="#br0" timeOffset="3710">13696 15121 8355,'-5'6'-271,"-3"-3"1,2-1 499,-1-2 1,3 0 0,-3 0 1503,-2 0-703,4 0-165,0 0-670,5 5 1,5 0-1,2 2-157,3-3 0,1 1 1,2 0-1,1 0 1,2 0-1,1-3 164,3-1 1,2-1-555,4 0 0,-2 0 0,2 0 0,-2 0 0,-2-1-27,0-3 1,1 2-1,-2-4 1,-1 0-1,-3-1 45,-1-1 0,-1 1 1,-4 0 179,1-2 1,-1 3-1,-1-1 1,-3-2 0,-3-1 233,-3-1 0,-1 3 0,-1 2 135,-3 1 1,-2-2-107,-5 3 0,-2-3 0,0 3 0,-3 1-15,-2 2 1,0 1 0,-5 0 0,2 0 0,1 0 69,2 0 1,0 1 0,-2 3 0,3 2 0,1 2 152,2-1 1,3 1 0,2 3 0,3 0-282,1 0 1,-2 4 0,3 1-55,1 2 0,2-3 0,1 3 0,1 1-160,3-2 1,2 1 0,5-5 0,1 2-118,-1-1 1,4-3 0,1-2-1,1-3-231,3-1 1,0 2-1,1-3 1,-1-1-375,0-2 0,3-2 869,-4-3 1,7-2-1,3-6 1</inkml:trace>
  <inkml:trace contextRef="#ctx0" brushRef="#br0" timeOffset="4262">14344 15053 8355,'-5'7'0,"-1"-2"0,-5-5 715,0 0-32,5-5 708,-4 3 1,3-3 99,-4 5-1540,5 0 0,0 2 1,3 1-13,0 5 0,-1 2 0,4 1 0,0 1-123,0 3 1,0-2 0,0 3 0,0-1 8,0 0 1,0 3-1,1-1 1,2-1 74,0 0 1,6-1 0,-2-4 0,3 0-10,2 0 0,-1-3 1,0-2 13,0-1 1,2-1 0,0-4 0,2 0 33,-1 0 1,-2 0 0,-1-2-1,1 0 1,-1-3 0,0-1-1,-1-3 1,-1-1 0,-3-1-1,0 0 76,0 0 0,-3-1 1,0 0-10,-1-3 1,-2-1 0,1-4 0,1 1-1,2-1 1,-1-1-383,-2-1 1,-1 1 182,0 2 0,0-1 0,0 5 0,0 2-548,0 0 0,0 6-177,0-1 190,0 6 677,0-3 0,-5 10 0,-1 1 1</inkml:trace>
  <inkml:trace contextRef="#ctx0" brushRef="#br0" timeOffset="5183">14747 15132 7747,'-8'10'18,"1"-3"1358,4-2 0,-2 0-1060,0-4 0,5 4 0,0-5 0,7 0 0,3 0 1,1 0-209,0 0 0,0-3 1,0-2-1,2-2 1,0 0-190,2 1 0,0-4 1,-4 2-1,1-2-139,-1-1 0,-4 0 1,-1 0-1,-1 0 1,-2-1-228,-2 1 1,-1 4 0,0-1 355,0 0 0,-1 1 0,-3 0 0,-3 0 105,-3 0 1,-1 2 0,-2 5 78,-2 0 0,2 0 0,-5 0 0,1 0 18,-1 0 0,1 0 0,-2 0 0,3 2 107,0 1 1,4 0-1,-2 4 1,4 2-1,4 1 1,1 1 0,2 0 1,2 0 0,1 1-334,0-1 0,0 4 0,1 0 1,2-2-71,1 0 0,4-2 1,0 0-1,2 0-262,1 0 0,4-1 0,1-1 0,0-3 1,1-1-616,1-2 1,0-2-1,5-1 979,-1 0 0,5-5 0,2-1 1</inkml:trace>
  <inkml:trace contextRef="#ctx0" brushRef="#br0" timeOffset="5184">15093 15076 8355,'0'-8'703,"0"1"-148,0-1 0,-3 1 1563,-1 0-620,0 4-913,-1-2-624,4 5 0,-5 0 0,3 1 0,-1 3 0,2 4 0,1 1 0,1 3 0,0-1 0,0 0-154,0 0 1,0 0-20,0 1 1,0-1-1,0 0 1,1 0-806,3 0 725,2-5 0,1-1 76,1-5 0,-2-1 0,3-1 1,-3-3 93,-1-1 0,2-2 0,-2-3 0,0 0 98,0 0 1,4-2 0,-3-1 92,0 0 1,4-3 0,-3 4 0,0-3 14,0-2 1,1 3-1,2-3 1,-1-1 0,-3 2 133,-1 2 1,3 2 0,-1 2 179,-1 0 1,3 4 0,-4 0-199,1 2 1,-3 5 0,4 7 0,-2 1-112,-3 5 1,3 5 0,-1 0 0,-2 0-68,0 1 1,1-2-1,1 3 1,-2-1-48,0 1 1,-1-3 0,1 0 0,2 0-215,-1-4 0,2 0 0,0-2-242,1 0 1,-2-1-1,2-1 1,0-3-857,0-1 1,2-1 729,3-4 0,0 0 0,0 0 0</inkml:trace>
  <inkml:trace contextRef="#ctx0" brushRef="#br0" timeOffset="5594">15686 14047 8355,'-11'-17'545,"4"1"-228,4 5 0,1 3 0,4 2 0,1 0 288,5 0 0,7 3 0,5-1 0,3 3-234,3 1 1,5 6 0,0 5-1,3 7-258,0 3 1,5 11 0,-6 6-1,-2 4 1,-4 4-49,-3 2 1,-2 7 0,0 4 0,-1 2-46,-2 4 0,-2-9 0,-3 5-79,1-5 0,-1 4 0,-6-4 0,-1 0-46,-2-2 1,2-5 0,-3-4 0,-2-1-60,-1-3 0,-2 1 0,-3-5 0,-3-2-287,-3-4 1,-6 1 0,-4-3-1,-4 1-225,-2-1 1,-8-5-1,-1 0 1,-4-5-164,-3 1 1,-3-2 0,-3-1 612,-4-1 0,-3-1 0,-1-4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3:25.253"/>
    </inkml:context>
    <inkml:brush xml:id="br0">
      <inkml:brushProperty name="width" value="0.09071" units="cm"/>
      <inkml:brushProperty name="height" value="0.09071" units="cm"/>
      <inkml:brushProperty name="color" value="#ED331F"/>
    </inkml:brush>
  </inkml:definitions>
  <inkml:trace contextRef="#ctx0" brushRef="#br0">4473 257 8355,'11'-1'-764,"-1"-3"653,-3-3 1,-3 2 0,-8 1 0,-3 2-1,-3-1 1,-2-1 0,-2 1 246,-1-2 1,-5 4 0,1-4 0,-2 1 0,-1-1 0,0-1 0,-1-2-1,0 1 90,-3-1 0,-3 1 0,-5-3 1,1 1-202,-1 2 1,1 3 0,-2-2 0,-1 0-74,-1-1 1,-2 5 0,3-3-1,-1 1-51,1 0 1,0 0-1,0 1 1,-1-1 28,1 2 0,-3 1 0,1 1 67,-2 0 0,-1-4 0,-4 0 0,0 2 0,-1 0-10,-2 2 1,-3 0-1,-5 0 0,0 0 1,-1 0 0,-1 0-1,-2 0 1,2 0-19,1 0 1,-2 0 0,2 0 0,2 0 101,1 0 0,3 0 1,-1 0-1,0 0-33,1 0 0,0 4 0,2 0 0,-2-2-15,0 0 1,-3-2 0,2 0-1,-3 1-33,-1 3 0,5-3 1,3 4-1,2-2-67,1 1 1,0 1 0,1-2 29,-1 0 1,3 5 0,-1-3 0,-1 0 34,-2 0 0,1 3 0,-5-1 0,2 0 0,2-1-20,-1-1 1,-2 4 0,1-2 44,-4 3 0,3-2 1,-1-1-1,0 2 1,1 1-18,2 1 1,-3 0 0,-1 0 0,2 1-3,4-1 0,-4 0 0,6 0 0,-1 0 10,2 1 1,6-1 0,-1 0 0,2 0 69,2 0 0,-1 0 0,1 1 0,0-1-66,3 0 1,3 4 0,5 0-76,-1-2 1,1 4 0,0-3 0,-1 1 15,1 2 1,3-4 0,2 5 0,1-2 0,2-3 16,2 0 1,2-1 0,1 2 34,2 1 1,3 0 0,-2-4 0,1 0 0,2 0 45,2 0 1,1 6-1,0 0-15,0 0 0,4 0 1,1-6-1,1 0 7,3 0 1,0 0-1,4-1 1,1-1 54,0-2 0,10 1 0,-2 2 0,3-2 75,3 0 0,0-4 0,7 2-57,2-1 1,4 0-1,8-3 1,3 2-36,2-2 0,5 0 0,2-2 0,5 1 0,-1 1 46,1 2 0,5 0 1,-5-3-203,2 3 0,-4-3 0,3 4 0,-3-1 0,-4 1 60,-1 1 0,0-2 0,-4 3 1,-3 1 55,-4-2 1,3 2 0,0-3 0,0 0 17,-3 0 1,2 0 0,-2-2 0,0 1 3,-2-2 1,2-1-1,1-1-10,-2 0 1,-1 0-1,-2 0 1,2 0 5,3 0 0,-7-1 0,2-1 0,-3-2-56,-2 1 1,-1 2-1,1 1 1,1 0-1,-1 0 20,-1 0 1,4 0-1,-1 0 1,2 0-93,-2 0 1,4 0-1,-1 0 64,2 0 1,-1 0 0,6 0 0,-2 0 0,0 0 46,0 0 0,-1-1 0,4-2 0,-1 0-2,-4 0 1,6 1 0,-5-1 0,1-2-13,0-1 1,0 2 0,0-2 0,-2 0 7,-1 0 1,-3 2-1,0-2-45,-2 1 0,-4-3 0,1 5 0,-2-1 29,-3-1 0,-2 4 1,2-4-1,0 1 0,-2-1-2,-2-1 1,0 3 0,2-2-18,-1 0 0,-4 3 0,4-6 0,0 1 0,-1 0 24,1-1 0,-5 1 0,2-3 0,0 1-17,-1 2 1,0-1 0,-4-3 0,-1 0-7,-2 0 1,1-4 0,-4 0 0,0 0 9,0-1 1,-2 0 0,-6-6 0,-1 1 0,-2-2 0,2-3 0,-3 0-144,-2-4 0,0-3 0,-4 0 0,-1-1 6,-5 1 0,-3-1 0,-3 1 0,-3-2 0,-3-1-15,-4-1 0,-7-1 1,-2 6-8,-7 2 1,-8 3 0,-5 5-1,-4 0 1,-4 4 135,-2 3 1,-10 2 0,3 4 0,-4 1-46,-5 4 1,5 3 0,-6 1 0,6 0-60,2 0 1,1 5 0,4 3 0,2 1-62,6 3 0,-5 0 1,10 2-1,0 1-699,5-2 714,8 5 1,-3-1-1,4 5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3:32.419"/>
    </inkml:context>
    <inkml:brush xml:id="br0">
      <inkml:brushProperty name="width" value="0.09071" units="cm"/>
      <inkml:brushProperty name="height" value="0.09071" units="cm"/>
      <inkml:brushProperty name="color" value="#ED331F"/>
    </inkml:brush>
  </inkml:definitions>
  <inkml:trace contextRef="#ctx0" brushRef="#br0">3790 112 9742,'-6'-5'-134,"1"4"1,6-4 443,3 5 0,-3 5 1,4 2-1,-1 3-155,-1 2 1,2-1-1,-2 1 1,1 2-289,-2 1 1,3 5-1,0-3 18,1 0 1,-2 4 0,2-2-1,0 1 47,1-1 0,-4 2 1,4-4-1,-1 2 70,0-1 0,-2-3 0,2 4 0,-1 1 0,-1 0 173,1-2 1,-4 3 0,3-2 0,-2 2-77,2 2 1,-3-1-1,3 1 1,-3 2-33,-1 1 0,0 4 0,0-2 0,0-1-83,0 0 0,0-1 0,0-3 1,0-1-42,0 0 1,-4 1-1,0-2 1,1-1 31,-2-2 0,4-4 1,-4 2-151,0 0 1,2-6 0,-3 4-101,1 0 0,-2-1 0,2-2 127,-2 1 1,4-1-1,-5 0 1,1 0-1,-1-1-19,1-2 1,-4 3 0,-6-1-1,1 3 112,0 1 1,-4 0-1,2-1 1,-3 2 48,-2-1 1,2 2-1,1-1 1,2 0-100,-2 1 0,-1-4 0,-3 5 0,-1-3 16,-1 1 1,-4 0-1,3-2 1,-2 0 133,-2 2 0,-1-1 1,-2-5 349,1-2 0,-6-1 0,-2 3 0,-3-3-129,-5-1 1,2-1 0,-5-3 0,-2 2 0,0 0-49,-2 0 0,0-2 0,-1-1 0,-2 0-244,0 0 0,-1 0 0,4 0-88,0 0 1,4 4 0,0 1 0,-1 0 0,-2 1 0,-1-1-186,0 0 0,0 4 0,0-3 202,1 0 1,-5 3 0,-1-4 0,0 0-8,0 0 0,-5 3 0,4-1 0,4 0 60,2 0 1,-1-4 0,6 2 66,0 0 0,0-4 1,4 3-1,-2-3 38,2-1 1,4 0-1,1 0 1,-2 0-14,2 0 1,-4 0 0,-3-1 0,2-2 0,1-2-32,2-1 1,0 4 0,2-3 0,2 1 71,2 0 0,-2 1 0,5 3 0,3 0 80,-1 0 0,6 0 0,1 0 0,2-2 3,2-1 1,0 1 0,1-1 0,2 0-22,4-1 0,3 3 0,1-4 1,-1 1 174,1 1 1,4-5 0,0 3-167,3-1 0,0-1 0,4-5 1,0 0-115,0-3 0,0 1 1,0-4-1,0-3-103,0-4 0,0 0 0,0-5 0,0-1 0,0-1-14,0-2 1,0 1-1,-1-2 1,-2-1-177,-1-1 0,-3-6 1,2 2-1,-1-1 238,-3 1 1,3-2-1,-2 3 1,1-1-2,1 0 0,-4 4 0,2-3 0,-2 2 119,-1 1 1,1-1 0,2 1-1,0 1 90,-1 1 1,1 6 0,-1 3-158,2 3 0,4 0 1,-1 2-1,3 3-73,1 3 0,0 2 0,0 2-164,0 0 1,5 0 0,3 1-40,1 2 1,3 2 0,0 4-1,3-2 57,4 1 1,7 2 0,3 1-1,4 0 100,0 0 0,7 0 0,5 0 0,6 0 0,5 0 117,3 0 1,1 0 0,7 0 18,5 0 0,4-1 0,1-2 0,-1-2 77,-2-1 1,3 0 0,4-3-50,0 2 0,-8 3 1,5-2-1,-1 1-87,0 2 1,1-1 0,1-1-1,-2 0-37,-3 0 1,7-4-1,-4 3 1,0-2-1,-2 2-18,-3 1 1,2-4 0,-3 2 0,-3-3 23,-3-1 1,3 3 0,-3 1 0,-2-1 98,-1 2 1,2-2-1,-6 3 1,-3 0 73,-6 0 0,-3 1 1,-2 4-1,-3-1 5,-4-3 1,-4 3-1,-1-3 1,-4 3-49,-1 1 0,1 0 0,-5 0-53,0 0 1,0 0 0,-7 0-325,2 0 1,-4 0-594,0 0 0,-5 0 478,-1 0 1,-5 0-1,5 0 1,2 0 133,3 0 0,1 0 0,5-2 107,1-1 1,1 2 0,1-3-1,0 1 31,1 0 1,-1 1-1,-1-1 1,-2 1-147,-4 2-33,-3 0 1,-1 5-1,1 2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3:26.914"/>
    </inkml:context>
    <inkml:brush xml:id="br0">
      <inkml:brushProperty name="width" value="0.09071" units="cm"/>
      <inkml:brushProperty name="height" value="0.09071" units="cm"/>
      <inkml:brushProperty name="color" value="#ED331F"/>
    </inkml:brush>
  </inkml:definitions>
  <inkml:trace contextRef="#ctx0" brushRef="#br0">-3062 3192 8667,'-12'-4'0,"1"-1"0,0 0 0,0 0 301,0 3 1,3 1-5,1 1 1,1 1-68,-2 3 0,-2 2 1,3 5-1,-2 1-276,2 3 1,-2 3 0,4 4 0,0 0 0,0 2 0,3 1 0,0 2 0,2 2 0,0 1 0,0-1 0,0 2 0,0 3-1324,0 2 1063,0-4 1,0 4 0,0-3-11,0-2 1,0 1 0,0-6 0,2-1 0,0-3 152,2-3 1,4 2-1,-1-4 1</inkml:trace>
  <inkml:trace contextRef="#ctx0" brushRef="#br0" timeOffset="257">-3074 3248 9236,'-6'-5'297,"1"2"0,7-3 1,1 0 6,5 0 0,3 2 1,4-3-1,5-1-347,5 2 1,-1-4 0,6 3 0,1-3-374,2-2 0,0 2 0,1 2 0,-1 0 150,1 0 0,-4-2 0,-2 0 0,-1 1-227,-2 2 0,-2 3 61,-5-4 0,3 1 0,-3-4 0</inkml:trace>
  <inkml:trace contextRef="#ctx0" brushRef="#br0" timeOffset="593">-3118 3527 8355,'-21'16'-1001,"7"-3"751,-5 2 0,6-4 889,2-4-385,4 3 0,4-8 0,6 1-87,5-1 1,3-2 0,4 0 0,5-2 0,5-1 0,4-5 0,4-3-304,0-4 0,1 3 0,-2-2 0,-1 4-432,-1 3 1,-4 0 0,3-1 204,-2 0 1,-1 6-1,-4-3 1</inkml:trace>
  <inkml:trace contextRef="#ctx0" brushRef="#br0" timeOffset="1183">-2649 3539 8355,'-10'-12'1831,"2"2"-1,0 3-949,6 2-870,-8 0 1,7 4 0,-3-2-140,1 6 0,1 3 0,4 5 0,0 2 0,0 0-266,0 2 0,0 4 1,0-3-1,0 1 65,0 3 1,0-2 0,0-1-1,0 0 20,0 1 0,4-5 1,1 2 179,1-2 1,-2-2 0,3-1 114,2-3 1,1-2 0,1-5 4,0 0 0,1-3 0,-1-4 99,0-3 0,0 2 0,0-7 0,1 2 85,-1 2 0,-1-4 0,-2-1 0,-1 0 12,-2 0 0,2-3 0,-3 4 1,-2 0-124,-1-1 1,-1 4 0,0-3 0,0 3-1,0 0 324,0 1-407,0 0-89,0 5 1,0 2-1,0 8 31,0 3 0,0 3 1,2 1-1,0 2 1,2 0-172,-2 2 1,3 0 0,0-2 145,2 2 1,-4-3 0,3 4-260,-1 0 1,4-3-1,-3 2 1,2-3-234,-1-1 0,-1 0 491,2 1 1,7-1-1,-3 0 1</inkml:trace>
  <inkml:trace contextRef="#ctx0" brushRef="#br0" timeOffset="1688">-2336 3550 8355,'-7'0'1215,"1"-2"693,1-1-1934,1 1 0,5-2 1,2 5 13,0 2 1,6 0 0,-3 4 0,2 2-172,-1 1 1,-3 1 0,2 0 0,-1 1-138,-2-1 0,2 0 1,-2 0-1,0 0-110,-2 0 0,0 1 0,2-1-127,1 0 352,-1 0 1,-2-1 108,3-2 207,-3-3 1,4-7 0,-3-1 0,0-5 65,2-2 1,1-5-1,-1-1 1,2 0-64,0 0 1,4-3-1,-3 3 1,2 0-49,-1 0 0,1 1 1,-1 2 128,2-1 1,0 1 0,-2-2 640,0 3-826,-1 6 0,1 1-44,-1 5 1,-3 1-1,2 3 1,0 2-1,-1 1 120,0 1 0,3-1 1,-3 6-489,1 1 1,-4-1-1,3 2 1,-1-3 0,1-1-210,1 1 0,-2-1 0,2 0 418,-1 0 1,4 0-1,-3 0 1</inkml:trace>
  <inkml:trace contextRef="#ctx0" brushRef="#br0" timeOffset="2659">-1754 3494 8424,'-12'-6'178,"1"-4"1,4 8-1,-1-1 1,0 1-1,-2 2 1,-1 2 0,-1 0-1,0 3-21,-3 1 1,1 2 0,-3 3-1,1 0-147,2 0 1,1 4 0,-1 0 0,-1-1-25,1-2 1,3 1 0,2 0-1,3 2 1,1-1 0,3-2 0,1-1-1,1 1 1,1-1 0,3 0-1,3 0-442,3 0 1,6-4 0,3-4 65,2-1 1,5-2-1,1 0 1,2-2-41,2-1 0,1-4 0,2-4 0</inkml:trace>
  <inkml:trace contextRef="#ctx0" brushRef="#br0" timeOffset="2661">-1654 3550 8355,'-11'-8'-75,"0"1"371,0 4 638,0-7-825,4 9 1,4-4 0,6 5 0,5 0 0,3 0 0,3 0 0,2 0 0,1 0 0,2 0 0,-1 0-370,1 0 0,0 0 0,2 0 81,-3 0 0,2 0 0,-3 0 0,0 0 0,2 0-91,-2 0 1,-1-4 0,-5-1 176,0-1 0,1 3 0,-1-5 244,0-1 1,-5 3 0,-1 0-1,-1 0 569,0 0 76,-1 3-661,-3-7-265,0 9 0,0-3 1,0 8-1,0 3-65,0 3 0,0 1 110,0 1 0,2-1 0,0 0 0,2 1 0,0 2 0,-1 1-214,1-1 0,0 2 1,-4 0-1,0 0-28,0 0 1,0 0-1,0-2 1,1 1 213,3-1 1,-3-2-1,4-1 1</inkml:trace>
  <inkml:trace contextRef="#ctx0" brushRef="#br0" timeOffset="2660">-1508 3281 8355,'-5'-21'0,"-3"3"0,3 1 664,2 6-222,-4 0 1,5 1 0,-4 1-52,1 2 1,0 5 0,2-1-177,-1 6 1,1 3 0,3 6 0,0 2-96,0 1 0,0 5 0,0-2 1,0 3-654,0 2 0,3-1 1,1 0-1,-1 1-122,-2-1 0,-1 4 0,0 0 272,0-1 0,0-1 0,0-2 0,0 1 56,0-1 1,0-4 0,0 0-1,0-1 277,0 1 1,0-5-1,0 3 1</inkml:trace>
  <inkml:trace contextRef="#ctx0" brushRef="#br0" timeOffset="3289">-1139 3304 8355,'-12'0'-192,"1"0"-427,0 0 636,5 0 0,-3 1 23,5 3 0,-3-2 1,2 6-1,0 0 0,0 2-552,3 1 1,0 6 0,2 0 0</inkml:trace>
  <inkml:trace contextRef="#ctx0" brushRef="#br0" timeOffset="3290">-1016 3416 8355,'-10'-2'21,"1"0"-21,1-2 611,1 0 1,0 4-1,0 2 1,2 1-508,3 5 1,-1 2 0,1 2 0,-2 2-181,2 1 0,-3 3 1,0-2-1,0 1-164,0-1 1,1 2-1,4-1 1,0-1-277,0 0 1,1-1 0,3-4 489,4 0 0,1-5 1,4-2 95,2-3 0,2-1 1,6 0-1,-1-1 31,0-3 1,-3 2 0,0-6 0,0 0 0,3-2 1,-5 2 0,-1 1 0,-1-2 0,0-1 65,-1-1 1,-2-1-1,-2-2 1,-1-2-154,-2-2 1,-3 0 0,2-5-121,-1 1 0,-1 3 1,-4 1-1,-2-2 1,-1 0-146,-5 1 0,-3 0 0,-3 4 1,-2 2 111,-1 5 0,-2 3 0,-3 5 0,0 0 79,-1 0 1,-4 5 0,-2 3-189,1 6 0,-3 0 1,5 3-1,1 0-512,1 1 621,2 0 0,4 0 0,2-2 1</inkml:trace>
  <inkml:trace contextRef="#ctx0" brushRef="#br0" timeOffset="4072">-547 3337 8355,'-6'-11'1526,"1"5"-560,5-4 0,1 5-802,3-2 0,-3 3 1,3 8-1,-3 3-266,-1 3 1,0 5-1,0 1-83,0 1 1,-1 2 0,-2 3 0,-2-1-78,-1-2 0,2 2 0,-2-2 0,1 1 22,3-2 0,-3 2 0,1-5 1,2-1 318,0-2 1,4-4 756,1-1 0,0-4-454,4 0 1,-4-3 0,0-3-314,-1-5 0,-2-2 0,0-1 0,0 0-293,0 0 1,1 0-1,1-1 51,2 1 0,5-4 0,-3-1 0,2 0 35,-1 0 1,0-3-1,5 3 1,0-1 0,2-3-1,1-1 1,-2 0 0,0 1 258,-2 1 1,0 5 0,0-1 0,0 4 0,1 3 0,-1 1 498,0 2-620,-5 2 1,3 4-1,-4 3-45,1 3 1,0 7-1,3 1 1,-3-2-63,-1 0 0,-1-1 1,-4 2-1,0 1-163,0-2 1,0 4 0,0-1 0,0 0 94,0 0 1,0-1 0,0-4-212,0 0 1,0 0 0,1-1-1,2-1-295,0-1 1,1-5 499,-4 5 0,5-6 0,1 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4:13"/>
    </inkml:context>
    <inkml:brush xml:id="br0">
      <inkml:brushProperty name="width" value="0.09071" units="cm"/>
      <inkml:brushProperty name="height" value="0.09071" units="cm"/>
      <inkml:brushProperty name="color" value="#ED331F"/>
    </inkml:brush>
  </inkml:definitions>
  <inkml:trace contextRef="#ctx0" brushRef="#br0">1588 56 8355,'-5'-11'0,"0"-4"-127,-2 0 1,0 5 515,4 7-216,1 1 0,-4 2 1,2 2-1,-3 0 0,-3 4 1,-1 3-1,1 4 0,0 0 1,0 2 137,-2 0 0,-2 5-227,3-1 1,-5 2-1,-3 1 1,-2 2 0,-1 0-57,-1 3 0,-4 4 0,-3-2 0,-2 4-60,-2 0 1,-3 6 0,-2 0 0,1 2 44,-1 0 1,-7 2 0,2 5 0,-2 3 27,0 0 1,-4 4-1,-1-4 1,0 1 39,3 0 1,-2 0 0,2 4 0,2-1-1,2-2-3,3-1 1,0-3-103,-3 3 0,4-6 0,1 0 0,3-5 0,1-3 46,3-2 0,6-5 0,0-2-379,2-2 1,2-1 0,1-3 0,2-1-1,4-1-762,3-2 1,1-3 602,0-5 1,4 0-1,2 0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4:12.452"/>
    </inkml:context>
    <inkml:brush xml:id="br0">
      <inkml:brushProperty name="width" value="0.09071" units="cm"/>
      <inkml:brushProperty name="height" value="0.09071" units="cm"/>
      <inkml:brushProperty name="color" value="#ED331F"/>
    </inkml:brush>
  </inkml:definitions>
  <inkml:trace contextRef="#ctx0" brushRef="#br0">0 1 8158,'11'0'0,"1"1"0,-2 3 0,-2 2 0,0 1 0,0 1 0,4 0 0,1 4 0,3 1 0,1 3 87,-1 2 0,4 2 0,-3 6 1,2 4-1,-1 2 0,2 1 0,1 2 1,0 1-1,-1 3-81,-1 0 0,-1 1 0,5 2 0,-1-2 94,1-1 0,-5 2 1,2-3-1,1 1 105,0-1 1,8 3-1,-7-3-75,2-2 0,1 0 0,0-2 1,2 1-1,1-3-78,3 1 0,-2-1 0,1 2 0,1-2 0,0-1-267,-1-1 1,1-4 0,-5 2-7,-1 0 0,-3-2 0,-2-4 0,-3 0-49,0 1 1,-3-5 0,-2 0 0,-1-2 67,0-2 1,-4 2 0,0-1 0,-2-2-94,-3 0 0,-1-6 1,1 1 77,1 0 0,4-3 0,4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4:18.978"/>
    </inkml:context>
    <inkml:brush xml:id="br0">
      <inkml:brushProperty name="width" value="0.09071" units="cm"/>
      <inkml:brushProperty name="height" value="0.09071" units="cm"/>
      <inkml:brushProperty name="color" value="#ED331F"/>
    </inkml:brush>
  </inkml:definitions>
  <inkml:trace contextRef="#ctx0" brushRef="#br0">470 0 8355,'-11'0'-185,"0"0"1,0 0-1,-1 0 637,1 0 1,0 0 0,0 0-390,0 0 0,-1 0 1,1 2-1,0 0 1,0 3-1,-2 1-60,-1 3 0,0 1 0,-5 1 0,-1 2 0,1 0 0,-3 3 1,3 2-1,-4 2 0,2 1-79,0 1 0,-1 2 0,5 1 0,1 1 58,0-1 1,-2 2 0,4-1-126,4-1 0,0-2 0,6-1 0,2-3-54,1 0 1,1-5 0,1 1-1,4-4 1,6-3-159,6 0 1,9-6 50,4 2 1,7-8-1,3-2 1</inkml:trace>
  <inkml:trace contextRef="#ctx0" brushRef="#br0" timeOffset="411">537 213 8355,'-11'0'639,"0"0"0,3 0-523,1 0 0,3 0 1,-2 1-1,1 3 0,1 2 1,1 2-1,-1-1-162,1 2 0,-2 1 0,2 1 1,0 1-273,2 3 1,1-2 0,0 1 50,0-1 0,0-2 0,0 0 0,1 0 61,3 1 0,-2-6 0,6-2 0,2-3 1,2-1-39,3 0 0,4-4 0,-4-1 258,-2-1 1,3-3 0,-1-5 0,-1 0 0,-3-1 124,-3-1 1,0 3-24,-4-2 1,0-1 0,-4 1 0,0 1 0,0 1 0,0-1 14,0-1 0,-4 0 0,-1 4 1,-1 0-89,-3 0 0,-1 3 0,-2 2 0,-2 1 0,-1 1 41,2-1-216,0 4 1,2-4-284,0 5 0,5 2 1,3 0 134,6 2 0,3 4 0,5-1 0</inkml:trace>
  <inkml:trace contextRef="#ctx0" brushRef="#br0" timeOffset="1591">917 79 8382,'-6'5'437,"-4"-4"0,8 4-159,-6-5 1,6 1 124,-2 3 1,3-2-278,1 6 0,0-1 1,0 4-1,0 2 1,0 1-1,-2 0 0,0 1-330,-2 1 1,1-2-1,3 4 1,0-1-1,0-1 1,0 0-268,0-2 1,-4-2 0,0 0 0,2-1 0,0 0-374,2 0 807,0-5 0,4-2 1,1-8-1,0-3 44,0-3 1,4-1-1,-2 0 18,3-1 1,-2 1 0,-1-1 0,2-2 11,1-1 0,-3-1 1,-1 2-1,0-1 0,1 2 71,1 0 1,-1 2-1,-1 0 1,0 0 255,0 0 0,-2 1 136,3 2-397,-4-2 1,2 10 0,-4-1-45,3 4 1,-3 5 0,3 0-1,-2 2-61,2 1 1,-3 0 0,3 0 0,-2 2-62,2 1 0,-3-1 0,3 2-31,-3-3 0,-1-1 0,0 1 0,0-1-250,0 0 0,0 0 0,0 0-94,0 1 0,4-5 0,1-1 234,1-1 1,-3-1 0,2-4 0</inkml:trace>
  <inkml:trace contextRef="#ctx0" brushRef="#br0" timeOffset="1592">1286 101 8884,'0'6'779,"-1"-1"1,-2-3-651,0 1 0,-1 0 1,4 4-358,0 2 0,0-3-432,0 2 0,0-5 493,0 5 0,0-5 1,-1 4-348,-3-2 1,3 3 298,-3 0 0,3-2 363,1 1 362,0-4-409,0 2 1,0-4 342,0 3-111,0-3 320,0 4 114,0-5-655,-5 0 1,2 0 19,-4 0 0,3 0 80,-3 0 1,3 0 7,-3 0-358,4 0-736,-2 0-2056,5 0 2754,-5 0 1,3-4 0,-5-1-224,2-1 1,1 2 325,0-3 0,-2 0 0,-6-5 1</inkml:trace>
  <inkml:trace contextRef="#ctx0" brushRef="#br0" timeOffset="2003">1085 202 8355,'-5'6'-102,"2"-1"1,-4-5 1054,-2 0-550,4 0 0,0-1-343,5-3 1,2-1 0,1-4 0,5 2-34,2-2 0,1 0 0,0 1 0,0 0-49,0 0 1,2-1-1,1 0 1,0 3-151,0 1 1,-1-2 0,-2 2 194,0-2 0,0 5 1,0-3-1,0 1 70,1 0 1,-2-1 0,-2 3 0,0-2 29,0 2 1,-1 1-17,0 1 0,-3 5 0,2 2 1,-1 3-70,-3 1 1,0 2 0,-2 1 0,0 4-43,0-1 0,-4 4 1,-1-2-1,0 1-94,0-2 0,-2 2 1,2-4-1,0 1-165,0-1 1,1-1 0,4-4-474,0 0 1,0-4 209,0 1 1,5-6-1,2 2 279,3-3 1,7-6-1,0-1 1</inkml:trace>
  <inkml:trace contextRef="#ctx0" brushRef="#br0" timeOffset="3625">1499 79 8355,'0'6'4193,"0"-1"-4369,0-5 0,0 5 0,0 2 21,0 3 1,0 3 34,0 2 0,0-2 1,0 5-1,0-2 1,0-1-1,0 0-100,0 0 0,0-1 0,0-2 0,0-1-38,0 0 0,0 0-134,0 0 474,0-4-20,0-2 0,1-14 0,1-4-28,2-3 0,5 3 0,-3-4 1,1 1-1,1-1-2,1-1 0,-3 1 0,1 3 0,1-2 113,-2-1 1,3 3 0,-4-2 73,1 0 1,0 4 206,1-3 0,0 7-113,-4 4 1,0 3-355,4 1 1,-4 5-1,2 3 1,-2 2-81,1 1 0,1 0 0,-2 0 0,0 0-140,0 0 0,-2 1 1,0-1-1,2 1 0,1 2-185,-2 1 0,-1 0 0,-1-4 81,0 0 0,4 0 132,0 0 0,1-4 0,-2-4 112,5-1 1,-2-2 0,2 0 0,0-2 92,2-1 1,5-5 0,0-5 0,-1-4 182,-2 0 0,3 2 0,0-2 1,-3-1-155,-3 1 1,1 2 0,-4-4 257,0-1 0,3 3 0,-5 0 0,0 1 0,-1 2 1,1 1-1,-2 2 393,0 0 1,-2 6-583,0 5 1,-2 5-1,0 8 1,-2 0-14,2 2 0,1 1 0,1-2 0,0 1-87,0-2 0,0 4 0,0-1 0,0 0-141,0 0 1,0-1 0,0-4 0,0 2-314,0 1 1,0-1 0,1 1-1,1-4-214,2-3 221,5 0 0,-3 5 0,5-1 0</inkml:trace>
  <inkml:trace contextRef="#ctx0" brushRef="#br0" timeOffset="3626">2147 56 8355,'0'-11'565,"0"0"0,0 0 291,0 0 1,-1 4 19,-3 4-732,3 1 1,-5 4 0,3 1-1,-1 5-210,2 2 0,1 1 1,1 0-1,0 0 1,0 1-285,0-1 1,0 0 0,0 0 37,0 0 1,5-1 0,1-1-1,1-3 1,1-1 37,0-2 0,4-2 0,1-1 1,2 0 234,-1 0 1,-2 0 0,1 0 0,0 0 0,2-1 0,-1-3 0,-2-4 0,0-2 0,-3-1 0,-1 0 0,-4 0 0,-3 0 340,-1 0 1,0-1 0,0 1-272,0 0 1,-5 0 0,-3 0 97,-1-1 1,1 1 0,1 0 0,-2 1 0,-1 1-81,-1 2 0,0 3 0,-1-2 0,1 1-421,0 3 1,0 0-334,0 2 1,3 0-1,2 2 349,1 1 0,1 4 0,4 4 0</inkml:trace>
  <inkml:trace contextRef="#ctx0" brushRef="#br0" timeOffset="3627">2572-111 8355,'-11'0'1701,"4"0"1,-2 0-390,1 0 1,2 0-1127,-2 0 1,6 5 0,-2 2-431,3 3 0,1 1 1,0 0-115,0 1 0,0-1 0,0 0-79,0 0 0,0 0 0,0 0 1,0 1-1,0-1-246,0 0 0,-4 0 58,0 0 1,1-3 533,3-1 0,1-4 0,3-1 0,2-4 291,0-6 0,8-2 0,-3-1 1,1-1-20,1-3 0,-1 1 0,2-3-119,1 1 0,3-3 1,-3 3-1,-1-2-41,-2-1 0,0 1 0,-2 1 276,-3 1 1,2-3-118,-6 4 0,4 1 0,-6 8 1,-2 6-1,-2 6 0,-1 6-34,1 3 0,-5-2 0,5 5-124,0-2 0,2 0 1,0-2-1,-2 0 0,-1 1-269,2 2 0,1-5 0,1 3 177,0-3 1,0-1 0,0 1 0,0-1-261,0 0 0,1 0 0,1 0-945,2 1 1,1-3 882,-1-1 1,2 2 0,5-4 0</inkml:trace>
  <inkml:trace contextRef="#ctx0" brushRef="#br0" timeOffset="4574">3243-279 9972,'-12'0'3925,"5"0"-3602,0 0 1,4 5-1,-1 2-269,3 3 1,1 2-1,0-1 1,1-1-1,2-2-299,1 0 1,-1-1 0,-2 4-1,2 1-136,1-1 0,4-4 1,0 1-1,2-1-104,1-1 0,1-1 0,2-5 0,2 0 72,2 0 0,-4-1 1,4-3-1,-1-3 291,1-3 0,-5-1 1,3-2-1,-2 0 336,-3-2 1,3-1 0,-7 1-20,3-4 0,2-1 0,-1 0 1,0 2-1,-1-1-25,-3 2 0,3-3 579,-2 5 1,-3 4-320,-2 3 0,-5 11 1,-3 0-1,-1 7-325,-3 5 0,-1 3 0,-2 4 0,-2 0-63,-1 1 0,-1 4 1,2 3-1,-1 2-81,2 2 0,0 1 0,2 1 0,0 2-253,0 2 0,0-4 1,1 1-1,1-1-404,1 1 1,1-2-1,-3 2 316,3-2 1,-2-5-1,5 0 1,2 0 161,1-2 0,1 0 0,0-7 1,0-3 239,0-3 1,3 1 0,2-1 0,0-1 678,0-2 0,3 0 900,-5-1-1327,1-5 0,-8 0 0,-1-3 0,-1 0-144,-3 0 1,-4-2-265,-2-1 0,-4 0 1,3 0-1,-1 0 1,-3 0-1,-1 0-342,-2 0 1,0-4-1,-2 1 99,-1 0 1,0 2 0,3 1-1,2-1 1,1-2 0,2-1 0,-2 1-220,-1-2 0,-2-1 0,1-6 0</inkml:trace>
  <inkml:trace contextRef="#ctx0" brushRef="#br0" timeOffset="3946">3131-559 8355,'-11'-3'2063,"-1"-1"-1264,1 0 0,4 1 386,-1-1 1,5 0 172,-5 4-1348,6 0 1,-3 1 0,5 3-179,0 4 0,0 5 1,0 3-1,0 1-254,0-1 0,-2 7 0,-1 1-199,-5 3 1,-2 3-1,-1 4 1,-1-1-1,-3 2-154,-4 2 0,3-2 0,1 1 1,3-4 102,1-2 1,4-6 530,4-2 1,1 0 0,2-4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4:36.087"/>
    </inkml:context>
    <inkml:brush xml:id="br0">
      <inkml:brushProperty name="width" value="0.09071" units="cm"/>
      <inkml:brushProperty name="height" value="0.09071" units="cm"/>
      <inkml:brushProperty name="color" value="#ED331F"/>
    </inkml:brush>
  </inkml:definitions>
  <inkml:trace contextRef="#ctx0" brushRef="#br0">246 168 8355,'0'-11'-131,"0"5"1,0-4 286,0 2 1,5 3 0,1 0 0,2 0 69,-1-2 0,-4 1-359,0-2 0,-1 4 85,-2-3 0,0 3 0,0-3 7,0-2 1,-2 3 0,0-2 0,-3 1 15,-1 1 0,-2-3 0,-3 4 1,0 0-49,0 0 0,0 0 1,-1 3 44,1-2 0,-1 0 1,-2 4-1,-1 0 27,1 0 1,1 1-1,-1 3 1,-1 4 2,2 2 0,0 1 0,2 1 0,0 2 0,0 2-7,-1 1 0,5 2 0,1 5 9,1 2 1,1-3 0,4 5 0,0-1 0,0 2-59,0-1 0,5 3 0,4-5 0,3-1 30,3-1 1,5-2 0,-1-1 0,2-1 15,1-1 0,4-6 0,0 2 0,-2-2 0,-3-2 0,-2 0 0,-1-1 0,1-1 0,-2-2 0,-1 2 0,-2 1 0,-3 1 0,-3 0-195,-5 0 1,2 0 189,-1 1 0,0 0 1,-4 2-1,-1 2 1,-2 0 94,-1 0 1,-6 4 0,1-1 0,-5 2-64,0 1 1,-2 1 0,0 0 0,0 2 79,0 1 0,-3 0 0,3-4 0,0 1-18,0-1 0,1 1 0,3-1 1,1-1-65,0-2 0,4 1 1,0-4-1,2 0-21,3 0 0,-3 0 0,1-2-114,2 1 1,2 0-1,3-4 74,5 0 1,2-5 0,1-1-1,1-1 87,3 0 0,3-1 0,4-3 0,2 0 1,1 0 2,1 0 1,-3 0 0,-3 0 0,0 2-19,-4 1 0,-2 4 1,-3 5-1,-1 4 92,-3 6 1,-2 5 0,-5 5 0,-1 1 0,-3 6 1,2-1-1,-7 5 1,-2 1-89,-3 4 1,-2 5-1,3 0 1,-4 5-127,0 1 1,3 3-1,-2-3 1,1-2 80,0 1 0,-1 4 0,3-1-18,-2 1 1,0-6 0,4 1 0,-1-1 154,1-2 0,1-5 0,3 1 0,3-3-99,3-3 0,1 0 0,0 2 0,1-2 0,3-2-136,3-2 1,4 2 0,3-3 0,1-1 43,-1 1 1,-2-1-1,1-2 1,0 1 7,2-1 1,1-1 0,-2-1-1,2-2 35,1-2 0,-3 2 1,2-3-1,-1-1 81,0-2 0,0 2 1,-4-1-1,-1 2 10,-2 2 1,0 1 0,-4 1-1,-2 2 1,0 1 140,-2 1 0,-4 4-136,0-3 0,-6 3 0,0-3 0,-3 2-134,-1 2 0,-2-2 0,1 1 0,0 0 0,0 0-56,0 0 0,0-5 0,4 2 0,1-2 17,3-2 1,-2 1 0,4-8 0,0 0 96,0 1 1,2-3-1,3-5 1,1-3 2,2-1 1,2 3-1,4-4 1,-1-3 12,0-3 1,1 1 0,0-3 0,-2 3-276,2 1 0,-3 0 1,0 1 93,-1-1 1,-1-4 0,-3 1 0,2 0 61,0 2 1,2 1 0,-2 1 0,2-1 42,1 0 1,-2-1 0,2-1 0,0-3 36,0-1 0,2 2 0,3-3 0,0-3-76,0-3 0,4-2 0,1-6-41,2-2 0,5-7 0,6 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13T18:14:33.762"/>
    </inkml:context>
    <inkml:brush xml:id="br0">
      <inkml:brushProperty name="width" value="0.09071" units="cm"/>
      <inkml:brushProperty name="height" value="0.09071" units="cm"/>
      <inkml:brushProperty name="color" value="#ED331F"/>
    </inkml:brush>
  </inkml:definitions>
  <inkml:trace contextRef="#ctx0" brushRef="#br0">11 79 7388,'-6'-5'1165,"1"3"-1015,5-6 0,1 6 0,3-2-233,4 3 0,2 1 0,1 1 0,0 1 0,1 2 1,3-1-1,4-2 0,2-1 0,1 0 34,1 0 1,3-4 0,0-1 0,0-1 109,1-3 1,-3 3-1,3 0-233,1 1 0,-9-3 0,4 3 0,-2 0-175,0 0 0,-4 2 1,-2 3 149,-2 0 1,-2 0-1,0 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038" y="4413250"/>
            <a:ext cx="5137150" cy="4183063"/>
          </a:xfrm>
          <a:prstGeom prst="rect">
            <a:avLst/>
          </a:prstGeom>
          <a:noFill/>
          <a:ln>
            <a:noFill/>
          </a:ln>
          <a:effectLst/>
          <a:extLst/>
        </p:spPr>
        <p:txBody>
          <a:bodyPr vert="horz" wrap="square" lIns="97060" tIns="50147" rIns="97060" bIns="5014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1" name="Rectangle 3"/>
          <p:cNvSpPr>
            <a:spLocks noGrp="1" noRot="1" noChangeAspect="1" noChangeArrowheads="1" noTextEdit="1"/>
          </p:cNvSpPr>
          <p:nvPr>
            <p:ph type="sldImg" idx="2"/>
          </p:nvPr>
        </p:nvSpPr>
        <p:spPr bwMode="auto">
          <a:xfrm>
            <a:off x="1189038" y="703263"/>
            <a:ext cx="4632325"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108267540"/>
      </p:ext>
    </p:extLst>
  </p:cSld>
  <p:clrMap bg1="lt1" tx1="dk1" bg2="lt2" tx2="dk2" accent1="accent1" accent2="accent2" accent3="accent3" accent4="accent4" accent5="accent5" accent6="accent6" hlink="hlink" folHlink="folHlink"/>
  <p:notesStyle>
    <a:lvl1pPr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73075"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49325"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422400"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97063"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1189038" y="703263"/>
            <a:ext cx="4633912" cy="3475037"/>
          </a:xfrm>
          <a:ln cap="flat"/>
        </p:spPr>
      </p:sp>
      <p:sp>
        <p:nvSpPr>
          <p:cNvPr id="4099" name="Rectangle 3"/>
          <p:cNvSpPr>
            <a:spLocks noGrp="1" noChangeArrowheads="1"/>
          </p:cNvSpPr>
          <p:nvPr>
            <p:ph type="body" idx="1"/>
          </p:nvPr>
        </p:nvSpPr>
        <p:spPr>
          <a:xfrm>
            <a:off x="935038" y="4418013"/>
            <a:ext cx="51403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86" tIns="46147" rIns="93886" bIns="46147"/>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2369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89038" y="703263"/>
            <a:ext cx="4633912" cy="3475037"/>
          </a:xfrm>
          <a:ln cap="flat"/>
        </p:spPr>
      </p:sp>
      <p:sp>
        <p:nvSpPr>
          <p:cNvPr id="22531" name="Rectangle 3"/>
          <p:cNvSpPr>
            <a:spLocks noGrp="1" noChangeArrowheads="1"/>
          </p:cNvSpPr>
          <p:nvPr>
            <p:ph type="body" idx="1"/>
          </p:nvPr>
        </p:nvSpPr>
        <p:spPr>
          <a:xfrm>
            <a:off x="935038" y="4418013"/>
            <a:ext cx="51403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86" tIns="46147" rIns="93886" bIns="46147"/>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6206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MS PGothic" charset="0"/>
            </a:endParaRPr>
          </a:p>
        </p:txBody>
      </p:sp>
    </p:spTree>
    <p:extLst>
      <p:ext uri="{BB962C8B-B14F-4D97-AF65-F5344CB8AC3E}">
        <p14:creationId xmlns:p14="http://schemas.microsoft.com/office/powerpoint/2010/main" val="913792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8562CD8-4C37-B24F-BC0B-7FBD1BB55702}" type="slidenum">
              <a:rPr lang="en-US" smtClean="0"/>
              <a:pPr/>
              <a:t>35</a:t>
            </a:fld>
            <a:endParaRPr lang="en-US"/>
          </a:p>
        </p:txBody>
      </p:sp>
    </p:spTree>
    <p:extLst>
      <p:ext uri="{BB962C8B-B14F-4D97-AF65-F5344CB8AC3E}">
        <p14:creationId xmlns:p14="http://schemas.microsoft.com/office/powerpoint/2010/main" val="1087849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8562CD8-4C37-B24F-BC0B-7FBD1BB55702}" type="slidenum">
              <a:rPr lang="en-US" smtClean="0"/>
              <a:pPr/>
              <a:t>36</a:t>
            </a:fld>
            <a:endParaRPr lang="en-US"/>
          </a:p>
        </p:txBody>
      </p:sp>
    </p:spTree>
    <p:extLst>
      <p:ext uri="{BB962C8B-B14F-4D97-AF65-F5344CB8AC3E}">
        <p14:creationId xmlns:p14="http://schemas.microsoft.com/office/powerpoint/2010/main" val="1390932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8562CD8-4C37-B24F-BC0B-7FBD1BB55702}" type="slidenum">
              <a:rPr lang="en-US" smtClean="0"/>
              <a:pPr/>
              <a:t>37</a:t>
            </a:fld>
            <a:endParaRPr lang="en-US"/>
          </a:p>
        </p:txBody>
      </p:sp>
    </p:spTree>
    <p:extLst>
      <p:ext uri="{BB962C8B-B14F-4D97-AF65-F5344CB8AC3E}">
        <p14:creationId xmlns:p14="http://schemas.microsoft.com/office/powerpoint/2010/main" val="1900680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85863" y="703263"/>
            <a:ext cx="4627562" cy="3470275"/>
          </a:xfrm>
          <a:ln cap="flat"/>
        </p:spPr>
      </p:sp>
      <p:sp>
        <p:nvSpPr>
          <p:cNvPr id="26627" name="Rectangle 3"/>
          <p:cNvSpPr>
            <a:spLocks noGrp="1" noChangeArrowheads="1"/>
          </p:cNvSpPr>
          <p:nvPr>
            <p:ph type="body" idx="1"/>
          </p:nvPr>
        </p:nvSpPr>
        <p:spPr>
          <a:xfrm>
            <a:off x="933450" y="4411663"/>
            <a:ext cx="5130800" cy="417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738" tIns="46075" rIns="93738" bIns="46075"/>
          <a:lstStyle/>
          <a:p>
            <a:endParaRPr lang="en-US" altLang="en-US">
              <a:ea typeface="MS PGothic" charset="-128"/>
            </a:endParaRPr>
          </a:p>
        </p:txBody>
      </p:sp>
    </p:spTree>
    <p:extLst>
      <p:ext uri="{BB962C8B-B14F-4D97-AF65-F5344CB8AC3E}">
        <p14:creationId xmlns:p14="http://schemas.microsoft.com/office/powerpoint/2010/main" val="2014610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185863" y="703263"/>
            <a:ext cx="4627562" cy="3470275"/>
          </a:xfrm>
          <a:ln cap="flat"/>
        </p:spPr>
      </p:sp>
      <p:sp>
        <p:nvSpPr>
          <p:cNvPr id="24579" name="Rectangle 3"/>
          <p:cNvSpPr>
            <a:spLocks noGrp="1" noChangeArrowheads="1"/>
          </p:cNvSpPr>
          <p:nvPr>
            <p:ph type="body" idx="1"/>
          </p:nvPr>
        </p:nvSpPr>
        <p:spPr>
          <a:xfrm>
            <a:off x="933450" y="4411663"/>
            <a:ext cx="5130800" cy="417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738" tIns="46075" rIns="93738" bIns="46075"/>
          <a:lstStyle/>
          <a:p>
            <a:endParaRPr lang="en-US" altLang="en-US">
              <a:ea typeface="MS PGothic" charset="-128"/>
            </a:endParaRPr>
          </a:p>
        </p:txBody>
      </p:sp>
    </p:spTree>
    <p:extLst>
      <p:ext uri="{BB962C8B-B14F-4D97-AF65-F5344CB8AC3E}">
        <p14:creationId xmlns:p14="http://schemas.microsoft.com/office/powerpoint/2010/main" val="549084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185863" y="703263"/>
            <a:ext cx="4627562" cy="3470275"/>
          </a:xfrm>
          <a:ln cap="flat"/>
        </p:spPr>
      </p:sp>
      <p:sp>
        <p:nvSpPr>
          <p:cNvPr id="15363" name="Rectangle 3"/>
          <p:cNvSpPr>
            <a:spLocks noGrp="1" noChangeArrowheads="1"/>
          </p:cNvSpPr>
          <p:nvPr>
            <p:ph type="body" idx="1"/>
          </p:nvPr>
        </p:nvSpPr>
        <p:spPr>
          <a:xfrm>
            <a:off x="933450" y="4411663"/>
            <a:ext cx="5130800" cy="417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738" tIns="46075" rIns="93738" bIns="46075"/>
          <a:lstStyle/>
          <a:p>
            <a:endParaRPr lang="en-US" altLang="en-US">
              <a:ea typeface="MS PGothic" charset="-128"/>
            </a:endParaRPr>
          </a:p>
        </p:txBody>
      </p:sp>
    </p:spTree>
    <p:extLst>
      <p:ext uri="{BB962C8B-B14F-4D97-AF65-F5344CB8AC3E}">
        <p14:creationId xmlns:p14="http://schemas.microsoft.com/office/powerpoint/2010/main" val="2039159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85863" y="703263"/>
            <a:ext cx="4627562" cy="3470275"/>
          </a:xfrm>
          <a:ln cap="flat"/>
        </p:spPr>
      </p:sp>
      <p:sp>
        <p:nvSpPr>
          <p:cNvPr id="22531" name="Rectangle 3"/>
          <p:cNvSpPr>
            <a:spLocks noGrp="1" noChangeArrowheads="1"/>
          </p:cNvSpPr>
          <p:nvPr>
            <p:ph type="body" idx="1"/>
          </p:nvPr>
        </p:nvSpPr>
        <p:spPr>
          <a:xfrm>
            <a:off x="933450" y="4411663"/>
            <a:ext cx="5130800" cy="417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738" tIns="46075" rIns="93738" bIns="46075"/>
          <a:lstStyle/>
          <a:p>
            <a:endParaRPr lang="en-US" altLang="en-US">
              <a:ea typeface="MS PGothic" charset="-128"/>
            </a:endParaRPr>
          </a:p>
        </p:txBody>
      </p:sp>
    </p:spTree>
    <p:extLst>
      <p:ext uri="{BB962C8B-B14F-4D97-AF65-F5344CB8AC3E}">
        <p14:creationId xmlns:p14="http://schemas.microsoft.com/office/powerpoint/2010/main" val="1670960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smtClean="0"/>
              <a:t>Recall in class we said</a:t>
            </a:r>
            <a:r>
              <a:rPr lang="en-US" altLang="en-US" sz="1200" b="1" baseline="0" dirty="0" smtClean="0"/>
              <a:t> that either the backup starts after any one single cabinet fails or after two cabinet fail. Both are ok. </a:t>
            </a:r>
            <a:endParaRPr lang="en-US" dirty="0"/>
          </a:p>
        </p:txBody>
      </p:sp>
    </p:spTree>
    <p:extLst>
      <p:ext uri="{BB962C8B-B14F-4D97-AF65-F5344CB8AC3E}">
        <p14:creationId xmlns:p14="http://schemas.microsoft.com/office/powerpoint/2010/main" val="1615393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878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relation of the backup and the computing cabinets is</a:t>
            </a:r>
            <a:r>
              <a:rPr lang="en-US" baseline="0" dirty="0" smtClean="0"/>
              <a:t> complicated because the backup is not on at all time.</a:t>
            </a:r>
          </a:p>
          <a:p>
            <a:endParaRPr lang="en-US" baseline="0" dirty="0" smtClean="0"/>
          </a:p>
          <a:p>
            <a:r>
              <a:rPr lang="en-US" baseline="0" dirty="0" smtClean="0"/>
              <a:t>When the backup comes in after the first failure, then it simply restores the TMR.</a:t>
            </a:r>
          </a:p>
          <a:p>
            <a:endParaRPr lang="en-US" baseline="0" dirty="0" smtClean="0"/>
          </a:p>
          <a:p>
            <a:r>
              <a:rPr lang="en-US" baseline="0" dirty="0" smtClean="0"/>
              <a:t>When the backup comes in after the second failure, then the backup is in series with the remaining CC.</a:t>
            </a:r>
          </a:p>
          <a:p>
            <a:endParaRPr lang="en-US" baseline="0" dirty="0" smtClean="0"/>
          </a:p>
          <a:p>
            <a:r>
              <a:rPr lang="en-US" baseline="0" dirty="0" smtClean="0"/>
              <a:t>The backup kicks in when one of the three CC fails. The system fails if the backup + the remaining cc fails. </a:t>
            </a:r>
            <a:endParaRPr lang="en-US" dirty="0"/>
          </a:p>
        </p:txBody>
      </p:sp>
    </p:spTree>
    <p:extLst>
      <p:ext uri="{BB962C8B-B14F-4D97-AF65-F5344CB8AC3E}">
        <p14:creationId xmlns:p14="http://schemas.microsoft.com/office/powerpoint/2010/main" val="203382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7000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0271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Reliability degrades when a CC fails.</a:t>
            </a:r>
          </a:p>
          <a:p>
            <a:endParaRPr lang="en-US" dirty="0"/>
          </a:p>
        </p:txBody>
      </p:sp>
    </p:spTree>
    <p:extLst>
      <p:ext uri="{BB962C8B-B14F-4D97-AF65-F5344CB8AC3E}">
        <p14:creationId xmlns:p14="http://schemas.microsoft.com/office/powerpoint/2010/main" val="956379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Reliability degrades when a CC fails.</a:t>
            </a:r>
          </a:p>
          <a:p>
            <a:endParaRPr lang="en-US"/>
          </a:p>
        </p:txBody>
      </p:sp>
    </p:spTree>
    <p:extLst>
      <p:ext uri="{BB962C8B-B14F-4D97-AF65-F5344CB8AC3E}">
        <p14:creationId xmlns:p14="http://schemas.microsoft.com/office/powerpoint/2010/main" val="1044825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89038" y="703263"/>
            <a:ext cx="4633912" cy="3475037"/>
          </a:xfrm>
          <a:ln cap="flat"/>
        </p:spPr>
      </p:sp>
      <p:sp>
        <p:nvSpPr>
          <p:cNvPr id="19459" name="Rectangle 3"/>
          <p:cNvSpPr>
            <a:spLocks noGrp="1" noChangeArrowheads="1"/>
          </p:cNvSpPr>
          <p:nvPr>
            <p:ph type="body" idx="1"/>
          </p:nvPr>
        </p:nvSpPr>
        <p:spPr>
          <a:xfrm>
            <a:off x="935038" y="4418013"/>
            <a:ext cx="51403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86" tIns="46147" rIns="93886" bIns="46147"/>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94138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69873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046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4463" y="163513"/>
            <a:ext cx="1963737" cy="6049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663" y="163513"/>
            <a:ext cx="5740400" cy="6049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1722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6852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88204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38288"/>
            <a:ext cx="3810000" cy="467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38288"/>
            <a:ext cx="3810000" cy="467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8003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083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122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02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7181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900432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692150" y="184150"/>
            <a:ext cx="7759700" cy="968375"/>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7"/>
              </a:schemeClr>
            </a:outerShdw>
          </a:effectLst>
        </p:spPr>
        <p:txBody>
          <a:bodyPr wrap="none" anchor="ctr"/>
          <a:lstStyle>
            <a:lvl1pPr>
              <a:defRPr sz="800">
                <a:solidFill>
                  <a:schemeClr val="tx1"/>
                </a:solidFill>
                <a:latin typeface="Helvetica" panose="020B0604020202020204" pitchFamily="34" charset="0"/>
                <a:ea typeface="MS PGothic" panose="020B0600070205080204" pitchFamily="34" charset="-128"/>
              </a:defRPr>
            </a:lvl1pPr>
            <a:lvl2pPr marL="742950" indent="-285750">
              <a:defRPr sz="800">
                <a:solidFill>
                  <a:schemeClr val="tx1"/>
                </a:solidFill>
                <a:latin typeface="Helvetica" panose="020B0604020202020204" pitchFamily="34" charset="0"/>
                <a:ea typeface="MS PGothic" panose="020B0600070205080204" pitchFamily="34" charset="-128"/>
              </a:defRPr>
            </a:lvl2pPr>
            <a:lvl3pPr marL="1143000" indent="-228600">
              <a:defRPr sz="800">
                <a:solidFill>
                  <a:schemeClr val="tx1"/>
                </a:solidFill>
                <a:latin typeface="Helvetica" panose="020B0604020202020204" pitchFamily="34" charset="0"/>
                <a:ea typeface="MS PGothic" panose="020B0600070205080204" pitchFamily="34" charset="-128"/>
              </a:defRPr>
            </a:lvl3pPr>
            <a:lvl4pPr marL="1600200" indent="-228600">
              <a:defRPr sz="800">
                <a:solidFill>
                  <a:schemeClr val="tx1"/>
                </a:solidFill>
                <a:latin typeface="Helvetica" panose="020B0604020202020204" pitchFamily="34" charset="0"/>
                <a:ea typeface="MS PGothic" panose="020B0600070205080204" pitchFamily="34" charset="-128"/>
              </a:defRPr>
            </a:lvl4pPr>
            <a:lvl5pPr marL="2057400" indent="-228600">
              <a:defRPr sz="8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9pPr>
          </a:lstStyle>
          <a:p>
            <a:pPr>
              <a:defRPr/>
            </a:pPr>
            <a:endParaRPr lang="en-US" altLang="en-US"/>
          </a:p>
        </p:txBody>
      </p:sp>
      <p:sp>
        <p:nvSpPr>
          <p:cNvPr id="1027" name="Rectangle 3"/>
          <p:cNvSpPr>
            <a:spLocks noGrp="1" noChangeArrowheads="1"/>
          </p:cNvSpPr>
          <p:nvPr>
            <p:ph type="title"/>
          </p:nvPr>
        </p:nvSpPr>
        <p:spPr bwMode="auto">
          <a:xfrm>
            <a:off x="685800" y="163513"/>
            <a:ext cx="777240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668338" y="1538288"/>
            <a:ext cx="7772400"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Line 5"/>
          <p:cNvSpPr>
            <a:spLocks noChangeShapeType="1"/>
          </p:cNvSpPr>
          <p:nvPr/>
        </p:nvSpPr>
        <p:spPr bwMode="auto">
          <a:xfrm>
            <a:off x="658813" y="6353175"/>
            <a:ext cx="7791450"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Rectangle 6"/>
          <p:cNvSpPr>
            <a:spLocks noChangeArrowheads="1"/>
          </p:cNvSpPr>
          <p:nvPr/>
        </p:nvSpPr>
        <p:spPr bwMode="auto">
          <a:xfrm>
            <a:off x="592138" y="6326188"/>
            <a:ext cx="1068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a:defRPr sz="800">
                <a:solidFill>
                  <a:schemeClr val="tx1"/>
                </a:solidFill>
                <a:latin typeface="Helvetica" panose="020B0604020202020204" pitchFamily="34" charset="0"/>
                <a:ea typeface="MS PGothic" panose="020B0600070205080204" pitchFamily="34" charset="-128"/>
              </a:defRPr>
            </a:lvl1pPr>
            <a:lvl2pPr marL="742950" indent="-285750">
              <a:defRPr sz="800">
                <a:solidFill>
                  <a:schemeClr val="tx1"/>
                </a:solidFill>
                <a:latin typeface="Helvetica" panose="020B0604020202020204" pitchFamily="34" charset="0"/>
                <a:ea typeface="MS PGothic" panose="020B0600070205080204" pitchFamily="34" charset="-128"/>
              </a:defRPr>
            </a:lvl2pPr>
            <a:lvl3pPr marL="1143000" indent="-228600">
              <a:defRPr sz="800">
                <a:solidFill>
                  <a:schemeClr val="tx1"/>
                </a:solidFill>
                <a:latin typeface="Helvetica" panose="020B0604020202020204" pitchFamily="34" charset="0"/>
                <a:ea typeface="MS PGothic" panose="020B0600070205080204" pitchFamily="34" charset="-128"/>
              </a:defRPr>
            </a:lvl3pPr>
            <a:lvl4pPr marL="1600200" indent="-228600">
              <a:defRPr sz="800">
                <a:solidFill>
                  <a:schemeClr val="tx1"/>
                </a:solidFill>
                <a:latin typeface="Helvetica" panose="020B0604020202020204" pitchFamily="34" charset="0"/>
                <a:ea typeface="MS PGothic" panose="020B0600070205080204" pitchFamily="34" charset="-128"/>
              </a:defRPr>
            </a:lvl4pPr>
            <a:lvl5pPr marL="2057400" indent="-228600">
              <a:defRPr sz="8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9pPr>
          </a:lstStyle>
          <a:p>
            <a:pPr>
              <a:defRPr/>
            </a:pPr>
            <a:endParaRPr lang="en-US" altLang="en-US" sz="1000" b="1">
              <a:latin typeface="Times New Roman" panose="02020603050405020304" pitchFamily="18" charset="0"/>
            </a:endParaRPr>
          </a:p>
          <a:p>
            <a:pPr>
              <a:defRPr/>
            </a:pPr>
            <a:r>
              <a:rPr lang="en-US" altLang="en-US" sz="1000" b="1">
                <a:latin typeface="Times New Roman" panose="02020603050405020304" pitchFamily="18" charset="0"/>
              </a:rPr>
              <a:t>Iyer  - Lecture 7</a:t>
            </a:r>
          </a:p>
        </p:txBody>
      </p:sp>
      <p:sp>
        <p:nvSpPr>
          <p:cNvPr id="1031" name="Rectangle 7"/>
          <p:cNvSpPr>
            <a:spLocks noChangeArrowheads="1"/>
          </p:cNvSpPr>
          <p:nvPr/>
        </p:nvSpPr>
        <p:spPr bwMode="auto">
          <a:xfrm>
            <a:off x="7005638" y="6477000"/>
            <a:ext cx="15335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defRPr sz="800">
                <a:solidFill>
                  <a:schemeClr val="tx1"/>
                </a:solidFill>
                <a:latin typeface="Helvetica" panose="020B0604020202020204" pitchFamily="34" charset="0"/>
                <a:ea typeface="MS PGothic" panose="020B0600070205080204" pitchFamily="34" charset="-128"/>
              </a:defRPr>
            </a:lvl1pPr>
            <a:lvl2pPr marL="742950" indent="-285750">
              <a:defRPr sz="800">
                <a:solidFill>
                  <a:schemeClr val="tx1"/>
                </a:solidFill>
                <a:latin typeface="Helvetica" panose="020B0604020202020204" pitchFamily="34" charset="0"/>
                <a:ea typeface="MS PGothic" panose="020B0600070205080204" pitchFamily="34" charset="-128"/>
              </a:defRPr>
            </a:lvl2pPr>
            <a:lvl3pPr marL="1143000" indent="-228600">
              <a:defRPr sz="800">
                <a:solidFill>
                  <a:schemeClr val="tx1"/>
                </a:solidFill>
                <a:latin typeface="Helvetica" panose="020B0604020202020204" pitchFamily="34" charset="0"/>
                <a:ea typeface="MS PGothic" panose="020B0600070205080204" pitchFamily="34" charset="-128"/>
              </a:defRPr>
            </a:lvl3pPr>
            <a:lvl4pPr marL="1600200" indent="-228600">
              <a:defRPr sz="800">
                <a:solidFill>
                  <a:schemeClr val="tx1"/>
                </a:solidFill>
                <a:latin typeface="Helvetica" panose="020B0604020202020204" pitchFamily="34" charset="0"/>
                <a:ea typeface="MS PGothic" panose="020B0600070205080204" pitchFamily="34" charset="-128"/>
              </a:defRPr>
            </a:lvl4pPr>
            <a:lvl5pPr marL="2057400" indent="-228600">
              <a:defRPr sz="8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9pPr>
          </a:lstStyle>
          <a:p>
            <a:pPr>
              <a:defRPr/>
            </a:pPr>
            <a:r>
              <a:rPr lang="en-US" altLang="en-US" sz="1000" b="1" dirty="0">
                <a:latin typeface="Times New Roman" panose="02020603050405020304" pitchFamily="18" charset="0"/>
              </a:rPr>
              <a:t>        ECE 313 - Fall </a:t>
            </a:r>
            <a:r>
              <a:rPr lang="en-US" altLang="en-US" sz="1000" b="1" dirty="0" smtClean="0">
                <a:latin typeface="Times New Roman" panose="02020603050405020304" pitchFamily="18" charset="0"/>
              </a:rPr>
              <a:t>2016</a:t>
            </a:r>
            <a:endParaRPr lang="en-US" altLang="en-US" sz="1000" b="1" dirty="0">
              <a:latin typeface="Times New Roman" panose="02020603050405020304" pitchFamily="18" charset="0"/>
            </a:endParaRPr>
          </a:p>
        </p:txBody>
      </p:sp>
      <p:sp>
        <p:nvSpPr>
          <p:cNvPr id="1032" name="Rectangle 8"/>
          <p:cNvSpPr>
            <a:spLocks noChangeArrowheads="1"/>
          </p:cNvSpPr>
          <p:nvPr/>
        </p:nvSpPr>
        <p:spPr bwMode="auto">
          <a:xfrm>
            <a:off x="3919538" y="6311900"/>
            <a:ext cx="180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a:defRPr sz="800">
                <a:solidFill>
                  <a:schemeClr val="tx1"/>
                </a:solidFill>
                <a:latin typeface="Helvetica" panose="020B0604020202020204" pitchFamily="34" charset="0"/>
                <a:ea typeface="MS PGothic" panose="020B0600070205080204" pitchFamily="34" charset="-128"/>
              </a:defRPr>
            </a:lvl1pPr>
            <a:lvl2pPr marL="742950" indent="-285750">
              <a:defRPr sz="800">
                <a:solidFill>
                  <a:schemeClr val="tx1"/>
                </a:solidFill>
                <a:latin typeface="Helvetica" panose="020B0604020202020204" pitchFamily="34" charset="0"/>
                <a:ea typeface="MS PGothic" panose="020B0600070205080204" pitchFamily="34" charset="-128"/>
              </a:defRPr>
            </a:lvl2pPr>
            <a:lvl3pPr marL="1143000" indent="-228600">
              <a:defRPr sz="800">
                <a:solidFill>
                  <a:schemeClr val="tx1"/>
                </a:solidFill>
                <a:latin typeface="Helvetica" panose="020B0604020202020204" pitchFamily="34" charset="0"/>
                <a:ea typeface="MS PGothic" panose="020B0600070205080204" pitchFamily="34" charset="-128"/>
              </a:defRPr>
            </a:lvl3pPr>
            <a:lvl4pPr marL="1600200" indent="-228600">
              <a:defRPr sz="800">
                <a:solidFill>
                  <a:schemeClr val="tx1"/>
                </a:solidFill>
                <a:latin typeface="Helvetica" panose="020B0604020202020204" pitchFamily="34" charset="0"/>
                <a:ea typeface="MS PGothic" panose="020B0600070205080204" pitchFamily="34" charset="-128"/>
              </a:defRPr>
            </a:lvl4pPr>
            <a:lvl5pPr marL="2057400" indent="-228600">
              <a:defRPr sz="8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9pPr>
          </a:lstStyle>
          <a:p>
            <a:pPr>
              <a:defRPr/>
            </a:pPr>
            <a:endParaRPr lang="en-US" altLang="en-US" sz="1000">
              <a:latin typeface="Times New Roman" panose="02020603050405020304" pitchFamily="18" charset="0"/>
            </a:endParaRPr>
          </a:p>
          <a:p>
            <a:pPr>
              <a:defRPr/>
            </a:pPr>
            <a:endParaRPr lang="en-US" altLang="en-US" sz="100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Arial" charset="0"/>
          <a:ea typeface="ＭＳ Ｐゴシック" charset="0"/>
        </a:defRPr>
      </a:lvl6pPr>
      <a:lvl7pPr marL="914400" algn="ctr" rtl="0" eaLnBrk="0" fontAlgn="base" hangingPunct="0">
        <a:spcBef>
          <a:spcPct val="0"/>
        </a:spcBef>
        <a:spcAft>
          <a:spcPct val="0"/>
        </a:spcAft>
        <a:defRPr sz="3200" b="1">
          <a:solidFill>
            <a:schemeClr val="tx2"/>
          </a:solidFill>
          <a:latin typeface="Arial" charset="0"/>
          <a:ea typeface="ＭＳ Ｐゴシック" charset="0"/>
        </a:defRPr>
      </a:lvl7pPr>
      <a:lvl8pPr marL="1371600" algn="ctr" rtl="0" eaLnBrk="0" fontAlgn="base" hangingPunct="0">
        <a:spcBef>
          <a:spcPct val="0"/>
        </a:spcBef>
        <a:spcAft>
          <a:spcPct val="0"/>
        </a:spcAft>
        <a:defRPr sz="3200" b="1">
          <a:solidFill>
            <a:schemeClr val="tx2"/>
          </a:solidFill>
          <a:latin typeface="Arial" charset="0"/>
          <a:ea typeface="ＭＳ Ｐゴシック" charset="0"/>
        </a:defRPr>
      </a:lvl8pPr>
      <a:lvl9pPr marL="1828800" algn="ctr" rtl="0" eaLnBrk="0" fontAlgn="base" hangingPunct="0">
        <a:spcBef>
          <a:spcPct val="0"/>
        </a:spcBef>
        <a:spcAft>
          <a:spcPct val="0"/>
        </a:spcAft>
        <a:defRPr sz="32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2000">
          <a:solidFill>
            <a:schemeClr val="tx1"/>
          </a:solidFill>
          <a:latin typeface="Times New Roman" charset="0"/>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2000">
          <a:solidFill>
            <a:schemeClr val="tx1"/>
          </a:solidFill>
          <a:latin typeface="Times New Roman" charset="0"/>
          <a:ea typeface="+mn-ea"/>
        </a:defRPr>
      </a:lvl6pPr>
      <a:lvl7pPr marL="2686050" indent="-228600" algn="l" rtl="0" eaLnBrk="0" fontAlgn="base" hangingPunct="0">
        <a:spcBef>
          <a:spcPct val="20000"/>
        </a:spcBef>
        <a:spcAft>
          <a:spcPct val="0"/>
        </a:spcAft>
        <a:buSzPct val="100000"/>
        <a:buChar char="•"/>
        <a:defRPr sz="2000">
          <a:solidFill>
            <a:schemeClr val="tx1"/>
          </a:solidFill>
          <a:latin typeface="Times New Roman" charset="0"/>
          <a:ea typeface="+mn-ea"/>
        </a:defRPr>
      </a:lvl7pPr>
      <a:lvl8pPr marL="3143250" indent="-228600" algn="l" rtl="0" eaLnBrk="0" fontAlgn="base" hangingPunct="0">
        <a:spcBef>
          <a:spcPct val="20000"/>
        </a:spcBef>
        <a:spcAft>
          <a:spcPct val="0"/>
        </a:spcAft>
        <a:buSzPct val="100000"/>
        <a:buChar char="•"/>
        <a:defRPr sz="2000">
          <a:solidFill>
            <a:schemeClr val="tx1"/>
          </a:solidFill>
          <a:latin typeface="Times New Roman" charset="0"/>
          <a:ea typeface="+mn-ea"/>
        </a:defRPr>
      </a:lvl8pPr>
      <a:lvl9pPr marL="3600450" indent="-228600" algn="l" rtl="0" eaLnBrk="0" fontAlgn="base" hangingPunct="0">
        <a:spcBef>
          <a:spcPct val="20000"/>
        </a:spcBef>
        <a:spcAft>
          <a:spcPct val="0"/>
        </a:spcAft>
        <a:buSzPct val="100000"/>
        <a:buChar char="•"/>
        <a:defRPr sz="2000">
          <a:solidFill>
            <a:schemeClr val="tx1"/>
          </a:solidFill>
          <a:latin typeface="Times New Roman"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9" Type="http://schemas.openxmlformats.org/officeDocument/2006/relationships/image" Target="NULL"/><Relationship Id="rId20" Type="http://schemas.openxmlformats.org/officeDocument/2006/relationships/customXml" Target="../ink/ink10.xml"/><Relationship Id="rId21" Type="http://schemas.openxmlformats.org/officeDocument/2006/relationships/image" Target="NULL"/><Relationship Id="rId22" Type="http://schemas.openxmlformats.org/officeDocument/2006/relationships/customXml" Target="../ink/ink11.xml"/><Relationship Id="rId23" Type="http://schemas.openxmlformats.org/officeDocument/2006/relationships/image" Target="NULL"/><Relationship Id="rId24" Type="http://schemas.openxmlformats.org/officeDocument/2006/relationships/customXml" Target="../ink/ink12.xml"/><Relationship Id="rId25" Type="http://schemas.openxmlformats.org/officeDocument/2006/relationships/image" Target="NULL"/><Relationship Id="rId26" Type="http://schemas.openxmlformats.org/officeDocument/2006/relationships/customXml" Target="../ink/ink13.xml"/><Relationship Id="rId27" Type="http://schemas.openxmlformats.org/officeDocument/2006/relationships/image" Target="NULL"/><Relationship Id="rId28" Type="http://schemas.openxmlformats.org/officeDocument/2006/relationships/customXml" Target="../ink/ink14.xml"/><Relationship Id="rId29" Type="http://schemas.openxmlformats.org/officeDocument/2006/relationships/image" Target="NULL"/><Relationship Id="rId10" Type="http://schemas.openxmlformats.org/officeDocument/2006/relationships/customXml" Target="../ink/ink5.xml"/><Relationship Id="rId11" Type="http://schemas.openxmlformats.org/officeDocument/2006/relationships/image" Target="NULL"/><Relationship Id="rId12" Type="http://schemas.openxmlformats.org/officeDocument/2006/relationships/customXml" Target="../ink/ink6.xml"/><Relationship Id="rId13" Type="http://schemas.openxmlformats.org/officeDocument/2006/relationships/image" Target="NULL"/><Relationship Id="rId14" Type="http://schemas.openxmlformats.org/officeDocument/2006/relationships/customXml" Target="../ink/ink7.xml"/><Relationship Id="rId15" Type="http://schemas.openxmlformats.org/officeDocument/2006/relationships/image" Target="NULL"/><Relationship Id="rId16" Type="http://schemas.openxmlformats.org/officeDocument/2006/relationships/customXml" Target="../ink/ink8.xml"/><Relationship Id="rId17" Type="http://schemas.openxmlformats.org/officeDocument/2006/relationships/image" Target="NULL"/><Relationship Id="rId18" Type="http://schemas.openxmlformats.org/officeDocument/2006/relationships/customXml" Target="../ink/ink9.xml"/><Relationship Id="rId19" Type="http://schemas.openxmlformats.org/officeDocument/2006/relationships/image" Target="NULL"/><Relationship Id="rId1" Type="http://schemas.openxmlformats.org/officeDocument/2006/relationships/slideLayout" Target="../slideLayouts/slideLayout1.xml"/><Relationship Id="rId2" Type="http://schemas.openxmlformats.org/officeDocument/2006/relationships/customXml" Target="../ink/ink1.xml"/><Relationship Id="rId3" Type="http://schemas.openxmlformats.org/officeDocument/2006/relationships/image" Target="NULL"/><Relationship Id="rId4" Type="http://schemas.openxmlformats.org/officeDocument/2006/relationships/customXml" Target="../ink/ink2.xml"/><Relationship Id="rId5" Type="http://schemas.openxmlformats.org/officeDocument/2006/relationships/image" Target="NULL"/><Relationship Id="rId6" Type="http://schemas.openxmlformats.org/officeDocument/2006/relationships/customXml" Target="../ink/ink3.xml"/><Relationship Id="rId7" Type="http://schemas.openxmlformats.org/officeDocument/2006/relationships/image" Target="NULL"/><Relationship Id="rId8" Type="http://schemas.openxmlformats.org/officeDocument/2006/relationships/customXml" Target="../ink/ink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6.wmf"/><Relationship Id="rId5" Type="http://schemas.openxmlformats.org/officeDocument/2006/relationships/oleObject" Target="../embeddings/oleObject3.bin"/><Relationship Id="rId6" Type="http://schemas.openxmlformats.org/officeDocument/2006/relationships/image" Target="../media/image7.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8.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9.wmf"/><Relationship Id="rId5" Type="http://schemas.openxmlformats.org/officeDocument/2006/relationships/oleObject" Target="../embeddings/oleObject6.bin"/><Relationship Id="rId6" Type="http://schemas.openxmlformats.org/officeDocument/2006/relationships/image" Target="../media/image10.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1.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2.emf"/><Relationship Id="rId5" Type="http://schemas.openxmlformats.org/officeDocument/2006/relationships/oleObject" Target="../embeddings/oleObject9.bin"/><Relationship Id="rId6" Type="http://schemas.openxmlformats.org/officeDocument/2006/relationships/image" Target="../media/image13.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4.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5.emf"/><Relationship Id="rId5" Type="http://schemas.openxmlformats.org/officeDocument/2006/relationships/oleObject" Target="../embeddings/oleObject12.bin"/><Relationship Id="rId6" Type="http://schemas.openxmlformats.org/officeDocument/2006/relationships/image" Target="../media/image16.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1" Type="http://schemas.openxmlformats.org/officeDocument/2006/relationships/oleObject" Target="../embeddings/oleObject17.bin"/><Relationship Id="rId12" Type="http://schemas.openxmlformats.org/officeDocument/2006/relationships/image" Target="../media/image21.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13.bin"/><Relationship Id="rId4" Type="http://schemas.openxmlformats.org/officeDocument/2006/relationships/image" Target="../media/image17.emf"/><Relationship Id="rId5" Type="http://schemas.openxmlformats.org/officeDocument/2006/relationships/oleObject" Target="../embeddings/oleObject14.bin"/><Relationship Id="rId6" Type="http://schemas.openxmlformats.org/officeDocument/2006/relationships/image" Target="../media/image18.emf"/><Relationship Id="rId7" Type="http://schemas.openxmlformats.org/officeDocument/2006/relationships/oleObject" Target="../embeddings/oleObject15.bin"/><Relationship Id="rId8" Type="http://schemas.openxmlformats.org/officeDocument/2006/relationships/image" Target="../media/image19.emf"/><Relationship Id="rId9" Type="http://schemas.openxmlformats.org/officeDocument/2006/relationships/oleObject" Target="../embeddings/oleObject16.bin"/><Relationship Id="rId10" Type="http://schemas.openxmlformats.org/officeDocument/2006/relationships/image" Target="../media/image20.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22.emf"/><Relationship Id="rId5" Type="http://schemas.openxmlformats.org/officeDocument/2006/relationships/oleObject" Target="../embeddings/oleObject19.bin"/><Relationship Id="rId6" Type="http://schemas.openxmlformats.org/officeDocument/2006/relationships/image" Target="../media/image23.emf"/><Relationship Id="rId7" Type="http://schemas.openxmlformats.org/officeDocument/2006/relationships/oleObject" Target="../embeddings/oleObject20.bin"/><Relationship Id="rId8" Type="http://schemas.openxmlformats.org/officeDocument/2006/relationships/image" Target="../media/image24.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1" Type="http://schemas.openxmlformats.org/officeDocument/2006/relationships/oleObject" Target="../embeddings/oleObject26.bin"/><Relationship Id="rId12" Type="http://schemas.openxmlformats.org/officeDocument/2006/relationships/oleObject" Target="../embeddings/oleObject27.bin"/><Relationship Id="rId13" Type="http://schemas.openxmlformats.org/officeDocument/2006/relationships/image" Target="../media/image28.wmf"/><Relationship Id="rId14" Type="http://schemas.openxmlformats.org/officeDocument/2006/relationships/oleObject" Target="../embeddings/oleObject28.bin"/><Relationship Id="rId15" Type="http://schemas.openxmlformats.org/officeDocument/2006/relationships/image" Target="../media/image29.wmf"/><Relationship Id="rId16" Type="http://schemas.openxmlformats.org/officeDocument/2006/relationships/oleObject" Target="../embeddings/oleObject29.bin"/><Relationship Id="rId17" Type="http://schemas.openxmlformats.org/officeDocument/2006/relationships/image" Target="../media/image30.w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21.bin"/><Relationship Id="rId4" Type="http://schemas.openxmlformats.org/officeDocument/2006/relationships/image" Target="../media/image25.wmf"/><Relationship Id="rId5" Type="http://schemas.openxmlformats.org/officeDocument/2006/relationships/oleObject" Target="../embeddings/oleObject22.bin"/><Relationship Id="rId6" Type="http://schemas.openxmlformats.org/officeDocument/2006/relationships/image" Target="../media/image26.wmf"/><Relationship Id="rId7" Type="http://schemas.openxmlformats.org/officeDocument/2006/relationships/oleObject" Target="../embeddings/oleObject23.bin"/><Relationship Id="rId8" Type="http://schemas.openxmlformats.org/officeDocument/2006/relationships/oleObject" Target="../embeddings/oleObject24.bin"/><Relationship Id="rId9" Type="http://schemas.openxmlformats.org/officeDocument/2006/relationships/image" Target="../media/image27.wmf"/><Relationship Id="rId10" Type="http://schemas.openxmlformats.org/officeDocument/2006/relationships/oleObject" Target="../embeddings/oleObject25.bin"/></Relationships>
</file>

<file path=ppt/slides/_rels/slide28.xml.rels><?xml version="1.0" encoding="UTF-8" standalone="yes"?>
<Relationships xmlns="http://schemas.openxmlformats.org/package/2006/relationships"><Relationship Id="rId11" Type="http://schemas.openxmlformats.org/officeDocument/2006/relationships/image" Target="../media/image37.png"/><Relationship Id="rId12" Type="http://schemas.openxmlformats.org/officeDocument/2006/relationships/oleObject" Target="../embeddings/oleObject34.bin"/><Relationship Id="rId13" Type="http://schemas.openxmlformats.org/officeDocument/2006/relationships/image" Target="../media/image35.wmf"/><Relationship Id="rId14" Type="http://schemas.openxmlformats.org/officeDocument/2006/relationships/oleObject" Target="../embeddings/oleObject35.bin"/><Relationship Id="rId15" Type="http://schemas.openxmlformats.org/officeDocument/2006/relationships/oleObject" Target="../embeddings/oleObject36.bin"/><Relationship Id="rId16" Type="http://schemas.openxmlformats.org/officeDocument/2006/relationships/image" Target="../media/image36.w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30.bin"/><Relationship Id="rId4" Type="http://schemas.openxmlformats.org/officeDocument/2006/relationships/image" Target="../media/image31.wmf"/><Relationship Id="rId5" Type="http://schemas.openxmlformats.org/officeDocument/2006/relationships/oleObject" Target="../embeddings/oleObject31.bin"/><Relationship Id="rId6" Type="http://schemas.openxmlformats.org/officeDocument/2006/relationships/image" Target="../media/image32.wmf"/><Relationship Id="rId7" Type="http://schemas.openxmlformats.org/officeDocument/2006/relationships/oleObject" Target="../embeddings/oleObject32.bin"/><Relationship Id="rId8" Type="http://schemas.openxmlformats.org/officeDocument/2006/relationships/image" Target="../media/image33.wmf"/><Relationship Id="rId9" Type="http://schemas.openxmlformats.org/officeDocument/2006/relationships/oleObject" Target="../embeddings/oleObject33.bin"/><Relationship Id="rId10" Type="http://schemas.openxmlformats.org/officeDocument/2006/relationships/image" Target="../media/image34.wmf"/></Relationships>
</file>

<file path=ppt/slides/_rels/slide29.xml.rels><?xml version="1.0" encoding="UTF-8" standalone="yes"?>
<Relationships xmlns="http://schemas.openxmlformats.org/package/2006/relationships"><Relationship Id="rId9" Type="http://schemas.openxmlformats.org/officeDocument/2006/relationships/image" Target="../media/image40.wmf"/><Relationship Id="rId20" Type="http://schemas.openxmlformats.org/officeDocument/2006/relationships/oleObject" Target="../embeddings/oleObject45.bin"/><Relationship Id="rId21" Type="http://schemas.openxmlformats.org/officeDocument/2006/relationships/oleObject" Target="../embeddings/oleObject46.bin"/><Relationship Id="rId22" Type="http://schemas.openxmlformats.org/officeDocument/2006/relationships/image" Target="../media/image45.wmf"/><Relationship Id="rId23" Type="http://schemas.openxmlformats.org/officeDocument/2006/relationships/oleObject" Target="../embeddings/oleObject47.bin"/><Relationship Id="rId24" Type="http://schemas.openxmlformats.org/officeDocument/2006/relationships/image" Target="../media/image46.wmf"/><Relationship Id="rId25" Type="http://schemas.openxmlformats.org/officeDocument/2006/relationships/oleObject" Target="../embeddings/oleObject48.bin"/><Relationship Id="rId26" Type="http://schemas.openxmlformats.org/officeDocument/2006/relationships/image" Target="../media/image47.wmf"/><Relationship Id="rId27" Type="http://schemas.openxmlformats.org/officeDocument/2006/relationships/oleObject" Target="../embeddings/oleObject49.bin"/><Relationship Id="rId28" Type="http://schemas.openxmlformats.org/officeDocument/2006/relationships/image" Target="../media/image48.wmf"/><Relationship Id="rId29" Type="http://schemas.openxmlformats.org/officeDocument/2006/relationships/oleObject" Target="../embeddings/oleObject50.bin"/><Relationship Id="rId30" Type="http://schemas.openxmlformats.org/officeDocument/2006/relationships/image" Target="../media/image49.wmf"/><Relationship Id="rId10" Type="http://schemas.openxmlformats.org/officeDocument/2006/relationships/oleObject" Target="../embeddings/oleObject40.bin"/><Relationship Id="rId11" Type="http://schemas.openxmlformats.org/officeDocument/2006/relationships/image" Target="../media/image41.wmf"/><Relationship Id="rId12" Type="http://schemas.openxmlformats.org/officeDocument/2006/relationships/oleObject" Target="../embeddings/oleObject41.bin"/><Relationship Id="rId13" Type="http://schemas.openxmlformats.org/officeDocument/2006/relationships/image" Target="../media/image42.wmf"/><Relationship Id="rId14" Type="http://schemas.openxmlformats.org/officeDocument/2006/relationships/oleObject" Target="../embeddings/oleObject42.bin"/><Relationship Id="rId15" Type="http://schemas.openxmlformats.org/officeDocument/2006/relationships/image" Target="../media/image43.wmf"/><Relationship Id="rId16" Type="http://schemas.openxmlformats.org/officeDocument/2006/relationships/oleObject" Target="../embeddings/oleObject43.bin"/><Relationship Id="rId17" Type="http://schemas.openxmlformats.org/officeDocument/2006/relationships/image" Target="../media/image44.wmf"/><Relationship Id="rId18" Type="http://schemas.openxmlformats.org/officeDocument/2006/relationships/oleObject" Target="../embeddings/oleObject44.bin"/><Relationship Id="rId19" Type="http://schemas.openxmlformats.org/officeDocument/2006/relationships/image" Target="../media/image25.wmf"/><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oleObject" Target="../embeddings/oleObject37.bin"/><Relationship Id="rId5" Type="http://schemas.openxmlformats.org/officeDocument/2006/relationships/image" Target="../media/image38.wmf"/><Relationship Id="rId6" Type="http://schemas.openxmlformats.org/officeDocument/2006/relationships/oleObject" Target="../embeddings/oleObject38.bin"/><Relationship Id="rId7" Type="http://schemas.openxmlformats.org/officeDocument/2006/relationships/image" Target="../media/image39.wmf"/><Relationship Id="rId8" Type="http://schemas.openxmlformats.org/officeDocument/2006/relationships/oleObject" Target="../embeddings/oleObject3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1" Type="http://schemas.openxmlformats.org/officeDocument/2006/relationships/oleObject" Target="../embeddings/oleObject55.bin"/><Relationship Id="rId12" Type="http://schemas.openxmlformats.org/officeDocument/2006/relationships/image" Target="../media/image26.wmf"/><Relationship Id="rId13" Type="http://schemas.openxmlformats.org/officeDocument/2006/relationships/oleObject" Target="../embeddings/oleObject56.bin"/><Relationship Id="rId14" Type="http://schemas.openxmlformats.org/officeDocument/2006/relationships/image" Target="../media/image53.wmf"/><Relationship Id="rId15" Type="http://schemas.openxmlformats.org/officeDocument/2006/relationships/oleObject" Target="../embeddings/oleObject57.bin"/><Relationship Id="rId16" Type="http://schemas.openxmlformats.org/officeDocument/2006/relationships/image" Target="../media/image54.wmf"/><Relationship Id="rId17" Type="http://schemas.openxmlformats.org/officeDocument/2006/relationships/oleObject" Target="../embeddings/oleObject58.bin"/><Relationship Id="rId18" Type="http://schemas.openxmlformats.org/officeDocument/2006/relationships/image" Target="../media/image55.wmf"/><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oleObject51.bin"/><Relationship Id="rId4" Type="http://schemas.openxmlformats.org/officeDocument/2006/relationships/image" Target="../media/image50.wmf"/><Relationship Id="rId5" Type="http://schemas.openxmlformats.org/officeDocument/2006/relationships/oleObject" Target="../embeddings/oleObject52.bin"/><Relationship Id="rId6" Type="http://schemas.openxmlformats.org/officeDocument/2006/relationships/image" Target="../media/image51.wmf"/><Relationship Id="rId7" Type="http://schemas.openxmlformats.org/officeDocument/2006/relationships/oleObject" Target="../embeddings/oleObject53.bin"/><Relationship Id="rId8" Type="http://schemas.openxmlformats.org/officeDocument/2006/relationships/image" Target="../media/image52.wmf"/><Relationship Id="rId9" Type="http://schemas.openxmlformats.org/officeDocument/2006/relationships/oleObject" Target="../embeddings/oleObject54.bin"/><Relationship Id="rId10" Type="http://schemas.openxmlformats.org/officeDocument/2006/relationships/image" Target="../media/image25.wmf"/></Relationships>
</file>

<file path=ppt/slides/_rels/slide31.xml.rels><?xml version="1.0" encoding="UTF-8" standalone="yes"?>
<Relationships xmlns="http://schemas.openxmlformats.org/package/2006/relationships"><Relationship Id="rId11" Type="http://schemas.openxmlformats.org/officeDocument/2006/relationships/oleObject" Target="../embeddings/oleObject63.bin"/><Relationship Id="rId12" Type="http://schemas.openxmlformats.org/officeDocument/2006/relationships/image" Target="../media/image26.wmf"/><Relationship Id="rId13" Type="http://schemas.openxmlformats.org/officeDocument/2006/relationships/oleObject" Target="../embeddings/oleObject64.bin"/><Relationship Id="rId14" Type="http://schemas.openxmlformats.org/officeDocument/2006/relationships/image" Target="../media/image53.wmf"/><Relationship Id="rId15" Type="http://schemas.openxmlformats.org/officeDocument/2006/relationships/oleObject" Target="../embeddings/oleObject65.bin"/><Relationship Id="rId16" Type="http://schemas.openxmlformats.org/officeDocument/2006/relationships/image" Target="../media/image54.wmf"/><Relationship Id="rId17" Type="http://schemas.openxmlformats.org/officeDocument/2006/relationships/oleObject" Target="../embeddings/oleObject66.bin"/><Relationship Id="rId18" Type="http://schemas.openxmlformats.org/officeDocument/2006/relationships/image" Target="../media/image55.wmf"/><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59.bin"/><Relationship Id="rId4" Type="http://schemas.openxmlformats.org/officeDocument/2006/relationships/image" Target="../media/image50.wmf"/><Relationship Id="rId5" Type="http://schemas.openxmlformats.org/officeDocument/2006/relationships/oleObject" Target="../embeddings/oleObject60.bin"/><Relationship Id="rId6" Type="http://schemas.openxmlformats.org/officeDocument/2006/relationships/image" Target="../media/image51.wmf"/><Relationship Id="rId7" Type="http://schemas.openxmlformats.org/officeDocument/2006/relationships/oleObject" Target="../embeddings/oleObject61.bin"/><Relationship Id="rId8" Type="http://schemas.openxmlformats.org/officeDocument/2006/relationships/image" Target="../media/image52.wmf"/><Relationship Id="rId9" Type="http://schemas.openxmlformats.org/officeDocument/2006/relationships/oleObject" Target="../embeddings/oleObject62.bin"/><Relationship Id="rId10" Type="http://schemas.openxmlformats.org/officeDocument/2006/relationships/image" Target="../media/image25.wmf"/></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oleObject" Target="../embeddings/oleObject67.bin"/><Relationship Id="rId5" Type="http://schemas.openxmlformats.org/officeDocument/2006/relationships/image" Target="../media/image56.wmf"/><Relationship Id="rId6" Type="http://schemas.openxmlformats.org/officeDocument/2006/relationships/oleObject" Target="../embeddings/oleObject68.bin"/><Relationship Id="rId7" Type="http://schemas.openxmlformats.org/officeDocument/2006/relationships/image" Target="../media/image57.wmf"/><Relationship Id="rId8" Type="http://schemas.openxmlformats.org/officeDocument/2006/relationships/oleObject" Target="../embeddings/oleObject69.bin"/><Relationship Id="rId9" Type="http://schemas.openxmlformats.org/officeDocument/2006/relationships/image" Target="../media/image58.wmf"/><Relationship Id="rId10" Type="http://schemas.openxmlformats.org/officeDocument/2006/relationships/oleObject" Target="../embeddings/oleObject70.bin"/><Relationship Id="rId11" Type="http://schemas.openxmlformats.org/officeDocument/2006/relationships/image" Target="../media/image59.w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1.bin"/><Relationship Id="rId4" Type="http://schemas.openxmlformats.org/officeDocument/2006/relationships/image" Target="../media/image61.wmf"/><Relationship Id="rId5" Type="http://schemas.openxmlformats.org/officeDocument/2006/relationships/oleObject" Target="../embeddings/oleObject72.bin"/><Relationship Id="rId6" Type="http://schemas.openxmlformats.org/officeDocument/2006/relationships/image" Target="../media/image62.wmf"/><Relationship Id="rId7" Type="http://schemas.openxmlformats.org/officeDocument/2006/relationships/oleObject" Target="../embeddings/oleObject73.bin"/><Relationship Id="rId8" Type="http://schemas.openxmlformats.org/officeDocument/2006/relationships/image" Target="../media/image63.emf"/><Relationship Id="rId9" Type="http://schemas.openxmlformats.org/officeDocument/2006/relationships/oleObject" Target="../embeddings/oleObject74.bin"/><Relationship Id="rId10" Type="http://schemas.openxmlformats.org/officeDocument/2006/relationships/image" Target="../media/image64.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75.bin"/><Relationship Id="rId5" Type="http://schemas.openxmlformats.org/officeDocument/2006/relationships/image" Target="../media/image61.wmf"/><Relationship Id="rId6" Type="http://schemas.openxmlformats.org/officeDocument/2006/relationships/oleObject" Target="../embeddings/oleObject76.bin"/><Relationship Id="rId7" Type="http://schemas.openxmlformats.org/officeDocument/2006/relationships/image" Target="../media/image65.wmf"/><Relationship Id="rId8" Type="http://schemas.openxmlformats.org/officeDocument/2006/relationships/oleObject" Target="../embeddings/oleObject77.bin"/><Relationship Id="rId9" Type="http://schemas.openxmlformats.org/officeDocument/2006/relationships/image" Target="../media/image66.wmf"/><Relationship Id="rId10" Type="http://schemas.openxmlformats.org/officeDocument/2006/relationships/oleObject" Target="../embeddings/oleObject78.bin"/><Relationship Id="rId11" Type="http://schemas.openxmlformats.org/officeDocument/2006/relationships/image" Target="../media/image67.w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1" Type="http://schemas.openxmlformats.org/officeDocument/2006/relationships/image" Target="../media/image67.wmf"/><Relationship Id="rId12" Type="http://schemas.openxmlformats.org/officeDocument/2006/relationships/oleObject" Target="../embeddings/oleObject83.bin"/><Relationship Id="rId13" Type="http://schemas.openxmlformats.org/officeDocument/2006/relationships/image" Target="../media/image68.wmf"/><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notesSlide" Target="../notesSlides/notesSlide13.xml"/><Relationship Id="rId4" Type="http://schemas.openxmlformats.org/officeDocument/2006/relationships/oleObject" Target="../embeddings/oleObject79.bin"/><Relationship Id="rId5" Type="http://schemas.openxmlformats.org/officeDocument/2006/relationships/image" Target="../media/image61.wmf"/><Relationship Id="rId6" Type="http://schemas.openxmlformats.org/officeDocument/2006/relationships/oleObject" Target="../embeddings/oleObject80.bin"/><Relationship Id="rId7" Type="http://schemas.openxmlformats.org/officeDocument/2006/relationships/image" Target="../media/image65.wmf"/><Relationship Id="rId8" Type="http://schemas.openxmlformats.org/officeDocument/2006/relationships/oleObject" Target="../embeddings/oleObject81.bin"/><Relationship Id="rId9" Type="http://schemas.openxmlformats.org/officeDocument/2006/relationships/image" Target="../media/image66.wmf"/><Relationship Id="rId10" Type="http://schemas.openxmlformats.org/officeDocument/2006/relationships/oleObject" Target="../embeddings/oleObject82.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84.bin"/><Relationship Id="rId5" Type="http://schemas.openxmlformats.org/officeDocument/2006/relationships/image" Target="../media/image61.wmf"/><Relationship Id="rId6" Type="http://schemas.openxmlformats.org/officeDocument/2006/relationships/oleObject" Target="../embeddings/oleObject85.bin"/><Relationship Id="rId7" Type="http://schemas.openxmlformats.org/officeDocument/2006/relationships/image" Target="../media/image69.w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1" Type="http://schemas.openxmlformats.org/officeDocument/2006/relationships/oleObject" Target="../embeddings/oleObject90.bin"/><Relationship Id="rId12" Type="http://schemas.openxmlformats.org/officeDocument/2006/relationships/image" Target="../media/image70.wmf"/><Relationship Id="rId13" Type="http://schemas.openxmlformats.org/officeDocument/2006/relationships/oleObject" Target="../embeddings/oleObject91.bin"/><Relationship Id="rId14" Type="http://schemas.openxmlformats.org/officeDocument/2006/relationships/image" Target="../media/image71.wmf"/><Relationship Id="rId15" Type="http://schemas.openxmlformats.org/officeDocument/2006/relationships/image" Target="../media/image72.png"/><Relationship Id="rId16" Type="http://schemas.openxmlformats.org/officeDocument/2006/relationships/image" Target="../media/image73.png"/><Relationship Id="rId1" Type="http://schemas.openxmlformats.org/officeDocument/2006/relationships/vmlDrawing" Target="../drawings/vmlDrawing21.vml"/><Relationship Id="rId2" Type="http://schemas.openxmlformats.org/officeDocument/2006/relationships/slideLayout" Target="../slideLayouts/slideLayout2.xml"/><Relationship Id="rId3" Type="http://schemas.openxmlformats.org/officeDocument/2006/relationships/oleObject" Target="../embeddings/oleObject86.bin"/><Relationship Id="rId4" Type="http://schemas.openxmlformats.org/officeDocument/2006/relationships/image" Target="../media/image63.emf"/><Relationship Id="rId5" Type="http://schemas.openxmlformats.org/officeDocument/2006/relationships/oleObject" Target="../embeddings/oleObject87.bin"/><Relationship Id="rId6" Type="http://schemas.openxmlformats.org/officeDocument/2006/relationships/image" Target="../media/image62.wmf"/><Relationship Id="rId7" Type="http://schemas.openxmlformats.org/officeDocument/2006/relationships/oleObject" Target="../embeddings/oleObject88.bin"/><Relationship Id="rId8" Type="http://schemas.openxmlformats.org/officeDocument/2006/relationships/image" Target="../media/image67.wmf"/><Relationship Id="rId9" Type="http://schemas.openxmlformats.org/officeDocument/2006/relationships/oleObject" Target="../embeddings/oleObject89.bin"/><Relationship Id="rId10" Type="http://schemas.openxmlformats.org/officeDocument/2006/relationships/image" Target="../media/image68.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92.bin"/><Relationship Id="rId4" Type="http://schemas.openxmlformats.org/officeDocument/2006/relationships/image" Target="../media/image74.wmf"/><Relationship Id="rId5" Type="http://schemas.openxmlformats.org/officeDocument/2006/relationships/oleObject" Target="../embeddings/oleObject93.bin"/><Relationship Id="rId6" Type="http://schemas.openxmlformats.org/officeDocument/2006/relationships/image" Target="../media/image75.wmf"/><Relationship Id="rId7" Type="http://schemas.openxmlformats.org/officeDocument/2006/relationships/oleObject" Target="../embeddings/oleObject94.bin"/><Relationship Id="rId8" Type="http://schemas.openxmlformats.org/officeDocument/2006/relationships/image" Target="../media/image76.w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95.bin"/><Relationship Id="rId4" Type="http://schemas.openxmlformats.org/officeDocument/2006/relationships/image" Target="../media/image77.wmf"/><Relationship Id="rId5" Type="http://schemas.openxmlformats.org/officeDocument/2006/relationships/oleObject" Target="../embeddings/oleObject96.bin"/><Relationship Id="rId6" Type="http://schemas.openxmlformats.org/officeDocument/2006/relationships/image" Target="../media/image78.w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97.bin"/><Relationship Id="rId4" Type="http://schemas.openxmlformats.org/officeDocument/2006/relationships/image" Target="../media/image79.wmf"/><Relationship Id="rId5" Type="http://schemas.openxmlformats.org/officeDocument/2006/relationships/oleObject" Target="../embeddings/oleObject98.bin"/><Relationship Id="rId6" Type="http://schemas.openxmlformats.org/officeDocument/2006/relationships/image" Target="../media/image80.wmf"/><Relationship Id="rId7" Type="http://schemas.openxmlformats.org/officeDocument/2006/relationships/oleObject" Target="../embeddings/oleObject99.bin"/><Relationship Id="rId8" Type="http://schemas.openxmlformats.org/officeDocument/2006/relationships/image" Target="../media/image81.wmf"/><Relationship Id="rId9" Type="http://schemas.openxmlformats.org/officeDocument/2006/relationships/oleObject" Target="../embeddings/oleObject100.bin"/><Relationship Id="rId10" Type="http://schemas.openxmlformats.org/officeDocument/2006/relationships/image" Target="../media/image78.wmf"/><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01.bin"/><Relationship Id="rId4" Type="http://schemas.openxmlformats.org/officeDocument/2006/relationships/image" Target="../media/image82.w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02.bin"/><Relationship Id="rId4" Type="http://schemas.openxmlformats.org/officeDocument/2006/relationships/image" Target="../media/image83.wmf"/><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03.bin"/><Relationship Id="rId4" Type="http://schemas.openxmlformats.org/officeDocument/2006/relationships/image" Target="../media/image84.wmf"/><Relationship Id="rId1" Type="http://schemas.openxmlformats.org/officeDocument/2006/relationships/vmlDrawing" Target="../drawings/vmlDrawing27.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1" Type="http://schemas.openxmlformats.org/officeDocument/2006/relationships/oleObject" Target="../embeddings/oleObject108.bin"/><Relationship Id="rId12" Type="http://schemas.openxmlformats.org/officeDocument/2006/relationships/image" Target="../media/image89.wmf"/><Relationship Id="rId1" Type="http://schemas.openxmlformats.org/officeDocument/2006/relationships/vmlDrawing" Target="../drawings/vmlDrawing28.vml"/><Relationship Id="rId2" Type="http://schemas.openxmlformats.org/officeDocument/2006/relationships/slideLayout" Target="../slideLayouts/slideLayout2.xml"/><Relationship Id="rId3" Type="http://schemas.openxmlformats.org/officeDocument/2006/relationships/oleObject" Target="../embeddings/oleObject104.bin"/><Relationship Id="rId4" Type="http://schemas.openxmlformats.org/officeDocument/2006/relationships/image" Target="../media/image85.wmf"/><Relationship Id="rId5" Type="http://schemas.openxmlformats.org/officeDocument/2006/relationships/oleObject" Target="../embeddings/oleObject105.bin"/><Relationship Id="rId6" Type="http://schemas.openxmlformats.org/officeDocument/2006/relationships/image" Target="../media/image86.wmf"/><Relationship Id="rId7" Type="http://schemas.openxmlformats.org/officeDocument/2006/relationships/oleObject" Target="../embeddings/oleObject106.bin"/><Relationship Id="rId8" Type="http://schemas.openxmlformats.org/officeDocument/2006/relationships/image" Target="../media/image87.wmf"/><Relationship Id="rId9" Type="http://schemas.openxmlformats.org/officeDocument/2006/relationships/oleObject" Target="../embeddings/oleObject107.bin"/><Relationship Id="rId10" Type="http://schemas.openxmlformats.org/officeDocument/2006/relationships/image" Target="../media/image88.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09.bin"/><Relationship Id="rId5" Type="http://schemas.openxmlformats.org/officeDocument/2006/relationships/image" Target="../media/image90.wmf"/><Relationship Id="rId6" Type="http://schemas.openxmlformats.org/officeDocument/2006/relationships/oleObject" Target="../embeddings/oleObject110.bin"/><Relationship Id="rId7" Type="http://schemas.openxmlformats.org/officeDocument/2006/relationships/image" Target="../media/image91.wmf"/><Relationship Id="rId8" Type="http://schemas.openxmlformats.org/officeDocument/2006/relationships/oleObject" Target="../embeddings/oleObject111.bin"/><Relationship Id="rId9" Type="http://schemas.openxmlformats.org/officeDocument/2006/relationships/image" Target="../media/image92.wmf"/><Relationship Id="rId1" Type="http://schemas.openxmlformats.org/officeDocument/2006/relationships/vmlDrawing" Target="../drawings/vmlDrawing29.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12.bin"/><Relationship Id="rId5" Type="http://schemas.openxmlformats.org/officeDocument/2006/relationships/image" Target="../media/image93.wmf"/><Relationship Id="rId6" Type="http://schemas.openxmlformats.org/officeDocument/2006/relationships/oleObject" Target="../embeddings/oleObject113.bin"/><Relationship Id="rId7" Type="http://schemas.openxmlformats.org/officeDocument/2006/relationships/image" Target="../media/image94.emf"/><Relationship Id="rId8" Type="http://schemas.openxmlformats.org/officeDocument/2006/relationships/oleObject" Target="../embeddings/oleObject114.bin"/><Relationship Id="rId9" Type="http://schemas.openxmlformats.org/officeDocument/2006/relationships/image" Target="../media/image95.wmf"/><Relationship Id="rId1" Type="http://schemas.openxmlformats.org/officeDocument/2006/relationships/vmlDrawing" Target="../drawings/vmlDrawing30.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6.png"/></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15.bin"/><Relationship Id="rId4" Type="http://schemas.openxmlformats.org/officeDocument/2006/relationships/image" Target="../media/image97.wmf"/><Relationship Id="rId5" Type="http://schemas.openxmlformats.org/officeDocument/2006/relationships/oleObject" Target="../embeddings/oleObject116.bin"/><Relationship Id="rId6" Type="http://schemas.openxmlformats.org/officeDocument/2006/relationships/image" Target="../media/image98.wmf"/><Relationship Id="rId1" Type="http://schemas.openxmlformats.org/officeDocument/2006/relationships/vmlDrawing" Target="../drawings/vmlDrawing31.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subTitle" idx="1"/>
          </p:nvPr>
        </p:nvSpPr>
        <p:spPr>
          <a:xfrm>
            <a:off x="835025" y="2362200"/>
            <a:ext cx="7793038" cy="2819400"/>
          </a:xfrm>
        </p:spPr>
        <p:txBody>
          <a:bodyPr lIns="92075" tIns="46037" rIns="92075" bIns="46037"/>
          <a:lstStyle/>
          <a:p>
            <a:pPr marL="342900" indent="-342900">
              <a:defRPr/>
            </a:pPr>
            <a:r>
              <a:rPr lang="en-US" sz="2400" dirty="0">
                <a:ea typeface="+mn-ea"/>
                <a:cs typeface="+mn-cs"/>
              </a:rPr>
              <a:t>ECE 313</a:t>
            </a:r>
          </a:p>
          <a:p>
            <a:pPr marL="342900" indent="-342900">
              <a:defRPr/>
            </a:pPr>
            <a:r>
              <a:rPr lang="en-US" sz="2400" dirty="0">
                <a:ea typeface="+mn-ea"/>
                <a:cs typeface="+mn-cs"/>
              </a:rPr>
              <a:t>Probability with Engineering Applications</a:t>
            </a:r>
          </a:p>
          <a:p>
            <a:pPr marL="342900" indent="-342900">
              <a:defRPr/>
            </a:pPr>
            <a:r>
              <a:rPr lang="en-US" sz="2400" dirty="0">
                <a:ea typeface="+mn-ea"/>
                <a:cs typeface="+mn-cs"/>
              </a:rPr>
              <a:t>Lecture 9</a:t>
            </a:r>
          </a:p>
          <a:p>
            <a:pPr marL="342900" indent="-342900">
              <a:defRPr/>
            </a:pPr>
            <a:r>
              <a:rPr lang="en-US" sz="2400" dirty="0">
                <a:ea typeface="+mn-ea"/>
                <a:cs typeface="+mn-cs"/>
              </a:rPr>
              <a:t>Professor Ravi K. Iyer</a:t>
            </a:r>
          </a:p>
          <a:p>
            <a:pPr marL="342900" indent="-342900">
              <a:defRPr/>
            </a:pPr>
            <a:r>
              <a:rPr lang="en-US" sz="2400" dirty="0">
                <a:ea typeface="+mn-ea"/>
                <a:cs typeface="+mn-cs"/>
              </a:rPr>
              <a:t>Department of Electrical and Computer Engineering</a:t>
            </a:r>
          </a:p>
          <a:p>
            <a:pPr marL="342900" indent="-342900">
              <a:defRPr/>
            </a:pPr>
            <a:r>
              <a:rPr lang="en-US" sz="2400" dirty="0">
                <a:ea typeface="+mn-ea"/>
                <a:cs typeface="+mn-cs"/>
              </a:rPr>
              <a:t>University of Illinois</a:t>
            </a:r>
          </a:p>
        </p:txBody>
      </p:sp>
      <p:sp>
        <p:nvSpPr>
          <p:cNvPr id="9" name="Rectangle 2"/>
          <p:cNvSpPr txBox="1">
            <a:spLocks noChangeArrowheads="1"/>
          </p:cNvSpPr>
          <p:nvPr/>
        </p:nvSpPr>
        <p:spPr bwMode="auto">
          <a:xfrm>
            <a:off x="685800" y="163513"/>
            <a:ext cx="777240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Arial" charset="0"/>
                <a:ea typeface="ＭＳ Ｐゴシック" charset="0"/>
              </a:defRPr>
            </a:lvl6pPr>
            <a:lvl7pPr marL="914400" algn="ctr" rtl="0" eaLnBrk="0" fontAlgn="base" hangingPunct="0">
              <a:spcBef>
                <a:spcPct val="0"/>
              </a:spcBef>
              <a:spcAft>
                <a:spcPct val="0"/>
              </a:spcAft>
              <a:defRPr sz="3200" b="1">
                <a:solidFill>
                  <a:schemeClr val="tx2"/>
                </a:solidFill>
                <a:latin typeface="Arial" charset="0"/>
                <a:ea typeface="ＭＳ Ｐゴシック" charset="0"/>
              </a:defRPr>
            </a:lvl7pPr>
            <a:lvl8pPr marL="1371600" algn="ctr" rtl="0" eaLnBrk="0" fontAlgn="base" hangingPunct="0">
              <a:spcBef>
                <a:spcPct val="0"/>
              </a:spcBef>
              <a:spcAft>
                <a:spcPct val="0"/>
              </a:spcAft>
              <a:defRPr sz="3200" b="1">
                <a:solidFill>
                  <a:schemeClr val="tx2"/>
                </a:solidFill>
                <a:latin typeface="Arial" charset="0"/>
                <a:ea typeface="ＭＳ Ｐゴシック" charset="0"/>
              </a:defRPr>
            </a:lvl8pPr>
            <a:lvl9pPr marL="1828800" algn="ctr" rtl="0" eaLnBrk="0" fontAlgn="base" hangingPunct="0">
              <a:spcBef>
                <a:spcPct val="0"/>
              </a:spcBef>
              <a:spcAft>
                <a:spcPct val="0"/>
              </a:spcAft>
              <a:defRPr sz="3200" b="1">
                <a:solidFill>
                  <a:schemeClr val="tx2"/>
                </a:solidFill>
                <a:latin typeface="Arial" charset="0"/>
                <a:ea typeface="ＭＳ Ｐゴシック" charset="0"/>
              </a:defRPr>
            </a:lvl9pPr>
          </a:lstStyle>
          <a:p>
            <a:r>
              <a:rPr lang="en-US" altLang="en-US" kern="0" dirty="0" smtClean="0"/>
              <a:t>Discrete </a:t>
            </a:r>
            <a:r>
              <a:rPr lang="en-US" altLang="en-US" kern="0" dirty="0" smtClean="0"/>
              <a:t>and </a:t>
            </a:r>
            <a:r>
              <a:rPr lang="en-US" altLang="en-US" kern="0" dirty="0" smtClean="0"/>
              <a:t>Continuous </a:t>
            </a:r>
            <a:r>
              <a:rPr lang="en-US" altLang="en-US" kern="0" dirty="0" err="1" smtClean="0"/>
              <a:t>Randonm</a:t>
            </a:r>
            <a:r>
              <a:rPr lang="en-US" altLang="en-US" kern="0" dirty="0" smtClean="0"/>
              <a:t> Variables; Group Activity Solution</a:t>
            </a:r>
            <a:endParaRPr lang="en-US" altLang="en-US" kern="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26244" y="1603513"/>
                <a:ext cx="7886700" cy="4227543"/>
              </a:xfrm>
            </p:spPr>
            <p:txBody>
              <a:bodyPr>
                <a:normAutofit lnSpcReduction="10000"/>
              </a:bodyPr>
              <a:lstStyle/>
              <a:p>
                <a:r>
                  <a:rPr lang="pt-BR" dirty="0"/>
                  <a:t>The reliability of the TMR is </a:t>
                </a:r>
                <a:r>
                  <a:rPr lang="en-US" b="0" dirty="0">
                    <a:latin typeface="Cambria Math" panose="02040503050406030204" pitchFamily="18" charset="0"/>
                    <a:ea typeface="Cambria Math" panose="02040503050406030204" pitchFamily="18" charset="0"/>
                  </a:rPr>
                  <a:t>3</a:t>
                </a:r>
                <a14:m>
                  <m:oMath xmlns:m="http://schemas.openxmlformats.org/officeDocument/2006/math">
                    <m:r>
                      <a:rPr lang="en-US" b="0" i="1" smtClean="0">
                        <a:latin typeface="Cambria Math" panose="02040503050406030204" pitchFamily="18" charset="0"/>
                        <a:ea typeface="Cambria Math" panose="02040503050406030204" pitchFamily="18" charset="0"/>
                      </a:rPr>
                      <m:t>𝑅</m:t>
                    </m:r>
                  </m:oMath>
                </a14:m>
                <a:r>
                  <a:rPr lang="en-US" b="0" baseline="30000" dirty="0">
                    <a:latin typeface="Cambria Math" panose="02040503050406030204" pitchFamily="18" charset="0"/>
                    <a:ea typeface="Cambria Math" panose="02040503050406030204" pitchFamily="18" charset="0"/>
                  </a:rPr>
                  <a:t>2</a:t>
                </a:r>
                <a:r>
                  <a:rPr lang="en-US" b="0" dirty="0">
                    <a:latin typeface="Cambria Math" panose="02040503050406030204" pitchFamily="18" charset="0"/>
                    <a:ea typeface="Cambria Math" panose="02040503050406030204" pitchFamily="18" charset="0"/>
                  </a:rPr>
                  <a:t> – 2</a:t>
                </a:r>
                <a14:m>
                  <m:oMath xmlns:m="http://schemas.openxmlformats.org/officeDocument/2006/math">
                    <m:r>
                      <a:rPr lang="en-US" b="0" i="1" smtClean="0">
                        <a:latin typeface="Cambria Math" panose="02040503050406030204" pitchFamily="18" charset="0"/>
                        <a:ea typeface="Cambria Math" panose="02040503050406030204" pitchFamily="18" charset="0"/>
                      </a:rPr>
                      <m:t>𝑅</m:t>
                    </m:r>
                  </m:oMath>
                </a14:m>
                <a:r>
                  <a:rPr lang="en-US" b="0" baseline="30000" dirty="0">
                    <a:latin typeface="Cambria Math" panose="02040503050406030204" pitchFamily="18" charset="0"/>
                    <a:ea typeface="Cambria Math" panose="02040503050406030204" pitchFamily="18" charset="0"/>
                  </a:rPr>
                  <a:t>3</a:t>
                </a:r>
                <a:r>
                  <a:rPr lang="en-US" dirty="0">
                    <a:latin typeface="Cambria Math" panose="02040503050406030204" pitchFamily="18" charset="0"/>
                    <a:ea typeface="Cambria Math" panose="02040503050406030204" pitchFamily="18" charset="0"/>
                  </a:rPr>
                  <a:t> </a:t>
                </a:r>
                <a:r>
                  <a:rPr lang="en-US" dirty="0"/>
                  <a:t>where </a:t>
                </a:r>
                <a:r>
                  <a:rPr lang="en-US" i="1" dirty="0"/>
                  <a:t>R</a:t>
                </a:r>
                <a:r>
                  <a:rPr lang="en-US" dirty="0"/>
                  <a:t> is the reliability of each block. TMR works so long as 2 out of 3 CCs work.</a:t>
                </a:r>
              </a:p>
              <a:p>
                <a:r>
                  <a:rPr lang="pt-BR" dirty="0"/>
                  <a:t>When TMR has failed (1 CC is still working) we switch in the backup. This new system works so long as both of them are working (i.e., a series system)</a:t>
                </a:r>
                <a:endParaRPr lang="en-US" dirty="0"/>
              </a:p>
              <a:p>
                <a14:m>
                  <m:oMath xmlns:m="http://schemas.openxmlformats.org/officeDocument/2006/math">
                    <m:r>
                      <a:rPr lang="en-US" b="0" i="1" smtClean="0">
                        <a:latin typeface="Cambria Math" panose="02040503050406030204" pitchFamily="18" charset="0"/>
                      </a:rPr>
                      <m:t>𝑅</m:t>
                    </m:r>
                  </m:oMath>
                </a14:m>
                <a:r>
                  <a:rPr lang="en-US" baseline="-25000" dirty="0"/>
                  <a:t>TMR</a:t>
                </a:r>
                <a:r>
                  <a:rPr lang="en-US" dirty="0"/>
                  <a:t> = </a:t>
                </a:r>
                <a14:m>
                  <m:oMath xmlns:m="http://schemas.openxmlformats.org/officeDocument/2006/math">
                    <m:nary>
                      <m:naryPr>
                        <m:chr m:val="∑"/>
                        <m:ctrlPr>
                          <a:rPr lang="pt-BR" i="1" smtClean="0">
                            <a:latin typeface="Cambria Math" charset="0"/>
                          </a:rPr>
                        </m:ctrlPr>
                      </m:naryPr>
                      <m:sub>
                        <m:r>
                          <m:rPr>
                            <m:brk m:alnAt="23"/>
                          </m:rPr>
                          <a:rPr lang="en-US" b="0" i="1" smtClean="0">
                            <a:latin typeface="Cambria Math" panose="02040503050406030204" pitchFamily="18" charset="0"/>
                          </a:rPr>
                          <m:t>𝑖</m:t>
                        </m:r>
                        <m:r>
                          <a:rPr lang="pt-BR" i="1" smtClean="0">
                            <a:latin typeface="Cambria Math" panose="02040503050406030204" pitchFamily="18" charset="0"/>
                          </a:rPr>
                          <m:t>=</m:t>
                        </m:r>
                        <m:r>
                          <a:rPr lang="en-US" b="0" i="1" smtClean="0">
                            <a:latin typeface="Cambria Math" panose="02040503050406030204" pitchFamily="18" charset="0"/>
                          </a:rPr>
                          <m:t>2 </m:t>
                        </m:r>
                      </m:sub>
                      <m:sup>
                        <m:r>
                          <a:rPr lang="en-US" b="0" i="1" smtClean="0">
                            <a:latin typeface="Cambria Math" panose="02040503050406030204" pitchFamily="18" charset="0"/>
                          </a:rPr>
                          <m:t>3</m:t>
                        </m:r>
                      </m:sup>
                      <m:e>
                        <m:d>
                          <m:dPr>
                            <m:ctrlPr>
                              <a:rPr lang="pt-BR" i="1" smtClean="0">
                                <a:latin typeface="Cambria Math" charset="0"/>
                              </a:rPr>
                            </m:ctrlPr>
                          </m:dPr>
                          <m:e>
                            <m:f>
                              <m:fPr>
                                <m:type m:val="noBar"/>
                                <m:ctrlPr>
                                  <a:rPr lang="pt-BR" i="1" smtClean="0">
                                    <a:latin typeface="Cambria Math"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𝑖</m:t>
                                </m:r>
                              </m:den>
                            </m:f>
                          </m:e>
                        </m:d>
                        <m:sSup>
                          <m:sSupPr>
                            <m:ctrlPr>
                              <a:rPr lang="pt-BR" i="1" smtClean="0">
                                <a:latin typeface="Cambria Math"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𝑖</m:t>
                            </m:r>
                          </m:sup>
                        </m:sSup>
                        <m:sSup>
                          <m:sSupPr>
                            <m:ctrlPr>
                              <a:rPr lang="pt-BR" i="1" smtClean="0">
                                <a:latin typeface="Cambria Math" charset="0"/>
                              </a:rPr>
                            </m:ctrlPr>
                          </m:sSupPr>
                          <m:e>
                            <m:r>
                              <a:rPr lang="en-US" b="0" i="1" smtClean="0">
                                <a:latin typeface="Cambria Math" panose="02040503050406030204" pitchFamily="18" charset="0"/>
                              </a:rPr>
                              <m:t>(1−</m:t>
                            </m:r>
                            <m:r>
                              <a:rPr lang="en-US" b="0" i="1" smtClean="0">
                                <a:latin typeface="Cambria Math" panose="02040503050406030204" pitchFamily="18" charset="0"/>
                              </a:rPr>
                              <m:t>𝑅</m:t>
                            </m:r>
                            <m:r>
                              <a:rPr lang="en-US" b="0" i="1" smtClean="0">
                                <a:latin typeface="Cambria Math" panose="02040503050406030204" pitchFamily="18" charset="0"/>
                              </a:rPr>
                              <m:t>)</m:t>
                            </m:r>
                          </m:e>
                          <m:sup>
                            <m:r>
                              <a:rPr lang="en-US" b="0" i="1" smtClean="0">
                                <a:latin typeface="Cambria Math" panose="02040503050406030204" pitchFamily="18" charset="0"/>
                              </a:rPr>
                              <m:t>3</m:t>
                            </m:r>
                            <m:r>
                              <a:rPr lang="pt-BR" i="1" smtClean="0">
                                <a:latin typeface="Cambria Math" panose="02040503050406030204" pitchFamily="18" charset="0"/>
                              </a:rPr>
                              <m:t>−</m:t>
                            </m:r>
                            <m:r>
                              <a:rPr lang="en-US" b="0" i="1" smtClean="0">
                                <a:latin typeface="Cambria Math" panose="02040503050406030204" pitchFamily="18" charset="0"/>
                              </a:rPr>
                              <m:t>𝑖</m:t>
                            </m:r>
                          </m:sup>
                        </m:sSup>
                      </m:e>
                    </m:nary>
                  </m:oMath>
                </a14:m>
                <a:r>
                  <a:rPr lang="en-US" dirty="0"/>
                  <a:t> = </a:t>
                </a:r>
                <a14:m>
                  <m:oMath xmlns:m="http://schemas.openxmlformats.org/officeDocument/2006/math">
                    <m:d>
                      <m:dPr>
                        <m:ctrlPr>
                          <a:rPr lang="pt-BR" i="1" smtClean="0">
                            <a:latin typeface="Cambria Math" charset="0"/>
                          </a:rPr>
                        </m:ctrlPr>
                      </m:dPr>
                      <m:e>
                        <m:f>
                          <m:fPr>
                            <m:type m:val="noBar"/>
                            <m:ctrlPr>
                              <a:rPr lang="pt-BR" i="1" smtClean="0">
                                <a:latin typeface="Cambria Math"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e>
                    </m:d>
                    <m:sSup>
                      <m:sSupPr>
                        <m:ctrlPr>
                          <a:rPr lang="pt-BR" i="1" smtClean="0">
                            <a:latin typeface="Cambria Math"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sSup>
                      <m:sSupPr>
                        <m:ctrlPr>
                          <a:rPr lang="pt-BR" i="1" smtClean="0">
                            <a:latin typeface="Cambria Math" charset="0"/>
                          </a:rPr>
                        </m:ctrlPr>
                      </m:sSupPr>
                      <m:e>
                        <m:r>
                          <a:rPr lang="en-US" b="0" i="1" smtClean="0">
                            <a:latin typeface="Cambria Math" panose="02040503050406030204" pitchFamily="18" charset="0"/>
                          </a:rPr>
                          <m:t>(1−</m:t>
                        </m:r>
                        <m:r>
                          <a:rPr lang="en-US" b="0" i="1" smtClean="0">
                            <a:latin typeface="Cambria Math" panose="02040503050406030204" pitchFamily="18" charset="0"/>
                          </a:rPr>
                          <m:t>𝑅</m:t>
                        </m:r>
                        <m:r>
                          <a:rPr lang="en-US" b="0" i="1" smtClean="0">
                            <a:latin typeface="Cambria Math" panose="02040503050406030204" pitchFamily="18" charset="0"/>
                          </a:rPr>
                          <m:t>)</m:t>
                        </m:r>
                      </m:e>
                      <m:sup>
                        <m:r>
                          <a:rPr lang="en-US" b="0" i="1" smtClean="0">
                            <a:latin typeface="Cambria Math" panose="02040503050406030204" pitchFamily="18" charset="0"/>
                          </a:rPr>
                          <m:t>1</m:t>
                        </m:r>
                      </m:sup>
                    </m:sSup>
                    <m:r>
                      <a:rPr lang="en-US" b="0" i="1" smtClean="0">
                        <a:latin typeface="Cambria Math" panose="02040503050406030204" pitchFamily="18" charset="0"/>
                      </a:rPr>
                      <m:t>+</m:t>
                    </m:r>
                    <m:d>
                      <m:dPr>
                        <m:ctrlPr>
                          <a:rPr lang="pt-BR" i="1" smtClean="0">
                            <a:latin typeface="Cambria Math" charset="0"/>
                          </a:rPr>
                        </m:ctrlPr>
                      </m:dPr>
                      <m:e>
                        <m:f>
                          <m:fPr>
                            <m:type m:val="noBar"/>
                            <m:ctrlPr>
                              <a:rPr lang="pt-BR" i="1" smtClean="0">
                                <a:latin typeface="Cambria Math"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3</m:t>
                            </m:r>
                          </m:den>
                        </m:f>
                      </m:e>
                    </m:d>
                    <m:sSup>
                      <m:sSupPr>
                        <m:ctrlPr>
                          <a:rPr lang="pt-BR" i="1" smtClean="0">
                            <a:latin typeface="Cambria Math"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3</m:t>
                        </m:r>
                      </m:sup>
                    </m:sSup>
                  </m:oMath>
                </a14:m>
                <a:r>
                  <a:rPr lang="en-US" b="0" dirty="0"/>
                  <a:t> = </a:t>
                </a:r>
                <a:r>
                  <a:rPr lang="en-US" b="0" dirty="0">
                    <a:latin typeface="Cambria Math" panose="02040503050406030204" pitchFamily="18" charset="0"/>
                    <a:ea typeface="Cambria Math" panose="02040503050406030204" pitchFamily="18" charset="0"/>
                  </a:rPr>
                  <a:t>3</a:t>
                </a:r>
                <a14:m>
                  <m:oMath xmlns:m="http://schemas.openxmlformats.org/officeDocument/2006/math">
                    <m:r>
                      <a:rPr lang="en-US" b="0" i="1" smtClean="0">
                        <a:latin typeface="Cambria Math" panose="02040503050406030204" pitchFamily="18" charset="0"/>
                        <a:ea typeface="Cambria Math" panose="02040503050406030204" pitchFamily="18" charset="0"/>
                      </a:rPr>
                      <m:t>𝑅</m:t>
                    </m:r>
                  </m:oMath>
                </a14:m>
                <a:r>
                  <a:rPr lang="en-US" b="0" baseline="30000" dirty="0">
                    <a:latin typeface="Cambria Math" panose="02040503050406030204" pitchFamily="18" charset="0"/>
                    <a:ea typeface="Cambria Math" panose="02040503050406030204" pitchFamily="18" charset="0"/>
                  </a:rPr>
                  <a:t>2</a:t>
                </a:r>
                <a:r>
                  <a:rPr lang="en-US" b="0" dirty="0">
                    <a:latin typeface="Cambria Math" panose="02040503050406030204" pitchFamily="18" charset="0"/>
                    <a:ea typeface="Cambria Math" panose="02040503050406030204" pitchFamily="18" charset="0"/>
                  </a:rPr>
                  <a:t> – 2</a:t>
                </a:r>
                <a14:m>
                  <m:oMath xmlns:m="http://schemas.openxmlformats.org/officeDocument/2006/math">
                    <m:r>
                      <a:rPr lang="en-US" b="0" i="1" smtClean="0">
                        <a:latin typeface="Cambria Math" panose="02040503050406030204" pitchFamily="18" charset="0"/>
                        <a:ea typeface="Cambria Math" panose="02040503050406030204" pitchFamily="18" charset="0"/>
                      </a:rPr>
                      <m:t>𝑅</m:t>
                    </m:r>
                  </m:oMath>
                </a14:m>
                <a:r>
                  <a:rPr lang="en-US" b="0" baseline="30000" dirty="0">
                    <a:latin typeface="Cambria Math" panose="02040503050406030204" pitchFamily="18" charset="0"/>
                    <a:ea typeface="Cambria Math" panose="02040503050406030204" pitchFamily="18" charset="0"/>
                  </a:rPr>
                  <a:t>3</a:t>
                </a:r>
                <a:endParaRPr lang="en-US" b="0" dirty="0">
                  <a:latin typeface="Cambria Math" panose="02040503050406030204" pitchFamily="18" charset="0"/>
                  <a:ea typeface="Cambria Math" panose="02040503050406030204" pitchFamily="18" charset="0"/>
                </a:endParaRPr>
              </a:p>
              <a:p>
                <a:r>
                  <a:rPr lang="en-US" dirty="0"/>
                  <a:t>We have two situations –</a:t>
                </a:r>
              </a:p>
              <a:p>
                <a:pPr marL="771525" lvl="1" indent="-428625">
                  <a:buFont typeface="+mj-lt"/>
                  <a:buAutoNum type="romanUcPeriod"/>
                </a:pPr>
                <a:r>
                  <a:rPr lang="en-US" dirty="0"/>
                  <a:t>TMR works and system works</a:t>
                </a:r>
              </a:p>
              <a:p>
                <a:pPr marL="771525" lvl="1" indent="-428625">
                  <a:buFont typeface="+mj-lt"/>
                  <a:buAutoNum type="romanUcPeriod"/>
                </a:pPr>
                <a:r>
                  <a:rPr lang="en-US" dirty="0"/>
                  <a:t>TMR fails (1 CC works) and system works</a:t>
                </a:r>
              </a:p>
              <a:p>
                <a:r>
                  <a:rPr lang="en-US" dirty="0">
                    <a:latin typeface="Cambria Math" panose="02040503050406030204" pitchFamily="18" charset="0"/>
                    <a:ea typeface="Cambria Math" panose="02040503050406030204" pitchFamily="18" charset="0"/>
                  </a:rPr>
                  <a:t>W</a:t>
                </a:r>
                <a:r>
                  <a:rPr lang="en-US" dirty="0"/>
                  <a:t> = system works; </a:t>
                </a:r>
                <a:r>
                  <a:rPr lang="en-US" dirty="0">
                    <a:latin typeface="Cambria Math" panose="02040503050406030204" pitchFamily="18" charset="0"/>
                    <a:ea typeface="Cambria Math" panose="02040503050406030204" pitchFamily="18" charset="0"/>
                  </a:rPr>
                  <a:t>~TMR </a:t>
                </a:r>
                <a:r>
                  <a:rPr lang="en-US" dirty="0"/>
                  <a:t>= 1 CC working; </a:t>
                </a:r>
                <a:r>
                  <a:rPr lang="en-US" dirty="0">
                    <a:latin typeface="Cambria Math" panose="02040503050406030204" pitchFamily="18" charset="0"/>
                    <a:ea typeface="Cambria Math" panose="02040503050406030204" pitchFamily="18" charset="0"/>
                  </a:rPr>
                  <a:t>!TMR </a:t>
                </a:r>
                <a:r>
                  <a:rPr lang="en-US" dirty="0"/>
                  <a:t>= 0 CC working</a:t>
                </a:r>
              </a:p>
              <a:p>
                <a:r>
                  <a:rPr lang="en-US" sz="1650" dirty="0">
                    <a:latin typeface="Cambria Math" panose="02040503050406030204" pitchFamily="18" charset="0"/>
                    <a:ea typeface="Cambria Math" panose="02040503050406030204" pitchFamily="18" charset="0"/>
                  </a:rPr>
                  <a:t>P(W) = P(W|TMR) P(TMR) + P(W|~TMR) P(~TMR) + P(W| !TMR) P(!TMR)</a:t>
                </a:r>
              </a:p>
              <a:p>
                <a:pPr marL="342900" lvl="1" indent="0">
                  <a:buNone/>
                </a:pPr>
                <a:r>
                  <a:rPr lang="en-US" sz="1350" dirty="0">
                    <a:solidFill>
                      <a:schemeClr val="accent1"/>
                    </a:solidFill>
                    <a:latin typeface="Cambria Math" panose="02040503050406030204" pitchFamily="18" charset="0"/>
                    <a:ea typeface="Cambria Math" panose="02040503050406030204" pitchFamily="18" charset="0"/>
                  </a:rPr>
                  <a:t>Note : Even though probability of all 3 CCs failing is finite ( </a:t>
                </a:r>
                <a14:m>
                  <m:oMath xmlns:m="http://schemas.openxmlformats.org/officeDocument/2006/math">
                    <m:sSup>
                      <m:sSupPr>
                        <m:ctrlPr>
                          <a:rPr lang="pt-BR" sz="1350" i="1">
                            <a:solidFill>
                              <a:schemeClr val="accent1"/>
                            </a:solidFill>
                            <a:latin typeface="Cambria Math" charset="0"/>
                            <a:ea typeface="Cambria Math" panose="02040503050406030204" pitchFamily="18" charset="0"/>
                          </a:rPr>
                        </m:ctrlPr>
                      </m:sSupPr>
                      <m:e>
                        <m:r>
                          <a:rPr lang="en-US" sz="1350" i="1">
                            <a:solidFill>
                              <a:schemeClr val="accent1"/>
                            </a:solidFill>
                            <a:latin typeface="Cambria Math" panose="02040503050406030204" pitchFamily="18" charset="0"/>
                            <a:ea typeface="Cambria Math" panose="02040503050406030204" pitchFamily="18" charset="0"/>
                          </a:rPr>
                          <m:t>(1−</m:t>
                        </m:r>
                        <m:r>
                          <a:rPr lang="en-US" sz="1350" i="1">
                            <a:solidFill>
                              <a:schemeClr val="accent1"/>
                            </a:solidFill>
                            <a:latin typeface="Cambria Math" panose="02040503050406030204" pitchFamily="18" charset="0"/>
                            <a:ea typeface="Cambria Math" panose="02040503050406030204" pitchFamily="18" charset="0"/>
                          </a:rPr>
                          <m:t>𝑅</m:t>
                        </m:r>
                        <m:r>
                          <a:rPr lang="en-US" sz="1350" i="1">
                            <a:solidFill>
                              <a:schemeClr val="accent1"/>
                            </a:solidFill>
                            <a:latin typeface="Cambria Math" panose="02040503050406030204" pitchFamily="18" charset="0"/>
                            <a:ea typeface="Cambria Math" panose="02040503050406030204" pitchFamily="18" charset="0"/>
                          </a:rPr>
                          <m:t>)</m:t>
                        </m:r>
                      </m:e>
                      <m:sup>
                        <m:r>
                          <a:rPr lang="en-US" sz="1350" i="1">
                            <a:solidFill>
                              <a:schemeClr val="accent1"/>
                            </a:solidFill>
                            <a:latin typeface="Cambria Math" panose="02040503050406030204" pitchFamily="18" charset="0"/>
                            <a:ea typeface="Cambria Math" panose="02040503050406030204" pitchFamily="18" charset="0"/>
                          </a:rPr>
                          <m:t>3 </m:t>
                        </m:r>
                      </m:sup>
                    </m:sSup>
                  </m:oMath>
                </a14:m>
                <a:r>
                  <a:rPr lang="en-US" sz="1350" dirty="0">
                    <a:solidFill>
                      <a:schemeClr val="accent1"/>
                    </a:solidFill>
                    <a:latin typeface="Cambria Math" panose="02040503050406030204" pitchFamily="18" charset="0"/>
                    <a:ea typeface="Cambria Math" panose="02040503050406030204" pitchFamily="18" charset="0"/>
                  </a:rPr>
                  <a:t>), it is not a viable situation here because it will not lead to working of the system even with a backup. Hence, P(W| !TMR) is 0</a:t>
                </a:r>
              </a:p>
              <a:p>
                <a:pPr marL="685800" lvl="2" indent="0">
                  <a:buNone/>
                </a:pPr>
                <a:r>
                  <a:rPr lang="en-US" sz="1650" dirty="0">
                    <a:latin typeface="Cambria Math" panose="02040503050406030204" pitchFamily="18" charset="0"/>
                    <a:ea typeface="Cambria Math" panose="02040503050406030204" pitchFamily="18" charset="0"/>
                  </a:rPr>
                  <a:t>  =  1*</a:t>
                </a:r>
                <a:r>
                  <a:rPr lang="en-US" sz="1650" dirty="0"/>
                  <a:t> </a:t>
                </a:r>
                <a14:m>
                  <m:oMath xmlns:m="http://schemas.openxmlformats.org/officeDocument/2006/math">
                    <m:r>
                      <a:rPr lang="en-US" sz="1650" i="1">
                        <a:latin typeface="Cambria Math" panose="02040503050406030204" pitchFamily="18" charset="0"/>
                      </a:rPr>
                      <m:t>𝑅</m:t>
                    </m:r>
                  </m:oMath>
                </a14:m>
                <a:r>
                  <a:rPr lang="en-US" sz="1650" baseline="-25000" dirty="0">
                    <a:latin typeface="Cambria Math" panose="02040503050406030204" pitchFamily="18" charset="0"/>
                    <a:ea typeface="Cambria Math" panose="02040503050406030204" pitchFamily="18" charset="0"/>
                  </a:rPr>
                  <a:t>TMR</a:t>
                </a:r>
                <a:r>
                  <a:rPr lang="en-US" sz="1650" dirty="0">
                    <a:latin typeface="Cambria Math" panose="02040503050406030204" pitchFamily="18" charset="0"/>
                    <a:ea typeface="Cambria Math" panose="02040503050406030204" pitchFamily="18" charset="0"/>
                  </a:rPr>
                  <a:t> + </a:t>
                </a:r>
                <a14:m>
                  <m:oMath xmlns:m="http://schemas.openxmlformats.org/officeDocument/2006/math">
                    <m:r>
                      <a:rPr lang="en-US" sz="1650" i="1">
                        <a:latin typeface="Cambria Math" panose="02040503050406030204" pitchFamily="18" charset="0"/>
                      </a:rPr>
                      <m:t>𝑅</m:t>
                    </m:r>
                  </m:oMath>
                </a14:m>
                <a:r>
                  <a:rPr lang="en-US" sz="1650" dirty="0">
                    <a:latin typeface="Cambria Math" panose="02040503050406030204" pitchFamily="18" charset="0"/>
                    <a:ea typeface="Cambria Math" panose="02040503050406030204" pitchFamily="18" charset="0"/>
                  </a:rPr>
                  <a:t> { </a:t>
                </a:r>
                <a14:m>
                  <m:oMath xmlns:m="http://schemas.openxmlformats.org/officeDocument/2006/math">
                    <m:d>
                      <m:dPr>
                        <m:ctrlPr>
                          <a:rPr lang="pt-BR" sz="1650" i="1">
                            <a:latin typeface="Cambria Math" charset="0"/>
                            <a:ea typeface="Cambria Math" panose="02040503050406030204" pitchFamily="18" charset="0"/>
                          </a:rPr>
                        </m:ctrlPr>
                      </m:dPr>
                      <m:e>
                        <m:f>
                          <m:fPr>
                            <m:type m:val="noBar"/>
                            <m:ctrlPr>
                              <a:rPr lang="pt-BR" sz="1650" i="1">
                                <a:latin typeface="Cambria Math" charset="0"/>
                                <a:ea typeface="Cambria Math" panose="02040503050406030204" pitchFamily="18" charset="0"/>
                              </a:rPr>
                            </m:ctrlPr>
                          </m:fPr>
                          <m:num>
                            <m:r>
                              <a:rPr lang="en-US" sz="1650" i="1">
                                <a:latin typeface="Cambria Math" panose="02040503050406030204" pitchFamily="18" charset="0"/>
                                <a:ea typeface="Cambria Math" panose="02040503050406030204" pitchFamily="18" charset="0"/>
                              </a:rPr>
                              <m:t>3</m:t>
                            </m:r>
                          </m:num>
                          <m:den>
                            <m:r>
                              <a:rPr lang="en-US" sz="1650" i="1">
                                <a:latin typeface="Cambria Math" panose="02040503050406030204" pitchFamily="18" charset="0"/>
                                <a:ea typeface="Cambria Math" panose="02040503050406030204" pitchFamily="18" charset="0"/>
                              </a:rPr>
                              <m:t>2</m:t>
                            </m:r>
                          </m:den>
                        </m:f>
                      </m:e>
                    </m:d>
                    <m:r>
                      <a:rPr lang="en-US" sz="1650" i="1">
                        <a:latin typeface="Cambria Math" panose="02040503050406030204" pitchFamily="18" charset="0"/>
                        <a:ea typeface="Cambria Math" panose="02040503050406030204" pitchFamily="18" charset="0"/>
                      </a:rPr>
                      <m:t>𝑅</m:t>
                    </m:r>
                    <m:sSup>
                      <m:sSupPr>
                        <m:ctrlPr>
                          <a:rPr lang="pt-BR" sz="1650" i="1">
                            <a:latin typeface="Cambria Math" charset="0"/>
                            <a:ea typeface="Cambria Math" panose="02040503050406030204" pitchFamily="18" charset="0"/>
                          </a:rPr>
                        </m:ctrlPr>
                      </m:sSupPr>
                      <m:e>
                        <m:r>
                          <a:rPr lang="en-US" sz="1650" i="1">
                            <a:latin typeface="Cambria Math" panose="02040503050406030204" pitchFamily="18" charset="0"/>
                            <a:ea typeface="Cambria Math" panose="02040503050406030204" pitchFamily="18" charset="0"/>
                          </a:rPr>
                          <m:t>(1−</m:t>
                        </m:r>
                        <m:r>
                          <a:rPr lang="en-US" sz="1650" i="1">
                            <a:latin typeface="Cambria Math" panose="02040503050406030204" pitchFamily="18" charset="0"/>
                            <a:ea typeface="Cambria Math" panose="02040503050406030204" pitchFamily="18" charset="0"/>
                          </a:rPr>
                          <m:t>𝑅</m:t>
                        </m:r>
                        <m:r>
                          <a:rPr lang="en-US" sz="1650" i="1">
                            <a:latin typeface="Cambria Math" panose="02040503050406030204" pitchFamily="18" charset="0"/>
                            <a:ea typeface="Cambria Math" panose="02040503050406030204" pitchFamily="18" charset="0"/>
                          </a:rPr>
                          <m:t>)</m:t>
                        </m:r>
                      </m:e>
                      <m:sup>
                        <m:r>
                          <a:rPr lang="en-US" sz="1650" i="1">
                            <a:latin typeface="Cambria Math" panose="02040503050406030204" pitchFamily="18" charset="0"/>
                            <a:ea typeface="Cambria Math" panose="02040503050406030204" pitchFamily="18" charset="0"/>
                          </a:rPr>
                          <m:t>2</m:t>
                        </m:r>
                      </m:sup>
                    </m:sSup>
                    <m:r>
                      <a:rPr lang="en-US" sz="1650" i="1">
                        <a:latin typeface="Cambria Math" panose="02040503050406030204" pitchFamily="18" charset="0"/>
                        <a:ea typeface="Cambria Math" panose="02040503050406030204" pitchFamily="18" charset="0"/>
                      </a:rPr>
                      <m:t> }</m:t>
                    </m:r>
                  </m:oMath>
                </a14:m>
                <a:endParaRPr lang="en-US" sz="1650"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26244" y="1603513"/>
                <a:ext cx="7886700" cy="4227543"/>
              </a:xfrm>
              <a:blipFill rotWithShape="0">
                <a:blip r:embed="rId2"/>
                <a:stretch>
                  <a:fillRect l="-773" t="-1585" r="-232" b="-8790"/>
                </a:stretch>
              </a:blipFill>
            </p:spPr>
            <p:txBody>
              <a:bodyPr/>
              <a:lstStyle/>
              <a:p>
                <a:r>
                  <a:rPr lang="en-US">
                    <a:noFill/>
                  </a:rPr>
                  <a:t> </a:t>
                </a:r>
              </a:p>
            </p:txBody>
          </p:sp>
        </mc:Fallback>
      </mc:AlternateContent>
      <p:sp>
        <p:nvSpPr>
          <p:cNvPr id="4" name="제목 1"/>
          <p:cNvSpPr>
            <a:spLocks noGrp="1"/>
          </p:cNvSpPr>
          <p:nvPr>
            <p:ph type="title"/>
          </p:nvPr>
        </p:nvSpPr>
        <p:spPr>
          <a:xfrm>
            <a:off x="685800" y="163513"/>
            <a:ext cx="7772400" cy="1106487"/>
          </a:xfrm>
        </p:spPr>
        <p:txBody>
          <a:bodyPr/>
          <a:lstStyle/>
          <a:p>
            <a:r>
              <a:rPr lang="en-US" altLang="en-US" dirty="0" smtClean="0"/>
              <a:t>Using the Theorem of Total Probability</a:t>
            </a:r>
            <a:endParaRPr lang="en-US" dirty="0"/>
          </a:p>
        </p:txBody>
      </p:sp>
    </p:spTree>
    <p:extLst>
      <p:ext uri="{BB962C8B-B14F-4D97-AF65-F5344CB8AC3E}">
        <p14:creationId xmlns:p14="http://schemas.microsoft.com/office/powerpoint/2010/main" val="1097819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Group Activity: Solution</a:t>
            </a:r>
          </a:p>
        </p:txBody>
      </p:sp>
      <mc:AlternateContent xmlns:mc="http://schemas.openxmlformats.org/markup-compatibility/2006" xmlns:a14="http://schemas.microsoft.com/office/drawing/2010/main">
        <mc:Choice Requires="a14">
          <p:sp>
            <p:nvSpPr>
              <p:cNvPr id="11267" name="Content Placeholder 2"/>
              <p:cNvSpPr>
                <a:spLocks noGrp="1"/>
              </p:cNvSpPr>
              <p:nvPr>
                <p:ph idx="1"/>
              </p:nvPr>
            </p:nvSpPr>
            <p:spPr>
              <a:xfrm>
                <a:off x="668338" y="1209674"/>
                <a:ext cx="7772400" cy="4565483"/>
              </a:xfrm>
            </p:spPr>
            <p:txBody>
              <a:bodyPr/>
              <a:lstStyle/>
              <a:p>
                <a:pPr marL="0" indent="0">
                  <a:buNone/>
                </a:pPr>
                <a:r>
                  <a:rPr lang="en-US" altLang="en-US" sz="1800" dirty="0" smtClean="0">
                    <a:solidFill>
                      <a:schemeClr val="tx1"/>
                    </a:solidFill>
                  </a:rPr>
                  <a:t>3.b. Load sharing can cause reliability degradation in parallel systems. Assume that every time a CC fails, the reliability of the remaining CCs halves.  </a:t>
                </a:r>
              </a:p>
              <a:p>
                <a:r>
                  <a:rPr lang="en-US" altLang="en-US" sz="1800" dirty="0">
                    <a:solidFill>
                      <a:schemeClr val="tx1"/>
                    </a:solidFill>
                    <a:latin typeface="Times New Roman"/>
                  </a:rPr>
                  <a:t>Is the failure of the CCs independent? Explain your answer qualitatively.  </a:t>
                </a:r>
              </a:p>
              <a:p>
                <a:r>
                  <a:rPr lang="en-US" altLang="en-US" sz="1800" dirty="0">
                    <a:solidFill>
                      <a:schemeClr val="tx1"/>
                    </a:solidFill>
                    <a:latin typeface="Times New Roman"/>
                  </a:rPr>
                  <a:t>Given that two CCs have failed, derive the formula for the reliability of the ‘TMR + backup’ system?  </a:t>
                </a:r>
                <a:endParaRPr lang="en-US" altLang="en-US" sz="1800" dirty="0" smtClean="0">
                  <a:solidFill>
                    <a:schemeClr val="tx1"/>
                  </a:solidFill>
                  <a:latin typeface="Times New Roman"/>
                </a:endParaRPr>
              </a:p>
              <a:p>
                <a:endParaRPr lang="en-US" altLang="en-US" sz="1800" dirty="0">
                  <a:solidFill>
                    <a:schemeClr val="tx1"/>
                  </a:solidFill>
                  <a:latin typeface="Arial"/>
                </a:endParaRPr>
              </a:p>
              <a:p>
                <a:pPr marL="0" indent="0">
                  <a:buFontTx/>
                  <a:buNone/>
                </a:pPr>
                <a:r>
                  <a:rPr lang="en-US" altLang="en-US" b="1" dirty="0">
                    <a:solidFill>
                      <a:schemeClr val="tx1"/>
                    </a:solidFill>
                    <a:latin typeface="Times New Roman" panose="02020603050405020304" pitchFamily="18" charset="0"/>
                    <a:cs typeface="Times New Roman" panose="02020603050405020304" pitchFamily="18" charset="0"/>
                  </a:rPr>
                  <a:t>Given that </a:t>
                </a:r>
                <a:r>
                  <a:rPr lang="en-US" altLang="en-US" b="1" dirty="0" smtClean="0">
                    <a:solidFill>
                      <a:schemeClr val="tx1"/>
                    </a:solidFill>
                    <a:latin typeface="Times New Roman" panose="02020603050405020304" pitchFamily="18" charset="0"/>
                    <a:cs typeface="Times New Roman" panose="02020603050405020304" pitchFamily="18" charset="0"/>
                  </a:rPr>
                  <a:t>a CC has failed</a:t>
                </a:r>
                <a:r>
                  <a:rPr lang="en-US" altLang="en-US" dirty="0" smtClean="0">
                    <a:solidFill>
                      <a:schemeClr val="tx1"/>
                    </a:solidFill>
                    <a:latin typeface="Times New Roman" panose="02020603050405020304" pitchFamily="18" charset="0"/>
                    <a:cs typeface="Times New Roman" panose="02020603050405020304" pitchFamily="18" charset="0"/>
                  </a:rPr>
                  <a:t>, the backup comes in. The reliability of the backup and the remaining two CCs a</a:t>
                </a:r>
                <a14:m>
                  <m:oMath xmlns:m="http://schemas.openxmlformats.org/officeDocument/2006/math">
                    <m:r>
                      <m:rPr>
                        <m:sty m:val="p"/>
                      </m:rPr>
                      <a:rPr lang="en-US" b="0" i="0" smtClean="0">
                        <a:latin typeface="Cambria Math" charset="0"/>
                        <a:ea typeface="MS Mincho"/>
                      </a:rPr>
                      <m:t>re</m:t>
                    </m:r>
                    <m:r>
                      <a:rPr lang="en-US" b="0" i="0" smtClean="0">
                        <a:latin typeface="Cambria Math" charset="0"/>
                        <a:ea typeface="MS Mincho"/>
                      </a:rPr>
                      <m:t> </m:t>
                    </m:r>
                    <m:f>
                      <m:fPr>
                        <m:ctrlPr>
                          <a:rPr lang="en-US" i="1">
                            <a:latin typeface="Cambria Math" charset="0"/>
                            <a:ea typeface="MS Mincho"/>
                          </a:rPr>
                        </m:ctrlPr>
                      </m:fPr>
                      <m:num>
                        <m:r>
                          <a:rPr lang="en-US" i="1">
                            <a:latin typeface="Cambria Math" panose="02040503050406030204" pitchFamily="18" charset="0"/>
                            <a:ea typeface="MS Mincho"/>
                          </a:rPr>
                          <m:t>𝑅</m:t>
                        </m:r>
                      </m:num>
                      <m:den>
                        <m:r>
                          <a:rPr lang="en-US" b="0" i="1" smtClean="0">
                            <a:latin typeface="Cambria Math" charset="0"/>
                            <a:ea typeface="MS Mincho"/>
                          </a:rPr>
                          <m:t>2</m:t>
                        </m:r>
                      </m:den>
                    </m:f>
                  </m:oMath>
                </a14:m>
                <a:r>
                  <a:rPr lang="en-US" altLang="en-US" dirty="0" smtClean="0">
                    <a:latin typeface="Times New Roman" panose="02020603050405020304" pitchFamily="18" charset="0"/>
                    <a:cs typeface="Times New Roman" panose="02020603050405020304" pitchFamily="18" charset="0"/>
                  </a:rPr>
                  <a:t>. When another CC fails, the reliability of the backup and the remaining CC is </a:t>
                </a:r>
                <a14:m>
                  <m:oMath xmlns:m="http://schemas.openxmlformats.org/officeDocument/2006/math">
                    <m:f>
                      <m:fPr>
                        <m:ctrlPr>
                          <a:rPr lang="en-US" i="1">
                            <a:latin typeface="Cambria Math" charset="0"/>
                            <a:ea typeface="MS Mincho"/>
                          </a:rPr>
                        </m:ctrlPr>
                      </m:fPr>
                      <m:num>
                        <m:r>
                          <a:rPr lang="en-US" i="1">
                            <a:latin typeface="Cambria Math" panose="02040503050406030204" pitchFamily="18" charset="0"/>
                            <a:ea typeface="MS Mincho"/>
                          </a:rPr>
                          <m:t>𝑅</m:t>
                        </m:r>
                      </m:num>
                      <m:den>
                        <m:r>
                          <a:rPr lang="en-US" i="1">
                            <a:latin typeface="Cambria Math" panose="02040503050406030204" pitchFamily="18" charset="0"/>
                            <a:ea typeface="MS Mincho"/>
                          </a:rPr>
                          <m:t>4</m:t>
                        </m:r>
                      </m:den>
                    </m:f>
                  </m:oMath>
                </a14:m>
                <a:endParaRPr lang="en-US" altLang="en-US" dirty="0">
                  <a:latin typeface="Times New Roman" panose="02020603050405020304" pitchFamily="18" charset="0"/>
                  <a:cs typeface="Times New Roman" panose="02020603050405020304" pitchFamily="18" charset="0"/>
                </a:endParaRPr>
              </a:p>
              <a:p>
                <a:pPr marL="0" indent="0">
                  <a:buFontTx/>
                  <a:buNone/>
                </a:pPr>
                <a:r>
                  <a:rPr lang="en-US" altLang="en-US" dirty="0" smtClean="0">
                    <a:solidFill>
                      <a:schemeClr val="tx1"/>
                    </a:solidFill>
                    <a:latin typeface="Times New Roman"/>
                  </a:rPr>
                  <a:t>The </a:t>
                </a:r>
                <a:r>
                  <a:rPr lang="en-US" altLang="en-US" dirty="0">
                    <a:solidFill>
                      <a:schemeClr val="tx1"/>
                    </a:solidFill>
                    <a:latin typeface="Times New Roman"/>
                  </a:rPr>
                  <a:t>scenario for </a:t>
                </a:r>
                <a:r>
                  <a:rPr lang="en-US" altLang="en-US" dirty="0" smtClean="0">
                    <a:solidFill>
                      <a:schemeClr val="tx1"/>
                    </a:solidFill>
                    <a:latin typeface="Times New Roman"/>
                  </a:rPr>
                  <a:t>the system </a:t>
                </a:r>
                <a:r>
                  <a:rPr lang="en-US" altLang="en-US" dirty="0">
                    <a:solidFill>
                      <a:schemeClr val="tx1"/>
                    </a:solidFill>
                    <a:latin typeface="Times New Roman"/>
                  </a:rPr>
                  <a:t>remaining operational </a:t>
                </a:r>
                <a:r>
                  <a:rPr lang="en-US" altLang="en-US" dirty="0" smtClean="0">
                    <a:solidFill>
                      <a:schemeClr val="tx1"/>
                    </a:solidFill>
                    <a:latin typeface="Times New Roman"/>
                  </a:rPr>
                  <a:t>is </a:t>
                </a:r>
                <a:r>
                  <a:rPr lang="en-US" altLang="en-US" u="sng" dirty="0">
                    <a:solidFill>
                      <a:schemeClr val="tx1"/>
                    </a:solidFill>
                    <a:latin typeface="Times New Roman"/>
                  </a:rPr>
                  <a:t>only when</a:t>
                </a:r>
                <a:r>
                  <a:rPr lang="en-US" altLang="en-US" dirty="0">
                    <a:solidFill>
                      <a:schemeClr val="tx1"/>
                    </a:solidFill>
                    <a:latin typeface="Times New Roman"/>
                  </a:rPr>
                  <a:t> both </a:t>
                </a:r>
                <a:r>
                  <a:rPr lang="en-US" altLang="en-US" dirty="0" smtClean="0">
                    <a:solidFill>
                      <a:schemeClr val="tx1"/>
                    </a:solidFill>
                    <a:latin typeface="Times New Roman"/>
                  </a:rPr>
                  <a:t>the CC and the backup continue working, i.e., they are in series.</a:t>
                </a:r>
                <a:endParaRPr lang="en-US" altLang="en-US" dirty="0">
                  <a:solidFill>
                    <a:schemeClr val="tx1"/>
                  </a:solidFill>
                  <a:latin typeface="Times New Roman"/>
                </a:endParaRPr>
              </a:p>
              <a:p>
                <a:pPr marL="0" indent="0">
                  <a:buNone/>
                </a:pPr>
                <a:r>
                  <a:rPr lang="en-US" altLang="en-US" dirty="0">
                    <a:solidFill>
                      <a:schemeClr val="tx1"/>
                    </a:solidFill>
                    <a:latin typeface="Times New Roman"/>
                  </a:rPr>
                  <a:t>Hence, </a:t>
                </a:r>
                <a14:m>
                  <m:oMath xmlns:m="http://schemas.openxmlformats.org/officeDocument/2006/math">
                    <m:sSub>
                      <m:sSubPr>
                        <m:ctrlPr>
                          <a:rPr lang="en-US" b="0" i="1" smtClean="0">
                            <a:solidFill>
                              <a:schemeClr val="tx1"/>
                            </a:solidFill>
                            <a:latin typeface="Cambria Math" charset="0"/>
                            <a:ea typeface="MS Mincho"/>
                          </a:rPr>
                        </m:ctrlPr>
                      </m:sSubPr>
                      <m:e>
                        <m:r>
                          <m:rPr>
                            <m:sty m:val="p"/>
                          </m:rPr>
                          <a:rPr lang="en-US" b="0" i="0" smtClean="0">
                            <a:solidFill>
                              <a:schemeClr val="tx1"/>
                            </a:solidFill>
                            <a:latin typeface="Cambria Math" panose="02040503050406030204" pitchFamily="18" charset="0"/>
                            <a:ea typeface="MS Mincho"/>
                          </a:rPr>
                          <m:t>R</m:t>
                        </m:r>
                      </m:e>
                      <m:sub>
                        <m:r>
                          <m:rPr>
                            <m:sty m:val="p"/>
                          </m:rPr>
                          <a:rPr lang="en-US" b="0" i="0" smtClean="0">
                            <a:solidFill>
                              <a:schemeClr val="tx1"/>
                            </a:solidFill>
                            <a:latin typeface="Cambria Math" panose="02040503050406030204" pitchFamily="18" charset="0"/>
                            <a:ea typeface="MS Mincho"/>
                          </a:rPr>
                          <m:t>TMR</m:t>
                        </m:r>
                        <m:r>
                          <a:rPr lang="en-US" b="0" i="0" smtClean="0">
                            <a:solidFill>
                              <a:schemeClr val="tx1"/>
                            </a:solidFill>
                            <a:latin typeface="Cambria Math" panose="02040503050406030204" pitchFamily="18" charset="0"/>
                            <a:ea typeface="MS Mincho"/>
                          </a:rPr>
                          <m:t>+</m:t>
                        </m:r>
                        <m:r>
                          <m:rPr>
                            <m:sty m:val="p"/>
                          </m:rPr>
                          <a:rPr lang="en-US" b="0" i="0" smtClean="0">
                            <a:solidFill>
                              <a:schemeClr val="tx1"/>
                            </a:solidFill>
                            <a:latin typeface="Cambria Math" panose="02040503050406030204" pitchFamily="18" charset="0"/>
                            <a:ea typeface="MS Mincho"/>
                          </a:rPr>
                          <m:t>B</m:t>
                        </m:r>
                        <m:r>
                          <a:rPr lang="en-US" b="0" i="0" smtClean="0">
                            <a:solidFill>
                              <a:schemeClr val="tx1"/>
                            </a:solidFill>
                            <a:latin typeface="Cambria Math" panose="02040503050406030204" pitchFamily="18" charset="0"/>
                            <a:ea typeface="MS Mincho"/>
                          </a:rPr>
                          <m:t> | 2</m:t>
                        </m:r>
                        <m:r>
                          <m:rPr>
                            <m:sty m:val="p"/>
                          </m:rPr>
                          <a:rPr lang="en-US" b="0" i="0" smtClean="0">
                            <a:solidFill>
                              <a:schemeClr val="tx1"/>
                            </a:solidFill>
                            <a:latin typeface="Cambria Math" panose="02040503050406030204" pitchFamily="18" charset="0"/>
                            <a:ea typeface="MS Mincho"/>
                          </a:rPr>
                          <m:t>CC</m:t>
                        </m:r>
                        <m:r>
                          <a:rPr lang="en-US" b="0" i="0" smtClean="0">
                            <a:solidFill>
                              <a:schemeClr val="tx1"/>
                            </a:solidFill>
                            <a:latin typeface="Cambria Math" panose="02040503050406030204" pitchFamily="18" charset="0"/>
                            <a:ea typeface="MS Mincho"/>
                          </a:rPr>
                          <m:t> </m:t>
                        </m:r>
                        <m:r>
                          <m:rPr>
                            <m:sty m:val="p"/>
                          </m:rPr>
                          <a:rPr lang="en-US" b="0" i="0" smtClean="0">
                            <a:solidFill>
                              <a:schemeClr val="tx1"/>
                            </a:solidFill>
                            <a:latin typeface="Cambria Math" panose="02040503050406030204" pitchFamily="18" charset="0"/>
                            <a:ea typeface="MS Mincho"/>
                          </a:rPr>
                          <m:t>Failed</m:t>
                        </m:r>
                      </m:sub>
                    </m:sSub>
                    <m:r>
                      <a:rPr lang="en-US" b="0" i="0" smtClean="0">
                        <a:solidFill>
                          <a:schemeClr val="tx1"/>
                        </a:solidFill>
                        <a:latin typeface="Cambria Math" panose="02040503050406030204" pitchFamily="18" charset="0"/>
                        <a:ea typeface="MS Mincho"/>
                      </a:rPr>
                      <m:t>=</m:t>
                    </m:r>
                    <m:f>
                      <m:fPr>
                        <m:ctrlPr>
                          <a:rPr lang="en-US" b="0" i="1" smtClean="0">
                            <a:solidFill>
                              <a:schemeClr val="tx1"/>
                            </a:solidFill>
                            <a:latin typeface="Cambria Math" charset="0"/>
                            <a:ea typeface="MS Mincho"/>
                          </a:rPr>
                        </m:ctrlPr>
                      </m:fPr>
                      <m:num>
                        <m:r>
                          <a:rPr lang="en-US" b="0" i="1" smtClean="0">
                            <a:solidFill>
                              <a:schemeClr val="tx1"/>
                            </a:solidFill>
                            <a:latin typeface="Cambria Math" panose="02040503050406030204" pitchFamily="18" charset="0"/>
                            <a:ea typeface="MS Mincho"/>
                          </a:rPr>
                          <m:t>𝑅</m:t>
                        </m:r>
                      </m:num>
                      <m:den>
                        <m:r>
                          <a:rPr lang="en-US" b="0" i="1" smtClean="0">
                            <a:solidFill>
                              <a:schemeClr val="tx1"/>
                            </a:solidFill>
                            <a:latin typeface="Cambria Math" panose="02040503050406030204" pitchFamily="18" charset="0"/>
                            <a:ea typeface="MS Mincho"/>
                          </a:rPr>
                          <m:t>4</m:t>
                        </m:r>
                      </m:den>
                    </m:f>
                    <m:f>
                      <m:fPr>
                        <m:ctrlPr>
                          <a:rPr lang="en-US" b="0" i="1" smtClean="0">
                            <a:solidFill>
                              <a:schemeClr val="tx1"/>
                            </a:solidFill>
                            <a:latin typeface="Cambria Math" charset="0"/>
                            <a:ea typeface="MS Mincho"/>
                          </a:rPr>
                        </m:ctrlPr>
                      </m:fPr>
                      <m:num>
                        <m:r>
                          <a:rPr lang="en-US" b="0" i="1" smtClean="0">
                            <a:solidFill>
                              <a:schemeClr val="tx1"/>
                            </a:solidFill>
                            <a:latin typeface="Cambria Math" panose="02040503050406030204" pitchFamily="18" charset="0"/>
                            <a:ea typeface="MS Mincho"/>
                          </a:rPr>
                          <m:t>𝑅</m:t>
                        </m:r>
                      </m:num>
                      <m:den>
                        <m:r>
                          <a:rPr lang="en-US" b="0" i="1" smtClean="0">
                            <a:solidFill>
                              <a:schemeClr val="tx1"/>
                            </a:solidFill>
                            <a:latin typeface="Cambria Math" panose="02040503050406030204" pitchFamily="18" charset="0"/>
                            <a:ea typeface="MS Mincho"/>
                          </a:rPr>
                          <m:t>4</m:t>
                        </m:r>
                      </m:den>
                    </m:f>
                    <m:r>
                      <a:rPr lang="en-US" b="0" i="1" smtClean="0">
                        <a:solidFill>
                          <a:schemeClr val="tx1"/>
                        </a:solidFill>
                        <a:latin typeface="Cambria Math" panose="02040503050406030204" pitchFamily="18" charset="0"/>
                        <a:ea typeface="MS Mincho"/>
                      </a:rPr>
                      <m:t>=</m:t>
                    </m:r>
                    <m:f>
                      <m:fPr>
                        <m:ctrlPr>
                          <a:rPr lang="en-US" b="0" i="1" smtClean="0">
                            <a:solidFill>
                              <a:schemeClr val="tx1"/>
                            </a:solidFill>
                            <a:latin typeface="Cambria Math" charset="0"/>
                            <a:ea typeface="MS Mincho"/>
                          </a:rPr>
                        </m:ctrlPr>
                      </m:fPr>
                      <m:num>
                        <m:sSup>
                          <m:sSupPr>
                            <m:ctrlPr>
                              <a:rPr lang="en-US" b="0" i="1" smtClean="0">
                                <a:solidFill>
                                  <a:schemeClr val="tx1"/>
                                </a:solidFill>
                                <a:latin typeface="Cambria Math" charset="0"/>
                                <a:ea typeface="MS Mincho"/>
                              </a:rPr>
                            </m:ctrlPr>
                          </m:sSupPr>
                          <m:e>
                            <m:r>
                              <a:rPr lang="en-US" b="0" i="1" smtClean="0">
                                <a:solidFill>
                                  <a:schemeClr val="tx1"/>
                                </a:solidFill>
                                <a:latin typeface="Cambria Math" panose="02040503050406030204" pitchFamily="18" charset="0"/>
                                <a:ea typeface="MS Mincho"/>
                              </a:rPr>
                              <m:t>𝑅</m:t>
                            </m:r>
                          </m:e>
                          <m:sup>
                            <m:r>
                              <a:rPr lang="en-US" b="0" i="1" smtClean="0">
                                <a:solidFill>
                                  <a:schemeClr val="tx1"/>
                                </a:solidFill>
                                <a:latin typeface="Cambria Math" panose="02040503050406030204" pitchFamily="18" charset="0"/>
                                <a:ea typeface="MS Mincho"/>
                              </a:rPr>
                              <m:t>2</m:t>
                            </m:r>
                          </m:sup>
                        </m:sSup>
                      </m:num>
                      <m:den>
                        <m:r>
                          <a:rPr lang="en-US" b="0" i="1" smtClean="0">
                            <a:solidFill>
                              <a:schemeClr val="tx1"/>
                            </a:solidFill>
                            <a:latin typeface="Cambria Math" panose="02040503050406030204" pitchFamily="18" charset="0"/>
                            <a:ea typeface="MS Mincho"/>
                          </a:rPr>
                          <m:t>16</m:t>
                        </m:r>
                      </m:den>
                    </m:f>
                  </m:oMath>
                </a14:m>
                <a:endParaRPr lang="en-US" altLang="en-US" dirty="0">
                  <a:solidFill>
                    <a:schemeClr val="tx1"/>
                  </a:solidFill>
                  <a:latin typeface="Times New Roman"/>
                </a:endParaRPr>
              </a:p>
            </p:txBody>
          </p:sp>
        </mc:Choice>
        <mc:Fallback xmlns="">
          <p:sp>
            <p:nvSpPr>
              <p:cNvPr id="11267" name="Content Placeholder 2"/>
              <p:cNvSpPr>
                <a:spLocks noGrp="1" noRot="1" noChangeAspect="1" noMove="1" noResize="1" noEditPoints="1" noAdjustHandles="1" noChangeArrowheads="1" noChangeShapeType="1" noTextEdit="1"/>
              </p:cNvSpPr>
              <p:nvPr>
                <p:ph idx="1"/>
              </p:nvPr>
            </p:nvSpPr>
            <p:spPr>
              <a:xfrm>
                <a:off x="668338" y="1209674"/>
                <a:ext cx="7772400" cy="4565483"/>
              </a:xfrm>
              <a:blipFill rotWithShape="0">
                <a:blip r:embed="rId3"/>
                <a:stretch>
                  <a:fillRect l="-863" t="-668" b="-2670"/>
                </a:stretch>
              </a:blipFill>
            </p:spPr>
            <p:txBody>
              <a:bodyPr/>
              <a:lstStyle/>
              <a:p>
                <a:r>
                  <a:rPr lang="en-US">
                    <a:noFill/>
                  </a:rPr>
                  <a:t> </a:t>
                </a:r>
              </a:p>
            </p:txBody>
          </p:sp>
        </mc:Fallback>
      </mc:AlternateContent>
    </p:spTree>
    <p:extLst>
      <p:ext uri="{BB962C8B-B14F-4D97-AF65-F5344CB8AC3E}">
        <p14:creationId xmlns:p14="http://schemas.microsoft.com/office/powerpoint/2010/main" val="69938806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t>Group Activity: Solution</a:t>
            </a:r>
          </a:p>
        </p:txBody>
      </p:sp>
      <mc:AlternateContent xmlns:mc="http://schemas.openxmlformats.org/markup-compatibility/2006" xmlns:a14="http://schemas.microsoft.com/office/drawing/2010/main">
        <mc:Choice Requires="a14">
          <p:sp>
            <p:nvSpPr>
              <p:cNvPr id="11267" name="Content Placeholder 2"/>
              <p:cNvSpPr>
                <a:spLocks noGrp="1"/>
              </p:cNvSpPr>
              <p:nvPr>
                <p:ph idx="1"/>
              </p:nvPr>
            </p:nvSpPr>
            <p:spPr>
              <a:xfrm>
                <a:off x="668338" y="1209674"/>
                <a:ext cx="7772400" cy="4797426"/>
              </a:xfrm>
            </p:spPr>
            <p:txBody>
              <a:bodyPr/>
              <a:lstStyle/>
              <a:p>
                <a:endParaRPr lang="en-US" altLang="en-US" sz="1800" dirty="0">
                  <a:solidFill>
                    <a:schemeClr val="tx1"/>
                  </a:solidFill>
                  <a:latin typeface="Arial"/>
                </a:endParaRPr>
              </a:p>
              <a:p>
                <a:pPr marL="0" indent="0">
                  <a:buFontTx/>
                  <a:buNone/>
                </a:pPr>
                <a:r>
                  <a:rPr lang="en-US" altLang="en-US" b="1" dirty="0">
                    <a:solidFill>
                      <a:schemeClr val="tx1"/>
                    </a:solidFill>
                    <a:latin typeface="Times New Roman" panose="02020603050405020304" pitchFamily="18" charset="0"/>
                    <a:cs typeface="Times New Roman" panose="02020603050405020304" pitchFamily="18" charset="0"/>
                  </a:rPr>
                  <a:t>Given that </a:t>
                </a:r>
                <a:r>
                  <a:rPr lang="en-US" altLang="en-US" b="1" dirty="0" smtClean="0">
                    <a:solidFill>
                      <a:schemeClr val="tx1"/>
                    </a:solidFill>
                    <a:latin typeface="Times New Roman" panose="02020603050405020304" pitchFamily="18" charset="0"/>
                    <a:cs typeface="Times New Roman" panose="02020603050405020304" pitchFamily="18" charset="0"/>
                  </a:rPr>
                  <a:t>two CCs have failed</a:t>
                </a:r>
                <a:r>
                  <a:rPr lang="en-US" altLang="en-US" dirty="0" smtClean="0">
                    <a:solidFill>
                      <a:schemeClr val="tx1"/>
                    </a:solidFill>
                    <a:latin typeface="Times New Roman" panose="02020603050405020304" pitchFamily="18" charset="0"/>
                    <a:cs typeface="Times New Roman" panose="02020603050405020304" pitchFamily="18" charset="0"/>
                  </a:rPr>
                  <a:t>, the reliability of the remaining CC is </a:t>
                </a:r>
                <a14:m>
                  <m:oMath xmlns:m="http://schemas.openxmlformats.org/officeDocument/2006/math">
                    <m:f>
                      <m:fPr>
                        <m:ctrlPr>
                          <a:rPr lang="en-US" i="1">
                            <a:latin typeface="Cambria Math" charset="0"/>
                            <a:ea typeface="MS Mincho"/>
                          </a:rPr>
                        </m:ctrlPr>
                      </m:fPr>
                      <m:num>
                        <m:r>
                          <a:rPr lang="en-US" i="1">
                            <a:latin typeface="Cambria Math" panose="02040503050406030204" pitchFamily="18" charset="0"/>
                            <a:ea typeface="MS Mincho"/>
                          </a:rPr>
                          <m:t>𝑅</m:t>
                        </m:r>
                      </m:num>
                      <m:den>
                        <m:r>
                          <a:rPr lang="en-US" b="0" i="1" smtClean="0">
                            <a:latin typeface="Cambria Math" charset="0"/>
                            <a:ea typeface="MS Mincho"/>
                          </a:rPr>
                          <m:t>4</m:t>
                        </m:r>
                      </m:den>
                    </m:f>
                  </m:oMath>
                </a14:m>
                <a:r>
                  <a:rPr lang="en-US" altLang="en-US" dirty="0" smtClean="0">
                    <a:latin typeface="Times New Roman" panose="02020603050405020304" pitchFamily="18" charset="0"/>
                    <a:cs typeface="Times New Roman" panose="02020603050405020304" pitchFamily="18" charset="0"/>
                  </a:rPr>
                  <a:t>. When the backup comes in, it shares the load, the reliability of each is effectively </a:t>
                </a:r>
                <a14:m>
                  <m:oMath xmlns:m="http://schemas.openxmlformats.org/officeDocument/2006/math">
                    <m:f>
                      <m:fPr>
                        <m:ctrlPr>
                          <a:rPr lang="en-US" i="1">
                            <a:latin typeface="Cambria Math" charset="0"/>
                            <a:ea typeface="MS Mincho"/>
                          </a:rPr>
                        </m:ctrlPr>
                      </m:fPr>
                      <m:num>
                        <m:r>
                          <a:rPr lang="en-US" i="1">
                            <a:latin typeface="Cambria Math" panose="02040503050406030204" pitchFamily="18" charset="0"/>
                            <a:ea typeface="MS Mincho"/>
                          </a:rPr>
                          <m:t>𝑅</m:t>
                        </m:r>
                      </m:num>
                      <m:den>
                        <m:r>
                          <a:rPr lang="en-US" b="0" i="1" smtClean="0">
                            <a:latin typeface="Cambria Math" charset="0"/>
                            <a:ea typeface="MS Mincho"/>
                          </a:rPr>
                          <m:t>2</m:t>
                        </m:r>
                      </m:den>
                    </m:f>
                  </m:oMath>
                </a14:m>
                <a:r>
                  <a:rPr lang="en-US" altLang="en-US" dirty="0" smtClean="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a:p>
                <a:pPr marL="0" indent="0">
                  <a:buFontTx/>
                  <a:buNone/>
                </a:pPr>
                <a:r>
                  <a:rPr lang="en-US" altLang="en-US" dirty="0" smtClean="0">
                    <a:solidFill>
                      <a:schemeClr val="tx1"/>
                    </a:solidFill>
                    <a:latin typeface="Times New Roman"/>
                  </a:rPr>
                  <a:t>The </a:t>
                </a:r>
                <a:r>
                  <a:rPr lang="en-US" altLang="en-US" dirty="0">
                    <a:solidFill>
                      <a:schemeClr val="tx1"/>
                    </a:solidFill>
                    <a:latin typeface="Times New Roman"/>
                  </a:rPr>
                  <a:t>scenario for </a:t>
                </a:r>
                <a:r>
                  <a:rPr lang="en-US" altLang="en-US" dirty="0" smtClean="0">
                    <a:solidFill>
                      <a:schemeClr val="tx1"/>
                    </a:solidFill>
                    <a:latin typeface="Times New Roman"/>
                  </a:rPr>
                  <a:t>the system </a:t>
                </a:r>
                <a:r>
                  <a:rPr lang="en-US" altLang="en-US" dirty="0">
                    <a:solidFill>
                      <a:schemeClr val="tx1"/>
                    </a:solidFill>
                    <a:latin typeface="Times New Roman"/>
                  </a:rPr>
                  <a:t>remaining operational </a:t>
                </a:r>
                <a:r>
                  <a:rPr lang="en-US" altLang="en-US" dirty="0" smtClean="0">
                    <a:solidFill>
                      <a:schemeClr val="tx1"/>
                    </a:solidFill>
                    <a:latin typeface="Times New Roman"/>
                  </a:rPr>
                  <a:t>is </a:t>
                </a:r>
                <a:r>
                  <a:rPr lang="en-US" altLang="en-US" u="sng" dirty="0">
                    <a:solidFill>
                      <a:schemeClr val="tx1"/>
                    </a:solidFill>
                    <a:latin typeface="Times New Roman"/>
                  </a:rPr>
                  <a:t>only when</a:t>
                </a:r>
                <a:r>
                  <a:rPr lang="en-US" altLang="en-US" dirty="0">
                    <a:solidFill>
                      <a:schemeClr val="tx1"/>
                    </a:solidFill>
                    <a:latin typeface="Times New Roman"/>
                  </a:rPr>
                  <a:t> both </a:t>
                </a:r>
                <a:r>
                  <a:rPr lang="en-US" altLang="en-US" dirty="0" smtClean="0">
                    <a:solidFill>
                      <a:schemeClr val="tx1"/>
                    </a:solidFill>
                    <a:latin typeface="Times New Roman"/>
                  </a:rPr>
                  <a:t>the CC and the backup continue working, i.e., they are in series.</a:t>
                </a:r>
                <a:endParaRPr lang="en-US" altLang="en-US" dirty="0">
                  <a:solidFill>
                    <a:schemeClr val="tx1"/>
                  </a:solidFill>
                  <a:latin typeface="Times New Roman"/>
                </a:endParaRPr>
              </a:p>
              <a:p>
                <a:pPr marL="0" indent="0">
                  <a:buNone/>
                </a:pPr>
                <a:r>
                  <a:rPr lang="en-US" altLang="en-US" dirty="0">
                    <a:solidFill>
                      <a:schemeClr val="tx1"/>
                    </a:solidFill>
                    <a:latin typeface="Times New Roman"/>
                  </a:rPr>
                  <a:t>Hence, </a:t>
                </a:r>
                <a14:m>
                  <m:oMath xmlns:m="http://schemas.openxmlformats.org/officeDocument/2006/math">
                    <m:sSub>
                      <m:sSubPr>
                        <m:ctrlPr>
                          <a:rPr lang="en-US" b="0" i="1" smtClean="0">
                            <a:solidFill>
                              <a:schemeClr val="tx1"/>
                            </a:solidFill>
                            <a:latin typeface="Cambria Math" charset="0"/>
                            <a:ea typeface="MS Mincho"/>
                          </a:rPr>
                        </m:ctrlPr>
                      </m:sSubPr>
                      <m:e>
                        <m:r>
                          <m:rPr>
                            <m:sty m:val="p"/>
                          </m:rPr>
                          <a:rPr lang="en-US" b="0" i="0" smtClean="0">
                            <a:solidFill>
                              <a:schemeClr val="tx1"/>
                            </a:solidFill>
                            <a:latin typeface="Cambria Math" panose="02040503050406030204" pitchFamily="18" charset="0"/>
                            <a:ea typeface="MS Mincho"/>
                          </a:rPr>
                          <m:t>R</m:t>
                        </m:r>
                      </m:e>
                      <m:sub>
                        <m:r>
                          <m:rPr>
                            <m:sty m:val="p"/>
                          </m:rPr>
                          <a:rPr lang="en-US" b="0" i="0" smtClean="0">
                            <a:solidFill>
                              <a:schemeClr val="tx1"/>
                            </a:solidFill>
                            <a:latin typeface="Cambria Math" panose="02040503050406030204" pitchFamily="18" charset="0"/>
                            <a:ea typeface="MS Mincho"/>
                          </a:rPr>
                          <m:t>TMR</m:t>
                        </m:r>
                        <m:r>
                          <a:rPr lang="en-US" b="0" i="0" smtClean="0">
                            <a:solidFill>
                              <a:schemeClr val="tx1"/>
                            </a:solidFill>
                            <a:latin typeface="Cambria Math" panose="02040503050406030204" pitchFamily="18" charset="0"/>
                            <a:ea typeface="MS Mincho"/>
                          </a:rPr>
                          <m:t>+</m:t>
                        </m:r>
                        <m:r>
                          <m:rPr>
                            <m:sty m:val="p"/>
                          </m:rPr>
                          <a:rPr lang="en-US" b="0" i="0" smtClean="0">
                            <a:solidFill>
                              <a:schemeClr val="tx1"/>
                            </a:solidFill>
                            <a:latin typeface="Cambria Math" panose="02040503050406030204" pitchFamily="18" charset="0"/>
                            <a:ea typeface="MS Mincho"/>
                          </a:rPr>
                          <m:t>B</m:t>
                        </m:r>
                        <m:r>
                          <a:rPr lang="en-US" b="0" i="0" smtClean="0">
                            <a:solidFill>
                              <a:schemeClr val="tx1"/>
                            </a:solidFill>
                            <a:latin typeface="Cambria Math" panose="02040503050406030204" pitchFamily="18" charset="0"/>
                            <a:ea typeface="MS Mincho"/>
                          </a:rPr>
                          <m:t> | 2</m:t>
                        </m:r>
                        <m:r>
                          <m:rPr>
                            <m:sty m:val="p"/>
                          </m:rPr>
                          <a:rPr lang="en-US" b="0" i="0" smtClean="0">
                            <a:solidFill>
                              <a:schemeClr val="tx1"/>
                            </a:solidFill>
                            <a:latin typeface="Cambria Math" panose="02040503050406030204" pitchFamily="18" charset="0"/>
                            <a:ea typeface="MS Mincho"/>
                          </a:rPr>
                          <m:t>CC</m:t>
                        </m:r>
                        <m:r>
                          <a:rPr lang="en-US" b="0" i="0" smtClean="0">
                            <a:solidFill>
                              <a:schemeClr val="tx1"/>
                            </a:solidFill>
                            <a:latin typeface="Cambria Math" panose="02040503050406030204" pitchFamily="18" charset="0"/>
                            <a:ea typeface="MS Mincho"/>
                          </a:rPr>
                          <m:t> </m:t>
                        </m:r>
                        <m:r>
                          <m:rPr>
                            <m:sty m:val="p"/>
                          </m:rPr>
                          <a:rPr lang="en-US" b="0" i="0" smtClean="0">
                            <a:solidFill>
                              <a:schemeClr val="tx1"/>
                            </a:solidFill>
                            <a:latin typeface="Cambria Math" panose="02040503050406030204" pitchFamily="18" charset="0"/>
                            <a:ea typeface="MS Mincho"/>
                          </a:rPr>
                          <m:t>Failed</m:t>
                        </m:r>
                      </m:sub>
                    </m:sSub>
                    <m:r>
                      <a:rPr lang="en-US" b="0" i="0" smtClean="0">
                        <a:solidFill>
                          <a:schemeClr val="tx1"/>
                        </a:solidFill>
                        <a:latin typeface="Cambria Math" panose="02040503050406030204" pitchFamily="18" charset="0"/>
                        <a:ea typeface="MS Mincho"/>
                      </a:rPr>
                      <m:t>=</m:t>
                    </m:r>
                    <m:f>
                      <m:fPr>
                        <m:ctrlPr>
                          <a:rPr lang="en-US" b="0" i="1" smtClean="0">
                            <a:solidFill>
                              <a:schemeClr val="tx1"/>
                            </a:solidFill>
                            <a:latin typeface="Cambria Math" charset="0"/>
                            <a:ea typeface="MS Mincho"/>
                          </a:rPr>
                        </m:ctrlPr>
                      </m:fPr>
                      <m:num>
                        <m:r>
                          <a:rPr lang="en-US" b="0" i="1" smtClean="0">
                            <a:solidFill>
                              <a:schemeClr val="tx1"/>
                            </a:solidFill>
                            <a:latin typeface="Cambria Math" panose="02040503050406030204" pitchFamily="18" charset="0"/>
                            <a:ea typeface="MS Mincho"/>
                          </a:rPr>
                          <m:t>𝑅</m:t>
                        </m:r>
                      </m:num>
                      <m:den>
                        <m:r>
                          <a:rPr lang="en-US" b="0" i="1" smtClean="0">
                            <a:solidFill>
                              <a:schemeClr val="tx1"/>
                            </a:solidFill>
                            <a:latin typeface="Cambria Math" charset="0"/>
                            <a:ea typeface="MS Mincho"/>
                          </a:rPr>
                          <m:t>2</m:t>
                        </m:r>
                      </m:den>
                    </m:f>
                    <m:f>
                      <m:fPr>
                        <m:ctrlPr>
                          <a:rPr lang="en-US" b="0" i="1" smtClean="0">
                            <a:solidFill>
                              <a:schemeClr val="tx1"/>
                            </a:solidFill>
                            <a:latin typeface="Cambria Math" charset="0"/>
                            <a:ea typeface="MS Mincho"/>
                          </a:rPr>
                        </m:ctrlPr>
                      </m:fPr>
                      <m:num>
                        <m:r>
                          <a:rPr lang="en-US" b="0" i="1" smtClean="0">
                            <a:solidFill>
                              <a:schemeClr val="tx1"/>
                            </a:solidFill>
                            <a:latin typeface="Cambria Math" panose="02040503050406030204" pitchFamily="18" charset="0"/>
                            <a:ea typeface="MS Mincho"/>
                          </a:rPr>
                          <m:t>𝑅</m:t>
                        </m:r>
                      </m:num>
                      <m:den>
                        <m:r>
                          <a:rPr lang="en-US" b="0" i="1" smtClean="0">
                            <a:solidFill>
                              <a:schemeClr val="tx1"/>
                            </a:solidFill>
                            <a:latin typeface="Cambria Math" charset="0"/>
                            <a:ea typeface="MS Mincho"/>
                          </a:rPr>
                          <m:t>2</m:t>
                        </m:r>
                      </m:den>
                    </m:f>
                    <m:r>
                      <a:rPr lang="en-US" b="0" i="1" smtClean="0">
                        <a:solidFill>
                          <a:schemeClr val="tx1"/>
                        </a:solidFill>
                        <a:latin typeface="Cambria Math" panose="02040503050406030204" pitchFamily="18" charset="0"/>
                        <a:ea typeface="MS Mincho"/>
                      </a:rPr>
                      <m:t>=</m:t>
                    </m:r>
                    <m:f>
                      <m:fPr>
                        <m:ctrlPr>
                          <a:rPr lang="en-US" b="0" i="1" smtClean="0">
                            <a:solidFill>
                              <a:schemeClr val="tx1"/>
                            </a:solidFill>
                            <a:latin typeface="Cambria Math" charset="0"/>
                            <a:ea typeface="MS Mincho"/>
                          </a:rPr>
                        </m:ctrlPr>
                      </m:fPr>
                      <m:num>
                        <m:sSup>
                          <m:sSupPr>
                            <m:ctrlPr>
                              <a:rPr lang="en-US" b="0" i="1" smtClean="0">
                                <a:solidFill>
                                  <a:schemeClr val="tx1"/>
                                </a:solidFill>
                                <a:latin typeface="Cambria Math" charset="0"/>
                                <a:ea typeface="MS Mincho"/>
                              </a:rPr>
                            </m:ctrlPr>
                          </m:sSupPr>
                          <m:e>
                            <m:r>
                              <a:rPr lang="en-US" b="0" i="1" smtClean="0">
                                <a:solidFill>
                                  <a:schemeClr val="tx1"/>
                                </a:solidFill>
                                <a:latin typeface="Cambria Math" panose="02040503050406030204" pitchFamily="18" charset="0"/>
                                <a:ea typeface="MS Mincho"/>
                              </a:rPr>
                              <m:t>𝑅</m:t>
                            </m:r>
                          </m:e>
                          <m:sup>
                            <m:r>
                              <a:rPr lang="en-US" b="0" i="1" smtClean="0">
                                <a:solidFill>
                                  <a:schemeClr val="tx1"/>
                                </a:solidFill>
                                <a:latin typeface="Cambria Math" panose="02040503050406030204" pitchFamily="18" charset="0"/>
                                <a:ea typeface="MS Mincho"/>
                              </a:rPr>
                              <m:t>2</m:t>
                            </m:r>
                          </m:sup>
                        </m:sSup>
                      </m:num>
                      <m:den>
                        <m:r>
                          <a:rPr lang="en-US" b="0" i="1" smtClean="0">
                            <a:solidFill>
                              <a:schemeClr val="tx1"/>
                            </a:solidFill>
                            <a:latin typeface="Cambria Math" charset="0"/>
                            <a:ea typeface="MS Mincho"/>
                          </a:rPr>
                          <m:t>4</m:t>
                        </m:r>
                      </m:den>
                    </m:f>
                  </m:oMath>
                </a14:m>
                <a:endParaRPr lang="en-US" altLang="en-US" dirty="0">
                  <a:solidFill>
                    <a:schemeClr val="tx1"/>
                  </a:solidFill>
                  <a:latin typeface="Times New Roman"/>
                </a:endParaRPr>
              </a:p>
            </p:txBody>
          </p:sp>
        </mc:Choice>
        <mc:Fallback xmlns="">
          <p:sp>
            <p:nvSpPr>
              <p:cNvPr id="11267" name="Content Placeholder 2"/>
              <p:cNvSpPr>
                <a:spLocks noGrp="1" noRot="1" noChangeAspect="1" noMove="1" noResize="1" noEditPoints="1" noAdjustHandles="1" noChangeArrowheads="1" noChangeShapeType="1" noTextEdit="1"/>
              </p:cNvSpPr>
              <p:nvPr>
                <p:ph idx="1"/>
              </p:nvPr>
            </p:nvSpPr>
            <p:spPr>
              <a:xfrm>
                <a:off x="668338" y="1209674"/>
                <a:ext cx="7772400" cy="4797426"/>
              </a:xfrm>
              <a:blipFill rotWithShape="0">
                <a:blip r:embed="rId3"/>
                <a:stretch>
                  <a:fillRect l="-863" r="-314"/>
                </a:stretch>
              </a:blipFill>
            </p:spPr>
            <p:txBody>
              <a:bodyPr/>
              <a:lstStyle/>
              <a:p>
                <a:r>
                  <a:rPr lang="en-US">
                    <a:noFill/>
                  </a:rPr>
                  <a:t> </a:t>
                </a:r>
              </a:p>
            </p:txBody>
          </p:sp>
        </mc:Fallback>
      </mc:AlternateContent>
    </p:spTree>
    <p:extLst>
      <p:ext uri="{BB962C8B-B14F-4D97-AF65-F5344CB8AC3E}">
        <p14:creationId xmlns:p14="http://schemas.microsoft.com/office/powerpoint/2010/main" val="130092079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415343" y="3885913"/>
            <a:ext cx="6400800" cy="1752600"/>
          </a:xfrm>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1281828" y="445513"/>
              <a:ext cx="7233480" cy="5740560"/>
            </p14:xfrm>
          </p:contentPart>
        </mc:Choice>
        <mc:Fallback xmlns="">
          <p:pic>
            <p:nvPicPr>
              <p:cNvPr id="5" name="Ink 4"/>
              <p:cNvPicPr/>
              <p:nvPr/>
            </p:nvPicPr>
            <p:blipFill>
              <a:blip r:embed="rId3"/>
              <a:stretch>
                <a:fillRect/>
              </a:stretch>
            </p:blipFill>
            <p:spPr>
              <a:xfrm>
                <a:off x="1265629" y="429673"/>
                <a:ext cx="7265878" cy="577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4" name="Ink 53"/>
              <p14:cNvContentPartPr/>
              <p14:nvPr/>
            </p14:nvContentPartPr>
            <p14:xfrm>
              <a:off x="1895268" y="1247593"/>
              <a:ext cx="1694880" cy="362520"/>
            </p14:xfrm>
          </p:contentPart>
        </mc:Choice>
        <mc:Fallback xmlns="">
          <p:pic>
            <p:nvPicPr>
              <p:cNvPr id="54" name="Ink 53"/>
              <p:cNvPicPr/>
              <p:nvPr/>
            </p:nvPicPr>
            <p:blipFill>
              <a:blip r:embed="rId5"/>
              <a:stretch>
                <a:fillRect/>
              </a:stretch>
            </p:blipFill>
            <p:spPr>
              <a:xfrm>
                <a:off x="1879428" y="1231393"/>
                <a:ext cx="172692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4" name="Ink 63"/>
              <p14:cNvContentPartPr/>
              <p14:nvPr/>
            </p14:nvContentPartPr>
            <p14:xfrm>
              <a:off x="486948" y="1633873"/>
              <a:ext cx="1408680" cy="576000"/>
            </p14:xfrm>
          </p:contentPart>
        </mc:Choice>
        <mc:Fallback xmlns="">
          <p:pic>
            <p:nvPicPr>
              <p:cNvPr id="64" name="Ink 63"/>
              <p:cNvPicPr/>
              <p:nvPr/>
            </p:nvPicPr>
            <p:blipFill>
              <a:blip r:embed="rId7"/>
              <a:stretch>
                <a:fillRect/>
              </a:stretch>
            </p:blipFill>
            <p:spPr>
              <a:xfrm>
                <a:off x="470752" y="1617673"/>
                <a:ext cx="1441072" cy="608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5" name="Ink 64"/>
              <p14:cNvContentPartPr/>
              <p14:nvPr/>
            </p14:nvContentPartPr>
            <p14:xfrm>
              <a:off x="716268" y="1710193"/>
              <a:ext cx="1050480" cy="282240"/>
            </p14:xfrm>
          </p:contentPart>
        </mc:Choice>
        <mc:Fallback xmlns="">
          <p:pic>
            <p:nvPicPr>
              <p:cNvPr id="65" name="Ink 64"/>
              <p:cNvPicPr/>
              <p:nvPr/>
            </p:nvPicPr>
            <p:blipFill>
              <a:blip r:embed="rId9"/>
              <a:stretch>
                <a:fillRect/>
              </a:stretch>
            </p:blipFill>
            <p:spPr>
              <a:xfrm>
                <a:off x="700074" y="1693993"/>
                <a:ext cx="1082869"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8" name="Ink 67"/>
              <p14:cNvContentPartPr/>
              <p14:nvPr/>
            </p14:nvContentPartPr>
            <p14:xfrm>
              <a:off x="1166988" y="3070633"/>
              <a:ext cx="572040" cy="628200"/>
            </p14:xfrm>
          </p:contentPart>
        </mc:Choice>
        <mc:Fallback xmlns="">
          <p:pic>
            <p:nvPicPr>
              <p:cNvPr id="68" name="Ink 67"/>
              <p:cNvPicPr/>
              <p:nvPr/>
            </p:nvPicPr>
            <p:blipFill>
              <a:blip r:embed="rId11"/>
              <a:stretch>
                <a:fillRect/>
              </a:stretch>
            </p:blipFill>
            <p:spPr>
              <a:xfrm>
                <a:off x="1150788" y="3054433"/>
                <a:ext cx="604080" cy="66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9" name="Ink 68"/>
              <p14:cNvContentPartPr/>
              <p14:nvPr/>
            </p14:nvContentPartPr>
            <p14:xfrm>
              <a:off x="1319988" y="3074593"/>
              <a:ext cx="390600" cy="531720"/>
            </p14:xfrm>
          </p:contentPart>
        </mc:Choice>
        <mc:Fallback xmlns="">
          <p:pic>
            <p:nvPicPr>
              <p:cNvPr id="69" name="Ink 68"/>
              <p:cNvPicPr/>
              <p:nvPr/>
            </p:nvPicPr>
            <p:blipFill>
              <a:blip r:embed="rId13"/>
              <a:stretch>
                <a:fillRect/>
              </a:stretch>
            </p:blipFill>
            <p:spPr>
              <a:xfrm>
                <a:off x="1303788" y="3058393"/>
                <a:ext cx="423000" cy="563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4" name="Ink 73"/>
              <p14:cNvContentPartPr/>
              <p14:nvPr/>
            </p14:nvContentPartPr>
            <p14:xfrm>
              <a:off x="518988" y="3690553"/>
              <a:ext cx="1279800" cy="402840"/>
            </p14:xfrm>
          </p:contentPart>
        </mc:Choice>
        <mc:Fallback xmlns="">
          <p:pic>
            <p:nvPicPr>
              <p:cNvPr id="74" name="Ink 73"/>
              <p:cNvPicPr/>
              <p:nvPr/>
            </p:nvPicPr>
            <p:blipFill>
              <a:blip r:embed="rId15"/>
              <a:stretch>
                <a:fillRect/>
              </a:stretch>
            </p:blipFill>
            <p:spPr>
              <a:xfrm>
                <a:off x="502788" y="3674353"/>
                <a:ext cx="131220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3" name="Ink 82"/>
              <p14:cNvContentPartPr/>
              <p14:nvPr/>
            </p14:nvContentPartPr>
            <p14:xfrm>
              <a:off x="2459028" y="3042553"/>
              <a:ext cx="177480" cy="1713960"/>
            </p14:xfrm>
          </p:contentPart>
        </mc:Choice>
        <mc:Fallback xmlns="">
          <p:pic>
            <p:nvPicPr>
              <p:cNvPr id="83" name="Ink 82"/>
              <p:cNvPicPr/>
              <p:nvPr/>
            </p:nvPicPr>
            <p:blipFill>
              <a:blip r:embed="rId17"/>
              <a:stretch>
                <a:fillRect/>
              </a:stretch>
            </p:blipFill>
            <p:spPr>
              <a:xfrm>
                <a:off x="2442828" y="3026353"/>
                <a:ext cx="209880" cy="1746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8" name="Ink 97"/>
              <p14:cNvContentPartPr/>
              <p14:nvPr/>
            </p14:nvContentPartPr>
            <p14:xfrm>
              <a:off x="1923708" y="3412633"/>
              <a:ext cx="177480" cy="28440"/>
            </p14:xfrm>
          </p:contentPart>
        </mc:Choice>
        <mc:Fallback xmlns="">
          <p:pic>
            <p:nvPicPr>
              <p:cNvPr id="98" name="Ink 97"/>
              <p:cNvPicPr/>
              <p:nvPr/>
            </p:nvPicPr>
            <p:blipFill>
              <a:blip r:embed="rId19"/>
              <a:stretch>
                <a:fillRect/>
              </a:stretch>
            </p:blipFill>
            <p:spPr>
              <a:xfrm>
                <a:off x="1907508" y="3396433"/>
                <a:ext cx="209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9" name="Ink 98"/>
              <p14:cNvContentPartPr/>
              <p14:nvPr/>
            </p14:nvContentPartPr>
            <p14:xfrm>
              <a:off x="2036388" y="3456913"/>
              <a:ext cx="165240" cy="40680"/>
            </p14:xfrm>
          </p:contentPart>
        </mc:Choice>
        <mc:Fallback xmlns="">
          <p:pic>
            <p:nvPicPr>
              <p:cNvPr id="99" name="Ink 98"/>
              <p:cNvPicPr/>
              <p:nvPr/>
            </p:nvPicPr>
            <p:blipFill>
              <a:blip r:embed="rId21"/>
              <a:stretch>
                <a:fillRect/>
              </a:stretch>
            </p:blipFill>
            <p:spPr>
              <a:xfrm>
                <a:off x="2020188" y="3440713"/>
                <a:ext cx="197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3" name="Ink 152"/>
              <p14:cNvContentPartPr/>
              <p14:nvPr/>
            </p14:nvContentPartPr>
            <p14:xfrm>
              <a:off x="1468668" y="5618353"/>
              <a:ext cx="3228120" cy="664560"/>
            </p14:xfrm>
          </p:contentPart>
        </mc:Choice>
        <mc:Fallback xmlns="">
          <p:pic>
            <p:nvPicPr>
              <p:cNvPr id="153" name="Ink 152"/>
              <p:cNvPicPr/>
              <p:nvPr/>
            </p:nvPicPr>
            <p:blipFill>
              <a:blip r:embed="rId23"/>
              <a:stretch>
                <a:fillRect/>
              </a:stretch>
            </p:blipFill>
            <p:spPr>
              <a:xfrm>
                <a:off x="1452828" y="5602153"/>
                <a:ext cx="3260520" cy="696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5" name="Ink 154"/>
              <p14:cNvContentPartPr/>
              <p14:nvPr/>
            </p14:nvContentPartPr>
            <p14:xfrm>
              <a:off x="1017948" y="4700713"/>
              <a:ext cx="1086840" cy="805320"/>
            </p14:xfrm>
          </p:contentPart>
        </mc:Choice>
        <mc:Fallback xmlns="">
          <p:pic>
            <p:nvPicPr>
              <p:cNvPr id="155" name="Ink 154"/>
              <p:cNvPicPr/>
              <p:nvPr/>
            </p:nvPicPr>
            <p:blipFill>
              <a:blip r:embed="rId25"/>
              <a:stretch>
                <a:fillRect/>
              </a:stretch>
            </p:blipFill>
            <p:spPr>
              <a:xfrm>
                <a:off x="1001748" y="4684513"/>
                <a:ext cx="1119240" cy="837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7" name="Ink 166"/>
              <p14:cNvContentPartPr/>
              <p14:nvPr/>
            </p14:nvContentPartPr>
            <p14:xfrm>
              <a:off x="1456788" y="5521513"/>
              <a:ext cx="6866280" cy="873720"/>
            </p14:xfrm>
          </p:contentPart>
        </mc:Choice>
        <mc:Fallback xmlns="">
          <p:pic>
            <p:nvPicPr>
              <p:cNvPr id="167" name="Ink 166"/>
              <p:cNvPicPr/>
              <p:nvPr/>
            </p:nvPicPr>
            <p:blipFill>
              <a:blip r:embed="rId27"/>
              <a:stretch>
                <a:fillRect/>
              </a:stretch>
            </p:blipFill>
            <p:spPr>
              <a:xfrm>
                <a:off x="1440588" y="5505313"/>
                <a:ext cx="6898680" cy="906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8" name="Ink 167"/>
              <p14:cNvContentPartPr/>
              <p14:nvPr/>
            </p14:nvContentPartPr>
            <p14:xfrm>
              <a:off x="5848068" y="5638513"/>
              <a:ext cx="1863000" cy="543600"/>
            </p14:xfrm>
          </p:contentPart>
        </mc:Choice>
        <mc:Fallback xmlns="">
          <p:pic>
            <p:nvPicPr>
              <p:cNvPr id="168" name="Ink 167"/>
              <p:cNvPicPr/>
              <p:nvPr/>
            </p:nvPicPr>
            <p:blipFill>
              <a:blip r:embed="rId29"/>
              <a:stretch>
                <a:fillRect/>
              </a:stretch>
            </p:blipFill>
            <p:spPr>
              <a:xfrm>
                <a:off x="5831871" y="5622313"/>
                <a:ext cx="1895394" cy="576000"/>
              </a:xfrm>
              <a:prstGeom prst="rect">
                <a:avLst/>
              </a:prstGeom>
            </p:spPr>
          </p:pic>
        </mc:Fallback>
      </mc:AlternateContent>
    </p:spTree>
    <p:extLst>
      <p:ext uri="{BB962C8B-B14F-4D97-AF65-F5344CB8AC3E}">
        <p14:creationId xmlns:p14="http://schemas.microsoft.com/office/powerpoint/2010/main" val="2394982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lIns="92075" tIns="46037" rIns="92075" bIns="46037"/>
          <a:lstStyle/>
          <a:p>
            <a:pPr>
              <a:defRPr/>
            </a:pPr>
            <a:r>
              <a:rPr lang="en-US" dirty="0">
                <a:ea typeface="+mj-ea"/>
                <a:cs typeface="+mj-cs"/>
              </a:rPr>
              <a:t>Random Variable</a:t>
            </a:r>
          </a:p>
        </p:txBody>
      </p:sp>
      <p:sp>
        <p:nvSpPr>
          <p:cNvPr id="18435" name="Rectangle 3"/>
          <p:cNvSpPr>
            <a:spLocks noGrp="1" noChangeArrowheads="1"/>
          </p:cNvSpPr>
          <p:nvPr>
            <p:ph type="body" idx="1"/>
          </p:nvPr>
        </p:nvSpPr>
        <p:spPr/>
        <p:txBody>
          <a:bodyPr lIns="92075" tIns="46037" rIns="92075" bIns="46037"/>
          <a:lstStyle/>
          <a:p>
            <a:r>
              <a:rPr lang="en-US" altLang="en-US" u="sng" dirty="0"/>
              <a:t>Definition:</a:t>
            </a:r>
            <a:r>
              <a:rPr lang="en-US" altLang="en-US" dirty="0"/>
              <a:t> Random Variable </a:t>
            </a:r>
          </a:p>
          <a:p>
            <a:pPr algn="ctr">
              <a:buFontTx/>
              <a:buNone/>
            </a:pPr>
            <a:r>
              <a:rPr lang="en-US" altLang="en-US" dirty="0"/>
              <a:t>	A </a:t>
            </a:r>
            <a:r>
              <a:rPr lang="en-US" altLang="en-US" dirty="0">
                <a:solidFill>
                  <a:srgbClr val="C00000"/>
                </a:solidFill>
              </a:rPr>
              <a:t>random variable X </a:t>
            </a:r>
            <a:r>
              <a:rPr lang="en-US" altLang="en-US" dirty="0"/>
              <a:t>on a sample space S </a:t>
            </a:r>
            <a:r>
              <a:rPr lang="en-US" altLang="en-US" dirty="0">
                <a:solidFill>
                  <a:srgbClr val="C00000"/>
                </a:solidFill>
              </a:rPr>
              <a:t>is a function X</a:t>
            </a:r>
            <a:r>
              <a:rPr lang="en-US" altLang="en-US" dirty="0"/>
              <a:t>: S </a:t>
            </a:r>
            <a:r>
              <a:rPr lang="en-US" altLang="en-US" dirty="0">
                <a:latin typeface="Symbol" panose="05050102010706020507" pitchFamily="18" charset="2"/>
              </a:rPr>
              <a:t>® </a:t>
            </a:r>
            <a:r>
              <a:rPr lang="en-US" altLang="en-US" dirty="0" err="1">
                <a:latin typeface="Symbol" panose="05050102010706020507" pitchFamily="18" charset="2"/>
              </a:rPr>
              <a:t>Â</a:t>
            </a:r>
            <a:r>
              <a:rPr lang="en-US" altLang="en-US" dirty="0"/>
              <a:t> that </a:t>
            </a:r>
            <a:r>
              <a:rPr lang="en-US" altLang="en-US" dirty="0">
                <a:solidFill>
                  <a:srgbClr val="C00000"/>
                </a:solidFill>
              </a:rPr>
              <a:t>assigns a real number X(s) to each sample point s </a:t>
            </a:r>
            <a:r>
              <a:rPr lang="en-US" altLang="en-US" dirty="0" err="1">
                <a:latin typeface="Symbol" panose="05050102010706020507" pitchFamily="18" charset="2"/>
              </a:rPr>
              <a:t>Î</a:t>
            </a:r>
            <a:r>
              <a:rPr lang="en-US" altLang="en-US" dirty="0"/>
              <a:t>  S.</a:t>
            </a:r>
          </a:p>
          <a:p>
            <a:pPr>
              <a:buFontTx/>
              <a:buNone/>
            </a:pPr>
            <a:r>
              <a:rPr lang="en-US" altLang="en-US" b="1" dirty="0"/>
              <a:t>	</a:t>
            </a:r>
            <a:r>
              <a:rPr lang="en-US" altLang="en-US" u="sng" dirty="0"/>
              <a:t>Example:</a:t>
            </a:r>
            <a:r>
              <a:rPr lang="en-US" altLang="en-US" dirty="0"/>
              <a:t> </a:t>
            </a:r>
            <a:r>
              <a:rPr lang="en-US" altLang="en-US" sz="1800" dirty="0"/>
              <a:t>Consider  a random experiment  defined by a </a:t>
            </a:r>
            <a:r>
              <a:rPr lang="en-US" altLang="en-US" sz="1800" dirty="0">
                <a:solidFill>
                  <a:srgbClr val="C00000"/>
                </a:solidFill>
              </a:rPr>
              <a:t>sequence of three Bernoulli trials</a:t>
            </a:r>
            <a:r>
              <a:rPr lang="en-US" altLang="en-US" sz="1800" dirty="0"/>
              <a:t>. The sample space S consists of eight triples (where 1and 0 respectively denote success and a failure on the nth trail). The probability of successes , p, is equal 0.5.</a:t>
            </a:r>
            <a:r>
              <a:rPr lang="en-US" altLang="en-US" dirty="0"/>
              <a:t> </a:t>
            </a:r>
          </a:p>
          <a:p>
            <a:pPr>
              <a:buFontTx/>
              <a:buNone/>
            </a:pPr>
            <a:endParaRPr lang="en-US" altLang="en-US" dirty="0"/>
          </a:p>
        </p:txBody>
      </p:sp>
      <p:sp>
        <p:nvSpPr>
          <p:cNvPr id="18436" name="Rectangle 4"/>
          <p:cNvSpPr>
            <a:spLocks noChangeArrowheads="1"/>
          </p:cNvSpPr>
          <p:nvPr/>
        </p:nvSpPr>
        <p:spPr bwMode="auto">
          <a:xfrm>
            <a:off x="1387475" y="3790950"/>
            <a:ext cx="1344613"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600">
                <a:solidFill>
                  <a:srgbClr val="000000"/>
                </a:solidFill>
                <a:latin typeface="Times New Roman" panose="02020603050405020304" pitchFamily="18" charset="0"/>
              </a:rPr>
              <a:t>Sample points</a:t>
            </a:r>
          </a:p>
          <a:p>
            <a:pPr algn="ctr">
              <a:spcBef>
                <a:spcPct val="0"/>
              </a:spcBef>
              <a:buSzTx/>
              <a:buFontTx/>
              <a:buNone/>
            </a:pPr>
            <a:endParaRPr lang="en-US" altLang="en-US" sz="1600">
              <a:solidFill>
                <a:srgbClr val="000000"/>
              </a:solidFill>
              <a:latin typeface="Times New Roman" panose="02020603050405020304" pitchFamily="18" charset="0"/>
            </a:endParaRPr>
          </a:p>
          <a:p>
            <a:pPr algn="ctr">
              <a:spcBef>
                <a:spcPct val="0"/>
              </a:spcBef>
              <a:buSzTx/>
              <a:buFontTx/>
              <a:buNone/>
            </a:pPr>
            <a:r>
              <a:rPr lang="en-US" altLang="en-US" sz="1600">
                <a:solidFill>
                  <a:srgbClr val="000000"/>
                </a:solidFill>
                <a:latin typeface="Times New Roman" panose="02020603050405020304" pitchFamily="18" charset="0"/>
              </a:rPr>
              <a:t>111</a:t>
            </a:r>
          </a:p>
          <a:p>
            <a:pPr algn="ctr">
              <a:spcBef>
                <a:spcPct val="0"/>
              </a:spcBef>
              <a:buSzTx/>
              <a:buFontTx/>
              <a:buNone/>
            </a:pPr>
            <a:r>
              <a:rPr lang="en-US" altLang="en-US" sz="1600">
                <a:solidFill>
                  <a:srgbClr val="000000"/>
                </a:solidFill>
                <a:latin typeface="Times New Roman" panose="02020603050405020304" pitchFamily="18" charset="0"/>
              </a:rPr>
              <a:t>110</a:t>
            </a:r>
          </a:p>
          <a:p>
            <a:pPr algn="ctr">
              <a:spcBef>
                <a:spcPct val="0"/>
              </a:spcBef>
              <a:buSzTx/>
              <a:buFontTx/>
              <a:buNone/>
            </a:pPr>
            <a:r>
              <a:rPr lang="en-US" altLang="en-US" sz="1600">
                <a:solidFill>
                  <a:srgbClr val="000000"/>
                </a:solidFill>
                <a:latin typeface="Times New Roman" panose="02020603050405020304" pitchFamily="18" charset="0"/>
              </a:rPr>
              <a:t>101</a:t>
            </a:r>
          </a:p>
          <a:p>
            <a:pPr algn="ctr">
              <a:spcBef>
                <a:spcPct val="0"/>
              </a:spcBef>
              <a:buSzTx/>
              <a:buFontTx/>
              <a:buNone/>
            </a:pPr>
            <a:r>
              <a:rPr lang="en-US" altLang="en-US" sz="1600">
                <a:solidFill>
                  <a:srgbClr val="000000"/>
                </a:solidFill>
                <a:latin typeface="Times New Roman" panose="02020603050405020304" pitchFamily="18" charset="0"/>
              </a:rPr>
              <a:t>100</a:t>
            </a:r>
          </a:p>
          <a:p>
            <a:pPr algn="ctr">
              <a:spcBef>
                <a:spcPct val="0"/>
              </a:spcBef>
              <a:buSzTx/>
              <a:buFontTx/>
              <a:buNone/>
            </a:pPr>
            <a:r>
              <a:rPr lang="en-US" altLang="en-US" sz="1600">
                <a:solidFill>
                  <a:srgbClr val="000000"/>
                </a:solidFill>
                <a:latin typeface="Times New Roman" panose="02020603050405020304" pitchFamily="18" charset="0"/>
              </a:rPr>
              <a:t>011</a:t>
            </a:r>
          </a:p>
          <a:p>
            <a:pPr algn="ctr">
              <a:spcBef>
                <a:spcPct val="0"/>
              </a:spcBef>
              <a:buSzTx/>
              <a:buFontTx/>
              <a:buNone/>
            </a:pPr>
            <a:r>
              <a:rPr lang="en-US" altLang="en-US" sz="1600">
                <a:solidFill>
                  <a:srgbClr val="000000"/>
                </a:solidFill>
                <a:latin typeface="Times New Roman" panose="02020603050405020304" pitchFamily="18" charset="0"/>
              </a:rPr>
              <a:t>010</a:t>
            </a:r>
          </a:p>
          <a:p>
            <a:pPr algn="ctr">
              <a:spcBef>
                <a:spcPct val="0"/>
              </a:spcBef>
              <a:buSzTx/>
              <a:buFontTx/>
              <a:buNone/>
            </a:pPr>
            <a:r>
              <a:rPr lang="en-US" altLang="en-US" sz="1600">
                <a:solidFill>
                  <a:srgbClr val="000000"/>
                </a:solidFill>
                <a:latin typeface="Times New Roman" panose="02020603050405020304" pitchFamily="18" charset="0"/>
              </a:rPr>
              <a:t>001</a:t>
            </a:r>
          </a:p>
          <a:p>
            <a:pPr algn="ctr">
              <a:spcBef>
                <a:spcPct val="0"/>
              </a:spcBef>
              <a:buSzTx/>
              <a:buFontTx/>
              <a:buNone/>
            </a:pPr>
            <a:r>
              <a:rPr lang="en-US" altLang="en-US" sz="1600">
                <a:solidFill>
                  <a:srgbClr val="000000"/>
                </a:solidFill>
                <a:latin typeface="Times New Roman" panose="02020603050405020304" pitchFamily="18" charset="0"/>
              </a:rPr>
              <a:t>000</a:t>
            </a:r>
          </a:p>
        </p:txBody>
      </p:sp>
      <p:sp>
        <p:nvSpPr>
          <p:cNvPr id="18437" name="Rectangle 5"/>
          <p:cNvSpPr>
            <a:spLocks noChangeArrowheads="1"/>
          </p:cNvSpPr>
          <p:nvPr/>
        </p:nvSpPr>
        <p:spPr bwMode="auto">
          <a:xfrm>
            <a:off x="3140075" y="3790950"/>
            <a:ext cx="64135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600">
                <a:solidFill>
                  <a:srgbClr val="000000"/>
                </a:solidFill>
                <a:latin typeface="Times New Roman" panose="02020603050405020304" pitchFamily="18" charset="0"/>
              </a:rPr>
              <a:t>P(s)</a:t>
            </a:r>
          </a:p>
          <a:p>
            <a:pPr>
              <a:spcBef>
                <a:spcPct val="0"/>
              </a:spcBef>
              <a:buSzTx/>
              <a:buFontTx/>
              <a:buNone/>
            </a:pPr>
            <a:endParaRPr lang="en-US" altLang="en-US" sz="1600">
              <a:solidFill>
                <a:srgbClr val="000000"/>
              </a:solidFill>
              <a:latin typeface="Times New Roman" panose="02020603050405020304" pitchFamily="18" charset="0"/>
            </a:endParaRPr>
          </a:p>
          <a:p>
            <a:pPr>
              <a:spcBef>
                <a:spcPct val="0"/>
              </a:spcBef>
              <a:buSzTx/>
              <a:buFontTx/>
              <a:buNone/>
            </a:pPr>
            <a:r>
              <a:rPr lang="en-US" altLang="en-US" sz="1600">
                <a:solidFill>
                  <a:srgbClr val="000000"/>
                </a:solidFill>
                <a:latin typeface="Times New Roman" panose="02020603050405020304" pitchFamily="18" charset="0"/>
              </a:rPr>
              <a:t>0.125</a:t>
            </a:r>
          </a:p>
          <a:p>
            <a:pPr>
              <a:spcBef>
                <a:spcPct val="0"/>
              </a:spcBef>
              <a:buSzTx/>
              <a:buFontTx/>
              <a:buNone/>
            </a:pPr>
            <a:r>
              <a:rPr lang="en-US" altLang="en-US" sz="1600">
                <a:solidFill>
                  <a:srgbClr val="000000"/>
                </a:solidFill>
                <a:latin typeface="Times New Roman" panose="02020603050405020304" pitchFamily="18" charset="0"/>
              </a:rPr>
              <a:t>0.125</a:t>
            </a:r>
          </a:p>
          <a:p>
            <a:pPr>
              <a:spcBef>
                <a:spcPct val="0"/>
              </a:spcBef>
              <a:buSzTx/>
              <a:buFontTx/>
              <a:buNone/>
            </a:pPr>
            <a:r>
              <a:rPr lang="en-US" altLang="en-US" sz="1600">
                <a:solidFill>
                  <a:srgbClr val="000000"/>
                </a:solidFill>
                <a:latin typeface="Times New Roman" panose="02020603050405020304" pitchFamily="18" charset="0"/>
              </a:rPr>
              <a:t>0.125</a:t>
            </a:r>
          </a:p>
          <a:p>
            <a:pPr>
              <a:spcBef>
                <a:spcPct val="0"/>
              </a:spcBef>
              <a:buSzTx/>
              <a:buFontTx/>
              <a:buNone/>
            </a:pPr>
            <a:r>
              <a:rPr lang="en-US" altLang="en-US" sz="1600">
                <a:solidFill>
                  <a:srgbClr val="000000"/>
                </a:solidFill>
                <a:latin typeface="Times New Roman" panose="02020603050405020304" pitchFamily="18" charset="0"/>
              </a:rPr>
              <a:t>0.125</a:t>
            </a:r>
          </a:p>
          <a:p>
            <a:pPr>
              <a:spcBef>
                <a:spcPct val="0"/>
              </a:spcBef>
              <a:buSzTx/>
              <a:buFontTx/>
              <a:buNone/>
            </a:pPr>
            <a:r>
              <a:rPr lang="en-US" altLang="en-US" sz="1600">
                <a:solidFill>
                  <a:srgbClr val="000000"/>
                </a:solidFill>
                <a:latin typeface="Times New Roman" panose="02020603050405020304" pitchFamily="18" charset="0"/>
              </a:rPr>
              <a:t>0.125</a:t>
            </a:r>
          </a:p>
          <a:p>
            <a:pPr>
              <a:spcBef>
                <a:spcPct val="0"/>
              </a:spcBef>
              <a:buSzTx/>
              <a:buFontTx/>
              <a:buNone/>
            </a:pPr>
            <a:r>
              <a:rPr lang="en-US" altLang="en-US" sz="1600">
                <a:solidFill>
                  <a:srgbClr val="000000"/>
                </a:solidFill>
                <a:latin typeface="Times New Roman" panose="02020603050405020304" pitchFamily="18" charset="0"/>
              </a:rPr>
              <a:t>0.125</a:t>
            </a:r>
          </a:p>
          <a:p>
            <a:pPr>
              <a:spcBef>
                <a:spcPct val="0"/>
              </a:spcBef>
              <a:buSzTx/>
              <a:buFontTx/>
              <a:buNone/>
            </a:pPr>
            <a:r>
              <a:rPr lang="en-US" altLang="en-US" sz="1600">
                <a:solidFill>
                  <a:srgbClr val="000000"/>
                </a:solidFill>
                <a:latin typeface="Times New Roman" panose="02020603050405020304" pitchFamily="18" charset="0"/>
              </a:rPr>
              <a:t>0.125</a:t>
            </a:r>
          </a:p>
          <a:p>
            <a:pPr>
              <a:spcBef>
                <a:spcPct val="0"/>
              </a:spcBef>
              <a:buSzTx/>
              <a:buFontTx/>
              <a:buNone/>
            </a:pPr>
            <a:r>
              <a:rPr lang="en-US" altLang="en-US" sz="1600">
                <a:solidFill>
                  <a:srgbClr val="000000"/>
                </a:solidFill>
                <a:latin typeface="Times New Roman" panose="02020603050405020304" pitchFamily="18" charset="0"/>
              </a:rPr>
              <a:t>0.125</a:t>
            </a:r>
          </a:p>
        </p:txBody>
      </p:sp>
      <p:sp>
        <p:nvSpPr>
          <p:cNvPr id="18438" name="Rectangle 6"/>
          <p:cNvSpPr>
            <a:spLocks noChangeArrowheads="1"/>
          </p:cNvSpPr>
          <p:nvPr/>
        </p:nvSpPr>
        <p:spPr bwMode="auto">
          <a:xfrm>
            <a:off x="4572000" y="3790950"/>
            <a:ext cx="5461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600">
                <a:solidFill>
                  <a:srgbClr val="000000"/>
                </a:solidFill>
                <a:latin typeface="Times New Roman" panose="02020603050405020304" pitchFamily="18" charset="0"/>
              </a:rPr>
              <a:t>X(s)</a:t>
            </a:r>
          </a:p>
          <a:p>
            <a:pPr>
              <a:spcBef>
                <a:spcPct val="0"/>
              </a:spcBef>
              <a:buSzTx/>
              <a:buFontTx/>
              <a:buNone/>
            </a:pPr>
            <a:endParaRPr lang="en-US" altLang="en-US" sz="1600">
              <a:solidFill>
                <a:srgbClr val="000000"/>
              </a:solidFill>
              <a:latin typeface="Times New Roman" panose="02020603050405020304" pitchFamily="18" charset="0"/>
            </a:endParaRPr>
          </a:p>
          <a:p>
            <a:pPr>
              <a:spcBef>
                <a:spcPct val="0"/>
              </a:spcBef>
              <a:buSzTx/>
              <a:buFontTx/>
              <a:buNone/>
            </a:pPr>
            <a:r>
              <a:rPr lang="en-US" altLang="en-US" sz="1600">
                <a:solidFill>
                  <a:srgbClr val="000000"/>
                </a:solidFill>
                <a:latin typeface="Times New Roman" panose="02020603050405020304" pitchFamily="18" charset="0"/>
              </a:rPr>
              <a:t>3</a:t>
            </a:r>
          </a:p>
          <a:p>
            <a:pPr>
              <a:spcBef>
                <a:spcPct val="0"/>
              </a:spcBef>
              <a:buSzTx/>
              <a:buFontTx/>
              <a:buNone/>
            </a:pPr>
            <a:r>
              <a:rPr lang="en-US" altLang="en-US" sz="1600">
                <a:solidFill>
                  <a:srgbClr val="000000"/>
                </a:solidFill>
                <a:latin typeface="Times New Roman" panose="02020603050405020304" pitchFamily="18" charset="0"/>
              </a:rPr>
              <a:t>2</a:t>
            </a:r>
          </a:p>
          <a:p>
            <a:pPr>
              <a:spcBef>
                <a:spcPct val="0"/>
              </a:spcBef>
              <a:buSzTx/>
              <a:buFontTx/>
              <a:buNone/>
            </a:pPr>
            <a:r>
              <a:rPr lang="en-US" altLang="en-US" sz="1600">
                <a:solidFill>
                  <a:srgbClr val="000000"/>
                </a:solidFill>
                <a:latin typeface="Times New Roman" panose="02020603050405020304" pitchFamily="18" charset="0"/>
              </a:rPr>
              <a:t>2</a:t>
            </a:r>
          </a:p>
          <a:p>
            <a:pPr>
              <a:spcBef>
                <a:spcPct val="0"/>
              </a:spcBef>
              <a:buSzTx/>
              <a:buFontTx/>
              <a:buNone/>
            </a:pPr>
            <a:r>
              <a:rPr lang="en-US" altLang="en-US" sz="1600">
                <a:solidFill>
                  <a:srgbClr val="000000"/>
                </a:solidFill>
                <a:latin typeface="Times New Roman" panose="02020603050405020304" pitchFamily="18" charset="0"/>
              </a:rPr>
              <a:t>1</a:t>
            </a:r>
          </a:p>
          <a:p>
            <a:pPr>
              <a:spcBef>
                <a:spcPct val="0"/>
              </a:spcBef>
              <a:buSzTx/>
              <a:buFontTx/>
              <a:buNone/>
            </a:pPr>
            <a:r>
              <a:rPr lang="en-US" altLang="en-US" sz="1600">
                <a:solidFill>
                  <a:srgbClr val="000000"/>
                </a:solidFill>
                <a:latin typeface="Times New Roman" panose="02020603050405020304" pitchFamily="18" charset="0"/>
              </a:rPr>
              <a:t>2</a:t>
            </a:r>
          </a:p>
          <a:p>
            <a:pPr>
              <a:spcBef>
                <a:spcPct val="0"/>
              </a:spcBef>
              <a:buSzTx/>
              <a:buFontTx/>
              <a:buNone/>
            </a:pPr>
            <a:r>
              <a:rPr lang="en-US" altLang="en-US" sz="1600">
                <a:solidFill>
                  <a:srgbClr val="000000"/>
                </a:solidFill>
                <a:latin typeface="Times New Roman" panose="02020603050405020304" pitchFamily="18" charset="0"/>
              </a:rPr>
              <a:t>1</a:t>
            </a:r>
          </a:p>
          <a:p>
            <a:pPr>
              <a:spcBef>
                <a:spcPct val="0"/>
              </a:spcBef>
              <a:buSzTx/>
              <a:buFontTx/>
              <a:buNone/>
            </a:pPr>
            <a:r>
              <a:rPr lang="en-US" altLang="en-US" sz="1600">
                <a:solidFill>
                  <a:srgbClr val="000000"/>
                </a:solidFill>
                <a:latin typeface="Times New Roman" panose="02020603050405020304" pitchFamily="18" charset="0"/>
              </a:rPr>
              <a:t>1</a:t>
            </a:r>
          </a:p>
          <a:p>
            <a:pPr>
              <a:spcBef>
                <a:spcPct val="0"/>
              </a:spcBef>
              <a:buSzTx/>
              <a:buFontTx/>
              <a:buNone/>
            </a:pPr>
            <a:r>
              <a:rPr lang="en-US" altLang="en-US" sz="1600">
                <a:solidFill>
                  <a:srgbClr val="000000"/>
                </a:solidFill>
                <a:latin typeface="Times New Roman" panose="02020603050405020304" pitchFamily="18" charset="0"/>
              </a:rPr>
              <a:t>0</a:t>
            </a:r>
          </a:p>
        </p:txBody>
      </p:sp>
      <p:sp>
        <p:nvSpPr>
          <p:cNvPr id="18439" name="Rectangle 7"/>
          <p:cNvSpPr>
            <a:spLocks noChangeArrowheads="1"/>
          </p:cNvSpPr>
          <p:nvPr/>
        </p:nvSpPr>
        <p:spPr bwMode="auto">
          <a:xfrm>
            <a:off x="5334000" y="4038600"/>
            <a:ext cx="3182938"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600" u="sng">
                <a:solidFill>
                  <a:srgbClr val="000000"/>
                </a:solidFill>
                <a:latin typeface="Times New Roman" panose="02020603050405020304" pitchFamily="18" charset="0"/>
              </a:rPr>
              <a:t>Note</a:t>
            </a:r>
            <a:r>
              <a:rPr lang="en-US" altLang="en-US" sz="1600">
                <a:solidFill>
                  <a:srgbClr val="000000"/>
                </a:solidFill>
                <a:latin typeface="Times New Roman" panose="02020603050405020304" pitchFamily="18" charset="0"/>
              </a:rPr>
              <a:t> that two or more sample </a:t>
            </a:r>
          </a:p>
          <a:p>
            <a:pPr>
              <a:spcBef>
                <a:spcPct val="0"/>
              </a:spcBef>
              <a:buSzTx/>
              <a:buFontTx/>
              <a:buNone/>
            </a:pPr>
            <a:r>
              <a:rPr lang="en-US" altLang="en-US" sz="1600">
                <a:solidFill>
                  <a:srgbClr val="000000"/>
                </a:solidFill>
                <a:latin typeface="Times New Roman" panose="02020603050405020304" pitchFamily="18" charset="0"/>
              </a:rPr>
              <a:t>points might give the same value </a:t>
            </a:r>
          </a:p>
          <a:p>
            <a:pPr>
              <a:spcBef>
                <a:spcPct val="0"/>
              </a:spcBef>
              <a:buSzTx/>
              <a:buFontTx/>
              <a:buNone/>
            </a:pPr>
            <a:r>
              <a:rPr lang="en-US" altLang="en-US" sz="1600">
                <a:solidFill>
                  <a:srgbClr val="000000"/>
                </a:solidFill>
                <a:latin typeface="Times New Roman" panose="02020603050405020304" pitchFamily="18" charset="0"/>
              </a:rPr>
              <a:t>for X (i.e., X may not be </a:t>
            </a:r>
          </a:p>
          <a:p>
            <a:pPr>
              <a:spcBef>
                <a:spcPct val="0"/>
              </a:spcBef>
              <a:buSzTx/>
              <a:buFontTx/>
              <a:buNone/>
            </a:pPr>
            <a:r>
              <a:rPr lang="en-US" altLang="en-US" sz="1600">
                <a:solidFill>
                  <a:srgbClr val="000000"/>
                </a:solidFill>
                <a:latin typeface="Times New Roman" panose="02020603050405020304" pitchFamily="18" charset="0"/>
              </a:rPr>
              <a:t>a one-to-one function.), but that two </a:t>
            </a:r>
          </a:p>
          <a:p>
            <a:pPr>
              <a:spcBef>
                <a:spcPct val="0"/>
              </a:spcBef>
              <a:buSzTx/>
              <a:buFontTx/>
              <a:buNone/>
            </a:pPr>
            <a:r>
              <a:rPr lang="en-US" altLang="en-US" sz="1600">
                <a:solidFill>
                  <a:srgbClr val="000000"/>
                </a:solidFill>
                <a:latin typeface="Times New Roman" panose="02020603050405020304" pitchFamily="18" charset="0"/>
              </a:rPr>
              <a:t>different numbers in the range </a:t>
            </a:r>
          </a:p>
          <a:p>
            <a:pPr>
              <a:spcBef>
                <a:spcPct val="0"/>
              </a:spcBef>
              <a:buSzTx/>
              <a:buFontTx/>
              <a:buNone/>
            </a:pPr>
            <a:r>
              <a:rPr lang="en-US" altLang="en-US" sz="1600">
                <a:solidFill>
                  <a:srgbClr val="000000"/>
                </a:solidFill>
                <a:latin typeface="Times New Roman" panose="02020603050405020304" pitchFamily="18" charset="0"/>
              </a:rPr>
              <a:t>cannot be assigned to the same </a:t>
            </a:r>
          </a:p>
          <a:p>
            <a:pPr>
              <a:spcBef>
                <a:spcPct val="0"/>
              </a:spcBef>
              <a:buSzTx/>
              <a:buFontTx/>
              <a:buNone/>
            </a:pPr>
            <a:r>
              <a:rPr lang="en-US" altLang="en-US" sz="1600">
                <a:solidFill>
                  <a:srgbClr val="000000"/>
                </a:solidFill>
                <a:latin typeface="Times New Roman" panose="02020603050405020304" pitchFamily="18" charset="0"/>
              </a:rPr>
              <a:t>sample point (i.e., X is well </a:t>
            </a:r>
          </a:p>
          <a:p>
            <a:pPr>
              <a:spcBef>
                <a:spcPct val="0"/>
              </a:spcBef>
              <a:buSzTx/>
              <a:buFontTx/>
              <a:buNone/>
            </a:pPr>
            <a:r>
              <a:rPr lang="en-US" altLang="en-US" sz="1600">
                <a:solidFill>
                  <a:srgbClr val="000000"/>
                </a:solidFill>
                <a:latin typeface="Times New Roman" panose="02020603050405020304" pitchFamily="18" charset="0"/>
              </a:rPr>
              <a:t>defined function).</a:t>
            </a:r>
          </a:p>
        </p:txBody>
      </p:sp>
    </p:spTree>
    <p:extLst>
      <p:ext uri="{BB962C8B-B14F-4D97-AF65-F5344CB8AC3E}">
        <p14:creationId xmlns:p14="http://schemas.microsoft.com/office/powerpoint/2010/main" val="77106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lIns="92075" tIns="46037" rIns="92075" bIns="46037"/>
          <a:lstStyle/>
          <a:p>
            <a:pPr>
              <a:defRPr/>
            </a:pPr>
            <a:r>
              <a:rPr lang="en-US">
                <a:ea typeface="+mj-ea"/>
                <a:cs typeface="+mj-cs"/>
              </a:rPr>
              <a:t>Random Variable (cont.)</a:t>
            </a:r>
          </a:p>
        </p:txBody>
      </p:sp>
      <p:sp>
        <p:nvSpPr>
          <p:cNvPr id="21507" name="Rectangle 3"/>
          <p:cNvSpPr>
            <a:spLocks noGrp="1" noChangeArrowheads="1"/>
          </p:cNvSpPr>
          <p:nvPr>
            <p:ph type="body" idx="1"/>
          </p:nvPr>
        </p:nvSpPr>
        <p:spPr/>
        <p:txBody>
          <a:bodyPr lIns="92075" tIns="46037" rIns="92075" bIns="46037"/>
          <a:lstStyle/>
          <a:p>
            <a:r>
              <a:rPr lang="en-US" altLang="en-US" i="1" dirty="0"/>
              <a:t>Event space</a:t>
            </a:r>
            <a:endParaRPr lang="en-US" altLang="en-US" dirty="0"/>
          </a:p>
          <a:p>
            <a:pPr>
              <a:buFontTx/>
              <a:buNone/>
            </a:pPr>
            <a:r>
              <a:rPr lang="en-US" altLang="en-US" dirty="0"/>
              <a:t>	For a random variable  X and a real number x, we define the </a:t>
            </a:r>
            <a:r>
              <a:rPr lang="en-US" altLang="en-US" dirty="0">
                <a:solidFill>
                  <a:srgbClr val="C00000"/>
                </a:solidFill>
              </a:rPr>
              <a:t>event A</a:t>
            </a:r>
            <a:r>
              <a:rPr lang="en-US" altLang="en-US" baseline="-25000" dirty="0">
                <a:solidFill>
                  <a:srgbClr val="C00000"/>
                </a:solidFill>
              </a:rPr>
              <a:t>x</a:t>
            </a:r>
            <a:r>
              <a:rPr lang="en-US" altLang="en-US" dirty="0">
                <a:solidFill>
                  <a:srgbClr val="C00000"/>
                </a:solidFill>
              </a:rPr>
              <a:t> </a:t>
            </a:r>
            <a:r>
              <a:rPr lang="en-US" altLang="en-US" dirty="0"/>
              <a:t>to be the subset of S consisting of </a:t>
            </a:r>
            <a:r>
              <a:rPr lang="en-US" altLang="en-US" dirty="0">
                <a:solidFill>
                  <a:srgbClr val="C00000"/>
                </a:solidFill>
              </a:rPr>
              <a:t>all sample points s </a:t>
            </a:r>
            <a:r>
              <a:rPr lang="en-US" altLang="en-US" dirty="0"/>
              <a:t>to which  the </a:t>
            </a:r>
            <a:r>
              <a:rPr lang="en-US" altLang="en-US" dirty="0">
                <a:solidFill>
                  <a:srgbClr val="C00000"/>
                </a:solidFill>
              </a:rPr>
              <a:t>random variable X assigns the value x.</a:t>
            </a:r>
          </a:p>
          <a:p>
            <a:pPr>
              <a:buFontTx/>
              <a:buNone/>
            </a:pPr>
            <a:r>
              <a:rPr lang="en-US" altLang="en-US" dirty="0"/>
              <a:t>	A</a:t>
            </a:r>
            <a:r>
              <a:rPr lang="en-US" altLang="en-US" baseline="-25000" dirty="0"/>
              <a:t>x </a:t>
            </a:r>
            <a:r>
              <a:rPr lang="en-US" altLang="en-US" dirty="0"/>
              <a:t>= {s </a:t>
            </a:r>
            <a:r>
              <a:rPr lang="en-US" altLang="en-US" dirty="0" err="1">
                <a:latin typeface="Symbol" panose="05050102010706020507" pitchFamily="18" charset="2"/>
              </a:rPr>
              <a:t>Î</a:t>
            </a:r>
            <a:r>
              <a:rPr lang="en-US" altLang="en-US" dirty="0"/>
              <a:t>  S | X(s) = x}; 	Note that: </a:t>
            </a:r>
          </a:p>
          <a:p>
            <a:pPr>
              <a:buFontTx/>
              <a:buNone/>
            </a:pPr>
            <a:endParaRPr lang="en-US" altLang="en-US" dirty="0"/>
          </a:p>
          <a:p>
            <a:pPr>
              <a:buFontTx/>
              <a:buNone/>
            </a:pPr>
            <a:r>
              <a:rPr lang="en-US" altLang="en-US" dirty="0"/>
              <a:t>	The collection of </a:t>
            </a:r>
            <a:r>
              <a:rPr lang="en-US" altLang="en-US" dirty="0">
                <a:solidFill>
                  <a:srgbClr val="C00000"/>
                </a:solidFill>
              </a:rPr>
              <a:t>events A</a:t>
            </a:r>
            <a:r>
              <a:rPr lang="en-US" altLang="en-US" baseline="-25000" dirty="0">
                <a:solidFill>
                  <a:srgbClr val="C00000"/>
                </a:solidFill>
              </a:rPr>
              <a:t>x </a:t>
            </a:r>
            <a:r>
              <a:rPr lang="en-US" altLang="en-US" dirty="0">
                <a:solidFill>
                  <a:srgbClr val="C00000"/>
                </a:solidFill>
              </a:rPr>
              <a:t>for all x defines an </a:t>
            </a:r>
            <a:r>
              <a:rPr lang="en-US" altLang="en-US" i="1" dirty="0">
                <a:solidFill>
                  <a:srgbClr val="C00000"/>
                </a:solidFill>
              </a:rPr>
              <a:t>event space</a:t>
            </a:r>
          </a:p>
          <a:p>
            <a:r>
              <a:rPr lang="en-US" altLang="en-US" dirty="0"/>
              <a:t>In the previous example the random variable defines four events:</a:t>
            </a:r>
          </a:p>
          <a:p>
            <a:pPr>
              <a:buFontTx/>
              <a:buNone/>
            </a:pPr>
            <a:r>
              <a:rPr lang="en-US" altLang="en-US" dirty="0"/>
              <a:t>	A</a:t>
            </a:r>
            <a:r>
              <a:rPr lang="en-US" altLang="en-US" baseline="-25000" dirty="0"/>
              <a:t>0 </a:t>
            </a:r>
            <a:r>
              <a:rPr lang="en-US" altLang="en-US" dirty="0"/>
              <a:t>= {s </a:t>
            </a:r>
            <a:r>
              <a:rPr lang="en-US" altLang="en-US" dirty="0" err="1">
                <a:latin typeface="Symbol" panose="05050102010706020507" pitchFamily="18" charset="2"/>
              </a:rPr>
              <a:t>Î</a:t>
            </a:r>
            <a:r>
              <a:rPr lang="en-US" altLang="en-US" dirty="0"/>
              <a:t>  S | X(s) = 0} = {(0, 0, 0)}</a:t>
            </a:r>
          </a:p>
          <a:p>
            <a:pPr>
              <a:buFontTx/>
              <a:buNone/>
            </a:pPr>
            <a:r>
              <a:rPr lang="en-US" altLang="en-US" dirty="0"/>
              <a:t>	A</a:t>
            </a:r>
            <a:r>
              <a:rPr lang="en-US" altLang="en-US" baseline="-25000" dirty="0"/>
              <a:t>1 </a:t>
            </a:r>
            <a:r>
              <a:rPr lang="en-US" altLang="en-US" dirty="0"/>
              <a:t>= {(0, 0, 1), (0, 1, 0), (1, 0, 0)}</a:t>
            </a:r>
          </a:p>
          <a:p>
            <a:pPr>
              <a:buFontTx/>
              <a:buNone/>
            </a:pPr>
            <a:r>
              <a:rPr lang="en-US" altLang="en-US" dirty="0"/>
              <a:t>	A</a:t>
            </a:r>
            <a:r>
              <a:rPr lang="en-US" altLang="en-US" baseline="-25000" dirty="0"/>
              <a:t>2 </a:t>
            </a:r>
            <a:r>
              <a:rPr lang="en-US" altLang="en-US" dirty="0"/>
              <a:t>= {(0, 1, 1), (1, 0, 1), (1, 1, 0)}</a:t>
            </a:r>
          </a:p>
          <a:p>
            <a:pPr>
              <a:buFontTx/>
              <a:buNone/>
            </a:pPr>
            <a:r>
              <a:rPr lang="en-US" altLang="en-US" dirty="0"/>
              <a:t>	A</a:t>
            </a:r>
            <a:r>
              <a:rPr lang="en-US" altLang="en-US" baseline="-25000" dirty="0"/>
              <a:t>3</a:t>
            </a:r>
            <a:r>
              <a:rPr lang="en-US" altLang="en-US" dirty="0"/>
              <a:t>= {(1, 1, 1)}</a:t>
            </a:r>
          </a:p>
        </p:txBody>
      </p:sp>
      <p:graphicFrame>
        <p:nvGraphicFramePr>
          <p:cNvPr id="21508" name="Object 4"/>
          <p:cNvGraphicFramePr>
            <a:graphicFrameLocks/>
          </p:cNvGraphicFramePr>
          <p:nvPr/>
        </p:nvGraphicFramePr>
        <p:xfrm>
          <a:off x="5627688" y="2916238"/>
          <a:ext cx="1358900" cy="533400"/>
        </p:xfrm>
        <a:graphic>
          <a:graphicData uri="http://schemas.openxmlformats.org/presentationml/2006/ole">
            <mc:AlternateContent xmlns:mc="http://schemas.openxmlformats.org/markup-compatibility/2006">
              <mc:Choice xmlns:v="urn:schemas-microsoft-com:vml" Requires="v">
                <p:oleObj spid="_x0000_s32822" name="Equation" r:id="rId4" imgW="1016000" imgH="406400" progId="Equation.3">
                  <p:embed/>
                </p:oleObj>
              </mc:Choice>
              <mc:Fallback>
                <p:oleObj name="Equation" r:id="rId4" imgW="1016000" imgH="4064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688" y="2916238"/>
                        <a:ext cx="1358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Rectangle 5"/>
          <p:cNvSpPr>
            <a:spLocks noChangeArrowheads="1"/>
          </p:cNvSpPr>
          <p:nvPr/>
        </p:nvSpPr>
        <p:spPr bwMode="auto">
          <a:xfrm>
            <a:off x="5334000" y="4800600"/>
            <a:ext cx="3227037" cy="89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dirty="0">
                <a:solidFill>
                  <a:srgbClr val="000000"/>
                </a:solidFill>
                <a:latin typeface="Times New Roman" panose="02020603050405020304" pitchFamily="18" charset="0"/>
              </a:rPr>
              <a:t> </a:t>
            </a:r>
            <a:r>
              <a:rPr lang="en-US" altLang="en-US" b="1" dirty="0" smtClean="0">
                <a:solidFill>
                  <a:srgbClr val="000000"/>
                </a:solidFill>
                <a:latin typeface="Times New Roman" panose="02020603050405020304" pitchFamily="18" charset="0"/>
              </a:rPr>
              <a:t>Discrete </a:t>
            </a:r>
            <a:r>
              <a:rPr lang="en-US" altLang="en-US" b="1" dirty="0">
                <a:solidFill>
                  <a:srgbClr val="000000"/>
                </a:solidFill>
                <a:latin typeface="Times New Roman" panose="02020603050405020304" pitchFamily="18" charset="0"/>
              </a:rPr>
              <a:t>random variable</a:t>
            </a:r>
            <a:r>
              <a:rPr lang="en-US" altLang="en-US" dirty="0">
                <a:solidFill>
                  <a:srgbClr val="000000"/>
                </a:solidFill>
                <a:latin typeface="Times New Roman" panose="02020603050405020304" pitchFamily="18" charset="0"/>
              </a:rPr>
              <a:t> </a:t>
            </a:r>
          </a:p>
          <a:p>
            <a:pPr>
              <a:spcBef>
                <a:spcPct val="0"/>
              </a:spcBef>
              <a:buSzTx/>
              <a:buFontTx/>
              <a:buNone/>
            </a:pPr>
            <a:r>
              <a:rPr lang="en-US" altLang="en-US" sz="1600" dirty="0">
                <a:solidFill>
                  <a:srgbClr val="000000"/>
                </a:solidFill>
                <a:latin typeface="Times New Roman" panose="02020603050405020304" pitchFamily="18" charset="0"/>
              </a:rPr>
              <a:t>The random variable which is either</a:t>
            </a:r>
          </a:p>
          <a:p>
            <a:pPr>
              <a:spcBef>
                <a:spcPct val="0"/>
              </a:spcBef>
              <a:buSzTx/>
              <a:buFontTx/>
              <a:buNone/>
            </a:pPr>
            <a:r>
              <a:rPr lang="en-US" altLang="en-US" sz="1600" dirty="0">
                <a:solidFill>
                  <a:srgbClr val="000000"/>
                </a:solidFill>
                <a:latin typeface="Times New Roman" panose="02020603050405020304" pitchFamily="18" charset="0"/>
              </a:rPr>
              <a:t>finite or countable.</a:t>
            </a:r>
          </a:p>
        </p:txBody>
      </p:sp>
    </p:spTree>
    <p:extLst>
      <p:ext uri="{BB962C8B-B14F-4D97-AF65-F5344CB8AC3E}">
        <p14:creationId xmlns:p14="http://schemas.microsoft.com/office/powerpoint/2010/main" val="616395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z="3000"/>
              <a:t>Discrete/Continuous Random Variables</a:t>
            </a:r>
          </a:p>
        </p:txBody>
      </p:sp>
      <p:sp>
        <p:nvSpPr>
          <p:cNvPr id="20483" name="Content Placeholder 2"/>
          <p:cNvSpPr>
            <a:spLocks noGrp="1"/>
          </p:cNvSpPr>
          <p:nvPr>
            <p:ph idx="1"/>
          </p:nvPr>
        </p:nvSpPr>
        <p:spPr/>
        <p:txBody>
          <a:bodyPr/>
          <a:lstStyle/>
          <a:p>
            <a:r>
              <a:rPr lang="en-US" altLang="en-US"/>
              <a:t>The </a:t>
            </a:r>
            <a:r>
              <a:rPr lang="en-US" altLang="en-US" b="1" i="1">
                <a:solidFill>
                  <a:srgbClr val="0000FF"/>
                </a:solidFill>
              </a:rPr>
              <a:t>discrete</a:t>
            </a:r>
            <a:r>
              <a:rPr lang="en-US" altLang="en-US"/>
              <a:t> random variables are either a finite or a countable number of possible values. </a:t>
            </a:r>
          </a:p>
          <a:p>
            <a:endParaRPr lang="en-US" altLang="en-US"/>
          </a:p>
          <a:p>
            <a:r>
              <a:rPr lang="en-US" altLang="en-US"/>
              <a:t>Random variables that take on a continuum of possible values are known as </a:t>
            </a:r>
            <a:r>
              <a:rPr lang="en-US" altLang="en-US" b="1" i="1">
                <a:solidFill>
                  <a:srgbClr val="0000FF"/>
                </a:solidFill>
              </a:rPr>
              <a:t>continuous</a:t>
            </a:r>
            <a:r>
              <a:rPr lang="en-US" altLang="en-US">
                <a:solidFill>
                  <a:srgbClr val="0000FF"/>
                </a:solidFill>
              </a:rPr>
              <a:t> </a:t>
            </a:r>
            <a:r>
              <a:rPr lang="en-US" altLang="en-US"/>
              <a:t>random variables.</a:t>
            </a:r>
          </a:p>
          <a:p>
            <a:endParaRPr lang="en-US" altLang="en-US"/>
          </a:p>
          <a:p>
            <a:r>
              <a:rPr lang="en-US" altLang="en-US"/>
              <a:t>Example: A random variable denoting the lifetime of a car, when the car</a:t>
            </a:r>
            <a:r>
              <a:rPr lang="ja-JP" altLang="en-US"/>
              <a:t>’</a:t>
            </a:r>
            <a:r>
              <a:rPr lang="en-US" altLang="ja-JP"/>
              <a:t>s lifetime is assumed to take on any value in some interval </a:t>
            </a:r>
            <a:r>
              <a:rPr lang="en-US" altLang="ja-JP" i="1"/>
              <a:t>(a,b) is continuous.</a:t>
            </a:r>
          </a:p>
          <a:p>
            <a:endParaRPr lang="en-US" altLang="en-US" i="1"/>
          </a:p>
        </p:txBody>
      </p:sp>
    </p:spTree>
    <p:extLst>
      <p:ext uri="{BB962C8B-B14F-4D97-AF65-F5344CB8AC3E}">
        <p14:creationId xmlns:p14="http://schemas.microsoft.com/office/powerpoint/2010/main" val="1996109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685800" y="1397000"/>
            <a:ext cx="7772400" cy="4675188"/>
          </a:xfrm>
        </p:spPr>
        <p:txBody>
          <a:bodyPr/>
          <a:lstStyle/>
          <a:p>
            <a:r>
              <a:rPr lang="en-US" altLang="en-US" dirty="0"/>
              <a:t>Let </a:t>
            </a:r>
            <a:r>
              <a:rPr lang="en-US" altLang="en-US" i="1" dirty="0"/>
              <a:t>X </a:t>
            </a:r>
            <a:r>
              <a:rPr lang="en-US" altLang="en-US" dirty="0"/>
              <a:t>denote the random variable that is defined </a:t>
            </a:r>
            <a:r>
              <a:rPr lang="en-US" altLang="en-US" dirty="0">
                <a:solidFill>
                  <a:srgbClr val="C00000"/>
                </a:solidFill>
              </a:rPr>
              <a:t>as the sum of two fair dice; then</a:t>
            </a:r>
          </a:p>
          <a:p>
            <a:endParaRPr lang="en-US" altLang="en-US" dirty="0"/>
          </a:p>
        </p:txBody>
      </p:sp>
      <p:sp>
        <p:nvSpPr>
          <p:cNvPr id="23555" name="Title 1"/>
          <p:cNvSpPr>
            <a:spLocks noGrp="1"/>
          </p:cNvSpPr>
          <p:nvPr>
            <p:ph type="title"/>
          </p:nvPr>
        </p:nvSpPr>
        <p:spPr/>
        <p:txBody>
          <a:bodyPr/>
          <a:lstStyle/>
          <a:p>
            <a:r>
              <a:rPr lang="en-US" altLang="en-US"/>
              <a:t>Random Variables Example 1</a:t>
            </a:r>
          </a:p>
        </p:txBody>
      </p:sp>
      <p:graphicFrame>
        <p:nvGraphicFramePr>
          <p:cNvPr id="23556" name="Object 2"/>
          <p:cNvGraphicFramePr>
            <a:graphicFrameLocks noChangeAspect="1"/>
          </p:cNvGraphicFramePr>
          <p:nvPr/>
        </p:nvGraphicFramePr>
        <p:xfrm>
          <a:off x="1149350" y="2008188"/>
          <a:ext cx="3349625" cy="2092325"/>
        </p:xfrm>
        <a:graphic>
          <a:graphicData uri="http://schemas.openxmlformats.org/presentationml/2006/ole">
            <mc:AlternateContent xmlns:mc="http://schemas.openxmlformats.org/markup-compatibility/2006">
              <mc:Choice xmlns:v="urn:schemas-microsoft-com:vml" Requires="v">
                <p:oleObj spid="_x0000_s33893" name="Equation" r:id="rId3" imgW="2298700" imgH="1422400" progId="Equation.3">
                  <p:embed/>
                </p:oleObj>
              </mc:Choice>
              <mc:Fallback>
                <p:oleObj name="Equation" r:id="rId3" imgW="2298700" imgH="142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350" y="2008188"/>
                        <a:ext cx="33496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7" name="Object 3"/>
          <p:cNvGraphicFramePr>
            <a:graphicFrameLocks noChangeAspect="1"/>
          </p:cNvGraphicFramePr>
          <p:nvPr/>
        </p:nvGraphicFramePr>
        <p:xfrm>
          <a:off x="1149350" y="3981450"/>
          <a:ext cx="3811588" cy="2332038"/>
        </p:xfrm>
        <a:graphic>
          <a:graphicData uri="http://schemas.openxmlformats.org/presentationml/2006/ole">
            <mc:AlternateContent xmlns:mc="http://schemas.openxmlformats.org/markup-compatibility/2006">
              <mc:Choice xmlns:v="urn:schemas-microsoft-com:vml" Requires="v">
                <p:oleObj spid="_x0000_s33894" name="Equation" r:id="rId5" imgW="2679700" imgH="1625600" progId="Equation.3">
                  <p:embed/>
                </p:oleObj>
              </mc:Choice>
              <mc:Fallback>
                <p:oleObj name="Equation" r:id="rId5" imgW="2679700" imgH="1625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9350" y="3981450"/>
                        <a:ext cx="3811588"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46314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685800" y="1397000"/>
            <a:ext cx="7772400" cy="4675188"/>
          </a:xfrm>
        </p:spPr>
        <p:txBody>
          <a:bodyPr/>
          <a:lstStyle/>
          <a:p>
            <a:r>
              <a:rPr lang="en-US" altLang="en-US" dirty="0" smtClean="0"/>
              <a:t>i.e., the </a:t>
            </a:r>
            <a:r>
              <a:rPr lang="en-US" altLang="en-US" dirty="0"/>
              <a:t>random variable </a:t>
            </a:r>
            <a:r>
              <a:rPr lang="en-US" altLang="en-US" i="1" dirty="0">
                <a:solidFill>
                  <a:srgbClr val="C00000"/>
                </a:solidFill>
              </a:rPr>
              <a:t>X </a:t>
            </a:r>
            <a:r>
              <a:rPr lang="en-US" altLang="en-US" dirty="0">
                <a:solidFill>
                  <a:srgbClr val="C00000"/>
                </a:solidFill>
              </a:rPr>
              <a:t>can take on any integral value between two and twelve</a:t>
            </a:r>
            <a:r>
              <a:rPr lang="en-US" altLang="en-US" dirty="0"/>
              <a:t>, and the probability that it takes on each value is given. </a:t>
            </a:r>
          </a:p>
          <a:p>
            <a:endParaRPr lang="en-US" altLang="en-US" dirty="0"/>
          </a:p>
          <a:p>
            <a:r>
              <a:rPr lang="en-US" altLang="en-US" dirty="0"/>
              <a:t>Since </a:t>
            </a:r>
            <a:r>
              <a:rPr lang="en-US" altLang="en-US" i="1" dirty="0"/>
              <a:t>X </a:t>
            </a:r>
            <a:r>
              <a:rPr lang="en-US" altLang="en-US" dirty="0"/>
              <a:t>must take on one of the values two through twelve, we must have:</a:t>
            </a:r>
          </a:p>
          <a:p>
            <a:endParaRPr lang="en-US" altLang="en-US" dirty="0"/>
          </a:p>
          <a:p>
            <a:endParaRPr lang="en-US" altLang="en-US" dirty="0"/>
          </a:p>
          <a:p>
            <a:endParaRPr lang="en-US" altLang="en-US" dirty="0"/>
          </a:p>
          <a:p>
            <a:endParaRPr lang="en-US" altLang="en-US" dirty="0"/>
          </a:p>
          <a:p>
            <a:pPr>
              <a:buFontTx/>
              <a:buNone/>
            </a:pPr>
            <a:r>
              <a:rPr lang="en-US" altLang="en-US" dirty="0"/>
              <a:t>     (check from the previous equations).</a:t>
            </a:r>
          </a:p>
        </p:txBody>
      </p:sp>
      <p:sp>
        <p:nvSpPr>
          <p:cNvPr id="24579" name="Title 1"/>
          <p:cNvSpPr>
            <a:spLocks noGrp="1"/>
          </p:cNvSpPr>
          <p:nvPr>
            <p:ph type="title"/>
          </p:nvPr>
        </p:nvSpPr>
        <p:spPr/>
        <p:txBody>
          <a:bodyPr/>
          <a:lstStyle/>
          <a:p>
            <a:r>
              <a:rPr lang="en-US" altLang="en-US"/>
              <a:t>Random Variables Example 1 (Cont’d)</a:t>
            </a:r>
          </a:p>
        </p:txBody>
      </p:sp>
      <p:graphicFrame>
        <p:nvGraphicFramePr>
          <p:cNvPr id="24580" name="Object 2"/>
          <p:cNvGraphicFramePr>
            <a:graphicFrameLocks noChangeAspect="1"/>
          </p:cNvGraphicFramePr>
          <p:nvPr/>
        </p:nvGraphicFramePr>
        <p:xfrm>
          <a:off x="2520950" y="3576638"/>
          <a:ext cx="4683125" cy="1011237"/>
        </p:xfrm>
        <a:graphic>
          <a:graphicData uri="http://schemas.openxmlformats.org/presentationml/2006/ole">
            <mc:AlternateContent xmlns:mc="http://schemas.openxmlformats.org/markup-compatibility/2006">
              <mc:Choice xmlns:v="urn:schemas-microsoft-com:vml" Requires="v">
                <p:oleObj spid="_x0000_s34869" name="Equation" r:id="rId3" imgW="2019300" imgH="431800" progId="Equation.3">
                  <p:embed/>
                </p:oleObj>
              </mc:Choice>
              <mc:Fallback>
                <p:oleObj name="Equation" r:id="rId3" imgW="20193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950" y="3576638"/>
                        <a:ext cx="4683125"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16019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Random Variables Example 2</a:t>
            </a:r>
          </a:p>
        </p:txBody>
      </p:sp>
      <p:sp>
        <p:nvSpPr>
          <p:cNvPr id="25603" name="Content Placeholder 2"/>
          <p:cNvSpPr>
            <a:spLocks noGrp="1"/>
          </p:cNvSpPr>
          <p:nvPr>
            <p:ph idx="1"/>
          </p:nvPr>
        </p:nvSpPr>
        <p:spPr/>
        <p:txBody>
          <a:bodyPr/>
          <a:lstStyle/>
          <a:p>
            <a:r>
              <a:rPr lang="en-US" altLang="en-US" dirty="0"/>
              <a:t>Suppose that our experiment consists of </a:t>
            </a:r>
            <a:r>
              <a:rPr lang="en-US" altLang="en-US" dirty="0">
                <a:solidFill>
                  <a:srgbClr val="C00000"/>
                </a:solidFill>
              </a:rPr>
              <a:t>tossing two fair coins</a:t>
            </a:r>
            <a:r>
              <a:rPr lang="en-US" altLang="en-US" dirty="0"/>
              <a:t>. Letting </a:t>
            </a:r>
            <a:r>
              <a:rPr lang="en-US" altLang="en-US" i="1" dirty="0">
                <a:solidFill>
                  <a:srgbClr val="C00000"/>
                </a:solidFill>
              </a:rPr>
              <a:t>Y </a:t>
            </a:r>
            <a:r>
              <a:rPr lang="en-US" altLang="en-US" dirty="0">
                <a:solidFill>
                  <a:srgbClr val="C00000"/>
                </a:solidFill>
              </a:rPr>
              <a:t>denote the number of heads </a:t>
            </a:r>
            <a:r>
              <a:rPr lang="en-US" altLang="en-US" dirty="0"/>
              <a:t>appearing, then</a:t>
            </a:r>
            <a:r>
              <a:rPr lang="en-US" altLang="en-US" i="1" dirty="0"/>
              <a:t> </a:t>
            </a:r>
          </a:p>
          <a:p>
            <a:r>
              <a:rPr lang="en-US" altLang="en-US" i="1" dirty="0">
                <a:solidFill>
                  <a:srgbClr val="C00000"/>
                </a:solidFill>
              </a:rPr>
              <a:t>Y </a:t>
            </a:r>
            <a:r>
              <a:rPr lang="en-US" altLang="en-US" dirty="0">
                <a:solidFill>
                  <a:srgbClr val="C00000"/>
                </a:solidFill>
              </a:rPr>
              <a:t>is a random variable </a:t>
            </a:r>
            <a:r>
              <a:rPr lang="en-US" altLang="en-US" dirty="0"/>
              <a:t>taking on one of the values </a:t>
            </a:r>
            <a:r>
              <a:rPr lang="en-US" altLang="en-US" dirty="0">
                <a:solidFill>
                  <a:srgbClr val="C00000"/>
                </a:solidFill>
              </a:rPr>
              <a:t>0, 1, 2 </a:t>
            </a:r>
            <a:r>
              <a:rPr lang="en-US" altLang="en-US" dirty="0"/>
              <a:t>with respective </a:t>
            </a:r>
            <a:r>
              <a:rPr lang="en-US" altLang="en-US" dirty="0">
                <a:solidFill>
                  <a:srgbClr val="C00000"/>
                </a:solidFill>
              </a:rPr>
              <a:t>probabilities:</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graphicFrame>
        <p:nvGraphicFramePr>
          <p:cNvPr id="25604" name="Object 2"/>
          <p:cNvGraphicFramePr>
            <a:graphicFrameLocks noChangeAspect="1"/>
          </p:cNvGraphicFramePr>
          <p:nvPr/>
        </p:nvGraphicFramePr>
        <p:xfrm>
          <a:off x="1133475" y="2965450"/>
          <a:ext cx="3654425" cy="2136775"/>
        </p:xfrm>
        <a:graphic>
          <a:graphicData uri="http://schemas.openxmlformats.org/presentationml/2006/ole">
            <mc:AlternateContent xmlns:mc="http://schemas.openxmlformats.org/markup-compatibility/2006">
              <mc:Choice xmlns:v="urn:schemas-microsoft-com:vml" Requires="v">
                <p:oleObj spid="_x0000_s35941" name="Equation" r:id="rId3" imgW="2082800" imgH="1206500" progId="Equation.3">
                  <p:embed/>
                </p:oleObj>
              </mc:Choice>
              <mc:Fallback>
                <p:oleObj name="Equation" r:id="rId3" imgW="2082800" imgH="1206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 y="2965450"/>
                        <a:ext cx="365442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5" name="Object 3"/>
          <p:cNvGraphicFramePr>
            <a:graphicFrameLocks noChangeAspect="1"/>
          </p:cNvGraphicFramePr>
          <p:nvPr/>
        </p:nvGraphicFramePr>
        <p:xfrm>
          <a:off x="1104900" y="5445125"/>
          <a:ext cx="3714750" cy="350838"/>
        </p:xfrm>
        <a:graphic>
          <a:graphicData uri="http://schemas.openxmlformats.org/presentationml/2006/ole">
            <mc:AlternateContent xmlns:mc="http://schemas.openxmlformats.org/markup-compatibility/2006">
              <mc:Choice xmlns:v="urn:schemas-microsoft-com:vml" Requires="v">
                <p:oleObj spid="_x0000_s35942" name="Equation" r:id="rId5" imgW="2146300" imgH="203200" progId="Equation.3">
                  <p:embed/>
                </p:oleObj>
              </mc:Choice>
              <mc:Fallback>
                <p:oleObj name="Equation" r:id="rId5" imgW="21463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900" y="5445125"/>
                        <a:ext cx="37147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98162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t>Today’s Topics</a:t>
            </a:r>
          </a:p>
        </p:txBody>
      </p:sp>
      <p:sp>
        <p:nvSpPr>
          <p:cNvPr id="5123" name="Rectangle 3"/>
          <p:cNvSpPr>
            <a:spLocks noGrp="1" noChangeArrowheads="1"/>
          </p:cNvSpPr>
          <p:nvPr>
            <p:ph type="body" idx="1"/>
          </p:nvPr>
        </p:nvSpPr>
        <p:spPr>
          <a:xfrm>
            <a:off x="668338" y="1454150"/>
            <a:ext cx="7772400" cy="4675188"/>
          </a:xfrm>
        </p:spPr>
        <p:txBody>
          <a:bodyPr/>
          <a:lstStyle/>
          <a:p>
            <a:pPr marL="0" indent="0">
              <a:buFontTx/>
              <a:buNone/>
            </a:pPr>
            <a:endParaRPr lang="en-US" altLang="en-US" sz="1800" b="1" dirty="0"/>
          </a:p>
          <a:p>
            <a:pPr marL="0" indent="0"/>
            <a:r>
              <a:rPr lang="en-US" altLang="en-US" b="1" dirty="0" smtClean="0"/>
              <a:t>Group Activity </a:t>
            </a:r>
            <a:r>
              <a:rPr lang="mr-IN" altLang="en-US" b="1" dirty="0" smtClean="0"/>
              <a:t>–</a:t>
            </a:r>
            <a:r>
              <a:rPr lang="en-US" altLang="en-US" b="1" dirty="0" smtClean="0"/>
              <a:t> </a:t>
            </a:r>
            <a:r>
              <a:rPr lang="en-US" altLang="en-US" b="1" dirty="0" smtClean="0"/>
              <a:t>Solution included in the lecture slides see online</a:t>
            </a:r>
            <a:endParaRPr lang="en-US" altLang="en-US" b="1" dirty="0" smtClean="0"/>
          </a:p>
          <a:p>
            <a:pPr marL="0" indent="0"/>
            <a:r>
              <a:rPr lang="en-US" altLang="en-US" b="1" dirty="0" smtClean="0"/>
              <a:t>Random Variables</a:t>
            </a:r>
          </a:p>
          <a:p>
            <a:pPr lvl="1"/>
            <a:r>
              <a:rPr lang="en-US" altLang="en-US" dirty="0" smtClean="0">
                <a:latin typeface="Arial" panose="020B0604020202020204" pitchFamily="34" charset="0"/>
              </a:rPr>
              <a:t>Examples</a:t>
            </a:r>
          </a:p>
          <a:p>
            <a:pPr lvl="1"/>
            <a:r>
              <a:rPr lang="en-US" altLang="en-US" dirty="0" smtClean="0">
                <a:latin typeface="Arial" panose="020B0604020202020204" pitchFamily="34" charset="0"/>
              </a:rPr>
              <a:t>Discrete</a:t>
            </a:r>
          </a:p>
          <a:p>
            <a:pPr lvl="1"/>
            <a:r>
              <a:rPr lang="en-US" altLang="en-US" dirty="0" smtClean="0">
                <a:latin typeface="Arial" panose="020B0604020202020204" pitchFamily="34" charset="0"/>
              </a:rPr>
              <a:t>Continuous, </a:t>
            </a:r>
          </a:p>
          <a:p>
            <a:pPr lvl="1"/>
            <a:r>
              <a:rPr lang="en-US" altLang="en-US" dirty="0" smtClean="0">
                <a:latin typeface="Arial" panose="020B0604020202020204" pitchFamily="34" charset="0"/>
              </a:rPr>
              <a:t>Probability mass Function (</a:t>
            </a:r>
            <a:r>
              <a:rPr lang="en-US" altLang="en-US" dirty="0" err="1" smtClean="0">
                <a:latin typeface="Arial" panose="020B0604020202020204" pitchFamily="34" charset="0"/>
              </a:rPr>
              <a:t>pmf</a:t>
            </a:r>
            <a:r>
              <a:rPr lang="en-US" altLang="en-US" dirty="0" smtClean="0">
                <a:latin typeface="Arial" panose="020B0604020202020204" pitchFamily="34" charset="0"/>
              </a:rPr>
              <a:t>); Cumulative Distribution Function (CDF), Probability Density Function (pdf), </a:t>
            </a:r>
          </a:p>
          <a:p>
            <a:pPr lvl="1"/>
            <a:r>
              <a:rPr lang="en-US" altLang="en-US" dirty="0" smtClean="0">
                <a:latin typeface="Arial" panose="020B0604020202020204" pitchFamily="34" charset="0"/>
              </a:rPr>
              <a:t>Start on example Distributions</a:t>
            </a:r>
          </a:p>
          <a:p>
            <a:pPr lvl="1">
              <a:buFontTx/>
              <a:buNone/>
            </a:pPr>
            <a:endParaRPr lang="en-US" altLang="en-US" dirty="0">
              <a:latin typeface="Arial" panose="020B0604020202020204" pitchFamily="34" charset="0"/>
            </a:endParaRPr>
          </a:p>
          <a:p>
            <a:pPr marL="0" indent="0"/>
            <a:r>
              <a:rPr lang="en-US" altLang="en-US" b="1" dirty="0"/>
              <a:t>Announcements:</a:t>
            </a:r>
            <a:endParaRPr lang="en-US" altLang="en-US" sz="1600" b="1" dirty="0">
              <a:solidFill>
                <a:srgbClr val="C00000"/>
              </a:solidFill>
            </a:endParaRPr>
          </a:p>
          <a:p>
            <a:pPr lvl="1"/>
            <a:r>
              <a:rPr lang="en-US" altLang="en-US" sz="1600" b="1" dirty="0">
                <a:solidFill>
                  <a:srgbClr val="FF0000"/>
                </a:solidFill>
                <a:latin typeface="Arial" panose="020B0604020202020204" pitchFamily="34" charset="0"/>
              </a:rPr>
              <a:t>Homework </a:t>
            </a:r>
            <a:r>
              <a:rPr lang="en-US" altLang="en-US" sz="1600" b="1" dirty="0" smtClean="0">
                <a:solidFill>
                  <a:srgbClr val="FF0000"/>
                </a:solidFill>
                <a:latin typeface="Arial" panose="020B0604020202020204" pitchFamily="34" charset="0"/>
              </a:rPr>
              <a:t>3 due </a:t>
            </a:r>
            <a:r>
              <a:rPr lang="en-US" altLang="en-US" sz="1600" b="1" dirty="0" smtClean="0">
                <a:solidFill>
                  <a:srgbClr val="FF0000"/>
                </a:solidFill>
                <a:latin typeface="Arial" panose="020B0604020202020204" pitchFamily="34" charset="0"/>
              </a:rPr>
              <a:t> </a:t>
            </a:r>
            <a:r>
              <a:rPr lang="en-US" altLang="en-US" sz="1600" b="1" dirty="0">
                <a:solidFill>
                  <a:srgbClr val="C00000"/>
                </a:solidFill>
                <a:latin typeface="Arial" panose="020B0604020202020204" pitchFamily="34" charset="0"/>
              </a:rPr>
              <a:t>Wednesday, </a:t>
            </a:r>
            <a:r>
              <a:rPr lang="en-US" altLang="en-US" sz="1600" b="1" dirty="0" smtClean="0">
                <a:solidFill>
                  <a:srgbClr val="C00000"/>
                </a:solidFill>
                <a:latin typeface="Arial" panose="020B0604020202020204" pitchFamily="34" charset="0"/>
              </a:rPr>
              <a:t>February  22</a:t>
            </a:r>
            <a:r>
              <a:rPr lang="en-US" altLang="en-US" sz="1600" b="1" baseline="30000" dirty="0" smtClean="0">
                <a:solidFill>
                  <a:srgbClr val="C00000"/>
                </a:solidFill>
                <a:latin typeface="Arial" panose="020B0604020202020204" pitchFamily="34" charset="0"/>
              </a:rPr>
              <a:t>nd</a:t>
            </a:r>
            <a:r>
              <a:rPr lang="en-US" altLang="en-US" sz="1600" b="1" dirty="0" smtClean="0">
                <a:solidFill>
                  <a:srgbClr val="C00000"/>
                </a:solidFill>
                <a:latin typeface="Arial" panose="020B0604020202020204" pitchFamily="34" charset="0"/>
              </a:rPr>
              <a:t>  </a:t>
            </a:r>
            <a:r>
              <a:rPr lang="en-US" altLang="en-US" sz="1600" b="1" dirty="0">
                <a:solidFill>
                  <a:srgbClr val="C00000"/>
                </a:solidFill>
                <a:latin typeface="Arial" panose="020B0604020202020204" pitchFamily="34" charset="0"/>
              </a:rPr>
              <a:t>in class</a:t>
            </a:r>
            <a:r>
              <a:rPr lang="en-US" altLang="en-US" sz="1600" b="1" dirty="0" smtClean="0">
                <a:solidFill>
                  <a:srgbClr val="C00000"/>
                </a:solidFill>
                <a:latin typeface="Arial" panose="020B0604020202020204" pitchFamily="34" charset="0"/>
              </a:rPr>
              <a:t>.</a:t>
            </a:r>
          </a:p>
          <a:p>
            <a:pPr lvl="1"/>
            <a:r>
              <a:rPr lang="en-US" altLang="en-US" sz="1600" b="1" dirty="0" smtClean="0">
                <a:solidFill>
                  <a:srgbClr val="C00000"/>
                </a:solidFill>
                <a:latin typeface="Arial" panose="020B0604020202020204" pitchFamily="34" charset="0"/>
              </a:rPr>
              <a:t>Homework 4, out Wed Feb 22</a:t>
            </a:r>
            <a:r>
              <a:rPr lang="en-US" altLang="en-US" sz="1600" b="1" baseline="30000" dirty="0" smtClean="0">
                <a:solidFill>
                  <a:srgbClr val="C00000"/>
                </a:solidFill>
                <a:latin typeface="Arial" panose="020B0604020202020204" pitchFamily="34" charset="0"/>
              </a:rPr>
              <a:t>nd</a:t>
            </a:r>
            <a:r>
              <a:rPr lang="en-US" altLang="en-US" sz="1600" b="1" dirty="0" smtClean="0">
                <a:solidFill>
                  <a:srgbClr val="C00000"/>
                </a:solidFill>
                <a:latin typeface="Arial" panose="020B0604020202020204" pitchFamily="34" charset="0"/>
              </a:rPr>
              <a:t> </a:t>
            </a:r>
            <a:r>
              <a:rPr lang="en-US" altLang="en-US" sz="1600" b="1" smtClean="0">
                <a:solidFill>
                  <a:srgbClr val="C00000"/>
                </a:solidFill>
                <a:latin typeface="Arial" panose="020B0604020202020204" pitchFamily="34" charset="0"/>
              </a:rPr>
              <a:t>due following Wednesday in class</a:t>
            </a:r>
            <a:endParaRPr lang="en-US" altLang="en-US" sz="1600" b="1" dirty="0">
              <a:solidFill>
                <a:srgbClr val="000000"/>
              </a:solidFill>
              <a:latin typeface="Arial" panose="020B0604020202020204" pitchFamily="34" charset="0"/>
            </a:endParaRPr>
          </a:p>
          <a:p>
            <a:pPr lvl="1"/>
            <a:endParaRPr lang="en-US" altLang="en-US" dirty="0">
              <a:latin typeface="Arial" panose="020B0604020202020204" pitchFamily="34" charset="0"/>
            </a:endParaRPr>
          </a:p>
          <a:p>
            <a:pPr marL="0" indent="0"/>
            <a:endParaRPr lang="en-US" altLang="en-US" b="1" dirty="0"/>
          </a:p>
          <a:p>
            <a:pPr lvl="1"/>
            <a:endParaRPr lang="en-US" altLang="en-US" b="1" dirty="0">
              <a:latin typeface="Times New Roman" panose="02020603050405020304" pitchFamily="18" charset="0"/>
            </a:endParaRPr>
          </a:p>
          <a:p>
            <a:pPr marL="0" indent="0"/>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Random Variables Example 3</a:t>
            </a:r>
          </a:p>
        </p:txBody>
      </p:sp>
      <p:sp>
        <p:nvSpPr>
          <p:cNvPr id="26627" name="Content Placeholder 2"/>
          <p:cNvSpPr>
            <a:spLocks noGrp="1"/>
          </p:cNvSpPr>
          <p:nvPr>
            <p:ph idx="1"/>
          </p:nvPr>
        </p:nvSpPr>
        <p:spPr/>
        <p:txBody>
          <a:bodyPr/>
          <a:lstStyle/>
          <a:p>
            <a:r>
              <a:rPr lang="en-US" altLang="en-US" dirty="0"/>
              <a:t>Suppose that we </a:t>
            </a:r>
            <a:r>
              <a:rPr lang="en-US" altLang="en-US" dirty="0">
                <a:solidFill>
                  <a:srgbClr val="C00000"/>
                </a:solidFill>
              </a:rPr>
              <a:t>toss a coin until the first head appears </a:t>
            </a:r>
          </a:p>
          <a:p>
            <a:r>
              <a:rPr lang="en-US" altLang="en-US" dirty="0"/>
              <a:t>Assume a </a:t>
            </a:r>
            <a:r>
              <a:rPr lang="en-US" altLang="en-US" dirty="0">
                <a:solidFill>
                  <a:srgbClr val="C00000"/>
                </a:solidFill>
              </a:rPr>
              <a:t>probability </a:t>
            </a:r>
            <a:r>
              <a:rPr lang="en-US" altLang="en-US" i="1" dirty="0">
                <a:solidFill>
                  <a:srgbClr val="C00000"/>
                </a:solidFill>
              </a:rPr>
              <a:t>p </a:t>
            </a:r>
            <a:r>
              <a:rPr lang="en-US" altLang="en-US" dirty="0">
                <a:solidFill>
                  <a:srgbClr val="C00000"/>
                </a:solidFill>
              </a:rPr>
              <a:t>of coming up heads</a:t>
            </a:r>
            <a:r>
              <a:rPr lang="en-US" altLang="en-US" dirty="0"/>
              <a:t>, on each </a:t>
            </a:r>
            <a:r>
              <a:rPr lang="en-US" altLang="en-US" dirty="0" smtClean="0"/>
              <a:t>flip</a:t>
            </a:r>
            <a:r>
              <a:rPr lang="en-US" altLang="en-US" dirty="0" smtClean="0"/>
              <a:t>. </a:t>
            </a:r>
            <a:endParaRPr lang="en-US" altLang="en-US" dirty="0"/>
          </a:p>
          <a:p>
            <a:r>
              <a:rPr lang="en-US" altLang="en-US" dirty="0"/>
              <a:t>Letting </a:t>
            </a:r>
            <a:r>
              <a:rPr lang="en-US" altLang="en-US" i="1" dirty="0">
                <a:solidFill>
                  <a:srgbClr val="C00000"/>
                </a:solidFill>
              </a:rPr>
              <a:t>N ( a R.V) </a:t>
            </a:r>
            <a:r>
              <a:rPr lang="en-US" altLang="en-US" dirty="0"/>
              <a:t>denote the </a:t>
            </a:r>
            <a:r>
              <a:rPr lang="en-US" altLang="en-US" dirty="0">
                <a:solidFill>
                  <a:srgbClr val="C00000"/>
                </a:solidFill>
              </a:rPr>
              <a:t>number of flips required</a:t>
            </a:r>
            <a:r>
              <a:rPr lang="en-US" altLang="en-US" dirty="0"/>
              <a:t>, and assume that the outcome of successive flips are independent, </a:t>
            </a:r>
          </a:p>
          <a:p>
            <a:r>
              <a:rPr lang="en-US" altLang="en-US" i="1" dirty="0">
                <a:solidFill>
                  <a:srgbClr val="C00000"/>
                </a:solidFill>
              </a:rPr>
              <a:t>N </a:t>
            </a:r>
            <a:r>
              <a:rPr lang="en-US" altLang="en-US" dirty="0">
                <a:solidFill>
                  <a:srgbClr val="C00000"/>
                </a:solidFill>
              </a:rPr>
              <a:t>is a random variable </a:t>
            </a:r>
            <a:r>
              <a:rPr lang="en-US" altLang="en-US" dirty="0"/>
              <a:t>taking on one of the values </a:t>
            </a:r>
            <a:r>
              <a:rPr lang="en-US" altLang="en-US" dirty="0">
                <a:solidFill>
                  <a:srgbClr val="C00000"/>
                </a:solidFill>
              </a:rPr>
              <a:t>1, 2, 3, . . . , with respective probabilities </a:t>
            </a:r>
          </a:p>
          <a:p>
            <a:endParaRPr lang="en-US" altLang="en-US" dirty="0"/>
          </a:p>
          <a:p>
            <a:endParaRPr lang="en-US" altLang="en-US" dirty="0"/>
          </a:p>
        </p:txBody>
      </p:sp>
      <p:graphicFrame>
        <p:nvGraphicFramePr>
          <p:cNvPr id="26628" name="Object 2"/>
          <p:cNvGraphicFramePr>
            <a:graphicFrameLocks noChangeAspect="1"/>
          </p:cNvGraphicFramePr>
          <p:nvPr/>
        </p:nvGraphicFramePr>
        <p:xfrm>
          <a:off x="1166813" y="3630613"/>
          <a:ext cx="5534025" cy="2266950"/>
        </p:xfrm>
        <a:graphic>
          <a:graphicData uri="http://schemas.openxmlformats.org/presentationml/2006/ole">
            <mc:AlternateContent xmlns:mc="http://schemas.openxmlformats.org/markup-compatibility/2006">
              <mc:Choice xmlns:v="urn:schemas-microsoft-com:vml" Requires="v">
                <p:oleObj spid="_x0000_s36919" name="Equation" r:id="rId3" imgW="3162300" imgH="1295400" progId="Equation.3">
                  <p:embed/>
                </p:oleObj>
              </mc:Choice>
              <mc:Fallback>
                <p:oleObj name="Equation" r:id="rId3" imgW="3162300" imgH="1295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813" y="3630613"/>
                        <a:ext cx="553402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2663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t>Random Variables Example 3 (Cont’d)</a:t>
            </a:r>
          </a:p>
        </p:txBody>
      </p:sp>
      <p:sp>
        <p:nvSpPr>
          <p:cNvPr id="27651" name="Content Placeholder 2"/>
          <p:cNvSpPr>
            <a:spLocks noGrp="1"/>
          </p:cNvSpPr>
          <p:nvPr>
            <p:ph idx="1"/>
          </p:nvPr>
        </p:nvSpPr>
        <p:spPr/>
        <p:txBody>
          <a:bodyPr/>
          <a:lstStyle/>
          <a:p>
            <a:r>
              <a:rPr lang="en-US" altLang="en-US"/>
              <a:t>As a check, note that </a:t>
            </a:r>
          </a:p>
          <a:p>
            <a:endParaRPr lang="en-US" altLang="en-US"/>
          </a:p>
          <a:p>
            <a:endParaRPr lang="en-US" altLang="en-US"/>
          </a:p>
        </p:txBody>
      </p:sp>
      <p:graphicFrame>
        <p:nvGraphicFramePr>
          <p:cNvPr id="27652" name="Object 2"/>
          <p:cNvGraphicFramePr>
            <a:graphicFrameLocks noChangeAspect="1"/>
          </p:cNvGraphicFramePr>
          <p:nvPr/>
        </p:nvGraphicFramePr>
        <p:xfrm>
          <a:off x="3863975" y="3184525"/>
          <a:ext cx="200025" cy="288925"/>
        </p:xfrm>
        <a:graphic>
          <a:graphicData uri="http://schemas.openxmlformats.org/presentationml/2006/ole">
            <mc:AlternateContent xmlns:mc="http://schemas.openxmlformats.org/markup-compatibility/2006">
              <mc:Choice xmlns:v="urn:schemas-microsoft-com:vml" Requires="v">
                <p:oleObj spid="_x0000_s37987" name="Equation" r:id="rId3" imgW="114300" imgH="165100" progId="Equation.3">
                  <p:embed/>
                </p:oleObj>
              </mc:Choice>
              <mc:Fallback>
                <p:oleObj name="Equation" r:id="rId3" imgW="114300" imgH="165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975" y="3184525"/>
                        <a:ext cx="2000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3" name="Object 3"/>
          <p:cNvGraphicFramePr>
            <a:graphicFrameLocks noChangeAspect="1"/>
          </p:cNvGraphicFramePr>
          <p:nvPr/>
        </p:nvGraphicFramePr>
        <p:xfrm>
          <a:off x="1047750" y="2179638"/>
          <a:ext cx="4324350" cy="3522662"/>
        </p:xfrm>
        <a:graphic>
          <a:graphicData uri="http://schemas.openxmlformats.org/presentationml/2006/ole">
            <mc:AlternateContent xmlns:mc="http://schemas.openxmlformats.org/markup-compatibility/2006">
              <mc:Choice xmlns:v="urn:schemas-microsoft-com:vml" Requires="v">
                <p:oleObj spid="_x0000_s37988" name="Equation" r:id="rId5" imgW="1841500" imgH="1562100" progId="Equation.3">
                  <p:embed/>
                </p:oleObj>
              </mc:Choice>
              <mc:Fallback>
                <p:oleObj name="Equation" r:id="rId5" imgW="1841500" imgH="1562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7750" y="2179638"/>
                        <a:ext cx="4324350" cy="35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11894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Random Variables Example 4</a:t>
            </a:r>
          </a:p>
        </p:txBody>
      </p:sp>
      <p:sp>
        <p:nvSpPr>
          <p:cNvPr id="28675" name="Content Placeholder 2"/>
          <p:cNvSpPr>
            <a:spLocks noGrp="1"/>
          </p:cNvSpPr>
          <p:nvPr>
            <p:ph idx="1"/>
          </p:nvPr>
        </p:nvSpPr>
        <p:spPr/>
        <p:txBody>
          <a:bodyPr/>
          <a:lstStyle/>
          <a:p>
            <a:r>
              <a:rPr lang="en-US" altLang="en-US" dirty="0"/>
              <a:t>Suppose that our experiment consists of seeing </a:t>
            </a:r>
            <a:r>
              <a:rPr lang="en-US" altLang="en-US" dirty="0">
                <a:solidFill>
                  <a:srgbClr val="C00000"/>
                </a:solidFill>
              </a:rPr>
              <a:t>how long a commodity smart phone can operate before failing. </a:t>
            </a:r>
          </a:p>
          <a:p>
            <a:r>
              <a:rPr lang="en-US" altLang="en-US" dirty="0"/>
              <a:t>Suppose also that we are not primarily interested in the actual lifetime of the phone but only if the phone l</a:t>
            </a:r>
            <a:r>
              <a:rPr lang="en-US" altLang="en-US" dirty="0">
                <a:solidFill>
                  <a:srgbClr val="C00000"/>
                </a:solidFill>
              </a:rPr>
              <a:t>asts at least two years. </a:t>
            </a:r>
          </a:p>
          <a:p>
            <a:r>
              <a:rPr lang="en-US" altLang="en-US" dirty="0"/>
              <a:t>We can define the random variable </a:t>
            </a:r>
            <a:r>
              <a:rPr lang="en-US" altLang="en-US" i="1" dirty="0"/>
              <a:t>I </a:t>
            </a:r>
            <a:r>
              <a:rPr lang="en-US" altLang="en-US" dirty="0"/>
              <a:t>by </a:t>
            </a:r>
          </a:p>
          <a:p>
            <a:endParaRPr lang="en-US" altLang="en-US" dirty="0"/>
          </a:p>
          <a:p>
            <a:endParaRPr lang="en-US" altLang="en-US" dirty="0"/>
          </a:p>
          <a:p>
            <a:endParaRPr lang="en-US" altLang="en-US" dirty="0"/>
          </a:p>
          <a:p>
            <a:endParaRPr lang="en-US" altLang="en-US" dirty="0"/>
          </a:p>
          <a:p>
            <a:r>
              <a:rPr lang="en-US" altLang="en-US" dirty="0"/>
              <a:t>If </a:t>
            </a:r>
            <a:r>
              <a:rPr lang="en-US" altLang="en-US" i="1" dirty="0"/>
              <a:t>E </a:t>
            </a:r>
            <a:r>
              <a:rPr lang="en-US" altLang="en-US" dirty="0"/>
              <a:t>denotes the event that the phone lasts two or more years, then the random variable </a:t>
            </a:r>
            <a:r>
              <a:rPr lang="en-US" altLang="en-US" i="1" dirty="0">
                <a:solidFill>
                  <a:srgbClr val="C00000"/>
                </a:solidFill>
              </a:rPr>
              <a:t>I </a:t>
            </a:r>
            <a:r>
              <a:rPr lang="en-US" altLang="en-US" dirty="0">
                <a:solidFill>
                  <a:srgbClr val="C00000"/>
                </a:solidFill>
              </a:rPr>
              <a:t>is known as the </a:t>
            </a:r>
            <a:r>
              <a:rPr lang="en-US" altLang="en-US" i="1" dirty="0">
                <a:solidFill>
                  <a:srgbClr val="C00000"/>
                </a:solidFill>
              </a:rPr>
              <a:t>indicator </a:t>
            </a:r>
            <a:r>
              <a:rPr lang="en-US" altLang="en-US" dirty="0">
                <a:solidFill>
                  <a:srgbClr val="C00000"/>
                </a:solidFill>
              </a:rPr>
              <a:t>random variable for event </a:t>
            </a:r>
            <a:r>
              <a:rPr lang="en-US" altLang="en-US" i="1" dirty="0">
                <a:solidFill>
                  <a:srgbClr val="C00000"/>
                </a:solidFill>
              </a:rPr>
              <a:t>E</a:t>
            </a:r>
            <a:r>
              <a:rPr lang="en-US" altLang="en-US" dirty="0">
                <a:solidFill>
                  <a:srgbClr val="C00000"/>
                </a:solidFill>
              </a:rPr>
              <a:t>.</a:t>
            </a:r>
            <a:r>
              <a:rPr lang="en-US" altLang="en-US" dirty="0"/>
              <a:t> (Note that </a:t>
            </a:r>
            <a:r>
              <a:rPr lang="en-US" altLang="en-US" i="1" dirty="0"/>
              <a:t>I </a:t>
            </a:r>
            <a:r>
              <a:rPr lang="en-US" altLang="en-US" dirty="0"/>
              <a:t>equals 1 or 0 depending on whether or not </a:t>
            </a:r>
            <a:r>
              <a:rPr lang="en-US" altLang="en-US" i="1" dirty="0"/>
              <a:t>E </a:t>
            </a:r>
            <a:r>
              <a:rPr lang="en-US" altLang="en-US" dirty="0"/>
              <a:t>occurs.) </a:t>
            </a:r>
          </a:p>
          <a:p>
            <a:endParaRPr lang="en-US" altLang="en-US" dirty="0"/>
          </a:p>
          <a:p>
            <a:endParaRPr lang="en-US" altLang="en-US" dirty="0"/>
          </a:p>
        </p:txBody>
      </p:sp>
      <p:graphicFrame>
        <p:nvGraphicFramePr>
          <p:cNvPr id="28676" name="Object 2"/>
          <p:cNvGraphicFramePr>
            <a:graphicFrameLocks noChangeAspect="1"/>
          </p:cNvGraphicFramePr>
          <p:nvPr/>
        </p:nvGraphicFramePr>
        <p:xfrm>
          <a:off x="1282700" y="3624263"/>
          <a:ext cx="6835775" cy="1035050"/>
        </p:xfrm>
        <a:graphic>
          <a:graphicData uri="http://schemas.openxmlformats.org/presentationml/2006/ole">
            <mc:AlternateContent xmlns:mc="http://schemas.openxmlformats.org/markup-compatibility/2006">
              <mc:Choice xmlns:v="urn:schemas-microsoft-com:vml" Requires="v">
                <p:oleObj spid="_x0000_s38965" name="Equation" r:id="rId3" imgW="3467100" imgH="546100" progId="Equation.3">
                  <p:embed/>
                </p:oleObj>
              </mc:Choice>
              <mc:Fallback>
                <p:oleObj name="Equation" r:id="rId3" imgW="3467100" imgH="546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700" y="3624263"/>
                        <a:ext cx="683577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82136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a:t>Random Variables Example 5 </a:t>
            </a:r>
          </a:p>
        </p:txBody>
      </p:sp>
      <p:sp>
        <p:nvSpPr>
          <p:cNvPr id="29699" name="Content Placeholder 2"/>
          <p:cNvSpPr>
            <a:spLocks noGrp="1"/>
          </p:cNvSpPr>
          <p:nvPr>
            <p:ph idx="1"/>
          </p:nvPr>
        </p:nvSpPr>
        <p:spPr>
          <a:xfrm>
            <a:off x="685800" y="1366838"/>
            <a:ext cx="7772400" cy="4675187"/>
          </a:xfrm>
        </p:spPr>
        <p:txBody>
          <a:bodyPr/>
          <a:lstStyle/>
          <a:p>
            <a:r>
              <a:rPr lang="en-US" altLang="en-US" dirty="0"/>
              <a:t>Suppose that </a:t>
            </a:r>
            <a:r>
              <a:rPr lang="en-US" altLang="en-US" dirty="0">
                <a:solidFill>
                  <a:srgbClr val="C00000"/>
                </a:solidFill>
              </a:rPr>
              <a:t>independent trials, </a:t>
            </a:r>
            <a:r>
              <a:rPr lang="en-US" altLang="en-US" dirty="0"/>
              <a:t>each of which results in any of </a:t>
            </a:r>
            <a:r>
              <a:rPr lang="en-US" altLang="en-US" i="1" dirty="0">
                <a:solidFill>
                  <a:srgbClr val="C00000"/>
                </a:solidFill>
              </a:rPr>
              <a:t>m </a:t>
            </a:r>
            <a:r>
              <a:rPr lang="en-US" altLang="en-US" dirty="0">
                <a:solidFill>
                  <a:srgbClr val="C00000"/>
                </a:solidFill>
              </a:rPr>
              <a:t>possible outcomes</a:t>
            </a:r>
            <a:r>
              <a:rPr lang="en-US" altLang="en-US" dirty="0"/>
              <a:t> with respective </a:t>
            </a:r>
            <a:r>
              <a:rPr lang="en-US" altLang="en-US" dirty="0">
                <a:solidFill>
                  <a:srgbClr val="C00000"/>
                </a:solidFill>
              </a:rPr>
              <a:t>probabilities </a:t>
            </a:r>
            <a:r>
              <a:rPr lang="en-US" altLang="en-US" i="1" dirty="0">
                <a:solidFill>
                  <a:srgbClr val="C00000"/>
                </a:solidFill>
              </a:rPr>
              <a:t>p</a:t>
            </a:r>
            <a:r>
              <a:rPr lang="en-US" altLang="en-US" dirty="0">
                <a:solidFill>
                  <a:srgbClr val="C00000"/>
                </a:solidFill>
              </a:rPr>
              <a:t>1, . . . , </a:t>
            </a:r>
            <a:r>
              <a:rPr lang="en-US" altLang="en-US" i="1" dirty="0">
                <a:solidFill>
                  <a:srgbClr val="C00000"/>
                </a:solidFill>
              </a:rPr>
              <a:t>pm</a:t>
            </a:r>
            <a:r>
              <a:rPr lang="en-US" altLang="en-US" dirty="0">
                <a:solidFill>
                  <a:srgbClr val="C00000"/>
                </a:solidFill>
              </a:rPr>
              <a:t>,</a:t>
            </a:r>
            <a:r>
              <a:rPr lang="en-US" altLang="en-US" dirty="0"/>
              <a:t>      </a:t>
            </a:r>
          </a:p>
          <a:p>
            <a:pPr>
              <a:buFontTx/>
              <a:buNone/>
            </a:pPr>
            <a:r>
              <a:rPr lang="en-US" altLang="en-US" dirty="0"/>
              <a:t>                     are continually performed. Let </a:t>
            </a:r>
            <a:r>
              <a:rPr lang="en-US" altLang="en-US" i="1" dirty="0"/>
              <a:t>X </a:t>
            </a:r>
            <a:r>
              <a:rPr lang="en-US" altLang="en-US" dirty="0"/>
              <a:t>denote the number of trials needed until each outcome has occurred at least once. </a:t>
            </a:r>
          </a:p>
          <a:p>
            <a:r>
              <a:rPr lang="en-US" altLang="en-US" dirty="0"/>
              <a:t>Rather than directly considering </a:t>
            </a:r>
            <a:r>
              <a:rPr lang="en-US" altLang="en-US" i="1" dirty="0"/>
              <a:t>P</a:t>
            </a:r>
            <a:r>
              <a:rPr lang="en-US" altLang="en-US" dirty="0"/>
              <a:t>{</a:t>
            </a:r>
            <a:r>
              <a:rPr lang="en-US" altLang="en-US" i="1" dirty="0"/>
              <a:t>X </a:t>
            </a:r>
            <a:r>
              <a:rPr lang="en-US" altLang="en-US" dirty="0"/>
              <a:t>= </a:t>
            </a:r>
            <a:r>
              <a:rPr lang="en-US" altLang="en-US" i="1" dirty="0"/>
              <a:t>n</a:t>
            </a:r>
            <a:r>
              <a:rPr lang="en-US" altLang="en-US" dirty="0"/>
              <a:t>} we will </a:t>
            </a:r>
            <a:r>
              <a:rPr lang="en-US" altLang="en-US" dirty="0">
                <a:solidFill>
                  <a:srgbClr val="C00000"/>
                </a:solidFill>
              </a:rPr>
              <a:t>first determine </a:t>
            </a:r>
            <a:r>
              <a:rPr lang="en-US" altLang="en-US" i="1" dirty="0">
                <a:solidFill>
                  <a:srgbClr val="C00000"/>
                </a:solidFill>
              </a:rPr>
              <a:t>P</a:t>
            </a:r>
            <a:r>
              <a:rPr lang="en-US" altLang="en-US" dirty="0">
                <a:solidFill>
                  <a:srgbClr val="C00000"/>
                </a:solidFill>
              </a:rPr>
              <a:t>{</a:t>
            </a:r>
            <a:r>
              <a:rPr lang="en-US" altLang="en-US" i="1" dirty="0">
                <a:solidFill>
                  <a:srgbClr val="C00000"/>
                </a:solidFill>
              </a:rPr>
              <a:t>X </a:t>
            </a:r>
            <a:r>
              <a:rPr lang="en-US" altLang="en-US" dirty="0">
                <a:solidFill>
                  <a:srgbClr val="C00000"/>
                </a:solidFill>
              </a:rPr>
              <a:t>&gt; </a:t>
            </a:r>
            <a:r>
              <a:rPr lang="en-US" altLang="en-US" i="1" dirty="0">
                <a:solidFill>
                  <a:srgbClr val="C00000"/>
                </a:solidFill>
              </a:rPr>
              <a:t>n</a:t>
            </a:r>
            <a:r>
              <a:rPr lang="en-US" altLang="en-US" dirty="0">
                <a:solidFill>
                  <a:srgbClr val="C00000"/>
                </a:solidFill>
              </a:rPr>
              <a:t>},</a:t>
            </a:r>
            <a:r>
              <a:rPr lang="en-US" altLang="en-US" dirty="0"/>
              <a:t> the probability that </a:t>
            </a:r>
            <a:r>
              <a:rPr lang="en-US" altLang="en-US" dirty="0">
                <a:solidFill>
                  <a:srgbClr val="C00000"/>
                </a:solidFill>
              </a:rPr>
              <a:t>at least one of the outcomes has not yet occurred </a:t>
            </a:r>
            <a:r>
              <a:rPr lang="en-US" altLang="en-US" dirty="0"/>
              <a:t>after </a:t>
            </a:r>
            <a:r>
              <a:rPr lang="en-US" altLang="en-US" i="1" dirty="0"/>
              <a:t>n </a:t>
            </a:r>
            <a:r>
              <a:rPr lang="en-US" altLang="en-US" dirty="0"/>
              <a:t>trials. Letting </a:t>
            </a:r>
            <a:r>
              <a:rPr lang="en-US" altLang="en-US" i="1" dirty="0"/>
              <a:t>Ai </a:t>
            </a:r>
            <a:r>
              <a:rPr lang="en-US" altLang="en-US" dirty="0"/>
              <a:t>denote the event that outcome </a:t>
            </a:r>
            <a:r>
              <a:rPr lang="en-US" altLang="en-US" i="1" dirty="0" err="1"/>
              <a:t>i</a:t>
            </a:r>
            <a:r>
              <a:rPr lang="en-US" altLang="en-US" i="1" dirty="0"/>
              <a:t> </a:t>
            </a:r>
            <a:r>
              <a:rPr lang="en-US" altLang="en-US" dirty="0"/>
              <a:t>has not yet occurred after the first </a:t>
            </a:r>
            <a:r>
              <a:rPr lang="en-US" altLang="en-US" i="1" dirty="0"/>
              <a:t>n </a:t>
            </a:r>
            <a:r>
              <a:rPr lang="en-US" altLang="en-US" dirty="0"/>
              <a:t>trials, </a:t>
            </a:r>
            <a:r>
              <a:rPr lang="en-US" altLang="en-US" i="1" dirty="0" err="1"/>
              <a:t>i</a:t>
            </a:r>
            <a:r>
              <a:rPr lang="en-US" altLang="en-US" i="1" dirty="0"/>
              <a:t> </a:t>
            </a:r>
            <a:r>
              <a:rPr lang="en-US" altLang="en-US" dirty="0"/>
              <a:t>= 1,...,</a:t>
            </a:r>
            <a:r>
              <a:rPr lang="en-US" altLang="en-US" i="1" dirty="0"/>
              <a:t>m</a:t>
            </a:r>
            <a:r>
              <a:rPr lang="en-US" altLang="en-US" dirty="0"/>
              <a:t>, then: </a:t>
            </a:r>
          </a:p>
          <a:p>
            <a:endParaRPr lang="en-US" altLang="en-US" dirty="0"/>
          </a:p>
        </p:txBody>
      </p:sp>
      <p:graphicFrame>
        <p:nvGraphicFramePr>
          <p:cNvPr id="29700" name="Object 2"/>
          <p:cNvGraphicFramePr>
            <a:graphicFrameLocks noChangeAspect="1"/>
          </p:cNvGraphicFramePr>
          <p:nvPr/>
        </p:nvGraphicFramePr>
        <p:xfrm>
          <a:off x="1116013" y="1982788"/>
          <a:ext cx="1073150" cy="471487"/>
        </p:xfrm>
        <a:graphic>
          <a:graphicData uri="http://schemas.openxmlformats.org/presentationml/2006/ole">
            <mc:AlternateContent xmlns:mc="http://schemas.openxmlformats.org/markup-compatibility/2006">
              <mc:Choice xmlns:v="urn:schemas-microsoft-com:vml" Requires="v">
                <p:oleObj spid="_x0000_s40035" name="Equation" r:id="rId3" imgW="647700" imgH="317500" progId="Equation.3">
                  <p:embed/>
                </p:oleObj>
              </mc:Choice>
              <mc:Fallback>
                <p:oleObj name="Equation" r:id="rId3" imgW="647700" imgH="317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982788"/>
                        <a:ext cx="1073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1" name="Object 3"/>
          <p:cNvGraphicFramePr>
            <a:graphicFrameLocks noChangeAspect="1"/>
          </p:cNvGraphicFramePr>
          <p:nvPr/>
        </p:nvGraphicFramePr>
        <p:xfrm>
          <a:off x="2000250" y="4027488"/>
          <a:ext cx="5133975" cy="2544762"/>
        </p:xfrm>
        <a:graphic>
          <a:graphicData uri="http://schemas.openxmlformats.org/presentationml/2006/ole">
            <mc:AlternateContent xmlns:mc="http://schemas.openxmlformats.org/markup-compatibility/2006">
              <mc:Choice xmlns:v="urn:schemas-microsoft-com:vml" Requires="v">
                <p:oleObj spid="_x0000_s40036" name="Equation" r:id="rId5" imgW="3098800" imgH="1536700" progId="Equation.3">
                  <p:embed/>
                </p:oleObj>
              </mc:Choice>
              <mc:Fallback>
                <p:oleObj name="Equation" r:id="rId5" imgW="3098800" imgH="1536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50" y="4027488"/>
                        <a:ext cx="513397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94853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t>Random Variables Example 5 (Cont’d)</a:t>
            </a:r>
          </a:p>
        </p:txBody>
      </p:sp>
      <p:sp>
        <p:nvSpPr>
          <p:cNvPr id="30723" name="Content Placeholder 2"/>
          <p:cNvSpPr>
            <a:spLocks noGrp="1"/>
          </p:cNvSpPr>
          <p:nvPr>
            <p:ph idx="1"/>
          </p:nvPr>
        </p:nvSpPr>
        <p:spPr/>
        <p:txBody>
          <a:bodyPr/>
          <a:lstStyle/>
          <a:p>
            <a:r>
              <a:rPr lang="en-US" altLang="en-US"/>
              <a:t>Now,           is the probability that each of the first </a:t>
            </a:r>
            <a:r>
              <a:rPr lang="en-US" altLang="en-US" i="1"/>
              <a:t>n </a:t>
            </a:r>
            <a:r>
              <a:rPr lang="en-US" altLang="en-US"/>
              <a:t>trials results in a non-</a:t>
            </a:r>
            <a:r>
              <a:rPr lang="en-US" altLang="en-US" i="1"/>
              <a:t>i </a:t>
            </a:r>
            <a:r>
              <a:rPr lang="en-US" altLang="en-US"/>
              <a:t>outcome, and so by independence </a:t>
            </a:r>
          </a:p>
          <a:p>
            <a:endParaRPr lang="en-US" altLang="en-US"/>
          </a:p>
          <a:p>
            <a:endParaRPr lang="en-US" altLang="en-US"/>
          </a:p>
          <a:p>
            <a:r>
              <a:rPr lang="en-US" altLang="en-US"/>
              <a:t>Similarly,             is the probability that the first </a:t>
            </a:r>
            <a:r>
              <a:rPr lang="en-US" altLang="en-US" i="1"/>
              <a:t>n </a:t>
            </a:r>
            <a:r>
              <a:rPr lang="en-US" altLang="en-US"/>
              <a:t>trials all result in a non-</a:t>
            </a:r>
            <a:r>
              <a:rPr lang="en-US" altLang="en-US" i="1"/>
              <a:t>i </a:t>
            </a:r>
            <a:r>
              <a:rPr lang="en-US" altLang="en-US"/>
              <a:t>and non-</a:t>
            </a:r>
            <a:r>
              <a:rPr lang="en-US" altLang="en-US" i="1"/>
              <a:t>j </a:t>
            </a:r>
            <a:r>
              <a:rPr lang="en-US" altLang="en-US"/>
              <a:t>outcome, and so </a:t>
            </a:r>
          </a:p>
          <a:p>
            <a:endParaRPr lang="en-US" altLang="en-US"/>
          </a:p>
          <a:p>
            <a:endParaRPr lang="en-US" altLang="en-US"/>
          </a:p>
          <a:p>
            <a:r>
              <a:rPr lang="en-US" altLang="en-US"/>
              <a:t>As all of the other probabilities are similar, we see that </a:t>
            </a:r>
          </a:p>
          <a:p>
            <a:endParaRPr lang="en-US" altLang="en-US"/>
          </a:p>
        </p:txBody>
      </p:sp>
      <p:graphicFrame>
        <p:nvGraphicFramePr>
          <p:cNvPr id="30724" name="Object 2"/>
          <p:cNvGraphicFramePr>
            <a:graphicFrameLocks noChangeAspect="1"/>
          </p:cNvGraphicFramePr>
          <p:nvPr/>
        </p:nvGraphicFramePr>
        <p:xfrm>
          <a:off x="3681413" y="2336800"/>
          <a:ext cx="1887537" cy="460375"/>
        </p:xfrm>
        <a:graphic>
          <a:graphicData uri="http://schemas.openxmlformats.org/presentationml/2006/ole">
            <mc:AlternateContent xmlns:mc="http://schemas.openxmlformats.org/markup-compatibility/2006">
              <mc:Choice xmlns:v="urn:schemas-microsoft-com:vml" Requires="v">
                <p:oleObj spid="_x0000_s41197" name="Equation" r:id="rId3" imgW="990600" imgH="241300" progId="Equation.3">
                  <p:embed/>
                </p:oleObj>
              </mc:Choice>
              <mc:Fallback>
                <p:oleObj name="Equation" r:id="rId3" imgW="9906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413" y="2336800"/>
                        <a:ext cx="1887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5" name="Object 3"/>
          <p:cNvGraphicFramePr>
            <a:graphicFrameLocks noChangeAspect="1"/>
          </p:cNvGraphicFramePr>
          <p:nvPr/>
        </p:nvGraphicFramePr>
        <p:xfrm>
          <a:off x="3411538" y="3748088"/>
          <a:ext cx="2665412" cy="484187"/>
        </p:xfrm>
        <a:graphic>
          <a:graphicData uri="http://schemas.openxmlformats.org/presentationml/2006/ole">
            <mc:AlternateContent xmlns:mc="http://schemas.openxmlformats.org/markup-compatibility/2006">
              <mc:Choice xmlns:v="urn:schemas-microsoft-com:vml" Requires="v">
                <p:oleObj spid="_x0000_s41198" name="Equation" r:id="rId5" imgW="1397000" imgH="254000" progId="Equation.3">
                  <p:embed/>
                </p:oleObj>
              </mc:Choice>
              <mc:Fallback>
                <p:oleObj name="Equation" r:id="rId5" imgW="1397000" imgH="254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1538" y="3748088"/>
                        <a:ext cx="266541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6" name="Object 4"/>
          <p:cNvGraphicFramePr>
            <a:graphicFrameLocks noChangeAspect="1"/>
          </p:cNvGraphicFramePr>
          <p:nvPr/>
        </p:nvGraphicFramePr>
        <p:xfrm>
          <a:off x="2532063" y="4651375"/>
          <a:ext cx="4865687" cy="1646238"/>
        </p:xfrm>
        <a:graphic>
          <a:graphicData uri="http://schemas.openxmlformats.org/presentationml/2006/ole">
            <mc:AlternateContent xmlns:mc="http://schemas.openxmlformats.org/markup-compatibility/2006">
              <mc:Choice xmlns:v="urn:schemas-microsoft-com:vml" Requires="v">
                <p:oleObj spid="_x0000_s41199" name="Equation" r:id="rId7" imgW="2603500" imgH="876300" progId="Equation.3">
                  <p:embed/>
                </p:oleObj>
              </mc:Choice>
              <mc:Fallback>
                <p:oleObj name="Equation" r:id="rId7" imgW="2603500" imgH="876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2063" y="4651375"/>
                        <a:ext cx="4865687"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7" name="Object 5"/>
          <p:cNvGraphicFramePr>
            <a:graphicFrameLocks noChangeAspect="1"/>
          </p:cNvGraphicFramePr>
          <p:nvPr/>
        </p:nvGraphicFramePr>
        <p:xfrm>
          <a:off x="2132013" y="2986088"/>
          <a:ext cx="946150" cy="420687"/>
        </p:xfrm>
        <a:graphic>
          <a:graphicData uri="http://schemas.openxmlformats.org/presentationml/2006/ole">
            <mc:AlternateContent xmlns:mc="http://schemas.openxmlformats.org/markup-compatibility/2006">
              <mc:Choice xmlns:v="urn:schemas-microsoft-com:vml" Requires="v">
                <p:oleObj spid="_x0000_s41200" name="Equation" r:id="rId9" imgW="520700" imgH="228600" progId="Equation.3">
                  <p:embed/>
                </p:oleObj>
              </mc:Choice>
              <mc:Fallback>
                <p:oleObj name="Equation" r:id="rId9" imgW="5207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2013" y="2986088"/>
                        <a:ext cx="9461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8" name="Object 6"/>
          <p:cNvGraphicFramePr>
            <a:graphicFrameLocks noChangeAspect="1"/>
          </p:cNvGraphicFramePr>
          <p:nvPr/>
        </p:nvGraphicFramePr>
        <p:xfrm>
          <a:off x="1724025" y="1570038"/>
          <a:ext cx="692150" cy="398462"/>
        </p:xfrm>
        <a:graphic>
          <a:graphicData uri="http://schemas.openxmlformats.org/presentationml/2006/ole">
            <mc:AlternateContent xmlns:mc="http://schemas.openxmlformats.org/markup-compatibility/2006">
              <mc:Choice xmlns:v="urn:schemas-microsoft-com:vml" Requires="v">
                <p:oleObj spid="_x0000_s41201" name="Equation" r:id="rId11" imgW="381000" imgH="215900" progId="Equation.3">
                  <p:embed/>
                </p:oleObj>
              </mc:Choice>
              <mc:Fallback>
                <p:oleObj name="Equation" r:id="rId11" imgW="381000" imgH="2159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24025" y="1570038"/>
                        <a:ext cx="6921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2169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t>Random Variables Example 5 (Cont’d)</a:t>
            </a:r>
          </a:p>
        </p:txBody>
      </p:sp>
      <p:sp>
        <p:nvSpPr>
          <p:cNvPr id="3" name="Content Placeholder 2"/>
          <p:cNvSpPr>
            <a:spLocks noGrp="1"/>
          </p:cNvSpPr>
          <p:nvPr>
            <p:ph idx="1"/>
          </p:nvPr>
        </p:nvSpPr>
        <p:spPr/>
        <p:txBody>
          <a:bodyPr/>
          <a:lstStyle/>
          <a:p>
            <a:pPr>
              <a:defRPr/>
            </a:pPr>
            <a:r>
              <a:rPr lang="en-US" dirty="0"/>
              <a:t>Since </a:t>
            </a:r>
          </a:p>
          <a:p>
            <a:pPr>
              <a:defRPr/>
            </a:pPr>
            <a:endParaRPr lang="en-US" dirty="0"/>
          </a:p>
          <a:p>
            <a:pPr>
              <a:defRPr/>
            </a:pPr>
            <a:r>
              <a:rPr lang="en-US" dirty="0"/>
              <a:t>By using the algebraic identity:</a:t>
            </a:r>
          </a:p>
          <a:p>
            <a:pPr>
              <a:defRPr/>
            </a:pPr>
            <a:endParaRPr lang="en-US" dirty="0"/>
          </a:p>
          <a:p>
            <a:pPr>
              <a:defRPr/>
            </a:pPr>
            <a:r>
              <a:rPr lang="en-US" dirty="0"/>
              <a:t>We see that:</a:t>
            </a:r>
          </a:p>
          <a:p>
            <a:pPr marL="0" indent="0">
              <a:buFontTx/>
              <a:buNone/>
              <a:defRPr/>
            </a:pPr>
            <a:r>
              <a:rPr lang="en-US" dirty="0"/>
              <a:t> </a:t>
            </a:r>
          </a:p>
        </p:txBody>
      </p:sp>
      <p:graphicFrame>
        <p:nvGraphicFramePr>
          <p:cNvPr id="31748" name="Object 2"/>
          <p:cNvGraphicFramePr>
            <a:graphicFrameLocks noChangeAspect="1"/>
          </p:cNvGraphicFramePr>
          <p:nvPr/>
        </p:nvGraphicFramePr>
        <p:xfrm>
          <a:off x="1866900" y="1566863"/>
          <a:ext cx="4213225" cy="387350"/>
        </p:xfrm>
        <a:graphic>
          <a:graphicData uri="http://schemas.openxmlformats.org/presentationml/2006/ole">
            <mc:AlternateContent xmlns:mc="http://schemas.openxmlformats.org/markup-compatibility/2006">
              <mc:Choice xmlns:v="urn:schemas-microsoft-com:vml" Requires="v">
                <p:oleObj spid="_x0000_s42129" name="Equation" r:id="rId3" imgW="2209800" imgH="203200" progId="Equation.3">
                  <p:embed/>
                </p:oleObj>
              </mc:Choice>
              <mc:Fallback>
                <p:oleObj name="Equation" r:id="rId3" imgW="22098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1566863"/>
                        <a:ext cx="42132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49" name="Object 3"/>
          <p:cNvGraphicFramePr>
            <a:graphicFrameLocks noChangeAspect="1"/>
          </p:cNvGraphicFramePr>
          <p:nvPr/>
        </p:nvGraphicFramePr>
        <p:xfrm>
          <a:off x="1641475" y="3568700"/>
          <a:ext cx="6340475" cy="1647825"/>
        </p:xfrm>
        <a:graphic>
          <a:graphicData uri="http://schemas.openxmlformats.org/presentationml/2006/ole">
            <mc:AlternateContent xmlns:mc="http://schemas.openxmlformats.org/markup-compatibility/2006">
              <mc:Choice xmlns:v="urn:schemas-microsoft-com:vml" Requires="v">
                <p:oleObj spid="_x0000_s42130" name="Equation" r:id="rId5" imgW="3390900" imgH="876300" progId="Equation.3">
                  <p:embed/>
                </p:oleObj>
              </mc:Choice>
              <mc:Fallback>
                <p:oleObj name="Equation" r:id="rId5" imgW="3390900" imgH="876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1475" y="3568700"/>
                        <a:ext cx="63404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50" name="Object 4"/>
          <p:cNvGraphicFramePr>
            <a:graphicFrameLocks noChangeAspect="1"/>
          </p:cNvGraphicFramePr>
          <p:nvPr/>
        </p:nvGraphicFramePr>
        <p:xfrm>
          <a:off x="4637088" y="2247900"/>
          <a:ext cx="3563937" cy="449263"/>
        </p:xfrm>
        <a:graphic>
          <a:graphicData uri="http://schemas.openxmlformats.org/presentationml/2006/ole">
            <mc:AlternateContent xmlns:mc="http://schemas.openxmlformats.org/markup-compatibility/2006">
              <mc:Choice xmlns:v="urn:schemas-microsoft-com:vml" Requires="v">
                <p:oleObj spid="_x0000_s42131" name="Equation" r:id="rId7" imgW="1816100" imgH="228600" progId="Equation.3">
                  <p:embed/>
                </p:oleObj>
              </mc:Choice>
              <mc:Fallback>
                <p:oleObj name="Equation" r:id="rId7" imgW="18161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7088" y="2247900"/>
                        <a:ext cx="3563937"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711210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3000">
                <a:latin typeface="Arial" charset="0"/>
                <a:ea typeface="MS PGothic" charset="0"/>
              </a:rPr>
              <a:t>Discrete/Continuous Random Variables</a:t>
            </a:r>
          </a:p>
        </p:txBody>
      </p:sp>
      <p:sp>
        <p:nvSpPr>
          <p:cNvPr id="31746" name="Content Placeholder 2"/>
          <p:cNvSpPr>
            <a:spLocks noGrp="1"/>
          </p:cNvSpPr>
          <p:nvPr>
            <p:ph idx="1"/>
          </p:nvPr>
        </p:nvSpPr>
        <p:spPr/>
        <p:txBody>
          <a:bodyPr/>
          <a:lstStyle/>
          <a:p>
            <a:r>
              <a:rPr lang="en-US" dirty="0">
                <a:latin typeface="Arial" charset="0"/>
                <a:ea typeface="MS PGothic" charset="0"/>
              </a:rPr>
              <a:t>So far the random variables of interest were either a finite or a countable number of possible values (</a:t>
            </a:r>
            <a:r>
              <a:rPr lang="en-US" b="1" i="1" dirty="0">
                <a:solidFill>
                  <a:srgbClr val="0000FF"/>
                </a:solidFill>
                <a:latin typeface="Arial" charset="0"/>
                <a:ea typeface="MS PGothic" charset="0"/>
              </a:rPr>
              <a:t>discrete</a:t>
            </a:r>
            <a:r>
              <a:rPr lang="en-US" dirty="0">
                <a:latin typeface="Arial" charset="0"/>
                <a:ea typeface="MS PGothic" charset="0"/>
              </a:rPr>
              <a:t> random variables). </a:t>
            </a:r>
            <a:endParaRPr lang="en-US" dirty="0" smtClean="0">
              <a:latin typeface="Arial" charset="0"/>
              <a:ea typeface="MS PGothic" charset="0"/>
            </a:endParaRPr>
          </a:p>
          <a:p>
            <a:r>
              <a:rPr lang="en-US" dirty="0" smtClean="0">
                <a:latin typeface="Arial" charset="0"/>
                <a:ea typeface="MS PGothic" charset="0"/>
              </a:rPr>
              <a:t>Random </a:t>
            </a:r>
            <a:r>
              <a:rPr lang="en-US" dirty="0">
                <a:latin typeface="Arial" charset="0"/>
                <a:ea typeface="MS PGothic" charset="0"/>
              </a:rPr>
              <a:t>variables can also take on a continuum of possible values (known as </a:t>
            </a:r>
            <a:r>
              <a:rPr lang="en-US" b="1" i="1" dirty="0">
                <a:solidFill>
                  <a:srgbClr val="0000FF"/>
                </a:solidFill>
                <a:latin typeface="Arial" charset="0"/>
                <a:ea typeface="MS PGothic" charset="0"/>
              </a:rPr>
              <a:t>continuous</a:t>
            </a:r>
            <a:r>
              <a:rPr lang="en-US" dirty="0">
                <a:solidFill>
                  <a:srgbClr val="0000FF"/>
                </a:solidFill>
                <a:latin typeface="Arial" charset="0"/>
                <a:ea typeface="MS PGothic" charset="0"/>
              </a:rPr>
              <a:t> </a:t>
            </a:r>
            <a:r>
              <a:rPr lang="en-US" dirty="0">
                <a:latin typeface="Arial" charset="0"/>
                <a:ea typeface="MS PGothic" charset="0"/>
              </a:rPr>
              <a:t>random variables).</a:t>
            </a:r>
          </a:p>
          <a:p>
            <a:endParaRPr lang="en-US" dirty="0">
              <a:latin typeface="Arial" charset="0"/>
              <a:ea typeface="MS PGothic" charset="0"/>
            </a:endParaRPr>
          </a:p>
          <a:p>
            <a:r>
              <a:rPr lang="en-US" dirty="0">
                <a:latin typeface="Arial" charset="0"/>
                <a:ea typeface="MS PGothic" charset="0"/>
              </a:rPr>
              <a:t>Example: A random variable denoting the lifetime of a car, when the car</a:t>
            </a:r>
            <a:r>
              <a:rPr lang="ja-JP" altLang="en-US" dirty="0">
                <a:latin typeface="Arial" charset="0"/>
                <a:ea typeface="MS PGothic" charset="0"/>
              </a:rPr>
              <a:t>’</a:t>
            </a:r>
            <a:r>
              <a:rPr lang="en-US" altLang="ja-JP" dirty="0">
                <a:latin typeface="Arial" charset="0"/>
                <a:ea typeface="MS PGothic" charset="0"/>
              </a:rPr>
              <a:t>s lifetime is assumed to take on any value in some interval </a:t>
            </a:r>
            <a:r>
              <a:rPr lang="en-US" altLang="ja-JP" i="1" dirty="0">
                <a:latin typeface="Arial" charset="0"/>
                <a:ea typeface="MS PGothic" charset="0"/>
              </a:rPr>
              <a:t>(</a:t>
            </a:r>
            <a:r>
              <a:rPr lang="en-US" altLang="ja-JP" i="1" dirty="0" err="1">
                <a:latin typeface="Arial" charset="0"/>
                <a:ea typeface="MS PGothic" charset="0"/>
              </a:rPr>
              <a:t>a,b</a:t>
            </a:r>
            <a:r>
              <a:rPr lang="en-US" altLang="ja-JP" i="1" dirty="0">
                <a:latin typeface="Arial" charset="0"/>
                <a:ea typeface="MS PGothic" charset="0"/>
              </a:rPr>
              <a:t>). </a:t>
            </a:r>
          </a:p>
          <a:p>
            <a:endParaRPr lang="en-US" dirty="0">
              <a:latin typeface="Arial" charset="0"/>
              <a:ea typeface="MS PGothic" charset="0"/>
            </a:endParaRPr>
          </a:p>
          <a:p>
            <a:pPr>
              <a:buFontTx/>
              <a:buNone/>
            </a:pPr>
            <a:r>
              <a:rPr lang="en-US" dirty="0">
                <a:latin typeface="Arial" charset="0"/>
                <a:ea typeface="MS PGothic" charset="0"/>
              </a:rPr>
              <a:t> </a:t>
            </a:r>
          </a:p>
        </p:txBody>
      </p:sp>
    </p:spTree>
    <p:extLst>
      <p:ext uri="{BB962C8B-B14F-4D97-AF65-F5344CB8AC3E}">
        <p14:creationId xmlns:p14="http://schemas.microsoft.com/office/powerpoint/2010/main" val="1726379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a:latin typeface="Arial" charset="0"/>
                <a:ea typeface="MS PGothic" charset="0"/>
              </a:rPr>
              <a:t>Discrete Random </a:t>
            </a:r>
            <a:r>
              <a:rPr lang="en-US" dirty="0" smtClean="0">
                <a:latin typeface="Arial" charset="0"/>
                <a:ea typeface="MS PGothic" charset="0"/>
              </a:rPr>
              <a:t>Variables:</a:t>
            </a:r>
            <a:br>
              <a:rPr lang="en-US" dirty="0" smtClean="0">
                <a:latin typeface="Arial" charset="0"/>
                <a:ea typeface="MS PGothic" charset="0"/>
              </a:rPr>
            </a:br>
            <a:r>
              <a:rPr lang="en-US" dirty="0" smtClean="0">
                <a:latin typeface="Arial" charset="0"/>
                <a:ea typeface="MS PGothic" charset="0"/>
              </a:rPr>
              <a:t>Probability Mass Function (</a:t>
            </a:r>
            <a:r>
              <a:rPr lang="en-US" dirty="0" err="1" smtClean="0">
                <a:latin typeface="Arial" charset="0"/>
                <a:ea typeface="MS PGothic" charset="0"/>
              </a:rPr>
              <a:t>pmf</a:t>
            </a:r>
            <a:r>
              <a:rPr lang="en-US" dirty="0" smtClean="0">
                <a:latin typeface="Arial" charset="0"/>
                <a:ea typeface="MS PGothic" charset="0"/>
              </a:rPr>
              <a:t>)</a:t>
            </a:r>
            <a:endParaRPr lang="en-US" dirty="0">
              <a:latin typeface="Arial" charset="0"/>
              <a:ea typeface="MS PGothic" charset="0"/>
            </a:endParaRPr>
          </a:p>
        </p:txBody>
      </p:sp>
      <p:sp>
        <p:nvSpPr>
          <p:cNvPr id="35842" name="Content Placeholder 2"/>
          <p:cNvSpPr>
            <a:spLocks noGrp="1"/>
          </p:cNvSpPr>
          <p:nvPr>
            <p:ph idx="1"/>
          </p:nvPr>
        </p:nvSpPr>
        <p:spPr>
          <a:xfrm>
            <a:off x="685800" y="1439511"/>
            <a:ext cx="7772400" cy="4675187"/>
          </a:xfrm>
        </p:spPr>
        <p:txBody>
          <a:bodyPr/>
          <a:lstStyle/>
          <a:p>
            <a:r>
              <a:rPr lang="en-US" dirty="0">
                <a:latin typeface="Arial" charset="0"/>
                <a:ea typeface="MS PGothic" charset="0"/>
              </a:rPr>
              <a:t>A random variable that can take on </a:t>
            </a:r>
            <a:r>
              <a:rPr lang="en-US" dirty="0">
                <a:solidFill>
                  <a:srgbClr val="C00000"/>
                </a:solidFill>
                <a:latin typeface="Arial" charset="0"/>
                <a:ea typeface="MS PGothic" charset="0"/>
              </a:rPr>
              <a:t>at most countable number of possible values </a:t>
            </a:r>
            <a:r>
              <a:rPr lang="en-US" dirty="0">
                <a:latin typeface="Arial" charset="0"/>
                <a:ea typeface="MS PGothic" charset="0"/>
              </a:rPr>
              <a:t>is said to be </a:t>
            </a:r>
            <a:r>
              <a:rPr lang="en-US" i="1" dirty="0">
                <a:solidFill>
                  <a:srgbClr val="C00000"/>
                </a:solidFill>
                <a:latin typeface="Arial" charset="0"/>
                <a:ea typeface="MS PGothic" charset="0"/>
              </a:rPr>
              <a:t>discrete</a:t>
            </a:r>
            <a:r>
              <a:rPr lang="en-US" i="1" dirty="0">
                <a:latin typeface="Arial" charset="0"/>
                <a:ea typeface="MS PGothic" charset="0"/>
              </a:rPr>
              <a:t>. </a:t>
            </a:r>
          </a:p>
          <a:p>
            <a:r>
              <a:rPr lang="en-US" dirty="0">
                <a:latin typeface="Arial" charset="0"/>
                <a:ea typeface="MS PGothic" charset="0"/>
              </a:rPr>
              <a:t>For a discrete random variable    , we define the </a:t>
            </a:r>
            <a:r>
              <a:rPr lang="en-US" b="1" i="1" dirty="0">
                <a:solidFill>
                  <a:srgbClr val="0000FF"/>
                </a:solidFill>
                <a:latin typeface="Arial" charset="0"/>
                <a:ea typeface="MS PGothic" charset="0"/>
              </a:rPr>
              <a:t>probability mass function</a:t>
            </a:r>
            <a:r>
              <a:rPr lang="en-US" i="1" dirty="0">
                <a:solidFill>
                  <a:srgbClr val="0000FF"/>
                </a:solidFill>
                <a:latin typeface="Arial" charset="0"/>
                <a:ea typeface="MS PGothic" charset="0"/>
              </a:rPr>
              <a:t>         </a:t>
            </a:r>
            <a:r>
              <a:rPr lang="en-US" i="1" dirty="0">
                <a:latin typeface="Arial" charset="0"/>
                <a:ea typeface="MS PGothic" charset="0"/>
              </a:rPr>
              <a:t> </a:t>
            </a:r>
            <a:r>
              <a:rPr lang="en-US" dirty="0">
                <a:latin typeface="Arial" charset="0"/>
                <a:ea typeface="MS PGothic" charset="0"/>
              </a:rPr>
              <a:t>of      by:</a:t>
            </a:r>
          </a:p>
          <a:p>
            <a:endParaRPr lang="en-US" dirty="0">
              <a:latin typeface="Arial" charset="0"/>
              <a:ea typeface="MS PGothic" charset="0"/>
            </a:endParaRPr>
          </a:p>
          <a:p>
            <a:pPr marL="0" indent="0">
              <a:buNone/>
            </a:pPr>
            <a:endParaRPr lang="en-US" dirty="0" smtClean="0">
              <a:latin typeface="Arial" charset="0"/>
              <a:ea typeface="MS PGothic" charset="0"/>
            </a:endParaRPr>
          </a:p>
          <a:p>
            <a:r>
              <a:rPr lang="en-US" dirty="0" smtClean="0">
                <a:latin typeface="Arial" charset="0"/>
                <a:ea typeface="MS PGothic" charset="0"/>
              </a:rPr>
              <a:t>        </a:t>
            </a:r>
            <a:r>
              <a:rPr lang="en-US" dirty="0">
                <a:latin typeface="Arial" charset="0"/>
                <a:ea typeface="MS PGothic" charset="0"/>
              </a:rPr>
              <a:t>is positive for at most a countable number of values of    . </a:t>
            </a:r>
          </a:p>
          <a:p>
            <a:pPr>
              <a:buFontTx/>
              <a:buNone/>
            </a:pPr>
            <a:r>
              <a:rPr lang="en-US" dirty="0">
                <a:latin typeface="Arial" charset="0"/>
                <a:ea typeface="MS PGothic" charset="0"/>
              </a:rPr>
              <a:t>     i.e., if      must assume one of the values </a:t>
            </a:r>
            <a:r>
              <a:rPr lang="en-US" i="1" dirty="0">
                <a:latin typeface="Arial" charset="0"/>
                <a:ea typeface="MS PGothic" charset="0"/>
              </a:rPr>
              <a:t>x1, x2, …,</a:t>
            </a:r>
            <a:r>
              <a:rPr lang="en-US" dirty="0">
                <a:latin typeface="Arial" charset="0"/>
                <a:ea typeface="MS PGothic" charset="0"/>
              </a:rPr>
              <a:t> then</a:t>
            </a:r>
          </a:p>
          <a:p>
            <a:endParaRPr lang="en-US" dirty="0">
              <a:latin typeface="Arial" charset="0"/>
              <a:ea typeface="MS PGothic" charset="0"/>
            </a:endParaRPr>
          </a:p>
          <a:p>
            <a:endParaRPr lang="en-US" dirty="0">
              <a:latin typeface="Arial" charset="0"/>
              <a:ea typeface="MS PGothic" charset="0"/>
            </a:endParaRPr>
          </a:p>
          <a:p>
            <a:endParaRPr lang="en-US" dirty="0" smtClean="0">
              <a:latin typeface="Arial" charset="0"/>
              <a:ea typeface="MS PGothic" charset="0"/>
            </a:endParaRPr>
          </a:p>
          <a:p>
            <a:r>
              <a:rPr lang="en-US" dirty="0" smtClean="0">
                <a:latin typeface="Arial" charset="0"/>
                <a:ea typeface="MS PGothic" charset="0"/>
              </a:rPr>
              <a:t>Since </a:t>
            </a:r>
            <a:r>
              <a:rPr lang="en-US" dirty="0">
                <a:latin typeface="Arial" charset="0"/>
                <a:ea typeface="MS PGothic" charset="0"/>
              </a:rPr>
              <a:t>take values </a:t>
            </a:r>
            <a:r>
              <a:rPr lang="en-US" i="1" dirty="0">
                <a:latin typeface="Arial" charset="0"/>
                <a:ea typeface="MS PGothic" charset="0"/>
              </a:rPr>
              <a:t>xi:</a:t>
            </a:r>
          </a:p>
          <a:p>
            <a:endParaRPr lang="en-US" dirty="0">
              <a:latin typeface="Arial" charset="0"/>
              <a:ea typeface="MS PGothic" charset="0"/>
            </a:endParaRPr>
          </a:p>
          <a:p>
            <a:endParaRPr lang="en-US" dirty="0">
              <a:latin typeface="Arial" charset="0"/>
              <a:ea typeface="MS PGothic" charset="0"/>
            </a:endParaRPr>
          </a:p>
        </p:txBody>
      </p:sp>
      <p:graphicFrame>
        <p:nvGraphicFramePr>
          <p:cNvPr id="35843" name="Object 1"/>
          <p:cNvGraphicFramePr>
            <a:graphicFrameLocks/>
          </p:cNvGraphicFramePr>
          <p:nvPr>
            <p:extLst>
              <p:ext uri="{D42A27DB-BD31-4B8C-83A1-F6EECF244321}">
                <p14:modId xmlns:p14="http://schemas.microsoft.com/office/powerpoint/2010/main" val="1987072862"/>
              </p:ext>
            </p:extLst>
          </p:nvPr>
        </p:nvGraphicFramePr>
        <p:xfrm>
          <a:off x="4572000" y="2115785"/>
          <a:ext cx="339725" cy="328613"/>
        </p:xfrm>
        <a:graphic>
          <a:graphicData uri="http://schemas.openxmlformats.org/presentationml/2006/ole">
            <mc:AlternateContent xmlns:mc="http://schemas.openxmlformats.org/markup-compatibility/2006">
              <mc:Choice xmlns:v="urn:schemas-microsoft-com:vml" Requires="v">
                <p:oleObj spid="_x0000_s43438" name="Equation" r:id="rId3" imgW="177492" imgH="164814" progId="Equation.3">
                  <p:embed/>
                </p:oleObj>
              </mc:Choice>
              <mc:Fallback>
                <p:oleObj name="Equation" r:id="rId3" imgW="177492" imgH="164814"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115785"/>
                        <a:ext cx="339725" cy="328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4" name="Object 3"/>
          <p:cNvGraphicFramePr>
            <a:graphicFrameLocks/>
          </p:cNvGraphicFramePr>
          <p:nvPr>
            <p:extLst/>
          </p:nvPr>
        </p:nvGraphicFramePr>
        <p:xfrm>
          <a:off x="2923821" y="2425525"/>
          <a:ext cx="523875" cy="381000"/>
        </p:xfrm>
        <a:graphic>
          <a:graphicData uri="http://schemas.openxmlformats.org/presentationml/2006/ole">
            <mc:AlternateContent xmlns:mc="http://schemas.openxmlformats.org/markup-compatibility/2006">
              <mc:Choice xmlns:v="urn:schemas-microsoft-com:vml" Requires="v">
                <p:oleObj spid="_x0000_s43439" name="Equation" r:id="rId5" imgW="330057" imgH="203112" progId="Equation.3">
                  <p:embed/>
                </p:oleObj>
              </mc:Choice>
              <mc:Fallback>
                <p:oleObj name="Equation" r:id="rId5" imgW="330057" imgH="203112"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3821" y="2425525"/>
                        <a:ext cx="523875"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5" name="Object 4"/>
          <p:cNvGraphicFramePr>
            <a:graphicFrameLocks/>
          </p:cNvGraphicFramePr>
          <p:nvPr>
            <p:extLst/>
          </p:nvPr>
        </p:nvGraphicFramePr>
        <p:xfrm>
          <a:off x="3789009" y="2444398"/>
          <a:ext cx="339725" cy="328613"/>
        </p:xfrm>
        <a:graphic>
          <a:graphicData uri="http://schemas.openxmlformats.org/presentationml/2006/ole">
            <mc:AlternateContent xmlns:mc="http://schemas.openxmlformats.org/markup-compatibility/2006">
              <mc:Choice xmlns:v="urn:schemas-microsoft-com:vml" Requires="v">
                <p:oleObj spid="_x0000_s43440" name="Equation" r:id="rId7" imgW="177492" imgH="164814" progId="Equation.3">
                  <p:embed/>
                </p:oleObj>
              </mc:Choice>
              <mc:Fallback>
                <p:oleObj name="Equation" r:id="rId7" imgW="177492" imgH="164814"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9009" y="2444398"/>
                        <a:ext cx="339725" cy="328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6" name="Object 4"/>
          <p:cNvGraphicFramePr>
            <a:graphicFrameLocks/>
          </p:cNvGraphicFramePr>
          <p:nvPr>
            <p:extLst/>
          </p:nvPr>
        </p:nvGraphicFramePr>
        <p:xfrm>
          <a:off x="3489325" y="2911123"/>
          <a:ext cx="2247900" cy="457200"/>
        </p:xfrm>
        <a:graphic>
          <a:graphicData uri="http://schemas.openxmlformats.org/presentationml/2006/ole">
            <mc:AlternateContent xmlns:mc="http://schemas.openxmlformats.org/markup-compatibility/2006">
              <mc:Choice xmlns:v="urn:schemas-microsoft-com:vml" Requires="v">
                <p:oleObj spid="_x0000_s43441" name="Equation" r:id="rId8" imgW="1066337" imgH="203112" progId="Equation.3">
                  <p:embed/>
                </p:oleObj>
              </mc:Choice>
              <mc:Fallback>
                <p:oleObj name="Equation" r:id="rId8" imgW="1066337" imgH="203112"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9325" y="2911123"/>
                        <a:ext cx="2247900"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7" name="Object 6"/>
          <p:cNvGraphicFramePr>
            <a:graphicFrameLocks/>
          </p:cNvGraphicFramePr>
          <p:nvPr>
            <p:extLst/>
          </p:nvPr>
        </p:nvGraphicFramePr>
        <p:xfrm>
          <a:off x="1797932" y="3893081"/>
          <a:ext cx="339725" cy="328613"/>
        </p:xfrm>
        <a:graphic>
          <a:graphicData uri="http://schemas.openxmlformats.org/presentationml/2006/ole">
            <mc:AlternateContent xmlns:mc="http://schemas.openxmlformats.org/markup-compatibility/2006">
              <mc:Choice xmlns:v="urn:schemas-microsoft-com:vml" Requires="v">
                <p:oleObj spid="_x0000_s43442" name="Equation" r:id="rId10" imgW="177492" imgH="164814" progId="Equation.3">
                  <p:embed/>
                </p:oleObj>
              </mc:Choice>
              <mc:Fallback>
                <p:oleObj name="Equation" r:id="rId10" imgW="177492" imgH="164814"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7932" y="3893081"/>
                        <a:ext cx="339725" cy="328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8" name="Object 9"/>
          <p:cNvGraphicFramePr>
            <a:graphicFrameLocks/>
          </p:cNvGraphicFramePr>
          <p:nvPr>
            <p:extLst/>
          </p:nvPr>
        </p:nvGraphicFramePr>
        <p:xfrm>
          <a:off x="1092200" y="3526900"/>
          <a:ext cx="523875" cy="381000"/>
        </p:xfrm>
        <a:graphic>
          <a:graphicData uri="http://schemas.openxmlformats.org/presentationml/2006/ole">
            <mc:AlternateContent xmlns:mc="http://schemas.openxmlformats.org/markup-compatibility/2006">
              <mc:Choice xmlns:v="urn:schemas-microsoft-com:vml" Requires="v">
                <p:oleObj spid="_x0000_s43443" name="Equation" r:id="rId11" imgW="330057" imgH="203112" progId="Equation.3">
                  <p:embed/>
                </p:oleObj>
              </mc:Choice>
              <mc:Fallback>
                <p:oleObj name="Equation" r:id="rId11" imgW="330057" imgH="203112"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200" y="3526900"/>
                        <a:ext cx="523875"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9" name="Object 10"/>
          <p:cNvGraphicFramePr>
            <a:graphicFrameLocks/>
          </p:cNvGraphicFramePr>
          <p:nvPr>
            <p:extLst/>
          </p:nvPr>
        </p:nvGraphicFramePr>
        <p:xfrm>
          <a:off x="7810325" y="3615445"/>
          <a:ext cx="201612" cy="261937"/>
        </p:xfrm>
        <a:graphic>
          <a:graphicData uri="http://schemas.openxmlformats.org/presentationml/2006/ole">
            <mc:AlternateContent xmlns:mc="http://schemas.openxmlformats.org/markup-compatibility/2006">
              <mc:Choice xmlns:v="urn:schemas-microsoft-com:vml" Requires="v">
                <p:oleObj spid="_x0000_s43444" name="Equation" r:id="rId12" imgW="126835" imgH="139518" progId="Equation.3">
                  <p:embed/>
                </p:oleObj>
              </mc:Choice>
              <mc:Fallback>
                <p:oleObj name="Equation" r:id="rId12" imgW="126835" imgH="139518" progId="Equation.3">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10325" y="3615445"/>
                        <a:ext cx="201612" cy="2619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50" name="Object 11"/>
          <p:cNvGraphicFramePr>
            <a:graphicFrameLocks/>
          </p:cNvGraphicFramePr>
          <p:nvPr>
            <p:extLst/>
          </p:nvPr>
        </p:nvGraphicFramePr>
        <p:xfrm>
          <a:off x="2839155" y="4324821"/>
          <a:ext cx="3898530" cy="877887"/>
        </p:xfrm>
        <a:graphic>
          <a:graphicData uri="http://schemas.openxmlformats.org/presentationml/2006/ole">
            <mc:AlternateContent xmlns:mc="http://schemas.openxmlformats.org/markup-compatibility/2006">
              <mc:Choice xmlns:v="urn:schemas-microsoft-com:vml" Requires="v">
                <p:oleObj spid="_x0000_s43445" name="Equation" r:id="rId14" imgW="1993680" imgH="457200" progId="Equation.3">
                  <p:embed/>
                </p:oleObj>
              </mc:Choice>
              <mc:Fallback>
                <p:oleObj name="Equation" r:id="rId14" imgW="1993680" imgH="457200" progId="Equation.3">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9155" y="4324821"/>
                        <a:ext cx="3898530" cy="8778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51" name="Object 12"/>
          <p:cNvGraphicFramePr>
            <a:graphicFrameLocks/>
          </p:cNvGraphicFramePr>
          <p:nvPr>
            <p:extLst/>
          </p:nvPr>
        </p:nvGraphicFramePr>
        <p:xfrm>
          <a:off x="3922713" y="5479698"/>
          <a:ext cx="1400175" cy="685800"/>
        </p:xfrm>
        <a:graphic>
          <a:graphicData uri="http://schemas.openxmlformats.org/presentationml/2006/ole">
            <mc:AlternateContent xmlns:mc="http://schemas.openxmlformats.org/markup-compatibility/2006">
              <mc:Choice xmlns:v="urn:schemas-microsoft-com:vml" Requires="v">
                <p:oleObj spid="_x0000_s43446" name="Equation" r:id="rId16" imgW="748975" imgH="431613" progId="Equation.3">
                  <p:embed/>
                </p:oleObj>
              </mc:Choice>
              <mc:Fallback>
                <p:oleObj name="Equation" r:id="rId16" imgW="748975" imgH="431613" progId="Equation.3">
                  <p:embed/>
                  <p:pic>
                    <p:nvPicPr>
                      <p:cNvPr id="0" name=""/>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22713" y="5479698"/>
                        <a:ext cx="1400175" cy="685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14080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z="3000">
                <a:latin typeface="Arial" charset="0"/>
                <a:ea typeface="MS PGothic" charset="0"/>
              </a:rPr>
              <a:t>Cumulative Distribution Function (CDF)</a:t>
            </a:r>
          </a:p>
        </p:txBody>
      </p:sp>
      <p:sp>
        <p:nvSpPr>
          <p:cNvPr id="3" name="Content Placeholder 2"/>
          <p:cNvSpPr>
            <a:spLocks noGrp="1"/>
          </p:cNvSpPr>
          <p:nvPr>
            <p:ph idx="1"/>
          </p:nvPr>
        </p:nvSpPr>
        <p:spPr/>
        <p:txBody>
          <a:bodyPr/>
          <a:lstStyle/>
          <a:p>
            <a:pPr>
              <a:defRPr/>
            </a:pPr>
            <a:r>
              <a:rPr lang="en-US" dirty="0" smtClean="0"/>
              <a:t>The </a:t>
            </a:r>
            <a:r>
              <a:rPr lang="en-US" b="1" i="1" dirty="0" smtClean="0">
                <a:solidFill>
                  <a:srgbClr val="0000FF"/>
                </a:solidFill>
              </a:rPr>
              <a:t>cumulative distribution function </a:t>
            </a:r>
            <a:r>
              <a:rPr lang="en-US" b="1" dirty="0" smtClean="0">
                <a:solidFill>
                  <a:srgbClr val="0000FF"/>
                </a:solidFill>
              </a:rPr>
              <a:t>(</a:t>
            </a:r>
            <a:r>
              <a:rPr lang="en-US" b="1" dirty="0" err="1" smtClean="0">
                <a:solidFill>
                  <a:srgbClr val="0000FF"/>
                </a:solidFill>
              </a:rPr>
              <a:t>cdf</a:t>
            </a:r>
            <a:r>
              <a:rPr lang="en-US" b="1" dirty="0" smtClean="0">
                <a:solidFill>
                  <a:srgbClr val="0000FF"/>
                </a:solidFill>
              </a:rPr>
              <a:t>) </a:t>
            </a:r>
            <a:r>
              <a:rPr lang="en-US" dirty="0" smtClean="0"/>
              <a:t>(or</a:t>
            </a:r>
            <a:r>
              <a:rPr lang="en-US" b="1" dirty="0" smtClean="0">
                <a:solidFill>
                  <a:srgbClr val="0000FF"/>
                </a:solidFill>
              </a:rPr>
              <a:t> </a:t>
            </a:r>
            <a:r>
              <a:rPr lang="en-US" b="1" i="1" dirty="0" smtClean="0">
                <a:solidFill>
                  <a:srgbClr val="0000FF"/>
                </a:solidFill>
              </a:rPr>
              <a:t>distribution function</a:t>
            </a:r>
            <a:r>
              <a:rPr lang="en-US" dirty="0" smtClean="0">
                <a:solidFill>
                  <a:srgbClr val="000000"/>
                </a:solidFill>
              </a:rPr>
              <a:t>)</a:t>
            </a:r>
            <a:r>
              <a:rPr lang="en-US" dirty="0" smtClean="0"/>
              <a:t>        of a random variable      is defined for any real number 	</a:t>
            </a:r>
            <a:r>
              <a:rPr lang="en-US" dirty="0"/>
              <a:t> </a:t>
            </a:r>
            <a:r>
              <a:rPr lang="en-US" dirty="0" smtClean="0"/>
              <a:t>                       by</a:t>
            </a:r>
          </a:p>
          <a:p>
            <a:pPr>
              <a:defRPr/>
            </a:pPr>
            <a:endParaRPr lang="en-US" dirty="0" smtClean="0"/>
          </a:p>
          <a:p>
            <a:pPr>
              <a:defRPr/>
            </a:pPr>
            <a:r>
              <a:rPr lang="en-US" dirty="0" smtClean="0"/>
              <a:t>         denotes the probability that the random variable </a:t>
            </a:r>
          </a:p>
          <a:p>
            <a:pPr marL="0" indent="0">
              <a:buFontTx/>
              <a:buNone/>
              <a:defRPr/>
            </a:pPr>
            <a:r>
              <a:rPr lang="en-US" dirty="0" smtClean="0"/>
              <a:t>     takes on a value that is less than or equal to   .  </a:t>
            </a:r>
          </a:p>
          <a:p>
            <a:pPr>
              <a:defRPr/>
            </a:pPr>
            <a:endParaRPr lang="en-US" dirty="0"/>
          </a:p>
        </p:txBody>
      </p:sp>
      <p:graphicFrame>
        <p:nvGraphicFramePr>
          <p:cNvPr id="32771" name="Object 3"/>
          <p:cNvGraphicFramePr>
            <a:graphicFrameLocks/>
          </p:cNvGraphicFramePr>
          <p:nvPr>
            <p:extLst/>
          </p:nvPr>
        </p:nvGraphicFramePr>
        <p:xfrm>
          <a:off x="2206801" y="1855788"/>
          <a:ext cx="554037" cy="407987"/>
        </p:xfrm>
        <a:graphic>
          <a:graphicData uri="http://schemas.openxmlformats.org/presentationml/2006/ole">
            <mc:AlternateContent xmlns:mc="http://schemas.openxmlformats.org/markup-compatibility/2006">
              <mc:Choice xmlns:v="urn:schemas-microsoft-com:vml" Requires="v">
                <p:oleObj spid="_x0000_s45385" name="Equation" r:id="rId3" imgW="291973" imgH="203112" progId="Equation.3">
                  <p:embed/>
                </p:oleObj>
              </mc:Choice>
              <mc:Fallback>
                <p:oleObj name="Equation" r:id="rId3" imgW="291973" imgH="203112"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801" y="1855788"/>
                        <a:ext cx="554037" cy="407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2" name="Object 1"/>
          <p:cNvGraphicFramePr>
            <a:graphicFrameLocks/>
          </p:cNvGraphicFramePr>
          <p:nvPr>
            <p:extLst/>
          </p:nvPr>
        </p:nvGraphicFramePr>
        <p:xfrm>
          <a:off x="5094287" y="1863725"/>
          <a:ext cx="339725" cy="328613"/>
        </p:xfrm>
        <a:graphic>
          <a:graphicData uri="http://schemas.openxmlformats.org/presentationml/2006/ole">
            <mc:AlternateContent xmlns:mc="http://schemas.openxmlformats.org/markup-compatibility/2006">
              <mc:Choice xmlns:v="urn:schemas-microsoft-com:vml" Requires="v">
                <p:oleObj spid="_x0000_s45386" name="Equation" r:id="rId5" imgW="177492" imgH="164814" progId="Equation.3">
                  <p:embed/>
                </p:oleObj>
              </mc:Choice>
              <mc:Fallback>
                <p:oleObj name="Equation" r:id="rId5" imgW="177492" imgH="164814"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4287" y="1863725"/>
                        <a:ext cx="339725" cy="32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3" name="Object 3"/>
          <p:cNvGraphicFramePr>
            <a:graphicFrameLocks/>
          </p:cNvGraphicFramePr>
          <p:nvPr/>
        </p:nvGraphicFramePr>
        <p:xfrm>
          <a:off x="2066925" y="2192338"/>
          <a:ext cx="2171700" cy="376237"/>
        </p:xfrm>
        <a:graphic>
          <a:graphicData uri="http://schemas.openxmlformats.org/presentationml/2006/ole">
            <mc:AlternateContent xmlns:mc="http://schemas.openxmlformats.org/markup-compatibility/2006">
              <mc:Choice xmlns:v="urn:schemas-microsoft-com:vml" Requires="v">
                <p:oleObj spid="_x0000_s45387" name="Equation" r:id="rId7" imgW="888614" imgH="203112" progId="Equation.3">
                  <p:embed/>
                </p:oleObj>
              </mc:Choice>
              <mc:Fallback>
                <p:oleObj name="Equation" r:id="rId7" imgW="888614" imgH="203112"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6925" y="2192338"/>
                        <a:ext cx="2171700" cy="376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4" name="Object 4"/>
          <p:cNvGraphicFramePr>
            <a:graphicFrameLocks/>
          </p:cNvGraphicFramePr>
          <p:nvPr/>
        </p:nvGraphicFramePr>
        <p:xfrm>
          <a:off x="4635500" y="2185988"/>
          <a:ext cx="2428875" cy="396875"/>
        </p:xfrm>
        <a:graphic>
          <a:graphicData uri="http://schemas.openxmlformats.org/presentationml/2006/ole">
            <mc:AlternateContent xmlns:mc="http://schemas.openxmlformats.org/markup-compatibility/2006">
              <mc:Choice xmlns:v="urn:schemas-microsoft-com:vml" Requires="v">
                <p:oleObj spid="_x0000_s45388" name="Equation" r:id="rId9" imgW="1066337" imgH="203112" progId="Equation.3">
                  <p:embed/>
                </p:oleObj>
              </mc:Choice>
              <mc:Fallback>
                <p:oleObj name="Equation" r:id="rId9" imgW="1066337" imgH="203112" progId="Equation.3">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5500" y="2185988"/>
                        <a:ext cx="24288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pic>
        <p:nvPicPr>
          <p:cNvPr id="32775"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87563" y="3744913"/>
            <a:ext cx="5057775" cy="2246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graphicFrame>
        <p:nvGraphicFramePr>
          <p:cNvPr id="32776" name="Object 5"/>
          <p:cNvGraphicFramePr>
            <a:graphicFrameLocks/>
          </p:cNvGraphicFramePr>
          <p:nvPr/>
        </p:nvGraphicFramePr>
        <p:xfrm>
          <a:off x="1055688" y="2911475"/>
          <a:ext cx="708025" cy="347663"/>
        </p:xfrm>
        <a:graphic>
          <a:graphicData uri="http://schemas.openxmlformats.org/presentationml/2006/ole">
            <mc:AlternateContent xmlns:mc="http://schemas.openxmlformats.org/markup-compatibility/2006">
              <mc:Choice xmlns:v="urn:schemas-microsoft-com:vml" Requires="v">
                <p:oleObj spid="_x0000_s45389" name="Equation" r:id="rId12" imgW="342751" imgH="203112" progId="Equation.3">
                  <p:embed/>
                </p:oleObj>
              </mc:Choice>
              <mc:Fallback>
                <p:oleObj name="Equation" r:id="rId12" imgW="342751" imgH="203112" progId="Equation.3">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5688" y="2911475"/>
                        <a:ext cx="708025"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7" name="Object 6"/>
          <p:cNvGraphicFramePr>
            <a:graphicFrameLocks/>
          </p:cNvGraphicFramePr>
          <p:nvPr/>
        </p:nvGraphicFramePr>
        <p:xfrm>
          <a:off x="7119938" y="2894013"/>
          <a:ext cx="339725" cy="352425"/>
        </p:xfrm>
        <a:graphic>
          <a:graphicData uri="http://schemas.openxmlformats.org/presentationml/2006/ole">
            <mc:AlternateContent xmlns:mc="http://schemas.openxmlformats.org/markup-compatibility/2006">
              <mc:Choice xmlns:v="urn:schemas-microsoft-com:vml" Requires="v">
                <p:oleObj spid="_x0000_s45390" name="Equation" r:id="rId14" imgW="177492" imgH="164814" progId="Equation.3">
                  <p:embed/>
                </p:oleObj>
              </mc:Choice>
              <mc:Fallback>
                <p:oleObj name="Equation" r:id="rId14" imgW="177492" imgH="164814"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9938" y="2894013"/>
                        <a:ext cx="339725" cy="35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8" name="Object 7"/>
          <p:cNvGraphicFramePr>
            <a:graphicFrameLocks/>
          </p:cNvGraphicFramePr>
          <p:nvPr/>
        </p:nvGraphicFramePr>
        <p:xfrm>
          <a:off x="6097588" y="3270250"/>
          <a:ext cx="242887" cy="354013"/>
        </p:xfrm>
        <a:graphic>
          <a:graphicData uri="http://schemas.openxmlformats.org/presentationml/2006/ole">
            <mc:AlternateContent xmlns:mc="http://schemas.openxmlformats.org/markup-compatibility/2006">
              <mc:Choice xmlns:v="urn:schemas-microsoft-com:vml" Requires="v">
                <p:oleObj spid="_x0000_s45391" name="Equation" r:id="rId15" imgW="126725" imgH="177415" progId="Equation.3">
                  <p:embed/>
                </p:oleObj>
              </mc:Choice>
              <mc:Fallback>
                <p:oleObj name="Equation" r:id="rId15" imgW="126725" imgH="177415" progId="Equation.3">
                  <p:embed/>
                  <p:pic>
                    <p:nvPicPr>
                      <p:cNvPr id="0" name=""/>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7588" y="3270250"/>
                        <a:ext cx="242887" cy="35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2215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z="3000" dirty="0">
                <a:latin typeface="Arial" charset="0"/>
                <a:ea typeface="MS PGothic" charset="0"/>
              </a:rPr>
              <a:t>Cumulative Distribution Function (CDF)</a:t>
            </a:r>
          </a:p>
        </p:txBody>
      </p:sp>
      <p:sp>
        <p:nvSpPr>
          <p:cNvPr id="33794" name="Content Placeholder 2"/>
          <p:cNvSpPr>
            <a:spLocks noGrp="1"/>
          </p:cNvSpPr>
          <p:nvPr>
            <p:ph idx="1"/>
          </p:nvPr>
        </p:nvSpPr>
        <p:spPr>
          <a:xfrm>
            <a:off x="685800" y="1312863"/>
            <a:ext cx="7866063" cy="4937125"/>
          </a:xfrm>
        </p:spPr>
        <p:txBody>
          <a:bodyPr/>
          <a:lstStyle/>
          <a:p>
            <a:r>
              <a:rPr lang="en-US" dirty="0">
                <a:latin typeface="Arial" charset="0"/>
                <a:ea typeface="MS PGothic" charset="0"/>
              </a:rPr>
              <a:t>Some properties of </a:t>
            </a:r>
            <a:r>
              <a:rPr lang="en-US" dirty="0" err="1">
                <a:latin typeface="Arial" charset="0"/>
                <a:ea typeface="MS PGothic" charset="0"/>
              </a:rPr>
              <a:t>cdf</a:t>
            </a:r>
            <a:r>
              <a:rPr lang="en-US" dirty="0">
                <a:latin typeface="Arial" charset="0"/>
                <a:ea typeface="MS PGothic" charset="0"/>
              </a:rPr>
              <a:t>      are:</a:t>
            </a:r>
            <a:endParaRPr lang="en-US" b="1" dirty="0">
              <a:latin typeface="Arial" charset="0"/>
              <a:ea typeface="MS PGothic" charset="0"/>
            </a:endParaRPr>
          </a:p>
          <a:p>
            <a:pPr marL="800100" lvl="1" indent="-342900">
              <a:buFontTx/>
              <a:buAutoNum type="romanLcPeriod"/>
            </a:pPr>
            <a:r>
              <a:rPr lang="en-US" b="1" dirty="0">
                <a:ea typeface="MS PGothic" charset="0"/>
              </a:rPr>
              <a:t>          </a:t>
            </a:r>
            <a:r>
              <a:rPr lang="en-US" dirty="0">
                <a:ea typeface="MS PGothic" charset="0"/>
              </a:rPr>
              <a:t>is a non-decreasing function of b,</a:t>
            </a:r>
          </a:p>
          <a:p>
            <a:pPr marL="800100" lvl="1" indent="-342900">
              <a:buFontTx/>
              <a:buAutoNum type="romanLcPeriod"/>
            </a:pPr>
            <a:r>
              <a:rPr lang="en-US" b="1" dirty="0">
                <a:ea typeface="MS PGothic" charset="0"/>
              </a:rPr>
              <a:t> </a:t>
            </a:r>
          </a:p>
          <a:p>
            <a:pPr marL="800100" lvl="1" indent="-342900">
              <a:buFontTx/>
              <a:buAutoNum type="romanLcPeriod"/>
            </a:pPr>
            <a:r>
              <a:rPr lang="en-US" b="1" dirty="0">
                <a:ea typeface="MS PGothic" charset="0"/>
              </a:rPr>
              <a:t> </a:t>
            </a:r>
          </a:p>
          <a:p>
            <a:pPr marL="800100" lvl="1" indent="-342900"/>
            <a:endParaRPr lang="en-US" dirty="0">
              <a:ea typeface="MS PGothic" charset="0"/>
            </a:endParaRPr>
          </a:p>
          <a:p>
            <a:r>
              <a:rPr lang="en-US" sz="1800" dirty="0">
                <a:latin typeface="Arial" charset="0"/>
                <a:ea typeface="MS PGothic" charset="0"/>
              </a:rPr>
              <a:t>Property </a:t>
            </a:r>
            <a:r>
              <a:rPr lang="en-US" sz="1800" i="1" dirty="0">
                <a:latin typeface="Arial" charset="0"/>
                <a:ea typeface="MS PGothic" charset="0"/>
              </a:rPr>
              <a:t>(</a:t>
            </a:r>
            <a:r>
              <a:rPr lang="en-US" sz="1800" i="1" dirty="0" err="1">
                <a:latin typeface="Arial" charset="0"/>
                <a:ea typeface="MS PGothic" charset="0"/>
              </a:rPr>
              <a:t>i</a:t>
            </a:r>
            <a:r>
              <a:rPr lang="en-US" sz="1800" i="1" dirty="0">
                <a:latin typeface="Arial" charset="0"/>
                <a:ea typeface="MS PGothic" charset="0"/>
              </a:rPr>
              <a:t>)</a:t>
            </a:r>
            <a:r>
              <a:rPr lang="en-US" sz="1800" dirty="0">
                <a:latin typeface="Arial" charset="0"/>
                <a:ea typeface="MS PGothic" charset="0"/>
              </a:rPr>
              <a:t> follows since for          the event               is contained in the event              , and so it must have a smaller probability.</a:t>
            </a:r>
          </a:p>
          <a:p>
            <a:r>
              <a:rPr lang="en-US" sz="1800" dirty="0">
                <a:latin typeface="Arial" charset="0"/>
                <a:ea typeface="MS PGothic" charset="0"/>
              </a:rPr>
              <a:t>Properties </a:t>
            </a:r>
            <a:r>
              <a:rPr lang="en-US" sz="1800" i="1" dirty="0">
                <a:latin typeface="Arial" charset="0"/>
                <a:ea typeface="MS PGothic" charset="0"/>
              </a:rPr>
              <a:t>(ii) </a:t>
            </a:r>
            <a:r>
              <a:rPr lang="en-US" sz="1800" dirty="0">
                <a:latin typeface="Arial" charset="0"/>
                <a:ea typeface="MS PGothic" charset="0"/>
              </a:rPr>
              <a:t>and </a:t>
            </a:r>
            <a:r>
              <a:rPr lang="en-US" sz="1800" i="1" dirty="0">
                <a:latin typeface="Arial" charset="0"/>
                <a:ea typeface="MS PGothic" charset="0"/>
              </a:rPr>
              <a:t>(iii) </a:t>
            </a:r>
            <a:r>
              <a:rPr lang="en-US" sz="1800" dirty="0">
                <a:latin typeface="Arial" charset="0"/>
                <a:ea typeface="MS PGothic" charset="0"/>
              </a:rPr>
              <a:t>follow since      must take on some finite value.</a:t>
            </a:r>
          </a:p>
          <a:p>
            <a:endParaRPr lang="en-US" dirty="0">
              <a:latin typeface="Arial" charset="0"/>
              <a:ea typeface="MS PGothic" charset="0"/>
            </a:endParaRPr>
          </a:p>
          <a:p>
            <a:r>
              <a:rPr lang="en-US" sz="1800" dirty="0">
                <a:latin typeface="Arial" charset="0"/>
                <a:ea typeface="MS PGothic" charset="0"/>
              </a:rPr>
              <a:t>All probability questions about      can be answered in terms of </a:t>
            </a:r>
            <a:r>
              <a:rPr lang="en-US" sz="1800" dirty="0" err="1">
                <a:latin typeface="Arial" charset="0"/>
                <a:ea typeface="MS PGothic" charset="0"/>
              </a:rPr>
              <a:t>cdf</a:t>
            </a:r>
            <a:r>
              <a:rPr lang="en-US" sz="1800" dirty="0">
                <a:latin typeface="Arial" charset="0"/>
                <a:ea typeface="MS PGothic" charset="0"/>
              </a:rPr>
              <a:t>        .       For example:</a:t>
            </a:r>
          </a:p>
          <a:p>
            <a:pPr>
              <a:buFontTx/>
              <a:buNone/>
            </a:pPr>
            <a:endParaRPr lang="en-US" sz="1800" dirty="0">
              <a:latin typeface="Arial" charset="0"/>
              <a:ea typeface="MS PGothic" charset="0"/>
            </a:endParaRPr>
          </a:p>
          <a:p>
            <a:pPr>
              <a:buFontTx/>
              <a:buNone/>
            </a:pPr>
            <a:r>
              <a:rPr lang="en-US" sz="1800" dirty="0">
                <a:latin typeface="Arial" charset="0"/>
                <a:ea typeface="MS PGothic" charset="0"/>
              </a:rPr>
              <a:t>     </a:t>
            </a:r>
          </a:p>
          <a:p>
            <a:pPr>
              <a:buFontTx/>
              <a:buNone/>
            </a:pPr>
            <a:r>
              <a:rPr lang="en-US" sz="1800" dirty="0">
                <a:latin typeface="Arial" charset="0"/>
                <a:ea typeface="MS PGothic" charset="0"/>
              </a:rPr>
              <a:t>    i.e. calculate                            by first computing the probability that  </a:t>
            </a:r>
          </a:p>
          <a:p>
            <a:pPr>
              <a:buFontTx/>
              <a:buNone/>
            </a:pPr>
            <a:r>
              <a:rPr lang="en-US" sz="1800" dirty="0">
                <a:latin typeface="Arial" charset="0"/>
                <a:ea typeface="MS PGothic" charset="0"/>
              </a:rPr>
              <a:t>                          and then subtract from this the probability that                    .                   </a:t>
            </a:r>
          </a:p>
          <a:p>
            <a:pPr marL="800100" lvl="1" indent="-342900"/>
            <a:endParaRPr lang="en-US" dirty="0">
              <a:ea typeface="MS PGothic" charset="0"/>
            </a:endParaRPr>
          </a:p>
          <a:p>
            <a:endParaRPr lang="en-US" dirty="0">
              <a:latin typeface="Arial" charset="0"/>
              <a:ea typeface="MS PGothic" charset="0"/>
            </a:endParaRPr>
          </a:p>
        </p:txBody>
      </p:sp>
      <p:graphicFrame>
        <p:nvGraphicFramePr>
          <p:cNvPr id="33795" name="Object 8"/>
          <p:cNvGraphicFramePr>
            <a:graphicFrameLocks/>
          </p:cNvGraphicFramePr>
          <p:nvPr/>
        </p:nvGraphicFramePr>
        <p:xfrm>
          <a:off x="3719513" y="1281113"/>
          <a:ext cx="401637" cy="371475"/>
        </p:xfrm>
        <a:graphic>
          <a:graphicData uri="http://schemas.openxmlformats.org/presentationml/2006/ole">
            <mc:AlternateContent xmlns:mc="http://schemas.openxmlformats.org/markup-compatibility/2006">
              <mc:Choice xmlns:v="urn:schemas-microsoft-com:vml" Requires="v">
                <p:oleObj spid="_x0000_s46731" name="Equation" r:id="rId4" imgW="164885" imgH="164885" progId="Equation.3">
                  <p:embed/>
                </p:oleObj>
              </mc:Choice>
              <mc:Fallback>
                <p:oleObj name="Equation" r:id="rId4" imgW="164885" imgH="164885"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9513" y="1281113"/>
                        <a:ext cx="401637" cy="371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796" name="Object 13"/>
          <p:cNvGraphicFramePr>
            <a:graphicFrameLocks/>
          </p:cNvGraphicFramePr>
          <p:nvPr/>
        </p:nvGraphicFramePr>
        <p:xfrm>
          <a:off x="1443038" y="1684338"/>
          <a:ext cx="639762" cy="350837"/>
        </p:xfrm>
        <a:graphic>
          <a:graphicData uri="http://schemas.openxmlformats.org/presentationml/2006/ole">
            <mc:AlternateContent xmlns:mc="http://schemas.openxmlformats.org/markup-compatibility/2006">
              <mc:Choice xmlns:v="urn:schemas-microsoft-com:vml" Requires="v">
                <p:oleObj spid="_x0000_s46732" name="Equation" r:id="rId6" imgW="342751" imgH="203112" progId="Equation.3">
                  <p:embed/>
                </p:oleObj>
              </mc:Choice>
              <mc:Fallback>
                <p:oleObj name="Equation" r:id="rId6" imgW="342751" imgH="203112"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3038" y="1684338"/>
                        <a:ext cx="639762" cy="3508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797" name="Object 15"/>
          <p:cNvGraphicFramePr>
            <a:graphicFrameLocks/>
          </p:cNvGraphicFramePr>
          <p:nvPr/>
        </p:nvGraphicFramePr>
        <p:xfrm>
          <a:off x="1465263" y="1997075"/>
          <a:ext cx="3273425" cy="392113"/>
        </p:xfrm>
        <a:graphic>
          <a:graphicData uri="http://schemas.openxmlformats.org/presentationml/2006/ole">
            <mc:AlternateContent xmlns:mc="http://schemas.openxmlformats.org/markup-compatibility/2006">
              <mc:Choice xmlns:v="urn:schemas-microsoft-com:vml" Requires="v">
                <p:oleObj spid="_x0000_s46733" name="Equation" r:id="rId8" imgW="1562100" imgH="228600" progId="Equation.3">
                  <p:embed/>
                </p:oleObj>
              </mc:Choice>
              <mc:Fallback>
                <p:oleObj name="Equation" r:id="rId8" imgW="1562100" imgH="228600"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5263" y="1997075"/>
                        <a:ext cx="3273425" cy="3921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798" name="Object 16"/>
          <p:cNvGraphicFramePr>
            <a:graphicFrameLocks/>
          </p:cNvGraphicFramePr>
          <p:nvPr/>
        </p:nvGraphicFramePr>
        <p:xfrm>
          <a:off x="1466850" y="2297113"/>
          <a:ext cx="3257550" cy="420687"/>
        </p:xfrm>
        <a:graphic>
          <a:graphicData uri="http://schemas.openxmlformats.org/presentationml/2006/ole">
            <mc:AlternateContent xmlns:mc="http://schemas.openxmlformats.org/markup-compatibility/2006">
              <mc:Choice xmlns:v="urn:schemas-microsoft-com:vml" Requires="v">
                <p:oleObj spid="_x0000_s46734" name="Equation" r:id="rId10" imgW="1663700" imgH="228600" progId="Equation.3">
                  <p:embed/>
                </p:oleObj>
              </mc:Choice>
              <mc:Fallback>
                <p:oleObj name="Equation" r:id="rId10" imgW="1663700" imgH="228600" progId="Equation.3">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66850" y="2297113"/>
                        <a:ext cx="3257550" cy="4206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799" name="Object 7"/>
          <p:cNvGraphicFramePr>
            <a:graphicFrameLocks/>
          </p:cNvGraphicFramePr>
          <p:nvPr/>
        </p:nvGraphicFramePr>
        <p:xfrm>
          <a:off x="3924300" y="3001963"/>
          <a:ext cx="615950" cy="333375"/>
        </p:xfrm>
        <a:graphic>
          <a:graphicData uri="http://schemas.openxmlformats.org/presentationml/2006/ole">
            <mc:AlternateContent xmlns:mc="http://schemas.openxmlformats.org/markup-compatibility/2006">
              <mc:Choice xmlns:v="urn:schemas-microsoft-com:vml" Requires="v">
                <p:oleObj spid="_x0000_s46735" name="Equation" r:id="rId12" imgW="355138" imgH="177569" progId="Equation.3">
                  <p:embed/>
                </p:oleObj>
              </mc:Choice>
              <mc:Fallback>
                <p:oleObj name="Equation" r:id="rId12" imgW="355138" imgH="177569" progId="Equation.3">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24300" y="3001963"/>
                        <a:ext cx="615950" cy="3333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800" name="Object 20"/>
          <p:cNvGraphicFramePr>
            <a:graphicFrameLocks/>
          </p:cNvGraphicFramePr>
          <p:nvPr/>
        </p:nvGraphicFramePr>
        <p:xfrm>
          <a:off x="5565775" y="3001963"/>
          <a:ext cx="889000" cy="360362"/>
        </p:xfrm>
        <a:graphic>
          <a:graphicData uri="http://schemas.openxmlformats.org/presentationml/2006/ole">
            <mc:AlternateContent xmlns:mc="http://schemas.openxmlformats.org/markup-compatibility/2006">
              <mc:Choice xmlns:v="urn:schemas-microsoft-com:vml" Requires="v">
                <p:oleObj spid="_x0000_s46736" name="Equation" r:id="rId14" imgW="520474" imgH="203112" progId="Equation.3">
                  <p:embed/>
                </p:oleObj>
              </mc:Choice>
              <mc:Fallback>
                <p:oleObj name="Equation" r:id="rId14" imgW="520474" imgH="203112" progId="Equation.3">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65775" y="3001963"/>
                        <a:ext cx="889000" cy="3603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801" name="Object 21"/>
          <p:cNvGraphicFramePr>
            <a:graphicFrameLocks/>
          </p:cNvGraphicFramePr>
          <p:nvPr/>
        </p:nvGraphicFramePr>
        <p:xfrm>
          <a:off x="1706563" y="3292475"/>
          <a:ext cx="842962" cy="384175"/>
        </p:xfrm>
        <a:graphic>
          <a:graphicData uri="http://schemas.openxmlformats.org/presentationml/2006/ole">
            <mc:AlternateContent xmlns:mc="http://schemas.openxmlformats.org/markup-compatibility/2006">
              <mc:Choice xmlns:v="urn:schemas-microsoft-com:vml" Requires="v">
                <p:oleObj spid="_x0000_s46737" name="Equation" r:id="rId16" imgW="507780" imgH="203112" progId="Equation.3">
                  <p:embed/>
                </p:oleObj>
              </mc:Choice>
              <mc:Fallback>
                <p:oleObj name="Equation" r:id="rId16" imgW="507780" imgH="203112" progId="Equation.3">
                  <p:embed/>
                  <p:pic>
                    <p:nvPicPr>
                      <p:cNvPr id="0" name=""/>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06563" y="3292475"/>
                        <a:ext cx="842962" cy="384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802" name="Object 6"/>
          <p:cNvGraphicFramePr>
            <a:graphicFrameLocks/>
          </p:cNvGraphicFramePr>
          <p:nvPr/>
        </p:nvGraphicFramePr>
        <p:xfrm>
          <a:off x="4529138" y="3582988"/>
          <a:ext cx="319087" cy="354012"/>
        </p:xfrm>
        <a:graphic>
          <a:graphicData uri="http://schemas.openxmlformats.org/presentationml/2006/ole">
            <mc:AlternateContent xmlns:mc="http://schemas.openxmlformats.org/markup-compatibility/2006">
              <mc:Choice xmlns:v="urn:schemas-microsoft-com:vml" Requires="v">
                <p:oleObj spid="_x0000_s46738" name="Equation" r:id="rId18" imgW="177492" imgH="164814" progId="Equation.3">
                  <p:embed/>
                </p:oleObj>
              </mc:Choice>
              <mc:Fallback>
                <p:oleObj name="Equation" r:id="rId18" imgW="177492" imgH="164814" progId="Equation.3">
                  <p:embed/>
                  <p:pic>
                    <p:nvPicPr>
                      <p:cNvPr id="0" name=""/>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29138" y="3582988"/>
                        <a:ext cx="319087" cy="3540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803" name="Object 24"/>
          <p:cNvGraphicFramePr>
            <a:graphicFrameLocks/>
          </p:cNvGraphicFramePr>
          <p:nvPr/>
        </p:nvGraphicFramePr>
        <p:xfrm>
          <a:off x="4198938" y="4273550"/>
          <a:ext cx="339725" cy="352425"/>
        </p:xfrm>
        <a:graphic>
          <a:graphicData uri="http://schemas.openxmlformats.org/presentationml/2006/ole">
            <mc:AlternateContent xmlns:mc="http://schemas.openxmlformats.org/markup-compatibility/2006">
              <mc:Choice xmlns:v="urn:schemas-microsoft-com:vml" Requires="v">
                <p:oleObj spid="_x0000_s46739" name="Equation" r:id="rId20" imgW="177492" imgH="164814" progId="Equation.3">
                  <p:embed/>
                </p:oleObj>
              </mc:Choice>
              <mc:Fallback>
                <p:oleObj name="Equation" r:id="rId20" imgW="177492" imgH="164814" progId="Equation.3">
                  <p:embed/>
                  <p:pic>
                    <p:nvPicPr>
                      <p:cNvPr id="0" name=""/>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98938" y="4273550"/>
                        <a:ext cx="339725" cy="3524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804" name="Object 26"/>
          <p:cNvGraphicFramePr>
            <a:graphicFrameLocks/>
          </p:cNvGraphicFramePr>
          <p:nvPr/>
        </p:nvGraphicFramePr>
        <p:xfrm>
          <a:off x="7820025" y="4303713"/>
          <a:ext cx="431800" cy="358775"/>
        </p:xfrm>
        <a:graphic>
          <a:graphicData uri="http://schemas.openxmlformats.org/presentationml/2006/ole">
            <mc:AlternateContent xmlns:mc="http://schemas.openxmlformats.org/markup-compatibility/2006">
              <mc:Choice xmlns:v="urn:schemas-microsoft-com:vml" Requires="v">
                <p:oleObj spid="_x0000_s46740" name="Equation" r:id="rId21" imgW="291973" imgH="203112" progId="Equation.3">
                  <p:embed/>
                </p:oleObj>
              </mc:Choice>
              <mc:Fallback>
                <p:oleObj name="Equation" r:id="rId21" imgW="291973" imgH="203112" progId="Equation.3">
                  <p:embed/>
                  <p:pic>
                    <p:nvPicPr>
                      <p:cNvPr id="0" name=""/>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820025" y="4303713"/>
                        <a:ext cx="431800"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805" name="Object 27"/>
          <p:cNvGraphicFramePr>
            <a:graphicFrameLocks/>
          </p:cNvGraphicFramePr>
          <p:nvPr>
            <p:extLst/>
          </p:nvPr>
        </p:nvGraphicFramePr>
        <p:xfrm>
          <a:off x="2222500" y="4973638"/>
          <a:ext cx="5326063" cy="363537"/>
        </p:xfrm>
        <a:graphic>
          <a:graphicData uri="http://schemas.openxmlformats.org/presentationml/2006/ole">
            <mc:AlternateContent xmlns:mc="http://schemas.openxmlformats.org/markup-compatibility/2006">
              <mc:Choice xmlns:v="urn:schemas-microsoft-com:vml" Requires="v">
                <p:oleObj spid="_x0000_s46741" name="Equation" r:id="rId23" imgW="2666880" imgH="203040" progId="Equation.3">
                  <p:embed/>
                </p:oleObj>
              </mc:Choice>
              <mc:Fallback>
                <p:oleObj name="Equation" r:id="rId23" imgW="2666880" imgH="203040" progId="Equation.3">
                  <p:embed/>
                  <p:pic>
                    <p:nvPicPr>
                      <p:cNvPr id="0" name=""/>
                      <p:cNvPicPr>
                        <a:picLocks noChangeArrowheads="1"/>
                      </p:cNvPicPr>
                      <p:nvPr/>
                    </p:nvPicPr>
                    <p:blipFill>
                      <a:blip r:embed="rId24"/>
                      <a:srcRect/>
                      <a:stretch>
                        <a:fillRect/>
                      </a:stretch>
                    </p:blipFill>
                    <p:spPr bwMode="auto">
                      <a:xfrm>
                        <a:off x="2222500" y="4973638"/>
                        <a:ext cx="5326063" cy="363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806" name="Object 28"/>
          <p:cNvGraphicFramePr>
            <a:graphicFrameLocks/>
          </p:cNvGraphicFramePr>
          <p:nvPr>
            <p:extLst/>
          </p:nvPr>
        </p:nvGraphicFramePr>
        <p:xfrm>
          <a:off x="2346325" y="5564188"/>
          <a:ext cx="1692275" cy="396875"/>
        </p:xfrm>
        <a:graphic>
          <a:graphicData uri="http://schemas.openxmlformats.org/presentationml/2006/ole">
            <mc:AlternateContent xmlns:mc="http://schemas.openxmlformats.org/markup-compatibility/2006">
              <mc:Choice xmlns:v="urn:schemas-microsoft-com:vml" Requires="v">
                <p:oleObj spid="_x0000_s46742" name="Equation" r:id="rId25" imgW="850680" imgH="203040" progId="Equation.3">
                  <p:embed/>
                </p:oleObj>
              </mc:Choice>
              <mc:Fallback>
                <p:oleObj name="Equation" r:id="rId25" imgW="850680" imgH="203040" progId="Equation.3">
                  <p:embed/>
                  <p:pic>
                    <p:nvPicPr>
                      <p:cNvPr id="0" name=""/>
                      <p:cNvPicPr>
                        <a:picLocks noChangeArrowheads="1"/>
                      </p:cNvPicPr>
                      <p:nvPr/>
                    </p:nvPicPr>
                    <p:blipFill>
                      <a:blip r:embed="rId26"/>
                      <a:srcRect/>
                      <a:stretch>
                        <a:fillRect/>
                      </a:stretch>
                    </p:blipFill>
                    <p:spPr bwMode="auto">
                      <a:xfrm>
                        <a:off x="2346325" y="5564188"/>
                        <a:ext cx="1692275" cy="396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807" name="Object 29"/>
          <p:cNvGraphicFramePr>
            <a:graphicFrameLocks/>
          </p:cNvGraphicFramePr>
          <p:nvPr/>
        </p:nvGraphicFramePr>
        <p:xfrm>
          <a:off x="1004888" y="5884863"/>
          <a:ext cx="1373187" cy="352425"/>
        </p:xfrm>
        <a:graphic>
          <a:graphicData uri="http://schemas.openxmlformats.org/presentationml/2006/ole">
            <mc:AlternateContent xmlns:mc="http://schemas.openxmlformats.org/markup-compatibility/2006">
              <mc:Choice xmlns:v="urn:schemas-microsoft-com:vml" Requires="v">
                <p:oleObj spid="_x0000_s46743" name="Equation" r:id="rId27" imgW="850531" imgH="203112" progId="Equation.3">
                  <p:embed/>
                </p:oleObj>
              </mc:Choice>
              <mc:Fallback>
                <p:oleObj name="Equation" r:id="rId27" imgW="850531" imgH="203112" progId="Equation.3">
                  <p:embed/>
                  <p:pic>
                    <p:nvPicPr>
                      <p:cNvPr id="0" name=""/>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04888" y="5884863"/>
                        <a:ext cx="1373187" cy="3524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808" name="Object 30"/>
          <p:cNvGraphicFramePr>
            <a:graphicFrameLocks/>
          </p:cNvGraphicFramePr>
          <p:nvPr/>
        </p:nvGraphicFramePr>
        <p:xfrm>
          <a:off x="7105650" y="5895975"/>
          <a:ext cx="1382713" cy="354013"/>
        </p:xfrm>
        <a:graphic>
          <a:graphicData uri="http://schemas.openxmlformats.org/presentationml/2006/ole">
            <mc:AlternateContent xmlns:mc="http://schemas.openxmlformats.org/markup-compatibility/2006">
              <mc:Choice xmlns:v="urn:schemas-microsoft-com:vml" Requires="v">
                <p:oleObj spid="_x0000_s46744" name="Equation" r:id="rId29" imgW="863225" imgH="203112" progId="Equation.3">
                  <p:embed/>
                </p:oleObj>
              </mc:Choice>
              <mc:Fallback>
                <p:oleObj name="Equation" r:id="rId29" imgW="863225" imgH="203112" progId="Equation.3">
                  <p:embed/>
                  <p:pic>
                    <p:nvPicPr>
                      <p:cNvPr id="0" name=""/>
                      <p:cNvPicPr>
                        <a:picLocks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105650" y="5895975"/>
                        <a:ext cx="1382713" cy="3540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4422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27703" y="-151895"/>
            <a:ext cx="8411241" cy="1508747"/>
          </a:xfrm>
        </p:spPr>
        <p:txBody>
          <a:bodyPr/>
          <a:lstStyle/>
          <a:p>
            <a:r>
              <a:rPr lang="en-US" altLang="en-US" sz="2400" dirty="0"/>
              <a:t>Group Activity: Super computing node with cooling</a:t>
            </a:r>
            <a:br>
              <a:rPr lang="en-US" altLang="en-US" sz="2400" dirty="0"/>
            </a:br>
            <a:r>
              <a:rPr lang="en-US" altLang="en-US" sz="2400" i="1" dirty="0"/>
              <a:t>TMR with a Twist</a:t>
            </a:r>
          </a:p>
        </p:txBody>
      </p:sp>
      <p:sp>
        <p:nvSpPr>
          <p:cNvPr id="6147" name="Content Placeholder 2"/>
          <p:cNvSpPr>
            <a:spLocks noGrp="1"/>
          </p:cNvSpPr>
          <p:nvPr>
            <p:ph idx="1"/>
          </p:nvPr>
        </p:nvSpPr>
        <p:spPr>
          <a:xfrm>
            <a:off x="515681" y="1301822"/>
            <a:ext cx="8362950" cy="4978544"/>
          </a:xfrm>
        </p:spPr>
        <p:txBody>
          <a:bodyPr/>
          <a:lstStyle/>
          <a:p>
            <a:r>
              <a:rPr lang="en-US" altLang="en-US" sz="1600" dirty="0"/>
              <a:t>Imagine a node of a new supercomputer with its cooling system set up as in the figure below – similar to what we looked at </a:t>
            </a:r>
            <a:r>
              <a:rPr lang="en-US" altLang="en-US" sz="1600" dirty="0" err="1"/>
              <a:t>iearlier</a:t>
            </a:r>
            <a:r>
              <a:rPr lang="en-US" altLang="en-US" sz="1600" dirty="0"/>
              <a:t> n class. </a:t>
            </a:r>
          </a:p>
          <a:p>
            <a:r>
              <a:rPr lang="en-US" altLang="en-US" sz="1600" dirty="0"/>
              <a:t>The computing nodes are in three cabinets with a backup node in a separate cabinet, ready to switch in, in the event that </a:t>
            </a:r>
            <a:r>
              <a:rPr lang="en-US" altLang="en-US" sz="1600" b="1" dirty="0"/>
              <a:t>any one single cabinet </a:t>
            </a:r>
            <a:r>
              <a:rPr lang="en-US" altLang="en-US" sz="1600" b="1" dirty="0" smtClean="0"/>
              <a:t>fails</a:t>
            </a:r>
            <a:r>
              <a:rPr lang="en-US" altLang="en-US" sz="1600" dirty="0" smtClean="0"/>
              <a:t>. </a:t>
            </a:r>
            <a:r>
              <a:rPr lang="en-US" altLang="en-US" sz="1600" dirty="0"/>
              <a:t>The three ‘primary’ cabinets run in a triple modular redundant (TMR) mode with an additional backup (TMR + backup). </a:t>
            </a:r>
          </a:p>
          <a:p>
            <a:r>
              <a:rPr lang="en-US" altLang="en-US" sz="1600" dirty="0"/>
              <a:t>The job scheduler’s functionality includes:</a:t>
            </a:r>
          </a:p>
          <a:p>
            <a:pPr lvl="1"/>
            <a:r>
              <a:rPr lang="en-US" altLang="en-US" sz="1600" dirty="0">
                <a:latin typeface="Times New Roman" panose="02020603050405020304" pitchFamily="18" charset="0"/>
              </a:rPr>
              <a:t>General scheduling</a:t>
            </a:r>
          </a:p>
          <a:p>
            <a:pPr lvl="1"/>
            <a:r>
              <a:rPr lang="en-US" altLang="en-US" sz="1600" dirty="0">
                <a:latin typeface="Times New Roman" panose="02020603050405020304" pitchFamily="18" charset="0"/>
              </a:rPr>
              <a:t>The ability to vote of the outputs of the three cabinets</a:t>
            </a:r>
          </a:p>
          <a:p>
            <a:pPr lvl="1"/>
            <a:r>
              <a:rPr lang="en-US" altLang="en-US" sz="1600" dirty="0">
                <a:latin typeface="Times New Roman" panose="02020603050405020304" pitchFamily="18" charset="0"/>
              </a:rPr>
              <a:t>Upon detecting a failure, switching out the failed cabinet and switching in the backup cabinet</a:t>
            </a:r>
          </a:p>
        </p:txBody>
      </p:sp>
      <p:pic>
        <p:nvPicPr>
          <p:cNvPr id="6148" name="그림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775" y="4065731"/>
            <a:ext cx="4975225"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직사각형 2"/>
          <p:cNvSpPr>
            <a:spLocks noChangeArrowheads="1"/>
          </p:cNvSpPr>
          <p:nvPr/>
        </p:nvSpPr>
        <p:spPr bwMode="auto">
          <a:xfrm>
            <a:off x="685800" y="4340369"/>
            <a:ext cx="34432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just">
              <a:spcBef>
                <a:spcPct val="0"/>
              </a:spcBef>
              <a:buSzTx/>
            </a:pPr>
            <a:r>
              <a:rPr lang="en-US" altLang="en-US" sz="1600" dirty="0">
                <a:latin typeface="Helvetica" panose="020B0604020202020204" pitchFamily="34" charset="0"/>
              </a:rPr>
              <a:t>In addition to keeping a set of compute cabinet operational, it is critical to keep the cooling system functional. The valve, pump and the controller plays a critical role in the cooling system.</a:t>
            </a:r>
          </a:p>
        </p:txBody>
      </p:sp>
    </p:spTree>
    <p:extLst>
      <p:ext uri="{BB962C8B-B14F-4D97-AF65-F5344CB8AC3E}">
        <p14:creationId xmlns:p14="http://schemas.microsoft.com/office/powerpoint/2010/main" val="1635108294"/>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smtClean="0">
                <a:latin typeface="Arial" charset="0"/>
                <a:ea typeface="MS PGothic" charset="0"/>
              </a:rPr>
              <a:t>Cumulative Distribution Function</a:t>
            </a:r>
            <a:endParaRPr lang="en-US" dirty="0">
              <a:latin typeface="Arial" charset="0"/>
              <a:ea typeface="MS PGothic" charset="0"/>
            </a:endParaRPr>
          </a:p>
        </p:txBody>
      </p:sp>
      <p:sp>
        <p:nvSpPr>
          <p:cNvPr id="35842" name="Content Placeholder 2"/>
          <p:cNvSpPr>
            <a:spLocks noGrp="1"/>
          </p:cNvSpPr>
          <p:nvPr>
            <p:ph idx="1"/>
          </p:nvPr>
        </p:nvSpPr>
        <p:spPr/>
        <p:txBody>
          <a:bodyPr/>
          <a:lstStyle/>
          <a:p>
            <a:r>
              <a:rPr lang="en-US" dirty="0" smtClean="0">
                <a:latin typeface="Arial" charset="0"/>
                <a:ea typeface="MS PGothic" charset="0"/>
              </a:rPr>
              <a:t>The cumulative distribution function     can be expressed in terms of         by:</a:t>
            </a:r>
          </a:p>
          <a:p>
            <a:endParaRPr lang="en-US" dirty="0">
              <a:latin typeface="Arial" charset="0"/>
              <a:ea typeface="MS PGothic" charset="0"/>
            </a:endParaRPr>
          </a:p>
          <a:p>
            <a:r>
              <a:rPr lang="en-US" dirty="0" smtClean="0">
                <a:latin typeface="Arial" charset="0"/>
                <a:ea typeface="MS PGothic" charset="0"/>
              </a:rPr>
              <a:t>Suppose       has a probability mass function given by</a:t>
            </a:r>
          </a:p>
          <a:p>
            <a:endParaRPr lang="en-US" dirty="0">
              <a:latin typeface="Arial" charset="0"/>
              <a:ea typeface="MS PGothic" charset="0"/>
            </a:endParaRPr>
          </a:p>
          <a:p>
            <a:pPr marL="0" indent="0">
              <a:buNone/>
            </a:pPr>
            <a:r>
              <a:rPr lang="en-US" dirty="0" smtClean="0">
                <a:latin typeface="Arial" charset="0"/>
                <a:ea typeface="MS PGothic" charset="0"/>
              </a:rPr>
              <a:t/>
            </a:r>
            <a:br>
              <a:rPr lang="en-US" dirty="0" smtClean="0">
                <a:latin typeface="Arial" charset="0"/>
                <a:ea typeface="MS PGothic" charset="0"/>
              </a:rPr>
            </a:br>
            <a:r>
              <a:rPr lang="en-US" dirty="0" smtClean="0">
                <a:latin typeface="Arial" charset="0"/>
                <a:ea typeface="MS PGothic" charset="0"/>
              </a:rPr>
              <a:t>     then the cumulative distribution function     of        is given by</a:t>
            </a:r>
            <a:br>
              <a:rPr lang="en-US" dirty="0" smtClean="0">
                <a:latin typeface="Arial" charset="0"/>
                <a:ea typeface="MS PGothic" charset="0"/>
              </a:rPr>
            </a:br>
            <a:endParaRPr lang="en-US" dirty="0">
              <a:latin typeface="Arial" charset="0"/>
              <a:ea typeface="MS PGothic" charset="0"/>
            </a:endParaRPr>
          </a:p>
        </p:txBody>
      </p:sp>
      <p:graphicFrame>
        <p:nvGraphicFramePr>
          <p:cNvPr id="35843" name="Object 1"/>
          <p:cNvGraphicFramePr>
            <a:graphicFrameLocks/>
          </p:cNvGraphicFramePr>
          <p:nvPr>
            <p:extLst/>
          </p:nvPr>
        </p:nvGraphicFramePr>
        <p:xfrm>
          <a:off x="5128969" y="1550011"/>
          <a:ext cx="315912" cy="328612"/>
        </p:xfrm>
        <a:graphic>
          <a:graphicData uri="http://schemas.openxmlformats.org/presentationml/2006/ole">
            <mc:AlternateContent xmlns:mc="http://schemas.openxmlformats.org/markup-compatibility/2006">
              <mc:Choice xmlns:v="urn:schemas-microsoft-com:vml" Requires="v">
                <p:oleObj spid="_x0000_s44407" name="Equation" r:id="rId3" imgW="164885" imgH="164885" progId="Equation.3">
                  <p:embed/>
                </p:oleObj>
              </mc:Choice>
              <mc:Fallback>
                <p:oleObj name="Equation" r:id="rId3" imgW="164885" imgH="164885"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8969" y="1550011"/>
                        <a:ext cx="315912" cy="3286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4" name="Object 3"/>
          <p:cNvGraphicFramePr>
            <a:graphicFrameLocks/>
          </p:cNvGraphicFramePr>
          <p:nvPr>
            <p:extLst/>
          </p:nvPr>
        </p:nvGraphicFramePr>
        <p:xfrm>
          <a:off x="6335225" y="3649663"/>
          <a:ext cx="280987" cy="309562"/>
        </p:xfrm>
        <a:graphic>
          <a:graphicData uri="http://schemas.openxmlformats.org/presentationml/2006/ole">
            <mc:AlternateContent xmlns:mc="http://schemas.openxmlformats.org/markup-compatibility/2006">
              <mc:Choice xmlns:v="urn:schemas-microsoft-com:vml" Requires="v">
                <p:oleObj spid="_x0000_s44408" name="Equation" r:id="rId5" imgW="177492" imgH="164814" progId="Equation.3">
                  <p:embed/>
                </p:oleObj>
              </mc:Choice>
              <mc:Fallback>
                <p:oleObj name="Equation" r:id="rId5" imgW="177492" imgH="164814"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5225" y="3649663"/>
                        <a:ext cx="280987" cy="3095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5" name="Object 4"/>
          <p:cNvGraphicFramePr>
            <a:graphicFrameLocks/>
          </p:cNvGraphicFramePr>
          <p:nvPr>
            <p:extLst/>
          </p:nvPr>
        </p:nvGraphicFramePr>
        <p:xfrm>
          <a:off x="3068392" y="1825751"/>
          <a:ext cx="2012950" cy="731837"/>
        </p:xfrm>
        <a:graphic>
          <a:graphicData uri="http://schemas.openxmlformats.org/presentationml/2006/ole">
            <mc:AlternateContent xmlns:mc="http://schemas.openxmlformats.org/markup-compatibility/2006">
              <mc:Choice xmlns:v="urn:schemas-microsoft-com:vml" Requires="v">
                <p:oleObj spid="_x0000_s44409" name="Equation" r:id="rId7" imgW="1054100" imgH="368300" progId="Equation.3">
                  <p:embed/>
                </p:oleObj>
              </mc:Choice>
              <mc:Fallback>
                <p:oleObj name="Equation" r:id="rId7" imgW="1054100" imgH="368300"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8392" y="1825751"/>
                        <a:ext cx="2012950" cy="7318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7" name="Object 6"/>
          <p:cNvGraphicFramePr>
            <a:graphicFrameLocks/>
          </p:cNvGraphicFramePr>
          <p:nvPr>
            <p:extLst>
              <p:ext uri="{D42A27DB-BD31-4B8C-83A1-F6EECF244321}">
                <p14:modId xmlns:p14="http://schemas.microsoft.com/office/powerpoint/2010/main" val="1215397137"/>
              </p:ext>
            </p:extLst>
          </p:nvPr>
        </p:nvGraphicFramePr>
        <p:xfrm>
          <a:off x="2161564" y="2608699"/>
          <a:ext cx="339725" cy="328613"/>
        </p:xfrm>
        <a:graphic>
          <a:graphicData uri="http://schemas.openxmlformats.org/presentationml/2006/ole">
            <mc:AlternateContent xmlns:mc="http://schemas.openxmlformats.org/markup-compatibility/2006">
              <mc:Choice xmlns:v="urn:schemas-microsoft-com:vml" Requires="v">
                <p:oleObj spid="_x0000_s44410" name="Equation" r:id="rId9" imgW="177492" imgH="164814" progId="Equation.3">
                  <p:embed/>
                </p:oleObj>
              </mc:Choice>
              <mc:Fallback>
                <p:oleObj name="Equation" r:id="rId9" imgW="177492" imgH="164814" progId="Equation.3">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1564" y="2608699"/>
                        <a:ext cx="339725" cy="328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8" name="Object 9"/>
          <p:cNvGraphicFramePr>
            <a:graphicFrameLocks/>
          </p:cNvGraphicFramePr>
          <p:nvPr>
            <p:extLst/>
          </p:nvPr>
        </p:nvGraphicFramePr>
        <p:xfrm>
          <a:off x="2069490" y="1843454"/>
          <a:ext cx="523875" cy="381000"/>
        </p:xfrm>
        <a:graphic>
          <a:graphicData uri="http://schemas.openxmlformats.org/presentationml/2006/ole">
            <mc:AlternateContent xmlns:mc="http://schemas.openxmlformats.org/markup-compatibility/2006">
              <mc:Choice xmlns:v="urn:schemas-microsoft-com:vml" Requires="v">
                <p:oleObj spid="_x0000_s44411" name="Equation" r:id="rId11" imgW="330057" imgH="203112" progId="Equation.3">
                  <p:embed/>
                </p:oleObj>
              </mc:Choice>
              <mc:Fallback>
                <p:oleObj name="Equation" r:id="rId11" imgW="330057" imgH="203112" progId="Equation.3">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69490" y="1843454"/>
                        <a:ext cx="523875"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9" name="Object 10"/>
          <p:cNvGraphicFramePr>
            <a:graphicFrameLocks/>
          </p:cNvGraphicFramePr>
          <p:nvPr>
            <p:extLst/>
          </p:nvPr>
        </p:nvGraphicFramePr>
        <p:xfrm>
          <a:off x="5626100" y="3614738"/>
          <a:ext cx="261938" cy="309562"/>
        </p:xfrm>
        <a:graphic>
          <a:graphicData uri="http://schemas.openxmlformats.org/presentationml/2006/ole">
            <mc:AlternateContent xmlns:mc="http://schemas.openxmlformats.org/markup-compatibility/2006">
              <mc:Choice xmlns:v="urn:schemas-microsoft-com:vml" Requires="v">
                <p:oleObj spid="_x0000_s44412" name="Equation" r:id="rId13" imgW="164885" imgH="164885" progId="Equation.3">
                  <p:embed/>
                </p:oleObj>
              </mc:Choice>
              <mc:Fallback>
                <p:oleObj name="Equation" r:id="rId13" imgW="164885" imgH="164885" progId="Equation.3">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26100" y="3614738"/>
                        <a:ext cx="261938" cy="3095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50" name="Object 11"/>
          <p:cNvGraphicFramePr>
            <a:graphicFrameLocks/>
          </p:cNvGraphicFramePr>
          <p:nvPr>
            <p:extLst/>
          </p:nvPr>
        </p:nvGraphicFramePr>
        <p:xfrm>
          <a:off x="2123588" y="3041294"/>
          <a:ext cx="3462338" cy="596900"/>
        </p:xfrm>
        <a:graphic>
          <a:graphicData uri="http://schemas.openxmlformats.org/presentationml/2006/ole">
            <mc:AlternateContent xmlns:mc="http://schemas.openxmlformats.org/markup-compatibility/2006">
              <mc:Choice xmlns:v="urn:schemas-microsoft-com:vml" Requires="v">
                <p:oleObj spid="_x0000_s44413" name="Equation" r:id="rId15" imgW="1866090" imgH="393529" progId="Equation.3">
                  <p:embed/>
                </p:oleObj>
              </mc:Choice>
              <mc:Fallback>
                <p:oleObj name="Equation" r:id="rId15" imgW="1866090" imgH="393529" progId="Equation.3">
                  <p:embed/>
                  <p:pic>
                    <p:nvPicPr>
                      <p:cNvPr id="0" name=""/>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23588" y="3041294"/>
                        <a:ext cx="3462338" cy="596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51" name="Object 12"/>
          <p:cNvGraphicFramePr>
            <a:graphicFrameLocks/>
          </p:cNvGraphicFramePr>
          <p:nvPr>
            <p:extLst>
              <p:ext uri="{D42A27DB-BD31-4B8C-83A1-F6EECF244321}">
                <p14:modId xmlns:p14="http://schemas.microsoft.com/office/powerpoint/2010/main" val="315231295"/>
              </p:ext>
            </p:extLst>
          </p:nvPr>
        </p:nvGraphicFramePr>
        <p:xfrm>
          <a:off x="2593366" y="4018227"/>
          <a:ext cx="3294672" cy="2245946"/>
        </p:xfrm>
        <a:graphic>
          <a:graphicData uri="http://schemas.openxmlformats.org/presentationml/2006/ole">
            <mc:AlternateContent xmlns:mc="http://schemas.openxmlformats.org/markup-compatibility/2006">
              <mc:Choice xmlns:v="urn:schemas-microsoft-com:vml" Requires="v">
                <p:oleObj spid="_x0000_s44414" name="Equation" r:id="rId17" imgW="1270000" imgH="1117600" progId="Equation.3">
                  <p:embed/>
                </p:oleObj>
              </mc:Choice>
              <mc:Fallback>
                <p:oleObj name="Equation" r:id="rId17" imgW="1270000" imgH="1117600" progId="Equation.3">
                  <p:embed/>
                  <p:pic>
                    <p:nvPicPr>
                      <p:cNvPr id="0" name=""/>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93366" y="4018227"/>
                        <a:ext cx="3294672" cy="2245946"/>
                      </a:xfrm>
                      <a:prstGeom prst="rect">
                        <a:avLst/>
                      </a:prstGeom>
                      <a:noFill/>
                    </p:spPr>
                  </p:pic>
                </p:oleObj>
              </mc:Fallback>
            </mc:AlternateContent>
          </a:graphicData>
        </a:graphic>
      </p:graphicFrame>
    </p:spTree>
    <p:extLst>
      <p:ext uri="{BB962C8B-B14F-4D97-AF65-F5344CB8AC3E}">
        <p14:creationId xmlns:p14="http://schemas.microsoft.com/office/powerpoint/2010/main" val="382197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smtClean="0">
                <a:latin typeface="Arial" charset="0"/>
                <a:ea typeface="MS PGothic" charset="0"/>
              </a:rPr>
              <a:t>Cumulative Distribution Function</a:t>
            </a:r>
            <a:endParaRPr lang="en-US" dirty="0">
              <a:latin typeface="Arial" charset="0"/>
              <a:ea typeface="MS PGothic" charset="0"/>
            </a:endParaRPr>
          </a:p>
        </p:txBody>
      </p:sp>
      <p:sp>
        <p:nvSpPr>
          <p:cNvPr id="35842" name="Content Placeholder 2"/>
          <p:cNvSpPr>
            <a:spLocks noGrp="1"/>
          </p:cNvSpPr>
          <p:nvPr>
            <p:ph idx="1"/>
          </p:nvPr>
        </p:nvSpPr>
        <p:spPr/>
        <p:txBody>
          <a:bodyPr/>
          <a:lstStyle/>
          <a:p>
            <a:r>
              <a:rPr lang="en-US" dirty="0" smtClean="0">
                <a:latin typeface="Arial" charset="0"/>
                <a:ea typeface="MS PGothic" charset="0"/>
              </a:rPr>
              <a:t>The cumulative distribution function     can be expressed in terms of         by:</a:t>
            </a:r>
          </a:p>
          <a:p>
            <a:endParaRPr lang="en-US" dirty="0">
              <a:latin typeface="Arial" charset="0"/>
              <a:ea typeface="MS PGothic" charset="0"/>
            </a:endParaRPr>
          </a:p>
          <a:p>
            <a:r>
              <a:rPr lang="en-US" dirty="0" smtClean="0">
                <a:latin typeface="Arial" charset="0"/>
                <a:ea typeface="MS PGothic" charset="0"/>
              </a:rPr>
              <a:t>Suppose       has a probability mass function given by</a:t>
            </a:r>
          </a:p>
          <a:p>
            <a:endParaRPr lang="en-US" dirty="0">
              <a:latin typeface="Arial" charset="0"/>
              <a:ea typeface="MS PGothic" charset="0"/>
            </a:endParaRPr>
          </a:p>
          <a:p>
            <a:pPr marL="0" indent="0">
              <a:buNone/>
            </a:pPr>
            <a:r>
              <a:rPr lang="en-US" dirty="0" smtClean="0">
                <a:latin typeface="Arial" charset="0"/>
                <a:ea typeface="MS PGothic" charset="0"/>
              </a:rPr>
              <a:t/>
            </a:r>
            <a:br>
              <a:rPr lang="en-US" dirty="0" smtClean="0">
                <a:latin typeface="Arial" charset="0"/>
                <a:ea typeface="MS PGothic" charset="0"/>
              </a:rPr>
            </a:br>
            <a:r>
              <a:rPr lang="en-US" dirty="0" smtClean="0">
                <a:latin typeface="Arial" charset="0"/>
                <a:ea typeface="MS PGothic" charset="0"/>
              </a:rPr>
              <a:t>     then the cumulative distribution function     of        is given by</a:t>
            </a:r>
            <a:br>
              <a:rPr lang="en-US" dirty="0" smtClean="0">
                <a:latin typeface="Arial" charset="0"/>
                <a:ea typeface="MS PGothic" charset="0"/>
              </a:rPr>
            </a:br>
            <a:endParaRPr lang="en-US" dirty="0">
              <a:latin typeface="Arial" charset="0"/>
              <a:ea typeface="MS PGothic" charset="0"/>
            </a:endParaRPr>
          </a:p>
        </p:txBody>
      </p:sp>
      <p:graphicFrame>
        <p:nvGraphicFramePr>
          <p:cNvPr id="35843" name="Object 1"/>
          <p:cNvGraphicFramePr>
            <a:graphicFrameLocks/>
          </p:cNvGraphicFramePr>
          <p:nvPr>
            <p:extLst/>
          </p:nvPr>
        </p:nvGraphicFramePr>
        <p:xfrm>
          <a:off x="5128969" y="1550011"/>
          <a:ext cx="315912" cy="328612"/>
        </p:xfrm>
        <a:graphic>
          <a:graphicData uri="http://schemas.openxmlformats.org/presentationml/2006/ole">
            <mc:AlternateContent xmlns:mc="http://schemas.openxmlformats.org/markup-compatibility/2006">
              <mc:Choice xmlns:v="urn:schemas-microsoft-com:vml" Requires="v">
                <p:oleObj spid="_x0000_s47479" name="Equation" r:id="rId3" imgW="164885" imgH="164885" progId="Equation.3">
                  <p:embed/>
                </p:oleObj>
              </mc:Choice>
              <mc:Fallback>
                <p:oleObj name="Equation" r:id="rId3" imgW="164885" imgH="164885"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8969" y="1550011"/>
                        <a:ext cx="315912" cy="3286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4" name="Object 3"/>
          <p:cNvGraphicFramePr>
            <a:graphicFrameLocks/>
          </p:cNvGraphicFramePr>
          <p:nvPr>
            <p:extLst/>
          </p:nvPr>
        </p:nvGraphicFramePr>
        <p:xfrm>
          <a:off x="6335225" y="3649663"/>
          <a:ext cx="280987" cy="309562"/>
        </p:xfrm>
        <a:graphic>
          <a:graphicData uri="http://schemas.openxmlformats.org/presentationml/2006/ole">
            <mc:AlternateContent xmlns:mc="http://schemas.openxmlformats.org/markup-compatibility/2006">
              <mc:Choice xmlns:v="urn:schemas-microsoft-com:vml" Requires="v">
                <p:oleObj spid="_x0000_s47480" name="Equation" r:id="rId5" imgW="177492" imgH="164814" progId="Equation.3">
                  <p:embed/>
                </p:oleObj>
              </mc:Choice>
              <mc:Fallback>
                <p:oleObj name="Equation" r:id="rId5" imgW="177492" imgH="164814"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5225" y="3649663"/>
                        <a:ext cx="280987" cy="3095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5" name="Object 4"/>
          <p:cNvGraphicFramePr>
            <a:graphicFrameLocks/>
          </p:cNvGraphicFramePr>
          <p:nvPr>
            <p:extLst/>
          </p:nvPr>
        </p:nvGraphicFramePr>
        <p:xfrm>
          <a:off x="3068392" y="1825751"/>
          <a:ext cx="2012950" cy="731837"/>
        </p:xfrm>
        <a:graphic>
          <a:graphicData uri="http://schemas.openxmlformats.org/presentationml/2006/ole">
            <mc:AlternateContent xmlns:mc="http://schemas.openxmlformats.org/markup-compatibility/2006">
              <mc:Choice xmlns:v="urn:schemas-microsoft-com:vml" Requires="v">
                <p:oleObj spid="_x0000_s47481" name="Equation" r:id="rId7" imgW="1054100" imgH="368300" progId="Equation.3">
                  <p:embed/>
                </p:oleObj>
              </mc:Choice>
              <mc:Fallback>
                <p:oleObj name="Equation" r:id="rId7" imgW="1054100" imgH="368300"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8392" y="1825751"/>
                        <a:ext cx="2012950" cy="7318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7" name="Object 6"/>
          <p:cNvGraphicFramePr>
            <a:graphicFrameLocks/>
          </p:cNvGraphicFramePr>
          <p:nvPr>
            <p:extLst/>
          </p:nvPr>
        </p:nvGraphicFramePr>
        <p:xfrm>
          <a:off x="2253640" y="2557588"/>
          <a:ext cx="339725" cy="328613"/>
        </p:xfrm>
        <a:graphic>
          <a:graphicData uri="http://schemas.openxmlformats.org/presentationml/2006/ole">
            <mc:AlternateContent xmlns:mc="http://schemas.openxmlformats.org/markup-compatibility/2006">
              <mc:Choice xmlns:v="urn:schemas-microsoft-com:vml" Requires="v">
                <p:oleObj spid="_x0000_s47482" name="Equation" r:id="rId9" imgW="177492" imgH="164814" progId="Equation.3">
                  <p:embed/>
                </p:oleObj>
              </mc:Choice>
              <mc:Fallback>
                <p:oleObj name="Equation" r:id="rId9" imgW="177492" imgH="164814" progId="Equation.3">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3640" y="2557588"/>
                        <a:ext cx="339725" cy="328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8" name="Object 9"/>
          <p:cNvGraphicFramePr>
            <a:graphicFrameLocks/>
          </p:cNvGraphicFramePr>
          <p:nvPr>
            <p:extLst/>
          </p:nvPr>
        </p:nvGraphicFramePr>
        <p:xfrm>
          <a:off x="2069490" y="1843454"/>
          <a:ext cx="523875" cy="381000"/>
        </p:xfrm>
        <a:graphic>
          <a:graphicData uri="http://schemas.openxmlformats.org/presentationml/2006/ole">
            <mc:AlternateContent xmlns:mc="http://schemas.openxmlformats.org/markup-compatibility/2006">
              <mc:Choice xmlns:v="urn:schemas-microsoft-com:vml" Requires="v">
                <p:oleObj spid="_x0000_s47483" name="Equation" r:id="rId11" imgW="330057" imgH="203112" progId="Equation.3">
                  <p:embed/>
                </p:oleObj>
              </mc:Choice>
              <mc:Fallback>
                <p:oleObj name="Equation" r:id="rId11" imgW="330057" imgH="203112" progId="Equation.3">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69490" y="1843454"/>
                        <a:ext cx="523875"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9" name="Object 10"/>
          <p:cNvGraphicFramePr>
            <a:graphicFrameLocks/>
          </p:cNvGraphicFramePr>
          <p:nvPr>
            <p:extLst/>
          </p:nvPr>
        </p:nvGraphicFramePr>
        <p:xfrm>
          <a:off x="5626100" y="3614738"/>
          <a:ext cx="261938" cy="309562"/>
        </p:xfrm>
        <a:graphic>
          <a:graphicData uri="http://schemas.openxmlformats.org/presentationml/2006/ole">
            <mc:AlternateContent xmlns:mc="http://schemas.openxmlformats.org/markup-compatibility/2006">
              <mc:Choice xmlns:v="urn:schemas-microsoft-com:vml" Requires="v">
                <p:oleObj spid="_x0000_s47484" name="Equation" r:id="rId13" imgW="164885" imgH="164885" progId="Equation.3">
                  <p:embed/>
                </p:oleObj>
              </mc:Choice>
              <mc:Fallback>
                <p:oleObj name="Equation" r:id="rId13" imgW="164885" imgH="164885" progId="Equation.3">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26100" y="3614738"/>
                        <a:ext cx="261938" cy="3095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50" name="Object 11"/>
          <p:cNvGraphicFramePr>
            <a:graphicFrameLocks/>
          </p:cNvGraphicFramePr>
          <p:nvPr>
            <p:extLst/>
          </p:nvPr>
        </p:nvGraphicFramePr>
        <p:xfrm>
          <a:off x="2123588" y="3041294"/>
          <a:ext cx="3462338" cy="596900"/>
        </p:xfrm>
        <a:graphic>
          <a:graphicData uri="http://schemas.openxmlformats.org/presentationml/2006/ole">
            <mc:AlternateContent xmlns:mc="http://schemas.openxmlformats.org/markup-compatibility/2006">
              <mc:Choice xmlns:v="urn:schemas-microsoft-com:vml" Requires="v">
                <p:oleObj spid="_x0000_s47485" name="Equation" r:id="rId15" imgW="1866090" imgH="393529" progId="Equation.3">
                  <p:embed/>
                </p:oleObj>
              </mc:Choice>
              <mc:Fallback>
                <p:oleObj name="Equation" r:id="rId15" imgW="1866090" imgH="393529" progId="Equation.3">
                  <p:embed/>
                  <p:pic>
                    <p:nvPicPr>
                      <p:cNvPr id="0" name=""/>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23588" y="3041294"/>
                        <a:ext cx="3462338" cy="596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51" name="Object 12"/>
          <p:cNvGraphicFramePr>
            <a:graphicFrameLocks/>
          </p:cNvGraphicFramePr>
          <p:nvPr>
            <p:extLst/>
          </p:nvPr>
        </p:nvGraphicFramePr>
        <p:xfrm>
          <a:off x="2593366" y="3967529"/>
          <a:ext cx="3294672" cy="2245946"/>
        </p:xfrm>
        <a:graphic>
          <a:graphicData uri="http://schemas.openxmlformats.org/presentationml/2006/ole">
            <mc:AlternateContent xmlns:mc="http://schemas.openxmlformats.org/markup-compatibility/2006">
              <mc:Choice xmlns:v="urn:schemas-microsoft-com:vml" Requires="v">
                <p:oleObj spid="_x0000_s47486" name="Equation" r:id="rId17" imgW="1270000" imgH="1117600" progId="Equation.3">
                  <p:embed/>
                </p:oleObj>
              </mc:Choice>
              <mc:Fallback>
                <p:oleObj name="Equation" r:id="rId17" imgW="1270000" imgH="1117600" progId="Equation.3">
                  <p:embed/>
                  <p:pic>
                    <p:nvPicPr>
                      <p:cNvPr id="0" name=""/>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93366" y="3967529"/>
                        <a:ext cx="3294672" cy="2245946"/>
                      </a:xfrm>
                      <a:prstGeom prst="rect">
                        <a:avLst/>
                      </a:prstGeom>
                      <a:noFill/>
                    </p:spPr>
                  </p:pic>
                </p:oleObj>
              </mc:Fallback>
            </mc:AlternateContent>
          </a:graphicData>
        </a:graphic>
      </p:graphicFrame>
    </p:spTree>
    <p:extLst>
      <p:ext uri="{BB962C8B-B14F-4D97-AF65-F5344CB8AC3E}">
        <p14:creationId xmlns:p14="http://schemas.microsoft.com/office/powerpoint/2010/main" val="14612232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40" name="Picture 12" descr="http://www.gaussianwaves.com/gaussianwaves/wp-content/uploads/2012/09/PMF-and-CDF-of-discrete-uniform-random-variable.png"/>
          <p:cNvPicPr>
            <a:picLocks noChangeAspect="1" noChangeArrowheads="1"/>
          </p:cNvPicPr>
          <p:nvPr/>
        </p:nvPicPr>
        <p:blipFill>
          <a:blip r:embed="rId3" cstate="print"/>
          <a:srcRect t="50725"/>
          <a:stretch>
            <a:fillRect/>
          </a:stretch>
        </p:blipFill>
        <p:spPr bwMode="auto">
          <a:xfrm>
            <a:off x="5880582" y="4581952"/>
            <a:ext cx="2763583" cy="1634102"/>
          </a:xfrm>
          <a:prstGeom prst="rect">
            <a:avLst/>
          </a:prstGeom>
          <a:noFill/>
        </p:spPr>
      </p:pic>
      <p:sp>
        <p:nvSpPr>
          <p:cNvPr id="2" name="Title 1"/>
          <p:cNvSpPr>
            <a:spLocks noGrp="1"/>
          </p:cNvSpPr>
          <p:nvPr>
            <p:ph type="title"/>
          </p:nvPr>
        </p:nvSpPr>
        <p:spPr/>
        <p:txBody>
          <a:bodyPr/>
          <a:lstStyle/>
          <a:p>
            <a:r>
              <a:rPr lang="en-US" dirty="0" smtClean="0"/>
              <a:t>Review: Discrete Random Variables</a:t>
            </a:r>
            <a:endParaRPr lang="en-US" dirty="0"/>
          </a:p>
        </p:txBody>
      </p:sp>
      <p:sp>
        <p:nvSpPr>
          <p:cNvPr id="3" name="Content Placeholder 2"/>
          <p:cNvSpPr>
            <a:spLocks noGrp="1"/>
          </p:cNvSpPr>
          <p:nvPr>
            <p:ph idx="1"/>
          </p:nvPr>
        </p:nvSpPr>
        <p:spPr/>
        <p:txBody>
          <a:bodyPr/>
          <a:lstStyle/>
          <a:p>
            <a:pPr lvl="0"/>
            <a:r>
              <a:rPr lang="en-US" b="1" dirty="0" smtClean="0">
                <a:solidFill>
                  <a:schemeClr val="accent1"/>
                </a:solidFill>
              </a:rPr>
              <a:t>Discrete Random Variables</a:t>
            </a:r>
            <a:r>
              <a:rPr lang="en-US" b="1" dirty="0" smtClean="0"/>
              <a:t>:</a:t>
            </a:r>
          </a:p>
          <a:p>
            <a:pPr lvl="1"/>
            <a:r>
              <a:rPr lang="en-US" b="1" i="1" dirty="0" smtClean="0">
                <a:solidFill>
                  <a:srgbClr val="C00000"/>
                </a:solidFill>
                <a:latin typeface="Arial" charset="0"/>
                <a:ea typeface="MS PGothic" charset="0"/>
              </a:rPr>
              <a:t>Probability mass function</a:t>
            </a:r>
            <a:r>
              <a:rPr lang="en-US" i="1" dirty="0" smtClean="0">
                <a:solidFill>
                  <a:srgbClr val="C00000"/>
                </a:solidFill>
                <a:latin typeface="Arial" charset="0"/>
                <a:ea typeface="MS PGothic" charset="0"/>
              </a:rPr>
              <a:t> </a:t>
            </a:r>
            <a:r>
              <a:rPr lang="en-US" b="1" i="1" dirty="0" smtClean="0">
                <a:solidFill>
                  <a:srgbClr val="C00000"/>
                </a:solidFill>
                <a:latin typeface="Arial" charset="0"/>
                <a:ea typeface="MS PGothic" charset="0"/>
              </a:rPr>
              <a:t>(</a:t>
            </a:r>
            <a:r>
              <a:rPr lang="en-US" b="1" i="1" dirty="0" err="1" smtClean="0">
                <a:solidFill>
                  <a:srgbClr val="C00000"/>
                </a:solidFill>
                <a:latin typeface="Arial" charset="0"/>
                <a:ea typeface="MS PGothic" charset="0"/>
              </a:rPr>
              <a:t>pmf</a:t>
            </a:r>
            <a:r>
              <a:rPr lang="en-US" b="1" i="1" dirty="0" smtClean="0">
                <a:solidFill>
                  <a:srgbClr val="C00000"/>
                </a:solidFill>
                <a:latin typeface="Arial" charset="0"/>
                <a:ea typeface="MS PGothic" charset="0"/>
              </a:rPr>
              <a:t>)</a:t>
            </a:r>
            <a:r>
              <a:rPr lang="en-US" dirty="0" smtClean="0">
                <a:solidFill>
                  <a:srgbClr val="C00000"/>
                </a:solidFill>
                <a:latin typeface="Arial" charset="0"/>
                <a:ea typeface="MS PGothic" charset="0"/>
              </a:rPr>
              <a:t>:</a:t>
            </a:r>
          </a:p>
          <a:p>
            <a:pPr lvl="1"/>
            <a:endParaRPr lang="en-US" dirty="0" smtClean="0">
              <a:latin typeface="Arial" charset="0"/>
              <a:ea typeface="MS PGothic" charset="0"/>
            </a:endParaRPr>
          </a:p>
          <a:p>
            <a:pPr lvl="2"/>
            <a:r>
              <a:rPr lang="en-US" dirty="0" smtClean="0">
                <a:latin typeface="Arial" charset="0"/>
                <a:ea typeface="MS PGothic" charset="0"/>
              </a:rPr>
              <a:t>Properties:</a:t>
            </a:r>
          </a:p>
          <a:p>
            <a:pPr lvl="2"/>
            <a:endParaRPr lang="en-US" dirty="0" smtClean="0">
              <a:latin typeface="Arial" charset="0"/>
              <a:ea typeface="MS PGothic" charset="0"/>
            </a:endParaRPr>
          </a:p>
          <a:p>
            <a:pPr lvl="2"/>
            <a:endParaRPr lang="en-US" dirty="0" smtClean="0">
              <a:latin typeface="Arial" charset="0"/>
              <a:ea typeface="MS PGothic" charset="0"/>
            </a:endParaRPr>
          </a:p>
          <a:p>
            <a:pPr lvl="2"/>
            <a:endParaRPr lang="en-US" dirty="0" smtClean="0">
              <a:latin typeface="Arial" charset="0"/>
              <a:ea typeface="MS PGothic" charset="0"/>
            </a:endParaRPr>
          </a:p>
          <a:p>
            <a:pPr lvl="2"/>
            <a:endParaRPr lang="en-US" dirty="0" smtClean="0">
              <a:latin typeface="Arial" charset="0"/>
              <a:ea typeface="MS PGothic" charset="0"/>
            </a:endParaRPr>
          </a:p>
          <a:p>
            <a:pPr lvl="2"/>
            <a:endParaRPr lang="en-US" dirty="0" smtClean="0">
              <a:latin typeface="Arial" charset="0"/>
              <a:ea typeface="MS PGothic" charset="0"/>
            </a:endParaRPr>
          </a:p>
          <a:p>
            <a:pPr lvl="1"/>
            <a:r>
              <a:rPr lang="en-US" b="1" dirty="0" smtClean="0">
                <a:solidFill>
                  <a:srgbClr val="C00000"/>
                </a:solidFill>
                <a:latin typeface="Arial" charset="0"/>
                <a:ea typeface="MS PGothic" charset="0"/>
              </a:rPr>
              <a:t>Cumulative distribution function (CDF</a:t>
            </a:r>
            <a:r>
              <a:rPr lang="en-US" b="1" dirty="0" smtClean="0">
                <a:latin typeface="Arial" charset="0"/>
                <a:ea typeface="MS PGothic" charset="0"/>
              </a:rPr>
              <a:t>)</a:t>
            </a:r>
            <a:r>
              <a:rPr lang="en-US" dirty="0" smtClean="0">
                <a:latin typeface="Arial" charset="0"/>
                <a:ea typeface="MS PGothic" charset="0"/>
              </a:rPr>
              <a:t>:</a:t>
            </a:r>
          </a:p>
          <a:p>
            <a:pPr lvl="1"/>
            <a:endParaRPr lang="en-US" dirty="0" smtClean="0">
              <a:latin typeface="Arial" charset="0"/>
              <a:ea typeface="MS PGothic" charset="0"/>
            </a:endParaRPr>
          </a:p>
          <a:p>
            <a:pPr lvl="3"/>
            <a:endParaRPr lang="en-US" dirty="0" smtClean="0">
              <a:latin typeface="Arial" charset="0"/>
              <a:ea typeface="MS PGothic" charset="0"/>
            </a:endParaRPr>
          </a:p>
          <a:p>
            <a:pPr lvl="3"/>
            <a:endParaRPr lang="en-US" dirty="0" smtClean="0">
              <a:latin typeface="Arial" charset="0"/>
              <a:ea typeface="MS PGothic" charset="0"/>
            </a:endParaRPr>
          </a:p>
          <a:p>
            <a:pPr lvl="2"/>
            <a:r>
              <a:rPr lang="en-US" b="1" dirty="0" smtClean="0">
                <a:latin typeface="Arial" charset="0"/>
                <a:ea typeface="MS PGothic" charset="0"/>
              </a:rPr>
              <a:t>A stair step function</a:t>
            </a:r>
          </a:p>
          <a:p>
            <a:pPr lvl="1"/>
            <a:endParaRPr lang="en-US" dirty="0" smtClean="0">
              <a:latin typeface="Arial" charset="0"/>
              <a:ea typeface="MS PGothic" charset="0"/>
            </a:endParaRPr>
          </a:p>
          <a:p>
            <a:pPr lvl="1"/>
            <a:endParaRPr lang="en-US" b="1" dirty="0" smtClean="0"/>
          </a:p>
          <a:p>
            <a:endParaRPr lang="en-US" dirty="0"/>
          </a:p>
        </p:txBody>
      </p:sp>
      <p:graphicFrame>
        <p:nvGraphicFramePr>
          <p:cNvPr id="73733" name="Object 5"/>
          <p:cNvGraphicFramePr>
            <a:graphicFrameLocks/>
          </p:cNvGraphicFramePr>
          <p:nvPr/>
        </p:nvGraphicFramePr>
        <p:xfrm>
          <a:off x="3373456" y="2297503"/>
          <a:ext cx="2247900" cy="457200"/>
        </p:xfrm>
        <a:graphic>
          <a:graphicData uri="http://schemas.openxmlformats.org/presentationml/2006/ole">
            <mc:AlternateContent xmlns:mc="http://schemas.openxmlformats.org/markup-compatibility/2006">
              <mc:Choice xmlns:v="urn:schemas-microsoft-com:vml" Requires="v">
                <p:oleObj spid="_x0000_s48323" name="Equation" r:id="rId4" imgW="1065882" imgH="203261" progId="Equation.3">
                  <p:embed/>
                </p:oleObj>
              </mc:Choice>
              <mc:Fallback>
                <p:oleObj name="Equation" r:id="rId4" imgW="1065882" imgH="203261"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3456" y="2297503"/>
                        <a:ext cx="2247900"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3734" name="Object 6"/>
          <p:cNvGraphicFramePr>
            <a:graphicFrameLocks/>
          </p:cNvGraphicFramePr>
          <p:nvPr/>
        </p:nvGraphicFramePr>
        <p:xfrm>
          <a:off x="1758950" y="2919413"/>
          <a:ext cx="4035425" cy="925512"/>
        </p:xfrm>
        <a:graphic>
          <a:graphicData uri="http://schemas.openxmlformats.org/presentationml/2006/ole">
            <mc:AlternateContent xmlns:mc="http://schemas.openxmlformats.org/markup-compatibility/2006">
              <mc:Choice xmlns:v="urn:schemas-microsoft-com:vml" Requires="v">
                <p:oleObj spid="_x0000_s48324" name="Equation" r:id="rId6" imgW="2069664" imgH="482278" progId="Equation.3">
                  <p:embed/>
                </p:oleObj>
              </mc:Choice>
              <mc:Fallback>
                <p:oleObj name="Equation" r:id="rId6" imgW="2069664" imgH="482278"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8950" y="2919413"/>
                        <a:ext cx="4035425" cy="925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3735" name="Object 7"/>
          <p:cNvGraphicFramePr>
            <a:graphicFrameLocks/>
          </p:cNvGraphicFramePr>
          <p:nvPr/>
        </p:nvGraphicFramePr>
        <p:xfrm>
          <a:off x="1870148" y="3820928"/>
          <a:ext cx="1397000" cy="685800"/>
        </p:xfrm>
        <a:graphic>
          <a:graphicData uri="http://schemas.openxmlformats.org/presentationml/2006/ole">
            <mc:AlternateContent xmlns:mc="http://schemas.openxmlformats.org/markup-compatibility/2006">
              <mc:Choice xmlns:v="urn:schemas-microsoft-com:vml" Requires="v">
                <p:oleObj spid="_x0000_s48325" name="Equation" r:id="rId8" imgW="749047" imgH="431570" progId="Equation.3">
                  <p:embed/>
                </p:oleObj>
              </mc:Choice>
              <mc:Fallback>
                <p:oleObj name="Equation" r:id="rId8" imgW="749047" imgH="431570"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0148" y="3820928"/>
                        <a:ext cx="1397000" cy="685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3736" name="Object 8"/>
          <p:cNvGraphicFramePr>
            <a:graphicFrameLocks/>
          </p:cNvGraphicFramePr>
          <p:nvPr/>
        </p:nvGraphicFramePr>
        <p:xfrm>
          <a:off x="3337146" y="4952702"/>
          <a:ext cx="2006600" cy="723900"/>
        </p:xfrm>
        <a:graphic>
          <a:graphicData uri="http://schemas.openxmlformats.org/presentationml/2006/ole">
            <mc:AlternateContent xmlns:mc="http://schemas.openxmlformats.org/markup-compatibility/2006">
              <mc:Choice xmlns:v="urn:schemas-microsoft-com:vml" Requires="v">
                <p:oleObj spid="_x0000_s48326" name="Equation" r:id="rId10" imgW="1053847" imgH="368185" progId="Equation.3">
                  <p:embed/>
                </p:oleObj>
              </mc:Choice>
              <mc:Fallback>
                <p:oleObj name="Equation" r:id="rId10" imgW="1053847" imgH="368185" progId="Equation.3">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37146" y="4952702"/>
                        <a:ext cx="2006600" cy="723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3742" name="Picture 14" descr="http://www.gaussianwaves.com/gaussianwaves/wp-content/uploads/2012/09/PMF-and-CDF-of-discrete-uniform-random-variable.png"/>
          <p:cNvPicPr>
            <a:picLocks noChangeAspect="1" noChangeArrowheads="1"/>
          </p:cNvPicPr>
          <p:nvPr/>
        </p:nvPicPr>
        <p:blipFill>
          <a:blip r:embed="rId3" cstate="print"/>
          <a:srcRect b="48527"/>
          <a:stretch>
            <a:fillRect/>
          </a:stretch>
        </p:blipFill>
        <p:spPr bwMode="auto">
          <a:xfrm>
            <a:off x="5836867" y="1520451"/>
            <a:ext cx="2885888" cy="1782540"/>
          </a:xfrm>
          <a:prstGeom prst="rect">
            <a:avLst/>
          </a:prstGeom>
          <a:noFill/>
        </p:spPr>
      </p:pic>
    </p:spTree>
    <p:extLst>
      <p:ext uri="{BB962C8B-B14F-4D97-AF65-F5344CB8AC3E}">
        <p14:creationId xmlns:p14="http://schemas.microsoft.com/office/powerpoint/2010/main" val="1553353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3000">
                <a:latin typeface="Arial" charset="0"/>
                <a:ea typeface="MS PGothic" charset="0"/>
              </a:rPr>
              <a:t>Discrete/Continuous Random Variables</a:t>
            </a:r>
          </a:p>
        </p:txBody>
      </p:sp>
      <p:sp>
        <p:nvSpPr>
          <p:cNvPr id="31746" name="Content Placeholder 2"/>
          <p:cNvSpPr>
            <a:spLocks noGrp="1"/>
          </p:cNvSpPr>
          <p:nvPr>
            <p:ph idx="1"/>
          </p:nvPr>
        </p:nvSpPr>
        <p:spPr/>
        <p:txBody>
          <a:bodyPr/>
          <a:lstStyle/>
          <a:p>
            <a:r>
              <a:rPr lang="en-US" dirty="0" smtClean="0">
                <a:latin typeface="Arial" charset="0"/>
                <a:ea typeface="MS PGothic" charset="0"/>
              </a:rPr>
              <a:t>Random </a:t>
            </a:r>
            <a:r>
              <a:rPr lang="en-US" dirty="0">
                <a:latin typeface="Arial" charset="0"/>
                <a:ea typeface="MS PGothic" charset="0"/>
              </a:rPr>
              <a:t>variables can also take on a continuum of possible values (known as </a:t>
            </a:r>
            <a:r>
              <a:rPr lang="en-US" b="1" i="1" dirty="0">
                <a:solidFill>
                  <a:srgbClr val="0000FF"/>
                </a:solidFill>
                <a:latin typeface="Arial" charset="0"/>
                <a:ea typeface="MS PGothic" charset="0"/>
              </a:rPr>
              <a:t>continuous</a:t>
            </a:r>
            <a:r>
              <a:rPr lang="en-US" dirty="0">
                <a:solidFill>
                  <a:srgbClr val="0000FF"/>
                </a:solidFill>
                <a:latin typeface="Arial" charset="0"/>
                <a:ea typeface="MS PGothic" charset="0"/>
              </a:rPr>
              <a:t> </a:t>
            </a:r>
            <a:r>
              <a:rPr lang="en-US" dirty="0">
                <a:latin typeface="Arial" charset="0"/>
                <a:ea typeface="MS PGothic" charset="0"/>
              </a:rPr>
              <a:t>random variables).</a:t>
            </a:r>
          </a:p>
          <a:p>
            <a:endParaRPr lang="en-US" dirty="0">
              <a:latin typeface="Arial" charset="0"/>
              <a:ea typeface="MS PGothic" charset="0"/>
            </a:endParaRPr>
          </a:p>
          <a:p>
            <a:r>
              <a:rPr lang="en-US" dirty="0">
                <a:latin typeface="Arial" charset="0"/>
                <a:ea typeface="MS PGothic" charset="0"/>
              </a:rPr>
              <a:t>Example: A random variable denoting the lifetime of a car, when the car</a:t>
            </a:r>
            <a:r>
              <a:rPr lang="ja-JP" altLang="en-US" dirty="0">
                <a:latin typeface="Arial" charset="0"/>
                <a:ea typeface="MS PGothic" charset="0"/>
              </a:rPr>
              <a:t>’</a:t>
            </a:r>
            <a:r>
              <a:rPr lang="en-US" altLang="ja-JP" dirty="0">
                <a:latin typeface="Arial" charset="0"/>
                <a:ea typeface="MS PGothic" charset="0"/>
              </a:rPr>
              <a:t>s lifetime is assumed to take on any value in some interval </a:t>
            </a:r>
            <a:r>
              <a:rPr lang="en-US" altLang="ja-JP" i="1" dirty="0">
                <a:latin typeface="Arial" charset="0"/>
                <a:ea typeface="MS PGothic" charset="0"/>
              </a:rPr>
              <a:t>(</a:t>
            </a:r>
            <a:r>
              <a:rPr lang="en-US" altLang="ja-JP" i="1" dirty="0" err="1">
                <a:latin typeface="Arial" charset="0"/>
                <a:ea typeface="MS PGothic" charset="0"/>
              </a:rPr>
              <a:t>a,b</a:t>
            </a:r>
            <a:r>
              <a:rPr lang="en-US" altLang="ja-JP" i="1" dirty="0">
                <a:latin typeface="Arial" charset="0"/>
                <a:ea typeface="MS PGothic" charset="0"/>
              </a:rPr>
              <a:t>). </a:t>
            </a:r>
          </a:p>
          <a:p>
            <a:endParaRPr lang="en-US" dirty="0">
              <a:latin typeface="Arial" charset="0"/>
              <a:ea typeface="MS PGothic" charset="0"/>
            </a:endParaRPr>
          </a:p>
          <a:p>
            <a:pPr>
              <a:buFontTx/>
              <a:buNone/>
            </a:pPr>
            <a:r>
              <a:rPr lang="en-US" dirty="0">
                <a:latin typeface="Arial" charset="0"/>
                <a:ea typeface="MS PGothic" charset="0"/>
              </a:rPr>
              <a:t> </a:t>
            </a:r>
          </a:p>
        </p:txBody>
      </p:sp>
    </p:spTree>
    <p:extLst>
      <p:ext uri="{BB962C8B-B14F-4D97-AF65-F5344CB8AC3E}">
        <p14:creationId xmlns:p14="http://schemas.microsoft.com/office/powerpoint/2010/main" val="1527890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smtClean="0">
                <a:latin typeface="Arial" charset="0"/>
                <a:ea typeface="MS PGothic" charset="0"/>
              </a:rPr>
              <a:t>Continuous Random Variables</a:t>
            </a:r>
            <a:endParaRPr lang="en-US" dirty="0">
              <a:latin typeface="Arial" charset="0"/>
              <a:ea typeface="MS PGothic" charset="0"/>
            </a:endParaRPr>
          </a:p>
        </p:txBody>
      </p:sp>
      <p:sp>
        <p:nvSpPr>
          <p:cNvPr id="35842" name="Content Placeholder 2"/>
          <p:cNvSpPr>
            <a:spLocks noGrp="1"/>
          </p:cNvSpPr>
          <p:nvPr>
            <p:ph idx="1"/>
          </p:nvPr>
        </p:nvSpPr>
        <p:spPr>
          <a:xfrm>
            <a:off x="685800" y="1255628"/>
            <a:ext cx="7772400" cy="4805959"/>
          </a:xfrm>
        </p:spPr>
        <p:txBody>
          <a:bodyPr/>
          <a:lstStyle/>
          <a:p>
            <a:pPr marL="234950" indent="-234950"/>
            <a:r>
              <a:rPr lang="en-US" sz="1800" dirty="0" smtClean="0"/>
              <a:t>Random variables  whose </a:t>
            </a:r>
            <a:r>
              <a:rPr lang="en-US" sz="1800" dirty="0" smtClean="0">
                <a:solidFill>
                  <a:srgbClr val="C00000"/>
                </a:solidFill>
              </a:rPr>
              <a:t>set of possible values is uncountable</a:t>
            </a:r>
          </a:p>
          <a:p>
            <a:pPr marL="234950" indent="-234950"/>
            <a:endParaRPr lang="en-US" sz="1400" dirty="0" smtClean="0">
              <a:solidFill>
                <a:srgbClr val="C00000"/>
              </a:solidFill>
            </a:endParaRPr>
          </a:p>
          <a:p>
            <a:pPr marL="234950" indent="-234950"/>
            <a:r>
              <a:rPr lang="en-US" sz="1800" i="1" dirty="0" smtClean="0"/>
              <a:t>X</a:t>
            </a:r>
            <a:r>
              <a:rPr lang="en-US" sz="1800" dirty="0" smtClean="0"/>
              <a:t> is a continuous random variable if there exists </a:t>
            </a:r>
            <a:r>
              <a:rPr lang="en-US" sz="1800" dirty="0" smtClean="0">
                <a:solidFill>
                  <a:srgbClr val="C00000"/>
                </a:solidFill>
              </a:rPr>
              <a:t>a nonnegative function </a:t>
            </a:r>
            <a:r>
              <a:rPr lang="en-US" sz="1800" i="1" dirty="0" smtClean="0">
                <a:solidFill>
                  <a:srgbClr val="C00000"/>
                </a:solidFill>
              </a:rPr>
              <a:t>f(x)</a:t>
            </a:r>
            <a:r>
              <a:rPr lang="en-US" sz="1800" dirty="0" smtClean="0">
                <a:solidFill>
                  <a:srgbClr val="C00000"/>
                </a:solidFill>
              </a:rPr>
              <a:t> defined for all real    </a:t>
            </a:r>
            <a:r>
              <a:rPr lang="en-US" sz="1800" dirty="0" smtClean="0"/>
              <a:t>                 , having the property that for any set of </a:t>
            </a:r>
            <a:r>
              <a:rPr lang="en-US" sz="1800" i="1" dirty="0" smtClean="0"/>
              <a:t>B</a:t>
            </a:r>
            <a:r>
              <a:rPr lang="en-US" sz="1800" dirty="0" smtClean="0"/>
              <a:t> real numbers</a:t>
            </a:r>
          </a:p>
          <a:p>
            <a:pPr marL="0" indent="0">
              <a:buNone/>
            </a:pPr>
            <a:endParaRPr lang="en-US" i="1" dirty="0" smtClean="0">
              <a:latin typeface="Times New Roman" panose="02020603050405020304" pitchFamily="18" charset="0"/>
              <a:ea typeface="MS PGothic" charset="0"/>
              <a:cs typeface="Times New Roman" panose="02020603050405020304" pitchFamily="18" charset="0"/>
            </a:endParaRPr>
          </a:p>
          <a:p>
            <a:pPr marL="234950" indent="-234950"/>
            <a:endParaRPr lang="en-US" i="1" dirty="0" smtClean="0">
              <a:latin typeface="Times New Roman" panose="02020603050405020304" pitchFamily="18" charset="0"/>
              <a:ea typeface="MS PGothic" charset="0"/>
              <a:cs typeface="Times New Roman" panose="02020603050405020304" pitchFamily="18" charset="0"/>
            </a:endParaRPr>
          </a:p>
          <a:p>
            <a:pPr marL="234950" indent="-234950"/>
            <a:r>
              <a:rPr lang="en-US" i="1" dirty="0" smtClean="0">
                <a:solidFill>
                  <a:srgbClr val="C00000"/>
                </a:solidFill>
                <a:latin typeface="Times New Roman" panose="02020603050405020304" pitchFamily="18" charset="0"/>
                <a:ea typeface="MS PGothic" charset="0"/>
                <a:cs typeface="Times New Roman" panose="02020603050405020304" pitchFamily="18" charset="0"/>
              </a:rPr>
              <a:t>f(x) </a:t>
            </a:r>
            <a:r>
              <a:rPr lang="en-US" dirty="0" smtClean="0">
                <a:latin typeface="+mj-lt"/>
                <a:ea typeface="MS PGothic" charset="0"/>
                <a:cs typeface="Times New Roman" panose="02020603050405020304" pitchFamily="18" charset="0"/>
              </a:rPr>
              <a:t>is called the </a:t>
            </a:r>
            <a:r>
              <a:rPr lang="en-US" i="1" dirty="0" smtClean="0">
                <a:solidFill>
                  <a:srgbClr val="C00000"/>
                </a:solidFill>
                <a:latin typeface="+mj-lt"/>
                <a:ea typeface="MS PGothic" charset="0"/>
                <a:cs typeface="Times New Roman" panose="02020603050405020304" pitchFamily="18" charset="0"/>
              </a:rPr>
              <a:t>probability density </a:t>
            </a:r>
            <a:r>
              <a:rPr lang="en-US" i="1" dirty="0" smtClean="0">
                <a:solidFill>
                  <a:srgbClr val="C00000"/>
                </a:solidFill>
                <a:latin typeface="+mj-lt"/>
                <a:ea typeface="MS PGothic" charset="0"/>
                <a:cs typeface="Times New Roman" panose="02020603050405020304" pitchFamily="18" charset="0"/>
              </a:rPr>
              <a:t>function (pdf) </a:t>
            </a:r>
            <a:r>
              <a:rPr lang="en-US" dirty="0" smtClean="0">
                <a:solidFill>
                  <a:srgbClr val="C00000"/>
                </a:solidFill>
                <a:latin typeface="+mj-lt"/>
                <a:ea typeface="MS PGothic" charset="0"/>
                <a:cs typeface="Times New Roman" panose="02020603050405020304" pitchFamily="18" charset="0"/>
              </a:rPr>
              <a:t>of</a:t>
            </a:r>
            <a:r>
              <a:rPr lang="en-US" dirty="0" smtClean="0">
                <a:latin typeface="+mj-lt"/>
                <a:ea typeface="MS PGothic" charset="0"/>
                <a:cs typeface="Times New Roman" panose="02020603050405020304" pitchFamily="18" charset="0"/>
              </a:rPr>
              <a:t> the random variable </a:t>
            </a:r>
            <a:r>
              <a:rPr lang="en-US" i="1" dirty="0" smtClean="0">
                <a:solidFill>
                  <a:srgbClr val="C00000"/>
                </a:solidFill>
                <a:latin typeface="Times New Roman" panose="02020603050405020304" pitchFamily="18" charset="0"/>
                <a:ea typeface="MS PGothic" charset="0"/>
                <a:cs typeface="Times New Roman" panose="02020603050405020304" pitchFamily="18" charset="0"/>
              </a:rPr>
              <a:t>X</a:t>
            </a:r>
          </a:p>
          <a:p>
            <a:pPr marL="230188" indent="-230188"/>
            <a:endParaRPr lang="en-US" sz="1600" i="1" dirty="0" smtClean="0">
              <a:latin typeface="Times New Roman" panose="02020603050405020304" pitchFamily="18" charset="0"/>
              <a:ea typeface="MS PGothic" charset="0"/>
              <a:cs typeface="Times New Roman" panose="02020603050405020304" pitchFamily="18" charset="0"/>
            </a:endParaRPr>
          </a:p>
          <a:p>
            <a:pPr marL="230188" indent="-230188"/>
            <a:r>
              <a:rPr lang="en-US" dirty="0" smtClean="0">
                <a:latin typeface="+mj-lt"/>
                <a:ea typeface="MS PGothic" charset="0"/>
                <a:cs typeface="Times New Roman" panose="02020603050405020304" pitchFamily="18" charset="0"/>
              </a:rPr>
              <a:t>The probability that </a:t>
            </a:r>
            <a:r>
              <a:rPr lang="en-US" i="1" dirty="0" smtClean="0">
                <a:latin typeface="Times New Roman" panose="02020603050405020304" pitchFamily="18" charset="0"/>
                <a:ea typeface="MS PGothic" charset="0"/>
                <a:cs typeface="Times New Roman" panose="02020603050405020304" pitchFamily="18" charset="0"/>
              </a:rPr>
              <a:t>X </a:t>
            </a:r>
            <a:r>
              <a:rPr lang="en-US" dirty="0" smtClean="0">
                <a:latin typeface="+mj-lt"/>
                <a:ea typeface="MS PGothic" charset="0"/>
                <a:cs typeface="Times New Roman" panose="02020603050405020304" pitchFamily="18" charset="0"/>
              </a:rPr>
              <a:t>will be in </a:t>
            </a:r>
            <a:r>
              <a:rPr lang="en-US" i="1" dirty="0" smtClean="0">
                <a:latin typeface="Times New Roman" panose="02020603050405020304" pitchFamily="18" charset="0"/>
                <a:ea typeface="MS PGothic" charset="0"/>
                <a:cs typeface="Times New Roman" panose="02020603050405020304" pitchFamily="18" charset="0"/>
              </a:rPr>
              <a:t>B </a:t>
            </a:r>
            <a:r>
              <a:rPr lang="en-US" dirty="0" smtClean="0">
                <a:latin typeface="+mj-lt"/>
                <a:ea typeface="MS PGothic" charset="0"/>
                <a:cs typeface="Times New Roman" panose="02020603050405020304" pitchFamily="18" charset="0"/>
              </a:rPr>
              <a:t>may be obtained by integrating the probability density function over the set </a:t>
            </a:r>
            <a:r>
              <a:rPr lang="en-US" i="1" dirty="0" smtClean="0">
                <a:latin typeface="Times New Roman" panose="02020603050405020304" pitchFamily="18" charset="0"/>
                <a:ea typeface="MS PGothic" charset="0"/>
                <a:cs typeface="Times New Roman" panose="02020603050405020304" pitchFamily="18" charset="0"/>
              </a:rPr>
              <a:t>B.  </a:t>
            </a:r>
            <a:r>
              <a:rPr lang="en-US" dirty="0" smtClean="0">
                <a:latin typeface="+mj-lt"/>
                <a:ea typeface="MS PGothic" charset="0"/>
                <a:cs typeface="Times New Roman" panose="02020603050405020304" pitchFamily="18" charset="0"/>
              </a:rPr>
              <a:t>Since</a:t>
            </a:r>
            <a:r>
              <a:rPr lang="en-US" i="1" dirty="0" smtClean="0">
                <a:latin typeface="Times New Roman" panose="02020603050405020304" pitchFamily="18" charset="0"/>
                <a:ea typeface="MS PGothic" charset="0"/>
                <a:cs typeface="Times New Roman" panose="02020603050405020304" pitchFamily="18" charset="0"/>
              </a:rPr>
              <a:t> X </a:t>
            </a:r>
            <a:r>
              <a:rPr lang="en-US" dirty="0" smtClean="0">
                <a:latin typeface="+mj-lt"/>
                <a:ea typeface="MS PGothic" charset="0"/>
                <a:cs typeface="Times New Roman" panose="02020603050405020304" pitchFamily="18" charset="0"/>
              </a:rPr>
              <a:t>must assume some value</a:t>
            </a:r>
            <a:r>
              <a:rPr lang="en-US" i="1" dirty="0" smtClean="0">
                <a:latin typeface="Times New Roman" panose="02020603050405020304" pitchFamily="18" charset="0"/>
                <a:ea typeface="MS PGothic" charset="0"/>
                <a:cs typeface="Times New Roman" panose="02020603050405020304" pitchFamily="18" charset="0"/>
              </a:rPr>
              <a:t>, </a:t>
            </a:r>
            <a:r>
              <a:rPr lang="en-US" i="1" dirty="0" smtClean="0">
                <a:solidFill>
                  <a:srgbClr val="C00000"/>
                </a:solidFill>
                <a:latin typeface="Times New Roman" panose="02020603050405020304" pitchFamily="18" charset="0"/>
                <a:ea typeface="MS PGothic" charset="0"/>
                <a:cs typeface="Times New Roman" panose="02020603050405020304" pitchFamily="18" charset="0"/>
              </a:rPr>
              <a:t>f(x) </a:t>
            </a:r>
            <a:r>
              <a:rPr lang="en-US" dirty="0" smtClean="0">
                <a:solidFill>
                  <a:srgbClr val="C00000"/>
                </a:solidFill>
                <a:latin typeface="+mj-lt"/>
                <a:ea typeface="MS PGothic" charset="0"/>
                <a:cs typeface="Times New Roman" panose="02020603050405020304" pitchFamily="18" charset="0"/>
              </a:rPr>
              <a:t>must satisfy</a:t>
            </a:r>
          </a:p>
          <a:p>
            <a:pPr marL="230188" indent="-230188"/>
            <a:endParaRPr lang="en-US" dirty="0" smtClean="0">
              <a:latin typeface="Arial" charset="0"/>
              <a:ea typeface="MS PGothic" charset="0"/>
            </a:endParaRPr>
          </a:p>
        </p:txBody>
      </p:sp>
      <p:graphicFrame>
        <p:nvGraphicFramePr>
          <p:cNvPr id="3" name="Object 2"/>
          <p:cNvGraphicFramePr>
            <a:graphicFrameLocks/>
          </p:cNvGraphicFramePr>
          <p:nvPr>
            <p:extLst/>
          </p:nvPr>
        </p:nvGraphicFramePr>
        <p:xfrm>
          <a:off x="211138" y="4962525"/>
          <a:ext cx="220662" cy="431800"/>
        </p:xfrm>
        <a:graphic>
          <a:graphicData uri="http://schemas.openxmlformats.org/presentationml/2006/ole">
            <mc:AlternateContent xmlns:mc="http://schemas.openxmlformats.org/markup-compatibility/2006">
              <mc:Choice xmlns:v="urn:schemas-microsoft-com:vml" Requires="v">
                <p:oleObj spid="_x0000_s49347" name="Equation" r:id="rId3" imgW="114120" imgH="215640" progId="Equation.3">
                  <p:embed/>
                </p:oleObj>
              </mc:Choice>
              <mc:Fallback>
                <p:oleObj name="Equation" r:id="rId3" imgW="114120" imgH="21564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8" y="4962525"/>
                        <a:ext cx="220662" cy="431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p:cNvGraphicFramePr>
          <p:nvPr>
            <p:extLst/>
          </p:nvPr>
        </p:nvGraphicFramePr>
        <p:xfrm>
          <a:off x="2168014" y="5418052"/>
          <a:ext cx="4355920" cy="643535"/>
        </p:xfrm>
        <a:graphic>
          <a:graphicData uri="http://schemas.openxmlformats.org/presentationml/2006/ole">
            <mc:AlternateContent xmlns:mc="http://schemas.openxmlformats.org/markup-compatibility/2006">
              <mc:Choice xmlns:v="urn:schemas-microsoft-com:vml" Requires="v">
                <p:oleObj spid="_x0000_s49348" name="Equation" r:id="rId5" imgW="1993680" imgH="330120" progId="Equation.3">
                  <p:embed/>
                </p:oleObj>
              </mc:Choice>
              <mc:Fallback>
                <p:oleObj name="Equation" r:id="rId5" imgW="1993680" imgH="330120"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8014" y="5418052"/>
                        <a:ext cx="4355920" cy="64353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p:cNvGraphicFramePr>
          <p:nvPr>
            <p:extLst/>
          </p:nvPr>
        </p:nvGraphicFramePr>
        <p:xfrm>
          <a:off x="3398146" y="2789291"/>
          <a:ext cx="2697162" cy="765175"/>
        </p:xfrm>
        <a:graphic>
          <a:graphicData uri="http://schemas.openxmlformats.org/presentationml/2006/ole">
            <mc:AlternateContent xmlns:mc="http://schemas.openxmlformats.org/markup-compatibility/2006">
              <mc:Choice xmlns:v="urn:schemas-microsoft-com:vml" Requires="v">
                <p:oleObj spid="_x0000_s49349" name="Equation" r:id="rId7" imgW="1384300" imgH="368300" progId="Equation.3">
                  <p:embed/>
                </p:oleObj>
              </mc:Choice>
              <mc:Fallback>
                <p:oleObj name="Equation" r:id="rId7" imgW="1384300" imgH="368300" progId="Equation.3">
                  <p:embed/>
                  <p:pic>
                    <p:nvPicPr>
                      <p:cNvPr id="0" name=""/>
                      <p:cNvPicPr>
                        <a:picLocks noChangeArrowheads="1"/>
                      </p:cNvPicPr>
                      <p:nvPr/>
                    </p:nvPicPr>
                    <p:blipFill>
                      <a:blip r:embed="rId8"/>
                      <a:srcRect/>
                      <a:stretch>
                        <a:fillRect/>
                      </a:stretch>
                    </p:blipFill>
                    <p:spPr bwMode="auto">
                      <a:xfrm>
                        <a:off x="3398146" y="2789291"/>
                        <a:ext cx="2697162" cy="765175"/>
                      </a:xfrm>
                      <a:prstGeom prst="rect">
                        <a:avLst/>
                      </a:prstGeom>
                      <a:noFill/>
                      <a:extLst/>
                    </p:spPr>
                  </p:pic>
                </p:oleObj>
              </mc:Fallback>
            </mc:AlternateContent>
          </a:graphicData>
        </a:graphic>
      </p:graphicFrame>
      <p:graphicFrame>
        <p:nvGraphicFramePr>
          <p:cNvPr id="2" name="Object 1"/>
          <p:cNvGraphicFramePr>
            <a:graphicFrameLocks/>
          </p:cNvGraphicFramePr>
          <p:nvPr>
            <p:extLst/>
          </p:nvPr>
        </p:nvGraphicFramePr>
        <p:xfrm>
          <a:off x="3260725" y="2146438"/>
          <a:ext cx="1311275" cy="315913"/>
        </p:xfrm>
        <a:graphic>
          <a:graphicData uri="http://schemas.openxmlformats.org/presentationml/2006/ole">
            <mc:AlternateContent xmlns:mc="http://schemas.openxmlformats.org/markup-compatibility/2006">
              <mc:Choice xmlns:v="urn:schemas-microsoft-com:vml" Requires="v">
                <p:oleObj spid="_x0000_s49350" name="Equation" r:id="rId9" imgW="736600" imgH="203200" progId="Equation.3">
                  <p:embed/>
                </p:oleObj>
              </mc:Choice>
              <mc:Fallback>
                <p:oleObj name="Equation" r:id="rId9" imgW="736600" imgH="203200" progId="Equation.3">
                  <p:embed/>
                  <p:pic>
                    <p:nvPicPr>
                      <p:cNvPr id="0" name=""/>
                      <p:cNvPicPr>
                        <a:picLocks noChangeArrowheads="1"/>
                      </p:cNvPicPr>
                      <p:nvPr/>
                    </p:nvPicPr>
                    <p:blipFill>
                      <a:blip r:embed="rId10"/>
                      <a:srcRect/>
                      <a:stretch>
                        <a:fillRect/>
                      </a:stretch>
                    </p:blipFill>
                    <p:spPr bwMode="auto">
                      <a:xfrm>
                        <a:off x="3260725" y="2146438"/>
                        <a:ext cx="1311275" cy="3159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928427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smtClean="0">
                <a:latin typeface="Arial" charset="0"/>
                <a:ea typeface="MS PGothic" charset="0"/>
              </a:rPr>
              <a:t>Continuous Random Variables Cont’d</a:t>
            </a:r>
            <a:endParaRPr lang="en-US" dirty="0">
              <a:latin typeface="Arial" charset="0"/>
              <a:ea typeface="MS PGothic" charset="0"/>
            </a:endParaRPr>
          </a:p>
        </p:txBody>
      </p:sp>
      <p:sp>
        <p:nvSpPr>
          <p:cNvPr id="35842" name="Content Placeholder 2"/>
          <p:cNvSpPr>
            <a:spLocks noGrp="1"/>
          </p:cNvSpPr>
          <p:nvPr>
            <p:ph idx="1"/>
          </p:nvPr>
        </p:nvSpPr>
        <p:spPr>
          <a:xfrm>
            <a:off x="685800" y="1186598"/>
            <a:ext cx="7772400" cy="4818915"/>
          </a:xfrm>
        </p:spPr>
        <p:txBody>
          <a:bodyPr/>
          <a:lstStyle/>
          <a:p>
            <a:r>
              <a:rPr lang="en-US" sz="1800" dirty="0" smtClean="0"/>
              <a:t>All probability statements about </a:t>
            </a:r>
            <a:r>
              <a:rPr lang="en-US" sz="1800" i="1" dirty="0" smtClean="0">
                <a:latin typeface="Times New Roman" panose="02020603050405020304" pitchFamily="18" charset="0"/>
                <a:cs typeface="Times New Roman" panose="02020603050405020304" pitchFamily="18" charset="0"/>
              </a:rPr>
              <a:t>X </a:t>
            </a:r>
            <a:r>
              <a:rPr lang="en-US" sz="1800" dirty="0" smtClean="0">
                <a:latin typeface="+mj-lt"/>
                <a:cs typeface="Times New Roman" panose="02020603050405020304" pitchFamily="18" charset="0"/>
              </a:rPr>
              <a:t>can be answered in terms of </a:t>
            </a:r>
            <a:r>
              <a:rPr lang="en-US" sz="1800" i="1" dirty="0" smtClean="0">
                <a:latin typeface="Times New Roman" panose="02020603050405020304" pitchFamily="18" charset="0"/>
                <a:cs typeface="Times New Roman" panose="02020603050405020304" pitchFamily="18" charset="0"/>
              </a:rPr>
              <a:t>f(x)</a:t>
            </a:r>
            <a:r>
              <a:rPr lang="en-US" sz="1800" dirty="0">
                <a:latin typeface="+mj-lt"/>
                <a:cs typeface="Times New Roman" panose="02020603050405020304" pitchFamily="18" charset="0"/>
              </a:rPr>
              <a:t> </a:t>
            </a:r>
            <a:endParaRPr lang="en-US" sz="1800" dirty="0" smtClean="0">
              <a:latin typeface="+mj-lt"/>
              <a:cs typeface="Times New Roman" panose="02020603050405020304" pitchFamily="18" charset="0"/>
            </a:endParaRPr>
          </a:p>
          <a:p>
            <a:pPr marL="0" indent="0">
              <a:buNone/>
            </a:pPr>
            <a:r>
              <a:rPr lang="en-US" sz="1800" i="1" dirty="0" smtClean="0">
                <a:latin typeface="+mj-lt"/>
                <a:cs typeface="Times New Roman" panose="02020603050405020304" pitchFamily="18" charset="0"/>
              </a:rPr>
              <a:t>      e.g. </a:t>
            </a:r>
            <a:r>
              <a:rPr lang="en-US" sz="1800" dirty="0" smtClean="0">
                <a:latin typeface="+mj-lt"/>
                <a:cs typeface="Times New Roman" panose="02020603050405020304" pitchFamily="18" charset="0"/>
              </a:rPr>
              <a:t>letting </a:t>
            </a:r>
            <a:r>
              <a:rPr lang="en-US" sz="1800" i="1" dirty="0">
                <a:latin typeface="Times New Roman" panose="02020603050405020304" pitchFamily="18" charset="0"/>
                <a:cs typeface="Times New Roman" panose="02020603050405020304" pitchFamily="18" charset="0"/>
              </a:rPr>
              <a:t>B=</a:t>
            </a:r>
            <a:r>
              <a:rPr lang="en-US" sz="1800" dirty="0">
                <a:latin typeface="Times New Roman" panose="02020603050405020304" pitchFamily="18" charset="0"/>
                <a:cs typeface="Times New Roman" panose="02020603050405020304" pitchFamily="18" charset="0"/>
              </a:rPr>
              <a:t>[</a:t>
            </a:r>
            <a:r>
              <a:rPr lang="en-US" sz="1800" i="1" dirty="0" err="1">
                <a:latin typeface="Times New Roman" panose="02020603050405020304" pitchFamily="18" charset="0"/>
                <a:cs typeface="Times New Roman" panose="02020603050405020304" pitchFamily="18" charset="0"/>
              </a:rPr>
              <a:t>a,b</a:t>
            </a:r>
            <a:r>
              <a:rPr lang="en-US" sz="1800" dirty="0">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 </a:t>
            </a:r>
            <a:r>
              <a:rPr lang="en-US" sz="1800" dirty="0" smtClean="0">
                <a:latin typeface="+mj-lt"/>
                <a:cs typeface="Times New Roman" panose="02020603050405020304" pitchFamily="18" charset="0"/>
              </a:rPr>
              <a:t>we obtain</a:t>
            </a:r>
            <a:endParaRPr lang="en-US" sz="1800" i="1" dirty="0">
              <a:latin typeface="Times New Roman" panose="02020603050405020304" pitchFamily="18" charset="0"/>
              <a:cs typeface="Times New Roman" panose="02020603050405020304" pitchFamily="18" charset="0"/>
            </a:endParaRPr>
          </a:p>
          <a:p>
            <a:endParaRPr lang="en-US" sz="1800" dirty="0" smtClean="0"/>
          </a:p>
          <a:p>
            <a:r>
              <a:rPr lang="en-US" sz="1800" dirty="0" smtClean="0"/>
              <a:t>If we let </a:t>
            </a:r>
            <a:r>
              <a:rPr lang="en-US" sz="1800" i="1" dirty="0">
                <a:latin typeface="Times New Roman" panose="02020603050405020304" pitchFamily="18" charset="0"/>
                <a:cs typeface="Times New Roman" panose="02020603050405020304" pitchFamily="18" charset="0"/>
              </a:rPr>
              <a:t>a=b</a:t>
            </a:r>
            <a:r>
              <a:rPr lang="en-US" sz="1800" dirty="0" smtClean="0"/>
              <a:t> in the preceding, </a:t>
            </a:r>
            <a:r>
              <a:rPr lang="en-US" sz="1800" dirty="0" smtClean="0">
                <a:solidFill>
                  <a:srgbClr val="C00000"/>
                </a:solidFill>
              </a:rPr>
              <a:t>then  ?????</a:t>
            </a:r>
          </a:p>
          <a:p>
            <a:endParaRPr lang="en-US" sz="1800" dirty="0" smtClean="0"/>
          </a:p>
          <a:p>
            <a:pPr marL="230188" indent="-230188"/>
            <a:r>
              <a:rPr lang="en-US" dirty="0" smtClean="0">
                <a:solidFill>
                  <a:srgbClr val="C00000"/>
                </a:solidFill>
                <a:latin typeface="+mj-lt"/>
                <a:ea typeface="MS PGothic" charset="0"/>
                <a:cs typeface="Times New Roman" panose="02020603050405020304" pitchFamily="18" charset="0"/>
              </a:rPr>
              <a:t>The relationship between the cumulative distribution </a:t>
            </a:r>
            <a:r>
              <a:rPr lang="en-US" i="1" dirty="0" smtClean="0">
                <a:solidFill>
                  <a:srgbClr val="C00000"/>
                </a:solidFill>
                <a:latin typeface="Times New Roman" panose="02020603050405020304" pitchFamily="18" charset="0"/>
                <a:ea typeface="MS PGothic" charset="0"/>
                <a:cs typeface="Times New Roman" panose="02020603050405020304" pitchFamily="18" charset="0"/>
              </a:rPr>
              <a:t>F(</a:t>
            </a:r>
            <a:r>
              <a:rPr lang="en-US" i="1" dirty="0">
                <a:solidFill>
                  <a:srgbClr val="C00000"/>
                </a:solidFill>
                <a:latin typeface="Times New Roman" panose="02020603050405020304" pitchFamily="18" charset="0"/>
                <a:ea typeface="MS PGothic" charset="0"/>
                <a:cs typeface="Times New Roman" panose="02020603050405020304" pitchFamily="18" charset="0"/>
              </a:rPr>
              <a:t>∙</a:t>
            </a:r>
            <a:r>
              <a:rPr lang="en-US" i="1" dirty="0" smtClean="0">
                <a:solidFill>
                  <a:srgbClr val="C00000"/>
                </a:solidFill>
                <a:latin typeface="Times New Roman" panose="02020603050405020304" pitchFamily="18" charset="0"/>
                <a:ea typeface="MS PGothic" charset="0"/>
                <a:cs typeface="Times New Roman" panose="02020603050405020304" pitchFamily="18" charset="0"/>
              </a:rPr>
              <a:t>) </a:t>
            </a:r>
            <a:r>
              <a:rPr lang="en-US" dirty="0" smtClean="0">
                <a:solidFill>
                  <a:srgbClr val="C00000"/>
                </a:solidFill>
                <a:latin typeface="+mj-lt"/>
                <a:ea typeface="MS PGothic" charset="0"/>
                <a:cs typeface="Times New Roman" panose="02020603050405020304" pitchFamily="18" charset="0"/>
              </a:rPr>
              <a:t>and the probability density</a:t>
            </a:r>
            <a:r>
              <a:rPr lang="en-US" i="1" dirty="0" smtClean="0">
                <a:solidFill>
                  <a:srgbClr val="C00000"/>
                </a:solidFill>
                <a:latin typeface="Times New Roman" panose="02020603050405020304" pitchFamily="18" charset="0"/>
                <a:ea typeface="MS PGothic" charset="0"/>
                <a:cs typeface="Times New Roman" panose="02020603050405020304" pitchFamily="18" charset="0"/>
              </a:rPr>
              <a:t> f(∙)</a:t>
            </a:r>
          </a:p>
          <a:p>
            <a:pPr marL="230188" indent="-230188"/>
            <a:endParaRPr lang="en-US" i="1" dirty="0" smtClean="0">
              <a:solidFill>
                <a:srgbClr val="C00000"/>
              </a:solidFill>
              <a:latin typeface="Times New Roman" panose="02020603050405020304" pitchFamily="18" charset="0"/>
              <a:ea typeface="MS PGothic" charset="0"/>
              <a:cs typeface="Times New Roman" panose="02020603050405020304" pitchFamily="18" charset="0"/>
            </a:endParaRPr>
          </a:p>
          <a:p>
            <a:pPr marL="230188" indent="-230188"/>
            <a:r>
              <a:rPr lang="en-US" dirty="0" smtClean="0">
                <a:latin typeface="+mj-lt"/>
                <a:ea typeface="MS PGothic" charset="0"/>
                <a:cs typeface="Times New Roman" panose="02020603050405020304" pitchFamily="18" charset="0"/>
              </a:rPr>
              <a:t>Differentiating both sides of the preceding yields</a:t>
            </a:r>
          </a:p>
          <a:p>
            <a:pPr marL="230188" indent="-230188"/>
            <a:endParaRPr lang="en-US" dirty="0" smtClean="0">
              <a:latin typeface="Arial" charset="0"/>
              <a:ea typeface="MS PGothic" charset="0"/>
            </a:endParaRPr>
          </a:p>
        </p:txBody>
      </p:sp>
      <p:graphicFrame>
        <p:nvGraphicFramePr>
          <p:cNvPr id="3" name="Object 2"/>
          <p:cNvGraphicFramePr>
            <a:graphicFrameLocks/>
          </p:cNvGraphicFramePr>
          <p:nvPr>
            <p:extLst/>
          </p:nvPr>
        </p:nvGraphicFramePr>
        <p:xfrm>
          <a:off x="211138" y="4962525"/>
          <a:ext cx="220662" cy="431800"/>
        </p:xfrm>
        <a:graphic>
          <a:graphicData uri="http://schemas.openxmlformats.org/presentationml/2006/ole">
            <mc:AlternateContent xmlns:mc="http://schemas.openxmlformats.org/markup-compatibility/2006">
              <mc:Choice xmlns:v="urn:schemas-microsoft-com:vml" Requires="v">
                <p:oleObj spid="_x0000_s50371" name="Equation" r:id="rId4" imgW="114120" imgH="215640" progId="Equation.3">
                  <p:embed/>
                </p:oleObj>
              </mc:Choice>
              <mc:Fallback>
                <p:oleObj name="Equation" r:id="rId4" imgW="114120" imgH="21564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138" y="4962525"/>
                        <a:ext cx="220662" cy="431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p:cNvGraphicFramePr>
          <p:nvPr>
            <p:extLst/>
          </p:nvPr>
        </p:nvGraphicFramePr>
        <p:xfrm>
          <a:off x="3435350" y="5394325"/>
          <a:ext cx="1789113" cy="611188"/>
        </p:xfrm>
        <a:graphic>
          <a:graphicData uri="http://schemas.openxmlformats.org/presentationml/2006/ole">
            <mc:AlternateContent xmlns:mc="http://schemas.openxmlformats.org/markup-compatibility/2006">
              <mc:Choice xmlns:v="urn:schemas-microsoft-com:vml" Requires="v">
                <p:oleObj spid="_x0000_s50372" name="Equation" r:id="rId6" imgW="1002960" imgH="393480" progId="Equation.3">
                  <p:embed/>
                </p:oleObj>
              </mc:Choice>
              <mc:Fallback>
                <p:oleObj name="Equation" r:id="rId6" imgW="1002960" imgH="39348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5350" y="5394325"/>
                        <a:ext cx="1789113" cy="611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p:cNvGraphicFramePr>
          <p:nvPr>
            <p:extLst/>
          </p:nvPr>
        </p:nvGraphicFramePr>
        <p:xfrm>
          <a:off x="3443166" y="4360005"/>
          <a:ext cx="4330700" cy="514350"/>
        </p:xfrm>
        <a:graphic>
          <a:graphicData uri="http://schemas.openxmlformats.org/presentationml/2006/ole">
            <mc:AlternateContent xmlns:mc="http://schemas.openxmlformats.org/markup-compatibility/2006">
              <mc:Choice xmlns:v="urn:schemas-microsoft-com:vml" Requires="v">
                <p:oleObj spid="_x0000_s50373" name="Equation" r:id="rId8" imgW="2222280" imgH="330120" progId="Equation.3">
                  <p:embed/>
                </p:oleObj>
              </mc:Choice>
              <mc:Fallback>
                <p:oleObj name="Equation" r:id="rId8" imgW="2222280" imgH="330120"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3166" y="4360005"/>
                        <a:ext cx="4330700" cy="514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p:cNvGraphicFramePr>
          <p:nvPr>
            <p:extLst/>
          </p:nvPr>
        </p:nvGraphicFramePr>
        <p:xfrm>
          <a:off x="4175002" y="1450975"/>
          <a:ext cx="2803525" cy="514350"/>
        </p:xfrm>
        <a:graphic>
          <a:graphicData uri="http://schemas.openxmlformats.org/presentationml/2006/ole">
            <mc:AlternateContent xmlns:mc="http://schemas.openxmlformats.org/markup-compatibility/2006">
              <mc:Choice xmlns:v="urn:schemas-microsoft-com:vml" Requires="v">
                <p:oleObj spid="_x0000_s50374" name="Equation" r:id="rId10" imgW="1574640" imgH="330120" progId="Equation.3">
                  <p:embed/>
                </p:oleObj>
              </mc:Choice>
              <mc:Fallback>
                <p:oleObj name="Equation" r:id="rId10" imgW="1574640" imgH="330120" progId="Equation.3">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5002" y="1450975"/>
                        <a:ext cx="2803525" cy="514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655187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smtClean="0">
                <a:latin typeface="Arial" charset="0"/>
                <a:ea typeface="MS PGothic" charset="0"/>
              </a:rPr>
              <a:t>Continuous Random Variables Cont’d</a:t>
            </a:r>
            <a:endParaRPr lang="en-US" dirty="0">
              <a:latin typeface="Arial" charset="0"/>
              <a:ea typeface="MS PGothic" charset="0"/>
            </a:endParaRPr>
          </a:p>
        </p:txBody>
      </p:sp>
      <p:sp>
        <p:nvSpPr>
          <p:cNvPr id="35842" name="Content Placeholder 2"/>
          <p:cNvSpPr>
            <a:spLocks noGrp="1"/>
          </p:cNvSpPr>
          <p:nvPr>
            <p:ph idx="1"/>
          </p:nvPr>
        </p:nvSpPr>
        <p:spPr>
          <a:xfrm>
            <a:off x="685800" y="1186598"/>
            <a:ext cx="7772400" cy="4675187"/>
          </a:xfrm>
        </p:spPr>
        <p:txBody>
          <a:bodyPr/>
          <a:lstStyle/>
          <a:p>
            <a:r>
              <a:rPr lang="en-US" sz="1800" dirty="0" smtClean="0"/>
              <a:t>All probability statements about </a:t>
            </a:r>
            <a:r>
              <a:rPr lang="en-US" sz="1800" i="1" dirty="0" smtClean="0">
                <a:latin typeface="Times New Roman" panose="02020603050405020304" pitchFamily="18" charset="0"/>
                <a:cs typeface="Times New Roman" panose="02020603050405020304" pitchFamily="18" charset="0"/>
              </a:rPr>
              <a:t>X </a:t>
            </a:r>
            <a:r>
              <a:rPr lang="en-US" sz="1800" dirty="0" smtClean="0">
                <a:latin typeface="+mj-lt"/>
                <a:cs typeface="Times New Roman" panose="02020603050405020304" pitchFamily="18" charset="0"/>
              </a:rPr>
              <a:t>can be answered in terms of </a:t>
            </a:r>
            <a:r>
              <a:rPr lang="en-US" sz="1800" i="1" dirty="0" smtClean="0">
                <a:latin typeface="Times New Roman" panose="02020603050405020304" pitchFamily="18" charset="0"/>
                <a:cs typeface="Times New Roman" panose="02020603050405020304" pitchFamily="18" charset="0"/>
              </a:rPr>
              <a:t>f(x)</a:t>
            </a:r>
            <a:r>
              <a:rPr lang="en-US" sz="1800" dirty="0">
                <a:latin typeface="+mj-lt"/>
                <a:cs typeface="Times New Roman" panose="02020603050405020304" pitchFamily="18" charset="0"/>
              </a:rPr>
              <a:t> </a:t>
            </a:r>
            <a:endParaRPr lang="en-US" sz="1800" dirty="0" smtClean="0">
              <a:latin typeface="+mj-lt"/>
              <a:cs typeface="Times New Roman" panose="02020603050405020304" pitchFamily="18" charset="0"/>
            </a:endParaRPr>
          </a:p>
          <a:p>
            <a:pPr marL="0" indent="0">
              <a:buNone/>
            </a:pPr>
            <a:r>
              <a:rPr lang="en-US" sz="1800" i="1" dirty="0" smtClean="0">
                <a:latin typeface="+mj-lt"/>
                <a:cs typeface="Times New Roman" panose="02020603050405020304" pitchFamily="18" charset="0"/>
              </a:rPr>
              <a:t>      e.g. </a:t>
            </a:r>
            <a:r>
              <a:rPr lang="en-US" sz="1800" dirty="0" smtClean="0">
                <a:latin typeface="+mj-lt"/>
                <a:cs typeface="Times New Roman" panose="02020603050405020304" pitchFamily="18" charset="0"/>
              </a:rPr>
              <a:t>letting </a:t>
            </a:r>
            <a:r>
              <a:rPr lang="en-US" sz="1800" i="1" dirty="0">
                <a:latin typeface="Times New Roman" panose="02020603050405020304" pitchFamily="18" charset="0"/>
                <a:cs typeface="Times New Roman" panose="02020603050405020304" pitchFamily="18" charset="0"/>
              </a:rPr>
              <a:t>B=</a:t>
            </a:r>
            <a:r>
              <a:rPr lang="en-US" sz="1800" dirty="0">
                <a:latin typeface="Times New Roman" panose="02020603050405020304" pitchFamily="18" charset="0"/>
                <a:cs typeface="Times New Roman" panose="02020603050405020304" pitchFamily="18" charset="0"/>
              </a:rPr>
              <a:t>[</a:t>
            </a:r>
            <a:r>
              <a:rPr lang="en-US" sz="1800" i="1" dirty="0" err="1">
                <a:latin typeface="Times New Roman" panose="02020603050405020304" pitchFamily="18" charset="0"/>
                <a:cs typeface="Times New Roman" panose="02020603050405020304" pitchFamily="18" charset="0"/>
              </a:rPr>
              <a:t>a,b</a:t>
            </a:r>
            <a:r>
              <a:rPr lang="en-US" sz="1800" dirty="0">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 </a:t>
            </a:r>
            <a:r>
              <a:rPr lang="en-US" sz="1800" dirty="0" smtClean="0">
                <a:latin typeface="+mj-lt"/>
                <a:cs typeface="Times New Roman" panose="02020603050405020304" pitchFamily="18" charset="0"/>
              </a:rPr>
              <a:t>we obtain</a:t>
            </a:r>
            <a:endParaRPr lang="en-US" sz="1800" i="1" dirty="0">
              <a:latin typeface="Times New Roman" panose="02020603050405020304" pitchFamily="18" charset="0"/>
              <a:cs typeface="Times New Roman" panose="02020603050405020304" pitchFamily="18" charset="0"/>
            </a:endParaRPr>
          </a:p>
          <a:p>
            <a:endParaRPr lang="en-US" sz="1800" dirty="0" smtClean="0"/>
          </a:p>
          <a:p>
            <a:r>
              <a:rPr lang="en-US" sz="1800" dirty="0" smtClean="0"/>
              <a:t>If we let </a:t>
            </a:r>
            <a:r>
              <a:rPr lang="en-US" sz="1800" i="1" dirty="0">
                <a:latin typeface="Times New Roman" panose="02020603050405020304" pitchFamily="18" charset="0"/>
                <a:cs typeface="Times New Roman" panose="02020603050405020304" pitchFamily="18" charset="0"/>
              </a:rPr>
              <a:t>a=b</a:t>
            </a:r>
            <a:r>
              <a:rPr lang="en-US" sz="1800" dirty="0" smtClean="0"/>
              <a:t> in the preceding, then</a:t>
            </a:r>
          </a:p>
          <a:p>
            <a:endParaRPr lang="en-US" sz="1800" dirty="0" smtClean="0"/>
          </a:p>
          <a:p>
            <a:pPr marL="230188" indent="-230188"/>
            <a:r>
              <a:rPr lang="en-US" sz="1800" dirty="0"/>
              <a:t>This equation states that the probability that a continuous random variable will assume any </a:t>
            </a:r>
            <a:r>
              <a:rPr lang="en-US" sz="1800" i="1" dirty="0"/>
              <a:t>particular</a:t>
            </a:r>
            <a:r>
              <a:rPr lang="en-US" sz="1800" dirty="0"/>
              <a:t> value is zero</a:t>
            </a:r>
          </a:p>
          <a:p>
            <a:pPr marL="230188" indent="-230188"/>
            <a:endParaRPr lang="en-US" dirty="0" smtClean="0">
              <a:latin typeface="+mj-lt"/>
              <a:ea typeface="MS PGothic" charset="0"/>
              <a:cs typeface="Times New Roman" panose="02020603050405020304" pitchFamily="18" charset="0"/>
            </a:endParaRPr>
          </a:p>
          <a:p>
            <a:pPr marL="230188" indent="-230188"/>
            <a:r>
              <a:rPr lang="en-US" dirty="0" smtClean="0">
                <a:latin typeface="+mj-lt"/>
                <a:ea typeface="MS PGothic" charset="0"/>
                <a:cs typeface="Times New Roman" panose="02020603050405020304" pitchFamily="18" charset="0"/>
              </a:rPr>
              <a:t>The relationship between the cumulative distribution </a:t>
            </a:r>
            <a:r>
              <a:rPr lang="en-US" i="1" dirty="0" smtClean="0">
                <a:latin typeface="Times New Roman" panose="02020603050405020304" pitchFamily="18" charset="0"/>
                <a:ea typeface="MS PGothic" charset="0"/>
                <a:cs typeface="Times New Roman" panose="02020603050405020304" pitchFamily="18" charset="0"/>
              </a:rPr>
              <a:t>F(</a:t>
            </a:r>
            <a:r>
              <a:rPr lang="en-US" i="1" dirty="0">
                <a:latin typeface="Times New Roman" panose="02020603050405020304" pitchFamily="18" charset="0"/>
                <a:ea typeface="MS PGothic" charset="0"/>
                <a:cs typeface="Times New Roman" panose="02020603050405020304" pitchFamily="18" charset="0"/>
              </a:rPr>
              <a:t>∙</a:t>
            </a:r>
            <a:r>
              <a:rPr lang="en-US" i="1" dirty="0" smtClean="0">
                <a:latin typeface="Times New Roman" panose="02020603050405020304" pitchFamily="18" charset="0"/>
                <a:ea typeface="MS PGothic" charset="0"/>
                <a:cs typeface="Times New Roman" panose="02020603050405020304" pitchFamily="18" charset="0"/>
              </a:rPr>
              <a:t>) </a:t>
            </a:r>
            <a:r>
              <a:rPr lang="en-US" dirty="0" smtClean="0">
                <a:latin typeface="+mj-lt"/>
                <a:ea typeface="MS PGothic" charset="0"/>
                <a:cs typeface="Times New Roman" panose="02020603050405020304" pitchFamily="18" charset="0"/>
              </a:rPr>
              <a:t>and the probability density</a:t>
            </a:r>
            <a:r>
              <a:rPr lang="en-US" i="1" dirty="0" smtClean="0">
                <a:latin typeface="Times New Roman" panose="02020603050405020304" pitchFamily="18" charset="0"/>
                <a:ea typeface="MS PGothic" charset="0"/>
                <a:cs typeface="Times New Roman" panose="02020603050405020304" pitchFamily="18" charset="0"/>
              </a:rPr>
              <a:t> f(∙)</a:t>
            </a:r>
          </a:p>
          <a:p>
            <a:pPr marL="230188" indent="-230188"/>
            <a:endParaRPr lang="en-US" i="1" dirty="0" smtClean="0">
              <a:latin typeface="Times New Roman" panose="02020603050405020304" pitchFamily="18" charset="0"/>
              <a:ea typeface="MS PGothic" charset="0"/>
              <a:cs typeface="Times New Roman" panose="02020603050405020304" pitchFamily="18" charset="0"/>
            </a:endParaRPr>
          </a:p>
          <a:p>
            <a:pPr marL="230188" indent="-230188"/>
            <a:r>
              <a:rPr lang="en-US" dirty="0" smtClean="0">
                <a:latin typeface="+mj-lt"/>
                <a:ea typeface="MS PGothic" charset="0"/>
                <a:cs typeface="Times New Roman" panose="02020603050405020304" pitchFamily="18" charset="0"/>
              </a:rPr>
              <a:t>Differentiating both sides of the preceding yields</a:t>
            </a:r>
          </a:p>
          <a:p>
            <a:pPr marL="230188" indent="-230188"/>
            <a:endParaRPr lang="en-US" dirty="0" smtClean="0">
              <a:latin typeface="Arial" charset="0"/>
              <a:ea typeface="MS PGothic" charset="0"/>
            </a:endParaRPr>
          </a:p>
        </p:txBody>
      </p:sp>
      <p:graphicFrame>
        <p:nvGraphicFramePr>
          <p:cNvPr id="3" name="Object 2"/>
          <p:cNvGraphicFramePr>
            <a:graphicFrameLocks/>
          </p:cNvGraphicFramePr>
          <p:nvPr>
            <p:extLst/>
          </p:nvPr>
        </p:nvGraphicFramePr>
        <p:xfrm>
          <a:off x="211138" y="4962525"/>
          <a:ext cx="220662" cy="431800"/>
        </p:xfrm>
        <a:graphic>
          <a:graphicData uri="http://schemas.openxmlformats.org/presentationml/2006/ole">
            <mc:AlternateContent xmlns:mc="http://schemas.openxmlformats.org/markup-compatibility/2006">
              <mc:Choice xmlns:v="urn:schemas-microsoft-com:vml" Requires="v">
                <p:oleObj spid="_x0000_s51437" name="Equation" r:id="rId4" imgW="114120" imgH="215640" progId="Equation.3">
                  <p:embed/>
                </p:oleObj>
              </mc:Choice>
              <mc:Fallback>
                <p:oleObj name="Equation" r:id="rId4" imgW="114120" imgH="21564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138" y="4962525"/>
                        <a:ext cx="220662" cy="431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p:cNvGraphicFramePr>
          <p:nvPr>
            <p:extLst/>
          </p:nvPr>
        </p:nvGraphicFramePr>
        <p:xfrm>
          <a:off x="3435350" y="5394325"/>
          <a:ext cx="1789113" cy="611188"/>
        </p:xfrm>
        <a:graphic>
          <a:graphicData uri="http://schemas.openxmlformats.org/presentationml/2006/ole">
            <mc:AlternateContent xmlns:mc="http://schemas.openxmlformats.org/markup-compatibility/2006">
              <mc:Choice xmlns:v="urn:schemas-microsoft-com:vml" Requires="v">
                <p:oleObj spid="_x0000_s51438" name="Equation" r:id="rId6" imgW="1002960" imgH="393480" progId="Equation.3">
                  <p:embed/>
                </p:oleObj>
              </mc:Choice>
              <mc:Fallback>
                <p:oleObj name="Equation" r:id="rId6" imgW="1002960" imgH="39348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5350" y="5394325"/>
                        <a:ext cx="1789113" cy="611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p:cNvGraphicFramePr>
          <p:nvPr>
            <p:extLst/>
          </p:nvPr>
        </p:nvGraphicFramePr>
        <p:xfrm>
          <a:off x="3443166" y="4360005"/>
          <a:ext cx="4330700" cy="514350"/>
        </p:xfrm>
        <a:graphic>
          <a:graphicData uri="http://schemas.openxmlformats.org/presentationml/2006/ole">
            <mc:AlternateContent xmlns:mc="http://schemas.openxmlformats.org/markup-compatibility/2006">
              <mc:Choice xmlns:v="urn:schemas-microsoft-com:vml" Requires="v">
                <p:oleObj spid="_x0000_s51439" name="Equation" r:id="rId8" imgW="2222280" imgH="330120" progId="Equation.3">
                  <p:embed/>
                </p:oleObj>
              </mc:Choice>
              <mc:Fallback>
                <p:oleObj name="Equation" r:id="rId8" imgW="2222280" imgH="330120"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3166" y="4360005"/>
                        <a:ext cx="4330700" cy="514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p:cNvGraphicFramePr>
          <p:nvPr>
            <p:extLst/>
          </p:nvPr>
        </p:nvGraphicFramePr>
        <p:xfrm>
          <a:off x="4175002" y="1450975"/>
          <a:ext cx="2803525" cy="514350"/>
        </p:xfrm>
        <a:graphic>
          <a:graphicData uri="http://schemas.openxmlformats.org/presentationml/2006/ole">
            <mc:AlternateContent xmlns:mc="http://schemas.openxmlformats.org/markup-compatibility/2006">
              <mc:Choice xmlns:v="urn:schemas-microsoft-com:vml" Requires="v">
                <p:oleObj spid="_x0000_s51440" name="Equation" r:id="rId10" imgW="1574640" imgH="330120" progId="Equation.3">
                  <p:embed/>
                </p:oleObj>
              </mc:Choice>
              <mc:Fallback>
                <p:oleObj name="Equation" r:id="rId10" imgW="1574640" imgH="330120" progId="Equation.3">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5002" y="1450975"/>
                        <a:ext cx="2803525" cy="514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p:cNvGraphicFramePr>
          <p:nvPr>
            <p:extLst/>
          </p:nvPr>
        </p:nvGraphicFramePr>
        <p:xfrm>
          <a:off x="4703030" y="2094278"/>
          <a:ext cx="2825750" cy="514350"/>
        </p:xfrm>
        <a:graphic>
          <a:graphicData uri="http://schemas.openxmlformats.org/presentationml/2006/ole">
            <mc:AlternateContent xmlns:mc="http://schemas.openxmlformats.org/markup-compatibility/2006">
              <mc:Choice xmlns:v="urn:schemas-microsoft-com:vml" Requires="v">
                <p:oleObj spid="_x0000_s51441" name="Equation" r:id="rId12" imgW="1587240" imgH="330120" progId="Equation.3">
                  <p:embed/>
                </p:oleObj>
              </mc:Choice>
              <mc:Fallback>
                <p:oleObj name="Equation" r:id="rId12" imgW="1587240" imgH="330120" progId="Equation.3">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03030" y="2094278"/>
                        <a:ext cx="2825750" cy="514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665118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smtClean="0">
                <a:latin typeface="Arial" charset="0"/>
                <a:ea typeface="MS PGothic" charset="0"/>
              </a:rPr>
              <a:t>Continuous Random Variables Cont’d</a:t>
            </a:r>
            <a:endParaRPr lang="en-US" dirty="0">
              <a:latin typeface="Arial" charset="0"/>
              <a:ea typeface="MS PGothic" charset="0"/>
            </a:endParaRPr>
          </a:p>
        </p:txBody>
      </p:sp>
      <p:sp>
        <p:nvSpPr>
          <p:cNvPr id="35842" name="Content Placeholder 2"/>
          <p:cNvSpPr>
            <a:spLocks noGrp="1"/>
          </p:cNvSpPr>
          <p:nvPr>
            <p:ph idx="1"/>
          </p:nvPr>
        </p:nvSpPr>
        <p:spPr>
          <a:xfrm>
            <a:off x="685800" y="1186598"/>
            <a:ext cx="7772400" cy="4675187"/>
          </a:xfrm>
        </p:spPr>
        <p:txBody>
          <a:bodyPr/>
          <a:lstStyle/>
          <a:p>
            <a:endParaRPr lang="en-US" sz="1800" dirty="0" smtClean="0"/>
          </a:p>
          <a:p>
            <a:r>
              <a:rPr lang="en-US" sz="1800" dirty="0" smtClean="0"/>
              <a:t>That is, the density </a:t>
            </a:r>
            <a:r>
              <a:rPr lang="en-US" sz="1800" dirty="0" smtClean="0"/>
              <a:t>function is</a:t>
            </a:r>
            <a:r>
              <a:rPr lang="en-US" sz="1800" dirty="0" smtClean="0"/>
              <a:t> </a:t>
            </a:r>
            <a:r>
              <a:rPr lang="en-US" sz="1800" dirty="0" smtClean="0"/>
              <a:t>the derivative of the cumulative distribution function.</a:t>
            </a:r>
          </a:p>
          <a:p>
            <a:endParaRPr lang="en-US" sz="1400" i="1" dirty="0">
              <a:latin typeface="Times New Roman" panose="02020603050405020304" pitchFamily="18" charset="0"/>
              <a:cs typeface="Times New Roman" panose="02020603050405020304" pitchFamily="18" charset="0"/>
            </a:endParaRPr>
          </a:p>
          <a:p>
            <a:r>
              <a:rPr lang="en-US" sz="1800" dirty="0" smtClean="0"/>
              <a:t>A somewhat more i</a:t>
            </a:r>
            <a:r>
              <a:rPr lang="en-US" sz="1800" dirty="0" smtClean="0">
                <a:solidFill>
                  <a:srgbClr val="C00000"/>
                </a:solidFill>
              </a:rPr>
              <a:t>ntuitive interpretation of the density function</a:t>
            </a:r>
          </a:p>
          <a:p>
            <a:pPr marL="230188" indent="-230188"/>
            <a:endParaRPr lang="en-US" sz="1800" dirty="0" smtClean="0"/>
          </a:p>
          <a:p>
            <a:pPr marL="0" indent="0">
              <a:buNone/>
            </a:pPr>
            <a:r>
              <a:rPr lang="en-US" sz="1800" dirty="0" smtClean="0"/>
              <a:t> </a:t>
            </a:r>
          </a:p>
          <a:p>
            <a:pPr marL="0" indent="0">
              <a:spcBef>
                <a:spcPts val="1200"/>
              </a:spcBef>
              <a:buNone/>
            </a:pPr>
            <a:r>
              <a:rPr lang="en-US" sz="1800" dirty="0"/>
              <a:t> </a:t>
            </a:r>
            <a:r>
              <a:rPr lang="en-US" sz="1800" dirty="0" smtClean="0"/>
              <a:t>     when </a:t>
            </a:r>
            <a:r>
              <a:rPr lang="el-GR" sz="1800" dirty="0" smtClean="0"/>
              <a:t>ε</a:t>
            </a:r>
            <a:r>
              <a:rPr lang="en-US" sz="1800" dirty="0" smtClean="0"/>
              <a:t> is small</a:t>
            </a:r>
            <a:endParaRPr lang="en-US" sz="1800" dirty="0"/>
          </a:p>
          <a:p>
            <a:pPr marL="230188" indent="-230188"/>
            <a:endParaRPr lang="en-US" dirty="0" smtClean="0">
              <a:latin typeface="+mj-lt"/>
              <a:ea typeface="MS PGothic" charset="0"/>
              <a:cs typeface="Times New Roman" panose="02020603050405020304" pitchFamily="18" charset="0"/>
            </a:endParaRPr>
          </a:p>
          <a:p>
            <a:pPr marL="230188" indent="-230188"/>
            <a:r>
              <a:rPr lang="en-US" dirty="0" smtClean="0">
                <a:latin typeface="+mj-lt"/>
                <a:ea typeface="MS PGothic" charset="0"/>
                <a:cs typeface="Times New Roman" panose="02020603050405020304" pitchFamily="18" charset="0"/>
              </a:rPr>
              <a:t>The probability that </a:t>
            </a:r>
            <a:r>
              <a:rPr lang="en-US" i="1" dirty="0" smtClean="0">
                <a:solidFill>
                  <a:srgbClr val="C00000"/>
                </a:solidFill>
                <a:latin typeface="Times New Roman" panose="02020603050405020304" pitchFamily="18" charset="0"/>
                <a:ea typeface="MS PGothic" charset="0"/>
                <a:cs typeface="Times New Roman" panose="02020603050405020304" pitchFamily="18" charset="0"/>
              </a:rPr>
              <a:t>X</a:t>
            </a:r>
            <a:r>
              <a:rPr lang="en-US" dirty="0" smtClean="0">
                <a:solidFill>
                  <a:srgbClr val="C00000"/>
                </a:solidFill>
                <a:latin typeface="+mj-lt"/>
                <a:ea typeface="MS PGothic" charset="0"/>
                <a:cs typeface="Times New Roman" panose="02020603050405020304" pitchFamily="18" charset="0"/>
              </a:rPr>
              <a:t> will be contained in an interval of length </a:t>
            </a:r>
            <a:r>
              <a:rPr lang="el-GR" dirty="0" smtClean="0">
                <a:solidFill>
                  <a:srgbClr val="C00000"/>
                </a:solidFill>
              </a:rPr>
              <a:t>ε</a:t>
            </a:r>
            <a:r>
              <a:rPr lang="en-US" dirty="0" smtClean="0">
                <a:solidFill>
                  <a:srgbClr val="C00000"/>
                </a:solidFill>
              </a:rPr>
              <a:t> </a:t>
            </a:r>
            <a:r>
              <a:rPr lang="en-US" dirty="0" smtClean="0"/>
              <a:t>around the point </a:t>
            </a:r>
            <a:r>
              <a:rPr lang="en-US" i="1" dirty="0">
                <a:latin typeface="Times New Roman" panose="02020603050405020304" pitchFamily="18" charset="0"/>
                <a:ea typeface="MS PGothic" charset="0"/>
                <a:cs typeface="Times New Roman" panose="02020603050405020304" pitchFamily="18" charset="0"/>
              </a:rPr>
              <a:t>a</a:t>
            </a:r>
            <a:r>
              <a:rPr lang="en-US" dirty="0" smtClean="0"/>
              <a:t> is </a:t>
            </a:r>
            <a:r>
              <a:rPr lang="en-US" dirty="0" smtClean="0">
                <a:solidFill>
                  <a:srgbClr val="C00000"/>
                </a:solidFill>
              </a:rPr>
              <a:t>approximately </a:t>
            </a:r>
            <a:r>
              <a:rPr lang="el-GR" dirty="0" smtClean="0">
                <a:solidFill>
                  <a:srgbClr val="C00000"/>
                </a:solidFill>
              </a:rPr>
              <a:t>ε</a:t>
            </a:r>
            <a:r>
              <a:rPr lang="en-US" i="1" dirty="0">
                <a:solidFill>
                  <a:srgbClr val="C00000"/>
                </a:solidFill>
                <a:latin typeface="Times New Roman" panose="02020603050405020304" pitchFamily="18" charset="0"/>
                <a:ea typeface="MS PGothic" charset="0"/>
                <a:cs typeface="Times New Roman" panose="02020603050405020304" pitchFamily="18" charset="0"/>
              </a:rPr>
              <a:t>f(a</a:t>
            </a:r>
            <a:r>
              <a:rPr lang="en-US" i="1" dirty="0">
                <a:latin typeface="Times New Roman" panose="02020603050405020304" pitchFamily="18" charset="0"/>
                <a:ea typeface="MS PGothic" charset="0"/>
                <a:cs typeface="Times New Roman" panose="02020603050405020304" pitchFamily="18" charset="0"/>
              </a:rPr>
              <a:t>)</a:t>
            </a:r>
          </a:p>
          <a:p>
            <a:pPr marL="230188" indent="-230188"/>
            <a:endParaRPr lang="en-US" i="1" dirty="0" smtClean="0">
              <a:latin typeface="Times New Roman" panose="02020603050405020304" pitchFamily="18" charset="0"/>
              <a:ea typeface="MS PGothic" charset="0"/>
              <a:cs typeface="Times New Roman" panose="02020603050405020304" pitchFamily="18" charset="0"/>
            </a:endParaRPr>
          </a:p>
          <a:p>
            <a:pPr marL="230188" indent="-230188"/>
            <a:endParaRPr lang="en-US" dirty="0" smtClean="0">
              <a:latin typeface="Arial" charset="0"/>
              <a:ea typeface="MS PGothic" charset="0"/>
            </a:endParaRPr>
          </a:p>
        </p:txBody>
      </p:sp>
      <p:graphicFrame>
        <p:nvGraphicFramePr>
          <p:cNvPr id="3" name="Object 2"/>
          <p:cNvGraphicFramePr>
            <a:graphicFrameLocks/>
          </p:cNvGraphicFramePr>
          <p:nvPr>
            <p:extLst/>
          </p:nvPr>
        </p:nvGraphicFramePr>
        <p:xfrm>
          <a:off x="211138" y="4962525"/>
          <a:ext cx="220662" cy="431800"/>
        </p:xfrm>
        <a:graphic>
          <a:graphicData uri="http://schemas.openxmlformats.org/presentationml/2006/ole">
            <mc:AlternateContent xmlns:mc="http://schemas.openxmlformats.org/markup-compatibility/2006">
              <mc:Choice xmlns:v="urn:schemas-microsoft-com:vml" Requires="v">
                <p:oleObj spid="_x0000_s52323" name="Equation" r:id="rId4" imgW="114120" imgH="215640" progId="Equation.3">
                  <p:embed/>
                </p:oleObj>
              </mc:Choice>
              <mc:Fallback>
                <p:oleObj name="Equation" r:id="rId4" imgW="114120" imgH="21564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138" y="4962525"/>
                        <a:ext cx="220662" cy="431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p:cNvGraphicFramePr>
          <p:nvPr>
            <p:extLst/>
          </p:nvPr>
        </p:nvGraphicFramePr>
        <p:xfrm>
          <a:off x="2195450" y="2734542"/>
          <a:ext cx="4927600" cy="772114"/>
        </p:xfrm>
        <a:graphic>
          <a:graphicData uri="http://schemas.openxmlformats.org/presentationml/2006/ole">
            <mc:AlternateContent xmlns:mc="http://schemas.openxmlformats.org/markup-compatibility/2006">
              <mc:Choice xmlns:v="urn:schemas-microsoft-com:vml" Requires="v">
                <p:oleObj spid="_x0000_s52324" name="Equation" r:id="rId6" imgW="2768400" imgH="431640" progId="Equation.3">
                  <p:embed/>
                </p:oleObj>
              </mc:Choice>
              <mc:Fallback>
                <p:oleObj name="Equation" r:id="rId6" imgW="2768400" imgH="43164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450" y="2734542"/>
                        <a:ext cx="4927600" cy="772114"/>
                      </a:xfrm>
                      <a:prstGeom prst="rect">
                        <a:avLst/>
                      </a:prstGeom>
                      <a:noFill/>
                      <a:extLst/>
                    </p:spPr>
                  </p:pic>
                </p:oleObj>
              </mc:Fallback>
            </mc:AlternateContent>
          </a:graphicData>
        </a:graphic>
      </p:graphicFrame>
    </p:spTree>
    <p:extLst>
      <p:ext uri="{BB962C8B-B14F-4D97-AF65-F5344CB8AC3E}">
        <p14:creationId xmlns:p14="http://schemas.microsoft.com/office/powerpoint/2010/main" val="20388617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Continuous Random Variables</a:t>
            </a:r>
            <a:endParaRPr lang="en-US" dirty="0"/>
          </a:p>
        </p:txBody>
      </p:sp>
      <p:sp>
        <p:nvSpPr>
          <p:cNvPr id="3" name="Content Placeholder 2"/>
          <p:cNvSpPr>
            <a:spLocks noGrp="1"/>
          </p:cNvSpPr>
          <p:nvPr>
            <p:ph idx="1"/>
          </p:nvPr>
        </p:nvSpPr>
        <p:spPr/>
        <p:txBody>
          <a:bodyPr/>
          <a:lstStyle/>
          <a:p>
            <a:pPr lvl="0"/>
            <a:r>
              <a:rPr lang="en-US" b="1" dirty="0" smtClean="0">
                <a:solidFill>
                  <a:schemeClr val="accent1"/>
                </a:solidFill>
              </a:rPr>
              <a:t>Continuous Random Variables</a:t>
            </a:r>
            <a:r>
              <a:rPr lang="en-US" b="1" dirty="0" smtClean="0"/>
              <a:t>:</a:t>
            </a:r>
          </a:p>
          <a:p>
            <a:pPr lvl="1"/>
            <a:r>
              <a:rPr lang="en-US" b="1" i="1" dirty="0" smtClean="0">
                <a:solidFill>
                  <a:srgbClr val="C00000"/>
                </a:solidFill>
                <a:latin typeface="Arial" charset="0"/>
                <a:ea typeface="MS PGothic" charset="0"/>
              </a:rPr>
              <a:t>Probability distribution function</a:t>
            </a:r>
            <a:r>
              <a:rPr lang="en-US" i="1" dirty="0" smtClean="0">
                <a:solidFill>
                  <a:srgbClr val="C00000"/>
                </a:solidFill>
                <a:latin typeface="Arial" charset="0"/>
                <a:ea typeface="MS PGothic" charset="0"/>
              </a:rPr>
              <a:t> </a:t>
            </a:r>
            <a:r>
              <a:rPr lang="en-US" b="1" i="1" dirty="0" smtClean="0">
                <a:solidFill>
                  <a:srgbClr val="C00000"/>
                </a:solidFill>
                <a:latin typeface="Arial" charset="0"/>
                <a:ea typeface="MS PGothic" charset="0"/>
              </a:rPr>
              <a:t>(</a:t>
            </a:r>
            <a:r>
              <a:rPr lang="en-US" b="1" i="1" dirty="0" err="1" smtClean="0">
                <a:solidFill>
                  <a:srgbClr val="C00000"/>
                </a:solidFill>
                <a:latin typeface="Arial" charset="0"/>
                <a:ea typeface="MS PGothic" charset="0"/>
              </a:rPr>
              <a:t>pdf</a:t>
            </a:r>
            <a:r>
              <a:rPr lang="en-US" b="1" i="1" dirty="0" smtClean="0">
                <a:solidFill>
                  <a:srgbClr val="C00000"/>
                </a:solidFill>
                <a:latin typeface="Arial" charset="0"/>
                <a:ea typeface="MS PGothic" charset="0"/>
              </a:rPr>
              <a:t>)</a:t>
            </a:r>
            <a:r>
              <a:rPr lang="en-US" dirty="0" smtClean="0">
                <a:solidFill>
                  <a:srgbClr val="C00000"/>
                </a:solidFill>
                <a:latin typeface="Arial" charset="0"/>
                <a:ea typeface="MS PGothic" charset="0"/>
              </a:rPr>
              <a:t>:</a:t>
            </a:r>
          </a:p>
          <a:p>
            <a:pPr lvl="1"/>
            <a:endParaRPr lang="en-US" dirty="0" smtClean="0">
              <a:latin typeface="Arial" charset="0"/>
              <a:ea typeface="MS PGothic" charset="0"/>
            </a:endParaRPr>
          </a:p>
          <a:p>
            <a:pPr lvl="2"/>
            <a:endParaRPr lang="en-US" sz="1600" dirty="0" smtClean="0">
              <a:latin typeface="Arial" charset="0"/>
              <a:ea typeface="MS PGothic" charset="0"/>
            </a:endParaRPr>
          </a:p>
          <a:p>
            <a:pPr lvl="2"/>
            <a:r>
              <a:rPr lang="en-US" sz="1600" dirty="0" smtClean="0">
                <a:latin typeface="Arial" charset="0"/>
                <a:ea typeface="MS PGothic" charset="0"/>
              </a:rPr>
              <a:t>Properties:</a:t>
            </a:r>
          </a:p>
          <a:p>
            <a:pPr lvl="2"/>
            <a:endParaRPr lang="en-US" dirty="0" smtClean="0">
              <a:latin typeface="Arial" charset="0"/>
              <a:ea typeface="MS PGothic" charset="0"/>
            </a:endParaRPr>
          </a:p>
          <a:p>
            <a:pPr lvl="2"/>
            <a:r>
              <a:rPr lang="en-US" sz="1600" dirty="0" smtClean="0"/>
              <a:t>All probability statements about </a:t>
            </a:r>
            <a:r>
              <a:rPr lang="en-US" sz="1600" i="1" dirty="0" smtClean="0">
                <a:latin typeface="Times New Roman" panose="02020603050405020304" pitchFamily="18" charset="0"/>
                <a:cs typeface="Times New Roman" panose="02020603050405020304" pitchFamily="18" charset="0"/>
              </a:rPr>
              <a:t>X </a:t>
            </a:r>
            <a:r>
              <a:rPr lang="en-US" sz="1600" dirty="0" smtClean="0">
                <a:cs typeface="Times New Roman" panose="02020603050405020304" pitchFamily="18" charset="0"/>
              </a:rPr>
              <a:t>can be answered by </a:t>
            </a:r>
            <a:r>
              <a:rPr lang="en-US" sz="1600" i="1" dirty="0" smtClean="0">
                <a:latin typeface="Times New Roman" panose="02020603050405020304" pitchFamily="18" charset="0"/>
                <a:cs typeface="Times New Roman" panose="02020603050405020304" pitchFamily="18" charset="0"/>
              </a:rPr>
              <a:t>f(x):</a:t>
            </a:r>
            <a:r>
              <a:rPr lang="en-US" sz="1600" dirty="0" smtClean="0">
                <a:cs typeface="Times New Roman" panose="02020603050405020304" pitchFamily="18" charset="0"/>
              </a:rPr>
              <a:t> </a:t>
            </a:r>
          </a:p>
          <a:p>
            <a:pPr lvl="2"/>
            <a:endParaRPr lang="en-US" dirty="0" smtClean="0">
              <a:latin typeface="Arial" charset="0"/>
              <a:ea typeface="MS PGothic" charset="0"/>
            </a:endParaRPr>
          </a:p>
          <a:p>
            <a:pPr lvl="2"/>
            <a:endParaRPr lang="en-US" dirty="0" smtClean="0">
              <a:latin typeface="Arial" charset="0"/>
              <a:ea typeface="MS PGothic" charset="0"/>
            </a:endParaRPr>
          </a:p>
          <a:p>
            <a:pPr lvl="1"/>
            <a:endParaRPr lang="en-US" sz="1100" b="1" dirty="0" smtClean="0">
              <a:latin typeface="Arial" charset="0"/>
              <a:ea typeface="MS PGothic" charset="0"/>
            </a:endParaRPr>
          </a:p>
          <a:p>
            <a:pPr lvl="1"/>
            <a:r>
              <a:rPr lang="en-US" b="1" dirty="0" smtClean="0">
                <a:solidFill>
                  <a:srgbClr val="C00000"/>
                </a:solidFill>
                <a:latin typeface="Arial" charset="0"/>
                <a:ea typeface="MS PGothic" charset="0"/>
              </a:rPr>
              <a:t>Cumulative distribution function (CDF)</a:t>
            </a:r>
            <a:r>
              <a:rPr lang="en-US" dirty="0" smtClean="0">
                <a:solidFill>
                  <a:srgbClr val="C00000"/>
                </a:solidFill>
                <a:latin typeface="Arial" charset="0"/>
                <a:ea typeface="MS PGothic" charset="0"/>
              </a:rPr>
              <a:t>:</a:t>
            </a:r>
          </a:p>
          <a:p>
            <a:pPr lvl="1"/>
            <a:endParaRPr lang="en-US" dirty="0" smtClean="0">
              <a:latin typeface="Arial" charset="0"/>
              <a:ea typeface="MS PGothic" charset="0"/>
            </a:endParaRPr>
          </a:p>
          <a:p>
            <a:pPr lvl="2"/>
            <a:endParaRPr lang="en-US" dirty="0" smtClean="0">
              <a:latin typeface="Arial" charset="0"/>
              <a:ea typeface="MS PGothic" charset="0"/>
            </a:endParaRPr>
          </a:p>
          <a:p>
            <a:pPr lvl="2"/>
            <a:r>
              <a:rPr lang="en-US" dirty="0" smtClean="0">
                <a:latin typeface="Arial" charset="0"/>
                <a:ea typeface="MS PGothic" charset="0"/>
              </a:rPr>
              <a:t>Properties:</a:t>
            </a:r>
          </a:p>
          <a:p>
            <a:pPr lvl="2"/>
            <a:endParaRPr lang="en-US" sz="200" dirty="0" smtClean="0">
              <a:latin typeface="Arial" charset="0"/>
              <a:ea typeface="MS PGothic" charset="0"/>
            </a:endParaRPr>
          </a:p>
          <a:p>
            <a:pPr lvl="2"/>
            <a:r>
              <a:rPr lang="en-US" b="1" dirty="0" smtClean="0">
                <a:latin typeface="Arial" charset="0"/>
                <a:ea typeface="MS PGothic" charset="0"/>
              </a:rPr>
              <a:t>A continuous function</a:t>
            </a:r>
          </a:p>
          <a:p>
            <a:endParaRPr lang="en-US" dirty="0"/>
          </a:p>
        </p:txBody>
      </p:sp>
      <p:graphicFrame>
        <p:nvGraphicFramePr>
          <p:cNvPr id="74754" name="Object 2"/>
          <p:cNvGraphicFramePr>
            <a:graphicFrameLocks/>
          </p:cNvGraphicFramePr>
          <p:nvPr/>
        </p:nvGraphicFramePr>
        <p:xfrm>
          <a:off x="3282507" y="2274487"/>
          <a:ext cx="2607930" cy="628204"/>
        </p:xfrm>
        <a:graphic>
          <a:graphicData uri="http://schemas.openxmlformats.org/presentationml/2006/ole">
            <mc:AlternateContent xmlns:mc="http://schemas.openxmlformats.org/markup-compatibility/2006">
              <mc:Choice xmlns:v="urn:schemas-microsoft-com:vml" Requires="v">
                <p:oleObj spid="_x0000_s53531" name="Equation" r:id="rId3" imgW="1371240" imgH="356400" progId="Equation.3">
                  <p:embed/>
                </p:oleObj>
              </mc:Choice>
              <mc:Fallback>
                <p:oleObj name="Equation" r:id="rId3" imgW="1371240" imgH="35640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507" y="2274487"/>
                        <a:ext cx="2607930" cy="62820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4756" name="Object 4"/>
          <p:cNvGraphicFramePr>
            <a:graphicFrameLocks/>
          </p:cNvGraphicFramePr>
          <p:nvPr/>
        </p:nvGraphicFramePr>
        <p:xfrm>
          <a:off x="2690624" y="3022893"/>
          <a:ext cx="3543300" cy="508000"/>
        </p:xfrm>
        <a:graphic>
          <a:graphicData uri="http://schemas.openxmlformats.org/presentationml/2006/ole">
            <mc:AlternateContent xmlns:mc="http://schemas.openxmlformats.org/markup-compatibility/2006">
              <mc:Choice xmlns:v="urn:schemas-microsoft-com:vml" Requires="v">
                <p:oleObj spid="_x0000_s53532" name="Equation" r:id="rId5" imgW="1993601" imgH="330154" progId="Equation.3">
                  <p:embed/>
                </p:oleObj>
              </mc:Choice>
              <mc:Fallback>
                <p:oleObj name="Equation" r:id="rId5" imgW="1993601" imgH="330154"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0624" y="3022893"/>
                        <a:ext cx="3543300" cy="508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4758" name="Object 6"/>
          <p:cNvGraphicFramePr>
            <a:graphicFrameLocks/>
          </p:cNvGraphicFramePr>
          <p:nvPr/>
        </p:nvGraphicFramePr>
        <p:xfrm>
          <a:off x="3038535" y="3669994"/>
          <a:ext cx="2794000" cy="508000"/>
        </p:xfrm>
        <a:graphic>
          <a:graphicData uri="http://schemas.openxmlformats.org/presentationml/2006/ole">
            <mc:AlternateContent xmlns:mc="http://schemas.openxmlformats.org/markup-compatibility/2006">
              <mc:Choice xmlns:v="urn:schemas-microsoft-com:vml" Requires="v">
                <p:oleObj spid="_x0000_s53533" name="Equation" r:id="rId7" imgW="1574708" imgH="330154" progId="Equation.3">
                  <p:embed/>
                </p:oleObj>
              </mc:Choice>
              <mc:Fallback>
                <p:oleObj name="Equation" r:id="rId7" imgW="1574708" imgH="330154"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8535" y="3669994"/>
                        <a:ext cx="2794000" cy="508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4761" name="Object 9"/>
          <p:cNvGraphicFramePr>
            <a:graphicFrameLocks/>
          </p:cNvGraphicFramePr>
          <p:nvPr/>
        </p:nvGraphicFramePr>
        <p:xfrm>
          <a:off x="2997772" y="4102987"/>
          <a:ext cx="2819400" cy="508000"/>
        </p:xfrm>
        <a:graphic>
          <a:graphicData uri="http://schemas.openxmlformats.org/presentationml/2006/ole">
            <mc:AlternateContent xmlns:mc="http://schemas.openxmlformats.org/markup-compatibility/2006">
              <mc:Choice xmlns:v="urn:schemas-microsoft-com:vml" Requires="v">
                <p:oleObj spid="_x0000_s53534" name="Equation" r:id="rId9" imgW="1587385" imgH="330154" progId="Equation.3">
                  <p:embed/>
                </p:oleObj>
              </mc:Choice>
              <mc:Fallback>
                <p:oleObj name="Equation" r:id="rId9" imgW="1587385" imgH="330154" progId="Equation.3">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7772" y="4102987"/>
                        <a:ext cx="2819400" cy="508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4762" name="Object 10"/>
          <p:cNvGraphicFramePr>
            <a:graphicFrameLocks/>
          </p:cNvGraphicFramePr>
          <p:nvPr/>
        </p:nvGraphicFramePr>
        <p:xfrm>
          <a:off x="3104705" y="5507666"/>
          <a:ext cx="1722475" cy="542257"/>
        </p:xfrm>
        <a:graphic>
          <a:graphicData uri="http://schemas.openxmlformats.org/presentationml/2006/ole">
            <mc:AlternateContent xmlns:mc="http://schemas.openxmlformats.org/markup-compatibility/2006">
              <mc:Choice xmlns:v="urn:schemas-microsoft-com:vml" Requires="v">
                <p:oleObj spid="_x0000_s53535" name="Equation" r:id="rId11" imgW="1003139" imgH="393539" progId="Equation.3">
                  <p:embed/>
                </p:oleObj>
              </mc:Choice>
              <mc:Fallback>
                <p:oleObj name="Equation" r:id="rId11" imgW="1003139" imgH="393539" progId="Equation.3">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4705" y="5507666"/>
                        <a:ext cx="1722475" cy="54225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4764" name="Object 2"/>
          <p:cNvGraphicFramePr>
            <a:graphicFrameLocks noChangeAspect="1"/>
          </p:cNvGraphicFramePr>
          <p:nvPr/>
        </p:nvGraphicFramePr>
        <p:xfrm>
          <a:off x="1887561" y="4908549"/>
          <a:ext cx="4017280" cy="705442"/>
        </p:xfrm>
        <a:graphic>
          <a:graphicData uri="http://schemas.openxmlformats.org/presentationml/2006/ole">
            <mc:AlternateContent xmlns:mc="http://schemas.openxmlformats.org/markup-compatibility/2006">
              <mc:Choice xmlns:v="urn:schemas-microsoft-com:vml" Requires="v">
                <p:oleObj spid="_x0000_s53536" name="Equation" r:id="rId13" imgW="2679264" imgH="469601" progId="Equation.3">
                  <p:embed/>
                </p:oleObj>
              </mc:Choice>
              <mc:Fallback>
                <p:oleObj name="Equation" r:id="rId13" imgW="2679264" imgH="46960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87561" y="4908549"/>
                        <a:ext cx="4017280" cy="70544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67" name="Picture 15"/>
          <p:cNvPicPr>
            <a:picLocks noChangeAspect="1" noChangeArrowheads="1"/>
          </p:cNvPicPr>
          <p:nvPr/>
        </p:nvPicPr>
        <p:blipFill>
          <a:blip r:embed="rId15" cstate="print"/>
          <a:srcRect/>
          <a:stretch>
            <a:fillRect/>
          </a:stretch>
        </p:blipFill>
        <p:spPr bwMode="auto">
          <a:xfrm>
            <a:off x="6438751" y="1353811"/>
            <a:ext cx="2490104" cy="2434507"/>
          </a:xfrm>
          <a:prstGeom prst="rect">
            <a:avLst/>
          </a:prstGeom>
          <a:noFill/>
          <a:ln w="9525">
            <a:noFill/>
            <a:miter lim="800000"/>
            <a:headEnd/>
            <a:tailEnd/>
          </a:ln>
          <a:effectLst/>
        </p:spPr>
      </p:pic>
      <p:pic>
        <p:nvPicPr>
          <p:cNvPr id="4" name="Picture 3"/>
          <p:cNvPicPr>
            <a:picLocks noChangeAspect="1"/>
          </p:cNvPicPr>
          <p:nvPr/>
        </p:nvPicPr>
        <p:blipFill>
          <a:blip r:embed="rId16" cstate="print"/>
          <a:stretch>
            <a:fillRect/>
          </a:stretch>
        </p:blipFill>
        <p:spPr>
          <a:xfrm>
            <a:off x="6529967" y="3931912"/>
            <a:ext cx="2461869" cy="2375754"/>
          </a:xfrm>
          <a:prstGeom prst="rect">
            <a:avLst/>
          </a:prstGeom>
        </p:spPr>
      </p:pic>
    </p:spTree>
    <p:extLst>
      <p:ext uri="{BB962C8B-B14F-4D97-AF65-F5344CB8AC3E}">
        <p14:creationId xmlns:p14="http://schemas.microsoft.com/office/powerpoint/2010/main" val="9103680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smtClean="0">
                <a:latin typeface="Arial" charset="0"/>
                <a:ea typeface="MS PGothic" charset="0"/>
              </a:rPr>
              <a:t>The Bernoulli Random Variable</a:t>
            </a:r>
            <a:endParaRPr lang="en-US" dirty="0">
              <a:latin typeface="Arial" charset="0"/>
              <a:ea typeface="MS PGothic" charset="0"/>
            </a:endParaRPr>
          </a:p>
        </p:txBody>
      </p:sp>
      <p:sp>
        <p:nvSpPr>
          <p:cNvPr id="35842" name="Content Placeholder 2"/>
          <p:cNvSpPr>
            <a:spLocks noGrp="1"/>
          </p:cNvSpPr>
          <p:nvPr>
            <p:ph idx="1"/>
          </p:nvPr>
        </p:nvSpPr>
        <p:spPr/>
        <p:txBody>
          <a:bodyPr/>
          <a:lstStyle/>
          <a:p>
            <a:pPr marL="0" indent="0">
              <a:buNone/>
            </a:pPr>
            <a:endParaRPr lang="en-US" dirty="0" smtClean="0">
              <a:latin typeface="Arial" charset="0"/>
              <a:ea typeface="MS PGothic" charset="0"/>
            </a:endParaRPr>
          </a:p>
          <a:p>
            <a:pPr marL="0" indent="0">
              <a:buNone/>
            </a:pPr>
            <a:endParaRPr lang="en-US" dirty="0">
              <a:latin typeface="Arial" charset="0"/>
              <a:ea typeface="MS PGothic" charset="0"/>
            </a:endParaRPr>
          </a:p>
          <a:p>
            <a:pPr marL="0" indent="0">
              <a:buNone/>
            </a:pPr>
            <a:r>
              <a:rPr lang="en-US" dirty="0" smtClean="0">
                <a:latin typeface="Arial" charset="0"/>
                <a:ea typeface="MS PGothic" charset="0"/>
              </a:rPr>
              <a:t>Where                    is the probability that the trial is a success</a:t>
            </a:r>
          </a:p>
          <a:p>
            <a:pPr marL="0" indent="0">
              <a:buNone/>
            </a:pPr>
            <a:r>
              <a:rPr lang="en-US" dirty="0" smtClean="0">
                <a:latin typeface="Arial" charset="0"/>
                <a:ea typeface="MS PGothic" charset="0"/>
              </a:rPr>
              <a:t> </a:t>
            </a:r>
          </a:p>
          <a:p>
            <a:pPr marL="0" indent="0">
              <a:buNone/>
            </a:pPr>
            <a:r>
              <a:rPr lang="en-US" i="1" dirty="0">
                <a:latin typeface="Arial" charset="0"/>
                <a:ea typeface="MS PGothic" charset="0"/>
              </a:rPr>
              <a:t>X</a:t>
            </a:r>
            <a:r>
              <a:rPr lang="en-US" dirty="0" smtClean="0">
                <a:latin typeface="Arial" charset="0"/>
                <a:ea typeface="MS PGothic" charset="0"/>
              </a:rPr>
              <a:t> is said to be a </a:t>
            </a:r>
            <a:r>
              <a:rPr lang="en-US" i="1" dirty="0" smtClean="0">
                <a:latin typeface="Arial" charset="0"/>
                <a:ea typeface="MS PGothic" charset="0"/>
              </a:rPr>
              <a:t>Bernoulli</a:t>
            </a:r>
            <a:r>
              <a:rPr lang="en-US" dirty="0">
                <a:latin typeface="Arial" charset="0"/>
                <a:ea typeface="MS PGothic" charset="0"/>
              </a:rPr>
              <a:t> </a:t>
            </a:r>
            <a:r>
              <a:rPr lang="en-US" dirty="0" smtClean="0">
                <a:latin typeface="Arial" charset="0"/>
                <a:ea typeface="MS PGothic" charset="0"/>
              </a:rPr>
              <a:t>random variable </a:t>
            </a:r>
            <a:r>
              <a:rPr lang="en-US" dirty="0" smtClean="0">
                <a:latin typeface="Arial" charset="0"/>
                <a:ea typeface="MS PGothic" charset="0"/>
              </a:rPr>
              <a:t>with </a:t>
            </a:r>
            <a:r>
              <a:rPr lang="en-US" dirty="0" smtClean="0">
                <a:latin typeface="Arial" charset="0"/>
                <a:ea typeface="MS PGothic" charset="0"/>
              </a:rPr>
              <a:t>its </a:t>
            </a:r>
            <a:r>
              <a:rPr lang="en-US" dirty="0" smtClean="0">
                <a:latin typeface="Arial" charset="0"/>
                <a:ea typeface="MS PGothic" charset="0"/>
              </a:rPr>
              <a:t>probability mass function is given by the above equation some for</a:t>
            </a:r>
          </a:p>
        </p:txBody>
      </p:sp>
      <p:graphicFrame>
        <p:nvGraphicFramePr>
          <p:cNvPr id="35848" name="Object 9"/>
          <p:cNvGraphicFramePr>
            <a:graphicFrameLocks/>
          </p:cNvGraphicFramePr>
          <p:nvPr>
            <p:extLst/>
          </p:nvPr>
        </p:nvGraphicFramePr>
        <p:xfrm>
          <a:off x="841010" y="1270000"/>
          <a:ext cx="2419350" cy="809625"/>
        </p:xfrm>
        <a:graphic>
          <a:graphicData uri="http://schemas.openxmlformats.org/presentationml/2006/ole">
            <mc:AlternateContent xmlns:mc="http://schemas.openxmlformats.org/markup-compatibility/2006">
              <mc:Choice xmlns:v="urn:schemas-microsoft-com:vml" Requires="v">
                <p:oleObj spid="_x0000_s20646" name="Equation" r:id="rId3" imgW="1524000" imgH="431800" progId="Equation.3">
                  <p:embed/>
                </p:oleObj>
              </mc:Choice>
              <mc:Fallback>
                <p:oleObj name="Equation" r:id="rId3" imgW="1524000" imgH="43180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010" y="1270000"/>
                        <a:ext cx="2419350" cy="809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49" name="Object 10"/>
          <p:cNvGraphicFramePr>
            <a:graphicFrameLocks/>
          </p:cNvGraphicFramePr>
          <p:nvPr>
            <p:extLst/>
          </p:nvPr>
        </p:nvGraphicFramePr>
        <p:xfrm>
          <a:off x="6311844" y="3314297"/>
          <a:ext cx="885825" cy="381000"/>
        </p:xfrm>
        <a:graphic>
          <a:graphicData uri="http://schemas.openxmlformats.org/presentationml/2006/ole">
            <mc:AlternateContent xmlns:mc="http://schemas.openxmlformats.org/markup-compatibility/2006">
              <mc:Choice xmlns:v="urn:schemas-microsoft-com:vml" Requires="v">
                <p:oleObj spid="_x0000_s20647" name="Equation" r:id="rId5" imgW="558720" imgH="203040" progId="Equation.3">
                  <p:embed/>
                </p:oleObj>
              </mc:Choice>
              <mc:Fallback>
                <p:oleObj name="Equation" r:id="rId5" imgW="558720" imgH="203040"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1844" y="3314297"/>
                        <a:ext cx="885825"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5850" name="Object 11"/>
          <p:cNvGraphicFramePr>
            <a:graphicFrameLocks/>
          </p:cNvGraphicFramePr>
          <p:nvPr>
            <p:extLst/>
          </p:nvPr>
        </p:nvGraphicFramePr>
        <p:xfrm>
          <a:off x="1582737" y="2328863"/>
          <a:ext cx="1319213" cy="307975"/>
        </p:xfrm>
        <a:graphic>
          <a:graphicData uri="http://schemas.openxmlformats.org/presentationml/2006/ole">
            <mc:AlternateContent xmlns:mc="http://schemas.openxmlformats.org/markup-compatibility/2006">
              <mc:Choice xmlns:v="urn:schemas-microsoft-com:vml" Requires="v">
                <p:oleObj spid="_x0000_s20648" name="Equation" r:id="rId7" imgW="710891" imgH="203112" progId="Equation.3">
                  <p:embed/>
                </p:oleObj>
              </mc:Choice>
              <mc:Fallback>
                <p:oleObj name="Equation" r:id="rId7" imgW="710891" imgH="203112"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2737" y="2328863"/>
                        <a:ext cx="1319213" cy="307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05229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en-US" dirty="0"/>
              <a:t>Group Activity: TMR with Backup</a:t>
            </a:r>
            <a:endParaRPr 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pPr marL="800100" lvl="1" indent="-342900">
                  <a:buFont typeface="+mj-lt"/>
                  <a:buAutoNum type="arabicPeriod"/>
                </a:pPr>
                <a:r>
                  <a:rPr lang="en-US" dirty="0"/>
                  <a:t>Identify the components that are in series and those that are in parallel. (Treat the JVE logic as a single box/component.). </a:t>
                </a:r>
              </a:p>
              <a:p>
                <a:pPr marL="800100" lvl="1" indent="-342900">
                  <a:buFont typeface="+mj-lt"/>
                  <a:buAutoNum type="arabicPeriod"/>
                </a:pPr>
                <a:r>
                  <a:rPr lang="en-US" dirty="0"/>
                  <a:t>The system administrator is concerned that the cooling cabinet can fail at any point which results in the failure of the system. She modifies the system by opening the back of the compute cabinets, and takes advantage of the room temperature (controlled by the HVAC system) to cool the compute cabinets. Now, the supercomputer remains operational if either the cooling cabinet or the HVAC system remains operational. </a:t>
                </a:r>
              </a:p>
              <a:p>
                <a:pPr marL="1143000" lvl="2" indent="-342900"/>
                <a:r>
                  <a:rPr lang="en-US" dirty="0"/>
                  <a:t>Draw the reliability block diagram for the modified system. (The cooling cabinet includes the valve, heat exchange, receiver, pump, and the </a:t>
                </a:r>
                <a:r>
                  <a:rPr lang="en-US" dirty="0" err="1"/>
                  <a:t>iCOM</a:t>
                </a:r>
                <a:r>
                  <a:rPr lang="en-US" dirty="0"/>
                  <a:t> controller.)</a:t>
                </a:r>
              </a:p>
              <a:p>
                <a:pPr marL="400050"/>
                <a:r>
                  <a:rPr lang="en-US" b="1" dirty="0"/>
                  <a:t>Note that based on the TMR, at least two components of </a:t>
                </a:r>
                <a14:m>
                  <m:oMath xmlns:m="http://schemas.openxmlformats.org/officeDocument/2006/math">
                    <m:r>
                      <a:rPr lang="en-US" b="1" i="1" smtClean="0">
                        <a:latin typeface="Cambria Math" panose="02040503050406030204" pitchFamily="18" charset="0"/>
                      </a:rPr>
                      <m:t>𝑻𝑴</m:t>
                    </m:r>
                    <m:sSub>
                      <m:sSubPr>
                        <m:ctrlPr>
                          <a:rPr lang="en-US" b="1" i="1" smtClean="0">
                            <a:latin typeface="Cambria Math" charset="0"/>
                          </a:rPr>
                        </m:ctrlPr>
                      </m:sSubPr>
                      <m:e>
                        <m:r>
                          <a:rPr lang="en-US" b="1" i="1" smtClean="0">
                            <a:latin typeface="Cambria Math" panose="02040503050406030204" pitchFamily="18" charset="0"/>
                          </a:rPr>
                          <m:t>𝑹</m:t>
                        </m:r>
                      </m:e>
                      <m:sub>
                        <m:r>
                          <a:rPr lang="en-US" b="1" i="1" smtClean="0">
                            <a:latin typeface="Cambria Math" panose="02040503050406030204" pitchFamily="18" charset="0"/>
                          </a:rPr>
                          <m:t>𝑩</m:t>
                        </m:r>
                      </m:sub>
                    </m:sSub>
                  </m:oMath>
                </a14:m>
                <a:r>
                  <a:rPr lang="en-US" b="1" dirty="0"/>
                  <a:t> should be operational for the computing node to be operational</a:t>
                </a:r>
                <a:r>
                  <a:rPr lang="en-US" dirty="0"/>
                  <a:t>.</a:t>
                </a:r>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0">
                <a:blip r:embed="rId3"/>
                <a:stretch>
                  <a:fillRect l="-78" t="-652" r="-627"/>
                </a:stretch>
              </a:blipFill>
            </p:spPr>
            <p:txBody>
              <a:bodyPr/>
              <a:lstStyle/>
              <a:p>
                <a:r>
                  <a:rPr lang="en-US">
                    <a:noFill/>
                  </a:rPr>
                  <a:t> </a:t>
                </a:r>
              </a:p>
            </p:txBody>
          </p:sp>
        </mc:Fallback>
      </mc:AlternateContent>
    </p:spTree>
    <p:extLst>
      <p:ext uri="{BB962C8B-B14F-4D97-AF65-F5344CB8AC3E}">
        <p14:creationId xmlns:p14="http://schemas.microsoft.com/office/powerpoint/2010/main" val="2064350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smtClean="0">
                <a:latin typeface="Arial" charset="0"/>
                <a:ea typeface="MS PGothic" charset="0"/>
              </a:rPr>
              <a:t>The Binomial Random Variable</a:t>
            </a:r>
            <a:endParaRPr lang="en-US" dirty="0">
              <a:latin typeface="Arial" charset="0"/>
              <a:ea typeface="MS PGothic" charset="0"/>
            </a:endParaRPr>
          </a:p>
        </p:txBody>
      </p:sp>
      <p:sp>
        <p:nvSpPr>
          <p:cNvPr id="35842" name="Content Placeholder 2"/>
          <p:cNvSpPr>
            <a:spLocks noGrp="1"/>
          </p:cNvSpPr>
          <p:nvPr>
            <p:ph idx="1"/>
          </p:nvPr>
        </p:nvSpPr>
        <p:spPr>
          <a:xfrm>
            <a:off x="685800" y="1280382"/>
            <a:ext cx="7772400" cy="4675187"/>
          </a:xfrm>
        </p:spPr>
        <p:txBody>
          <a:bodyPr/>
          <a:lstStyle/>
          <a:p>
            <a:r>
              <a:rPr lang="en-US" i="1" dirty="0" smtClean="0">
                <a:solidFill>
                  <a:srgbClr val="C00000"/>
                </a:solidFill>
                <a:latin typeface="Arial" charset="0"/>
                <a:ea typeface="MS PGothic" charset="0"/>
              </a:rPr>
              <a:t>n </a:t>
            </a:r>
            <a:r>
              <a:rPr lang="en-US" dirty="0" smtClean="0">
                <a:solidFill>
                  <a:srgbClr val="C00000"/>
                </a:solidFill>
                <a:latin typeface="Arial" charset="0"/>
                <a:ea typeface="MS PGothic" charset="0"/>
              </a:rPr>
              <a:t>independent trials</a:t>
            </a:r>
            <a:r>
              <a:rPr lang="en-US" dirty="0" smtClean="0">
                <a:latin typeface="Arial" charset="0"/>
                <a:ea typeface="MS PGothic" charset="0"/>
              </a:rPr>
              <a:t>, each of which results in a “</a:t>
            </a:r>
            <a:r>
              <a:rPr lang="en-US" dirty="0" smtClean="0">
                <a:solidFill>
                  <a:srgbClr val="C00000"/>
                </a:solidFill>
                <a:latin typeface="Arial" charset="0"/>
                <a:ea typeface="MS PGothic" charset="0"/>
              </a:rPr>
              <a:t>success” with </a:t>
            </a:r>
            <a:r>
              <a:rPr lang="en-US" i="1" dirty="0" smtClean="0">
                <a:solidFill>
                  <a:srgbClr val="C00000"/>
                </a:solidFill>
                <a:latin typeface="Arial" charset="0"/>
                <a:ea typeface="MS PGothic" charset="0"/>
              </a:rPr>
              <a:t>p</a:t>
            </a:r>
            <a:r>
              <a:rPr lang="en-US" dirty="0" smtClean="0">
                <a:solidFill>
                  <a:srgbClr val="C00000"/>
                </a:solidFill>
                <a:latin typeface="Arial" charset="0"/>
                <a:ea typeface="MS PGothic" charset="0"/>
              </a:rPr>
              <a:t> </a:t>
            </a:r>
            <a:r>
              <a:rPr lang="en-US" dirty="0" smtClean="0">
                <a:latin typeface="Arial" charset="0"/>
                <a:ea typeface="MS PGothic" charset="0"/>
              </a:rPr>
              <a:t>and in a “</a:t>
            </a:r>
            <a:r>
              <a:rPr lang="en-US" dirty="0" smtClean="0">
                <a:solidFill>
                  <a:srgbClr val="C00000"/>
                </a:solidFill>
                <a:latin typeface="Arial" charset="0"/>
                <a:ea typeface="MS PGothic" charset="0"/>
              </a:rPr>
              <a:t>failure” </a:t>
            </a:r>
            <a:r>
              <a:rPr lang="en-US" dirty="0" smtClean="0">
                <a:latin typeface="Arial" charset="0"/>
                <a:ea typeface="MS PGothic" charset="0"/>
              </a:rPr>
              <a:t>with probability </a:t>
            </a:r>
            <a:r>
              <a:rPr lang="en-US" i="1" dirty="0" smtClean="0">
                <a:solidFill>
                  <a:srgbClr val="C00000"/>
                </a:solidFill>
                <a:latin typeface="Arial" charset="0"/>
                <a:ea typeface="MS PGothic" charset="0"/>
              </a:rPr>
              <a:t>1-p</a:t>
            </a:r>
          </a:p>
          <a:p>
            <a:r>
              <a:rPr lang="en-US" dirty="0" smtClean="0">
                <a:latin typeface="Arial" charset="0"/>
                <a:ea typeface="MS PGothic" charset="0"/>
              </a:rPr>
              <a:t>If </a:t>
            </a:r>
            <a:r>
              <a:rPr lang="en-US" i="1" dirty="0" smtClean="0">
                <a:solidFill>
                  <a:srgbClr val="C00000"/>
                </a:solidFill>
                <a:latin typeface="Arial" charset="0"/>
                <a:ea typeface="MS PGothic" charset="0"/>
              </a:rPr>
              <a:t>X</a:t>
            </a:r>
            <a:r>
              <a:rPr lang="en-US" dirty="0" smtClean="0">
                <a:solidFill>
                  <a:srgbClr val="C00000"/>
                </a:solidFill>
                <a:latin typeface="Arial" charset="0"/>
                <a:ea typeface="MS PGothic" charset="0"/>
              </a:rPr>
              <a:t> represents </a:t>
            </a:r>
            <a:r>
              <a:rPr lang="en-US" dirty="0" smtClean="0">
                <a:latin typeface="Arial" charset="0"/>
                <a:ea typeface="MS PGothic" charset="0"/>
              </a:rPr>
              <a:t>the number of successes that occur </a:t>
            </a:r>
            <a:r>
              <a:rPr lang="en-US" dirty="0" smtClean="0">
                <a:latin typeface="Arial" charset="0"/>
                <a:ea typeface="MS PGothic" charset="0"/>
              </a:rPr>
              <a:t>in </a:t>
            </a:r>
            <a:r>
              <a:rPr lang="en-US" i="1" dirty="0" smtClean="0">
                <a:solidFill>
                  <a:srgbClr val="C00000"/>
                </a:solidFill>
                <a:latin typeface="Arial" charset="0"/>
                <a:ea typeface="MS PGothic" charset="0"/>
              </a:rPr>
              <a:t>n</a:t>
            </a:r>
            <a:r>
              <a:rPr lang="en-US" dirty="0" smtClean="0">
                <a:solidFill>
                  <a:srgbClr val="C00000"/>
                </a:solidFill>
                <a:latin typeface="Arial" charset="0"/>
                <a:ea typeface="MS PGothic" charset="0"/>
              </a:rPr>
              <a:t> trials</a:t>
            </a:r>
            <a:r>
              <a:rPr lang="en-US" dirty="0" smtClean="0">
                <a:latin typeface="Arial" charset="0"/>
                <a:ea typeface="MS PGothic" charset="0"/>
              </a:rPr>
              <a:t>, </a:t>
            </a:r>
            <a:r>
              <a:rPr lang="en-US" i="1" dirty="0" smtClean="0">
                <a:latin typeface="Arial" charset="0"/>
                <a:ea typeface="MS PGothic" charset="0"/>
              </a:rPr>
              <a:t>X</a:t>
            </a:r>
            <a:r>
              <a:rPr lang="en-US" dirty="0" smtClean="0">
                <a:latin typeface="Arial" charset="0"/>
                <a:ea typeface="MS PGothic" charset="0"/>
              </a:rPr>
              <a:t> is said to be a </a:t>
            </a:r>
            <a:r>
              <a:rPr lang="en-US" dirty="0" smtClean="0">
                <a:solidFill>
                  <a:srgbClr val="C00000"/>
                </a:solidFill>
                <a:latin typeface="Arial" charset="0"/>
                <a:ea typeface="MS PGothic" charset="0"/>
              </a:rPr>
              <a:t>binomial random variabl</a:t>
            </a:r>
            <a:r>
              <a:rPr lang="en-US" dirty="0" smtClean="0">
                <a:latin typeface="Arial" charset="0"/>
                <a:ea typeface="MS PGothic" charset="0"/>
              </a:rPr>
              <a:t>e with </a:t>
            </a:r>
            <a:r>
              <a:rPr lang="en-US" dirty="0" smtClean="0">
                <a:solidFill>
                  <a:srgbClr val="C00000"/>
                </a:solidFill>
                <a:latin typeface="Arial" charset="0"/>
                <a:ea typeface="MS PGothic" charset="0"/>
              </a:rPr>
              <a:t>parameters (</a:t>
            </a:r>
            <a:r>
              <a:rPr lang="en-US" i="1" dirty="0" err="1" smtClean="0">
                <a:solidFill>
                  <a:srgbClr val="C00000"/>
                </a:solidFill>
                <a:latin typeface="Arial" charset="0"/>
                <a:ea typeface="MS PGothic" charset="0"/>
              </a:rPr>
              <a:t>n,p</a:t>
            </a:r>
            <a:r>
              <a:rPr lang="en-US" dirty="0" smtClean="0">
                <a:solidFill>
                  <a:srgbClr val="C00000"/>
                </a:solidFill>
                <a:latin typeface="Arial" charset="0"/>
                <a:ea typeface="MS PGothic" charset="0"/>
              </a:rPr>
              <a:t>)</a:t>
            </a:r>
          </a:p>
          <a:p>
            <a:r>
              <a:rPr lang="en-US" dirty="0" smtClean="0">
                <a:latin typeface="Arial" charset="0"/>
                <a:ea typeface="MS PGothic" charset="0"/>
              </a:rPr>
              <a:t>The probability mass function of a binomial random variable having parameters (</a:t>
            </a:r>
            <a:r>
              <a:rPr lang="en-US" i="1" dirty="0" err="1" smtClean="0">
                <a:latin typeface="Arial" charset="0"/>
                <a:ea typeface="MS PGothic" charset="0"/>
              </a:rPr>
              <a:t>n,p</a:t>
            </a:r>
            <a:r>
              <a:rPr lang="en-US" dirty="0" smtClean="0">
                <a:latin typeface="Arial" charset="0"/>
                <a:ea typeface="MS PGothic" charset="0"/>
              </a:rPr>
              <a:t>) is given by</a:t>
            </a:r>
          </a:p>
          <a:p>
            <a:endParaRPr lang="en-US" dirty="0">
              <a:latin typeface="Arial" charset="0"/>
              <a:ea typeface="MS PGothic" charset="0"/>
            </a:endParaRPr>
          </a:p>
          <a:p>
            <a:endParaRPr lang="en-US" dirty="0" smtClean="0">
              <a:latin typeface="Arial" charset="0"/>
              <a:ea typeface="MS PGothic" charset="0"/>
            </a:endParaRPr>
          </a:p>
          <a:p>
            <a:endParaRPr lang="en-US" dirty="0">
              <a:latin typeface="Arial" charset="0"/>
              <a:ea typeface="MS PGothic" charset="0"/>
            </a:endParaRPr>
          </a:p>
          <a:p>
            <a:endParaRPr lang="en-US" dirty="0" smtClean="0">
              <a:latin typeface="Arial" charset="0"/>
              <a:ea typeface="MS PGothic" charset="0"/>
            </a:endParaRPr>
          </a:p>
          <a:p>
            <a:endParaRPr lang="en-US" dirty="0">
              <a:latin typeface="Arial" charset="0"/>
              <a:ea typeface="MS PGothic" charset="0"/>
            </a:endParaRPr>
          </a:p>
          <a:p>
            <a:r>
              <a:rPr lang="en-US" dirty="0" smtClean="0">
                <a:latin typeface="Arial" charset="0"/>
                <a:ea typeface="MS PGothic" charset="0"/>
              </a:rPr>
              <a:t>     </a:t>
            </a:r>
            <a:r>
              <a:rPr lang="en-US" dirty="0" smtClean="0">
                <a:latin typeface="Arial" charset="0"/>
                <a:ea typeface="MS PGothic" charset="0"/>
              </a:rPr>
              <a:t>is</a:t>
            </a:r>
            <a:r>
              <a:rPr lang="en-US" dirty="0" smtClean="0">
                <a:latin typeface="Arial" charset="0"/>
                <a:ea typeface="MS PGothic" charset="0"/>
              </a:rPr>
              <a:t> </a:t>
            </a:r>
            <a:r>
              <a:rPr lang="en-US" dirty="0" smtClean="0">
                <a:latin typeface="Arial" charset="0"/>
                <a:ea typeface="MS PGothic" charset="0"/>
              </a:rPr>
              <a:t>the number of different groups of </a:t>
            </a:r>
            <a:r>
              <a:rPr lang="en-US" i="1" dirty="0" err="1" smtClean="0">
                <a:latin typeface="Arial" charset="0"/>
                <a:ea typeface="MS PGothic" charset="0"/>
              </a:rPr>
              <a:t>i</a:t>
            </a:r>
            <a:r>
              <a:rPr lang="en-US" dirty="0" smtClean="0">
                <a:latin typeface="Arial" charset="0"/>
                <a:ea typeface="MS PGothic" charset="0"/>
              </a:rPr>
              <a:t> objects that can be chosen from a set of </a:t>
            </a:r>
            <a:r>
              <a:rPr lang="en-US" i="1" dirty="0" smtClean="0">
                <a:latin typeface="Arial" charset="0"/>
                <a:ea typeface="MS PGothic" charset="0"/>
              </a:rPr>
              <a:t>n</a:t>
            </a:r>
            <a:r>
              <a:rPr lang="en-US" dirty="0" smtClean="0">
                <a:latin typeface="Arial" charset="0"/>
                <a:ea typeface="MS PGothic" charset="0"/>
              </a:rPr>
              <a:t> objects</a:t>
            </a:r>
          </a:p>
          <a:p>
            <a:pPr marL="0" indent="0">
              <a:buNone/>
            </a:pPr>
            <a:endParaRPr lang="en-US" dirty="0">
              <a:latin typeface="Arial" charset="0"/>
              <a:ea typeface="MS PGothic" charset="0"/>
            </a:endParaRPr>
          </a:p>
        </p:txBody>
      </p:sp>
      <p:graphicFrame>
        <p:nvGraphicFramePr>
          <p:cNvPr id="35850" name="Object 11"/>
          <p:cNvGraphicFramePr>
            <a:graphicFrameLocks/>
          </p:cNvGraphicFramePr>
          <p:nvPr>
            <p:extLst>
              <p:ext uri="{D42A27DB-BD31-4B8C-83A1-F6EECF244321}">
                <p14:modId xmlns:p14="http://schemas.microsoft.com/office/powerpoint/2010/main" val="1712356796"/>
              </p:ext>
            </p:extLst>
          </p:nvPr>
        </p:nvGraphicFramePr>
        <p:xfrm>
          <a:off x="2696919" y="3410539"/>
          <a:ext cx="2590800" cy="1790700"/>
        </p:xfrm>
        <a:graphic>
          <a:graphicData uri="http://schemas.openxmlformats.org/presentationml/2006/ole">
            <mc:AlternateContent xmlns:mc="http://schemas.openxmlformats.org/markup-compatibility/2006">
              <mc:Choice xmlns:v="urn:schemas-microsoft-com:vml" Requires="v">
                <p:oleObj spid="_x0000_s21618" name="Equation" r:id="rId3" imgW="1397000" imgH="1181100" progId="Equation.3">
                  <p:embed/>
                </p:oleObj>
              </mc:Choice>
              <mc:Fallback>
                <p:oleObj name="Equation" r:id="rId3" imgW="1397000" imgH="118110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6919" y="3410539"/>
                        <a:ext cx="2590800" cy="17907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258" name="Object 18"/>
          <p:cNvGraphicFramePr>
            <a:graphicFrameLocks noChangeAspect="1"/>
          </p:cNvGraphicFramePr>
          <p:nvPr>
            <p:extLst>
              <p:ext uri="{D42A27DB-BD31-4B8C-83A1-F6EECF244321}">
                <p14:modId xmlns:p14="http://schemas.microsoft.com/office/powerpoint/2010/main" val="983029829"/>
              </p:ext>
            </p:extLst>
          </p:nvPr>
        </p:nvGraphicFramePr>
        <p:xfrm>
          <a:off x="1016868" y="4873872"/>
          <a:ext cx="381928" cy="654734"/>
        </p:xfrm>
        <a:graphic>
          <a:graphicData uri="http://schemas.openxmlformats.org/presentationml/2006/ole">
            <mc:AlternateContent xmlns:mc="http://schemas.openxmlformats.org/markup-compatibility/2006">
              <mc:Choice xmlns:v="urn:schemas-microsoft-com:vml" Requires="v">
                <p:oleObj spid="_x0000_s21619" name="Equation" r:id="rId5" imgW="266400" imgH="457200" progId="Equation.3">
                  <p:embed/>
                </p:oleObj>
              </mc:Choice>
              <mc:Fallback>
                <p:oleObj name="Equation" r:id="rId5" imgW="2664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868" y="4873872"/>
                        <a:ext cx="381928" cy="6547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Rectangle 1"/>
          <p:cNvSpPr/>
          <p:nvPr/>
        </p:nvSpPr>
        <p:spPr>
          <a:xfrm>
            <a:off x="5934717" y="3617975"/>
            <a:ext cx="1359668" cy="338554"/>
          </a:xfrm>
          <a:prstGeom prst="rect">
            <a:avLst/>
          </a:prstGeom>
        </p:spPr>
        <p:txBody>
          <a:bodyPr wrap="none">
            <a:spAutoFit/>
          </a:bodyPr>
          <a:lstStyle/>
          <a:p>
            <a:r>
              <a:rPr lang="en-US" sz="1600" dirty="0">
                <a:latin typeface="Arial" charset="0"/>
                <a:ea typeface="MS PGothic" charset="0"/>
              </a:rPr>
              <a:t>Equation </a:t>
            </a:r>
            <a:r>
              <a:rPr lang="en-US" sz="1600" dirty="0" smtClean="0">
                <a:latin typeface="Arial" charset="0"/>
                <a:ea typeface="MS PGothic" charset="0"/>
              </a:rPr>
              <a:t>(1) </a:t>
            </a:r>
            <a:endParaRPr lang="en-US" sz="1600" dirty="0"/>
          </a:p>
        </p:txBody>
      </p:sp>
    </p:spTree>
    <p:extLst>
      <p:ext uri="{BB962C8B-B14F-4D97-AF65-F5344CB8AC3E}">
        <p14:creationId xmlns:p14="http://schemas.microsoft.com/office/powerpoint/2010/main" val="14225554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smtClean="0">
                <a:latin typeface="Arial" charset="0"/>
                <a:ea typeface="MS PGothic" charset="0"/>
              </a:rPr>
              <a:t>The Binomial Random Variable</a:t>
            </a:r>
            <a:endParaRPr lang="en-US" dirty="0">
              <a:latin typeface="Arial" charset="0"/>
              <a:ea typeface="MS PGothic" charset="0"/>
            </a:endParaRPr>
          </a:p>
        </p:txBody>
      </p:sp>
      <p:sp>
        <p:nvSpPr>
          <p:cNvPr id="35842" name="Content Placeholder 2"/>
          <p:cNvSpPr>
            <a:spLocks noGrp="1"/>
          </p:cNvSpPr>
          <p:nvPr>
            <p:ph idx="1"/>
          </p:nvPr>
        </p:nvSpPr>
        <p:spPr>
          <a:xfrm>
            <a:off x="685800" y="1280382"/>
            <a:ext cx="7772400" cy="4675187"/>
          </a:xfrm>
        </p:spPr>
        <p:txBody>
          <a:bodyPr/>
          <a:lstStyle/>
          <a:p>
            <a:pPr marL="230188" indent="-230188"/>
            <a:r>
              <a:rPr lang="en-US" dirty="0" smtClean="0">
                <a:latin typeface="Arial" charset="0"/>
                <a:ea typeface="MS PGothic" charset="0"/>
              </a:rPr>
              <a:t>Equation </a:t>
            </a:r>
            <a:r>
              <a:rPr lang="en-US" dirty="0" smtClean="0">
                <a:latin typeface="Arial" charset="0"/>
                <a:ea typeface="MS PGothic" charset="0"/>
              </a:rPr>
              <a:t>(</a:t>
            </a:r>
            <a:r>
              <a:rPr lang="en-US" dirty="0">
                <a:latin typeface="Arial" charset="0"/>
                <a:ea typeface="MS PGothic" charset="0"/>
              </a:rPr>
              <a:t>1</a:t>
            </a:r>
            <a:r>
              <a:rPr lang="en-US" dirty="0" smtClean="0">
                <a:latin typeface="Arial" charset="0"/>
                <a:ea typeface="MS PGothic" charset="0"/>
              </a:rPr>
              <a:t>) </a:t>
            </a:r>
            <a:r>
              <a:rPr lang="en-US" dirty="0" smtClean="0">
                <a:latin typeface="Arial" charset="0"/>
                <a:ea typeface="MS PGothic" charset="0"/>
              </a:rPr>
              <a:t>may be verified by first noting that </a:t>
            </a:r>
            <a:r>
              <a:rPr lang="en-US" dirty="0" smtClean="0">
                <a:solidFill>
                  <a:srgbClr val="C00000"/>
                </a:solidFill>
                <a:latin typeface="Arial" charset="0"/>
                <a:ea typeface="MS PGothic" charset="0"/>
              </a:rPr>
              <a:t>the probability of any particular sequence of the </a:t>
            </a:r>
            <a:r>
              <a:rPr lang="en-US" i="1" dirty="0" smtClean="0">
                <a:solidFill>
                  <a:srgbClr val="C00000"/>
                </a:solidFill>
                <a:latin typeface="Arial" charset="0"/>
                <a:ea typeface="MS PGothic" charset="0"/>
              </a:rPr>
              <a:t>n</a:t>
            </a:r>
            <a:r>
              <a:rPr lang="en-US" dirty="0" smtClean="0">
                <a:solidFill>
                  <a:srgbClr val="C00000"/>
                </a:solidFill>
                <a:latin typeface="Arial" charset="0"/>
                <a:ea typeface="MS PGothic" charset="0"/>
              </a:rPr>
              <a:t> outcomes containing </a:t>
            </a:r>
            <a:r>
              <a:rPr lang="en-US" i="1" dirty="0" err="1" smtClean="0">
                <a:solidFill>
                  <a:srgbClr val="C00000"/>
                </a:solidFill>
                <a:latin typeface="Arial" charset="0"/>
                <a:ea typeface="MS PGothic" charset="0"/>
              </a:rPr>
              <a:t>i</a:t>
            </a:r>
            <a:r>
              <a:rPr lang="en-US" dirty="0" smtClean="0">
                <a:solidFill>
                  <a:srgbClr val="C00000"/>
                </a:solidFill>
                <a:latin typeface="Arial" charset="0"/>
                <a:ea typeface="MS PGothic" charset="0"/>
              </a:rPr>
              <a:t> successes and </a:t>
            </a:r>
            <a:r>
              <a:rPr lang="en-US" i="1" dirty="0" smtClean="0">
                <a:solidFill>
                  <a:srgbClr val="C00000"/>
                </a:solidFill>
                <a:latin typeface="Arial" charset="0"/>
                <a:ea typeface="MS PGothic" charset="0"/>
              </a:rPr>
              <a:t>n-</a:t>
            </a:r>
            <a:r>
              <a:rPr lang="en-US" i="1" dirty="0" err="1" smtClean="0">
                <a:solidFill>
                  <a:srgbClr val="C00000"/>
                </a:solidFill>
                <a:latin typeface="Arial" charset="0"/>
                <a:ea typeface="MS PGothic" charset="0"/>
              </a:rPr>
              <a:t>i</a:t>
            </a:r>
            <a:r>
              <a:rPr lang="en-US" i="1" dirty="0" smtClean="0">
                <a:solidFill>
                  <a:srgbClr val="C00000"/>
                </a:solidFill>
                <a:latin typeface="Arial" charset="0"/>
                <a:ea typeface="MS PGothic" charset="0"/>
              </a:rPr>
              <a:t> </a:t>
            </a:r>
            <a:r>
              <a:rPr lang="en-US" dirty="0" smtClean="0">
                <a:solidFill>
                  <a:srgbClr val="C00000"/>
                </a:solidFill>
                <a:latin typeface="Arial" charset="0"/>
                <a:ea typeface="MS PGothic" charset="0"/>
              </a:rPr>
              <a:t>failures</a:t>
            </a:r>
            <a:r>
              <a:rPr lang="en-US" dirty="0" smtClean="0">
                <a:latin typeface="Arial" charset="0"/>
                <a:ea typeface="MS PGothic" charset="0"/>
              </a:rPr>
              <a:t> is, by the assumed independence of trials, </a:t>
            </a:r>
          </a:p>
          <a:p>
            <a:pPr marL="230188" indent="-230188">
              <a:buNone/>
            </a:pPr>
            <a:endParaRPr lang="en-US" dirty="0">
              <a:latin typeface="Arial" charset="0"/>
              <a:ea typeface="MS PGothic" charset="0"/>
            </a:endParaRPr>
          </a:p>
          <a:p>
            <a:pPr marL="230188" indent="-230188"/>
            <a:r>
              <a:rPr lang="en-US" dirty="0" smtClean="0">
                <a:latin typeface="Arial" charset="0"/>
                <a:ea typeface="MS PGothic" charset="0"/>
              </a:rPr>
              <a:t>Equation </a:t>
            </a:r>
            <a:r>
              <a:rPr lang="en-US" dirty="0" smtClean="0">
                <a:latin typeface="Arial" charset="0"/>
                <a:ea typeface="MS PGothic" charset="0"/>
              </a:rPr>
              <a:t>(</a:t>
            </a:r>
            <a:r>
              <a:rPr lang="en-US" dirty="0">
                <a:latin typeface="Arial" charset="0"/>
                <a:ea typeface="MS PGothic" charset="0"/>
              </a:rPr>
              <a:t>1</a:t>
            </a:r>
            <a:r>
              <a:rPr lang="en-US" dirty="0" smtClean="0">
                <a:latin typeface="Arial" charset="0"/>
                <a:ea typeface="MS PGothic" charset="0"/>
              </a:rPr>
              <a:t>) </a:t>
            </a:r>
            <a:r>
              <a:rPr lang="en-US" dirty="0" smtClean="0">
                <a:latin typeface="Arial" charset="0"/>
                <a:ea typeface="MS PGothic" charset="0"/>
              </a:rPr>
              <a:t>then follows since there are      </a:t>
            </a:r>
            <a:r>
              <a:rPr lang="en-US" dirty="0" smtClean="0">
                <a:latin typeface="Arial" charset="0"/>
                <a:ea typeface="MS PGothic" charset="0"/>
              </a:rPr>
              <a:t> different </a:t>
            </a:r>
            <a:r>
              <a:rPr lang="en-US" dirty="0" smtClean="0">
                <a:latin typeface="Arial" charset="0"/>
                <a:ea typeface="MS PGothic" charset="0"/>
              </a:rPr>
              <a:t>sequences of the n outcomes leading to I successes and </a:t>
            </a:r>
            <a:r>
              <a:rPr lang="en-US" i="1" dirty="0" smtClean="0">
                <a:latin typeface="Arial" charset="0"/>
                <a:ea typeface="MS PGothic" charset="0"/>
              </a:rPr>
              <a:t>n - </a:t>
            </a:r>
            <a:r>
              <a:rPr lang="en-US" i="1" dirty="0" err="1" smtClean="0">
                <a:latin typeface="Arial" charset="0"/>
                <a:ea typeface="MS PGothic" charset="0"/>
              </a:rPr>
              <a:t>i</a:t>
            </a:r>
            <a:r>
              <a:rPr lang="en-US" dirty="0" smtClean="0">
                <a:latin typeface="Arial" charset="0"/>
                <a:ea typeface="MS PGothic" charset="0"/>
              </a:rPr>
              <a:t> failures.  For instance if </a:t>
            </a:r>
            <a:r>
              <a:rPr lang="en-US" i="1" dirty="0" smtClean="0">
                <a:latin typeface="Arial" charset="0"/>
                <a:ea typeface="MS PGothic" charset="0"/>
              </a:rPr>
              <a:t>n=3</a:t>
            </a:r>
            <a:r>
              <a:rPr lang="en-US" dirty="0" smtClean="0">
                <a:latin typeface="Arial" charset="0"/>
                <a:ea typeface="MS PGothic" charset="0"/>
              </a:rPr>
              <a:t>, </a:t>
            </a:r>
            <a:r>
              <a:rPr lang="en-US" i="1" dirty="0" err="1" smtClean="0">
                <a:latin typeface="Arial" charset="0"/>
                <a:ea typeface="MS PGothic" charset="0"/>
              </a:rPr>
              <a:t>i</a:t>
            </a:r>
            <a:r>
              <a:rPr lang="en-US" i="1" dirty="0" smtClean="0">
                <a:latin typeface="Arial" charset="0"/>
                <a:ea typeface="MS PGothic" charset="0"/>
              </a:rPr>
              <a:t>=2</a:t>
            </a:r>
            <a:r>
              <a:rPr lang="en-US" dirty="0" smtClean="0">
                <a:latin typeface="Arial" charset="0"/>
                <a:ea typeface="MS PGothic" charset="0"/>
              </a:rPr>
              <a:t>, then there are          ways in which the three trials can result in two successes.</a:t>
            </a:r>
          </a:p>
          <a:p>
            <a:pPr marL="230188" indent="-230188"/>
            <a:endParaRPr lang="en-US" dirty="0" smtClean="0">
              <a:latin typeface="Arial" charset="0"/>
              <a:ea typeface="MS PGothic" charset="0"/>
            </a:endParaRPr>
          </a:p>
          <a:p>
            <a:pPr marL="230188" indent="-230188"/>
            <a:r>
              <a:rPr lang="en-US" dirty="0" smtClean="0">
                <a:solidFill>
                  <a:srgbClr val="C00000"/>
                </a:solidFill>
                <a:latin typeface="Arial" charset="0"/>
                <a:ea typeface="MS PGothic" charset="0"/>
              </a:rPr>
              <a:t>By the binomial theorem</a:t>
            </a:r>
            <a:r>
              <a:rPr lang="en-US" dirty="0" smtClean="0">
                <a:latin typeface="Arial" charset="0"/>
                <a:ea typeface="MS PGothic" charset="0"/>
              </a:rPr>
              <a:t>, the probabilities sum to one:</a:t>
            </a:r>
          </a:p>
          <a:p>
            <a:pPr marL="230188" indent="-230188"/>
            <a:endParaRPr lang="en-US" dirty="0" smtClean="0">
              <a:latin typeface="Arial" charset="0"/>
              <a:ea typeface="MS PGothic" charset="0"/>
            </a:endParaRPr>
          </a:p>
          <a:p>
            <a:pPr marL="230188" indent="-230188">
              <a:buNone/>
            </a:pPr>
            <a:endParaRPr lang="en-US" dirty="0">
              <a:latin typeface="Arial" charset="0"/>
              <a:ea typeface="MS PGothic" charset="0"/>
            </a:endParaRPr>
          </a:p>
        </p:txBody>
      </p:sp>
      <p:graphicFrame>
        <p:nvGraphicFramePr>
          <p:cNvPr id="2" name="Object 1"/>
          <p:cNvGraphicFramePr>
            <a:graphicFrameLocks/>
          </p:cNvGraphicFramePr>
          <p:nvPr>
            <p:extLst/>
          </p:nvPr>
        </p:nvGraphicFramePr>
        <p:xfrm>
          <a:off x="1652249" y="2229204"/>
          <a:ext cx="1343025" cy="346075"/>
        </p:xfrm>
        <a:graphic>
          <a:graphicData uri="http://schemas.openxmlformats.org/presentationml/2006/ole">
            <mc:AlternateContent xmlns:mc="http://schemas.openxmlformats.org/markup-compatibility/2006">
              <mc:Choice xmlns:v="urn:schemas-microsoft-com:vml" Requires="v">
                <p:oleObj spid="_x0000_s22750" name="Equation" r:id="rId3" imgW="723586" imgH="228501" progId="Equation.3">
                  <p:embed/>
                </p:oleObj>
              </mc:Choice>
              <mc:Fallback>
                <p:oleObj name="Equation" r:id="rId3" imgW="723586" imgH="228501"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249" y="2229204"/>
                        <a:ext cx="1343025" cy="3460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p:cNvGraphicFramePr>
          <p:nvPr>
            <p:extLst>
              <p:ext uri="{D42A27DB-BD31-4B8C-83A1-F6EECF244321}">
                <p14:modId xmlns:p14="http://schemas.microsoft.com/office/powerpoint/2010/main" val="287640987"/>
              </p:ext>
            </p:extLst>
          </p:nvPr>
        </p:nvGraphicFramePr>
        <p:xfrm>
          <a:off x="4932243" y="3525674"/>
          <a:ext cx="571176" cy="568833"/>
        </p:xfrm>
        <a:graphic>
          <a:graphicData uri="http://schemas.openxmlformats.org/presentationml/2006/ole">
            <mc:AlternateContent xmlns:mc="http://schemas.openxmlformats.org/markup-compatibility/2006">
              <mc:Choice xmlns:v="urn:schemas-microsoft-com:vml" Requires="v">
                <p:oleObj spid="_x0000_s22751" name="Equation" r:id="rId5" imgW="482400" imgH="457200" progId="Equation.3">
                  <p:embed/>
                </p:oleObj>
              </mc:Choice>
              <mc:Fallback>
                <p:oleObj name="Equation" r:id="rId5" imgW="482400" imgH="457200"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243" y="3525674"/>
                        <a:ext cx="571176" cy="56883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277" name="Object 13"/>
          <p:cNvGraphicFramePr>
            <a:graphicFrameLocks/>
          </p:cNvGraphicFramePr>
          <p:nvPr/>
        </p:nvGraphicFramePr>
        <p:xfrm>
          <a:off x="2057449" y="5044902"/>
          <a:ext cx="5479694" cy="692150"/>
        </p:xfrm>
        <a:graphic>
          <a:graphicData uri="http://schemas.openxmlformats.org/presentationml/2006/ole">
            <mc:AlternateContent xmlns:mc="http://schemas.openxmlformats.org/markup-compatibility/2006">
              <mc:Choice xmlns:v="urn:schemas-microsoft-com:vml" Requires="v">
                <p:oleObj spid="_x0000_s22752" name="Equation" r:id="rId7" imgW="2869920" imgH="457200" progId="Equation.3">
                  <p:embed/>
                </p:oleObj>
              </mc:Choice>
              <mc:Fallback>
                <p:oleObj name="Equation" r:id="rId7" imgW="2869920" imgH="457200"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49" y="5044902"/>
                        <a:ext cx="5479694" cy="692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314" name="Object 50"/>
          <p:cNvGraphicFramePr>
            <a:graphicFrameLocks noChangeAspect="1"/>
          </p:cNvGraphicFramePr>
          <p:nvPr>
            <p:extLst>
              <p:ext uri="{D42A27DB-BD31-4B8C-83A1-F6EECF244321}">
                <p14:modId xmlns:p14="http://schemas.microsoft.com/office/powerpoint/2010/main" val="1035575161"/>
              </p:ext>
            </p:extLst>
          </p:nvPr>
        </p:nvGraphicFramePr>
        <p:xfrm>
          <a:off x="5596399" y="2700969"/>
          <a:ext cx="382587" cy="655638"/>
        </p:xfrm>
        <a:graphic>
          <a:graphicData uri="http://schemas.openxmlformats.org/presentationml/2006/ole">
            <mc:AlternateContent xmlns:mc="http://schemas.openxmlformats.org/markup-compatibility/2006">
              <mc:Choice xmlns:v="urn:schemas-microsoft-com:vml" Requires="v">
                <p:oleObj spid="_x0000_s22753" name="Equation" r:id="rId9" imgW="266400" imgH="457200" progId="Equation.3">
                  <p:embed/>
                </p:oleObj>
              </mc:Choice>
              <mc:Fallback>
                <p:oleObj name="Equation" r:id="rId9" imgW="26640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96399" y="2700969"/>
                        <a:ext cx="382587" cy="655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9536363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smtClean="0">
                <a:latin typeface="Arial" charset="0"/>
                <a:ea typeface="MS PGothic" charset="0"/>
              </a:rPr>
              <a:t>Binomial Random Variable Example 1</a:t>
            </a:r>
            <a:endParaRPr lang="en-US" dirty="0">
              <a:latin typeface="Arial" charset="0"/>
              <a:ea typeface="MS PGothic" charset="0"/>
            </a:endParaRPr>
          </a:p>
        </p:txBody>
      </p:sp>
      <p:sp>
        <p:nvSpPr>
          <p:cNvPr id="35842" name="Content Placeholder 2"/>
          <p:cNvSpPr>
            <a:spLocks noGrp="1"/>
          </p:cNvSpPr>
          <p:nvPr>
            <p:ph idx="1"/>
          </p:nvPr>
        </p:nvSpPr>
        <p:spPr>
          <a:xfrm>
            <a:off x="685800" y="1280382"/>
            <a:ext cx="7772400" cy="4675187"/>
          </a:xfrm>
        </p:spPr>
        <p:txBody>
          <a:bodyPr/>
          <a:lstStyle/>
          <a:p>
            <a:pPr marL="230188" indent="-230188"/>
            <a:r>
              <a:rPr lang="en-US" dirty="0" smtClean="0">
                <a:solidFill>
                  <a:srgbClr val="C00000"/>
                </a:solidFill>
                <a:latin typeface="Arial" charset="0"/>
                <a:ea typeface="MS PGothic" charset="0"/>
              </a:rPr>
              <a:t>Four fair coins</a:t>
            </a:r>
            <a:r>
              <a:rPr lang="en-US" dirty="0" smtClean="0">
                <a:latin typeface="Arial" charset="0"/>
                <a:ea typeface="MS PGothic" charset="0"/>
              </a:rPr>
              <a:t> are</a:t>
            </a:r>
            <a:r>
              <a:rPr lang="en-US" dirty="0" smtClean="0">
                <a:solidFill>
                  <a:srgbClr val="C00000"/>
                </a:solidFill>
                <a:latin typeface="Arial" charset="0"/>
                <a:ea typeface="MS PGothic" charset="0"/>
              </a:rPr>
              <a:t> flipped</a:t>
            </a:r>
            <a:r>
              <a:rPr lang="en-US" dirty="0" smtClean="0">
                <a:latin typeface="Arial" charset="0"/>
                <a:ea typeface="MS PGothic" charset="0"/>
              </a:rPr>
              <a:t>. Outcomes are assumed independent, what is the </a:t>
            </a:r>
            <a:r>
              <a:rPr lang="en-US" dirty="0" smtClean="0">
                <a:solidFill>
                  <a:srgbClr val="C00000"/>
                </a:solidFill>
                <a:latin typeface="Arial" charset="0"/>
                <a:ea typeface="MS PGothic" charset="0"/>
              </a:rPr>
              <a:t>probability that two heads and two tails</a:t>
            </a:r>
            <a:r>
              <a:rPr lang="en-US" dirty="0" smtClean="0">
                <a:latin typeface="Arial" charset="0"/>
                <a:ea typeface="MS PGothic" charset="0"/>
              </a:rPr>
              <a:t> are obtained?</a:t>
            </a:r>
          </a:p>
          <a:p>
            <a:pPr marL="230188" indent="-230188"/>
            <a:endParaRPr lang="en-US" dirty="0" smtClean="0">
              <a:latin typeface="Arial" charset="0"/>
              <a:ea typeface="MS PGothic" charset="0"/>
            </a:endParaRPr>
          </a:p>
          <a:p>
            <a:r>
              <a:rPr lang="en-US" dirty="0" smtClean="0"/>
              <a:t>Letting </a:t>
            </a:r>
            <a:r>
              <a:rPr lang="en-US" i="1" dirty="0" smtClean="0"/>
              <a:t>X </a:t>
            </a:r>
            <a:r>
              <a:rPr lang="en-US" dirty="0" smtClean="0"/>
              <a:t>equal the number of heads (“successes”) that appear, then </a:t>
            </a:r>
            <a:r>
              <a:rPr lang="en-US" i="1" dirty="0" smtClean="0"/>
              <a:t>X</a:t>
            </a:r>
            <a:r>
              <a:rPr lang="en-US" dirty="0" smtClean="0"/>
              <a:t> is a binomial random variable with parameters </a:t>
            </a:r>
            <a:r>
              <a:rPr lang="en-US" i="1" dirty="0" smtClean="0"/>
              <a:t>(n = 4, p = 1/2). </a:t>
            </a:r>
            <a:r>
              <a:rPr lang="en-US" dirty="0" smtClean="0"/>
              <a:t>Hence by the binomial equation,</a:t>
            </a:r>
            <a:endParaRPr lang="en-US" dirty="0" smtClean="0">
              <a:latin typeface="Arial" charset="0"/>
              <a:ea typeface="MS PGothic" charset="0"/>
            </a:endParaRPr>
          </a:p>
          <a:p>
            <a:pPr marL="230188" indent="-230188">
              <a:buNone/>
            </a:pPr>
            <a:endParaRPr lang="en-US" dirty="0" smtClean="0">
              <a:latin typeface="Arial" charset="0"/>
              <a:ea typeface="MS PGothic" charset="0"/>
            </a:endParaRPr>
          </a:p>
          <a:p>
            <a:pPr marL="230188" indent="-230188"/>
            <a:endParaRPr lang="en-US" dirty="0" smtClean="0">
              <a:latin typeface="Arial" charset="0"/>
              <a:ea typeface="MS PGothic" charset="0"/>
            </a:endParaRPr>
          </a:p>
          <a:p>
            <a:pPr marL="230188" indent="-230188"/>
            <a:endParaRPr lang="en-US" dirty="0" smtClean="0">
              <a:latin typeface="Arial" charset="0"/>
              <a:ea typeface="MS PGothic" charset="0"/>
            </a:endParaRPr>
          </a:p>
          <a:p>
            <a:pPr marL="230188" indent="-230188"/>
            <a:endParaRPr lang="en-US" dirty="0" smtClean="0">
              <a:latin typeface="Arial" charset="0"/>
              <a:ea typeface="MS PGothic" charset="0"/>
            </a:endParaRPr>
          </a:p>
          <a:p>
            <a:pPr marL="230188" indent="-230188">
              <a:buNone/>
            </a:pPr>
            <a:endParaRPr lang="en-US" dirty="0">
              <a:latin typeface="Arial" charset="0"/>
              <a:ea typeface="MS PGothic" charset="0"/>
            </a:endParaRPr>
          </a:p>
        </p:txBody>
      </p:sp>
      <p:graphicFrame>
        <p:nvGraphicFramePr>
          <p:cNvPr id="11277" name="Object 13"/>
          <p:cNvGraphicFramePr>
            <a:graphicFrameLocks/>
          </p:cNvGraphicFramePr>
          <p:nvPr/>
        </p:nvGraphicFramePr>
        <p:xfrm>
          <a:off x="2794727" y="3420460"/>
          <a:ext cx="3552809" cy="885209"/>
        </p:xfrm>
        <a:graphic>
          <a:graphicData uri="http://schemas.openxmlformats.org/presentationml/2006/ole">
            <mc:AlternateContent xmlns:mc="http://schemas.openxmlformats.org/markup-compatibility/2006">
              <mc:Choice xmlns:v="urn:schemas-microsoft-com:vml" Requires="v">
                <p:oleObj spid="_x0000_s23615" name="Equation" r:id="rId3" imgW="1790700" imgH="457200" progId="Equation.3">
                  <p:embed/>
                </p:oleObj>
              </mc:Choice>
              <mc:Fallback>
                <p:oleObj name="Equation" r:id="rId3" imgW="1790700" imgH="45720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727" y="3420460"/>
                        <a:ext cx="3552809" cy="8852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955928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smtClean="0">
                <a:latin typeface="Arial" charset="0"/>
                <a:ea typeface="MS PGothic" charset="0"/>
              </a:rPr>
              <a:t>Binomial Random Variable Example 2</a:t>
            </a:r>
            <a:endParaRPr lang="en-US" dirty="0">
              <a:latin typeface="Arial" charset="0"/>
              <a:ea typeface="MS PGothic" charset="0"/>
            </a:endParaRPr>
          </a:p>
        </p:txBody>
      </p:sp>
      <p:sp>
        <p:nvSpPr>
          <p:cNvPr id="35842" name="Content Placeholder 2"/>
          <p:cNvSpPr>
            <a:spLocks noGrp="1"/>
          </p:cNvSpPr>
          <p:nvPr>
            <p:ph idx="1"/>
          </p:nvPr>
        </p:nvSpPr>
        <p:spPr>
          <a:xfrm>
            <a:off x="685800" y="1333650"/>
            <a:ext cx="7772400" cy="4675187"/>
          </a:xfrm>
        </p:spPr>
        <p:txBody>
          <a:bodyPr/>
          <a:lstStyle/>
          <a:p>
            <a:pPr algn="just"/>
            <a:r>
              <a:rPr lang="en-US" dirty="0" smtClean="0"/>
              <a:t>It is known that </a:t>
            </a:r>
            <a:r>
              <a:rPr lang="en-US" dirty="0" smtClean="0">
                <a:solidFill>
                  <a:srgbClr val="C00000"/>
                </a:solidFill>
              </a:rPr>
              <a:t>an </a:t>
            </a:r>
            <a:r>
              <a:rPr lang="en-US" dirty="0" smtClean="0">
                <a:solidFill>
                  <a:srgbClr val="C00000"/>
                </a:solidFill>
              </a:rPr>
              <a:t>item produced </a:t>
            </a:r>
            <a:r>
              <a:rPr lang="en-US" dirty="0" smtClean="0"/>
              <a:t>by a certain machine will be </a:t>
            </a:r>
            <a:r>
              <a:rPr lang="en-US" dirty="0" smtClean="0">
                <a:solidFill>
                  <a:srgbClr val="C00000"/>
                </a:solidFill>
              </a:rPr>
              <a:t>defective with probability </a:t>
            </a:r>
            <a:r>
              <a:rPr lang="en-US" dirty="0" smtClean="0">
                <a:solidFill>
                  <a:srgbClr val="C00000"/>
                </a:solidFill>
              </a:rPr>
              <a:t>0.1</a:t>
            </a:r>
            <a:r>
              <a:rPr lang="en-US" dirty="0" smtClean="0"/>
              <a:t>;</a:t>
            </a:r>
            <a:r>
              <a:rPr lang="en-US" dirty="0" smtClean="0"/>
              <a:t> independent </a:t>
            </a:r>
            <a:r>
              <a:rPr lang="en-US" dirty="0" smtClean="0"/>
              <a:t>of any other item. What is the probability that in a sample of three items, </a:t>
            </a:r>
            <a:r>
              <a:rPr lang="en-US" dirty="0" smtClean="0">
                <a:solidFill>
                  <a:srgbClr val="C00000"/>
                </a:solidFill>
              </a:rPr>
              <a:t>at most one will be defective?</a:t>
            </a:r>
          </a:p>
          <a:p>
            <a:pPr algn="just"/>
            <a:endParaRPr lang="en-US" dirty="0" smtClean="0">
              <a:latin typeface="Arial" charset="0"/>
              <a:ea typeface="MS PGothic" charset="0"/>
            </a:endParaRPr>
          </a:p>
          <a:p>
            <a:pPr algn="just"/>
            <a:r>
              <a:rPr lang="en-US" dirty="0" smtClean="0"/>
              <a:t>If </a:t>
            </a:r>
            <a:r>
              <a:rPr lang="en-US" i="1" dirty="0" smtClean="0"/>
              <a:t>X </a:t>
            </a:r>
            <a:r>
              <a:rPr lang="en-US" dirty="0" smtClean="0"/>
              <a:t>is the number of defective items in the sample, then </a:t>
            </a:r>
            <a:r>
              <a:rPr lang="en-US" i="1" dirty="0" smtClean="0"/>
              <a:t>X </a:t>
            </a:r>
            <a:r>
              <a:rPr lang="en-US" dirty="0" smtClean="0"/>
              <a:t>is a binomial random variable with parameters (3, 0.1). Hence, the desired probability is given by:</a:t>
            </a:r>
            <a:endParaRPr lang="en-US" dirty="0" smtClean="0">
              <a:latin typeface="Arial" charset="0"/>
              <a:ea typeface="MS PGothic" charset="0"/>
            </a:endParaRPr>
          </a:p>
          <a:p>
            <a:pPr marL="230188" indent="-230188"/>
            <a:endParaRPr lang="en-US" dirty="0" smtClean="0">
              <a:latin typeface="Arial" charset="0"/>
              <a:ea typeface="MS PGothic" charset="0"/>
            </a:endParaRPr>
          </a:p>
          <a:p>
            <a:pPr marL="230188" indent="-230188"/>
            <a:endParaRPr lang="en-US" dirty="0" smtClean="0">
              <a:latin typeface="Arial" charset="0"/>
              <a:ea typeface="MS PGothic" charset="0"/>
            </a:endParaRPr>
          </a:p>
          <a:p>
            <a:pPr marL="230188" indent="-230188">
              <a:buNone/>
            </a:pPr>
            <a:endParaRPr lang="en-US" dirty="0">
              <a:latin typeface="Arial" charset="0"/>
              <a:ea typeface="MS PGothic" charset="0"/>
            </a:endParaRPr>
          </a:p>
        </p:txBody>
      </p:sp>
      <p:graphicFrame>
        <p:nvGraphicFramePr>
          <p:cNvPr id="11277" name="Object 13"/>
          <p:cNvGraphicFramePr>
            <a:graphicFrameLocks/>
          </p:cNvGraphicFramePr>
          <p:nvPr/>
        </p:nvGraphicFramePr>
        <p:xfrm>
          <a:off x="690563" y="4184237"/>
          <a:ext cx="7761287" cy="885825"/>
        </p:xfrm>
        <a:graphic>
          <a:graphicData uri="http://schemas.openxmlformats.org/presentationml/2006/ole">
            <mc:AlternateContent xmlns:mc="http://schemas.openxmlformats.org/markup-compatibility/2006">
              <mc:Choice xmlns:v="urn:schemas-microsoft-com:vml" Requires="v">
                <p:oleObj spid="_x0000_s24639" name="Equation" r:id="rId3" imgW="3911600" imgH="457200" progId="Equation.3">
                  <p:embed/>
                </p:oleObj>
              </mc:Choice>
              <mc:Fallback>
                <p:oleObj name="Equation" r:id="rId3" imgW="3911600" imgH="45720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63" y="4184237"/>
                        <a:ext cx="7761287" cy="885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043078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smtClean="0">
                <a:latin typeface="Arial" charset="0"/>
                <a:ea typeface="MS PGothic" charset="0"/>
              </a:rPr>
              <a:t>Binomial RV Example 3</a:t>
            </a:r>
            <a:endParaRPr lang="en-US" dirty="0">
              <a:latin typeface="Arial" charset="0"/>
              <a:ea typeface="MS PGothic" charset="0"/>
            </a:endParaRPr>
          </a:p>
        </p:txBody>
      </p:sp>
      <p:sp>
        <p:nvSpPr>
          <p:cNvPr id="35842" name="Content Placeholder 2"/>
          <p:cNvSpPr>
            <a:spLocks noGrp="1"/>
          </p:cNvSpPr>
          <p:nvPr>
            <p:ph idx="1"/>
          </p:nvPr>
        </p:nvSpPr>
        <p:spPr>
          <a:xfrm>
            <a:off x="685800" y="1280382"/>
            <a:ext cx="7772400" cy="4675187"/>
          </a:xfrm>
        </p:spPr>
        <p:txBody>
          <a:bodyPr/>
          <a:lstStyle/>
          <a:p>
            <a:pPr algn="just"/>
            <a:r>
              <a:rPr lang="en-US" dirty="0" smtClean="0"/>
              <a:t>Suppose that an airplane engine will fail, when in flight, with probability 1−</a:t>
            </a:r>
            <a:r>
              <a:rPr lang="en-US" i="1" dirty="0" smtClean="0"/>
              <a:t>p </a:t>
            </a:r>
            <a:r>
              <a:rPr lang="en-US" dirty="0" smtClean="0"/>
              <a:t>independently from engine to engine; suppose that the airplane will make a successful flight if at least 50 percent of its engines remain operative. For what values of </a:t>
            </a:r>
            <a:r>
              <a:rPr lang="en-US" i="1" dirty="0" smtClean="0"/>
              <a:t>p</a:t>
            </a:r>
            <a:r>
              <a:rPr lang="en-US" dirty="0" smtClean="0"/>
              <a:t> is a four-engine plane preferable to a two-engine plane?</a:t>
            </a:r>
          </a:p>
          <a:p>
            <a:endParaRPr lang="en-US" dirty="0" smtClean="0">
              <a:latin typeface="Arial" charset="0"/>
              <a:ea typeface="MS PGothic" charset="0"/>
            </a:endParaRPr>
          </a:p>
          <a:p>
            <a:pPr algn="just"/>
            <a:r>
              <a:rPr lang="en-US" dirty="0" smtClean="0"/>
              <a:t>Because </a:t>
            </a:r>
            <a:r>
              <a:rPr lang="en-US" dirty="0" smtClean="0">
                <a:solidFill>
                  <a:srgbClr val="C00000"/>
                </a:solidFill>
              </a:rPr>
              <a:t>each engine </a:t>
            </a:r>
            <a:r>
              <a:rPr lang="en-US" dirty="0" smtClean="0"/>
              <a:t>is assumed to fail or function </a:t>
            </a:r>
            <a:r>
              <a:rPr lang="en-US" dirty="0" smtClean="0">
                <a:solidFill>
                  <a:srgbClr val="C00000"/>
                </a:solidFill>
              </a:rPr>
              <a:t>independent</a:t>
            </a:r>
            <a:r>
              <a:rPr lang="en-US" dirty="0" smtClean="0"/>
              <a:t> </a:t>
            </a:r>
            <a:r>
              <a:rPr lang="en-US" dirty="0" smtClean="0">
                <a:solidFill>
                  <a:srgbClr val="C00000"/>
                </a:solidFill>
              </a:rPr>
              <a:t>of </a:t>
            </a:r>
            <a:r>
              <a:rPr lang="en-US" dirty="0" smtClean="0">
                <a:solidFill>
                  <a:srgbClr val="C00000"/>
                </a:solidFill>
              </a:rPr>
              <a:t>other </a:t>
            </a:r>
            <a:r>
              <a:rPr lang="en-US" dirty="0" smtClean="0">
                <a:solidFill>
                  <a:srgbClr val="C00000"/>
                </a:solidFill>
              </a:rPr>
              <a:t>engines</a:t>
            </a:r>
            <a:r>
              <a:rPr lang="en-US" dirty="0" smtClean="0"/>
              <a:t>:  </a:t>
            </a:r>
            <a:r>
              <a:rPr lang="en-US" dirty="0" smtClean="0"/>
              <a:t>the </a:t>
            </a:r>
            <a:r>
              <a:rPr lang="en-US" dirty="0" smtClean="0"/>
              <a:t>number of </a:t>
            </a:r>
            <a:r>
              <a:rPr lang="en-US" dirty="0" smtClean="0">
                <a:solidFill>
                  <a:srgbClr val="C00000"/>
                </a:solidFill>
              </a:rPr>
              <a:t>engines remaining </a:t>
            </a:r>
            <a:r>
              <a:rPr lang="en-US" dirty="0" smtClean="0">
                <a:solidFill>
                  <a:srgbClr val="C00000"/>
                </a:solidFill>
              </a:rPr>
              <a:t>operational </a:t>
            </a:r>
            <a:r>
              <a:rPr lang="en-US" dirty="0" smtClean="0">
                <a:solidFill>
                  <a:srgbClr val="C00000"/>
                </a:solidFill>
              </a:rPr>
              <a:t>is a binomial</a:t>
            </a:r>
            <a:r>
              <a:rPr lang="en-US" dirty="0" smtClean="0"/>
              <a:t> random variable. Hence, the probability that a four-engine plane makes a successful flight is:</a:t>
            </a:r>
            <a:endParaRPr lang="en-US" dirty="0" smtClean="0">
              <a:latin typeface="Arial" charset="0"/>
              <a:ea typeface="MS PGothic" charset="0"/>
            </a:endParaRPr>
          </a:p>
          <a:p>
            <a:pPr marL="230188" indent="-230188"/>
            <a:endParaRPr lang="en-US" dirty="0" smtClean="0">
              <a:latin typeface="Arial" charset="0"/>
              <a:ea typeface="MS PGothic" charset="0"/>
            </a:endParaRPr>
          </a:p>
          <a:p>
            <a:pPr marL="230188" indent="-230188">
              <a:buNone/>
            </a:pPr>
            <a:endParaRPr lang="en-US" dirty="0">
              <a:latin typeface="Arial" charset="0"/>
              <a:ea typeface="MS PGothic" charset="0"/>
            </a:endParaRPr>
          </a:p>
        </p:txBody>
      </p:sp>
      <p:graphicFrame>
        <p:nvGraphicFramePr>
          <p:cNvPr id="11277" name="Object 13"/>
          <p:cNvGraphicFramePr>
            <a:graphicFrameLocks/>
          </p:cNvGraphicFramePr>
          <p:nvPr>
            <p:extLst>
              <p:ext uri="{D42A27DB-BD31-4B8C-83A1-F6EECF244321}">
                <p14:modId xmlns:p14="http://schemas.microsoft.com/office/powerpoint/2010/main" val="520324408"/>
              </p:ext>
            </p:extLst>
          </p:nvPr>
        </p:nvGraphicFramePr>
        <p:xfrm>
          <a:off x="1824831" y="4588001"/>
          <a:ext cx="5494337" cy="1377950"/>
        </p:xfrm>
        <a:graphic>
          <a:graphicData uri="http://schemas.openxmlformats.org/presentationml/2006/ole">
            <mc:AlternateContent xmlns:mc="http://schemas.openxmlformats.org/markup-compatibility/2006">
              <mc:Choice xmlns:v="urn:schemas-microsoft-com:vml" Requires="v">
                <p:oleObj spid="_x0000_s25663" name="Equation" r:id="rId3" imgW="2768600" imgH="711200" progId="Equation.3">
                  <p:embed/>
                </p:oleObj>
              </mc:Choice>
              <mc:Fallback>
                <p:oleObj name="Equation" r:id="rId3" imgW="2768600" imgH="71120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831" y="4588001"/>
                        <a:ext cx="5494337" cy="13779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475172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smtClean="0">
                <a:latin typeface="Arial" charset="0"/>
                <a:ea typeface="MS PGothic" charset="0"/>
              </a:rPr>
              <a:t>Binomial RV Example 3 (Cont’)</a:t>
            </a:r>
            <a:endParaRPr lang="en-US" dirty="0">
              <a:latin typeface="Arial" charset="0"/>
              <a:ea typeface="MS PGothic" charset="0"/>
            </a:endParaRPr>
          </a:p>
        </p:txBody>
      </p:sp>
      <p:sp>
        <p:nvSpPr>
          <p:cNvPr id="35842" name="Content Placeholder 2"/>
          <p:cNvSpPr>
            <a:spLocks noGrp="1"/>
          </p:cNvSpPr>
          <p:nvPr>
            <p:ph idx="1"/>
          </p:nvPr>
        </p:nvSpPr>
        <p:spPr>
          <a:xfrm>
            <a:off x="685800" y="1280382"/>
            <a:ext cx="7772400" cy="5107718"/>
          </a:xfrm>
        </p:spPr>
        <p:txBody>
          <a:bodyPr/>
          <a:lstStyle/>
          <a:p>
            <a:pPr marL="230188" indent="-230188"/>
            <a:r>
              <a:rPr lang="en-US" dirty="0" smtClean="0"/>
              <a:t>The corresponding probability </a:t>
            </a:r>
            <a:r>
              <a:rPr lang="en-US" dirty="0" smtClean="0">
                <a:solidFill>
                  <a:srgbClr val="C00000"/>
                </a:solidFill>
              </a:rPr>
              <a:t>for a two-engine plane </a:t>
            </a:r>
            <a:r>
              <a:rPr lang="en-US" dirty="0" smtClean="0"/>
              <a:t>is:</a:t>
            </a:r>
          </a:p>
          <a:p>
            <a:endParaRPr lang="en-US" dirty="0" smtClean="0">
              <a:latin typeface="Arial" charset="0"/>
              <a:ea typeface="MS PGothic" charset="0"/>
            </a:endParaRPr>
          </a:p>
          <a:p>
            <a:endParaRPr lang="en-US" dirty="0" smtClean="0"/>
          </a:p>
          <a:p>
            <a:pPr marL="230188" indent="-230188"/>
            <a:endParaRPr lang="en-US" sz="1600" dirty="0" smtClean="0"/>
          </a:p>
          <a:p>
            <a:pPr marL="230188" indent="-230188"/>
            <a:r>
              <a:rPr lang="en-US" dirty="0" smtClean="0"/>
              <a:t>The four-engine plane is safer if:</a:t>
            </a:r>
          </a:p>
          <a:p>
            <a:pPr marL="230188" indent="-230188"/>
            <a:endParaRPr lang="en-US" dirty="0" smtClean="0"/>
          </a:p>
          <a:p>
            <a:pPr marL="230188" indent="-230188"/>
            <a:endParaRPr lang="en-US" dirty="0" smtClean="0"/>
          </a:p>
          <a:p>
            <a:pPr marL="230188" indent="-230188">
              <a:spcAft>
                <a:spcPts val="600"/>
              </a:spcAft>
            </a:pPr>
            <a:endParaRPr lang="en-US" dirty="0" smtClean="0"/>
          </a:p>
          <a:p>
            <a:pPr marL="230188" indent="-230188">
              <a:spcAft>
                <a:spcPts val="600"/>
              </a:spcAft>
            </a:pPr>
            <a:endParaRPr lang="en-US" sz="2400" b="1" dirty="0" smtClean="0"/>
          </a:p>
          <a:p>
            <a:pPr marL="230188" indent="-230188">
              <a:spcAft>
                <a:spcPts val="600"/>
              </a:spcAft>
            </a:pPr>
            <a:r>
              <a:rPr lang="en-US" dirty="0" smtClean="0"/>
              <a:t>Or equivalently if:</a:t>
            </a:r>
          </a:p>
          <a:p>
            <a:pPr marL="230188" indent="-230188" algn="just">
              <a:spcBef>
                <a:spcPts val="2400"/>
              </a:spcBef>
            </a:pPr>
            <a:r>
              <a:rPr lang="en-US" sz="1800" dirty="0" smtClean="0"/>
              <a:t>Hence, the four-engine plane is safer when the engine success probability is at least as large as 2/3, whereas the two-engine plane is safer when this probability falls below 2/3.</a:t>
            </a:r>
            <a:endParaRPr lang="en-US" sz="1800" dirty="0" smtClean="0">
              <a:latin typeface="Arial" charset="0"/>
              <a:ea typeface="MS PGothic" charset="0"/>
            </a:endParaRPr>
          </a:p>
          <a:p>
            <a:pPr marL="230188" indent="-230188"/>
            <a:endParaRPr lang="en-US" dirty="0" smtClean="0">
              <a:latin typeface="Arial" charset="0"/>
              <a:ea typeface="MS PGothic" charset="0"/>
            </a:endParaRPr>
          </a:p>
          <a:p>
            <a:pPr marL="230188" indent="-230188"/>
            <a:endParaRPr lang="en-US" dirty="0" smtClean="0">
              <a:latin typeface="Arial" charset="0"/>
              <a:ea typeface="MS PGothic" charset="0"/>
            </a:endParaRPr>
          </a:p>
          <a:p>
            <a:pPr marL="230188" indent="-230188">
              <a:buNone/>
            </a:pPr>
            <a:endParaRPr lang="en-US" dirty="0">
              <a:latin typeface="Arial" charset="0"/>
              <a:ea typeface="MS PGothic" charset="0"/>
            </a:endParaRPr>
          </a:p>
        </p:txBody>
      </p:sp>
      <p:graphicFrame>
        <p:nvGraphicFramePr>
          <p:cNvPr id="11277" name="Object 13"/>
          <p:cNvGraphicFramePr>
            <a:graphicFrameLocks/>
          </p:cNvGraphicFramePr>
          <p:nvPr/>
        </p:nvGraphicFramePr>
        <p:xfrm>
          <a:off x="2074329" y="3062783"/>
          <a:ext cx="5453941" cy="457200"/>
        </p:xfrm>
        <a:graphic>
          <a:graphicData uri="http://schemas.openxmlformats.org/presentationml/2006/ole">
            <mc:AlternateContent xmlns:mc="http://schemas.openxmlformats.org/markup-compatibility/2006">
              <mc:Choice xmlns:v="urn:schemas-microsoft-com:vml" Requires="v">
                <p:oleObj spid="_x0000_s26894" name="Equation" r:id="rId3" imgW="2819400" imgH="228600" progId="Equation.3">
                  <p:embed/>
                </p:oleObj>
              </mc:Choice>
              <mc:Fallback>
                <p:oleObj name="Equation" r:id="rId3" imgW="2819400" imgH="22860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329" y="3062783"/>
                        <a:ext cx="5453941"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747" name="Object 3"/>
          <p:cNvGraphicFramePr>
            <a:graphicFrameLocks/>
          </p:cNvGraphicFramePr>
          <p:nvPr/>
        </p:nvGraphicFramePr>
        <p:xfrm>
          <a:off x="2595563" y="1692989"/>
          <a:ext cx="4400041" cy="822960"/>
        </p:xfrm>
        <a:graphic>
          <a:graphicData uri="http://schemas.openxmlformats.org/presentationml/2006/ole">
            <mc:AlternateContent xmlns:mc="http://schemas.openxmlformats.org/markup-compatibility/2006">
              <mc:Choice xmlns:v="urn:schemas-microsoft-com:vml" Requires="v">
                <p:oleObj spid="_x0000_s26895" name="Equation" r:id="rId5" imgW="2286000" imgH="457200" progId="Equation.3">
                  <p:embed/>
                </p:oleObj>
              </mc:Choice>
              <mc:Fallback>
                <p:oleObj name="Equation" r:id="rId5" imgW="2286000" imgH="457200"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5563" y="1692989"/>
                        <a:ext cx="4400041" cy="82296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749" name="Object 5"/>
          <p:cNvGraphicFramePr>
            <a:graphicFrameLocks/>
          </p:cNvGraphicFramePr>
          <p:nvPr/>
        </p:nvGraphicFramePr>
        <p:xfrm>
          <a:off x="2595563" y="3567843"/>
          <a:ext cx="4240243" cy="457200"/>
        </p:xfrm>
        <a:graphic>
          <a:graphicData uri="http://schemas.openxmlformats.org/presentationml/2006/ole">
            <mc:AlternateContent xmlns:mc="http://schemas.openxmlformats.org/markup-compatibility/2006">
              <mc:Choice xmlns:v="urn:schemas-microsoft-com:vml" Requires="v">
                <p:oleObj spid="_x0000_s26896" name="Equation" r:id="rId7" imgW="2209800" imgH="228600" progId="Equation.3">
                  <p:embed/>
                </p:oleObj>
              </mc:Choice>
              <mc:Fallback>
                <p:oleObj name="Equation" r:id="rId7" imgW="2209800" imgH="228600"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5563" y="3567843"/>
                        <a:ext cx="4240243"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751" name="Object 7"/>
          <p:cNvGraphicFramePr>
            <a:graphicFrameLocks/>
          </p:cNvGraphicFramePr>
          <p:nvPr/>
        </p:nvGraphicFramePr>
        <p:xfrm>
          <a:off x="2056573" y="4081779"/>
          <a:ext cx="5708994" cy="457200"/>
        </p:xfrm>
        <a:graphic>
          <a:graphicData uri="http://schemas.openxmlformats.org/presentationml/2006/ole">
            <mc:AlternateContent xmlns:mc="http://schemas.openxmlformats.org/markup-compatibility/2006">
              <mc:Choice xmlns:v="urn:schemas-microsoft-com:vml" Requires="v">
                <p:oleObj spid="_x0000_s26897" name="Equation" r:id="rId9" imgW="2997200" imgH="228600" progId="Equation.3">
                  <p:embed/>
                </p:oleObj>
              </mc:Choice>
              <mc:Fallback>
                <p:oleObj name="Equation" r:id="rId9" imgW="2997200" imgH="228600" progId="Equation.3">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6573" y="4081779"/>
                        <a:ext cx="5708994"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753" name="Object 9"/>
          <p:cNvGraphicFramePr>
            <a:graphicFrameLocks/>
          </p:cNvGraphicFramePr>
          <p:nvPr/>
        </p:nvGraphicFramePr>
        <p:xfrm>
          <a:off x="3416426" y="4509877"/>
          <a:ext cx="2744674" cy="798968"/>
        </p:xfrm>
        <a:graphic>
          <a:graphicData uri="http://schemas.openxmlformats.org/presentationml/2006/ole">
            <mc:AlternateContent xmlns:mc="http://schemas.openxmlformats.org/markup-compatibility/2006">
              <mc:Choice xmlns:v="urn:schemas-microsoft-com:vml" Requires="v">
                <p:oleObj spid="_x0000_s26898" name="Equation" r:id="rId11" imgW="1409088" imgH="393529" progId="Equation.3">
                  <p:embed/>
                </p:oleObj>
              </mc:Choice>
              <mc:Fallback>
                <p:oleObj name="Equation" r:id="rId11" imgW="1409088" imgH="393529" progId="Equation.3">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6426" y="4509877"/>
                        <a:ext cx="2744674" cy="79896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475685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lIns="92075" tIns="46037" rIns="92075" bIns="46037"/>
          <a:lstStyle/>
          <a:p>
            <a:r>
              <a:rPr lang="en-US" altLang="en-US">
                <a:ea typeface="MS PGothic" charset="-128"/>
              </a:rPr>
              <a:t>Geometric Distribution Examples</a:t>
            </a:r>
          </a:p>
        </p:txBody>
      </p:sp>
      <p:sp>
        <p:nvSpPr>
          <p:cNvPr id="25603" name="Rectangle 3"/>
          <p:cNvSpPr>
            <a:spLocks noGrp="1" noChangeArrowheads="1"/>
          </p:cNvSpPr>
          <p:nvPr>
            <p:ph type="body" idx="1"/>
          </p:nvPr>
        </p:nvSpPr>
        <p:spPr>
          <a:noFill/>
        </p:spPr>
        <p:txBody>
          <a:bodyPr lIns="92075" tIns="46037" rIns="92075" bIns="46037"/>
          <a:lstStyle/>
          <a:p>
            <a:pPr>
              <a:spcAft>
                <a:spcPct val="40000"/>
              </a:spcAft>
              <a:buFontTx/>
              <a:buNone/>
            </a:pPr>
            <a:r>
              <a:rPr lang="en-US" altLang="en-US" b="1" dirty="0">
                <a:ea typeface="MS PGothic" charset="-128"/>
              </a:rPr>
              <a:t>3</a:t>
            </a:r>
            <a:r>
              <a:rPr lang="en-US" altLang="en-US" b="1" dirty="0" smtClean="0">
                <a:ea typeface="MS PGothic" charset="-128"/>
              </a:rPr>
              <a:t>.</a:t>
            </a:r>
            <a:r>
              <a:rPr lang="en-US" altLang="en-US" dirty="0" smtClean="0">
                <a:ea typeface="MS PGothic" charset="-128"/>
              </a:rPr>
              <a:t> </a:t>
            </a:r>
            <a:r>
              <a:rPr lang="en-US" altLang="en-US" dirty="0">
                <a:ea typeface="MS PGothic" charset="-128"/>
              </a:rPr>
              <a:t>Consider a </a:t>
            </a:r>
            <a:r>
              <a:rPr lang="en-US" altLang="en-US" b="1" dirty="0">
                <a:ea typeface="MS PGothic" charset="-128"/>
              </a:rPr>
              <a:t>repeat </a:t>
            </a:r>
            <a:r>
              <a:rPr lang="en-US" altLang="en-US" dirty="0">
                <a:ea typeface="MS PGothic" charset="-128"/>
              </a:rPr>
              <a:t>loop</a:t>
            </a:r>
          </a:p>
          <a:p>
            <a:pPr algn="ctr">
              <a:spcAft>
                <a:spcPct val="40000"/>
              </a:spcAft>
            </a:pPr>
            <a:r>
              <a:rPr lang="en-US" altLang="en-US" b="1" dirty="0">
                <a:ea typeface="MS PGothic" charset="-128"/>
              </a:rPr>
              <a:t>repeat S until B</a:t>
            </a:r>
            <a:endParaRPr lang="en-US" altLang="en-US" dirty="0">
              <a:ea typeface="MS PGothic" charset="-128"/>
            </a:endParaRPr>
          </a:p>
          <a:p>
            <a:pPr>
              <a:spcAft>
                <a:spcPct val="40000"/>
              </a:spcAft>
            </a:pPr>
            <a:r>
              <a:rPr lang="en-US" altLang="en-US" dirty="0">
                <a:ea typeface="MS PGothic" charset="-128"/>
              </a:rPr>
              <a:t>The number of tries until B (success) </a:t>
            </a:r>
            <a:r>
              <a:rPr lang="en-US" altLang="en-US" dirty="0" smtClean="0">
                <a:ea typeface="MS PGothic" charset="-128"/>
              </a:rPr>
              <a:t>(i.e. includes B) is </a:t>
            </a:r>
            <a:r>
              <a:rPr lang="en-US" altLang="en-US" dirty="0">
                <a:ea typeface="MS PGothic" charset="-128"/>
              </a:rPr>
              <a:t>reached will be a geometrically distributed random variable with parameter p.</a:t>
            </a:r>
          </a:p>
          <a:p>
            <a:pPr>
              <a:spcAft>
                <a:spcPct val="40000"/>
              </a:spcAft>
            </a:pPr>
            <a:endParaRPr lang="en-US" altLang="en-US" dirty="0">
              <a:ea typeface="MS PGothic" charset="-128"/>
            </a:endParaRPr>
          </a:p>
        </p:txBody>
      </p:sp>
    </p:spTree>
    <p:extLst>
      <p:ext uri="{BB962C8B-B14F-4D97-AF65-F5344CB8AC3E}">
        <p14:creationId xmlns:p14="http://schemas.microsoft.com/office/powerpoint/2010/main" val="730599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lIns="92075" tIns="46037" rIns="92075" bIns="46037"/>
          <a:lstStyle/>
          <a:p>
            <a:r>
              <a:rPr lang="en-US" altLang="en-US" dirty="0">
                <a:ea typeface="MS PGothic" charset="-128"/>
              </a:rPr>
              <a:t>Geometric </a:t>
            </a:r>
            <a:r>
              <a:rPr lang="en-US" altLang="en-US" dirty="0" smtClean="0">
                <a:ea typeface="MS PGothic" charset="-128"/>
              </a:rPr>
              <a:t>Distribution: </a:t>
            </a:r>
            <a:r>
              <a:rPr lang="en-US" altLang="en-US" dirty="0">
                <a:ea typeface="MS PGothic" charset="-128"/>
              </a:rPr>
              <a:t>Examples</a:t>
            </a:r>
          </a:p>
        </p:txBody>
      </p:sp>
      <p:sp>
        <p:nvSpPr>
          <p:cNvPr id="23555" name="Rectangle 3"/>
          <p:cNvSpPr>
            <a:spLocks noGrp="1" noChangeArrowheads="1"/>
          </p:cNvSpPr>
          <p:nvPr>
            <p:ph type="body" idx="1"/>
          </p:nvPr>
        </p:nvSpPr>
        <p:spPr>
          <a:xfrm>
            <a:off x="685800" y="1447800"/>
            <a:ext cx="8020050" cy="4800600"/>
          </a:xfrm>
          <a:noFill/>
        </p:spPr>
        <p:txBody>
          <a:bodyPr lIns="92075" tIns="46037" rIns="92075" bIns="46037"/>
          <a:lstStyle/>
          <a:p>
            <a:pPr>
              <a:spcAft>
                <a:spcPct val="45000"/>
              </a:spcAft>
            </a:pPr>
            <a:r>
              <a:rPr lang="en-US" altLang="en-US" dirty="0" smtClean="0">
                <a:solidFill>
                  <a:schemeClr val="accent1">
                    <a:lumMod val="50000"/>
                  </a:schemeClr>
                </a:solidFill>
                <a:ea typeface="MS PGothic" charset="-128"/>
              </a:rPr>
              <a:t>Some Examples </a:t>
            </a:r>
            <a:r>
              <a:rPr lang="en-US" altLang="en-US" dirty="0">
                <a:solidFill>
                  <a:schemeClr val="accent1">
                    <a:lumMod val="50000"/>
                  </a:schemeClr>
                </a:solidFill>
                <a:ea typeface="MS PGothic" charset="-128"/>
              </a:rPr>
              <a:t>where the geometric distribution occurs </a:t>
            </a:r>
            <a:endParaRPr lang="en-US" altLang="en-US" dirty="0">
              <a:ea typeface="MS PGothic" charset="-128"/>
            </a:endParaRPr>
          </a:p>
          <a:p>
            <a:pPr>
              <a:spcAft>
                <a:spcPct val="45000"/>
              </a:spcAft>
              <a:buFontTx/>
              <a:buNone/>
            </a:pPr>
            <a:r>
              <a:rPr lang="en-US" altLang="en-US" b="1" dirty="0" smtClean="0">
                <a:ea typeface="MS PGothic" charset="-128"/>
              </a:rPr>
              <a:t>1</a:t>
            </a:r>
            <a:r>
              <a:rPr lang="en-US" altLang="en-US" b="1" dirty="0">
                <a:ea typeface="MS PGothic" charset="-128"/>
              </a:rPr>
              <a:t>.</a:t>
            </a:r>
            <a:r>
              <a:rPr lang="en-US" altLang="en-US" dirty="0">
                <a:ea typeface="MS PGothic" charset="-128"/>
              </a:rPr>
              <a:t> </a:t>
            </a:r>
            <a:r>
              <a:rPr lang="en-US" altLang="en-US" dirty="0" smtClean="0">
                <a:ea typeface="MS PGothic" charset="-128"/>
              </a:rPr>
              <a:t>The </a:t>
            </a:r>
            <a:r>
              <a:rPr lang="en-US" altLang="en-US" dirty="0">
                <a:ea typeface="MS PGothic" charset="-128"/>
              </a:rPr>
              <a:t>probability the </a:t>
            </a:r>
            <a:r>
              <a:rPr lang="en-US" altLang="en-US" dirty="0" err="1" smtClean="0">
                <a:ea typeface="MS PGothic" charset="-128"/>
              </a:rPr>
              <a:t>ith</a:t>
            </a:r>
            <a:r>
              <a:rPr lang="en-US" altLang="en-US" dirty="0">
                <a:ea typeface="MS PGothic" charset="-128"/>
              </a:rPr>
              <a:t> </a:t>
            </a:r>
            <a:r>
              <a:rPr lang="en-US" altLang="en-US" dirty="0" smtClean="0">
                <a:ea typeface="MS PGothic" charset="-128"/>
              </a:rPr>
              <a:t>item on a production line is defective </a:t>
            </a:r>
            <a:r>
              <a:rPr lang="en-US" altLang="en-US" dirty="0">
                <a:ea typeface="MS PGothic" charset="-128"/>
              </a:rPr>
              <a:t>is given  by the geometric </a:t>
            </a:r>
            <a:r>
              <a:rPr lang="en-US" altLang="en-US" dirty="0" err="1">
                <a:ea typeface="MS PGothic" charset="-128"/>
              </a:rPr>
              <a:t>pmf</a:t>
            </a:r>
            <a:r>
              <a:rPr lang="en-US" altLang="en-US" dirty="0" smtClean="0">
                <a:ea typeface="MS PGothic" charset="-128"/>
              </a:rPr>
              <a:t>.</a:t>
            </a:r>
            <a:endParaRPr lang="en-US" altLang="en-US" dirty="0">
              <a:ea typeface="MS PGothic" charset="-128"/>
            </a:endParaRPr>
          </a:p>
          <a:p>
            <a:pPr>
              <a:spcAft>
                <a:spcPct val="45000"/>
              </a:spcAft>
              <a:buFontTx/>
              <a:buNone/>
            </a:pPr>
            <a:r>
              <a:rPr lang="en-US" altLang="en-US" b="1" dirty="0">
                <a:ea typeface="MS PGothic" charset="-128"/>
              </a:rPr>
              <a:t>2.</a:t>
            </a:r>
            <a:r>
              <a:rPr lang="en-US" altLang="en-US" dirty="0">
                <a:ea typeface="MS PGothic" charset="-128"/>
              </a:rPr>
              <a:t> </a:t>
            </a:r>
            <a:r>
              <a:rPr lang="en-US" altLang="en-US" dirty="0" smtClean="0">
                <a:ea typeface="MS PGothic" charset="-128"/>
              </a:rPr>
              <a:t>The </a:t>
            </a:r>
            <a:r>
              <a:rPr lang="en-US" altLang="en-US" dirty="0" err="1">
                <a:ea typeface="MS PGothic" charset="-128"/>
              </a:rPr>
              <a:t>pmf</a:t>
            </a:r>
            <a:r>
              <a:rPr lang="en-US" altLang="en-US" dirty="0">
                <a:ea typeface="MS PGothic" charset="-128"/>
              </a:rPr>
              <a:t> of the random variable  denoting  the number of time slices needed to complete the execution </a:t>
            </a:r>
            <a:r>
              <a:rPr lang="en-US" altLang="en-US" dirty="0" smtClean="0">
                <a:ea typeface="MS PGothic" charset="-128"/>
              </a:rPr>
              <a:t>of a job</a:t>
            </a:r>
            <a:endParaRPr lang="en-US" altLang="en-US" dirty="0">
              <a:ea typeface="MS PGothic" charset="-128"/>
            </a:endParaRPr>
          </a:p>
        </p:txBody>
      </p:sp>
    </p:spTree>
    <p:extLst>
      <p:ext uri="{BB962C8B-B14F-4D97-AF65-F5344CB8AC3E}">
        <p14:creationId xmlns:p14="http://schemas.microsoft.com/office/powerpoint/2010/main" val="8011704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68338" y="92075"/>
            <a:ext cx="7772400" cy="1106488"/>
          </a:xfrm>
          <a:noFill/>
        </p:spPr>
        <p:txBody>
          <a:bodyPr lIns="92075" tIns="46037" rIns="92075" bIns="46037"/>
          <a:lstStyle/>
          <a:p>
            <a:r>
              <a:rPr lang="en-US" altLang="en-US" dirty="0">
                <a:ea typeface="MS PGothic" charset="-128"/>
              </a:rPr>
              <a:t>Discrete Distributions</a:t>
            </a:r>
            <a:br>
              <a:rPr lang="en-US" altLang="en-US" dirty="0">
                <a:ea typeface="MS PGothic" charset="-128"/>
              </a:rPr>
            </a:br>
            <a:r>
              <a:rPr lang="en-US" altLang="en-US" dirty="0" smtClean="0">
                <a:ea typeface="MS PGothic" charset="-128"/>
              </a:rPr>
              <a:t> </a:t>
            </a:r>
            <a:r>
              <a:rPr lang="en-US" altLang="en-US" dirty="0">
                <a:ea typeface="MS PGothic" charset="-128"/>
              </a:rPr>
              <a:t>Geometric </a:t>
            </a:r>
            <a:r>
              <a:rPr lang="en-US" altLang="en-US" dirty="0" err="1">
                <a:ea typeface="MS PGothic" charset="-128"/>
              </a:rPr>
              <a:t>pmf</a:t>
            </a:r>
            <a:r>
              <a:rPr lang="en-US" altLang="en-US" dirty="0">
                <a:ea typeface="MS PGothic" charset="-128"/>
              </a:rPr>
              <a:t> (cont.)</a:t>
            </a:r>
          </a:p>
        </p:txBody>
      </p:sp>
      <p:sp>
        <p:nvSpPr>
          <p:cNvPr id="14339" name="Rectangle 3"/>
          <p:cNvSpPr>
            <a:spLocks noGrp="1" noChangeArrowheads="1"/>
          </p:cNvSpPr>
          <p:nvPr>
            <p:ph type="body" idx="1"/>
          </p:nvPr>
        </p:nvSpPr>
        <p:spPr>
          <a:noFill/>
        </p:spPr>
        <p:txBody>
          <a:bodyPr lIns="92075" tIns="46037" rIns="92075" bIns="46037"/>
          <a:lstStyle/>
          <a:p>
            <a:r>
              <a:rPr lang="en-US" altLang="en-US" dirty="0">
                <a:ea typeface="MS PGothic" charset="-128"/>
              </a:rPr>
              <a:t>To find the </a:t>
            </a:r>
            <a:r>
              <a:rPr lang="en-US" altLang="en-US" dirty="0" err="1">
                <a:ea typeface="MS PGothic" charset="-128"/>
              </a:rPr>
              <a:t>pmf</a:t>
            </a:r>
            <a:r>
              <a:rPr lang="en-US" altLang="en-US" dirty="0">
                <a:ea typeface="MS PGothic" charset="-128"/>
              </a:rPr>
              <a:t> of </a:t>
            </a:r>
            <a:r>
              <a:rPr lang="en-US" altLang="en-US" dirty="0" smtClean="0">
                <a:ea typeface="MS PGothic" charset="-128"/>
              </a:rPr>
              <a:t>a geometric Random Variable (RV), Z </a:t>
            </a:r>
            <a:r>
              <a:rPr lang="en-US" altLang="en-US" dirty="0">
                <a:ea typeface="MS PGothic" charset="-128"/>
              </a:rPr>
              <a:t>note that the event [Z = </a:t>
            </a:r>
            <a:r>
              <a:rPr lang="en-US" altLang="en-US" dirty="0" err="1">
                <a:ea typeface="MS PGothic" charset="-128"/>
              </a:rPr>
              <a:t>i</a:t>
            </a:r>
            <a:r>
              <a:rPr lang="en-US" altLang="en-US" dirty="0">
                <a:ea typeface="MS PGothic" charset="-128"/>
              </a:rPr>
              <a:t>] occurs if and only if we have a sequence of (</a:t>
            </a:r>
            <a:r>
              <a:rPr lang="en-US" altLang="en-US" dirty="0" err="1">
                <a:ea typeface="MS PGothic" charset="-128"/>
              </a:rPr>
              <a:t>i</a:t>
            </a:r>
            <a:r>
              <a:rPr lang="en-US" altLang="en-US" dirty="0">
                <a:ea typeface="MS PGothic" charset="-128"/>
              </a:rPr>
              <a:t> – 1) </a:t>
            </a:r>
            <a:r>
              <a:rPr lang="en-US" altLang="en-US" dirty="0" smtClean="0">
                <a:ea typeface="MS PGothic" charset="-128"/>
              </a:rPr>
              <a:t>“failures” </a:t>
            </a:r>
            <a:r>
              <a:rPr lang="en-US" altLang="en-US" dirty="0">
                <a:ea typeface="MS PGothic" charset="-128"/>
              </a:rPr>
              <a:t>followed by one success -  a sequence of independent Bernoulli trials </a:t>
            </a:r>
            <a:r>
              <a:rPr lang="en-US" altLang="en-US" dirty="0" smtClean="0">
                <a:ea typeface="MS PGothic" charset="-128"/>
              </a:rPr>
              <a:t>each with </a:t>
            </a:r>
            <a:r>
              <a:rPr lang="en-US" altLang="en-US" dirty="0">
                <a:ea typeface="MS PGothic" charset="-128"/>
              </a:rPr>
              <a:t>the probability of success equal to p and failure q.</a:t>
            </a:r>
          </a:p>
          <a:p>
            <a:r>
              <a:rPr lang="en-US" altLang="en-US" dirty="0">
                <a:ea typeface="MS PGothic" charset="-128"/>
              </a:rPr>
              <a:t>Hence, we have</a:t>
            </a:r>
          </a:p>
          <a:p>
            <a:pPr>
              <a:buFontTx/>
              <a:buNone/>
            </a:pPr>
            <a:r>
              <a:rPr lang="en-US" altLang="en-US" dirty="0">
                <a:ea typeface="MS PGothic" charset="-128"/>
              </a:rPr>
              <a:t>					            for </a:t>
            </a:r>
            <a:r>
              <a:rPr lang="en-US" altLang="en-US" dirty="0" err="1">
                <a:ea typeface="MS PGothic" charset="-128"/>
              </a:rPr>
              <a:t>i</a:t>
            </a:r>
            <a:r>
              <a:rPr lang="en-US" altLang="en-US" dirty="0">
                <a:ea typeface="MS PGothic" charset="-128"/>
              </a:rPr>
              <a:t> = 1, 2,...,        (A)</a:t>
            </a:r>
          </a:p>
          <a:p>
            <a:pPr lvl="1"/>
            <a:r>
              <a:rPr lang="en-US" altLang="en-US" dirty="0" smtClean="0">
                <a:ea typeface="MS PGothic" charset="-128"/>
              </a:rPr>
              <a:t>where </a:t>
            </a:r>
            <a:r>
              <a:rPr lang="en-US" altLang="en-US" dirty="0">
                <a:ea typeface="MS PGothic" charset="-128"/>
              </a:rPr>
              <a:t>q = 1 - p.</a:t>
            </a:r>
          </a:p>
          <a:p>
            <a:r>
              <a:rPr lang="en-US" altLang="en-US" dirty="0">
                <a:ea typeface="MS PGothic" charset="-128"/>
              </a:rPr>
              <a:t>Using the formula for the sum of a geometric series, we have:</a:t>
            </a:r>
          </a:p>
          <a:p>
            <a:endParaRPr lang="en-US" altLang="en-US" dirty="0" smtClean="0">
              <a:ea typeface="MS PGothic" charset="-128"/>
            </a:endParaRPr>
          </a:p>
          <a:p>
            <a:endParaRPr lang="en-US" altLang="en-US" dirty="0">
              <a:ea typeface="MS PGothic" charset="-128"/>
            </a:endParaRPr>
          </a:p>
          <a:p>
            <a:endParaRPr lang="en-US" altLang="en-US" dirty="0" smtClean="0">
              <a:ea typeface="MS PGothic" charset="-128"/>
            </a:endParaRPr>
          </a:p>
          <a:p>
            <a:r>
              <a:rPr lang="en-US" altLang="en-US" dirty="0" smtClean="0">
                <a:ea typeface="MS PGothic" charset="-128"/>
              </a:rPr>
              <a:t>CDF of Geometric distr.:</a:t>
            </a:r>
            <a:endParaRPr lang="en-US" altLang="en-US" dirty="0">
              <a:ea typeface="MS PGothic" charset="-128"/>
            </a:endParaRPr>
          </a:p>
        </p:txBody>
      </p:sp>
      <p:graphicFrame>
        <p:nvGraphicFramePr>
          <p:cNvPr id="14340" name="Object 4"/>
          <p:cNvGraphicFramePr>
            <a:graphicFrameLocks/>
          </p:cNvGraphicFramePr>
          <p:nvPr>
            <p:extLst>
              <p:ext uri="{D42A27DB-BD31-4B8C-83A1-F6EECF244321}">
                <p14:modId xmlns:p14="http://schemas.microsoft.com/office/powerpoint/2010/main" val="2072749552"/>
              </p:ext>
            </p:extLst>
          </p:nvPr>
        </p:nvGraphicFramePr>
        <p:xfrm>
          <a:off x="2009775" y="3483769"/>
          <a:ext cx="2843213" cy="392112"/>
        </p:xfrm>
        <a:graphic>
          <a:graphicData uri="http://schemas.openxmlformats.org/presentationml/2006/ole">
            <mc:AlternateContent xmlns:mc="http://schemas.openxmlformats.org/markup-compatibility/2006">
              <mc:Choice xmlns:v="urn:schemas-microsoft-com:vml" Requires="v">
                <p:oleObj spid="_x0000_s1034" name="Equation" r:id="rId4" imgW="1511280" imgH="228600" progId="Equation.3">
                  <p:embed/>
                </p:oleObj>
              </mc:Choice>
              <mc:Fallback>
                <p:oleObj name="Equation" r:id="rId4" imgW="1511280" imgH="2286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9775" y="3483769"/>
                        <a:ext cx="2843213"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41" name="Object 5"/>
          <p:cNvGraphicFramePr>
            <a:graphicFrameLocks/>
          </p:cNvGraphicFramePr>
          <p:nvPr>
            <p:extLst>
              <p:ext uri="{D42A27DB-BD31-4B8C-83A1-F6EECF244321}">
                <p14:modId xmlns:p14="http://schemas.microsoft.com/office/powerpoint/2010/main" val="221998830"/>
              </p:ext>
            </p:extLst>
          </p:nvPr>
        </p:nvGraphicFramePr>
        <p:xfrm>
          <a:off x="2770981" y="4423292"/>
          <a:ext cx="3567113" cy="784225"/>
        </p:xfrm>
        <a:graphic>
          <a:graphicData uri="http://schemas.openxmlformats.org/presentationml/2006/ole">
            <mc:AlternateContent xmlns:mc="http://schemas.openxmlformats.org/markup-compatibility/2006">
              <mc:Choice xmlns:v="urn:schemas-microsoft-com:vml" Requires="v">
                <p:oleObj spid="_x0000_s1035" name="Equation" r:id="rId6" imgW="2108160" imgH="431640" progId="Equation.3">
                  <p:embed/>
                </p:oleObj>
              </mc:Choice>
              <mc:Fallback>
                <p:oleObj name="Equation" r:id="rId6" imgW="2108160" imgH="43164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0981" y="4423292"/>
                        <a:ext cx="35671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4"/>
          <p:cNvGraphicFramePr>
            <a:graphicFrameLocks/>
          </p:cNvGraphicFramePr>
          <p:nvPr>
            <p:extLst>
              <p:ext uri="{D42A27DB-BD31-4B8C-83A1-F6EECF244321}">
                <p14:modId xmlns:p14="http://schemas.microsoft.com/office/powerpoint/2010/main" val="147254625"/>
              </p:ext>
            </p:extLst>
          </p:nvPr>
        </p:nvGraphicFramePr>
        <p:xfrm>
          <a:off x="3971312" y="5360193"/>
          <a:ext cx="4281487" cy="922338"/>
        </p:xfrm>
        <a:graphic>
          <a:graphicData uri="http://schemas.openxmlformats.org/presentationml/2006/ole">
            <mc:AlternateContent xmlns:mc="http://schemas.openxmlformats.org/markup-compatibility/2006">
              <mc:Choice xmlns:v="urn:schemas-microsoft-com:vml" Requires="v">
                <p:oleObj spid="_x0000_s1036" name="Equation" r:id="rId8" imgW="2082600" imgH="444240" progId="Equation.3">
                  <p:embed/>
                </p:oleObj>
              </mc:Choice>
              <mc:Fallback>
                <p:oleObj name="Equation" r:id="rId8" imgW="2082600" imgH="444240"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1312" y="5360193"/>
                        <a:ext cx="42814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58094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lIns="92075" tIns="46037" rIns="92075" bIns="46037"/>
          <a:lstStyle/>
          <a:p>
            <a:r>
              <a:rPr lang="en-US" altLang="en-US">
                <a:ea typeface="MS PGothic" charset="-128"/>
              </a:rPr>
              <a:t>Discrete Distributions</a:t>
            </a:r>
            <a:br>
              <a:rPr lang="en-US" altLang="en-US">
                <a:ea typeface="MS PGothic" charset="-128"/>
              </a:rPr>
            </a:br>
            <a:r>
              <a:rPr lang="en-US" altLang="en-US">
                <a:ea typeface="MS PGothic" charset="-128"/>
              </a:rPr>
              <a:t>the Modified Geometric pmf (cont.)</a:t>
            </a:r>
          </a:p>
        </p:txBody>
      </p:sp>
      <p:sp>
        <p:nvSpPr>
          <p:cNvPr id="21507" name="Rectangle 3"/>
          <p:cNvSpPr>
            <a:spLocks noGrp="1" noChangeArrowheads="1"/>
          </p:cNvSpPr>
          <p:nvPr>
            <p:ph type="body" idx="1"/>
          </p:nvPr>
        </p:nvSpPr>
        <p:spPr>
          <a:noFill/>
        </p:spPr>
        <p:txBody>
          <a:bodyPr lIns="92075" tIns="46037" rIns="92075" bIns="46037"/>
          <a:lstStyle/>
          <a:p>
            <a:endParaRPr lang="en-US" altLang="en-US" dirty="0">
              <a:ea typeface="MS PGothic" charset="-128"/>
            </a:endParaRPr>
          </a:p>
          <a:p>
            <a:r>
              <a:rPr lang="en-US" altLang="en-US" dirty="0">
                <a:ea typeface="MS PGothic" charset="-128"/>
              </a:rPr>
              <a:t>The random variable X is said to have a modified geometric </a:t>
            </a:r>
            <a:r>
              <a:rPr lang="en-US" altLang="en-US" dirty="0" err="1">
                <a:ea typeface="MS PGothic" charset="-128"/>
              </a:rPr>
              <a:t>pmf</a:t>
            </a:r>
            <a:r>
              <a:rPr lang="en-US" altLang="en-US" dirty="0">
                <a:ea typeface="MS PGothic" charset="-128"/>
              </a:rPr>
              <a:t>, specify by</a:t>
            </a:r>
          </a:p>
          <a:p>
            <a:pPr>
              <a:buFontTx/>
              <a:buNone/>
            </a:pPr>
            <a:r>
              <a:rPr lang="en-US" altLang="en-US" dirty="0">
                <a:ea typeface="MS PGothic" charset="-128"/>
              </a:rPr>
              <a:t>						        for </a:t>
            </a:r>
            <a:r>
              <a:rPr lang="en-US" altLang="en-US" dirty="0" err="1">
                <a:ea typeface="MS PGothic" charset="-128"/>
              </a:rPr>
              <a:t>i</a:t>
            </a:r>
            <a:r>
              <a:rPr lang="en-US" altLang="en-US" dirty="0">
                <a:ea typeface="MS PGothic" charset="-128"/>
              </a:rPr>
              <a:t> = 0, 1, 2,...,</a:t>
            </a:r>
          </a:p>
          <a:p>
            <a:endParaRPr lang="en-US" altLang="en-US" dirty="0">
              <a:ea typeface="MS PGothic" charset="-128"/>
            </a:endParaRPr>
          </a:p>
          <a:p>
            <a:r>
              <a:rPr lang="en-US" altLang="en-US" dirty="0">
                <a:ea typeface="MS PGothic" charset="-128"/>
              </a:rPr>
              <a:t>The corresponding  </a:t>
            </a:r>
            <a:r>
              <a:rPr lang="en-US" altLang="en-US" dirty="0" smtClean="0">
                <a:ea typeface="MS PGothic" charset="-128"/>
              </a:rPr>
              <a:t>Cumulative Distribution </a:t>
            </a:r>
            <a:r>
              <a:rPr lang="en-US" altLang="en-US" dirty="0">
                <a:ea typeface="MS PGothic" charset="-128"/>
              </a:rPr>
              <a:t>function is:</a:t>
            </a:r>
          </a:p>
          <a:p>
            <a:endParaRPr lang="en-US" altLang="en-US" dirty="0">
              <a:ea typeface="MS PGothic" charset="-128"/>
            </a:endParaRPr>
          </a:p>
          <a:p>
            <a:endParaRPr lang="en-US" altLang="en-US" dirty="0">
              <a:ea typeface="MS PGothic" charset="-128"/>
            </a:endParaRPr>
          </a:p>
          <a:p>
            <a:endParaRPr lang="en-US" altLang="en-US" dirty="0">
              <a:ea typeface="MS PGothic" charset="-128"/>
            </a:endParaRPr>
          </a:p>
          <a:p>
            <a:endParaRPr lang="en-US" altLang="en-US" dirty="0">
              <a:ea typeface="MS PGothic" charset="-128"/>
            </a:endParaRPr>
          </a:p>
          <a:p>
            <a:endParaRPr lang="en-US" altLang="en-US" dirty="0">
              <a:ea typeface="MS PGothic" charset="-128"/>
            </a:endParaRPr>
          </a:p>
        </p:txBody>
      </p:sp>
      <p:graphicFrame>
        <p:nvGraphicFramePr>
          <p:cNvPr id="21508" name="Object 4"/>
          <p:cNvGraphicFramePr>
            <a:graphicFrameLocks/>
          </p:cNvGraphicFramePr>
          <p:nvPr/>
        </p:nvGraphicFramePr>
        <p:xfrm>
          <a:off x="3108325" y="2527300"/>
          <a:ext cx="1962150" cy="439738"/>
        </p:xfrm>
        <a:graphic>
          <a:graphicData uri="http://schemas.openxmlformats.org/presentationml/2006/ole">
            <mc:AlternateContent xmlns:mc="http://schemas.openxmlformats.org/markup-compatibility/2006">
              <mc:Choice xmlns:v="urn:schemas-microsoft-com:vml" Requires="v">
                <p:oleObj spid="_x0000_s54282" name="Equation" r:id="rId4" imgW="1002960" imgH="228600" progId="Equation.3">
                  <p:embed/>
                </p:oleObj>
              </mc:Choice>
              <mc:Fallback>
                <p:oleObj name="Equation" r:id="rId4" imgW="1002960" imgH="2286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325" y="2527300"/>
                        <a:ext cx="19621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09" name="Object 5"/>
          <p:cNvGraphicFramePr>
            <a:graphicFrameLocks/>
          </p:cNvGraphicFramePr>
          <p:nvPr/>
        </p:nvGraphicFramePr>
        <p:xfrm>
          <a:off x="3983038" y="4289425"/>
          <a:ext cx="217487" cy="444500"/>
        </p:xfrm>
        <a:graphic>
          <a:graphicData uri="http://schemas.openxmlformats.org/presentationml/2006/ole">
            <mc:AlternateContent xmlns:mc="http://schemas.openxmlformats.org/markup-compatibility/2006">
              <mc:Choice xmlns:v="urn:schemas-microsoft-com:vml" Requires="v">
                <p:oleObj spid="_x0000_s54283" name="Equation" r:id="rId6" imgW="1752600" imgH="3568700" progId="Equation.3">
                  <p:embed/>
                </p:oleObj>
              </mc:Choice>
              <mc:Fallback>
                <p:oleObj name="Equation" r:id="rId6" imgW="1752600" imgH="356870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3038" y="4289425"/>
                        <a:ext cx="2174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1510" name="Rectangle 6"/>
          <p:cNvSpPr>
            <a:spLocks noChangeArrowheads="1"/>
          </p:cNvSpPr>
          <p:nvPr/>
        </p:nvSpPr>
        <p:spPr bwMode="auto">
          <a:xfrm>
            <a:off x="5851525" y="4225925"/>
            <a:ext cx="100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Times New Roman" charset="0"/>
                <a:ea typeface="MS PGothic" charset="-128"/>
              </a:defRPr>
            </a:lvl2pPr>
            <a:lvl3pPr marL="1143000" indent="-228600">
              <a:spcBef>
                <a:spcPct val="20000"/>
              </a:spcBef>
              <a:buSzPct val="100000"/>
              <a:buChar char="•"/>
              <a:defRPr>
                <a:solidFill>
                  <a:schemeClr val="tx1"/>
                </a:solidFill>
                <a:latin typeface="Times New Roman" charset="0"/>
                <a:ea typeface="MS PGothic" charset="-128"/>
              </a:defRPr>
            </a:lvl3pPr>
            <a:lvl4pPr marL="1600200" indent="-228600">
              <a:spcBef>
                <a:spcPct val="20000"/>
              </a:spcBef>
              <a:buSzPct val="100000"/>
              <a:buChar char="–"/>
              <a:defRPr>
                <a:solidFill>
                  <a:schemeClr val="tx1"/>
                </a:solidFill>
                <a:latin typeface="Times New Roman" charset="0"/>
                <a:ea typeface="MS PGothic" charset="-128"/>
              </a:defRPr>
            </a:lvl4pPr>
            <a:lvl5pPr marL="2057400" indent="-228600">
              <a:spcBef>
                <a:spcPct val="20000"/>
              </a:spcBef>
              <a:buSzPct val="100000"/>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SzPct val="100000"/>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SzPct val="100000"/>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SzPct val="100000"/>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SzPct val="100000"/>
              <a:buChar char="•"/>
              <a:defRPr sz="2000">
                <a:solidFill>
                  <a:schemeClr val="tx1"/>
                </a:solidFill>
                <a:latin typeface="Times New Roman" charset="0"/>
                <a:ea typeface="MS PGothic" charset="-128"/>
              </a:defRPr>
            </a:lvl9pPr>
          </a:lstStyle>
          <a:p>
            <a:pPr defTabSz="914400" eaLnBrk="0" fontAlgn="base" hangingPunct="0">
              <a:spcBef>
                <a:spcPct val="0"/>
              </a:spcBef>
              <a:spcAft>
                <a:spcPct val="0"/>
              </a:spcAft>
              <a:buSzTx/>
              <a:buFontTx/>
              <a:buNone/>
            </a:pPr>
            <a:r>
              <a:rPr lang="en-US" altLang="en-US" smtClean="0">
                <a:solidFill>
                  <a:srgbClr val="000000"/>
                </a:solidFill>
                <a:latin typeface="Times New Roman" charset="0"/>
              </a:rPr>
              <a:t>for t ≥ 0</a:t>
            </a:r>
            <a:endParaRPr lang="en-US" altLang="en-US" sz="1600" smtClean="0">
              <a:solidFill>
                <a:srgbClr val="000000"/>
              </a:solidFill>
              <a:latin typeface="Times New Roman" charset="0"/>
            </a:endParaRPr>
          </a:p>
        </p:txBody>
      </p:sp>
      <p:graphicFrame>
        <p:nvGraphicFramePr>
          <p:cNvPr id="21511" name="Object 7"/>
          <p:cNvGraphicFramePr>
            <a:graphicFrameLocks/>
          </p:cNvGraphicFramePr>
          <p:nvPr/>
        </p:nvGraphicFramePr>
        <p:xfrm>
          <a:off x="1866900" y="3921125"/>
          <a:ext cx="3873500" cy="871538"/>
        </p:xfrm>
        <a:graphic>
          <a:graphicData uri="http://schemas.openxmlformats.org/presentationml/2006/ole">
            <mc:AlternateContent xmlns:mc="http://schemas.openxmlformats.org/markup-compatibility/2006">
              <mc:Choice xmlns:v="urn:schemas-microsoft-com:vml" Requires="v">
                <p:oleObj spid="_x0000_s54284" name="Equation" r:id="rId8" imgW="2184120" imgH="444240" progId="Equation.3">
                  <p:embed/>
                </p:oleObj>
              </mc:Choice>
              <mc:Fallback>
                <p:oleObj name="Equation" r:id="rId8" imgW="2184120" imgH="444240"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66900" y="3921125"/>
                        <a:ext cx="38735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60849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en-US" dirty="0"/>
              <a:t>Group Activity: TMR with Backup</a:t>
            </a:r>
            <a:endParaRPr 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pPr marL="0" indent="0">
                  <a:buNone/>
                </a:pPr>
                <a:r>
                  <a:rPr lang="en-US" dirty="0"/>
                  <a:t>3.a Derive the reliability of the ‘TMR + backup’ system (</a:t>
                </a:r>
                <a14:m>
                  <m:oMath xmlns:m="http://schemas.openxmlformats.org/officeDocument/2006/math">
                    <m:sSub>
                      <m:sSubPr>
                        <m:ctrlPr>
                          <a:rPr lang="en-US" i="1" smtClean="0">
                            <a:solidFill>
                              <a:schemeClr val="tx1"/>
                            </a:solidFill>
                            <a:latin typeface="Cambria Math" charset="0"/>
                            <a:ea typeface="MS Mincho"/>
                          </a:rPr>
                        </m:ctrlPr>
                      </m:sSubPr>
                      <m:e>
                        <m:sSub>
                          <m:sSubPr>
                            <m:ctrlPr>
                              <a:rPr lang="en-US" i="1">
                                <a:solidFill>
                                  <a:schemeClr val="tx1"/>
                                </a:solidFill>
                                <a:latin typeface="Cambria Math" charset="0"/>
                                <a:ea typeface="MS Mincho"/>
                              </a:rPr>
                            </m:ctrlPr>
                          </m:sSubPr>
                          <m:e>
                            <m:r>
                              <m:rPr>
                                <m:sty m:val="p"/>
                              </m:rPr>
                              <a:rPr lang="en-US">
                                <a:solidFill>
                                  <a:schemeClr val="tx1"/>
                                </a:solidFill>
                                <a:latin typeface="Cambria Math" panose="02040503050406030204" pitchFamily="18" charset="0"/>
                                <a:ea typeface="MS Mincho"/>
                              </a:rPr>
                              <m:t>R</m:t>
                            </m:r>
                          </m:e>
                          <m:sub>
                            <m:r>
                              <m:rPr>
                                <m:sty m:val="p"/>
                              </m:rPr>
                              <a:rPr lang="en-US">
                                <a:solidFill>
                                  <a:schemeClr val="tx1"/>
                                </a:solidFill>
                                <a:latin typeface="Cambria Math" panose="02040503050406030204" pitchFamily="18" charset="0"/>
                                <a:ea typeface="MS Mincho"/>
                              </a:rPr>
                              <m:t>TMR</m:t>
                            </m:r>
                          </m:sub>
                        </m:sSub>
                      </m:e>
                      <m:sub>
                        <m:r>
                          <m:rPr>
                            <m:sty m:val="p"/>
                          </m:rPr>
                          <a:rPr lang="en-US">
                            <a:solidFill>
                              <a:schemeClr val="tx1"/>
                            </a:solidFill>
                            <a:latin typeface="Cambria Math" panose="02040503050406030204" pitchFamily="18" charset="0"/>
                            <a:ea typeface="MS Mincho"/>
                          </a:rPr>
                          <m:t>B</m:t>
                        </m:r>
                      </m:sub>
                    </m:sSub>
                  </m:oMath>
                </a14:m>
                <a:r>
                  <a:rPr lang="en-US" dirty="0"/>
                  <a:t>).  (Assume that the detection accuracy of the scheduler c is 1. i.e., 100% accurate)</a:t>
                </a:r>
              </a:p>
              <a:p>
                <a:pPr marL="0" indent="0">
                  <a:buNone/>
                </a:pPr>
                <a:endParaRPr lang="en-US" dirty="0"/>
              </a:p>
              <a:p>
                <a:pPr marL="0" indent="0">
                  <a:buNone/>
                </a:pPr>
                <a:r>
                  <a:rPr lang="en-US" dirty="0"/>
                  <a:t>3.b Load sharing can cause reliability degradation in parallel systems. Assume that every time a CC fails, the reliability of the remaining CCs halves. </a:t>
                </a:r>
              </a:p>
              <a:p>
                <a:pPr marL="857250" lvl="1" indent="-457200"/>
                <a:r>
                  <a:rPr lang="en-US" dirty="0"/>
                  <a:t>Is the failure of the CCs independent? Explain your answer qualitatively. </a:t>
                </a:r>
              </a:p>
              <a:p>
                <a:pPr marL="857250" lvl="1" indent="-457200"/>
                <a:r>
                  <a:rPr lang="en-US" dirty="0"/>
                  <a:t>Given that two CCs have failed, derive the formula for the reliability of the ‘TMR + backup’ system? </a:t>
                </a:r>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a:blip r:embed="rId2"/>
                <a:stretch>
                  <a:fillRect l="-863" t="-652" r="-627"/>
                </a:stretch>
              </a:blipFill>
            </p:spPr>
            <p:txBody>
              <a:bodyPr/>
              <a:lstStyle/>
              <a:p>
                <a:r>
                  <a:rPr lang="en-US">
                    <a:noFill/>
                  </a:rPr>
                  <a:t> </a:t>
                </a:r>
              </a:p>
            </p:txBody>
          </p:sp>
        </mc:Fallback>
      </mc:AlternateContent>
    </p:spTree>
    <p:extLst>
      <p:ext uri="{BB962C8B-B14F-4D97-AF65-F5344CB8AC3E}">
        <p14:creationId xmlns:p14="http://schemas.microsoft.com/office/powerpoint/2010/main" val="669244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a:t>Example: Geometric Random Variable</a:t>
            </a:r>
          </a:p>
        </p:txBody>
      </p:sp>
      <mc:AlternateContent xmlns:mc="http://schemas.openxmlformats.org/markup-compatibility/2006">
        <mc:Choice xmlns:a14="http://schemas.microsoft.com/office/drawing/2010/main" Requires="a14">
          <p:sp>
            <p:nvSpPr>
              <p:cNvPr id="3" name="내용 개체 틀 2"/>
              <p:cNvSpPr>
                <a:spLocks noGrp="1"/>
              </p:cNvSpPr>
              <p:nvPr>
                <p:ph idx="1"/>
              </p:nvPr>
            </p:nvSpPr>
            <p:spPr/>
            <p:txBody>
              <a:bodyPr/>
              <a:lstStyle/>
              <a:p>
                <a:pPr marL="0" indent="0">
                  <a:buNone/>
                </a:pPr>
                <a:r>
                  <a:rPr lang="en-US" dirty="0"/>
                  <a:t>A representative from the NFL Marketing division randomly selects people on a random street in Chicago loop, until he/she finds a person who attended the last home football game. </a:t>
                </a:r>
              </a:p>
              <a:p>
                <a:pPr marL="0" indent="0">
                  <a:buNone/>
                </a:pPr>
                <a:r>
                  <a:rPr lang="en-US" dirty="0"/>
                  <a:t>Let </a:t>
                </a:r>
                <a:r>
                  <a:rPr lang="en-US" i="1" dirty="0"/>
                  <a:t>p</a:t>
                </a:r>
                <a:r>
                  <a:rPr lang="en-US" dirty="0"/>
                  <a:t>, the probability that </a:t>
                </a:r>
                <a:r>
                  <a:rPr lang="en-US" dirty="0" smtClean="0"/>
                  <a:t>she </a:t>
                </a:r>
                <a:r>
                  <a:rPr lang="en-US" dirty="0"/>
                  <a:t>succeeds in finding such a person, </a:t>
                </a:r>
                <a:r>
                  <a:rPr lang="en-US" dirty="0" smtClean="0"/>
                  <a:t>is</a:t>
                </a:r>
                <a:r>
                  <a:rPr lang="en-US" dirty="0" smtClean="0"/>
                  <a:t> </a:t>
                </a:r>
                <a:r>
                  <a:rPr lang="en-US" dirty="0"/>
                  <a:t>0.2 and X denote the number of people </a:t>
                </a:r>
                <a:r>
                  <a:rPr lang="en-US" dirty="0" smtClean="0"/>
                  <a:t>she asks </a:t>
                </a:r>
                <a:r>
                  <a:rPr lang="en-US" dirty="0"/>
                  <a:t>until </a:t>
                </a:r>
                <a:r>
                  <a:rPr lang="en-US" dirty="0" smtClean="0"/>
                  <a:t>the</a:t>
                </a:r>
                <a:r>
                  <a:rPr lang="en-US" dirty="0" smtClean="0"/>
                  <a:t> </a:t>
                </a:r>
                <a:r>
                  <a:rPr lang="en-US" dirty="0"/>
                  <a:t>first success. </a:t>
                </a:r>
              </a:p>
              <a:p>
                <a:r>
                  <a:rPr lang="en-US" dirty="0"/>
                  <a:t>What is the probability that the representative must select 4 people </a:t>
                </a:r>
                <a:r>
                  <a:rPr lang="en-US" dirty="0" smtClean="0"/>
                  <a:t>until </a:t>
                </a:r>
                <a:r>
                  <a:rPr lang="en-US" dirty="0"/>
                  <a:t>he finds one who attended the last home game?</a:t>
                </a: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𝑃</m:t>
                      </m:r>
                      <m:d>
                        <m:dPr>
                          <m:ctrlPr>
                            <a:rPr lang="en-US" b="0" i="1" smtClean="0">
                              <a:solidFill>
                                <a:schemeClr val="tx1"/>
                              </a:solidFill>
                              <a:latin typeface="Cambria Math" charset="0"/>
                            </a:rPr>
                          </m:ctrlPr>
                        </m:dPr>
                        <m:e>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=4</m:t>
                          </m:r>
                        </m:e>
                      </m:d>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charset="0"/>
                            </a:rPr>
                          </m:ctrlPr>
                        </m:sSupPr>
                        <m:e>
                          <m:d>
                            <m:dPr>
                              <m:ctrlPr>
                                <a:rPr lang="en-US" b="0" i="1" smtClean="0">
                                  <a:solidFill>
                                    <a:schemeClr val="tx1"/>
                                  </a:solidFill>
                                  <a:latin typeface="Cambria Math" charset="0"/>
                                </a:rPr>
                              </m:ctrlPr>
                            </m:dPr>
                            <m:e>
                              <m:r>
                                <a:rPr lang="en-US" b="0" i="1" smtClean="0">
                                  <a:solidFill>
                                    <a:schemeClr val="tx1"/>
                                  </a:solidFill>
                                  <a:latin typeface="Cambria Math" panose="02040503050406030204" pitchFamily="18" charset="0"/>
                                </a:rPr>
                                <m:t>1−0.2</m:t>
                              </m:r>
                            </m:e>
                          </m:d>
                        </m:e>
                        <m:sup>
                          <m:r>
                            <a:rPr lang="en-US" b="0" i="1" smtClean="0">
                              <a:solidFill>
                                <a:schemeClr val="tx1"/>
                              </a:solidFill>
                              <a:latin typeface="Cambria Math" panose="02040503050406030204" pitchFamily="18" charset="0"/>
                            </a:rPr>
                            <m:t>3</m:t>
                          </m:r>
                        </m:sup>
                      </m:sSup>
                      <m:d>
                        <m:dPr>
                          <m:ctrlPr>
                            <a:rPr lang="en-US" b="0" i="1" smtClean="0">
                              <a:solidFill>
                                <a:schemeClr val="tx1"/>
                              </a:solidFill>
                              <a:latin typeface="Cambria Math" charset="0"/>
                            </a:rPr>
                          </m:ctrlPr>
                        </m:dPr>
                        <m:e>
                          <m:r>
                            <a:rPr lang="en-US" b="0" i="1" smtClean="0">
                              <a:solidFill>
                                <a:schemeClr val="tx1"/>
                              </a:solidFill>
                              <a:latin typeface="Cambria Math" panose="02040503050406030204" pitchFamily="18" charset="0"/>
                            </a:rPr>
                            <m:t>0.2</m:t>
                          </m:r>
                        </m:e>
                      </m:d>
                      <m:r>
                        <a:rPr lang="en-US" b="0" i="0" smtClean="0">
                          <a:solidFill>
                            <a:schemeClr val="tx1"/>
                          </a:solidFill>
                          <a:latin typeface="Cambria Math" panose="02040503050406030204" pitchFamily="18" charset="0"/>
                        </a:rPr>
                        <m:t>=0.1024</m:t>
                      </m:r>
                    </m:oMath>
                  </m:oMathPara>
                </a14:m>
                <a:endParaRPr lang="en-US" b="0" dirty="0">
                  <a:solidFill>
                    <a:schemeClr val="tx1"/>
                  </a:solidFill>
                </a:endParaRPr>
              </a:p>
              <a:p>
                <a:r>
                  <a:rPr lang="en-US" dirty="0"/>
                  <a:t>What is the probability that the representative must select more than 6 people before he finds one who attended the last home game?</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𝑃</m:t>
                      </m:r>
                      <m:d>
                        <m:dPr>
                          <m:ctrlPr>
                            <a:rPr lang="en-US" i="1">
                              <a:solidFill>
                                <a:schemeClr val="tx1"/>
                              </a:solidFill>
                              <a:latin typeface="Cambria Math" charset="0"/>
                            </a:rPr>
                          </m:ctrlPr>
                        </m:dPr>
                        <m:e>
                          <m:r>
                            <a:rPr lang="en-US" i="1">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&gt;6</m:t>
                          </m:r>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𝑃</m:t>
                      </m:r>
                      <m:d>
                        <m:dPr>
                          <m:ctrlPr>
                            <a:rPr lang="en-US" b="0" i="1" smtClean="0">
                              <a:solidFill>
                                <a:schemeClr val="tx1"/>
                              </a:solidFill>
                              <a:latin typeface="Cambria Math" charset="0"/>
                            </a:rPr>
                          </m:ctrlPr>
                        </m:dPr>
                        <m:e>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ea typeface="Cambria Math" panose="02040503050406030204" pitchFamily="18" charset="0"/>
                            </a:rPr>
                            <m:t>≤6</m:t>
                          </m:r>
                        </m:e>
                      </m:d>
                      <m:r>
                        <a:rPr lang="en-US" b="0" i="1" smtClean="0">
                          <a:solidFill>
                            <a:schemeClr val="tx1"/>
                          </a:solidFill>
                          <a:latin typeface="Cambria Math" panose="02040503050406030204" pitchFamily="18" charset="0"/>
                          <a:ea typeface="Cambria Math" panose="02040503050406030204" pitchFamily="18" charset="0"/>
                        </a:rPr>
                        <m:t>=1−</m:t>
                      </m:r>
                      <m:d>
                        <m:dPr>
                          <m:begChr m:val="["/>
                          <m:endChr m:val="]"/>
                          <m:ctrlPr>
                            <a:rPr lang="en-US" b="0" i="1" smtClean="0">
                              <a:solidFill>
                                <a:schemeClr val="tx1"/>
                              </a:solidFill>
                              <a:latin typeface="Cambria Math"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1−</m:t>
                          </m:r>
                          <m:sSup>
                            <m:sSupPr>
                              <m:ctrlPr>
                                <a:rPr lang="en-US" b="0" i="1" smtClean="0">
                                  <a:solidFill>
                                    <a:schemeClr val="tx1"/>
                                  </a:solidFill>
                                  <a:latin typeface="Cambria Math" charset="0"/>
                                  <a:ea typeface="Cambria Math" panose="02040503050406030204" pitchFamily="18" charset="0"/>
                                </a:rPr>
                              </m:ctrlPr>
                            </m:sSupPr>
                            <m:e>
                              <m:d>
                                <m:dPr>
                                  <m:ctrlPr>
                                    <a:rPr lang="en-US" b="0" i="1" smtClean="0">
                                      <a:solidFill>
                                        <a:schemeClr val="tx1"/>
                                      </a:solidFill>
                                      <a:latin typeface="Cambria Math"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1−0.2</m:t>
                                  </m:r>
                                </m:e>
                              </m:d>
                            </m:e>
                            <m:sup>
                              <m:r>
                                <a:rPr lang="en-US" b="0" i="1" smtClean="0">
                                  <a:solidFill>
                                    <a:schemeClr val="tx1"/>
                                  </a:solidFill>
                                  <a:latin typeface="Cambria Math" panose="02040503050406030204" pitchFamily="18" charset="0"/>
                                  <a:ea typeface="Cambria Math" panose="02040503050406030204" pitchFamily="18" charset="0"/>
                                </a:rPr>
                                <m:t>6</m:t>
                              </m:r>
                            </m:sup>
                          </m:sSup>
                        </m:e>
                      </m:d>
                      <m:r>
                        <a:rPr lang="en-US" b="0" i="1" smtClean="0">
                          <a:solidFill>
                            <a:schemeClr val="tx1"/>
                          </a:solidFill>
                          <a:latin typeface="Cambria Math" panose="02040503050406030204" pitchFamily="18" charset="0"/>
                          <a:ea typeface="Cambria Math" panose="02040503050406030204" pitchFamily="18" charset="0"/>
                        </a:rPr>
                        <m:t>=0.262</m:t>
                      </m:r>
                    </m:oMath>
                  </m:oMathPara>
                </a14:m>
                <a:endParaRPr lang="en-US" dirty="0">
                  <a:solidFill>
                    <a:schemeClr val="tx1"/>
                  </a:solidFill>
                </a:endParaRPr>
              </a:p>
            </p:txBody>
          </p:sp>
        </mc:Choice>
        <mc:Fallback>
          <p:sp>
            <p:nvSpPr>
              <p:cNvPr id="3" name="내용 개체 틀 2"/>
              <p:cNvSpPr>
                <a:spLocks noGrp="1" noRot="1" noChangeAspect="1" noMove="1" noResize="1" noEditPoints="1" noAdjustHandles="1" noChangeArrowheads="1" noChangeShapeType="1" noTextEdit="1"/>
              </p:cNvSpPr>
              <p:nvPr>
                <p:ph idx="1"/>
              </p:nvPr>
            </p:nvSpPr>
            <p:spPr>
              <a:blipFill rotWithShape="0">
                <a:blip r:embed="rId2"/>
                <a:stretch>
                  <a:fillRect l="-863" t="-522" r="-235"/>
                </a:stretch>
              </a:blipFill>
            </p:spPr>
            <p:txBody>
              <a:bodyPr/>
              <a:lstStyle/>
              <a:p>
                <a:r>
                  <a:rPr lang="en-US">
                    <a:noFill/>
                  </a:rPr>
                  <a:t> </a:t>
                </a:r>
              </a:p>
            </p:txBody>
          </p:sp>
        </mc:Fallback>
      </mc:AlternateContent>
    </p:spTree>
    <p:extLst>
      <p:ext uri="{BB962C8B-B14F-4D97-AF65-F5344CB8AC3E}">
        <p14:creationId xmlns:p14="http://schemas.microsoft.com/office/powerpoint/2010/main" val="11942952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a:t>The Poisson Random Variable</a:t>
            </a:r>
          </a:p>
        </p:txBody>
      </p:sp>
      <p:sp>
        <p:nvSpPr>
          <p:cNvPr id="9219" name="Content Placeholder 2"/>
          <p:cNvSpPr>
            <a:spLocks noGrp="1"/>
          </p:cNvSpPr>
          <p:nvPr>
            <p:ph idx="1"/>
          </p:nvPr>
        </p:nvSpPr>
        <p:spPr>
          <a:xfrm>
            <a:off x="685800" y="1281113"/>
            <a:ext cx="7772400" cy="4675187"/>
          </a:xfrm>
        </p:spPr>
        <p:txBody>
          <a:bodyPr/>
          <a:lstStyle/>
          <a:p>
            <a:pPr marL="230188" indent="-230188"/>
            <a:r>
              <a:rPr lang="en-US" altLang="en-US" dirty="0"/>
              <a:t>A random variable </a:t>
            </a:r>
            <a:r>
              <a:rPr lang="en-US" altLang="en-US" i="1" dirty="0"/>
              <a:t>X</a:t>
            </a:r>
            <a:r>
              <a:rPr lang="en-US" altLang="en-US" dirty="0"/>
              <a:t>, taking on one of the values 0,1,2,…, is said to be a </a:t>
            </a:r>
            <a:r>
              <a:rPr lang="en-US" altLang="en-US" i="1" dirty="0"/>
              <a:t>Poisson</a:t>
            </a:r>
            <a:r>
              <a:rPr lang="en-US" altLang="en-US" dirty="0"/>
              <a:t> random variable with parameter </a:t>
            </a:r>
            <a:r>
              <a:rPr lang="el-GR" altLang="en-US" i="1" dirty="0"/>
              <a:t>λ</a:t>
            </a:r>
            <a:r>
              <a:rPr lang="en-US" altLang="en-US" dirty="0"/>
              <a:t>, if for some </a:t>
            </a:r>
            <a:r>
              <a:rPr lang="el-GR" altLang="en-US" i="1" dirty="0"/>
              <a:t>λ</a:t>
            </a:r>
            <a:r>
              <a:rPr lang="en-US" altLang="en-US" dirty="0"/>
              <a:t>&gt;0,</a:t>
            </a:r>
          </a:p>
          <a:p>
            <a:pPr marL="230188" indent="-230188"/>
            <a:endParaRPr lang="en-US" altLang="en-US" dirty="0"/>
          </a:p>
          <a:p>
            <a:pPr marL="230188" indent="-230188">
              <a:buFontTx/>
              <a:buNone/>
            </a:pPr>
            <a:r>
              <a:rPr lang="en-US" altLang="en-US" dirty="0"/>
              <a:t>    </a:t>
            </a:r>
          </a:p>
          <a:p>
            <a:pPr marL="230188" indent="-230188">
              <a:buFontTx/>
              <a:buNone/>
            </a:pPr>
            <a:r>
              <a:rPr lang="en-US" altLang="en-US" dirty="0"/>
              <a:t>   defines a probability mass function since</a:t>
            </a:r>
          </a:p>
          <a:p>
            <a:pPr marL="230188" indent="-230188"/>
            <a:endParaRPr lang="en-US" altLang="en-US" sz="1600" dirty="0"/>
          </a:p>
          <a:p>
            <a:pPr marL="230188" indent="-230188"/>
            <a:endParaRPr lang="en-US" altLang="en-US" dirty="0"/>
          </a:p>
          <a:p>
            <a:pPr marL="230188" indent="-230188"/>
            <a:endParaRPr lang="en-US" altLang="en-US" dirty="0"/>
          </a:p>
          <a:p>
            <a:pPr marL="230188" indent="-230188"/>
            <a:endParaRPr lang="en-US" altLang="en-US" dirty="0"/>
          </a:p>
          <a:p>
            <a:pPr marL="230188" indent="-230188"/>
            <a:endParaRPr lang="en-US" altLang="en-US" dirty="0"/>
          </a:p>
          <a:p>
            <a:pPr marL="230188" indent="-230188">
              <a:spcAft>
                <a:spcPts val="600"/>
              </a:spcAft>
            </a:pPr>
            <a:endParaRPr lang="en-US" altLang="en-US" dirty="0"/>
          </a:p>
          <a:p>
            <a:pPr marL="230188" indent="-230188">
              <a:spcAft>
                <a:spcPts val="600"/>
              </a:spcAft>
              <a:buFontTx/>
              <a:buNone/>
            </a:pPr>
            <a:endParaRPr lang="en-US" altLang="en-US" sz="1800" dirty="0"/>
          </a:p>
          <a:p>
            <a:pPr marL="230188" indent="-230188"/>
            <a:endParaRPr lang="en-US" altLang="en-US" dirty="0"/>
          </a:p>
          <a:p>
            <a:pPr marL="230188" indent="-230188"/>
            <a:endParaRPr lang="en-US" altLang="en-US" dirty="0"/>
          </a:p>
          <a:p>
            <a:pPr marL="230188" indent="-230188">
              <a:buFontTx/>
              <a:buNone/>
            </a:pPr>
            <a:endParaRPr lang="en-US" altLang="en-US" dirty="0"/>
          </a:p>
        </p:txBody>
      </p:sp>
      <p:graphicFrame>
        <p:nvGraphicFramePr>
          <p:cNvPr id="9220" name="Object 13"/>
          <p:cNvGraphicFramePr>
            <a:graphicFrameLocks/>
          </p:cNvGraphicFramePr>
          <p:nvPr/>
        </p:nvGraphicFramePr>
        <p:xfrm>
          <a:off x="2924175" y="3432175"/>
          <a:ext cx="3560763" cy="889000"/>
        </p:xfrm>
        <a:graphic>
          <a:graphicData uri="http://schemas.openxmlformats.org/presentationml/2006/ole">
            <mc:AlternateContent xmlns:mc="http://schemas.openxmlformats.org/markup-compatibility/2006">
              <mc:Choice xmlns:v="urn:schemas-microsoft-com:vml" Requires="v">
                <p:oleObj spid="_x0000_s55303" name="Equation" r:id="rId3" imgW="1840926" imgH="444247" progId="Equation.3">
                  <p:embed/>
                </p:oleObj>
              </mc:Choice>
              <mc:Fallback>
                <p:oleObj name="Equation" r:id="rId3" imgW="1840926" imgH="444247"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175" y="3432175"/>
                        <a:ext cx="356076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1" name="Object 3"/>
          <p:cNvGraphicFramePr>
            <a:graphicFrameLocks/>
          </p:cNvGraphicFramePr>
          <p:nvPr/>
        </p:nvGraphicFramePr>
        <p:xfrm>
          <a:off x="2592388" y="2101850"/>
          <a:ext cx="4156075" cy="755650"/>
        </p:xfrm>
        <a:graphic>
          <a:graphicData uri="http://schemas.openxmlformats.org/presentationml/2006/ole">
            <mc:AlternateContent xmlns:mc="http://schemas.openxmlformats.org/markup-compatibility/2006">
              <mc:Choice xmlns:v="urn:schemas-microsoft-com:vml" Requires="v">
                <p:oleObj spid="_x0000_s55304" name="Equation" r:id="rId5" imgW="2158403" imgH="418893" progId="Equation.3">
                  <p:embed/>
                </p:oleObj>
              </mc:Choice>
              <mc:Fallback>
                <p:oleObj name="Equation" r:id="rId5" imgW="2158403" imgH="418893"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388" y="2101850"/>
                        <a:ext cx="41560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387741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a:t>Poisson Random Variable</a:t>
            </a:r>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pPr marL="0" indent="0">
                  <a:buNone/>
                </a:pPr>
                <a:r>
                  <a:rPr lang="en-US" dirty="0"/>
                  <a:t>Consider smaller intervals, i.e., let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𝑃</m:t>
                      </m:r>
                      <m:d>
                        <m:dPr>
                          <m:ctrlPr>
                            <a:rPr lang="en-US" i="1">
                              <a:latin typeface="Cambria Math"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𝑘</m:t>
                          </m:r>
                        </m:e>
                      </m:d>
                      <m:r>
                        <a:rPr lang="en-US" i="1">
                          <a:latin typeface="Cambria Math" panose="02040503050406030204" pitchFamily="18" charset="0"/>
                        </a:rPr>
                        <m:t>=</m:t>
                      </m:r>
                      <m:func>
                        <m:funcPr>
                          <m:ctrlPr>
                            <a:rPr lang="en-US" i="1" smtClean="0">
                              <a:latin typeface="Cambria Math" charset="0"/>
                            </a:rPr>
                          </m:ctrlPr>
                        </m:funcPr>
                        <m:fName>
                          <m:limLow>
                            <m:limLowPr>
                              <m:ctrlPr>
                                <a:rPr lang="en-US" i="1" smtClean="0">
                                  <a:latin typeface="Cambria Math" charset="0"/>
                                </a:rPr>
                              </m:ctrlPr>
                            </m:limLowPr>
                            <m:e>
                              <m:r>
                                <m:rPr>
                                  <m:sty m:val="p"/>
                                </m:rPr>
                                <a:rPr lang="en-US" i="0" smtClean="0">
                                  <a:latin typeface="Cambria Math" panose="02040503050406030204" pitchFamily="18" charset="0"/>
                                </a:rPr>
                                <m:t>lim</m:t>
                              </m:r>
                            </m:e>
                            <m:lim>
                              <m:r>
                                <a:rPr lang="en-US" b="0" i="1" smtClean="0">
                                  <a:latin typeface="Cambria Math" panose="02040503050406030204" pitchFamily="18" charset="0"/>
                                </a:rPr>
                                <m:t>𝑛</m:t>
                              </m:r>
                              <m:r>
                                <a:rPr lang="en-US" b="0" i="1" smtClean="0">
                                  <a:latin typeface="Cambria Math" panose="02040503050406030204" pitchFamily="18" charset="0"/>
                                </a:rPr>
                                <m:t>→∞</m:t>
                              </m:r>
                            </m:lim>
                          </m:limLow>
                        </m:fName>
                        <m:e>
                          <m:f>
                            <m:fPr>
                              <m:ctrlPr>
                                <a:rPr lang="en-US" b="0" i="1" smtClean="0">
                                  <a:latin typeface="Cambria Math" charset="0"/>
                                  <a:ea typeface="Cambria Math" panose="02040503050406030204" pitchFamily="18" charset="0"/>
                                </a:rPr>
                              </m:ctrlPr>
                            </m:fPr>
                            <m:num>
                              <m:sSup>
                                <m:sSupPr>
                                  <m:ctrlPr>
                                    <a:rPr lang="en-US" b="0" i="1" smtClean="0">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𝑘</m:t>
                                  </m:r>
                                </m:sup>
                              </m:sSup>
                            </m:num>
                            <m:den>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den>
                          </m:f>
                          <m:d>
                            <m:dPr>
                              <m:begChr m:val="["/>
                              <m:endChr m:val="]"/>
                              <m:ctrlPr>
                                <a:rPr lang="en-US" b="0" i="1" smtClean="0">
                                  <a:latin typeface="Cambria Math" charset="0"/>
                                  <a:ea typeface="Cambria Math" panose="02040503050406030204" pitchFamily="18" charset="0"/>
                                </a:rPr>
                              </m:ctrlPr>
                            </m:dPr>
                            <m:e>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−1</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den>
                              </m:f>
                            </m:e>
                          </m:d>
                        </m:e>
                      </m:func>
                      <m:sSup>
                        <m:sSupPr>
                          <m:ctrlPr>
                            <a:rPr lang="en-US" i="1">
                              <a:latin typeface="Cambria Math" charset="0"/>
                              <a:ea typeface="Cambria Math" panose="02040503050406030204" pitchFamily="18" charset="0"/>
                            </a:rPr>
                          </m:ctrlPr>
                        </m:sSupPr>
                        <m:e>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𝑡</m:t>
                                  </m:r>
                                </m:num>
                                <m:den>
                                  <m:r>
                                    <a:rPr lang="en-US" i="1">
                                      <a:latin typeface="Cambria Math" panose="02040503050406030204" pitchFamily="18" charset="0"/>
                                      <a:ea typeface="Cambria Math" panose="02040503050406030204" pitchFamily="18" charset="0"/>
                                    </a:rPr>
                                    <m:t>𝑛</m:t>
                                  </m:r>
                                </m:den>
                              </m:f>
                            </m:e>
                          </m:d>
                        </m:e>
                        <m:sup>
                          <m:r>
                            <a:rPr lang="en-US" i="1">
                              <a:latin typeface="Cambria Math" panose="02040503050406030204" pitchFamily="18" charset="0"/>
                              <a:ea typeface="Cambria Math" panose="02040503050406030204" pitchFamily="18" charset="0"/>
                            </a:rPr>
                            <m:t>𝑛</m:t>
                          </m:r>
                        </m:sup>
                      </m:sSup>
                      <m:sSup>
                        <m:sSupPr>
                          <m:ctrlPr>
                            <a:rPr lang="en-US" i="1">
                              <a:latin typeface="Cambria Math" charset="0"/>
                              <a:ea typeface="Cambria Math" panose="02040503050406030204" pitchFamily="18" charset="0"/>
                            </a:rPr>
                          </m:ctrlPr>
                        </m:sSupPr>
                        <m:e>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𝑡</m:t>
                                  </m:r>
                                </m:num>
                                <m:den>
                                  <m:r>
                                    <a:rPr lang="en-US" i="1">
                                      <a:latin typeface="Cambria Math" panose="02040503050406030204" pitchFamily="18" charset="0"/>
                                      <a:ea typeface="Cambria Math" panose="02040503050406030204" pitchFamily="18" charset="0"/>
                                    </a:rPr>
                                    <m:t>𝑛</m:t>
                                  </m:r>
                                </m:den>
                              </m:f>
                            </m:e>
                          </m:d>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sup>
                      </m:sSup>
                    </m:oMath>
                  </m:oMathPara>
                </a14:m>
                <a:endParaRPr lang="en-US" dirty="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m:t>
                      </m:r>
                      <m:func>
                        <m:funcPr>
                          <m:ctrlPr>
                            <a:rPr lang="en-US" i="1">
                              <a:latin typeface="Cambria Math" charset="0"/>
                            </a:rPr>
                          </m:ctrlPr>
                        </m:funcPr>
                        <m:fName>
                          <m:limLow>
                            <m:limLowPr>
                              <m:ctrlPr>
                                <a:rPr lang="en-US" i="1">
                                  <a:latin typeface="Cambria Math"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𝑛</m:t>
                              </m:r>
                              <m:r>
                                <a:rPr lang="en-US" i="1">
                                  <a:latin typeface="Cambria Math" panose="02040503050406030204" pitchFamily="18" charset="0"/>
                                </a:rPr>
                                <m:t>→∞</m:t>
                              </m:r>
                            </m:lim>
                          </m:limLow>
                        </m:fName>
                        <m:e>
                          <m:f>
                            <m:fPr>
                              <m:ctrlPr>
                                <a:rPr lang="en-US" i="1">
                                  <a:latin typeface="Cambria Math" charset="0"/>
                                  <a:ea typeface="Cambria Math" panose="02040503050406030204" pitchFamily="18" charset="0"/>
                                </a:rPr>
                              </m:ctrlPr>
                            </m:fPr>
                            <m:num>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𝑡</m:t>
                                  </m:r>
                                </m:e>
                                <m:sup>
                                  <m:r>
                                    <a:rPr lang="en-US" i="1">
                                      <a:latin typeface="Cambria Math" panose="02040503050406030204" pitchFamily="18" charset="0"/>
                                      <a:ea typeface="Cambria Math" panose="02040503050406030204" pitchFamily="18" charset="0"/>
                                    </a:rPr>
                                    <m:t>𝑘</m:t>
                                  </m:r>
                                </m:sup>
                              </m:sSup>
                            </m:num>
                            <m:den>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den>
                          </m:f>
                          <m:d>
                            <m:dPr>
                              <m:begChr m:val="["/>
                              <m:endChr m:val="]"/>
                              <m:ctrlPr>
                                <a:rPr lang="en-US" i="1" smtClean="0">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𝑛</m:t>
                                      </m:r>
                                    </m:den>
                                  </m:f>
                                </m:e>
                              </m:d>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𝑛</m:t>
                                      </m:r>
                                    </m:den>
                                  </m:f>
                                </m:e>
                              </m:d>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𝑛</m:t>
                                  </m:r>
                                </m:den>
                              </m:f>
                              <m:r>
                                <a:rPr lang="en-US" i="1">
                                  <a:latin typeface="Cambria Math" panose="02040503050406030204" pitchFamily="18" charset="0"/>
                                  <a:ea typeface="Cambria Math" panose="02040503050406030204" pitchFamily="18" charset="0"/>
                                </a:rPr>
                                <m:t>)</m:t>
                              </m:r>
                            </m:e>
                          </m:d>
                          <m:sSup>
                            <m:sSupPr>
                              <m:ctrlPr>
                                <a:rPr lang="en-US" i="1">
                                  <a:latin typeface="Cambria Math" charset="0"/>
                                  <a:ea typeface="Cambria Math" panose="02040503050406030204" pitchFamily="18" charset="0"/>
                                </a:rPr>
                              </m:ctrlPr>
                            </m:sSupPr>
                            <m:e>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𝑡</m:t>
                                      </m:r>
                                    </m:num>
                                    <m:den>
                                      <m:r>
                                        <a:rPr lang="en-US" i="1">
                                          <a:latin typeface="Cambria Math" panose="02040503050406030204" pitchFamily="18" charset="0"/>
                                          <a:ea typeface="Cambria Math" panose="02040503050406030204" pitchFamily="18" charset="0"/>
                                        </a:rPr>
                                        <m:t>𝑛</m:t>
                                      </m:r>
                                    </m:den>
                                  </m:f>
                                </m:e>
                              </m:d>
                            </m:e>
                            <m:sup>
                              <m:r>
                                <a:rPr lang="en-US" i="1">
                                  <a:latin typeface="Cambria Math" panose="02040503050406030204" pitchFamily="18" charset="0"/>
                                  <a:ea typeface="Cambria Math" panose="02040503050406030204" pitchFamily="18" charset="0"/>
                                </a:rPr>
                                <m:t>𝑛</m:t>
                              </m:r>
                            </m:sup>
                          </m:sSup>
                          <m:sSup>
                            <m:sSupPr>
                              <m:ctrlPr>
                                <a:rPr lang="en-US" i="1">
                                  <a:latin typeface="Cambria Math" charset="0"/>
                                  <a:ea typeface="Cambria Math" panose="02040503050406030204" pitchFamily="18" charset="0"/>
                                </a:rPr>
                              </m:ctrlPr>
                            </m:sSupPr>
                            <m:e>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𝑡</m:t>
                                      </m:r>
                                    </m:num>
                                    <m:den>
                                      <m:r>
                                        <a:rPr lang="en-US" i="1">
                                          <a:latin typeface="Cambria Math" panose="02040503050406030204" pitchFamily="18" charset="0"/>
                                          <a:ea typeface="Cambria Math" panose="02040503050406030204" pitchFamily="18" charset="0"/>
                                        </a:rPr>
                                        <m:t>𝑛</m:t>
                                      </m:r>
                                    </m:den>
                                  </m:f>
                                </m:e>
                              </m:d>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sup>
                          </m:sSup>
                          <m:r>
                            <m:rPr>
                              <m:nor/>
                            </m:rPr>
                            <a:rPr lang="en-US" dirty="0">
                              <a:ea typeface="Cambria Math" panose="02040503050406030204" pitchFamily="18" charset="0"/>
                            </a:rPr>
                            <m:t> </m:t>
                          </m:r>
                        </m:e>
                      </m:func>
                    </m:oMath>
                  </m:oMathPara>
                </a14:m>
                <a:endParaRPr lang="en-US" dirty="0"/>
              </a:p>
              <a:p>
                <a:pPr marL="0" indent="0">
                  <a:buNone/>
                </a:pPr>
                <a:endParaRPr lang="en-US" i="1" dirty="0" smtClean="0">
                  <a:latin typeface="Cambria Math" panose="02040503050406030204" pitchFamily="18" charset="0"/>
                </a:endParaRPr>
              </a:p>
              <a:p>
                <a:pPr marL="0" indent="0">
                  <a:buNone/>
                </a:pPr>
                <a14:m>
                  <m:oMath xmlns:m="http://schemas.openxmlformats.org/officeDocument/2006/math">
                    <m:r>
                      <a:rPr lang="en-US" i="1">
                        <a:latin typeface="Cambria Math" panose="02040503050406030204" pitchFamily="18" charset="0"/>
                      </a:rPr>
                      <m:t>=</m:t>
                    </m:r>
                  </m:oMath>
                </a14:m>
                <a:r>
                  <a:rPr lang="en-US" dirty="0" smtClean="0"/>
                  <a:t> </a:t>
                </a:r>
                <a14:m>
                  <m:oMath xmlns:m="http://schemas.openxmlformats.org/officeDocument/2006/math">
                    <m:f>
                      <m:fPr>
                        <m:ctrlPr>
                          <a:rPr lang="en-US" i="1">
                            <a:latin typeface="Cambria Math" charset="0"/>
                            <a:ea typeface="Cambria Math" panose="02040503050406030204" pitchFamily="18" charset="0"/>
                          </a:rPr>
                        </m:ctrlPr>
                      </m:fPr>
                      <m:num>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𝑡</m:t>
                            </m:r>
                          </m:e>
                          <m:sup>
                            <m:r>
                              <a:rPr lang="en-US" i="1">
                                <a:latin typeface="Cambria Math" panose="02040503050406030204" pitchFamily="18" charset="0"/>
                                <a:ea typeface="Cambria Math" panose="02040503050406030204" pitchFamily="18" charset="0"/>
                              </a:rPr>
                              <m:t>𝑘</m:t>
                            </m:r>
                          </m:sup>
                        </m:sSup>
                      </m:num>
                      <m:den>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den>
                    </m:f>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𝑡</m:t>
                        </m:r>
                      </m:sup>
                    </m:sSup>
                  </m:oMath>
                </a14:m>
                <a:endParaRPr lang="en-US" dirty="0"/>
              </a:p>
              <a:p>
                <a:pPr marL="0" indent="0">
                  <a:buNone/>
                </a:pPr>
                <a:endParaRPr lang="en-US" dirty="0"/>
              </a:p>
              <a:p>
                <a:pPr marL="0" indent="0">
                  <a:buNone/>
                  <a:tabLst>
                    <a:tab pos="6170613" algn="l"/>
                  </a:tabLst>
                </a:pPr>
                <a:r>
                  <a:rPr lang="en-US" dirty="0"/>
                  <a:t>Which is a Poisson process with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𝑡</m:t>
                    </m:r>
                  </m:oMath>
                </a14:m>
                <a:endParaRPr 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0">
                <a:blip r:embed="rId2"/>
                <a:stretch>
                  <a:fillRect l="-863" t="-522"/>
                </a:stretch>
              </a:blipFill>
            </p:spPr>
            <p:txBody>
              <a:bodyPr/>
              <a:lstStyle/>
              <a:p>
                <a:r>
                  <a:rPr lang="en-US">
                    <a:noFill/>
                  </a:rPr>
                  <a:t> </a:t>
                </a:r>
              </a:p>
            </p:txBody>
          </p:sp>
        </mc:Fallback>
      </mc:AlternateContent>
    </p:spTree>
    <p:extLst>
      <p:ext uri="{BB962C8B-B14F-4D97-AF65-F5344CB8AC3E}">
        <p14:creationId xmlns:p14="http://schemas.microsoft.com/office/powerpoint/2010/main" val="1796158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t>Group Activity: Solution</a:t>
            </a:r>
          </a:p>
        </p:txBody>
      </p:sp>
      <p:sp>
        <p:nvSpPr>
          <p:cNvPr id="9219" name="Content Placeholder 2"/>
          <p:cNvSpPr>
            <a:spLocks noGrp="1"/>
          </p:cNvSpPr>
          <p:nvPr>
            <p:ph idx="1"/>
          </p:nvPr>
        </p:nvSpPr>
        <p:spPr>
          <a:xfrm>
            <a:off x="668338" y="1385888"/>
            <a:ext cx="7772400" cy="4675187"/>
          </a:xfrm>
        </p:spPr>
        <p:txBody>
          <a:bodyPr/>
          <a:lstStyle/>
          <a:p>
            <a:pPr marL="0" indent="0">
              <a:buNone/>
            </a:pPr>
            <a:r>
              <a:rPr lang="en-US" altLang="en-US" sz="2000" dirty="0" smtClean="0">
                <a:latin typeface="Times New Roman" panose="02020603050405020304" pitchFamily="18" charset="0"/>
              </a:rPr>
              <a:t>The </a:t>
            </a:r>
            <a:r>
              <a:rPr lang="en-US" altLang="en-US" sz="2000" dirty="0">
                <a:latin typeface="Times New Roman" panose="02020603050405020304" pitchFamily="18" charset="0"/>
              </a:rPr>
              <a:t>compute cabinets are in parallel, and the Valve, Pump, </a:t>
            </a:r>
            <a:r>
              <a:rPr lang="en-US" altLang="en-US" sz="2000" dirty="0" err="1">
                <a:latin typeface="Times New Roman" panose="02020603050405020304" pitchFamily="18" charset="0"/>
              </a:rPr>
              <a:t>iCOM</a:t>
            </a:r>
            <a:r>
              <a:rPr lang="en-US" altLang="en-US" sz="2000" dirty="0">
                <a:latin typeface="Times New Roman" panose="02020603050405020304" pitchFamily="18" charset="0"/>
              </a:rPr>
              <a:t> and the scheduler is in series to the set of computing cabinets. </a:t>
            </a:r>
            <a:r>
              <a:rPr lang="en-US" altLang="en-US" sz="2000" dirty="0" smtClean="0">
                <a:latin typeface="Times New Roman" panose="02020603050405020304" pitchFamily="18" charset="0"/>
              </a:rPr>
              <a:t>The HVAC is in parallel with </a:t>
            </a:r>
            <a:r>
              <a:rPr lang="en-US" altLang="en-US" dirty="0">
                <a:latin typeface="Times New Roman" panose="02020603050405020304" pitchFamily="18" charset="0"/>
              </a:rPr>
              <a:t>the the Valve, Pump</a:t>
            </a:r>
            <a:r>
              <a:rPr lang="en-US" altLang="en-US" dirty="0" smtClean="0">
                <a:latin typeface="Times New Roman" panose="02020603050405020304" pitchFamily="18" charset="0"/>
              </a:rPr>
              <a:t>, and the </a:t>
            </a:r>
            <a:r>
              <a:rPr lang="en-US" altLang="en-US" dirty="0" err="1" smtClean="0">
                <a:latin typeface="Times New Roman" panose="02020603050405020304" pitchFamily="18" charset="0"/>
              </a:rPr>
              <a:t>iCOM</a:t>
            </a:r>
            <a:r>
              <a:rPr lang="en-US" altLang="en-US" dirty="0" smtClean="0">
                <a:latin typeface="Times New Roman" panose="02020603050405020304" pitchFamily="18" charset="0"/>
              </a:rPr>
              <a:t>.</a:t>
            </a:r>
            <a:endParaRPr lang="en-US" altLang="en-US" sz="2000" dirty="0" smtClean="0">
              <a:latin typeface="Times New Roman" panose="02020603050405020304" pitchFamily="18" charset="0"/>
            </a:endParaRPr>
          </a:p>
          <a:p>
            <a:pPr marL="0" indent="0">
              <a:buNone/>
            </a:pPr>
            <a:endParaRPr lang="en-US" altLang="en-US" sz="2000" dirty="0">
              <a:latin typeface="Times New Roman" panose="02020603050405020304" pitchFamily="18" charset="0"/>
            </a:endParaRPr>
          </a:p>
          <a:p>
            <a:pPr marL="0" indent="0">
              <a:buNone/>
            </a:pPr>
            <a:r>
              <a:rPr lang="en-US" altLang="en-US" sz="2000" dirty="0">
                <a:latin typeface="Arial"/>
              </a:rPr>
              <a:t>Draw</a:t>
            </a:r>
            <a:r>
              <a:rPr lang="en-US" altLang="en-US" dirty="0"/>
              <a:t> the reliability block diagram of the system. </a:t>
            </a:r>
          </a:p>
          <a:p>
            <a:pPr marL="0" indent="0">
              <a:buNone/>
            </a:pPr>
            <a:r>
              <a:rPr lang="en-US" altLang="en-US" dirty="0">
                <a:latin typeface="Times New Roman"/>
              </a:rPr>
              <a:t>With the modification by the sysadmin, HVAC is added in parallel to the cooling cabinet. </a:t>
            </a:r>
          </a:p>
        </p:txBody>
      </p:sp>
      <p:sp>
        <p:nvSpPr>
          <p:cNvPr id="3" name="Rectangle 8"/>
          <p:cNvSpPr>
            <a:spLocks noChangeArrowheads="1"/>
          </p:cNvSpPr>
          <p:nvPr/>
        </p:nvSpPr>
        <p:spPr bwMode="auto">
          <a:xfrm>
            <a:off x="0" y="2365603"/>
            <a:ext cx="18473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solidFill>
                <a:srgbClr val="000000"/>
              </a:solidFill>
              <a:latin typeface="Helvetica"/>
              <a:ea typeface="MS PGothic" charset="-128"/>
            </a:endParaRPr>
          </a:p>
        </p:txBody>
      </p:sp>
      <p:pic>
        <p:nvPicPr>
          <p:cNvPr id="9221" name="그림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5" y="3595688"/>
            <a:ext cx="6613525"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2791743" y="5095875"/>
            <a:ext cx="914400" cy="436931"/>
          </a:xfrm>
          <a:prstGeom prst="rect">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Helvetica" charset="0"/>
                <a:ea typeface="ＭＳ Ｐゴシック" charset="0"/>
              </a:rPr>
              <a:t>HVAC</a:t>
            </a:r>
          </a:p>
        </p:txBody>
      </p:sp>
      <p:cxnSp>
        <p:nvCxnSpPr>
          <p:cNvPr id="5" name="Straight Arrow Connector 4"/>
          <p:cNvCxnSpPr/>
          <p:nvPr/>
        </p:nvCxnSpPr>
        <p:spPr bwMode="auto">
          <a:xfrm>
            <a:off x="1534030" y="4400821"/>
            <a:ext cx="4206" cy="914401"/>
          </a:xfrm>
          <a:prstGeom prst="straightConnector1">
            <a:avLst/>
          </a:prstGeom>
          <a:solidFill>
            <a:schemeClr val="accent1"/>
          </a:solidFill>
          <a:ln w="12700" cap="flat" cmpd="sng" algn="ctr">
            <a:solidFill>
              <a:schemeClr val="tx1"/>
            </a:solidFill>
            <a:prstDash val="solid"/>
            <a:round/>
            <a:headEnd type="none"/>
            <a:tailEnd type="non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 name="Straight Arrow Connector 8"/>
          <p:cNvCxnSpPr/>
          <p:nvPr/>
        </p:nvCxnSpPr>
        <p:spPr bwMode="auto">
          <a:xfrm flipH="1">
            <a:off x="1547436" y="5313689"/>
            <a:ext cx="1221401" cy="4507"/>
          </a:xfrm>
          <a:prstGeom prst="straightConnector1">
            <a:avLst/>
          </a:prstGeom>
          <a:solidFill>
            <a:schemeClr val="accent1"/>
          </a:solidFill>
          <a:ln w="12700" cap="flat" cmpd="sng" algn="ctr">
            <a:solidFill>
              <a:schemeClr val="tx1"/>
            </a:solidFill>
            <a:prstDash val="solid"/>
            <a:round/>
            <a:headEnd type="none"/>
            <a:tailEnd type="non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 name="Straight Arrow Connector 9"/>
          <p:cNvCxnSpPr/>
          <p:nvPr/>
        </p:nvCxnSpPr>
        <p:spPr bwMode="auto">
          <a:xfrm>
            <a:off x="5221418" y="4395423"/>
            <a:ext cx="4206" cy="914401"/>
          </a:xfrm>
          <a:prstGeom prst="straightConnector1">
            <a:avLst/>
          </a:prstGeom>
          <a:solidFill>
            <a:schemeClr val="accent1"/>
          </a:solidFill>
          <a:ln w="12700" cap="flat" cmpd="sng" algn="ctr">
            <a:solidFill>
              <a:schemeClr val="tx1"/>
            </a:solidFill>
            <a:prstDash val="solid"/>
            <a:round/>
            <a:headEnd type="none"/>
            <a:tailEnd type="non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 name="Straight Arrow Connector 10"/>
          <p:cNvCxnSpPr/>
          <p:nvPr/>
        </p:nvCxnSpPr>
        <p:spPr bwMode="auto">
          <a:xfrm flipH="1" flipV="1">
            <a:off x="3704400" y="5318196"/>
            <a:ext cx="1500767" cy="4501"/>
          </a:xfrm>
          <a:prstGeom prst="straightConnector1">
            <a:avLst/>
          </a:prstGeom>
          <a:solidFill>
            <a:schemeClr val="accent1"/>
          </a:solidFill>
          <a:ln w="12700" cap="flat" cmpd="sng" algn="ctr">
            <a:solidFill>
              <a:schemeClr val="tx1"/>
            </a:solidFill>
            <a:prstDash val="solid"/>
            <a:round/>
            <a:headEnd type="none"/>
            <a:tailEnd type="non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 name="Straight Connector 5"/>
          <p:cNvCxnSpPr/>
          <p:nvPr/>
        </p:nvCxnSpPr>
        <p:spPr bwMode="auto">
          <a:xfrm>
            <a:off x="5316279" y="4912242"/>
            <a:ext cx="148856" cy="620564"/>
          </a:xfrm>
          <a:prstGeom prst="line">
            <a:avLst/>
          </a:prstGeom>
          <a:solidFill>
            <a:schemeClr val="accent1"/>
          </a:solidFill>
          <a:ln w="127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 name="Straight Connector 7"/>
          <p:cNvCxnSpPr/>
          <p:nvPr/>
        </p:nvCxnSpPr>
        <p:spPr bwMode="auto">
          <a:xfrm flipH="1">
            <a:off x="6315740" y="4395423"/>
            <a:ext cx="329609" cy="1137383"/>
          </a:xfrm>
          <a:prstGeom prst="line">
            <a:avLst/>
          </a:prstGeom>
          <a:solidFill>
            <a:schemeClr val="accent1"/>
          </a:solidFill>
          <a:ln w="127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92862031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en-US" dirty="0"/>
              <a:t>TMR + Cold start after 1 CC has failed</a:t>
            </a:r>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nvPr>
            </p:nvGraphicFramePr>
            <p:xfrm>
              <a:off x="685800" y="1769364"/>
              <a:ext cx="7950199" cy="2101372"/>
            </p:xfrm>
            <a:graphic>
              <a:graphicData uri="http://schemas.openxmlformats.org/drawingml/2006/table">
                <a:tbl>
                  <a:tblPr firstRow="1" bandRow="1">
                    <a:tableStyleId>{5C22544A-7EE6-4342-B048-85BDC9FD1C3A}</a:tableStyleId>
                  </a:tblPr>
                  <a:tblGrid>
                    <a:gridCol w="815889">
                      <a:extLst>
                        <a:ext uri="{9D8B030D-6E8A-4147-A177-3AD203B41FA5}">
                          <a16:colId xmlns="" xmlns:a16="http://schemas.microsoft.com/office/drawing/2014/main" val="20000"/>
                        </a:ext>
                      </a:extLst>
                    </a:gridCol>
                    <a:gridCol w="1518602">
                      <a:extLst>
                        <a:ext uri="{9D8B030D-6E8A-4147-A177-3AD203B41FA5}">
                          <a16:colId xmlns="" xmlns:a16="http://schemas.microsoft.com/office/drawing/2014/main" val="20001"/>
                        </a:ext>
                      </a:extLst>
                    </a:gridCol>
                    <a:gridCol w="2170545">
                      <a:extLst>
                        <a:ext uri="{9D8B030D-6E8A-4147-A177-3AD203B41FA5}">
                          <a16:colId xmlns="" xmlns:a16="http://schemas.microsoft.com/office/drawing/2014/main" val="20002"/>
                        </a:ext>
                      </a:extLst>
                    </a:gridCol>
                    <a:gridCol w="2360779">
                      <a:extLst>
                        <a:ext uri="{9D8B030D-6E8A-4147-A177-3AD203B41FA5}">
                          <a16:colId xmlns="" xmlns:a16="http://schemas.microsoft.com/office/drawing/2014/main" val="20003"/>
                        </a:ext>
                      </a:extLst>
                    </a:gridCol>
                    <a:gridCol w="1084384">
                      <a:extLst>
                        <a:ext uri="{9D8B030D-6E8A-4147-A177-3AD203B41FA5}">
                          <a16:colId xmlns="" xmlns:a16="http://schemas.microsoft.com/office/drawing/2014/main" val="20004"/>
                        </a:ext>
                      </a:extLst>
                    </a:gridCol>
                  </a:tblGrid>
                  <a:tr h="349514">
                    <a:tc>
                      <a:txBody>
                        <a:bodyPr/>
                        <a:lstStyle/>
                        <a:p>
                          <a:r>
                            <a:rPr lang="en-US" dirty="0"/>
                            <a:t>0 failed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failed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(backup works and 1 CC fails)</a:t>
                          </a:r>
                        </a:p>
                        <a:p>
                          <a:endParaRPr lang="en-US" dirty="0"/>
                        </a:p>
                      </a:txBody>
                      <a:tcPr/>
                    </a:tc>
                    <a:tc>
                      <a:txBody>
                        <a:bodyPr/>
                        <a:lstStyle/>
                        <a:p>
                          <a:r>
                            <a:rPr lang="en-US" dirty="0"/>
                            <a:t>2 failed</a:t>
                          </a:r>
                        </a:p>
                        <a:p>
                          <a:r>
                            <a:rPr lang="en-US" sz="1400" dirty="0"/>
                            <a:t>(backup and 1 CC fails OR 2 CCs fail)</a:t>
                          </a:r>
                        </a:p>
                      </a:txBody>
                      <a:tcPr/>
                    </a:tc>
                    <a:tc>
                      <a:txBody>
                        <a:bodyPr/>
                        <a:lstStyle/>
                        <a:p>
                          <a:r>
                            <a:rPr lang="en-US" dirty="0"/>
                            <a:t>3 failed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(2 CCs fail and backup fails OR 3 CCs fail)</a:t>
                          </a:r>
                        </a:p>
                      </a:txBody>
                      <a:tcPr/>
                    </a:tc>
                    <a:tc>
                      <a:txBody>
                        <a:bodyPr/>
                        <a:lstStyle/>
                        <a:p>
                          <a:r>
                            <a:rPr lang="en-US" dirty="0"/>
                            <a:t>4 failed</a:t>
                          </a:r>
                        </a:p>
                      </a:txBody>
                      <a:tcPr/>
                    </a:tc>
                    <a:extLst>
                      <a:ext uri="{0D108BD9-81ED-4DB2-BD59-A6C34878D82A}">
                        <a16:rowId xmlns="" xmlns:a16="http://schemas.microsoft.com/office/drawing/2014/main" val="10000"/>
                      </a:ext>
                    </a:extLst>
                  </a:tr>
                  <a:tr h="1034572">
                    <a:tc>
                      <a:txBody>
                        <a:bodyPr/>
                        <a:lstStyle/>
                        <a:p>
                          <a:r>
                            <a:rPr lang="en-US" sz="1600" dirty="0">
                              <a:solidFill>
                                <a:srgbClr val="FF0000"/>
                              </a:solidFill>
                            </a:rPr>
                            <a:t>R</a:t>
                          </a:r>
                          <a:r>
                            <a:rPr lang="en-US" sz="1600" baseline="30000" dirty="0">
                              <a:solidFill>
                                <a:srgbClr val="FF0000"/>
                              </a:solidFill>
                            </a:rPr>
                            <a:t>3</a:t>
                          </a:r>
                          <a:endParaRPr lang="en-US" sz="1600" dirty="0">
                            <a:solidFill>
                              <a:srgbClr val="FF0000"/>
                            </a:solidFill>
                          </a:endParaRPr>
                        </a:p>
                      </a:txBody>
                      <a:tcPr/>
                    </a:tc>
                    <a:tc>
                      <a:txBody>
                        <a:bodyPr/>
                        <a:lstStyle/>
                        <a:p>
                          <a:r>
                            <a:rPr lang="en-US" sz="1600" dirty="0">
                              <a:solidFill>
                                <a:srgbClr val="FF0000"/>
                              </a:solidFill>
                              <a:ea typeface="MS Mincho"/>
                            </a:rPr>
                            <a:t>R </a:t>
                          </a:r>
                          <a14:m>
                            <m:oMath xmlns:m="http://schemas.openxmlformats.org/officeDocument/2006/math">
                              <m:d>
                                <m:dPr>
                                  <m:ctrlPr>
                                    <a:rPr lang="en-US" sz="1600" i="1" smtClean="0">
                                      <a:solidFill>
                                        <a:srgbClr val="FF0000"/>
                                      </a:solidFill>
                                      <a:latin typeface="Cambria Math" charset="0"/>
                                      <a:ea typeface="MS Mincho"/>
                                    </a:rPr>
                                  </m:ctrlPr>
                                </m:dPr>
                                <m:e>
                                  <m:m>
                                    <m:mPr>
                                      <m:mcs>
                                        <m:mc>
                                          <m:mcPr>
                                            <m:count m:val="1"/>
                                            <m:mcJc m:val="center"/>
                                          </m:mcPr>
                                        </m:mc>
                                      </m:mcs>
                                      <m:ctrlPr>
                                        <a:rPr lang="en-US" sz="1600" i="1">
                                          <a:solidFill>
                                            <a:srgbClr val="FF0000"/>
                                          </a:solidFill>
                                          <a:latin typeface="Cambria Math" charset="0"/>
                                          <a:ea typeface="MS Mincho"/>
                                        </a:rPr>
                                      </m:ctrlPr>
                                    </m:mPr>
                                    <m:mr>
                                      <m:e>
                                        <m:r>
                                          <m:rPr>
                                            <m:brk m:alnAt="7"/>
                                          </m:rPr>
                                          <a:rPr lang="en-US" sz="1600" b="0" i="1" smtClean="0">
                                            <a:solidFill>
                                              <a:srgbClr val="FF0000"/>
                                            </a:solidFill>
                                            <a:latin typeface="Cambria Math" charset="0"/>
                                            <a:ea typeface="MS Mincho"/>
                                          </a:rPr>
                                          <m:t>3</m:t>
                                        </m:r>
                                      </m:e>
                                    </m:mr>
                                    <m:mr>
                                      <m:e>
                                        <m:r>
                                          <a:rPr lang="en-US" sz="1600" b="0" i="1" smtClean="0">
                                            <a:solidFill>
                                              <a:srgbClr val="FF0000"/>
                                            </a:solidFill>
                                            <a:latin typeface="Cambria Math" panose="02040503050406030204" pitchFamily="18" charset="0"/>
                                            <a:ea typeface="MS Mincho"/>
                                          </a:rPr>
                                          <m:t>2</m:t>
                                        </m:r>
                                      </m:e>
                                    </m:mr>
                                  </m:m>
                                </m:e>
                              </m:d>
                              <m:r>
                                <a:rPr lang="en-US" sz="1600" b="0" i="1" smtClean="0">
                                  <a:solidFill>
                                    <a:srgbClr val="FF0000"/>
                                  </a:solidFill>
                                  <a:latin typeface="Cambria Math" charset="0"/>
                                  <a:ea typeface="MS Mincho"/>
                                </a:rPr>
                                <m:t>(1</m:t>
                              </m:r>
                            </m:oMath>
                          </a14:m>
                          <a:r>
                            <a:rPr lang="en-US" sz="1600" dirty="0">
                              <a:solidFill>
                                <a:srgbClr val="FF0000"/>
                              </a:solidFill>
                            </a:rPr>
                            <a:t>-R) R</a:t>
                          </a:r>
                          <a:r>
                            <a:rPr lang="en-US" sz="1600" baseline="30000" dirty="0">
                              <a:solidFill>
                                <a:srgbClr val="FF0000"/>
                              </a:solidFill>
                            </a:rPr>
                            <a:t>2</a:t>
                          </a:r>
                        </a:p>
                      </a:txBody>
                      <a:tcPr/>
                    </a:tc>
                    <a:tc>
                      <a:txBody>
                        <a:bodyPr/>
                        <a:lstStyle/>
                        <a:p>
                          <a:pPr marL="0" marR="0" indent="0">
                            <a:spcBef>
                              <a:spcPts val="0"/>
                            </a:spcBef>
                            <a:spcAft>
                              <a:spcPts val="0"/>
                            </a:spcAft>
                            <a:buNone/>
                          </a:pPr>
                          <a:r>
                            <a:rPr lang="en-US" sz="1600" i="0" dirty="0">
                              <a:solidFill>
                                <a:srgbClr val="FF0000"/>
                              </a:solidFill>
                              <a:latin typeface="+mn-lt"/>
                              <a:ea typeface="MS Mincho"/>
                            </a:rPr>
                            <a:t>{</a:t>
                          </a:r>
                          <a14:m>
                            <m:oMath xmlns:m="http://schemas.openxmlformats.org/officeDocument/2006/math">
                              <m:d>
                                <m:dPr>
                                  <m:ctrlPr>
                                    <a:rPr lang="en-US" sz="1600" i="1" smtClean="0">
                                      <a:solidFill>
                                        <a:srgbClr val="FF0000"/>
                                      </a:solidFill>
                                      <a:latin typeface="Cambria Math" charset="0"/>
                                      <a:ea typeface="MS Mincho"/>
                                    </a:rPr>
                                  </m:ctrlPr>
                                </m:dPr>
                                <m:e>
                                  <m:m>
                                    <m:mPr>
                                      <m:mcs>
                                        <m:mc>
                                          <m:mcPr>
                                            <m:count m:val="1"/>
                                            <m:mcJc m:val="center"/>
                                          </m:mcPr>
                                        </m:mc>
                                      </m:mcs>
                                      <m:ctrlPr>
                                        <a:rPr lang="en-US" sz="1600" i="1">
                                          <a:solidFill>
                                            <a:srgbClr val="FF0000"/>
                                          </a:solidFill>
                                          <a:latin typeface="Cambria Math" charset="0"/>
                                          <a:ea typeface="MS Mincho"/>
                                        </a:rPr>
                                      </m:ctrlPr>
                                    </m:mPr>
                                    <m:mr>
                                      <m:e>
                                        <m:r>
                                          <m:rPr>
                                            <m:brk m:alnAt="7"/>
                                          </m:rPr>
                                          <a:rPr lang="en-US" sz="1600" b="0" i="1" smtClean="0">
                                            <a:solidFill>
                                              <a:srgbClr val="FF0000"/>
                                            </a:solidFill>
                                            <a:latin typeface="Cambria Math" charset="0"/>
                                            <a:ea typeface="MS Mincho"/>
                                          </a:rPr>
                                          <m:t>3</m:t>
                                        </m:r>
                                      </m:e>
                                    </m:mr>
                                    <m:mr>
                                      <m:e>
                                        <m:r>
                                          <a:rPr lang="en-US" sz="1600" b="0" i="1" smtClean="0">
                                            <a:solidFill>
                                              <a:srgbClr val="FF0000"/>
                                            </a:solidFill>
                                            <a:latin typeface="Cambria Math" panose="02040503050406030204" pitchFamily="18" charset="0"/>
                                            <a:ea typeface="MS Mincho"/>
                                          </a:rPr>
                                          <m:t>2</m:t>
                                        </m:r>
                                      </m:e>
                                    </m:mr>
                                  </m:m>
                                </m:e>
                              </m:d>
                              <m:d>
                                <m:dPr>
                                  <m:ctrlPr>
                                    <a:rPr lang="en-US" sz="1600" i="1">
                                      <a:solidFill>
                                        <a:srgbClr val="FF0000"/>
                                      </a:solidFill>
                                      <a:latin typeface="Cambria Math" charset="0"/>
                                      <a:ea typeface="MS Mincho"/>
                                    </a:rPr>
                                  </m:ctrlPr>
                                </m:dPr>
                                <m:e>
                                  <m:m>
                                    <m:mPr>
                                      <m:mcs>
                                        <m:mc>
                                          <m:mcPr>
                                            <m:count m:val="1"/>
                                            <m:mcJc m:val="center"/>
                                          </m:mcPr>
                                        </m:mc>
                                      </m:mcs>
                                      <m:ctrlPr>
                                        <a:rPr lang="en-US" sz="1600" i="1">
                                          <a:solidFill>
                                            <a:srgbClr val="FF0000"/>
                                          </a:solidFill>
                                          <a:latin typeface="Cambria Math" charset="0"/>
                                          <a:ea typeface="MS Mincho"/>
                                        </a:rPr>
                                      </m:ctrlPr>
                                    </m:mPr>
                                    <m:mr>
                                      <m:e>
                                        <m:r>
                                          <a:rPr lang="en-US" sz="1600" b="0" i="1" smtClean="0">
                                            <a:solidFill>
                                              <a:srgbClr val="FF0000"/>
                                            </a:solidFill>
                                            <a:latin typeface="Cambria Math" charset="0"/>
                                            <a:ea typeface="MS Mincho"/>
                                          </a:rPr>
                                          <m:t>1</m:t>
                                        </m:r>
                                      </m:e>
                                    </m:mr>
                                    <m:mr>
                                      <m:e>
                                        <m:r>
                                          <a:rPr lang="en-US" sz="1600" b="0" i="1" smtClean="0">
                                            <a:solidFill>
                                              <a:srgbClr val="FF0000"/>
                                            </a:solidFill>
                                            <a:latin typeface="Cambria Math" charset="0"/>
                                            <a:ea typeface="MS Mincho"/>
                                          </a:rPr>
                                          <m:t>0</m:t>
                                        </m:r>
                                      </m:e>
                                    </m:mr>
                                  </m:m>
                                </m:e>
                              </m:d>
                              <m:r>
                                <a:rPr lang="en-US" sz="1600" b="0" i="1" smtClean="0">
                                  <a:solidFill>
                                    <a:srgbClr val="FF0000"/>
                                  </a:solidFill>
                                  <a:latin typeface="Cambria Math" charset="0"/>
                                  <a:ea typeface="MS Mincho"/>
                                </a:rPr>
                                <m:t>+</m:t>
                              </m:r>
                              <m:d>
                                <m:dPr>
                                  <m:ctrlPr>
                                    <a:rPr lang="en-US" sz="1600" i="1">
                                      <a:solidFill>
                                        <a:srgbClr val="FF0000"/>
                                      </a:solidFill>
                                      <a:latin typeface="Cambria Math" charset="0"/>
                                      <a:ea typeface="MS Mincho"/>
                                    </a:rPr>
                                  </m:ctrlPr>
                                </m:dPr>
                                <m:e>
                                  <m:m>
                                    <m:mPr>
                                      <m:mcs>
                                        <m:mc>
                                          <m:mcPr>
                                            <m:count m:val="1"/>
                                            <m:mcJc m:val="center"/>
                                          </m:mcPr>
                                        </m:mc>
                                      </m:mcs>
                                      <m:ctrlPr>
                                        <a:rPr lang="en-US" sz="1600" i="1">
                                          <a:solidFill>
                                            <a:srgbClr val="FF0000"/>
                                          </a:solidFill>
                                          <a:latin typeface="Cambria Math" charset="0"/>
                                          <a:ea typeface="MS Mincho"/>
                                        </a:rPr>
                                      </m:ctrlPr>
                                    </m:mPr>
                                    <m:mr>
                                      <m:e>
                                        <m:r>
                                          <m:rPr>
                                            <m:brk m:alnAt="7"/>
                                          </m:rPr>
                                          <a:rPr lang="en-US" sz="1600" i="1">
                                            <a:solidFill>
                                              <a:srgbClr val="FF0000"/>
                                            </a:solidFill>
                                            <a:latin typeface="Cambria Math" charset="0"/>
                                            <a:ea typeface="MS Mincho"/>
                                          </a:rPr>
                                          <m:t>3</m:t>
                                        </m:r>
                                      </m:e>
                                    </m:mr>
                                    <m:mr>
                                      <m:e>
                                        <m:r>
                                          <a:rPr lang="en-US" sz="1600" b="0" i="1" smtClean="0">
                                            <a:solidFill>
                                              <a:srgbClr val="FF0000"/>
                                            </a:solidFill>
                                            <a:latin typeface="Cambria Math" charset="0"/>
                                            <a:ea typeface="MS Mincho"/>
                                          </a:rPr>
                                          <m:t>1</m:t>
                                        </m:r>
                                      </m:e>
                                    </m:mr>
                                  </m:m>
                                </m:e>
                              </m:d>
                              <m:d>
                                <m:dPr>
                                  <m:ctrlPr>
                                    <a:rPr lang="en-US" sz="1600" i="1" smtClean="0">
                                      <a:solidFill>
                                        <a:srgbClr val="FF0000"/>
                                      </a:solidFill>
                                      <a:latin typeface="Cambria Math" charset="0"/>
                                      <a:ea typeface="MS Mincho"/>
                                    </a:rPr>
                                  </m:ctrlPr>
                                </m:dPr>
                                <m:e>
                                  <m:m>
                                    <m:mPr>
                                      <m:mcs>
                                        <m:mc>
                                          <m:mcPr>
                                            <m:count m:val="1"/>
                                            <m:mcJc m:val="center"/>
                                          </m:mcPr>
                                        </m:mc>
                                      </m:mcs>
                                      <m:ctrlPr>
                                        <a:rPr lang="en-US" sz="1600" i="1" smtClean="0">
                                          <a:solidFill>
                                            <a:srgbClr val="FF0000"/>
                                          </a:solidFill>
                                          <a:latin typeface="Cambria Math" charset="0"/>
                                          <a:ea typeface="MS Mincho"/>
                                        </a:rPr>
                                      </m:ctrlPr>
                                    </m:mPr>
                                    <m:mr>
                                      <m:e>
                                        <m:r>
                                          <a:rPr lang="en-US" sz="1600" b="0" i="1" smtClean="0">
                                            <a:solidFill>
                                              <a:srgbClr val="FF0000"/>
                                            </a:solidFill>
                                            <a:latin typeface="Cambria Math" charset="0"/>
                                            <a:ea typeface="MS Mincho"/>
                                          </a:rPr>
                                          <m:t>1</m:t>
                                        </m:r>
                                      </m:e>
                                    </m:mr>
                                    <m:mr>
                                      <m:e>
                                        <m:r>
                                          <a:rPr lang="en-US" sz="1600" b="0" i="1" smtClean="0">
                                            <a:solidFill>
                                              <a:srgbClr val="FF0000"/>
                                            </a:solidFill>
                                            <a:latin typeface="Cambria Math" charset="0"/>
                                            <a:ea typeface="MS Mincho"/>
                                          </a:rPr>
                                          <m:t>1</m:t>
                                        </m:r>
                                      </m:e>
                                    </m:mr>
                                  </m:m>
                                </m:e>
                              </m:d>
                              <m:r>
                                <a:rPr lang="en-US" sz="1600" b="0" i="1" smtClean="0">
                                  <a:solidFill>
                                    <a:srgbClr val="FF0000"/>
                                  </a:solidFill>
                                  <a:latin typeface="Cambria Math" panose="02040503050406030204" pitchFamily="18" charset="0"/>
                                  <a:ea typeface="MS Mincho"/>
                                </a:rPr>
                                <m:t>}</m:t>
                              </m:r>
                            </m:oMath>
                          </a14:m>
                          <a:endParaRPr lang="en-US" sz="1600" b="0" i="1" dirty="0">
                            <a:solidFill>
                              <a:srgbClr val="FF0000"/>
                            </a:solidFill>
                            <a:latin typeface="Cambria Math" charset="0"/>
                            <a:ea typeface="MS Mincho"/>
                          </a:endParaRPr>
                        </a:p>
                        <a:p>
                          <a:pPr marL="0" marR="0" indent="0">
                            <a:spcBef>
                              <a:spcPts val="0"/>
                            </a:spcBef>
                            <a:spcAft>
                              <a:spcPts val="0"/>
                            </a:spcAft>
                            <a:buNone/>
                          </a:pPr>
                          <a14:m>
                            <m:oMathPara xmlns:m="http://schemas.openxmlformats.org/officeDocument/2006/math">
                              <m:oMathParaPr>
                                <m:jc m:val="centerGroup"/>
                              </m:oMathParaPr>
                              <m:oMath xmlns:m="http://schemas.openxmlformats.org/officeDocument/2006/math">
                                <m:d>
                                  <m:dPr>
                                    <m:ctrlPr>
                                      <a:rPr lang="en-US" sz="1600" b="0" i="1" smtClean="0">
                                        <a:solidFill>
                                          <a:srgbClr val="FF0000"/>
                                        </a:solidFill>
                                        <a:latin typeface="Cambria Math" charset="0"/>
                                        <a:ea typeface="MS Mincho"/>
                                      </a:rPr>
                                    </m:ctrlPr>
                                  </m:dPr>
                                  <m:e>
                                    <m:r>
                                      <a:rPr lang="en-US" sz="1600" b="0" i="1" smtClean="0">
                                        <a:solidFill>
                                          <a:srgbClr val="FF0000"/>
                                        </a:solidFill>
                                        <a:latin typeface="Cambria Math" charset="0"/>
                                        <a:ea typeface="MS Mincho"/>
                                      </a:rPr>
                                      <m:t>1−</m:t>
                                    </m:r>
                                    <m:r>
                                      <a:rPr lang="en-US" sz="1600" b="0" i="1" smtClean="0">
                                        <a:solidFill>
                                          <a:srgbClr val="FF0000"/>
                                        </a:solidFill>
                                        <a:latin typeface="Cambria Math" charset="0"/>
                                        <a:ea typeface="MS Mincho"/>
                                      </a:rPr>
                                      <m:t>𝑅</m:t>
                                    </m:r>
                                  </m:e>
                                </m:d>
                                <m:r>
                                  <a:rPr lang="en-US" sz="1600" b="0" i="1" baseline="30000" smtClean="0">
                                    <a:solidFill>
                                      <a:srgbClr val="FF0000"/>
                                    </a:solidFill>
                                    <a:latin typeface="Cambria Math" charset="0"/>
                                    <a:ea typeface="MS Mincho"/>
                                  </a:rPr>
                                  <m:t>2</m:t>
                                </m:r>
                                <m:r>
                                  <a:rPr lang="en-US" sz="1600" b="0" i="1" smtClean="0">
                                    <a:solidFill>
                                      <a:srgbClr val="FF0000"/>
                                    </a:solidFill>
                                    <a:latin typeface="Cambria Math" charset="0"/>
                                    <a:ea typeface="MS Mincho"/>
                                  </a:rPr>
                                  <m:t>𝑅</m:t>
                                </m:r>
                                <m:r>
                                  <a:rPr lang="en-US" sz="1600" b="0" i="1" baseline="30000" smtClean="0">
                                    <a:solidFill>
                                      <a:srgbClr val="FF0000"/>
                                    </a:solidFill>
                                    <a:latin typeface="Cambria Math" charset="0"/>
                                    <a:ea typeface="MS Mincho"/>
                                  </a:rPr>
                                  <m:t>2</m:t>
                                </m:r>
                              </m:oMath>
                            </m:oMathPara>
                          </a14:m>
                          <a:endParaRPr lang="en-US" sz="1600" baseline="30000" dirty="0">
                            <a:solidFill>
                              <a:srgbClr val="FF0000"/>
                            </a:solidFill>
                            <a:latin typeface="Times New Roman" panose="02020603050405020304" pitchFamily="18" charset="0"/>
                            <a:ea typeface="MS Mincho"/>
                          </a:endParaRPr>
                        </a:p>
                        <a:p>
                          <a:endParaRPr lang="en-US" sz="1600" dirty="0">
                            <a:solidFill>
                              <a:srgbClr val="FF0000"/>
                            </a:solidFill>
                          </a:endParaRPr>
                        </a:p>
                      </a:txBody>
                      <a:tcPr/>
                    </a:tc>
                    <a:tc>
                      <a:txBody>
                        <a:bodyPr/>
                        <a:lstStyle/>
                        <a:p>
                          <a:pPr marL="0" marR="0" indent="0">
                            <a:spcBef>
                              <a:spcPts val="0"/>
                            </a:spcBef>
                            <a:spcAft>
                              <a:spcPts val="0"/>
                            </a:spcAft>
                            <a:buNone/>
                          </a:pPr>
                          <a:r>
                            <a:rPr lang="en-US" sz="1600" i="0" dirty="0">
                              <a:solidFill>
                                <a:schemeClr val="tx1"/>
                              </a:solidFill>
                              <a:latin typeface="+mn-lt"/>
                              <a:ea typeface="MS Mincho"/>
                            </a:rPr>
                            <a:t>{</a:t>
                          </a:r>
                          <a14:m>
                            <m:oMath xmlns:m="http://schemas.openxmlformats.org/officeDocument/2006/math">
                              <m:d>
                                <m:dPr>
                                  <m:ctrlPr>
                                    <a:rPr lang="en-US" sz="1600" i="1" smtClean="0">
                                      <a:solidFill>
                                        <a:schemeClr val="tx1"/>
                                      </a:solidFill>
                                      <a:latin typeface="Cambria Math" charset="0"/>
                                      <a:ea typeface="MS Mincho"/>
                                    </a:rPr>
                                  </m:ctrlPr>
                                </m:dPr>
                                <m:e>
                                  <m:m>
                                    <m:mPr>
                                      <m:mcs>
                                        <m:mc>
                                          <m:mcPr>
                                            <m:count m:val="1"/>
                                            <m:mcJc m:val="center"/>
                                          </m:mcPr>
                                        </m:mc>
                                      </m:mcs>
                                      <m:ctrlPr>
                                        <a:rPr lang="en-US" sz="1600" i="1">
                                          <a:solidFill>
                                            <a:schemeClr val="tx1"/>
                                          </a:solidFill>
                                          <a:latin typeface="Cambria Math" charset="0"/>
                                          <a:ea typeface="MS Mincho"/>
                                        </a:rPr>
                                      </m:ctrlPr>
                                    </m:mPr>
                                    <m:mr>
                                      <m:e>
                                        <m:r>
                                          <m:rPr>
                                            <m:brk m:alnAt="7"/>
                                          </m:rPr>
                                          <a:rPr lang="en-US" sz="1600" b="0" i="1" smtClean="0">
                                            <a:solidFill>
                                              <a:schemeClr val="tx1"/>
                                            </a:solidFill>
                                            <a:latin typeface="Cambria Math" charset="0"/>
                                            <a:ea typeface="MS Mincho"/>
                                          </a:rPr>
                                          <m:t>3</m:t>
                                        </m:r>
                                      </m:e>
                                    </m:mr>
                                    <m:mr>
                                      <m:e>
                                        <m:r>
                                          <a:rPr lang="en-US" sz="1600" b="0" i="1" smtClean="0">
                                            <a:solidFill>
                                              <a:schemeClr val="tx1"/>
                                            </a:solidFill>
                                            <a:latin typeface="Cambria Math" panose="02040503050406030204" pitchFamily="18" charset="0"/>
                                            <a:ea typeface="MS Mincho"/>
                                          </a:rPr>
                                          <m:t>1</m:t>
                                        </m:r>
                                      </m:e>
                                    </m:mr>
                                  </m:m>
                                </m:e>
                              </m:d>
                              <m:d>
                                <m:dPr>
                                  <m:ctrlPr>
                                    <a:rPr lang="en-US" sz="1600" i="1">
                                      <a:solidFill>
                                        <a:schemeClr val="tx1"/>
                                      </a:solidFill>
                                      <a:latin typeface="Cambria Math" charset="0"/>
                                      <a:ea typeface="MS Mincho"/>
                                    </a:rPr>
                                  </m:ctrlPr>
                                </m:dPr>
                                <m:e>
                                  <m:m>
                                    <m:mPr>
                                      <m:mcs>
                                        <m:mc>
                                          <m:mcPr>
                                            <m:count m:val="1"/>
                                            <m:mcJc m:val="center"/>
                                          </m:mcPr>
                                        </m:mc>
                                      </m:mcs>
                                      <m:ctrlPr>
                                        <a:rPr lang="en-US" sz="1600" i="1">
                                          <a:solidFill>
                                            <a:schemeClr val="tx1"/>
                                          </a:solidFill>
                                          <a:latin typeface="Cambria Math" charset="0"/>
                                          <a:ea typeface="MS Mincho"/>
                                        </a:rPr>
                                      </m:ctrlPr>
                                    </m:mPr>
                                    <m:mr>
                                      <m:e>
                                        <m:r>
                                          <a:rPr lang="en-US" sz="1600" b="0" i="1" smtClean="0">
                                            <a:solidFill>
                                              <a:schemeClr val="tx1"/>
                                            </a:solidFill>
                                            <a:latin typeface="Cambria Math" charset="0"/>
                                            <a:ea typeface="MS Mincho"/>
                                          </a:rPr>
                                          <m:t>1</m:t>
                                        </m:r>
                                      </m:e>
                                    </m:mr>
                                    <m:mr>
                                      <m:e>
                                        <m:r>
                                          <a:rPr lang="en-US" sz="1600" b="0" i="1" smtClean="0">
                                            <a:solidFill>
                                              <a:schemeClr val="tx1"/>
                                            </a:solidFill>
                                            <a:latin typeface="Cambria Math" panose="02040503050406030204" pitchFamily="18" charset="0"/>
                                            <a:ea typeface="MS Mincho"/>
                                          </a:rPr>
                                          <m:t>0</m:t>
                                        </m:r>
                                      </m:e>
                                    </m:mr>
                                  </m:m>
                                </m:e>
                              </m:d>
                              <m:r>
                                <a:rPr lang="en-US" sz="1600" b="0" i="1" smtClean="0">
                                  <a:solidFill>
                                    <a:schemeClr val="tx1"/>
                                  </a:solidFill>
                                  <a:latin typeface="Cambria Math" charset="0"/>
                                  <a:ea typeface="MS Mincho"/>
                                </a:rPr>
                                <m:t>+</m:t>
                              </m:r>
                              <m:d>
                                <m:dPr>
                                  <m:ctrlPr>
                                    <a:rPr lang="en-US" sz="1600" i="1">
                                      <a:solidFill>
                                        <a:schemeClr val="tx1"/>
                                      </a:solidFill>
                                      <a:latin typeface="Cambria Math" charset="0"/>
                                      <a:ea typeface="MS Mincho"/>
                                    </a:rPr>
                                  </m:ctrlPr>
                                </m:dPr>
                                <m:e>
                                  <m:m>
                                    <m:mPr>
                                      <m:mcs>
                                        <m:mc>
                                          <m:mcPr>
                                            <m:count m:val="1"/>
                                            <m:mcJc m:val="center"/>
                                          </m:mcPr>
                                        </m:mc>
                                      </m:mcs>
                                      <m:ctrlPr>
                                        <a:rPr lang="en-US" sz="1600" i="1">
                                          <a:solidFill>
                                            <a:schemeClr val="tx1"/>
                                          </a:solidFill>
                                          <a:latin typeface="Cambria Math" charset="0"/>
                                          <a:ea typeface="MS Mincho"/>
                                        </a:rPr>
                                      </m:ctrlPr>
                                    </m:mPr>
                                    <m:mr>
                                      <m:e>
                                        <m:r>
                                          <m:rPr>
                                            <m:brk m:alnAt="7"/>
                                          </m:rPr>
                                          <a:rPr lang="en-US" sz="1600" i="1">
                                            <a:solidFill>
                                              <a:schemeClr val="tx1"/>
                                            </a:solidFill>
                                            <a:latin typeface="Cambria Math" charset="0"/>
                                            <a:ea typeface="MS Mincho"/>
                                          </a:rPr>
                                          <m:t>3</m:t>
                                        </m:r>
                                      </m:e>
                                    </m:mr>
                                    <m:mr>
                                      <m:e>
                                        <m:r>
                                          <a:rPr lang="en-US" sz="1600" b="0" i="1" smtClean="0">
                                            <a:solidFill>
                                              <a:schemeClr val="tx1"/>
                                            </a:solidFill>
                                            <a:latin typeface="Cambria Math" panose="02040503050406030204" pitchFamily="18" charset="0"/>
                                            <a:ea typeface="MS Mincho"/>
                                          </a:rPr>
                                          <m:t>0</m:t>
                                        </m:r>
                                      </m:e>
                                    </m:mr>
                                  </m:m>
                                </m:e>
                              </m:d>
                              <m:d>
                                <m:dPr>
                                  <m:ctrlPr>
                                    <a:rPr lang="en-US" sz="1600" i="1" smtClean="0">
                                      <a:solidFill>
                                        <a:schemeClr val="tx1"/>
                                      </a:solidFill>
                                      <a:latin typeface="Cambria Math" charset="0"/>
                                      <a:ea typeface="MS Mincho"/>
                                    </a:rPr>
                                  </m:ctrlPr>
                                </m:dPr>
                                <m:e>
                                  <m:m>
                                    <m:mPr>
                                      <m:mcs>
                                        <m:mc>
                                          <m:mcPr>
                                            <m:count m:val="1"/>
                                            <m:mcJc m:val="center"/>
                                          </m:mcPr>
                                        </m:mc>
                                      </m:mcs>
                                      <m:ctrlPr>
                                        <a:rPr lang="en-US" sz="1600" i="1" smtClean="0">
                                          <a:solidFill>
                                            <a:schemeClr val="tx1"/>
                                          </a:solidFill>
                                          <a:latin typeface="Cambria Math" charset="0"/>
                                          <a:ea typeface="MS Mincho"/>
                                        </a:rPr>
                                      </m:ctrlPr>
                                    </m:mPr>
                                    <m:mr>
                                      <m:e>
                                        <m:r>
                                          <a:rPr lang="en-US" sz="1600" b="0" i="1" smtClean="0">
                                            <a:solidFill>
                                              <a:schemeClr val="tx1"/>
                                            </a:solidFill>
                                            <a:latin typeface="Cambria Math" charset="0"/>
                                            <a:ea typeface="MS Mincho"/>
                                          </a:rPr>
                                          <m:t>1</m:t>
                                        </m:r>
                                      </m:e>
                                    </m:mr>
                                    <m:mr>
                                      <m:e>
                                        <m:r>
                                          <a:rPr lang="en-US" sz="1600" b="0" i="1" smtClean="0">
                                            <a:solidFill>
                                              <a:schemeClr val="tx1"/>
                                            </a:solidFill>
                                            <a:latin typeface="Cambria Math" panose="02040503050406030204" pitchFamily="18" charset="0"/>
                                            <a:ea typeface="MS Mincho"/>
                                          </a:rPr>
                                          <m:t>1</m:t>
                                        </m:r>
                                      </m:e>
                                    </m:mr>
                                  </m:m>
                                </m:e>
                              </m:d>
                              <m:r>
                                <a:rPr lang="en-US" sz="1600" b="0" i="1" smtClean="0">
                                  <a:solidFill>
                                    <a:schemeClr val="tx1"/>
                                  </a:solidFill>
                                  <a:latin typeface="Cambria Math" panose="02040503050406030204" pitchFamily="18" charset="0"/>
                                  <a:ea typeface="MS Mincho"/>
                                </a:rPr>
                                <m:t>}</m:t>
                              </m:r>
                            </m:oMath>
                          </a14:m>
                          <a:endParaRPr lang="en-US" sz="1600" b="0" i="1" dirty="0">
                            <a:solidFill>
                              <a:schemeClr val="tx1"/>
                            </a:solidFill>
                            <a:latin typeface="Cambria Math" charset="0"/>
                            <a:ea typeface="MS Mincho"/>
                          </a:endParaRPr>
                        </a:p>
                        <a:p>
                          <a:pPr marL="0" marR="0" indent="0">
                            <a:spcBef>
                              <a:spcPts val="0"/>
                            </a:spcBef>
                            <a:spcAft>
                              <a:spcPts val="0"/>
                            </a:spcAft>
                            <a:buNone/>
                          </a:pPr>
                          <a14:m>
                            <m:oMathPara xmlns:m="http://schemas.openxmlformats.org/officeDocument/2006/math">
                              <m:oMathParaPr>
                                <m:jc m:val="centerGroup"/>
                              </m:oMathParaPr>
                              <m:oMath xmlns:m="http://schemas.openxmlformats.org/officeDocument/2006/math">
                                <m:d>
                                  <m:dPr>
                                    <m:ctrlPr>
                                      <a:rPr lang="en-US" sz="1600" b="0" i="1" smtClean="0">
                                        <a:solidFill>
                                          <a:schemeClr val="tx1"/>
                                        </a:solidFill>
                                        <a:latin typeface="Cambria Math" charset="0"/>
                                        <a:ea typeface="MS Mincho"/>
                                      </a:rPr>
                                    </m:ctrlPr>
                                  </m:dPr>
                                  <m:e>
                                    <m:r>
                                      <a:rPr lang="en-US" sz="1600" b="0" i="1" smtClean="0">
                                        <a:solidFill>
                                          <a:schemeClr val="tx1"/>
                                        </a:solidFill>
                                        <a:latin typeface="Cambria Math" charset="0"/>
                                        <a:ea typeface="MS Mincho"/>
                                      </a:rPr>
                                      <m:t>1−</m:t>
                                    </m:r>
                                    <m:r>
                                      <a:rPr lang="en-US" sz="1600" b="0" i="1" smtClean="0">
                                        <a:solidFill>
                                          <a:schemeClr val="tx1"/>
                                        </a:solidFill>
                                        <a:latin typeface="Cambria Math" charset="0"/>
                                        <a:ea typeface="MS Mincho"/>
                                      </a:rPr>
                                      <m:t>𝑅</m:t>
                                    </m:r>
                                  </m:e>
                                </m:d>
                                <m:r>
                                  <a:rPr lang="en-US" sz="1600" b="0" i="1" baseline="30000" smtClean="0">
                                    <a:solidFill>
                                      <a:schemeClr val="tx1"/>
                                    </a:solidFill>
                                    <a:latin typeface="Cambria Math" charset="0"/>
                                    <a:ea typeface="MS Mincho"/>
                                  </a:rPr>
                                  <m:t>3</m:t>
                                </m:r>
                                <m:r>
                                  <a:rPr lang="en-US" sz="1600" b="0" i="1" smtClean="0">
                                    <a:solidFill>
                                      <a:schemeClr val="tx1"/>
                                    </a:solidFill>
                                    <a:latin typeface="Cambria Math" charset="0"/>
                                    <a:ea typeface="MS Mincho"/>
                                  </a:rPr>
                                  <m:t>𝑅</m:t>
                                </m:r>
                              </m:oMath>
                            </m:oMathPara>
                          </a14:m>
                          <a:endParaRPr lang="en-US" sz="1600" baseline="30000" dirty="0">
                            <a:solidFill>
                              <a:schemeClr val="tx1"/>
                            </a:solidFill>
                            <a:latin typeface="Times New Roman" panose="02020603050405020304" pitchFamily="18" charset="0"/>
                            <a:ea typeface="MS Mincho"/>
                          </a:endParaRPr>
                        </a:p>
                      </a:txBody>
                      <a:tcPr/>
                    </a:tc>
                    <a:tc>
                      <a:txBody>
                        <a:bodyPr/>
                        <a:lstStyle/>
                        <a:p>
                          <a:pPr/>
                          <a14:m>
                            <m:oMathPara xmlns:m="http://schemas.openxmlformats.org/officeDocument/2006/math">
                              <m:oMathParaPr>
                                <m:jc m:val="centerGroup"/>
                              </m:oMathParaPr>
                              <m:oMath xmlns:m="http://schemas.openxmlformats.org/officeDocument/2006/math">
                                <m:sSup>
                                  <m:sSupPr>
                                    <m:ctrlPr>
                                      <a:rPr lang="en-US" sz="1600" i="1" smtClean="0">
                                        <a:solidFill>
                                          <a:schemeClr val="tx1"/>
                                        </a:solidFill>
                                        <a:latin typeface="Cambria Math" charset="0"/>
                                        <a:ea typeface="MS Mincho"/>
                                      </a:rPr>
                                    </m:ctrlPr>
                                  </m:sSupPr>
                                  <m:e>
                                    <m:d>
                                      <m:dPr>
                                        <m:ctrlPr>
                                          <a:rPr lang="en-US" sz="1600" i="1">
                                            <a:solidFill>
                                              <a:schemeClr val="tx1"/>
                                            </a:solidFill>
                                            <a:latin typeface="Cambria Math" charset="0"/>
                                            <a:ea typeface="MS Mincho"/>
                                          </a:rPr>
                                        </m:ctrlPr>
                                      </m:dPr>
                                      <m:e>
                                        <m:r>
                                          <a:rPr lang="en-US" sz="1600" i="1">
                                            <a:solidFill>
                                              <a:schemeClr val="tx1"/>
                                            </a:solidFill>
                                            <a:latin typeface="Cambria Math" panose="02040503050406030204" pitchFamily="18" charset="0"/>
                                            <a:ea typeface="MS Mincho"/>
                                          </a:rPr>
                                          <m:t>1−</m:t>
                                        </m:r>
                                        <m:r>
                                          <a:rPr lang="en-US" sz="1600" i="1">
                                            <a:solidFill>
                                              <a:schemeClr val="tx1"/>
                                            </a:solidFill>
                                            <a:latin typeface="Cambria Math" panose="02040503050406030204" pitchFamily="18" charset="0"/>
                                            <a:ea typeface="MS Mincho"/>
                                          </a:rPr>
                                          <m:t>𝑅</m:t>
                                        </m:r>
                                      </m:e>
                                    </m:d>
                                  </m:e>
                                  <m:sup>
                                    <m:r>
                                      <a:rPr lang="en-US" sz="1600" i="1">
                                        <a:solidFill>
                                          <a:schemeClr val="tx1"/>
                                        </a:solidFill>
                                        <a:latin typeface="Cambria Math" panose="02040503050406030204" pitchFamily="18" charset="0"/>
                                        <a:ea typeface="MS Mincho"/>
                                      </a:rPr>
                                      <m:t>4</m:t>
                                    </m:r>
                                  </m:sup>
                                </m:sSup>
                                <m:r>
                                  <a:rPr lang="en-US" sz="1600" b="0" i="1" smtClean="0">
                                    <a:solidFill>
                                      <a:schemeClr val="tx1"/>
                                    </a:solidFill>
                                    <a:latin typeface="Cambria Math" charset="0"/>
                                    <a:ea typeface="MS Mincho"/>
                                  </a:rPr>
                                  <m:t> </m:t>
                                </m:r>
                              </m:oMath>
                            </m:oMathPara>
                          </a14:m>
                          <a:endParaRPr lang="en-US" sz="1600" dirty="0"/>
                        </a:p>
                      </a:txBody>
                      <a:tcPr/>
                    </a:tc>
                    <a:extLst>
                      <a:ext uri="{0D108BD9-81ED-4DB2-BD59-A6C34878D82A}">
                        <a16:rowId xmlns=""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631753635"/>
                  </p:ext>
                </p:extLst>
              </p:nvPr>
            </p:nvGraphicFramePr>
            <p:xfrm>
              <a:off x="685800" y="1769364"/>
              <a:ext cx="7950199" cy="2101372"/>
            </p:xfrm>
            <a:graphic>
              <a:graphicData uri="http://schemas.openxmlformats.org/drawingml/2006/table">
                <a:tbl>
                  <a:tblPr firstRow="1" bandRow="1">
                    <a:tableStyleId>{5C22544A-7EE6-4342-B048-85BDC9FD1C3A}</a:tableStyleId>
                  </a:tblPr>
                  <a:tblGrid>
                    <a:gridCol w="815889">
                      <a:extLst>
                        <a:ext uri="{9D8B030D-6E8A-4147-A177-3AD203B41FA5}">
                          <a16:colId xmlns:a16="http://schemas.microsoft.com/office/drawing/2014/main" val="20000"/>
                        </a:ext>
                      </a:extLst>
                    </a:gridCol>
                    <a:gridCol w="1518602">
                      <a:extLst>
                        <a:ext uri="{9D8B030D-6E8A-4147-A177-3AD203B41FA5}">
                          <a16:colId xmlns:a16="http://schemas.microsoft.com/office/drawing/2014/main" val="20001"/>
                        </a:ext>
                      </a:extLst>
                    </a:gridCol>
                    <a:gridCol w="2170545">
                      <a:extLst>
                        <a:ext uri="{9D8B030D-6E8A-4147-A177-3AD203B41FA5}">
                          <a16:colId xmlns:a16="http://schemas.microsoft.com/office/drawing/2014/main" val="20002"/>
                        </a:ext>
                      </a:extLst>
                    </a:gridCol>
                    <a:gridCol w="2360779">
                      <a:extLst>
                        <a:ext uri="{9D8B030D-6E8A-4147-A177-3AD203B41FA5}">
                          <a16:colId xmlns:a16="http://schemas.microsoft.com/office/drawing/2014/main" val="20003"/>
                        </a:ext>
                      </a:extLst>
                    </a:gridCol>
                    <a:gridCol w="1084384">
                      <a:extLst>
                        <a:ext uri="{9D8B030D-6E8A-4147-A177-3AD203B41FA5}">
                          <a16:colId xmlns:a16="http://schemas.microsoft.com/office/drawing/2014/main" val="20004"/>
                        </a:ext>
                      </a:extLst>
                    </a:gridCol>
                  </a:tblGrid>
                  <a:tr h="1066800">
                    <a:tc>
                      <a:txBody>
                        <a:bodyPr/>
                        <a:lstStyle/>
                        <a:p>
                          <a:r>
                            <a:rPr lang="en-US" dirty="0"/>
                            <a:t>0 failed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failed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(backup works and 1 CC fails)</a:t>
                          </a:r>
                        </a:p>
                        <a:p>
                          <a:endParaRPr lang="en-US" dirty="0"/>
                        </a:p>
                      </a:txBody>
                      <a:tcPr/>
                    </a:tc>
                    <a:tc>
                      <a:txBody>
                        <a:bodyPr/>
                        <a:lstStyle/>
                        <a:p>
                          <a:r>
                            <a:rPr lang="en-US" dirty="0"/>
                            <a:t>2 failed</a:t>
                          </a:r>
                        </a:p>
                        <a:p>
                          <a:r>
                            <a:rPr lang="en-US" sz="1400" dirty="0"/>
                            <a:t>(backup and 1 CC fails OR 2 CCs fail)</a:t>
                          </a:r>
                        </a:p>
                      </a:txBody>
                      <a:tcPr/>
                    </a:tc>
                    <a:tc>
                      <a:txBody>
                        <a:bodyPr/>
                        <a:lstStyle/>
                        <a:p>
                          <a:r>
                            <a:rPr lang="en-US" dirty="0"/>
                            <a:t>3 failed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(2 CCs fail and backup fails OR 3 CCs fail)</a:t>
                          </a:r>
                        </a:p>
                      </a:txBody>
                      <a:tcPr/>
                    </a:tc>
                    <a:tc>
                      <a:txBody>
                        <a:bodyPr/>
                        <a:lstStyle/>
                        <a:p>
                          <a:r>
                            <a:rPr lang="en-US" dirty="0"/>
                            <a:t>4 failed</a:t>
                          </a:r>
                        </a:p>
                      </a:txBody>
                      <a:tcPr/>
                    </a:tc>
                    <a:extLst>
                      <a:ext uri="{0D108BD9-81ED-4DB2-BD59-A6C34878D82A}">
                        <a16:rowId xmlns:a16="http://schemas.microsoft.com/office/drawing/2014/main" val="10000"/>
                      </a:ext>
                    </a:extLst>
                  </a:tr>
                  <a:tr h="1034572">
                    <a:tc>
                      <a:txBody>
                        <a:bodyPr/>
                        <a:lstStyle/>
                        <a:p>
                          <a:r>
                            <a:rPr lang="en-US" sz="1600" dirty="0">
                              <a:solidFill>
                                <a:srgbClr val="FF0000"/>
                              </a:solidFill>
                            </a:rPr>
                            <a:t>R</a:t>
                          </a:r>
                          <a:r>
                            <a:rPr lang="en-US" sz="1600" baseline="30000" dirty="0">
                              <a:solidFill>
                                <a:srgbClr val="FF0000"/>
                              </a:solidFill>
                            </a:rPr>
                            <a:t>3</a:t>
                          </a:r>
                          <a:endParaRPr lang="en-US" sz="1600" dirty="0">
                            <a:solidFill>
                              <a:srgbClr val="FF0000"/>
                            </a:solidFill>
                          </a:endParaRPr>
                        </a:p>
                      </a:txBody>
                      <a:tcPr/>
                    </a:tc>
                    <a:tc>
                      <a:txBody>
                        <a:bodyPr/>
                        <a:lstStyle/>
                        <a:p>
                          <a:endParaRPr lang="en-US"/>
                        </a:p>
                      </a:txBody>
                      <a:tcPr>
                        <a:blipFill>
                          <a:blip r:embed="rId3"/>
                          <a:stretch>
                            <a:fillRect l="-54217" t="-105882" r="-371888" b="-1765"/>
                          </a:stretch>
                        </a:blipFill>
                      </a:tcPr>
                    </a:tc>
                    <a:tc>
                      <a:txBody>
                        <a:bodyPr/>
                        <a:lstStyle/>
                        <a:p>
                          <a:endParaRPr lang="en-US"/>
                        </a:p>
                      </a:txBody>
                      <a:tcPr>
                        <a:blipFill>
                          <a:blip r:embed="rId3"/>
                          <a:stretch>
                            <a:fillRect l="-107865" t="-105882" r="-160112" b="-1765"/>
                          </a:stretch>
                        </a:blipFill>
                      </a:tcPr>
                    </a:tc>
                    <a:tc>
                      <a:txBody>
                        <a:bodyPr/>
                        <a:lstStyle/>
                        <a:p>
                          <a:endParaRPr lang="en-US"/>
                        </a:p>
                      </a:txBody>
                      <a:tcPr>
                        <a:blipFill>
                          <a:blip r:embed="rId3"/>
                          <a:stretch>
                            <a:fillRect l="-190722" t="-105882" r="-46907" b="-1765"/>
                          </a:stretch>
                        </a:blipFill>
                      </a:tcPr>
                    </a:tc>
                    <a:tc>
                      <a:txBody>
                        <a:bodyPr/>
                        <a:lstStyle/>
                        <a:p>
                          <a:endParaRPr lang="en-US"/>
                        </a:p>
                      </a:txBody>
                      <a:tcPr>
                        <a:blipFill>
                          <a:blip r:embed="rId3"/>
                          <a:stretch>
                            <a:fillRect l="-633708" t="-105882" r="-2247" b="-1765"/>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842817" y="4080944"/>
                <a:ext cx="7275945" cy="1015663"/>
              </a:xfrm>
              <a:prstGeom prst="rect">
                <a:avLst/>
              </a:prstGeom>
              <a:noFill/>
            </p:spPr>
            <p:txBody>
              <a:bodyPr wrap="square" rtlCol="0">
                <a:spAutoFit/>
              </a:bodyPr>
              <a:lstStyle/>
              <a:p>
                <a14:m>
                  <m:oMath xmlns:m="http://schemas.openxmlformats.org/officeDocument/2006/math">
                    <m:r>
                      <a:rPr lang="en-US" sz="2000" i="1" smtClean="0">
                        <a:latin typeface="Cambria Math" panose="02040503050406030204" pitchFamily="18" charset="0"/>
                      </a:rPr>
                      <m:t>𝑅</m:t>
                    </m:r>
                  </m:oMath>
                </a14:m>
                <a:r>
                  <a:rPr lang="en-US" sz="2000" baseline="-25000" dirty="0"/>
                  <a:t>TMR+cold_after_1</a:t>
                </a:r>
                <a:r>
                  <a:rPr lang="en-US" sz="2000" dirty="0"/>
                  <a:t> = </a:t>
                </a:r>
                <a14:m>
                  <m:oMath xmlns:m="http://schemas.openxmlformats.org/officeDocument/2006/math">
                    <m:sSup>
                      <m:sSupPr>
                        <m:ctrlPr>
                          <a:rPr lang="pt-BR" sz="2000" i="1" smtClean="0">
                            <a:latin typeface="Cambria Math" charset="0"/>
                          </a:rPr>
                        </m:ctrlPr>
                      </m:sSupPr>
                      <m:e>
                        <m:r>
                          <a:rPr lang="en-US" sz="2000" i="1">
                            <a:latin typeface="Cambria Math" panose="02040503050406030204" pitchFamily="18" charset="0"/>
                          </a:rPr>
                          <m:t>𝑅</m:t>
                        </m:r>
                      </m:e>
                      <m:sup>
                        <m:r>
                          <a:rPr lang="en-US" sz="2000" b="0" i="1" smtClean="0">
                            <a:latin typeface="Cambria Math" panose="02040503050406030204" pitchFamily="18" charset="0"/>
                          </a:rPr>
                          <m:t>3</m:t>
                        </m:r>
                      </m:sup>
                    </m:sSup>
                    <m:r>
                      <a:rPr lang="en-US" sz="2000" b="0" i="1" smtClean="0">
                        <a:latin typeface="Cambria Math" panose="02040503050406030204" pitchFamily="18" charset="0"/>
                      </a:rPr>
                      <m:t>+3 </m:t>
                    </m:r>
                    <m:sSup>
                      <m:sSupPr>
                        <m:ctrlPr>
                          <a:rPr lang="pt-BR" sz="2000" i="1" smtClean="0">
                            <a:latin typeface="Cambria Math" charset="0"/>
                          </a:rPr>
                        </m:ctrlPr>
                      </m:sSupPr>
                      <m:e>
                        <m:r>
                          <a:rPr lang="en-US" sz="2000" i="1">
                            <a:latin typeface="Cambria Math" panose="02040503050406030204" pitchFamily="18" charset="0"/>
                          </a:rPr>
                          <m:t>𝑅</m:t>
                        </m:r>
                      </m:e>
                      <m:sup>
                        <m:r>
                          <a:rPr lang="en-US" sz="2000" b="0" i="1" smtClean="0">
                            <a:latin typeface="Cambria Math" panose="02040503050406030204" pitchFamily="18" charset="0"/>
                          </a:rPr>
                          <m:t>3</m:t>
                        </m:r>
                      </m:sup>
                    </m:sSup>
                    <m:sSup>
                      <m:sSupPr>
                        <m:ctrlPr>
                          <a:rPr lang="pt-BR" sz="2000" i="1">
                            <a:latin typeface="Cambria Math" charset="0"/>
                          </a:rPr>
                        </m:ctrlPr>
                      </m:sSupPr>
                      <m:e>
                        <m:r>
                          <a:rPr lang="en-US" sz="2000" i="1">
                            <a:latin typeface="Cambria Math" panose="02040503050406030204" pitchFamily="18" charset="0"/>
                          </a:rPr>
                          <m:t>(1−</m:t>
                        </m:r>
                        <m:r>
                          <a:rPr lang="en-US" sz="2000" i="1">
                            <a:latin typeface="Cambria Math" panose="02040503050406030204" pitchFamily="18" charset="0"/>
                          </a:rPr>
                          <m:t>𝑅</m:t>
                        </m:r>
                        <m:r>
                          <a:rPr lang="en-US" sz="2000" i="1">
                            <a:latin typeface="Cambria Math" panose="02040503050406030204" pitchFamily="18" charset="0"/>
                          </a:rPr>
                          <m:t>)</m:t>
                        </m:r>
                      </m:e>
                      <m:sup>
                        <m:r>
                          <a:rPr lang="en-US" sz="2000" i="1">
                            <a:latin typeface="Cambria Math" panose="02040503050406030204" pitchFamily="18" charset="0"/>
                          </a:rPr>
                          <m:t>1</m:t>
                        </m:r>
                      </m:sup>
                    </m:sSup>
                    <m:r>
                      <a:rPr lang="en-US" sz="2000" i="1">
                        <a:latin typeface="Cambria Math" panose="02040503050406030204" pitchFamily="18" charset="0"/>
                      </a:rPr>
                      <m:t>+</m:t>
                    </m:r>
                    <m:r>
                      <a:rPr lang="en-US" sz="2000" b="0" i="1" smtClean="0">
                        <a:latin typeface="Cambria Math" panose="02040503050406030204" pitchFamily="18" charset="0"/>
                      </a:rPr>
                      <m:t>6 </m:t>
                    </m:r>
                    <m:sSup>
                      <m:sSupPr>
                        <m:ctrlPr>
                          <a:rPr lang="pt-BR" sz="2000" i="1">
                            <a:latin typeface="Cambria Math" charset="0"/>
                          </a:rPr>
                        </m:ctrlPr>
                      </m:sSupPr>
                      <m:e>
                        <m:r>
                          <a:rPr lang="en-US" sz="2000" i="1">
                            <a:latin typeface="Cambria Math" panose="02040503050406030204" pitchFamily="18" charset="0"/>
                          </a:rPr>
                          <m:t>𝑅</m:t>
                        </m:r>
                      </m:e>
                      <m:sup>
                        <m:r>
                          <a:rPr lang="en-US" sz="2000" b="0" i="1" smtClean="0">
                            <a:latin typeface="Cambria Math" panose="02040503050406030204" pitchFamily="18" charset="0"/>
                          </a:rPr>
                          <m:t>2</m:t>
                        </m:r>
                      </m:sup>
                    </m:sSup>
                    <m:sSup>
                      <m:sSupPr>
                        <m:ctrlPr>
                          <a:rPr lang="pt-BR" sz="2000" i="1">
                            <a:latin typeface="Cambria Math" charset="0"/>
                          </a:rPr>
                        </m:ctrlPr>
                      </m:sSupPr>
                      <m:e>
                        <m:r>
                          <a:rPr lang="en-US" sz="2000" i="1">
                            <a:latin typeface="Cambria Math" panose="02040503050406030204" pitchFamily="18" charset="0"/>
                          </a:rPr>
                          <m:t>(1−</m:t>
                        </m:r>
                        <m:r>
                          <a:rPr lang="en-US" sz="2000" i="1">
                            <a:latin typeface="Cambria Math" panose="02040503050406030204" pitchFamily="18" charset="0"/>
                          </a:rPr>
                          <m:t>𝑅</m:t>
                        </m:r>
                        <m:r>
                          <a:rPr lang="en-US" sz="2000" i="1">
                            <a:latin typeface="Cambria Math" panose="02040503050406030204" pitchFamily="18" charset="0"/>
                          </a:rPr>
                          <m:t>)</m:t>
                        </m:r>
                      </m:e>
                      <m:sup>
                        <m:r>
                          <a:rPr lang="en-US" sz="2000" b="0" i="1" smtClean="0">
                            <a:latin typeface="Cambria Math" panose="02040503050406030204" pitchFamily="18" charset="0"/>
                          </a:rPr>
                          <m:t>2</m:t>
                        </m:r>
                      </m:sup>
                    </m:sSup>
                  </m:oMath>
                </a14:m>
                <a:endParaRPr lang="en-US" sz="2000" dirty="0"/>
              </a:p>
              <a:p>
                <a:r>
                  <a:rPr lang="en-US" sz="2000" dirty="0"/>
                  <a:t> 	          = 3 </a:t>
                </a:r>
                <a14:m>
                  <m:oMath xmlns:m="http://schemas.openxmlformats.org/officeDocument/2006/math">
                    <m:sSup>
                      <m:sSupPr>
                        <m:ctrlPr>
                          <a:rPr lang="pt-BR" sz="2000" i="1">
                            <a:latin typeface="Cambria Math" charset="0"/>
                          </a:rPr>
                        </m:ctrlPr>
                      </m:sSupPr>
                      <m:e>
                        <m:r>
                          <a:rPr lang="en-US" sz="2000" i="1">
                            <a:latin typeface="Cambria Math" panose="02040503050406030204" pitchFamily="18" charset="0"/>
                          </a:rPr>
                          <m:t>𝑅</m:t>
                        </m:r>
                      </m:e>
                      <m:sup>
                        <m:r>
                          <a:rPr lang="en-US" sz="2000" i="1">
                            <a:latin typeface="Cambria Math" panose="02040503050406030204" pitchFamily="18" charset="0"/>
                          </a:rPr>
                          <m:t>4</m:t>
                        </m:r>
                      </m:sup>
                    </m:sSup>
                    <m:r>
                      <a:rPr lang="en-US" sz="2000" i="1">
                        <a:latin typeface="Cambria Math" panose="02040503050406030204" pitchFamily="18" charset="0"/>
                      </a:rPr>
                      <m:t> −8</m:t>
                    </m:r>
                    <m:sSup>
                      <m:sSupPr>
                        <m:ctrlPr>
                          <a:rPr lang="pt-BR" sz="2000" i="1">
                            <a:latin typeface="Cambria Math" charset="0"/>
                          </a:rPr>
                        </m:ctrlPr>
                      </m:sSupPr>
                      <m:e>
                        <m:r>
                          <a:rPr lang="en-US" sz="2000" i="1">
                            <a:latin typeface="Cambria Math" panose="02040503050406030204" pitchFamily="18" charset="0"/>
                          </a:rPr>
                          <m:t>𝑅</m:t>
                        </m:r>
                      </m:e>
                      <m:sup>
                        <m:r>
                          <a:rPr lang="en-US" sz="2000" i="1">
                            <a:latin typeface="Cambria Math" panose="02040503050406030204" pitchFamily="18" charset="0"/>
                          </a:rPr>
                          <m:t>3</m:t>
                        </m:r>
                      </m:sup>
                    </m:sSup>
                  </m:oMath>
                </a14:m>
                <a:r>
                  <a:rPr lang="en-US" sz="2000" dirty="0"/>
                  <a:t> + 6 </a:t>
                </a:r>
                <a14:m>
                  <m:oMath xmlns:m="http://schemas.openxmlformats.org/officeDocument/2006/math">
                    <m:sSup>
                      <m:sSupPr>
                        <m:ctrlPr>
                          <a:rPr lang="pt-BR" sz="2000" i="1">
                            <a:latin typeface="Cambria Math" charset="0"/>
                          </a:rPr>
                        </m:ctrlPr>
                      </m:sSupPr>
                      <m:e>
                        <m:r>
                          <a:rPr lang="en-US" sz="2000" i="1">
                            <a:latin typeface="Cambria Math" panose="02040503050406030204" pitchFamily="18" charset="0"/>
                          </a:rPr>
                          <m:t>𝑅</m:t>
                        </m:r>
                      </m:e>
                      <m:sup>
                        <m:r>
                          <a:rPr lang="en-US" sz="2000" i="1">
                            <a:latin typeface="Cambria Math" panose="02040503050406030204" pitchFamily="18" charset="0"/>
                          </a:rPr>
                          <m:t>2</m:t>
                        </m:r>
                      </m:sup>
                    </m:sSup>
                  </m:oMath>
                </a14:m>
                <a:endParaRPr lang="en-US" sz="2000" dirty="0"/>
              </a:p>
              <a:p>
                <a:r>
                  <a:rPr lang="en-US" sz="2000" dirty="0"/>
                  <a:t>                      </a:t>
                </a:r>
              </a:p>
            </p:txBody>
          </p:sp>
        </mc:Choice>
        <mc:Fallback xmlns="">
          <p:sp>
            <p:nvSpPr>
              <p:cNvPr id="5" name="TextBox 4"/>
              <p:cNvSpPr txBox="1">
                <a:spLocks noRot="1" noChangeAspect="1" noMove="1" noResize="1" noEditPoints="1" noAdjustHandles="1" noChangeArrowheads="1" noChangeShapeType="1" noTextEdit="1"/>
              </p:cNvSpPr>
              <p:nvPr/>
            </p:nvSpPr>
            <p:spPr>
              <a:xfrm>
                <a:off x="842817" y="4080944"/>
                <a:ext cx="7275945" cy="1015663"/>
              </a:xfrm>
              <a:prstGeom prst="rect">
                <a:avLst/>
              </a:prstGeom>
              <a:blipFill>
                <a:blip r:embed="rId4"/>
                <a:stretch>
                  <a:fillRect t="-2395"/>
                </a:stretch>
              </a:blipFill>
            </p:spPr>
            <p:txBody>
              <a:bodyPr/>
              <a:lstStyle/>
              <a:p>
                <a:r>
                  <a:rPr lang="en-US">
                    <a:noFill/>
                  </a:rPr>
                  <a:t> </a:t>
                </a:r>
              </a:p>
            </p:txBody>
          </p:sp>
        </mc:Fallback>
      </mc:AlternateContent>
    </p:spTree>
    <p:extLst>
      <p:ext uri="{BB962C8B-B14F-4D97-AF65-F5344CB8AC3E}">
        <p14:creationId xmlns:p14="http://schemas.microsoft.com/office/powerpoint/2010/main" val="141110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en-US" dirty="0"/>
              <a:t>TMR + Cold start after 2CCs have failed</a:t>
            </a:r>
            <a:endParaRPr lang="en-US" dirty="0"/>
          </a:p>
        </p:txBody>
      </p:sp>
      <p:sp>
        <p:nvSpPr>
          <p:cNvPr id="3" name="내용 개체 틀 2"/>
          <p:cNvSpPr>
            <a:spLocks noGrp="1"/>
          </p:cNvSpPr>
          <p:nvPr>
            <p:ph idx="1"/>
          </p:nvPr>
        </p:nvSpPr>
        <p:spPr/>
        <p:txBody>
          <a:bodyPr/>
          <a:lstStyle/>
          <a:p>
            <a:pPr marL="0" marR="0" indent="0">
              <a:spcBef>
                <a:spcPts val="0"/>
              </a:spcBef>
              <a:spcAft>
                <a:spcPts val="0"/>
              </a:spcAft>
              <a:buNone/>
            </a:pPr>
            <a:endParaRPr lang="en-US" dirty="0">
              <a:solidFill>
                <a:schemeClr val="tx1"/>
              </a:solidFill>
              <a:latin typeface="Times New Roman" panose="02020603050405020304" pitchFamily="18" charset="0"/>
              <a:ea typeface="MS Mincho"/>
            </a:endParaRPr>
          </a:p>
          <a:p>
            <a:pPr marL="0" marR="0" indent="0">
              <a:spcBef>
                <a:spcPts val="0"/>
              </a:spcBef>
              <a:spcAft>
                <a:spcPts val="0"/>
              </a:spcAft>
              <a:buNone/>
            </a:pPr>
            <a:endParaRPr lang="en-US" dirty="0">
              <a:solidFill>
                <a:schemeClr val="tx1"/>
              </a:solidFill>
              <a:latin typeface="Times New Roman" panose="02020603050405020304" pitchFamily="18" charset="0"/>
              <a:ea typeface="MS Mincho"/>
            </a:endParaRPr>
          </a:p>
          <a:p>
            <a:pPr marL="0" marR="0" indent="0">
              <a:spcBef>
                <a:spcPts val="0"/>
              </a:spcBef>
              <a:spcAft>
                <a:spcPts val="0"/>
              </a:spcAft>
              <a:buNone/>
            </a:pPr>
            <a:endParaRPr lang="en-US" dirty="0">
              <a:solidFill>
                <a:schemeClr val="tx1"/>
              </a:solidFill>
              <a:latin typeface="Times New Roman" panose="02020603050405020304" pitchFamily="18" charset="0"/>
              <a:ea typeface="MS Mincho"/>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719260080"/>
                  </p:ext>
                </p:extLst>
              </p:nvPr>
            </p:nvGraphicFramePr>
            <p:xfrm>
              <a:off x="685800" y="1603109"/>
              <a:ext cx="7950199" cy="1827052"/>
            </p:xfrm>
            <a:graphic>
              <a:graphicData uri="http://schemas.openxmlformats.org/drawingml/2006/table">
                <a:tbl>
                  <a:tblPr firstRow="1" bandRow="1">
                    <a:tableStyleId>{5C22544A-7EE6-4342-B048-85BDC9FD1C3A}</a:tableStyleId>
                  </a:tblPr>
                  <a:tblGrid>
                    <a:gridCol w="888999">
                      <a:extLst>
                        <a:ext uri="{9D8B030D-6E8A-4147-A177-3AD203B41FA5}">
                          <a16:colId xmlns="" xmlns:a16="http://schemas.microsoft.com/office/drawing/2014/main" val="20000"/>
                        </a:ext>
                      </a:extLst>
                    </a:gridCol>
                    <a:gridCol w="1519383">
                      <a:extLst>
                        <a:ext uri="{9D8B030D-6E8A-4147-A177-3AD203B41FA5}">
                          <a16:colId xmlns="" xmlns:a16="http://schemas.microsoft.com/office/drawing/2014/main" val="20001"/>
                        </a:ext>
                      </a:extLst>
                    </a:gridCol>
                    <a:gridCol w="1736436">
                      <a:extLst>
                        <a:ext uri="{9D8B030D-6E8A-4147-A177-3AD203B41FA5}">
                          <a16:colId xmlns="" xmlns:a16="http://schemas.microsoft.com/office/drawing/2014/main" val="20002"/>
                        </a:ext>
                      </a:extLst>
                    </a:gridCol>
                    <a:gridCol w="2526915">
                      <a:extLst>
                        <a:ext uri="{9D8B030D-6E8A-4147-A177-3AD203B41FA5}">
                          <a16:colId xmlns="" xmlns:a16="http://schemas.microsoft.com/office/drawing/2014/main" val="20003"/>
                        </a:ext>
                      </a:extLst>
                    </a:gridCol>
                    <a:gridCol w="1278466">
                      <a:extLst>
                        <a:ext uri="{9D8B030D-6E8A-4147-A177-3AD203B41FA5}">
                          <a16:colId xmlns="" xmlns:a16="http://schemas.microsoft.com/office/drawing/2014/main" val="20004"/>
                        </a:ext>
                      </a:extLst>
                    </a:gridCol>
                  </a:tblGrid>
                  <a:tr h="349514">
                    <a:tc>
                      <a:txBody>
                        <a:bodyPr/>
                        <a:lstStyle/>
                        <a:p>
                          <a:r>
                            <a:rPr lang="en-US" dirty="0"/>
                            <a:t>0 failed</a:t>
                          </a:r>
                        </a:p>
                      </a:txBody>
                      <a:tcPr/>
                    </a:tc>
                    <a:tc>
                      <a:txBody>
                        <a:bodyPr/>
                        <a:lstStyle/>
                        <a:p>
                          <a:r>
                            <a:rPr lang="en-US" dirty="0"/>
                            <a:t>1 failed</a:t>
                          </a:r>
                        </a:p>
                      </a:txBody>
                      <a:tcPr/>
                    </a:tc>
                    <a:tc>
                      <a:txBody>
                        <a:bodyPr/>
                        <a:lstStyle/>
                        <a:p>
                          <a:r>
                            <a:rPr lang="en-US" dirty="0"/>
                            <a:t>2 failed</a:t>
                          </a:r>
                        </a:p>
                        <a:p>
                          <a:r>
                            <a:rPr lang="en-US" sz="1400" dirty="0"/>
                            <a:t>(backup works and 2 CCs fail)</a:t>
                          </a:r>
                        </a:p>
                      </a:txBody>
                      <a:tcPr/>
                    </a:tc>
                    <a:tc>
                      <a:txBody>
                        <a:bodyPr/>
                        <a:lstStyle/>
                        <a:p>
                          <a:r>
                            <a:rPr lang="en-US" dirty="0"/>
                            <a:t>3 failed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(2 CCs fail and backup fails OR 3 CCs fail)</a:t>
                          </a:r>
                        </a:p>
                      </a:txBody>
                      <a:tcPr/>
                    </a:tc>
                    <a:tc>
                      <a:txBody>
                        <a:bodyPr/>
                        <a:lstStyle/>
                        <a:p>
                          <a:r>
                            <a:rPr lang="en-US" dirty="0"/>
                            <a:t>4 failed</a:t>
                          </a:r>
                        </a:p>
                      </a:txBody>
                      <a:tcPr/>
                    </a:tc>
                    <a:extLst>
                      <a:ext uri="{0D108BD9-81ED-4DB2-BD59-A6C34878D82A}">
                        <a16:rowId xmlns="" xmlns:a16="http://schemas.microsoft.com/office/drawing/2014/main" val="10000"/>
                      </a:ext>
                    </a:extLst>
                  </a:tr>
                  <a:tr h="1034572">
                    <a:tc>
                      <a:txBody>
                        <a:bodyPr/>
                        <a:lstStyle/>
                        <a:p>
                          <a:r>
                            <a:rPr lang="en-US" dirty="0">
                              <a:solidFill>
                                <a:srgbClr val="FF0000"/>
                              </a:solidFill>
                            </a:rPr>
                            <a:t>R</a:t>
                          </a:r>
                          <a:r>
                            <a:rPr lang="en-US" baseline="30000" dirty="0">
                              <a:solidFill>
                                <a:srgbClr val="FF0000"/>
                              </a:solidFill>
                            </a:rPr>
                            <a:t>3</a:t>
                          </a:r>
                          <a:endParaRPr lang="en-US" dirty="0">
                            <a:solidFill>
                              <a:srgbClr val="FF0000"/>
                            </a:solidFill>
                          </a:endParaRPr>
                        </a:p>
                      </a:txBody>
                      <a:tcPr/>
                    </a:tc>
                    <a:tc>
                      <a:txBody>
                        <a:bodyPr/>
                        <a:lstStyle/>
                        <a:p>
                          <a14:m>
                            <m:oMath xmlns:m="http://schemas.openxmlformats.org/officeDocument/2006/math">
                              <m:d>
                                <m:dPr>
                                  <m:ctrlPr>
                                    <a:rPr lang="en-US" i="1" smtClean="0">
                                      <a:solidFill>
                                        <a:srgbClr val="FF0000"/>
                                      </a:solidFill>
                                      <a:latin typeface="Cambria Math" charset="0"/>
                                      <a:ea typeface="MS Mincho"/>
                                    </a:rPr>
                                  </m:ctrlPr>
                                </m:dPr>
                                <m:e>
                                  <m:m>
                                    <m:mPr>
                                      <m:mcs>
                                        <m:mc>
                                          <m:mcPr>
                                            <m:count m:val="1"/>
                                            <m:mcJc m:val="center"/>
                                          </m:mcPr>
                                        </m:mc>
                                      </m:mcs>
                                      <m:ctrlPr>
                                        <a:rPr lang="en-US" i="1">
                                          <a:solidFill>
                                            <a:srgbClr val="FF0000"/>
                                          </a:solidFill>
                                          <a:latin typeface="Cambria Math" charset="0"/>
                                          <a:ea typeface="MS Mincho"/>
                                        </a:rPr>
                                      </m:ctrlPr>
                                    </m:mPr>
                                    <m:mr>
                                      <m:e>
                                        <m:r>
                                          <m:rPr>
                                            <m:brk m:alnAt="7"/>
                                          </m:rPr>
                                          <a:rPr lang="en-US" b="0" i="1" smtClean="0">
                                            <a:solidFill>
                                              <a:srgbClr val="FF0000"/>
                                            </a:solidFill>
                                            <a:latin typeface="Cambria Math" panose="02040503050406030204" pitchFamily="18" charset="0"/>
                                            <a:ea typeface="MS Mincho"/>
                                          </a:rPr>
                                          <m:t>3</m:t>
                                        </m:r>
                                      </m:e>
                                    </m:mr>
                                    <m:mr>
                                      <m:e>
                                        <m:r>
                                          <a:rPr lang="en-US" b="0" i="1" smtClean="0">
                                            <a:solidFill>
                                              <a:srgbClr val="FF0000"/>
                                            </a:solidFill>
                                            <a:latin typeface="Cambria Math" panose="02040503050406030204" pitchFamily="18" charset="0"/>
                                            <a:ea typeface="MS Mincho"/>
                                          </a:rPr>
                                          <m:t>2</m:t>
                                        </m:r>
                                      </m:e>
                                    </m:mr>
                                  </m:m>
                                </m:e>
                              </m:d>
                              <m:r>
                                <a:rPr lang="en-US" b="0" i="1" smtClean="0">
                                  <a:solidFill>
                                    <a:srgbClr val="FF0000"/>
                                  </a:solidFill>
                                  <a:latin typeface="Cambria Math" charset="0"/>
                                  <a:ea typeface="MS Mincho"/>
                                </a:rPr>
                                <m:t>(1</m:t>
                              </m:r>
                            </m:oMath>
                          </a14:m>
                          <a:r>
                            <a:rPr lang="en-US" dirty="0">
                              <a:solidFill>
                                <a:srgbClr val="FF0000"/>
                              </a:solidFill>
                            </a:rPr>
                            <a:t>-R) R</a:t>
                          </a:r>
                          <a:r>
                            <a:rPr lang="en-US" baseline="30000" dirty="0">
                              <a:solidFill>
                                <a:srgbClr val="FF0000"/>
                              </a:solidFill>
                            </a:rPr>
                            <a:t>2</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ea typeface="MS Mincho"/>
                                  </a:rPr>
                                  <m:t>𝑅</m:t>
                                </m:r>
                                <m:d>
                                  <m:dPr>
                                    <m:ctrlPr>
                                      <a:rPr lang="en-US" i="1" smtClean="0">
                                        <a:solidFill>
                                          <a:srgbClr val="FF0000"/>
                                        </a:solidFill>
                                        <a:latin typeface="Cambria Math" charset="0"/>
                                        <a:ea typeface="MS Mincho"/>
                                      </a:rPr>
                                    </m:ctrlPr>
                                  </m:dPr>
                                  <m:e>
                                    <m:m>
                                      <m:mPr>
                                        <m:mcs>
                                          <m:mc>
                                            <m:mcPr>
                                              <m:count m:val="1"/>
                                              <m:mcJc m:val="center"/>
                                            </m:mcPr>
                                          </m:mc>
                                        </m:mcs>
                                        <m:ctrlPr>
                                          <a:rPr lang="en-US" i="1">
                                            <a:solidFill>
                                              <a:srgbClr val="FF0000"/>
                                            </a:solidFill>
                                            <a:latin typeface="Cambria Math" charset="0"/>
                                            <a:ea typeface="MS Mincho"/>
                                          </a:rPr>
                                        </m:ctrlPr>
                                      </m:mPr>
                                      <m:mr>
                                        <m:e>
                                          <m:r>
                                            <m:rPr>
                                              <m:brk m:alnAt="7"/>
                                            </m:rPr>
                                            <a:rPr lang="en-US" b="0" i="1" smtClean="0">
                                              <a:solidFill>
                                                <a:srgbClr val="FF0000"/>
                                              </a:solidFill>
                                              <a:latin typeface="Cambria Math" panose="02040503050406030204" pitchFamily="18" charset="0"/>
                                              <a:ea typeface="MS Mincho"/>
                                            </a:rPr>
                                            <m:t>3</m:t>
                                          </m:r>
                                        </m:e>
                                      </m:mr>
                                      <m:mr>
                                        <m:e>
                                          <m:r>
                                            <a:rPr lang="en-US" b="0" i="1" smtClean="0">
                                              <a:solidFill>
                                                <a:srgbClr val="FF0000"/>
                                              </a:solidFill>
                                              <a:latin typeface="Cambria Math" panose="02040503050406030204" pitchFamily="18" charset="0"/>
                                              <a:ea typeface="MS Mincho"/>
                                            </a:rPr>
                                            <m:t>1</m:t>
                                          </m:r>
                                        </m:e>
                                      </m:mr>
                                    </m:m>
                                  </m:e>
                                </m:d>
                                <m:r>
                                  <a:rPr lang="en-US" b="0" i="1" smtClean="0">
                                    <a:solidFill>
                                      <a:srgbClr val="FF0000"/>
                                    </a:solidFill>
                                    <a:latin typeface="Cambria Math" charset="0"/>
                                    <a:ea typeface="MS Mincho"/>
                                  </a:rPr>
                                  <m:t>(1</m:t>
                                </m:r>
                                <m:r>
                                  <m:rPr>
                                    <m:nor/>
                                  </m:rPr>
                                  <a:rPr lang="en-US" dirty="0" smtClean="0">
                                    <a:solidFill>
                                      <a:srgbClr val="FF0000"/>
                                    </a:solidFill>
                                  </a:rPr>
                                  <m:t>−</m:t>
                                </m:r>
                                <m:r>
                                  <m:rPr>
                                    <m:nor/>
                                  </m:rPr>
                                  <a:rPr lang="en-US" dirty="0" smtClean="0">
                                    <a:solidFill>
                                      <a:srgbClr val="FF0000"/>
                                    </a:solidFill>
                                  </a:rPr>
                                  <m:t>R</m:t>
                                </m:r>
                                <m:r>
                                  <m:rPr>
                                    <m:nor/>
                                  </m:rPr>
                                  <a:rPr lang="en-US" dirty="0" smtClean="0">
                                    <a:solidFill>
                                      <a:srgbClr val="FF0000"/>
                                    </a:solidFill>
                                  </a:rPr>
                                  <m:t>)2</m:t>
                                </m:r>
                                <m:r>
                                  <m:rPr>
                                    <m:nor/>
                                  </m:rPr>
                                  <a:rPr lang="en-US" dirty="0" smtClean="0">
                                    <a:solidFill>
                                      <a:srgbClr val="FF0000"/>
                                    </a:solidFill>
                                  </a:rPr>
                                  <m:t>R</m:t>
                                </m:r>
                              </m:oMath>
                            </m:oMathPara>
                          </a14:m>
                          <a:endParaRPr lang="en-US" baseline="30000" dirty="0">
                            <a:solidFill>
                              <a:srgbClr val="FF0000"/>
                            </a:solidFill>
                          </a:endParaRPr>
                        </a:p>
                        <a:p>
                          <a:endParaRPr lang="en-US" dirty="0">
                            <a:solidFill>
                              <a:srgbClr val="FF0000"/>
                            </a:solidFill>
                          </a:endParaRPr>
                        </a:p>
                      </a:txBody>
                      <a:tcPr/>
                    </a:tc>
                    <a:tc>
                      <a:txBody>
                        <a:bodyPr/>
                        <a:lstStyle/>
                        <a:p>
                          <a:pPr marL="0" marR="0" indent="0">
                            <a:spcBef>
                              <a:spcPts val="0"/>
                            </a:spcBef>
                            <a:spcAft>
                              <a:spcPts val="0"/>
                            </a:spcAft>
                            <a:buNone/>
                          </a:pPr>
                          <a:r>
                            <a:rPr lang="en-US" dirty="0">
                              <a:solidFill>
                                <a:schemeClr val="tx1"/>
                              </a:solidFill>
                              <a:ea typeface="MS Mincho"/>
                            </a:rPr>
                            <a:t>{</a:t>
                          </a:r>
                          <a14:m>
                            <m:oMath xmlns:m="http://schemas.openxmlformats.org/officeDocument/2006/math">
                              <m:d>
                                <m:dPr>
                                  <m:ctrlPr>
                                    <a:rPr lang="en-US" i="1" smtClean="0">
                                      <a:solidFill>
                                        <a:schemeClr val="tx1"/>
                                      </a:solidFill>
                                      <a:latin typeface="Cambria Math" charset="0"/>
                                      <a:ea typeface="MS Mincho"/>
                                    </a:rPr>
                                  </m:ctrlPr>
                                </m:dPr>
                                <m:e>
                                  <m:m>
                                    <m:mPr>
                                      <m:mcs>
                                        <m:mc>
                                          <m:mcPr>
                                            <m:count m:val="1"/>
                                            <m:mcJc m:val="center"/>
                                          </m:mcPr>
                                        </m:mc>
                                      </m:mcs>
                                      <m:ctrlPr>
                                        <a:rPr lang="en-US" i="1">
                                          <a:solidFill>
                                            <a:schemeClr val="tx1"/>
                                          </a:solidFill>
                                          <a:latin typeface="Cambria Math" charset="0"/>
                                          <a:ea typeface="MS Mincho"/>
                                        </a:rPr>
                                      </m:ctrlPr>
                                    </m:mPr>
                                    <m:mr>
                                      <m:e>
                                        <m:r>
                                          <m:rPr>
                                            <m:brk m:alnAt="7"/>
                                          </m:rPr>
                                          <a:rPr lang="en-US" b="0" i="1" smtClean="0">
                                            <a:solidFill>
                                              <a:schemeClr val="tx1"/>
                                            </a:solidFill>
                                            <a:latin typeface="Cambria Math" charset="0"/>
                                            <a:ea typeface="MS Mincho"/>
                                          </a:rPr>
                                          <m:t>3</m:t>
                                        </m:r>
                                      </m:e>
                                    </m:mr>
                                    <m:mr>
                                      <m:e>
                                        <m:r>
                                          <a:rPr lang="en-US" b="0" i="1" smtClean="0">
                                            <a:solidFill>
                                              <a:schemeClr val="tx1"/>
                                            </a:solidFill>
                                            <a:latin typeface="Cambria Math" panose="02040503050406030204" pitchFamily="18" charset="0"/>
                                            <a:ea typeface="MS Mincho"/>
                                          </a:rPr>
                                          <m:t>1</m:t>
                                        </m:r>
                                      </m:e>
                                    </m:mr>
                                  </m:m>
                                </m:e>
                              </m:d>
                              <m:d>
                                <m:dPr>
                                  <m:ctrlPr>
                                    <a:rPr lang="en-US" i="1">
                                      <a:solidFill>
                                        <a:schemeClr val="tx1"/>
                                      </a:solidFill>
                                      <a:latin typeface="Cambria Math" charset="0"/>
                                      <a:ea typeface="MS Mincho"/>
                                    </a:rPr>
                                  </m:ctrlPr>
                                </m:dPr>
                                <m:e>
                                  <m:m>
                                    <m:mPr>
                                      <m:mcs>
                                        <m:mc>
                                          <m:mcPr>
                                            <m:count m:val="1"/>
                                            <m:mcJc m:val="center"/>
                                          </m:mcPr>
                                        </m:mc>
                                      </m:mcs>
                                      <m:ctrlPr>
                                        <a:rPr lang="en-US" i="1">
                                          <a:solidFill>
                                            <a:schemeClr val="tx1"/>
                                          </a:solidFill>
                                          <a:latin typeface="Cambria Math" charset="0"/>
                                          <a:ea typeface="MS Mincho"/>
                                        </a:rPr>
                                      </m:ctrlPr>
                                    </m:mPr>
                                    <m:mr>
                                      <m:e>
                                        <m:r>
                                          <a:rPr lang="en-US" b="0" i="1" smtClean="0">
                                            <a:solidFill>
                                              <a:schemeClr val="tx1"/>
                                            </a:solidFill>
                                            <a:latin typeface="Cambria Math" charset="0"/>
                                            <a:ea typeface="MS Mincho"/>
                                          </a:rPr>
                                          <m:t>1</m:t>
                                        </m:r>
                                      </m:e>
                                    </m:mr>
                                    <m:mr>
                                      <m:e>
                                        <m:r>
                                          <a:rPr lang="en-US" b="0" i="1" smtClean="0">
                                            <a:solidFill>
                                              <a:schemeClr val="tx1"/>
                                            </a:solidFill>
                                            <a:latin typeface="Cambria Math" panose="02040503050406030204" pitchFamily="18" charset="0"/>
                                            <a:ea typeface="MS Mincho"/>
                                          </a:rPr>
                                          <m:t>0</m:t>
                                        </m:r>
                                      </m:e>
                                    </m:mr>
                                  </m:m>
                                </m:e>
                              </m:d>
                              <m:r>
                                <a:rPr lang="en-US" b="0" i="1" smtClean="0">
                                  <a:solidFill>
                                    <a:schemeClr val="tx1"/>
                                  </a:solidFill>
                                  <a:latin typeface="Cambria Math" charset="0"/>
                                  <a:ea typeface="MS Mincho"/>
                                </a:rPr>
                                <m:t>+</m:t>
                              </m:r>
                              <m:d>
                                <m:dPr>
                                  <m:ctrlPr>
                                    <a:rPr lang="en-US" i="1">
                                      <a:solidFill>
                                        <a:schemeClr val="tx1"/>
                                      </a:solidFill>
                                      <a:latin typeface="Cambria Math" charset="0"/>
                                      <a:ea typeface="MS Mincho"/>
                                    </a:rPr>
                                  </m:ctrlPr>
                                </m:dPr>
                                <m:e>
                                  <m:m>
                                    <m:mPr>
                                      <m:mcs>
                                        <m:mc>
                                          <m:mcPr>
                                            <m:count m:val="1"/>
                                            <m:mcJc m:val="center"/>
                                          </m:mcPr>
                                        </m:mc>
                                      </m:mcs>
                                      <m:ctrlPr>
                                        <a:rPr lang="en-US" i="1">
                                          <a:solidFill>
                                            <a:schemeClr val="tx1"/>
                                          </a:solidFill>
                                          <a:latin typeface="Cambria Math" charset="0"/>
                                          <a:ea typeface="MS Mincho"/>
                                        </a:rPr>
                                      </m:ctrlPr>
                                    </m:mPr>
                                    <m:mr>
                                      <m:e>
                                        <m:r>
                                          <m:rPr>
                                            <m:brk m:alnAt="7"/>
                                          </m:rPr>
                                          <a:rPr lang="en-US" i="1">
                                            <a:solidFill>
                                              <a:schemeClr val="tx1"/>
                                            </a:solidFill>
                                            <a:latin typeface="Cambria Math" charset="0"/>
                                            <a:ea typeface="MS Mincho"/>
                                          </a:rPr>
                                          <m:t>3</m:t>
                                        </m:r>
                                      </m:e>
                                    </m:mr>
                                    <m:mr>
                                      <m:e>
                                        <m:r>
                                          <a:rPr lang="en-US" b="0" i="1" smtClean="0">
                                            <a:solidFill>
                                              <a:schemeClr val="tx1"/>
                                            </a:solidFill>
                                            <a:latin typeface="Cambria Math" panose="02040503050406030204" pitchFamily="18" charset="0"/>
                                            <a:ea typeface="MS Mincho"/>
                                          </a:rPr>
                                          <m:t>0</m:t>
                                        </m:r>
                                      </m:e>
                                    </m:mr>
                                  </m:m>
                                </m:e>
                              </m:d>
                              <m:d>
                                <m:dPr>
                                  <m:ctrlPr>
                                    <a:rPr lang="en-US" i="1" smtClean="0">
                                      <a:solidFill>
                                        <a:schemeClr val="tx1"/>
                                      </a:solidFill>
                                      <a:latin typeface="Cambria Math" charset="0"/>
                                      <a:ea typeface="MS Mincho"/>
                                    </a:rPr>
                                  </m:ctrlPr>
                                </m:dPr>
                                <m:e>
                                  <m:m>
                                    <m:mPr>
                                      <m:mcs>
                                        <m:mc>
                                          <m:mcPr>
                                            <m:count m:val="1"/>
                                            <m:mcJc m:val="center"/>
                                          </m:mcPr>
                                        </m:mc>
                                      </m:mcs>
                                      <m:ctrlPr>
                                        <a:rPr lang="en-US" i="1">
                                          <a:solidFill>
                                            <a:schemeClr val="tx1"/>
                                          </a:solidFill>
                                          <a:latin typeface="Cambria Math" charset="0"/>
                                          <a:ea typeface="MS Mincho"/>
                                        </a:rPr>
                                      </m:ctrlPr>
                                    </m:mPr>
                                    <m:mr>
                                      <m:e>
                                        <m:r>
                                          <a:rPr lang="en-US" b="0" i="1" smtClean="0">
                                            <a:solidFill>
                                              <a:schemeClr val="tx1"/>
                                            </a:solidFill>
                                            <a:latin typeface="Cambria Math" charset="0"/>
                                            <a:ea typeface="MS Mincho"/>
                                          </a:rPr>
                                          <m:t>1</m:t>
                                        </m:r>
                                      </m:e>
                                    </m:mr>
                                    <m:mr>
                                      <m:e>
                                        <m:r>
                                          <a:rPr lang="en-US" b="0" i="1" smtClean="0">
                                            <a:solidFill>
                                              <a:schemeClr val="tx1"/>
                                            </a:solidFill>
                                            <a:latin typeface="Cambria Math" panose="02040503050406030204" pitchFamily="18" charset="0"/>
                                            <a:ea typeface="MS Mincho"/>
                                          </a:rPr>
                                          <m:t>1</m:t>
                                        </m:r>
                                      </m:e>
                                    </m:mr>
                                  </m:m>
                                </m:e>
                              </m:d>
                              <m:r>
                                <a:rPr lang="en-US" b="0" i="1" smtClean="0">
                                  <a:solidFill>
                                    <a:schemeClr val="tx1"/>
                                  </a:solidFill>
                                  <a:latin typeface="Cambria Math" panose="02040503050406030204" pitchFamily="18" charset="0"/>
                                  <a:ea typeface="MS Mincho"/>
                                </a:rPr>
                                <m:t>}</m:t>
                              </m:r>
                            </m:oMath>
                          </a14:m>
                          <a:endParaRPr lang="en-US" b="0" i="1" dirty="0">
                            <a:solidFill>
                              <a:schemeClr val="tx1"/>
                            </a:solidFill>
                            <a:latin typeface="Cambria Math" panose="02040503050406030204" pitchFamily="18" charset="0"/>
                            <a:ea typeface="MS Mincho"/>
                          </a:endParaRPr>
                        </a:p>
                        <a:p>
                          <a:pPr marL="0" marR="0" indent="0">
                            <a:spcBef>
                              <a:spcPts val="0"/>
                            </a:spcBef>
                            <a:spcAft>
                              <a:spcPts val="0"/>
                            </a:spcAft>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ea typeface="MS Mincho"/>
                                  </a:rPr>
                                  <m:t>𝑅</m:t>
                                </m:r>
                                <m:sSup>
                                  <m:sSupPr>
                                    <m:ctrlPr>
                                      <a:rPr lang="en-US" i="1">
                                        <a:solidFill>
                                          <a:schemeClr val="tx1"/>
                                        </a:solidFill>
                                        <a:latin typeface="Cambria Math" charset="0"/>
                                        <a:ea typeface="MS Mincho"/>
                                      </a:rPr>
                                    </m:ctrlPr>
                                  </m:sSupPr>
                                  <m:e>
                                    <m:d>
                                      <m:dPr>
                                        <m:ctrlPr>
                                          <a:rPr lang="en-US" i="1">
                                            <a:solidFill>
                                              <a:schemeClr val="tx1"/>
                                            </a:solidFill>
                                            <a:latin typeface="Cambria Math" charset="0"/>
                                            <a:ea typeface="MS Mincho"/>
                                          </a:rPr>
                                        </m:ctrlPr>
                                      </m:dPr>
                                      <m:e>
                                        <m:r>
                                          <a:rPr lang="en-US" i="1">
                                            <a:solidFill>
                                              <a:schemeClr val="tx1"/>
                                            </a:solidFill>
                                            <a:latin typeface="Cambria Math" panose="02040503050406030204" pitchFamily="18" charset="0"/>
                                            <a:ea typeface="MS Mincho"/>
                                          </a:rPr>
                                          <m:t>1−</m:t>
                                        </m:r>
                                        <m:r>
                                          <a:rPr lang="en-US" i="1">
                                            <a:solidFill>
                                              <a:schemeClr val="tx1"/>
                                            </a:solidFill>
                                            <a:latin typeface="Cambria Math" panose="02040503050406030204" pitchFamily="18" charset="0"/>
                                            <a:ea typeface="MS Mincho"/>
                                          </a:rPr>
                                          <m:t>𝑅</m:t>
                                        </m:r>
                                      </m:e>
                                    </m:d>
                                  </m:e>
                                  <m:sup>
                                    <m:r>
                                      <a:rPr lang="en-US" i="1">
                                        <a:solidFill>
                                          <a:schemeClr val="tx1"/>
                                        </a:solidFill>
                                        <a:latin typeface="Cambria Math" panose="02040503050406030204" pitchFamily="18" charset="0"/>
                                        <a:ea typeface="MS Mincho"/>
                                      </a:rPr>
                                      <m:t>3</m:t>
                                    </m:r>
                                  </m:sup>
                                </m:sSup>
                              </m:oMath>
                            </m:oMathPara>
                          </a14:m>
                          <a:endParaRPr lang="en-US" dirty="0">
                            <a:solidFill>
                              <a:schemeClr val="tx1"/>
                            </a:solidFill>
                            <a:latin typeface="Times New Roman" panose="02020603050405020304" pitchFamily="18" charset="0"/>
                            <a:ea typeface="MS Mincho"/>
                          </a:endParaRPr>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charset="0"/>
                                        <a:ea typeface="MS Mincho"/>
                                      </a:rPr>
                                    </m:ctrlPr>
                                  </m:sSupPr>
                                  <m:e>
                                    <m:d>
                                      <m:dPr>
                                        <m:ctrlPr>
                                          <a:rPr lang="en-US" i="1">
                                            <a:solidFill>
                                              <a:schemeClr val="tx1"/>
                                            </a:solidFill>
                                            <a:latin typeface="Cambria Math" charset="0"/>
                                            <a:ea typeface="MS Mincho"/>
                                          </a:rPr>
                                        </m:ctrlPr>
                                      </m:dPr>
                                      <m:e>
                                        <m:r>
                                          <a:rPr lang="en-US" i="1">
                                            <a:solidFill>
                                              <a:schemeClr val="tx1"/>
                                            </a:solidFill>
                                            <a:latin typeface="Cambria Math" panose="02040503050406030204" pitchFamily="18" charset="0"/>
                                            <a:ea typeface="MS Mincho"/>
                                          </a:rPr>
                                          <m:t>1−</m:t>
                                        </m:r>
                                        <m:r>
                                          <a:rPr lang="en-US" i="1">
                                            <a:solidFill>
                                              <a:schemeClr val="tx1"/>
                                            </a:solidFill>
                                            <a:latin typeface="Cambria Math" panose="02040503050406030204" pitchFamily="18" charset="0"/>
                                            <a:ea typeface="MS Mincho"/>
                                          </a:rPr>
                                          <m:t>𝑅</m:t>
                                        </m:r>
                                      </m:e>
                                    </m:d>
                                  </m:e>
                                  <m:sup>
                                    <m:r>
                                      <a:rPr lang="en-US" i="1">
                                        <a:solidFill>
                                          <a:schemeClr val="tx1"/>
                                        </a:solidFill>
                                        <a:latin typeface="Cambria Math" panose="02040503050406030204" pitchFamily="18" charset="0"/>
                                        <a:ea typeface="MS Mincho"/>
                                      </a:rPr>
                                      <m:t>4</m:t>
                                    </m:r>
                                  </m:sup>
                                </m:sSup>
                                <m:r>
                                  <a:rPr lang="en-US" b="0" i="1" smtClean="0">
                                    <a:solidFill>
                                      <a:schemeClr val="tx1"/>
                                    </a:solidFill>
                                    <a:latin typeface="Cambria Math" charset="0"/>
                                    <a:ea typeface="MS Mincho"/>
                                  </a:rPr>
                                  <m:t> </m:t>
                                </m:r>
                              </m:oMath>
                            </m:oMathPara>
                          </a14:m>
                          <a:endParaRPr lang="en-US" dirty="0"/>
                        </a:p>
                      </a:txBody>
                      <a:tcPr/>
                    </a:tc>
                    <a:extLst>
                      <a:ext uri="{0D108BD9-81ED-4DB2-BD59-A6C34878D82A}">
                        <a16:rowId xmlns=""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719260080"/>
                  </p:ext>
                </p:extLst>
              </p:nvPr>
            </p:nvGraphicFramePr>
            <p:xfrm>
              <a:off x="685800" y="1603109"/>
              <a:ext cx="7950199" cy="1827052"/>
            </p:xfrm>
            <a:graphic>
              <a:graphicData uri="http://schemas.openxmlformats.org/drawingml/2006/table">
                <a:tbl>
                  <a:tblPr firstRow="1" bandRow="1">
                    <a:tableStyleId>{5C22544A-7EE6-4342-B048-85BDC9FD1C3A}</a:tableStyleId>
                  </a:tblPr>
                  <a:tblGrid>
                    <a:gridCol w="888999">
                      <a:extLst>
                        <a:ext uri="{9D8B030D-6E8A-4147-A177-3AD203B41FA5}">
                          <a16:colId xmlns="" xmlns:a16="http://schemas.microsoft.com/office/drawing/2014/main" xmlns:a14="http://schemas.microsoft.com/office/drawing/2010/main" val="20000"/>
                        </a:ext>
                      </a:extLst>
                    </a:gridCol>
                    <a:gridCol w="1519383">
                      <a:extLst>
                        <a:ext uri="{9D8B030D-6E8A-4147-A177-3AD203B41FA5}">
                          <a16:colId xmlns="" xmlns:a16="http://schemas.microsoft.com/office/drawing/2014/main" xmlns:a14="http://schemas.microsoft.com/office/drawing/2010/main" val="20001"/>
                        </a:ext>
                      </a:extLst>
                    </a:gridCol>
                    <a:gridCol w="1736436">
                      <a:extLst>
                        <a:ext uri="{9D8B030D-6E8A-4147-A177-3AD203B41FA5}">
                          <a16:colId xmlns="" xmlns:a16="http://schemas.microsoft.com/office/drawing/2014/main" xmlns:a14="http://schemas.microsoft.com/office/drawing/2010/main" val="20002"/>
                        </a:ext>
                      </a:extLst>
                    </a:gridCol>
                    <a:gridCol w="2526915">
                      <a:extLst>
                        <a:ext uri="{9D8B030D-6E8A-4147-A177-3AD203B41FA5}">
                          <a16:colId xmlns="" xmlns:a16="http://schemas.microsoft.com/office/drawing/2014/main" xmlns:a14="http://schemas.microsoft.com/office/drawing/2010/main" val="20003"/>
                        </a:ext>
                      </a:extLst>
                    </a:gridCol>
                    <a:gridCol w="1278466">
                      <a:extLst>
                        <a:ext uri="{9D8B030D-6E8A-4147-A177-3AD203B41FA5}">
                          <a16:colId xmlns="" xmlns:a16="http://schemas.microsoft.com/office/drawing/2014/main" xmlns:a14="http://schemas.microsoft.com/office/drawing/2010/main" val="20004"/>
                        </a:ext>
                      </a:extLst>
                    </a:gridCol>
                  </a:tblGrid>
                  <a:tr h="792480">
                    <a:tc>
                      <a:txBody>
                        <a:bodyPr/>
                        <a:lstStyle/>
                        <a:p>
                          <a:r>
                            <a:rPr lang="en-US" dirty="0"/>
                            <a:t>0 failed</a:t>
                          </a:r>
                        </a:p>
                      </a:txBody>
                      <a:tcPr/>
                    </a:tc>
                    <a:tc>
                      <a:txBody>
                        <a:bodyPr/>
                        <a:lstStyle/>
                        <a:p>
                          <a:r>
                            <a:rPr lang="en-US" dirty="0"/>
                            <a:t>1 failed</a:t>
                          </a:r>
                        </a:p>
                      </a:txBody>
                      <a:tcPr/>
                    </a:tc>
                    <a:tc>
                      <a:txBody>
                        <a:bodyPr/>
                        <a:lstStyle/>
                        <a:p>
                          <a:r>
                            <a:rPr lang="en-US" dirty="0"/>
                            <a:t>2 failed</a:t>
                          </a:r>
                        </a:p>
                        <a:p>
                          <a:r>
                            <a:rPr lang="en-US" sz="1400" dirty="0"/>
                            <a:t>(backup works and 2 CCs fail)</a:t>
                          </a:r>
                        </a:p>
                      </a:txBody>
                      <a:tcPr/>
                    </a:tc>
                    <a:tc>
                      <a:txBody>
                        <a:bodyPr/>
                        <a:lstStyle/>
                        <a:p>
                          <a:r>
                            <a:rPr lang="en-US" dirty="0"/>
                            <a:t>3 failed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(2 CCs fail and backup fails OR 3 CCs fail)</a:t>
                          </a:r>
                        </a:p>
                      </a:txBody>
                      <a:tcPr/>
                    </a:tc>
                    <a:tc>
                      <a:txBody>
                        <a:bodyPr/>
                        <a:lstStyle/>
                        <a:p>
                          <a:r>
                            <a:rPr lang="en-US" dirty="0"/>
                            <a:t>4 failed</a:t>
                          </a:r>
                        </a:p>
                      </a:txBody>
                      <a:tcPr/>
                    </a:tc>
                    <a:extLst>
                      <a:ext uri="{0D108BD9-81ED-4DB2-BD59-A6C34878D82A}">
                        <a16:rowId xmlns="" xmlns:a16="http://schemas.microsoft.com/office/drawing/2014/main" xmlns:a14="http://schemas.microsoft.com/office/drawing/2010/main" val="10000"/>
                      </a:ext>
                    </a:extLst>
                  </a:tr>
                  <a:tr h="1034572">
                    <a:tc>
                      <a:txBody>
                        <a:bodyPr/>
                        <a:lstStyle/>
                        <a:p>
                          <a:r>
                            <a:rPr lang="en-US" dirty="0">
                              <a:solidFill>
                                <a:srgbClr val="FF0000"/>
                              </a:solidFill>
                            </a:rPr>
                            <a:t>R</a:t>
                          </a:r>
                          <a:r>
                            <a:rPr lang="en-US" baseline="30000" dirty="0">
                              <a:solidFill>
                                <a:srgbClr val="FF0000"/>
                              </a:solidFill>
                            </a:rPr>
                            <a:t>3</a:t>
                          </a:r>
                          <a:endParaRPr lang="en-US" dirty="0">
                            <a:solidFill>
                              <a:srgbClr val="FF0000"/>
                            </a:solidFill>
                          </a:endParaRPr>
                        </a:p>
                      </a:txBody>
                      <a:tcPr/>
                    </a:tc>
                    <a:tc>
                      <a:txBody>
                        <a:bodyPr/>
                        <a:lstStyle/>
                        <a:p>
                          <a:endParaRPr lang="en-US"/>
                        </a:p>
                      </a:txBody>
                      <a:tcPr>
                        <a:blipFill rotWithShape="0">
                          <a:blip r:embed="rId3"/>
                          <a:stretch>
                            <a:fillRect l="-59036" t="-80000" r="-367068" b="-1176"/>
                          </a:stretch>
                        </a:blipFill>
                      </a:tcPr>
                    </a:tc>
                    <a:tc>
                      <a:txBody>
                        <a:bodyPr/>
                        <a:lstStyle/>
                        <a:p>
                          <a:endParaRPr lang="en-US"/>
                        </a:p>
                      </a:txBody>
                      <a:tcPr>
                        <a:blipFill rotWithShape="0">
                          <a:blip r:embed="rId3"/>
                          <a:stretch>
                            <a:fillRect l="-138947" t="-80000" r="-220702" b="-1176"/>
                          </a:stretch>
                        </a:blipFill>
                      </a:tcPr>
                    </a:tc>
                    <a:tc>
                      <a:txBody>
                        <a:bodyPr/>
                        <a:lstStyle/>
                        <a:p>
                          <a:endParaRPr lang="en-US"/>
                        </a:p>
                      </a:txBody>
                      <a:tcPr>
                        <a:blipFill rotWithShape="0">
                          <a:blip r:embed="rId3"/>
                          <a:stretch>
                            <a:fillRect l="-164096" t="-80000" r="-51566" b="-1176"/>
                          </a:stretch>
                        </a:blipFill>
                      </a:tcPr>
                    </a:tc>
                    <a:tc>
                      <a:txBody>
                        <a:bodyPr/>
                        <a:lstStyle/>
                        <a:p>
                          <a:endParaRPr lang="en-US"/>
                        </a:p>
                      </a:txBody>
                      <a:tcPr>
                        <a:blipFill rotWithShape="0">
                          <a:blip r:embed="rId3"/>
                          <a:stretch>
                            <a:fillRect l="-521905" t="-80000" r="-1905" b="-1176"/>
                          </a:stretch>
                        </a:blipFill>
                      </a:tcPr>
                    </a:tc>
                    <a:extLst>
                      <a:ext uri="{0D108BD9-81ED-4DB2-BD59-A6C34878D82A}">
                        <a16:rowId xmlns="" xmlns:a16="http://schemas.microsoft.com/office/drawing/2014/main" xmlns:a14="http://schemas.microsoft.com/office/drawing/2010/main" val="10001"/>
                      </a:ext>
                    </a:extLst>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685799" y="3739199"/>
                <a:ext cx="7275945" cy="734240"/>
              </a:xfrm>
              <a:prstGeom prst="rect">
                <a:avLst/>
              </a:prstGeom>
              <a:noFill/>
            </p:spPr>
            <p:txBody>
              <a:bodyPr wrap="square" rtlCol="0">
                <a:spAutoFit/>
              </a:bodyPr>
              <a:lstStyle/>
              <a:p>
                <a14:m>
                  <m:oMath xmlns:m="http://schemas.openxmlformats.org/officeDocument/2006/math">
                    <m:r>
                      <a:rPr lang="en-US" sz="2000" i="1" smtClean="0">
                        <a:latin typeface="Cambria Math" panose="02040503050406030204" pitchFamily="18" charset="0"/>
                      </a:rPr>
                      <m:t>𝑅</m:t>
                    </m:r>
                  </m:oMath>
                </a14:m>
                <a:r>
                  <a:rPr lang="en-US" sz="2000" baseline="-25000" dirty="0"/>
                  <a:t>TMR+cold_after_2</a:t>
                </a:r>
                <a:r>
                  <a:rPr lang="en-US" sz="2000" dirty="0"/>
                  <a:t> = </a:t>
                </a:r>
                <a14:m>
                  <m:oMath xmlns:m="http://schemas.openxmlformats.org/officeDocument/2006/math">
                    <m:sSup>
                      <m:sSupPr>
                        <m:ctrlPr>
                          <a:rPr lang="pt-BR" sz="2000" i="1" smtClean="0">
                            <a:latin typeface="Cambria Math" charset="0"/>
                          </a:rPr>
                        </m:ctrlPr>
                      </m:sSupPr>
                      <m:e>
                        <m:r>
                          <a:rPr lang="en-US" sz="2000" i="1">
                            <a:latin typeface="Cambria Math" panose="02040503050406030204" pitchFamily="18" charset="0"/>
                          </a:rPr>
                          <m:t>𝑅</m:t>
                        </m:r>
                      </m:e>
                      <m:sup>
                        <m:r>
                          <a:rPr lang="en-US" sz="2000" b="0" i="1" smtClean="0">
                            <a:latin typeface="Cambria Math" panose="02040503050406030204" pitchFamily="18" charset="0"/>
                          </a:rPr>
                          <m:t>3</m:t>
                        </m:r>
                      </m:sup>
                    </m:sSup>
                    <m:r>
                      <a:rPr lang="en-US" sz="2000" b="0" i="1" smtClean="0">
                        <a:latin typeface="Cambria Math" panose="02040503050406030204" pitchFamily="18" charset="0"/>
                      </a:rPr>
                      <m:t>+3 </m:t>
                    </m:r>
                    <m:sSup>
                      <m:sSupPr>
                        <m:ctrlPr>
                          <a:rPr lang="pt-BR" sz="2000" i="1">
                            <a:latin typeface="Cambria Math" charset="0"/>
                          </a:rPr>
                        </m:ctrlPr>
                      </m:sSupPr>
                      <m:e>
                        <m:r>
                          <a:rPr lang="en-US" sz="2000" i="1">
                            <a:latin typeface="Cambria Math" panose="02040503050406030204" pitchFamily="18" charset="0"/>
                          </a:rPr>
                          <m:t>𝑅</m:t>
                        </m:r>
                      </m:e>
                      <m:sup>
                        <m:r>
                          <a:rPr lang="en-US" sz="2000" b="0" i="1" smtClean="0">
                            <a:latin typeface="Cambria Math" panose="02040503050406030204" pitchFamily="18" charset="0"/>
                          </a:rPr>
                          <m:t>2</m:t>
                        </m:r>
                      </m:sup>
                    </m:sSup>
                    <m:sSup>
                      <m:sSupPr>
                        <m:ctrlPr>
                          <a:rPr lang="pt-BR" sz="2000" i="1">
                            <a:latin typeface="Cambria Math" charset="0"/>
                          </a:rPr>
                        </m:ctrlPr>
                      </m:sSupPr>
                      <m:e>
                        <m:r>
                          <a:rPr lang="en-US" sz="2000" i="1">
                            <a:latin typeface="Cambria Math" panose="02040503050406030204" pitchFamily="18" charset="0"/>
                          </a:rPr>
                          <m:t>(1−</m:t>
                        </m:r>
                        <m:r>
                          <a:rPr lang="en-US" sz="2000" i="1">
                            <a:latin typeface="Cambria Math" panose="02040503050406030204" pitchFamily="18" charset="0"/>
                          </a:rPr>
                          <m:t>𝑅</m:t>
                        </m:r>
                        <m:r>
                          <a:rPr lang="en-US" sz="2000" i="1">
                            <a:latin typeface="Cambria Math" panose="02040503050406030204" pitchFamily="18" charset="0"/>
                          </a:rPr>
                          <m:t>)</m:t>
                        </m:r>
                      </m:e>
                      <m:sup>
                        <m:r>
                          <a:rPr lang="en-US" sz="2000" i="1">
                            <a:latin typeface="Cambria Math" panose="02040503050406030204" pitchFamily="18" charset="0"/>
                          </a:rPr>
                          <m:t>1</m:t>
                        </m:r>
                      </m:sup>
                    </m:sSup>
                    <m:r>
                      <a:rPr lang="en-US" sz="2000" i="1">
                        <a:latin typeface="Cambria Math" panose="02040503050406030204" pitchFamily="18" charset="0"/>
                      </a:rPr>
                      <m:t>+</m:t>
                    </m:r>
                    <m:r>
                      <a:rPr lang="en-US" sz="2000" b="0" i="1" smtClean="0">
                        <a:latin typeface="Cambria Math" panose="02040503050406030204" pitchFamily="18" charset="0"/>
                      </a:rPr>
                      <m:t>3 </m:t>
                    </m:r>
                    <m:sSup>
                      <m:sSupPr>
                        <m:ctrlPr>
                          <a:rPr lang="pt-BR" sz="2000" i="1">
                            <a:latin typeface="Cambria Math" charset="0"/>
                          </a:rPr>
                        </m:ctrlPr>
                      </m:sSupPr>
                      <m:e>
                        <m:r>
                          <a:rPr lang="en-US" sz="2000" i="1">
                            <a:latin typeface="Cambria Math" panose="02040503050406030204" pitchFamily="18" charset="0"/>
                          </a:rPr>
                          <m:t>𝑅</m:t>
                        </m:r>
                      </m:e>
                      <m:sup>
                        <m:r>
                          <a:rPr lang="en-US" sz="2000" b="0" i="1" smtClean="0">
                            <a:latin typeface="Cambria Math" panose="02040503050406030204" pitchFamily="18" charset="0"/>
                          </a:rPr>
                          <m:t>2</m:t>
                        </m:r>
                      </m:sup>
                    </m:sSup>
                    <m:sSup>
                      <m:sSupPr>
                        <m:ctrlPr>
                          <a:rPr lang="pt-BR" sz="2000" i="1">
                            <a:latin typeface="Cambria Math" charset="0"/>
                          </a:rPr>
                        </m:ctrlPr>
                      </m:sSupPr>
                      <m:e>
                        <m:r>
                          <a:rPr lang="en-US" sz="2000" i="1">
                            <a:latin typeface="Cambria Math" panose="02040503050406030204" pitchFamily="18" charset="0"/>
                          </a:rPr>
                          <m:t>(1−</m:t>
                        </m:r>
                        <m:r>
                          <a:rPr lang="en-US" sz="2000" i="1">
                            <a:latin typeface="Cambria Math" panose="02040503050406030204" pitchFamily="18" charset="0"/>
                          </a:rPr>
                          <m:t>𝑅</m:t>
                        </m:r>
                        <m:r>
                          <a:rPr lang="en-US" sz="2000" i="1">
                            <a:latin typeface="Cambria Math" panose="02040503050406030204" pitchFamily="18" charset="0"/>
                          </a:rPr>
                          <m:t>)</m:t>
                        </m:r>
                      </m:e>
                      <m:sup>
                        <m:r>
                          <a:rPr lang="en-US" sz="2000" b="0" i="1" smtClean="0">
                            <a:latin typeface="Cambria Math" panose="02040503050406030204" pitchFamily="18" charset="0"/>
                          </a:rPr>
                          <m:t>2</m:t>
                        </m:r>
                      </m:sup>
                    </m:sSup>
                  </m:oMath>
                </a14:m>
                <a:endParaRPr lang="en-US" sz="2000" dirty="0"/>
              </a:p>
              <a:p>
                <a:r>
                  <a:rPr lang="en-US" sz="2000" dirty="0"/>
                  <a:t>                       = 3 </a:t>
                </a:r>
                <a14:m>
                  <m:oMath xmlns:m="http://schemas.openxmlformats.org/officeDocument/2006/math">
                    <m:sSup>
                      <m:sSupPr>
                        <m:ctrlPr>
                          <a:rPr lang="pt-BR" sz="2000" i="1">
                            <a:latin typeface="Cambria Math" charset="0"/>
                          </a:rPr>
                        </m:ctrlPr>
                      </m:sSupPr>
                      <m:e>
                        <m:r>
                          <a:rPr lang="en-US" sz="2000" i="1">
                            <a:latin typeface="Cambria Math" panose="02040503050406030204" pitchFamily="18" charset="0"/>
                          </a:rPr>
                          <m:t>𝑅</m:t>
                        </m:r>
                      </m:e>
                      <m:sup>
                        <m:r>
                          <a:rPr lang="en-US" sz="2000" b="0" i="1" smtClean="0">
                            <a:latin typeface="Cambria Math" panose="02040503050406030204" pitchFamily="18" charset="0"/>
                          </a:rPr>
                          <m:t>4</m:t>
                        </m:r>
                      </m:sup>
                    </m:sSup>
                    <m:r>
                      <a:rPr lang="en-US" sz="2000" b="0" i="1" smtClean="0">
                        <a:latin typeface="Cambria Math" panose="02040503050406030204" pitchFamily="18" charset="0"/>
                      </a:rPr>
                      <m:t> −8</m:t>
                    </m:r>
                    <m:sSup>
                      <m:sSupPr>
                        <m:ctrlPr>
                          <a:rPr lang="pt-BR" sz="2000" i="1">
                            <a:latin typeface="Cambria Math" charset="0"/>
                          </a:rPr>
                        </m:ctrlPr>
                      </m:sSupPr>
                      <m:e>
                        <m:r>
                          <a:rPr lang="en-US" sz="2000" i="1">
                            <a:latin typeface="Cambria Math" panose="02040503050406030204" pitchFamily="18" charset="0"/>
                          </a:rPr>
                          <m:t>𝑅</m:t>
                        </m:r>
                      </m:e>
                      <m:sup>
                        <m:r>
                          <a:rPr lang="en-US" sz="2000" i="1">
                            <a:latin typeface="Cambria Math" panose="02040503050406030204" pitchFamily="18" charset="0"/>
                          </a:rPr>
                          <m:t>3</m:t>
                        </m:r>
                      </m:sup>
                    </m:sSup>
                  </m:oMath>
                </a14:m>
                <a:r>
                  <a:rPr lang="en-US" sz="2000" dirty="0"/>
                  <a:t> + 6 </a:t>
                </a:r>
                <a14:m>
                  <m:oMath xmlns:m="http://schemas.openxmlformats.org/officeDocument/2006/math">
                    <m:sSup>
                      <m:sSupPr>
                        <m:ctrlPr>
                          <a:rPr lang="pt-BR" sz="2000" i="1">
                            <a:latin typeface="Cambria Math" charset="0"/>
                          </a:rPr>
                        </m:ctrlPr>
                      </m:sSupPr>
                      <m:e>
                        <m:r>
                          <a:rPr lang="en-US" sz="2000" i="1">
                            <a:latin typeface="Cambria Math" panose="02040503050406030204" pitchFamily="18" charset="0"/>
                          </a:rPr>
                          <m:t>𝑅</m:t>
                        </m:r>
                      </m:e>
                      <m:sup>
                        <m:r>
                          <a:rPr lang="en-US" sz="2000" b="0" i="1" smtClean="0">
                            <a:latin typeface="Cambria Math" panose="02040503050406030204" pitchFamily="18" charset="0"/>
                          </a:rPr>
                          <m:t>2</m:t>
                        </m:r>
                      </m:sup>
                    </m:sSup>
                  </m:oMath>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685799" y="3739199"/>
                <a:ext cx="7275945" cy="734240"/>
              </a:xfrm>
              <a:prstGeom prst="rect">
                <a:avLst/>
              </a:prstGeom>
              <a:blipFill>
                <a:blip r:embed="rId4"/>
                <a:stretch>
                  <a:fillRect t="-3306" b="-10744"/>
                </a:stretch>
              </a:blipFill>
            </p:spPr>
            <p:txBody>
              <a:bodyPr/>
              <a:lstStyle/>
              <a:p>
                <a:r>
                  <a:rPr lang="en-US">
                    <a:noFill/>
                  </a:rPr>
                  <a:t> </a:t>
                </a:r>
              </a:p>
            </p:txBody>
          </p:sp>
        </mc:Fallback>
      </mc:AlternateContent>
    </p:spTree>
    <p:extLst>
      <p:ext uri="{BB962C8B-B14F-4D97-AF65-F5344CB8AC3E}">
        <p14:creationId xmlns:p14="http://schemas.microsoft.com/office/powerpoint/2010/main" val="312510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en-US" dirty="0"/>
              <a:t>2 out of 4 (TMR + hot standby)</a:t>
            </a:r>
            <a:endParaRPr lang="en-US" dirty="0"/>
          </a:p>
        </p:txBody>
      </p:sp>
      <p:sp>
        <p:nvSpPr>
          <p:cNvPr id="3" name="내용 개체 틀 2"/>
          <p:cNvSpPr>
            <a:spLocks noGrp="1"/>
          </p:cNvSpPr>
          <p:nvPr>
            <p:ph idx="1"/>
          </p:nvPr>
        </p:nvSpPr>
        <p:spPr>
          <a:xfrm>
            <a:off x="668338" y="1538289"/>
            <a:ext cx="7772400" cy="3079894"/>
          </a:xfrm>
        </p:spPr>
        <p:txBody>
          <a:bodyPr/>
          <a:lstStyle/>
          <a:p>
            <a:pPr marL="0" marR="0" indent="0">
              <a:spcBef>
                <a:spcPts val="0"/>
              </a:spcBef>
              <a:spcAft>
                <a:spcPts val="0"/>
              </a:spcAft>
              <a:buNone/>
            </a:pPr>
            <a:endParaRPr lang="en-US" dirty="0">
              <a:solidFill>
                <a:schemeClr val="tx1"/>
              </a:solidFill>
              <a:latin typeface="Times New Roman" panose="02020603050405020304" pitchFamily="18" charset="0"/>
              <a:ea typeface="MS Mincho"/>
            </a:endParaRPr>
          </a:p>
          <a:p>
            <a:pPr marL="0" marR="0" indent="0">
              <a:spcBef>
                <a:spcPts val="0"/>
              </a:spcBef>
              <a:spcAft>
                <a:spcPts val="0"/>
              </a:spcAft>
              <a:buNone/>
            </a:pPr>
            <a:endParaRPr lang="en-US" dirty="0">
              <a:solidFill>
                <a:schemeClr val="tx1"/>
              </a:solidFill>
              <a:latin typeface="Times New Roman" panose="02020603050405020304" pitchFamily="18" charset="0"/>
              <a:ea typeface="MS Mincho"/>
            </a:endParaRPr>
          </a:p>
          <a:p>
            <a:pPr marL="0" marR="0" indent="0">
              <a:spcBef>
                <a:spcPts val="0"/>
              </a:spcBef>
              <a:spcAft>
                <a:spcPts val="0"/>
              </a:spcAft>
              <a:buNone/>
            </a:pPr>
            <a:endParaRPr lang="en-US" dirty="0">
              <a:solidFill>
                <a:schemeClr val="tx1"/>
              </a:solidFill>
              <a:latin typeface="Times New Roman" panose="02020603050405020304" pitchFamily="18" charset="0"/>
              <a:ea typeface="MS Mincho"/>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nvPr>
            </p:nvGraphicFramePr>
            <p:xfrm>
              <a:off x="685800" y="1769364"/>
              <a:ext cx="7950199" cy="1674652"/>
            </p:xfrm>
            <a:graphic>
              <a:graphicData uri="http://schemas.openxmlformats.org/drawingml/2006/table">
                <a:tbl>
                  <a:tblPr firstRow="1" bandRow="1">
                    <a:tableStyleId>{5C22544A-7EE6-4342-B048-85BDC9FD1C3A}</a:tableStyleId>
                  </a:tblPr>
                  <a:tblGrid>
                    <a:gridCol w="888999">
                      <a:extLst>
                        <a:ext uri="{9D8B030D-6E8A-4147-A177-3AD203B41FA5}">
                          <a16:colId xmlns="" xmlns:a16="http://schemas.microsoft.com/office/drawing/2014/main" val="20000"/>
                        </a:ext>
                      </a:extLst>
                    </a:gridCol>
                    <a:gridCol w="1405467">
                      <a:extLst>
                        <a:ext uri="{9D8B030D-6E8A-4147-A177-3AD203B41FA5}">
                          <a16:colId xmlns="" xmlns:a16="http://schemas.microsoft.com/office/drawing/2014/main" val="20001"/>
                        </a:ext>
                      </a:extLst>
                    </a:gridCol>
                    <a:gridCol w="2024832">
                      <a:extLst>
                        <a:ext uri="{9D8B030D-6E8A-4147-A177-3AD203B41FA5}">
                          <a16:colId xmlns="" xmlns:a16="http://schemas.microsoft.com/office/drawing/2014/main" val="20002"/>
                        </a:ext>
                      </a:extLst>
                    </a:gridCol>
                    <a:gridCol w="2352435">
                      <a:extLst>
                        <a:ext uri="{9D8B030D-6E8A-4147-A177-3AD203B41FA5}">
                          <a16:colId xmlns="" xmlns:a16="http://schemas.microsoft.com/office/drawing/2014/main" val="20003"/>
                        </a:ext>
                      </a:extLst>
                    </a:gridCol>
                    <a:gridCol w="1278466">
                      <a:extLst>
                        <a:ext uri="{9D8B030D-6E8A-4147-A177-3AD203B41FA5}">
                          <a16:colId xmlns="" xmlns:a16="http://schemas.microsoft.com/office/drawing/2014/main" val="20004"/>
                        </a:ext>
                      </a:extLst>
                    </a:gridCol>
                  </a:tblGrid>
                  <a:tr h="349514">
                    <a:tc>
                      <a:txBody>
                        <a:bodyPr/>
                        <a:lstStyle/>
                        <a:p>
                          <a:r>
                            <a:rPr lang="en-US" dirty="0"/>
                            <a:t>0 failed</a:t>
                          </a:r>
                        </a:p>
                      </a:txBody>
                      <a:tcPr/>
                    </a:tc>
                    <a:tc>
                      <a:txBody>
                        <a:bodyPr/>
                        <a:lstStyle/>
                        <a:p>
                          <a:r>
                            <a:rPr lang="en-US" dirty="0"/>
                            <a:t>1 failed</a:t>
                          </a:r>
                        </a:p>
                      </a:txBody>
                      <a:tcPr/>
                    </a:tc>
                    <a:tc>
                      <a:txBody>
                        <a:bodyPr/>
                        <a:lstStyle/>
                        <a:p>
                          <a:r>
                            <a:rPr lang="en-US" dirty="0"/>
                            <a:t>2 failed</a:t>
                          </a:r>
                        </a:p>
                      </a:txBody>
                      <a:tcPr/>
                    </a:tc>
                    <a:tc>
                      <a:txBody>
                        <a:bodyPr/>
                        <a:lstStyle/>
                        <a:p>
                          <a:r>
                            <a:rPr lang="en-US" dirty="0"/>
                            <a:t>3 failed</a:t>
                          </a:r>
                        </a:p>
                      </a:txBody>
                      <a:tcPr/>
                    </a:tc>
                    <a:tc>
                      <a:txBody>
                        <a:bodyPr/>
                        <a:lstStyle/>
                        <a:p>
                          <a:r>
                            <a:rPr lang="en-US" dirty="0"/>
                            <a:t>4 failed</a:t>
                          </a:r>
                        </a:p>
                      </a:txBody>
                      <a:tcPr/>
                    </a:tc>
                    <a:extLst>
                      <a:ext uri="{0D108BD9-81ED-4DB2-BD59-A6C34878D82A}">
                        <a16:rowId xmlns="" xmlns:a16="http://schemas.microsoft.com/office/drawing/2014/main" val="10000"/>
                      </a:ext>
                    </a:extLst>
                  </a:tr>
                  <a:tr h="1034572">
                    <a:tc>
                      <a:txBody>
                        <a:bodyPr/>
                        <a:lstStyle/>
                        <a:p>
                          <a:r>
                            <a:rPr lang="en-US" dirty="0">
                              <a:solidFill>
                                <a:srgbClr val="FF0000"/>
                              </a:solidFill>
                            </a:rPr>
                            <a:t>R</a:t>
                          </a:r>
                          <a:r>
                            <a:rPr lang="en-US" baseline="30000" dirty="0">
                              <a:solidFill>
                                <a:srgbClr val="FF0000"/>
                              </a:solidFill>
                            </a:rPr>
                            <a:t>4</a:t>
                          </a:r>
                          <a:endParaRPr lang="en-US" dirty="0">
                            <a:solidFill>
                              <a:srgbClr val="FF0000"/>
                            </a:solidFill>
                          </a:endParaRPr>
                        </a:p>
                      </a:txBody>
                      <a:tcPr/>
                    </a:tc>
                    <a:tc>
                      <a:txBody>
                        <a:bodyPr/>
                        <a:lstStyle/>
                        <a:p>
                          <a14:m>
                            <m:oMath xmlns:m="http://schemas.openxmlformats.org/officeDocument/2006/math">
                              <m:d>
                                <m:dPr>
                                  <m:ctrlPr>
                                    <a:rPr lang="en-US" i="1" smtClean="0">
                                      <a:solidFill>
                                        <a:srgbClr val="FF0000"/>
                                      </a:solidFill>
                                      <a:latin typeface="Cambria Math" charset="0"/>
                                      <a:ea typeface="MS Mincho"/>
                                    </a:rPr>
                                  </m:ctrlPr>
                                </m:dPr>
                                <m:e>
                                  <m:m>
                                    <m:mPr>
                                      <m:mcs>
                                        <m:mc>
                                          <m:mcPr>
                                            <m:count m:val="1"/>
                                            <m:mcJc m:val="center"/>
                                          </m:mcPr>
                                        </m:mc>
                                      </m:mcs>
                                      <m:ctrlPr>
                                        <a:rPr lang="en-US" i="1">
                                          <a:solidFill>
                                            <a:srgbClr val="FF0000"/>
                                          </a:solidFill>
                                          <a:latin typeface="Cambria Math" charset="0"/>
                                          <a:ea typeface="MS Mincho"/>
                                        </a:rPr>
                                      </m:ctrlPr>
                                    </m:mPr>
                                    <m:mr>
                                      <m:e>
                                        <m:r>
                                          <a:rPr lang="en-US" b="0" i="1" smtClean="0">
                                            <a:solidFill>
                                              <a:srgbClr val="FF0000"/>
                                            </a:solidFill>
                                            <a:latin typeface="Cambria Math" charset="0"/>
                                            <a:ea typeface="MS Mincho"/>
                                          </a:rPr>
                                          <m:t>4</m:t>
                                        </m:r>
                                      </m:e>
                                    </m:mr>
                                    <m:mr>
                                      <m:e>
                                        <m:r>
                                          <a:rPr lang="en-US" b="0" i="1" smtClean="0">
                                            <a:solidFill>
                                              <a:srgbClr val="FF0000"/>
                                            </a:solidFill>
                                            <a:latin typeface="Cambria Math" charset="0"/>
                                            <a:ea typeface="MS Mincho"/>
                                          </a:rPr>
                                          <m:t>1</m:t>
                                        </m:r>
                                      </m:e>
                                    </m:mr>
                                  </m:m>
                                </m:e>
                              </m:d>
                              <m:r>
                                <a:rPr lang="en-US" b="0" i="1" smtClean="0">
                                  <a:solidFill>
                                    <a:srgbClr val="FF0000"/>
                                  </a:solidFill>
                                  <a:latin typeface="Cambria Math" charset="0"/>
                                  <a:ea typeface="MS Mincho"/>
                                </a:rPr>
                                <m:t>(1</m:t>
                              </m:r>
                            </m:oMath>
                          </a14:m>
                          <a:r>
                            <a:rPr lang="en-US" dirty="0">
                              <a:solidFill>
                                <a:srgbClr val="FF0000"/>
                              </a:solidFill>
                            </a:rPr>
                            <a:t>-R)R</a:t>
                          </a:r>
                          <a:r>
                            <a:rPr lang="en-US" baseline="30000" dirty="0">
                              <a:solidFill>
                                <a:srgbClr val="FF0000"/>
                              </a:solidFill>
                            </a:rPr>
                            <a:t>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en-US" i="1" smtClean="0">
                                        <a:solidFill>
                                          <a:srgbClr val="FF0000"/>
                                        </a:solidFill>
                                        <a:latin typeface="Cambria Math" charset="0"/>
                                        <a:ea typeface="MS Mincho"/>
                                      </a:rPr>
                                    </m:ctrlPr>
                                  </m:dPr>
                                  <m:e>
                                    <m:m>
                                      <m:mPr>
                                        <m:mcs>
                                          <m:mc>
                                            <m:mcPr>
                                              <m:count m:val="1"/>
                                              <m:mcJc m:val="center"/>
                                            </m:mcPr>
                                          </m:mc>
                                        </m:mcs>
                                        <m:ctrlPr>
                                          <a:rPr lang="en-US" i="1">
                                            <a:solidFill>
                                              <a:srgbClr val="FF0000"/>
                                            </a:solidFill>
                                            <a:latin typeface="Cambria Math" charset="0"/>
                                            <a:ea typeface="MS Mincho"/>
                                          </a:rPr>
                                        </m:ctrlPr>
                                      </m:mPr>
                                      <m:mr>
                                        <m:e>
                                          <m:r>
                                            <a:rPr lang="en-US" b="0" i="1" smtClean="0">
                                              <a:solidFill>
                                                <a:srgbClr val="FF0000"/>
                                              </a:solidFill>
                                              <a:latin typeface="Cambria Math" charset="0"/>
                                              <a:ea typeface="MS Mincho"/>
                                            </a:rPr>
                                            <m:t>4</m:t>
                                          </m:r>
                                        </m:e>
                                      </m:mr>
                                      <m:mr>
                                        <m:e>
                                          <m:r>
                                            <a:rPr lang="en-US" b="0" i="1" smtClean="0">
                                              <a:solidFill>
                                                <a:srgbClr val="FF0000"/>
                                              </a:solidFill>
                                              <a:latin typeface="Cambria Math" charset="0"/>
                                              <a:ea typeface="MS Mincho"/>
                                            </a:rPr>
                                            <m:t>2</m:t>
                                          </m:r>
                                        </m:e>
                                      </m:mr>
                                    </m:m>
                                  </m:e>
                                </m:d>
                                <m:r>
                                  <a:rPr lang="en-US" b="0" i="1" smtClean="0">
                                    <a:solidFill>
                                      <a:srgbClr val="FF0000"/>
                                    </a:solidFill>
                                    <a:latin typeface="Cambria Math" charset="0"/>
                                    <a:ea typeface="MS Mincho"/>
                                  </a:rPr>
                                  <m:t>(1</m:t>
                                </m:r>
                                <m:r>
                                  <m:rPr>
                                    <m:nor/>
                                  </m:rPr>
                                  <a:rPr lang="en-US" dirty="0" smtClean="0">
                                    <a:solidFill>
                                      <a:srgbClr val="FF0000"/>
                                    </a:solidFill>
                                  </a:rPr>
                                  <m:t>−</m:t>
                                </m:r>
                                <m:r>
                                  <m:rPr>
                                    <m:nor/>
                                  </m:rPr>
                                  <a:rPr lang="en-US" dirty="0" smtClean="0">
                                    <a:solidFill>
                                      <a:srgbClr val="FF0000"/>
                                    </a:solidFill>
                                  </a:rPr>
                                  <m:t>R</m:t>
                                </m:r>
                                <m:r>
                                  <m:rPr>
                                    <m:nor/>
                                  </m:rPr>
                                  <a:rPr lang="en-US" dirty="0" smtClean="0">
                                    <a:solidFill>
                                      <a:srgbClr val="FF0000"/>
                                    </a:solidFill>
                                  </a:rPr>
                                  <m:t>)2</m:t>
                                </m:r>
                                <m:r>
                                  <m:rPr>
                                    <m:nor/>
                                  </m:rPr>
                                  <a:rPr lang="en-US" dirty="0" smtClean="0">
                                    <a:solidFill>
                                      <a:srgbClr val="FF0000"/>
                                    </a:solidFill>
                                  </a:rPr>
                                  <m:t>R</m:t>
                                </m:r>
                                <m:r>
                                  <m:rPr>
                                    <m:nor/>
                                  </m:rPr>
                                  <a:rPr lang="en-US" b="0" i="0" baseline="30000" dirty="0" smtClean="0">
                                    <a:solidFill>
                                      <a:srgbClr val="FF0000"/>
                                    </a:solidFill>
                                  </a:rPr>
                                  <m:t>2</m:t>
                                </m:r>
                              </m:oMath>
                            </m:oMathPara>
                          </a14:m>
                          <a:endParaRPr lang="en-US" baseline="30000" dirty="0">
                            <a:solidFill>
                              <a:srgbClr val="FF0000"/>
                            </a:solidFill>
                          </a:endParaRPr>
                        </a:p>
                        <a:p>
                          <a:endParaRPr lang="en-US" dirty="0">
                            <a:solidFill>
                              <a:srgbClr val="FF0000"/>
                            </a:solidFill>
                          </a:endParaRPr>
                        </a:p>
                      </a:txBody>
                      <a:tcPr/>
                    </a:tc>
                    <a:tc>
                      <a:txBody>
                        <a:bodyPr/>
                        <a:lstStyle/>
                        <a:p>
                          <a:pPr marL="0" marR="0" indent="0">
                            <a:spcBef>
                              <a:spcPts val="0"/>
                            </a:spcBef>
                            <a:spcAft>
                              <a:spcPts val="0"/>
                            </a:spcAft>
                            <a:buNone/>
                          </a:pPr>
                          <a14:m>
                            <m:oMathPara xmlns:m="http://schemas.openxmlformats.org/officeDocument/2006/math">
                              <m:oMathParaPr>
                                <m:jc m:val="left"/>
                              </m:oMathParaPr>
                              <m:oMath xmlns:m="http://schemas.openxmlformats.org/officeDocument/2006/math">
                                <m:d>
                                  <m:dPr>
                                    <m:ctrlPr>
                                      <a:rPr lang="en-US" i="1">
                                        <a:solidFill>
                                          <a:schemeClr val="tx1"/>
                                        </a:solidFill>
                                        <a:latin typeface="Cambria Math" charset="0"/>
                                        <a:ea typeface="MS Mincho"/>
                                      </a:rPr>
                                    </m:ctrlPr>
                                  </m:dPr>
                                  <m:e>
                                    <m:m>
                                      <m:mPr>
                                        <m:mcs>
                                          <m:mc>
                                            <m:mcPr>
                                              <m:count m:val="1"/>
                                              <m:mcJc m:val="center"/>
                                            </m:mcPr>
                                          </m:mc>
                                        </m:mcs>
                                        <m:ctrlPr>
                                          <a:rPr lang="en-US" i="1">
                                            <a:solidFill>
                                              <a:schemeClr val="tx1"/>
                                            </a:solidFill>
                                            <a:latin typeface="Cambria Math" charset="0"/>
                                            <a:ea typeface="MS Mincho"/>
                                          </a:rPr>
                                        </m:ctrlPr>
                                      </m:mPr>
                                      <m:mr>
                                        <m:e>
                                          <m:r>
                                            <a:rPr lang="en-US" b="0" i="1" smtClean="0">
                                              <a:solidFill>
                                                <a:schemeClr val="tx1"/>
                                              </a:solidFill>
                                              <a:latin typeface="Cambria Math" charset="0"/>
                                              <a:ea typeface="MS Mincho"/>
                                            </a:rPr>
                                            <m:t>4</m:t>
                                          </m:r>
                                        </m:e>
                                      </m:mr>
                                      <m:mr>
                                        <m:e>
                                          <m:r>
                                            <a:rPr lang="en-US" b="0" i="1" smtClean="0">
                                              <a:solidFill>
                                                <a:schemeClr val="tx1"/>
                                              </a:solidFill>
                                              <a:latin typeface="Cambria Math" charset="0"/>
                                              <a:ea typeface="MS Mincho"/>
                                            </a:rPr>
                                            <m:t>3</m:t>
                                          </m:r>
                                        </m:e>
                                      </m:mr>
                                    </m:m>
                                  </m:e>
                                </m:d>
                                <m:r>
                                  <a:rPr lang="en-US" i="1">
                                    <a:solidFill>
                                      <a:schemeClr val="tx1"/>
                                    </a:solidFill>
                                    <a:latin typeface="Cambria Math" panose="02040503050406030204" pitchFamily="18" charset="0"/>
                                    <a:ea typeface="MS Mincho"/>
                                  </a:rPr>
                                  <m:t>𝑅</m:t>
                                </m:r>
                                <m:sSup>
                                  <m:sSupPr>
                                    <m:ctrlPr>
                                      <a:rPr lang="en-US" i="1">
                                        <a:solidFill>
                                          <a:schemeClr val="tx1"/>
                                        </a:solidFill>
                                        <a:latin typeface="Cambria Math" charset="0"/>
                                        <a:ea typeface="MS Mincho"/>
                                      </a:rPr>
                                    </m:ctrlPr>
                                  </m:sSupPr>
                                  <m:e>
                                    <m:d>
                                      <m:dPr>
                                        <m:ctrlPr>
                                          <a:rPr lang="en-US" i="1">
                                            <a:solidFill>
                                              <a:schemeClr val="tx1"/>
                                            </a:solidFill>
                                            <a:latin typeface="Cambria Math" charset="0"/>
                                            <a:ea typeface="MS Mincho"/>
                                          </a:rPr>
                                        </m:ctrlPr>
                                      </m:dPr>
                                      <m:e>
                                        <m:r>
                                          <a:rPr lang="en-US" i="1">
                                            <a:solidFill>
                                              <a:schemeClr val="tx1"/>
                                            </a:solidFill>
                                            <a:latin typeface="Cambria Math" panose="02040503050406030204" pitchFamily="18" charset="0"/>
                                            <a:ea typeface="MS Mincho"/>
                                          </a:rPr>
                                          <m:t>1−</m:t>
                                        </m:r>
                                        <m:r>
                                          <a:rPr lang="en-US" i="1">
                                            <a:solidFill>
                                              <a:schemeClr val="tx1"/>
                                            </a:solidFill>
                                            <a:latin typeface="Cambria Math" panose="02040503050406030204" pitchFamily="18" charset="0"/>
                                            <a:ea typeface="MS Mincho"/>
                                          </a:rPr>
                                          <m:t>𝑅</m:t>
                                        </m:r>
                                      </m:e>
                                    </m:d>
                                  </m:e>
                                  <m:sup>
                                    <m:r>
                                      <a:rPr lang="en-US" i="1">
                                        <a:solidFill>
                                          <a:schemeClr val="tx1"/>
                                        </a:solidFill>
                                        <a:latin typeface="Cambria Math" panose="02040503050406030204" pitchFamily="18" charset="0"/>
                                        <a:ea typeface="MS Mincho"/>
                                      </a:rPr>
                                      <m:t>3</m:t>
                                    </m:r>
                                  </m:sup>
                                </m:sSup>
                              </m:oMath>
                            </m:oMathPara>
                          </a14:m>
                          <a:endParaRPr lang="en-US" dirty="0">
                            <a:solidFill>
                              <a:schemeClr val="tx1"/>
                            </a:solidFill>
                            <a:latin typeface="Times New Roman" panose="02020603050405020304" pitchFamily="18" charset="0"/>
                            <a:ea typeface="MS Mincho"/>
                          </a:endParaRPr>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charset="0"/>
                                        <a:ea typeface="MS Mincho"/>
                                      </a:rPr>
                                    </m:ctrlPr>
                                  </m:sSupPr>
                                  <m:e>
                                    <m:d>
                                      <m:dPr>
                                        <m:ctrlPr>
                                          <a:rPr lang="en-US" i="1">
                                            <a:solidFill>
                                              <a:schemeClr val="tx1"/>
                                            </a:solidFill>
                                            <a:latin typeface="Cambria Math" charset="0"/>
                                            <a:ea typeface="MS Mincho"/>
                                          </a:rPr>
                                        </m:ctrlPr>
                                      </m:dPr>
                                      <m:e>
                                        <m:r>
                                          <a:rPr lang="en-US" i="1">
                                            <a:solidFill>
                                              <a:schemeClr val="tx1"/>
                                            </a:solidFill>
                                            <a:latin typeface="Cambria Math" panose="02040503050406030204" pitchFamily="18" charset="0"/>
                                            <a:ea typeface="MS Mincho"/>
                                          </a:rPr>
                                          <m:t>1−</m:t>
                                        </m:r>
                                        <m:r>
                                          <a:rPr lang="en-US" i="1">
                                            <a:solidFill>
                                              <a:schemeClr val="tx1"/>
                                            </a:solidFill>
                                            <a:latin typeface="Cambria Math" panose="02040503050406030204" pitchFamily="18" charset="0"/>
                                            <a:ea typeface="MS Mincho"/>
                                          </a:rPr>
                                          <m:t>𝑅</m:t>
                                        </m:r>
                                      </m:e>
                                    </m:d>
                                  </m:e>
                                  <m:sup>
                                    <m:r>
                                      <a:rPr lang="en-US" i="1">
                                        <a:solidFill>
                                          <a:schemeClr val="tx1"/>
                                        </a:solidFill>
                                        <a:latin typeface="Cambria Math" panose="02040503050406030204" pitchFamily="18" charset="0"/>
                                        <a:ea typeface="MS Mincho"/>
                                      </a:rPr>
                                      <m:t>4</m:t>
                                    </m:r>
                                  </m:sup>
                                </m:sSup>
                                <m:r>
                                  <a:rPr lang="en-US" b="0" i="1" smtClean="0">
                                    <a:solidFill>
                                      <a:schemeClr val="tx1"/>
                                    </a:solidFill>
                                    <a:latin typeface="Cambria Math" charset="0"/>
                                    <a:ea typeface="MS Mincho"/>
                                  </a:rPr>
                                  <m:t> </m:t>
                                </m:r>
                              </m:oMath>
                            </m:oMathPara>
                          </a14:m>
                          <a:endParaRPr lang="en-US" dirty="0"/>
                        </a:p>
                      </a:txBody>
                      <a:tcPr/>
                    </a:tc>
                    <a:extLst>
                      <a:ext uri="{0D108BD9-81ED-4DB2-BD59-A6C34878D82A}">
                        <a16:rowId xmlns=""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604893475"/>
                  </p:ext>
                </p:extLst>
              </p:nvPr>
            </p:nvGraphicFramePr>
            <p:xfrm>
              <a:off x="685800" y="1769364"/>
              <a:ext cx="7950199" cy="1674652"/>
            </p:xfrm>
            <a:graphic>
              <a:graphicData uri="http://schemas.openxmlformats.org/drawingml/2006/table">
                <a:tbl>
                  <a:tblPr firstRow="1" bandRow="1">
                    <a:tableStyleId>{5C22544A-7EE6-4342-B048-85BDC9FD1C3A}</a:tableStyleId>
                  </a:tblPr>
                  <a:tblGrid>
                    <a:gridCol w="888999">
                      <a:extLst>
                        <a:ext uri="{9D8B030D-6E8A-4147-A177-3AD203B41FA5}">
                          <a16:colId xmlns:a16="http://schemas.microsoft.com/office/drawing/2014/main" val="20000"/>
                        </a:ext>
                      </a:extLst>
                    </a:gridCol>
                    <a:gridCol w="1405467">
                      <a:extLst>
                        <a:ext uri="{9D8B030D-6E8A-4147-A177-3AD203B41FA5}">
                          <a16:colId xmlns:a16="http://schemas.microsoft.com/office/drawing/2014/main" val="20001"/>
                        </a:ext>
                      </a:extLst>
                    </a:gridCol>
                    <a:gridCol w="2024832">
                      <a:extLst>
                        <a:ext uri="{9D8B030D-6E8A-4147-A177-3AD203B41FA5}">
                          <a16:colId xmlns:a16="http://schemas.microsoft.com/office/drawing/2014/main" val="20002"/>
                        </a:ext>
                      </a:extLst>
                    </a:gridCol>
                    <a:gridCol w="2352435">
                      <a:extLst>
                        <a:ext uri="{9D8B030D-6E8A-4147-A177-3AD203B41FA5}">
                          <a16:colId xmlns:a16="http://schemas.microsoft.com/office/drawing/2014/main" val="20003"/>
                        </a:ext>
                      </a:extLst>
                    </a:gridCol>
                    <a:gridCol w="1278466">
                      <a:extLst>
                        <a:ext uri="{9D8B030D-6E8A-4147-A177-3AD203B41FA5}">
                          <a16:colId xmlns:a16="http://schemas.microsoft.com/office/drawing/2014/main" val="20004"/>
                        </a:ext>
                      </a:extLst>
                    </a:gridCol>
                  </a:tblGrid>
                  <a:tr h="640080">
                    <a:tc>
                      <a:txBody>
                        <a:bodyPr/>
                        <a:lstStyle/>
                        <a:p>
                          <a:r>
                            <a:rPr lang="en-US" dirty="0"/>
                            <a:t>0 failed</a:t>
                          </a:r>
                        </a:p>
                      </a:txBody>
                      <a:tcPr/>
                    </a:tc>
                    <a:tc>
                      <a:txBody>
                        <a:bodyPr/>
                        <a:lstStyle/>
                        <a:p>
                          <a:r>
                            <a:rPr lang="en-US" dirty="0"/>
                            <a:t>1 failed</a:t>
                          </a:r>
                        </a:p>
                      </a:txBody>
                      <a:tcPr/>
                    </a:tc>
                    <a:tc>
                      <a:txBody>
                        <a:bodyPr/>
                        <a:lstStyle/>
                        <a:p>
                          <a:r>
                            <a:rPr lang="en-US" dirty="0"/>
                            <a:t>2 failed</a:t>
                          </a:r>
                        </a:p>
                      </a:txBody>
                      <a:tcPr/>
                    </a:tc>
                    <a:tc>
                      <a:txBody>
                        <a:bodyPr/>
                        <a:lstStyle/>
                        <a:p>
                          <a:r>
                            <a:rPr lang="en-US" dirty="0"/>
                            <a:t>3 failed</a:t>
                          </a:r>
                        </a:p>
                      </a:txBody>
                      <a:tcPr/>
                    </a:tc>
                    <a:tc>
                      <a:txBody>
                        <a:bodyPr/>
                        <a:lstStyle/>
                        <a:p>
                          <a:r>
                            <a:rPr lang="en-US" dirty="0"/>
                            <a:t>4 failed</a:t>
                          </a:r>
                        </a:p>
                      </a:txBody>
                      <a:tcPr/>
                    </a:tc>
                    <a:extLst>
                      <a:ext uri="{0D108BD9-81ED-4DB2-BD59-A6C34878D82A}">
                        <a16:rowId xmlns:a16="http://schemas.microsoft.com/office/drawing/2014/main" val="10000"/>
                      </a:ext>
                    </a:extLst>
                  </a:tr>
                  <a:tr h="1034572">
                    <a:tc>
                      <a:txBody>
                        <a:bodyPr/>
                        <a:lstStyle/>
                        <a:p>
                          <a:r>
                            <a:rPr lang="en-US" dirty="0">
                              <a:solidFill>
                                <a:srgbClr val="FF0000"/>
                              </a:solidFill>
                            </a:rPr>
                            <a:t>R</a:t>
                          </a:r>
                          <a:r>
                            <a:rPr lang="en-US" baseline="30000" dirty="0">
                              <a:solidFill>
                                <a:srgbClr val="FF0000"/>
                              </a:solidFill>
                            </a:rPr>
                            <a:t>4</a:t>
                          </a:r>
                          <a:endParaRPr lang="en-US" dirty="0">
                            <a:solidFill>
                              <a:srgbClr val="FF0000"/>
                            </a:solidFill>
                          </a:endParaRPr>
                        </a:p>
                      </a:txBody>
                      <a:tcPr/>
                    </a:tc>
                    <a:tc>
                      <a:txBody>
                        <a:bodyPr/>
                        <a:lstStyle/>
                        <a:p>
                          <a:endParaRPr lang="en-US"/>
                        </a:p>
                      </a:txBody>
                      <a:tcPr>
                        <a:blipFill>
                          <a:blip r:embed="rId2"/>
                          <a:stretch>
                            <a:fillRect l="-63636" t="-64706" r="-403463" b="-1765"/>
                          </a:stretch>
                        </a:blipFill>
                      </a:tcPr>
                    </a:tc>
                    <a:tc>
                      <a:txBody>
                        <a:bodyPr/>
                        <a:lstStyle/>
                        <a:p>
                          <a:endParaRPr lang="en-US"/>
                        </a:p>
                      </a:txBody>
                      <a:tcPr>
                        <a:blipFill>
                          <a:blip r:embed="rId2"/>
                          <a:stretch>
                            <a:fillRect l="-113855" t="-64706" r="-180723" b="-1765"/>
                          </a:stretch>
                        </a:blipFill>
                      </a:tcPr>
                    </a:tc>
                    <a:tc>
                      <a:txBody>
                        <a:bodyPr/>
                        <a:lstStyle/>
                        <a:p>
                          <a:endParaRPr lang="en-US"/>
                        </a:p>
                      </a:txBody>
                      <a:tcPr>
                        <a:blipFill>
                          <a:blip r:embed="rId2"/>
                          <a:stretch>
                            <a:fillRect l="-183938" t="-64706" r="-55440" b="-1765"/>
                          </a:stretch>
                        </a:blipFill>
                      </a:tcPr>
                    </a:tc>
                    <a:tc>
                      <a:txBody>
                        <a:bodyPr/>
                        <a:lstStyle/>
                        <a:p>
                          <a:endParaRPr lang="en-US"/>
                        </a:p>
                      </a:txBody>
                      <a:tcPr>
                        <a:blipFill>
                          <a:blip r:embed="rId2"/>
                          <a:stretch>
                            <a:fillRect l="-521905" t="-64706" r="-1905" b="-1765"/>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685799" y="3739199"/>
                <a:ext cx="7275945" cy="734240"/>
              </a:xfrm>
              <a:prstGeom prst="rect">
                <a:avLst/>
              </a:prstGeom>
              <a:noFill/>
            </p:spPr>
            <p:txBody>
              <a:bodyPr wrap="square" rtlCol="0">
                <a:spAutoFit/>
              </a:bodyPr>
              <a:lstStyle/>
              <a:p>
                <a14:m>
                  <m:oMath xmlns:m="http://schemas.openxmlformats.org/officeDocument/2006/math">
                    <m:r>
                      <a:rPr lang="en-US" sz="2000" i="1" smtClean="0">
                        <a:latin typeface="Cambria Math" panose="02040503050406030204" pitchFamily="18" charset="0"/>
                      </a:rPr>
                      <m:t>𝑅</m:t>
                    </m:r>
                  </m:oMath>
                </a14:m>
                <a:r>
                  <a:rPr lang="en-US" sz="2000" baseline="-25000" dirty="0" err="1"/>
                  <a:t>TMR+hot_backup</a:t>
                </a:r>
                <a:r>
                  <a:rPr lang="en-US" sz="2000" dirty="0"/>
                  <a:t> = </a:t>
                </a:r>
                <a14:m>
                  <m:oMath xmlns:m="http://schemas.openxmlformats.org/officeDocument/2006/math">
                    <m:sSup>
                      <m:sSupPr>
                        <m:ctrlPr>
                          <a:rPr lang="pt-BR" sz="2000" i="1" smtClean="0">
                            <a:latin typeface="Cambria Math" charset="0"/>
                          </a:rPr>
                        </m:ctrlPr>
                      </m:sSupPr>
                      <m:e>
                        <m:r>
                          <a:rPr lang="en-US" sz="2000" i="1">
                            <a:latin typeface="Cambria Math" panose="02040503050406030204" pitchFamily="18" charset="0"/>
                          </a:rPr>
                          <m:t>𝑅</m:t>
                        </m:r>
                      </m:e>
                      <m:sup>
                        <m:r>
                          <a:rPr lang="en-US" sz="2000" b="0" i="1" smtClean="0">
                            <a:latin typeface="Cambria Math" panose="02040503050406030204" pitchFamily="18" charset="0"/>
                          </a:rPr>
                          <m:t>4</m:t>
                        </m:r>
                      </m:sup>
                    </m:sSup>
                    <m:r>
                      <a:rPr lang="en-US" sz="2000" b="0" i="1" smtClean="0">
                        <a:latin typeface="Cambria Math" panose="02040503050406030204" pitchFamily="18" charset="0"/>
                      </a:rPr>
                      <m:t>+ 4 </m:t>
                    </m:r>
                    <m:sSup>
                      <m:sSupPr>
                        <m:ctrlPr>
                          <a:rPr lang="pt-BR" sz="2000" i="1">
                            <a:latin typeface="Cambria Math" charset="0"/>
                          </a:rPr>
                        </m:ctrlPr>
                      </m:sSupPr>
                      <m:e>
                        <m:r>
                          <a:rPr lang="en-US" sz="2000" i="1">
                            <a:latin typeface="Cambria Math" panose="02040503050406030204" pitchFamily="18" charset="0"/>
                          </a:rPr>
                          <m:t>𝑅</m:t>
                        </m:r>
                      </m:e>
                      <m:sup>
                        <m:r>
                          <a:rPr lang="en-US" sz="2000" b="0" i="1" smtClean="0">
                            <a:latin typeface="Cambria Math" panose="02040503050406030204" pitchFamily="18" charset="0"/>
                          </a:rPr>
                          <m:t>3</m:t>
                        </m:r>
                      </m:sup>
                    </m:sSup>
                    <m:sSup>
                      <m:sSupPr>
                        <m:ctrlPr>
                          <a:rPr lang="pt-BR" sz="2000" i="1">
                            <a:latin typeface="Cambria Math" charset="0"/>
                          </a:rPr>
                        </m:ctrlPr>
                      </m:sSupPr>
                      <m:e>
                        <m:r>
                          <a:rPr lang="en-US" sz="2000" i="1">
                            <a:latin typeface="Cambria Math" panose="02040503050406030204" pitchFamily="18" charset="0"/>
                          </a:rPr>
                          <m:t>(1−</m:t>
                        </m:r>
                        <m:r>
                          <a:rPr lang="en-US" sz="2000" i="1">
                            <a:latin typeface="Cambria Math" panose="02040503050406030204" pitchFamily="18" charset="0"/>
                          </a:rPr>
                          <m:t>𝑅</m:t>
                        </m:r>
                        <m:r>
                          <a:rPr lang="en-US" sz="2000" i="1">
                            <a:latin typeface="Cambria Math" panose="02040503050406030204" pitchFamily="18" charset="0"/>
                          </a:rPr>
                          <m:t>)</m:t>
                        </m:r>
                      </m:e>
                      <m:sup>
                        <m:r>
                          <a:rPr lang="en-US" sz="2000" i="1">
                            <a:latin typeface="Cambria Math" panose="02040503050406030204" pitchFamily="18" charset="0"/>
                          </a:rPr>
                          <m:t>1</m:t>
                        </m:r>
                      </m:sup>
                    </m:sSup>
                    <m:r>
                      <a:rPr lang="en-US" sz="2000" i="1">
                        <a:latin typeface="Cambria Math" panose="02040503050406030204" pitchFamily="18" charset="0"/>
                      </a:rPr>
                      <m:t>+</m:t>
                    </m:r>
                    <m:r>
                      <a:rPr lang="en-US" sz="2000" b="0" i="1" smtClean="0">
                        <a:latin typeface="Cambria Math" panose="02040503050406030204" pitchFamily="18" charset="0"/>
                      </a:rPr>
                      <m:t>6 </m:t>
                    </m:r>
                    <m:sSup>
                      <m:sSupPr>
                        <m:ctrlPr>
                          <a:rPr lang="pt-BR" sz="2000" i="1">
                            <a:latin typeface="Cambria Math" charset="0"/>
                          </a:rPr>
                        </m:ctrlPr>
                      </m:sSupPr>
                      <m:e>
                        <m:r>
                          <a:rPr lang="en-US" sz="2000" i="1">
                            <a:latin typeface="Cambria Math" panose="02040503050406030204" pitchFamily="18" charset="0"/>
                          </a:rPr>
                          <m:t>𝑅</m:t>
                        </m:r>
                      </m:e>
                      <m:sup>
                        <m:r>
                          <a:rPr lang="en-US" sz="2000" b="0" i="1" smtClean="0">
                            <a:latin typeface="Cambria Math" panose="02040503050406030204" pitchFamily="18" charset="0"/>
                          </a:rPr>
                          <m:t>2</m:t>
                        </m:r>
                      </m:sup>
                    </m:sSup>
                    <m:sSup>
                      <m:sSupPr>
                        <m:ctrlPr>
                          <a:rPr lang="pt-BR" sz="2000" i="1">
                            <a:latin typeface="Cambria Math" charset="0"/>
                          </a:rPr>
                        </m:ctrlPr>
                      </m:sSupPr>
                      <m:e>
                        <m:r>
                          <a:rPr lang="en-US" sz="2000" i="1">
                            <a:latin typeface="Cambria Math" panose="02040503050406030204" pitchFamily="18" charset="0"/>
                          </a:rPr>
                          <m:t>(1−</m:t>
                        </m:r>
                        <m:r>
                          <a:rPr lang="en-US" sz="2000" i="1">
                            <a:latin typeface="Cambria Math" panose="02040503050406030204" pitchFamily="18" charset="0"/>
                          </a:rPr>
                          <m:t>𝑅</m:t>
                        </m:r>
                        <m:r>
                          <a:rPr lang="en-US" sz="2000" i="1">
                            <a:latin typeface="Cambria Math" panose="02040503050406030204" pitchFamily="18" charset="0"/>
                          </a:rPr>
                          <m:t>)</m:t>
                        </m:r>
                      </m:e>
                      <m:sup>
                        <m:r>
                          <a:rPr lang="en-US" sz="2000" b="0" i="1" smtClean="0">
                            <a:latin typeface="Cambria Math" panose="02040503050406030204" pitchFamily="18" charset="0"/>
                          </a:rPr>
                          <m:t>2</m:t>
                        </m:r>
                      </m:sup>
                    </m:sSup>
                  </m:oMath>
                </a14:m>
                <a:endParaRPr lang="en-US" sz="2000" dirty="0"/>
              </a:p>
              <a:p>
                <a:r>
                  <a:rPr lang="en-US" sz="2000" dirty="0"/>
                  <a:t>                       = 3</a:t>
                </a:r>
                <a:r>
                  <a:rPr lang="pt-BR" sz="2000" dirty="0"/>
                  <a:t> </a:t>
                </a:r>
                <a14:m>
                  <m:oMath xmlns:m="http://schemas.openxmlformats.org/officeDocument/2006/math">
                    <m:sSup>
                      <m:sSupPr>
                        <m:ctrlPr>
                          <a:rPr lang="pt-BR" sz="2000" i="1">
                            <a:latin typeface="Cambria Math" charset="0"/>
                          </a:rPr>
                        </m:ctrlPr>
                      </m:sSupPr>
                      <m:e>
                        <m:r>
                          <a:rPr lang="en-US" sz="2000" i="1">
                            <a:latin typeface="Cambria Math" panose="02040503050406030204" pitchFamily="18" charset="0"/>
                          </a:rPr>
                          <m:t>𝑅</m:t>
                        </m:r>
                      </m:e>
                      <m:sup>
                        <m:r>
                          <a:rPr lang="en-US" sz="2000" i="1">
                            <a:latin typeface="Cambria Math" panose="02040503050406030204" pitchFamily="18" charset="0"/>
                          </a:rPr>
                          <m:t>4</m:t>
                        </m:r>
                      </m:sup>
                    </m:sSup>
                  </m:oMath>
                </a14:m>
                <a:r>
                  <a:rPr lang="en-US" sz="2000" dirty="0"/>
                  <a:t> - 8</a:t>
                </a:r>
                <a:r>
                  <a:rPr lang="pt-BR" sz="2000" dirty="0"/>
                  <a:t> </a:t>
                </a:r>
                <a14:m>
                  <m:oMath xmlns:m="http://schemas.openxmlformats.org/officeDocument/2006/math">
                    <m:sSup>
                      <m:sSupPr>
                        <m:ctrlPr>
                          <a:rPr lang="pt-BR" sz="2000" i="1">
                            <a:latin typeface="Cambria Math" charset="0"/>
                          </a:rPr>
                        </m:ctrlPr>
                      </m:sSupPr>
                      <m:e>
                        <m:r>
                          <a:rPr lang="en-US" sz="2000" i="1">
                            <a:latin typeface="Cambria Math" panose="02040503050406030204" pitchFamily="18" charset="0"/>
                          </a:rPr>
                          <m:t>𝑅</m:t>
                        </m:r>
                      </m:e>
                      <m:sup>
                        <m:r>
                          <a:rPr lang="en-US" sz="2000" b="0" i="1" smtClean="0">
                            <a:latin typeface="Cambria Math" panose="02040503050406030204" pitchFamily="18" charset="0"/>
                          </a:rPr>
                          <m:t>3</m:t>
                        </m:r>
                      </m:sup>
                    </m:sSup>
                  </m:oMath>
                </a14:m>
                <a:r>
                  <a:rPr lang="en-US" sz="2000" dirty="0"/>
                  <a:t> + 6 </a:t>
                </a:r>
                <a14:m>
                  <m:oMath xmlns:m="http://schemas.openxmlformats.org/officeDocument/2006/math">
                    <m:sSup>
                      <m:sSupPr>
                        <m:ctrlPr>
                          <a:rPr lang="pt-BR" sz="2000" i="1">
                            <a:latin typeface="Cambria Math" charset="0"/>
                          </a:rPr>
                        </m:ctrlPr>
                      </m:sSupPr>
                      <m:e>
                        <m:r>
                          <a:rPr lang="en-US" sz="2000" i="1">
                            <a:latin typeface="Cambria Math" panose="02040503050406030204" pitchFamily="18" charset="0"/>
                          </a:rPr>
                          <m:t>𝑅</m:t>
                        </m:r>
                      </m:e>
                      <m:sup>
                        <m:r>
                          <a:rPr lang="en-US" sz="2000" b="0" i="1" smtClean="0">
                            <a:latin typeface="Cambria Math" panose="02040503050406030204" pitchFamily="18" charset="0"/>
                          </a:rPr>
                          <m:t>2</m:t>
                        </m:r>
                      </m:sup>
                    </m:sSup>
                  </m:oMath>
                </a14:m>
                <a:r>
                  <a:rPr lang="en-US" sz="2000" dirty="0"/>
                  <a:t> </a:t>
                </a:r>
              </a:p>
            </p:txBody>
          </p:sp>
        </mc:Choice>
        <mc:Fallback xmlns="">
          <p:sp>
            <p:nvSpPr>
              <p:cNvPr id="5" name="TextBox 4"/>
              <p:cNvSpPr txBox="1">
                <a:spLocks noRot="1" noChangeAspect="1" noMove="1" noResize="1" noEditPoints="1" noAdjustHandles="1" noChangeArrowheads="1" noChangeShapeType="1" noTextEdit="1"/>
              </p:cNvSpPr>
              <p:nvPr/>
            </p:nvSpPr>
            <p:spPr>
              <a:xfrm>
                <a:off x="685799" y="3739199"/>
                <a:ext cx="7275945" cy="734240"/>
              </a:xfrm>
              <a:prstGeom prst="rect">
                <a:avLst/>
              </a:prstGeom>
              <a:blipFill>
                <a:blip r:embed="rId3"/>
                <a:stretch>
                  <a:fillRect t="-3306" b="-10744"/>
                </a:stretch>
              </a:blipFill>
            </p:spPr>
            <p:txBody>
              <a:bodyPr/>
              <a:lstStyle/>
              <a:p>
                <a:r>
                  <a:rPr lang="en-US">
                    <a:noFill/>
                  </a:rPr>
                  <a:t> </a:t>
                </a:r>
              </a:p>
            </p:txBody>
          </p:sp>
        </mc:Fallback>
      </mc:AlternateContent>
    </p:spTree>
    <p:extLst>
      <p:ext uri="{BB962C8B-B14F-4D97-AF65-F5344CB8AC3E}">
        <p14:creationId xmlns:p14="http://schemas.microsoft.com/office/powerpoint/2010/main" val="356574724"/>
      </p:ext>
    </p:extLst>
  </p:cSld>
  <p:clrMapOvr>
    <a:masterClrMapping/>
  </p:clrMapOvr>
</p:sld>
</file>

<file path=ppt/theme/theme1.xml><?xml version="1.0" encoding="utf-8"?>
<a:theme xmlns:a="http://schemas.openxmlformats.org/drawingml/2006/main" name="untitled 26">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26">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a:ln>
              <a:noFill/>
            </a:ln>
            <a:solidFill>
              <a:schemeClr val="tx1"/>
            </a:solidFill>
            <a:effectLst/>
            <a:latin typeface="Helvetica"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a:ln>
              <a:noFill/>
            </a:ln>
            <a:solidFill>
              <a:schemeClr val="tx1"/>
            </a:solidFill>
            <a:effectLst/>
            <a:latin typeface="Helvetica" charset="0"/>
            <a:ea typeface="ＭＳ Ｐゴシック" charset="0"/>
          </a:defRPr>
        </a:defPPr>
      </a:lstStyle>
    </a:lnDef>
  </a:objectDefaults>
  <a:extraClrSchemeLst>
    <a:extraClrScheme>
      <a:clrScheme name="untitled 2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 HD:Applications:Microsoft Office:Microsoft PowerPoint 4:</Template>
  <TotalTime>12117</TotalTime>
  <Pages>20</Pages>
  <Words>4024</Words>
  <Application>Microsoft Macintosh PowerPoint</Application>
  <PresentationFormat>On-screen Show (4:3)</PresentationFormat>
  <Paragraphs>488</Paragraphs>
  <Slides>52</Slides>
  <Notes>18</Notes>
  <HiddenSlides>2</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2" baseType="lpstr">
      <vt:lpstr>Cambria Math</vt:lpstr>
      <vt:lpstr>Helvetica</vt:lpstr>
      <vt:lpstr>MS Mincho</vt:lpstr>
      <vt:lpstr>MS PGothic</vt:lpstr>
      <vt:lpstr>ＭＳ Ｐゴシック</vt:lpstr>
      <vt:lpstr>Symbol</vt:lpstr>
      <vt:lpstr>Times New Roman</vt:lpstr>
      <vt:lpstr>Arial</vt:lpstr>
      <vt:lpstr>untitled 26</vt:lpstr>
      <vt:lpstr>Equation</vt:lpstr>
      <vt:lpstr>PowerPoint Presentation</vt:lpstr>
      <vt:lpstr>Today’s Topics</vt:lpstr>
      <vt:lpstr>Group Activity: Super computing node with cooling TMR with a Twist</vt:lpstr>
      <vt:lpstr>Group Activity: TMR with Backup</vt:lpstr>
      <vt:lpstr>Group Activity: TMR with Backup</vt:lpstr>
      <vt:lpstr>Group Activity: Solution</vt:lpstr>
      <vt:lpstr>TMR + Cold start after 1 CC has failed</vt:lpstr>
      <vt:lpstr>TMR + Cold start after 2CCs have failed</vt:lpstr>
      <vt:lpstr>2 out of 4 (TMR + hot standby)</vt:lpstr>
      <vt:lpstr>Using the Theorem of Total Probability</vt:lpstr>
      <vt:lpstr>Group Activity: Solution</vt:lpstr>
      <vt:lpstr>Group Activity: Solution</vt:lpstr>
      <vt:lpstr>PowerPoint Presentation</vt:lpstr>
      <vt:lpstr>Random Variable</vt:lpstr>
      <vt:lpstr>Random Variable (cont.)</vt:lpstr>
      <vt:lpstr>Discrete/Continuous Random Variables</vt:lpstr>
      <vt:lpstr>Random Variables Example 1</vt:lpstr>
      <vt:lpstr>Random Variables Example 1 (Cont’d)</vt:lpstr>
      <vt:lpstr>Random Variables Example 2</vt:lpstr>
      <vt:lpstr>Random Variables Example 3</vt:lpstr>
      <vt:lpstr>Random Variables Example 3 (Cont’d)</vt:lpstr>
      <vt:lpstr>Random Variables Example 4</vt:lpstr>
      <vt:lpstr>Random Variables Example 5 </vt:lpstr>
      <vt:lpstr>Random Variables Example 5 (Cont’d)</vt:lpstr>
      <vt:lpstr>Random Variables Example 5 (Cont’d)</vt:lpstr>
      <vt:lpstr>Discrete/Continuous Random Variables</vt:lpstr>
      <vt:lpstr>Discrete Random Variables: Probability Mass Function (pmf)</vt:lpstr>
      <vt:lpstr>Cumulative Distribution Function (CDF)</vt:lpstr>
      <vt:lpstr>Cumulative Distribution Function (CDF)</vt:lpstr>
      <vt:lpstr>Cumulative Distribution Function</vt:lpstr>
      <vt:lpstr>Cumulative Distribution Function</vt:lpstr>
      <vt:lpstr>Review: Discrete Random Variables</vt:lpstr>
      <vt:lpstr>Discrete/Continuous Random Variables</vt:lpstr>
      <vt:lpstr>Continuous Random Variables</vt:lpstr>
      <vt:lpstr>Continuous Random Variables Cont’d</vt:lpstr>
      <vt:lpstr>Continuous Random Variables Cont’d</vt:lpstr>
      <vt:lpstr>Continuous Random Variables Cont’d</vt:lpstr>
      <vt:lpstr>Review: Continuous Random Variables</vt:lpstr>
      <vt:lpstr>The Bernoulli Random Variable</vt:lpstr>
      <vt:lpstr>The Binomial Random Variable</vt:lpstr>
      <vt:lpstr>The Binomial Random Variable</vt:lpstr>
      <vt:lpstr>Binomial Random Variable Example 1</vt:lpstr>
      <vt:lpstr>Binomial Random Variable Example 2</vt:lpstr>
      <vt:lpstr>Binomial RV Example 3</vt:lpstr>
      <vt:lpstr>Binomial RV Example 3 (Cont’)</vt:lpstr>
      <vt:lpstr>Geometric Distribution Examples</vt:lpstr>
      <vt:lpstr>Geometric Distribution: Examples</vt:lpstr>
      <vt:lpstr>Discrete Distributions  Geometric pmf (cont.)</vt:lpstr>
      <vt:lpstr>Discrete Distributions the Modified Geometric pmf (cont.)</vt:lpstr>
      <vt:lpstr>Example: Geometric Random Variable</vt:lpstr>
      <vt:lpstr>The Poisson Random Variable</vt:lpstr>
      <vt:lpstr>Poisson Random Variable</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Fault Tolerant Computing</dc:title>
  <dc:subject>lecture 1</dc:subject>
  <dc:creator>Center for Reliable and High-performance Computing</dc:creator>
  <cp:keywords/>
  <dc:description/>
  <cp:lastModifiedBy>Microsoft Office User</cp:lastModifiedBy>
  <cp:revision>285</cp:revision>
  <cp:lastPrinted>2016-09-19T03:59:07Z</cp:lastPrinted>
  <dcterms:created xsi:type="dcterms:W3CDTF">1997-10-16T10:43:32Z</dcterms:created>
  <dcterms:modified xsi:type="dcterms:W3CDTF">2017-02-20T17:00:33Z</dcterms:modified>
</cp:coreProperties>
</file>