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2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notesSlides/notesSlide3.xml" ContentType="application/vnd.openxmlformats-officedocument.presentationml.notesSlide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315" r:id="rId2"/>
    <p:sldId id="445" r:id="rId3"/>
    <p:sldId id="446" r:id="rId4"/>
    <p:sldId id="336" r:id="rId5"/>
    <p:sldId id="390" r:id="rId6"/>
    <p:sldId id="421" r:id="rId7"/>
    <p:sldId id="422" r:id="rId8"/>
    <p:sldId id="423" r:id="rId9"/>
    <p:sldId id="440" r:id="rId10"/>
    <p:sldId id="441" r:id="rId11"/>
    <p:sldId id="425" r:id="rId12"/>
    <p:sldId id="426" r:id="rId13"/>
    <p:sldId id="424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435" r:id="rId23"/>
    <p:sldId id="436" r:id="rId24"/>
    <p:sldId id="437" r:id="rId25"/>
    <p:sldId id="438" r:id="rId26"/>
    <p:sldId id="439" r:id="rId27"/>
    <p:sldId id="396" r:id="rId28"/>
    <p:sldId id="397" r:id="rId29"/>
    <p:sldId id="398" r:id="rId30"/>
    <p:sldId id="399" r:id="rId31"/>
    <p:sldId id="400" r:id="rId32"/>
    <p:sldId id="401" r:id="rId33"/>
    <p:sldId id="402" r:id="rId34"/>
    <p:sldId id="403" r:id="rId35"/>
    <p:sldId id="404" r:id="rId36"/>
    <p:sldId id="405" r:id="rId37"/>
    <p:sldId id="406" r:id="rId38"/>
    <p:sldId id="407" r:id="rId39"/>
    <p:sldId id="408" r:id="rId40"/>
    <p:sldId id="409" r:id="rId41"/>
    <p:sldId id="413" r:id="rId42"/>
    <p:sldId id="414" r:id="rId43"/>
    <p:sldId id="415" r:id="rId44"/>
    <p:sldId id="416" r:id="rId45"/>
    <p:sldId id="417" r:id="rId46"/>
    <p:sldId id="442" r:id="rId47"/>
    <p:sldId id="443" r:id="rId48"/>
    <p:sldId id="444" r:id="rId49"/>
    <p:sldId id="353" r:id="rId50"/>
    <p:sldId id="356" r:id="rId51"/>
    <p:sldId id="357" r:id="rId52"/>
    <p:sldId id="358" r:id="rId53"/>
    <p:sldId id="359" r:id="rId54"/>
    <p:sldId id="360" r:id="rId55"/>
    <p:sldId id="364" r:id="rId56"/>
    <p:sldId id="365" r:id="rId57"/>
    <p:sldId id="371" r:id="rId58"/>
    <p:sldId id="372" r:id="rId59"/>
    <p:sldId id="373" r:id="rId60"/>
    <p:sldId id="374" r:id="rId61"/>
    <p:sldId id="375" r:id="rId62"/>
    <p:sldId id="366" r:id="rId63"/>
    <p:sldId id="369" r:id="rId64"/>
    <p:sldId id="367" r:id="rId65"/>
    <p:sldId id="370" r:id="rId66"/>
    <p:sldId id="376" r:id="rId67"/>
    <p:sldId id="377" r:id="rId68"/>
    <p:sldId id="393" r:id="rId69"/>
    <p:sldId id="394" r:id="rId70"/>
    <p:sldId id="391" r:id="rId71"/>
    <p:sldId id="392" r:id="rId72"/>
    <p:sldId id="395" r:id="rId73"/>
  </p:sldIdLst>
  <p:sldSz cx="9144000" cy="6858000" type="letter"/>
  <p:notesSz cx="70104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Helvetica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Helvetica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Helvetica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Helvetica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Helvetica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Helvetica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Helvetica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Helvetica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Helvetica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7CCFE"/>
    <a:srgbClr val="D2DFFF"/>
    <a:srgbClr val="ECF2FF"/>
    <a:srgbClr val="EEF3FF"/>
    <a:srgbClr val="EEEEEE"/>
    <a:srgbClr val="FCF5F6"/>
    <a:srgbClr val="DAD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9"/>
    <p:restoredTop sz="94609"/>
  </p:normalViewPr>
  <p:slideViewPr>
    <p:cSldViewPr snapToGrid="0">
      <p:cViewPr varScale="1">
        <p:scale>
          <a:sx n="151" d="100"/>
          <a:sy n="151" d="100"/>
        </p:scale>
        <p:origin x="211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-2184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notesMaster" Target="notesMasters/notesMaster1.xml"/><Relationship Id="rId75" Type="http://schemas.openxmlformats.org/officeDocument/2006/relationships/handoutMaster" Target="handoutMasters/handoutMaster1.xml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Relationship Id="rId2" Type="http://schemas.openxmlformats.org/officeDocument/2006/relationships/image" Target="../media/image26.wmf"/><Relationship Id="rId3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Relationship Id="rId2" Type="http://schemas.openxmlformats.org/officeDocument/2006/relationships/image" Target="../media/image62.wmf"/><Relationship Id="rId3" Type="http://schemas.openxmlformats.org/officeDocument/2006/relationships/image" Target="../media/image6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Relationship Id="rId2" Type="http://schemas.openxmlformats.org/officeDocument/2006/relationships/image" Target="../media/image6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Relationship Id="rId2" Type="http://schemas.openxmlformats.org/officeDocument/2006/relationships/image" Target="../media/image68.wmf"/><Relationship Id="rId3" Type="http://schemas.openxmlformats.org/officeDocument/2006/relationships/image" Target="../media/image6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Relationship Id="rId2" Type="http://schemas.openxmlformats.org/officeDocument/2006/relationships/image" Target="../media/image71.emf"/><Relationship Id="rId3" Type="http://schemas.openxmlformats.org/officeDocument/2006/relationships/image" Target="../media/image7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Relationship Id="rId2" Type="http://schemas.openxmlformats.org/officeDocument/2006/relationships/image" Target="../media/image7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Relationship Id="rId2" Type="http://schemas.openxmlformats.org/officeDocument/2006/relationships/image" Target="../media/image7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0.wmf"/><Relationship Id="rId3" Type="http://schemas.openxmlformats.org/officeDocument/2006/relationships/image" Target="../media/image2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Relationship Id="rId2" Type="http://schemas.openxmlformats.org/officeDocument/2006/relationships/image" Target="../media/image80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Relationship Id="rId2" Type="http://schemas.openxmlformats.org/officeDocument/2006/relationships/image" Target="../media/image82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4" Type="http://schemas.openxmlformats.org/officeDocument/2006/relationships/image" Target="../media/image86.wmf"/><Relationship Id="rId1" Type="http://schemas.openxmlformats.org/officeDocument/2006/relationships/image" Target="../media/image83.emf"/><Relationship Id="rId2" Type="http://schemas.openxmlformats.org/officeDocument/2006/relationships/image" Target="../media/image8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0.wmf"/><Relationship Id="rId3" Type="http://schemas.openxmlformats.org/officeDocument/2006/relationships/image" Target="../media/image2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Relationship Id="rId2" Type="http://schemas.openxmlformats.org/officeDocument/2006/relationships/image" Target="../media/image23.wmf"/><Relationship Id="rId3" Type="http://schemas.openxmlformats.org/officeDocument/2006/relationships/image" Target="../media/image24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Relationship Id="rId2" Type="http://schemas.openxmlformats.org/officeDocument/2006/relationships/image" Target="../media/image26.wmf"/><Relationship Id="rId3" Type="http://schemas.openxmlformats.org/officeDocument/2006/relationships/image" Target="../media/image27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4" Type="http://schemas.openxmlformats.org/officeDocument/2006/relationships/image" Target="../media/image90.wmf"/><Relationship Id="rId5" Type="http://schemas.openxmlformats.org/officeDocument/2006/relationships/image" Target="../media/image91.wmf"/><Relationship Id="rId6" Type="http://schemas.openxmlformats.org/officeDocument/2006/relationships/image" Target="../media/image92.wmf"/><Relationship Id="rId7" Type="http://schemas.openxmlformats.org/officeDocument/2006/relationships/image" Target="../media/image93.wmf"/><Relationship Id="rId1" Type="http://schemas.openxmlformats.org/officeDocument/2006/relationships/image" Target="../media/image87.wmf"/><Relationship Id="rId2" Type="http://schemas.openxmlformats.org/officeDocument/2006/relationships/image" Target="../media/image88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4" Type="http://schemas.openxmlformats.org/officeDocument/2006/relationships/image" Target="../media/image97.wmf"/><Relationship Id="rId1" Type="http://schemas.openxmlformats.org/officeDocument/2006/relationships/image" Target="../media/image94.wmf"/><Relationship Id="rId2" Type="http://schemas.openxmlformats.org/officeDocument/2006/relationships/image" Target="../media/image9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4" Type="http://schemas.openxmlformats.org/officeDocument/2006/relationships/image" Target="../media/image102.wmf"/><Relationship Id="rId1" Type="http://schemas.openxmlformats.org/officeDocument/2006/relationships/image" Target="../media/image99.wmf"/><Relationship Id="rId2" Type="http://schemas.openxmlformats.org/officeDocument/2006/relationships/image" Target="../media/image100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wmf"/><Relationship Id="rId2" Type="http://schemas.openxmlformats.org/officeDocument/2006/relationships/image" Target="../media/image107.wmf"/><Relationship Id="rId3" Type="http://schemas.openxmlformats.org/officeDocument/2006/relationships/image" Target="../media/image108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09.wmf"/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wmf"/><Relationship Id="rId2" Type="http://schemas.openxmlformats.org/officeDocument/2006/relationships/image" Target="../media/image111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wmf"/><Relationship Id="rId2" Type="http://schemas.openxmlformats.org/officeDocument/2006/relationships/image" Target="../media/image1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0.wmf"/><Relationship Id="rId3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Relationship Id="rId2" Type="http://schemas.openxmlformats.org/officeDocument/2006/relationships/image" Target="../media/image23.wmf"/><Relationship Id="rId3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630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5-01T14:49:59.0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24543 1304 8355,'-2'-19'-63,"-2"1"1,-3 2 0,1 1-440,1 2 0,3 5 1,5 4-1,4 3 395,4 1 0,4 0 0,3 0 1</inkml:trace>
  <inkml:trace contextRef="#ctx0" brushRef="#br0" timeOffset="1">16621 10262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5-01T16:15:34.818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Group>
    <inkml:annotationXML>
      <emma:emma xmlns:emma="http://www.w3.org/2003/04/emma" version="1.0">
        <emma:interpretation id="{57A9FDC5-D896-4B45-9C9E-1EC24FA7D789}" emma:medium="tactile" emma:mode="ink">
          <msink:context xmlns:msink="http://schemas.microsoft.com/ink/2010/main" type="inkDrawing" rotatedBoundingBox="9004,9775 17544,9493 17615,11637 9075,11920" hotPoints="17488,9783 17468,11946 9119,11869 9139,9706" semanticType="enclosure" shapeName="Rectangle">
            <msink:sourceLink direction="with" ref="{31324C6A-6293-E54A-ACEE-7C2642103571}"/>
          </msink:context>
        </emma:interpretation>
      </emma:emma>
    </inkml:annotationXML>
    <inkml:trace contextRef="#ctx0" brushRef="#br0">585 2146 6466,'5'-6'56,"-2"1"0,3 3 85,-1-1 0,-3 1-178,-5-1 12,1 1 9,-3 7 1,7 0 21,1 3 1,0 1 0,4-6 0,2 0 9,1-2 0,1-1 1,1 0-1,0 1-11,3 3 1,-1-3 0,3 3-1,1-3-5,-1-1 0,-2 2 0,4 0 0,1 2 10,1-2 1,-2 0-1,0-2 1,1 0 11,1 0 1,1 0-1,1 0 1,-1 0 37,1 0 0,-1 0 0,2 0 0,1 0-13,1 0 0,0-4 0,-2 0 0,1 0-31,1-1 0,2 4 0,-3-3 0,1 2-3,-1-2 0,2 3 0,-1-3 0,-1 3-12,-1 1 0,2 0 1,1 0-1,-2 0-12,-2 0 0,0 0 0,-1 0 1,1 0 4,-1 0 0,1 0 0,0 0 5,4 0 1,-4 0-1,3 0 1,-2 0-1,-1 0 8,-1 0 1,1 0 0,0 0 0,2 0 21,1 0 0,1 0 0,-5 0 0,1 0 2,-1 0 1,4 0-1,2 0 1,-1 0-2,1 0 1,-2 0 0,-2 0 0,1 0-14,1 0 1,1-4 0,-2 0 0,1 2 3,-1 1 1,-1 1 0,-1 0-1,-1 0-24,1 0 1,3-4 0,0 0-1,-1 2-7,-1 0 1,-1 2 0,2 0 5,2 0 0,0 0 0,-2 0 0,1 0 1,-1 0 1,-1 0 1,2 0 0,0 0 0,-1-1 3,-1-3 0,2 3 0,2-3 0,-1 3 1,1 1 1,2 0 0,-3 0 0,0 0-3,1 0 0,2-1 1,-4-2-1,0 0-1,2 0 0,-4 2 0,2 1 0,-1 0-1,1 0 1,-2-4 0,3 0 0,-1 2-1,1 1 0,3 1 0,-4 0 1,-1-2-1,-2-1 1,4 2 0,-1-3-1,-1 3 0,-1 1 1,-2 0-1,2 0 1,1 0-7,1 0 0,0 0 0,-3 0 0,-1 0-12,1 0 0,-1 0 1,0 0-1,1 0 9,-1 0 1,2 0 0,1 0 0,1 0-9,-1 0 0,-1 0 0,0-2 1,1 0 7,1-2 1,0 0-1,-2 4 1,1 0 3,1 0 0,0-1 1,-2-1-1,1-2 8,1 1 0,0 2 0,-2 1 1,1-1-4,1-3 1,4 3-1,-4-3 1,1 3 2,0 1 1,-3-1 0,2-2-1,-2-1-1,-2 2 1,4 1 0,1 1 0,-2 0 5,-2 0 1,0 0-1,-1 0 1,1-2-1,-1-1 0,1 1 1,-1-1-1,1 1 5,-1 2 1,4 0 0,0 0 0,-1 0-8,-1 0 0,2 0 1,2 0-1,-1 0-5,1 0 0,-1 0 0,-2 0 0,1 0-12,-1 0 0,0-1 0,0-1 1,2-2 9,-2 1 0,2 2 0,-1 1 0,-1 0-1,-1 0 1,2 0 0,2 0 0,-1 0 2,0 0 1,1 0 0,-3 0 0,2 0 0,2 0 0,-4-1 0,3-2 0,-2 0-1,0 0 1,4 2 0,-4 1 0,0 0 5,2 0 0,-4 0 0,3 0 0,-1 0 4,0 0 0,1 0 1,-5 0-1,1 0 9,-1 0 0,4 0 0,0-1 0,-1-2 0,-1-1 1,2 1 0,2 3 0,-1 0 31,1 0 1,3-2-1,-2 0-31,-1-2 1,4 0 0,-5 4 0,1-1 0,0-1-3,1-2 0,-3 0 0,3 4 0,-2-1-34,-2-3 1,3 3-1,-1-3 1,2 2 2,2-2 0,-2 3 0,1-3 1,0 1-17,-2 0 0,5 1 0,-2-1 1,3 1 24,0 2 1,2-3 0,-6-1-1,2 0 26,2-1 0,-4 4 0,0-3 0,1 3 26,1 1 1,1-4-1,-2 0 1,-1 2 2,1 1 1,1 1 0,-1-1-10,-1-3 0,-2 3 0,4-3 0,-4 3 0,0 1-7,-3 0 1,-2 0 0,0 0 0,-1 0-38,1 0 1,-1-2-1,1 0 1,-1-2 2,1 2 0,-1 0 0,1 2 0,-1 0-11,1 0 1,-1 0-1,1 0 1,-2 0 37,-2 0 0,2 0 0,-4 0 0,2 0 6,0 0 0,-1 0 0,5 0 0,-2 0-2,-2 0 0,1-1 1,-4-1-1,1-2-10,3 1 0,-2 2 0,-1 1 0,1 0 18,-1 0 0,-2-4 1,3 1-1,-2 0 18,-2 2 1,2-3-1,-1 0 1,-1 2 4,-2 1 0,-1-3 0,1-1 51,-1-1 1,0-1-1,0-1-19,1 0 1,-2 1 0,-2-5 0,-1 1-54,-2 0 1,0 0-1,-3-1 1,3 1-25,1 0 1,-3-1 0,2-2 0,-1-2 5,-1-2 1,5 3-1,-3-4 1,0 1 6,0 0 0,2-6 0,-2 4 0,0 1-5,0-3 1,3-3-1,-3-1 1,0 1-2,0 1 1,0 2 0,-3-1-1,3 0-7,1-3 1,-3 1-1,2-5 1,-1 0 4,-1 1 0,5-4 0,-4 4 0,-2-4-21,-1-1 1,3 2-1,1 1 1,0 1-50,0-1 1,0-1 0,-2 1 0,0 1-17,0-1 0,-1 2 1,1-1-1,1 0 29,-2 2 1,-1-4 0,-1 5 0,0-1 14,0 1 1,0-3 0,0 4-1,0 0 6,0-2 0,0 4 0,0-2 0,-1 3 3,-3 0 0,3 4 1,-4 1-1,1-1-37,1 1 1,-5-3 0,3 4 0,0-2 0,0 0 1,0 6-1,3-4 8,-2 1 1,-4 0-1,3-3-82,-1 4 1,2 3-13,-3 0 0,3 2 1,-3 2-15,-2 0 1,3 6 0,-2-2 0,-1 3 29,-1 1 0,-1 0 0,-1 0 106,-3 0 0,1 0 0,-3 0 0,-1 0 0,1 0-36,-3 0 1,-3 0 0,-2 0 0,-2 0 97,-2 0 1,-1 0-1,-2 0 1,-1-2-32,-1-1 0,6 1 0,-8-1 1,-1 1-9,2 2 1,-1-1 0,0-1 0,-3-2-11,-1 1 0,-3 2 0,-5 0 0,2-2-3,-1 0 0,-6-2 1,-1 2-1,-2-1-43,0 2 1,-6-3 0,4 1 0,-2 2-5,-1 1 1,-2-3 0,1 0 4,0 2 1,0 0 0,-3 2 0,1-1 0,0-1 7,2-2 1,-3 0 0,4 4 0,0 0 7,-1 0 1,-5 0 0,2 0-1,0 0-22,-1 0 1,-1 0-1,-3 0 1,0 0 8,4 0 0,-7 1 0,2 2 0,-3 1 26,3-2 0,-6 1 0,8-1 0,2 2-17,-1-2 0,4 0 0,0-2 0,3 1 50,0 3 0,3-3 0,-3 2 0,2-1-30,3-2 0,-6 3 1,6 1-1,-3-1 13,-2-2 1,3-1 0,-3 0-2,0 0 0,3 0 0,-1 0 0,1 0 0,2 0 1,0 0-1,0 0 1,-1-1-1,1-2-1,0-1 1,5 1-1,1 3 1,1 0 0,1 0 0,-2 0 0,1 0 0,-1 0-2,3 0 0,-6 0 0,8 0 0,-1 0 0,0 0 0,0 0 0,-2 0 0,0 0 0,0 0 0,-2 0 0,0 0 0,2 0 0,1 0 0,-4 0 0,6 1 0,-2 1 0,-3 2 0,7 0 0,-1-4-15,0 0 1,0 4 0,0-1-1,2 1 1,2 0 2,1 0 0,-2 1 1,2-3-1,1 2 0,-1-2 1,-2 3-1,3 0 1,2 0 4,1 0 0,2 0 1,-1-2-1,0 1 6,0-2 1,2 3 0,2-1 0,3-2 2,-1 0 0,4-1 1,-3 1-1,1 2-19,-1-1 1,-2-2 0,2 0-1,1 2 14,-1 0 0,3 1 0,-2-4-9,2 0 1,0 0 0,-1 1 0,-1 2-15,1 1 1,5-1 0,1-3 0,-1 2 17,-1 1 0,3-1 1,-1 1-1,-1-1 1,0-2 9,1 0 1,-2 3-1,2 1 1,-2-1-5,-2-2 0,1-1 0,0 0 1,-1 1 4,1 3 0,-1-3 0,1 3 0,-1-2-13,1 2 0,-1-3 0,1 4 0,-1-1 7,1 0 0,-1 0 0,1-3 0,-1 1 3,1 2 0,-1 0 0,1-3 1,0 1-1,-1 2 0,1 1 0,-1-2 0,2 0 14,2 0 0,-2-1 0,3 1 0,0 1-13,-1-2 1,2 3 0,-2-1 0,3 0-4,-1 1 1,1-4 0,-4 4 0,3-1 0,0-1 0,1 2 1,3-2-1,-2 1 0,1-2 1,1 3-1,2-1 1,0 0 0,0 1 0,-1-4 0,1 3 0,0-2 0,0 2 0,-1-3 0,2 4 0,2-1 0,0 0 0,1-1 0,-3-1 0,1 0 0,2 2 0,0 1 0,-1-3 0,0 2 0,-1-1 0,3 2 0,-1 0-4,-2 1 1,3-4 0,-1 3 0,2 0-17,3 3 0,-3-2 0,1 1 0,0 1-21,-1-2 1,4 4 0,-4-1 0,1 3 5,1 3 1,-1 0 0,4-2 0,0 1 16,0 1 0,0 3 0,0-1 0,0 0 33,0 3 1,-1 1 0,-2 0-1,-1-1 20,2-1 1,-1 4 0,1 3-1,-2-1 13,2-2 0,-1 4 0,1-1 1,-2 0-2,1 2 0,1-5 1,-1 5-1,0-2-30,0 0 0,2 4 0,1-2 1,0-1-35,0 1 1,1-1-1,2-2 1,2 1-11,1-1 0,-2 3 0,2-2 0,0-1 19,0-1 0,-2-2 0,2 0 1,1 1 8,-1-1 0,-4 1 0,2-2 1,-3-1 24,-1-1 1,4 0 0,0 3 0,-2 0 3,0 1 0,-2-4 0,0-1 0,1 1-18,3-1 0,-3 3 0,3-4 0,-3 2 2,-1 0 1,0-2-1,0 3 1,0-2 10,0-2 0,1 3 0,2-3 1,0 0-4,0 0 0,-2 3 0,-1-3 1,0 0 8,0 1 1,0 1 0,0-1-1,0-1-2,0 0 0,0 3 0,0-3 0,0 0-8,0 1 0,0 1 0,0-3 0,0 0 30,0 1 0,0-3 1,0 2-1,0-3-19,0 0 0,0-1 0,0 0 0,0 0 19,0 1 1,0-5 0,0 1 146,0 0-73,0-3 0,1 4-65,3-5 1,2 0 0,6-6-51,-1-1 1,0 1 0,0-3 0,2 2-23,2-1 1,-3-1-1,4 2 1,-1-2-13,0-1 0,5 2 0,-1-2 0,4 0 3,3 0 1,-3 3 0,5-2 0,-1 1 27,3 1 0,3-1 0,2 4 0,1-1-9,1-3 1,1 3 0,-4-3 0,-1 3 6,1 1 1,-4 0 0,0 0 0,0 0-6,-1 0 0,2 0 0,-4 0 1,1 0-2,-1 0 1,-1 0 0,-3 0 0,-1 0 1,1 0 0,-4 0 1,-2 0-1,1 0 0,-1 0 0,-3 0 0,1 0 1,-3 0 1,-1 0-105,1 0-93,-6 0 1,0 0-906,-2 0 844,-3 0 1,4 1-75,-5 3 1,-5 2 0,-1 5 0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08:53.714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12 258 5750,'0'6'450,"0"-1"-514,0-5 300,0-5 10,0 3 52,-5-2-20,4 4 1,-4-2-155,5-1-192,0 1 210,0-3 8,0 5 0,5 0 1,2 0-1,3 0-169,1 0 1,-3 0 0,-1 0 23,2 0 1,-3 0-1,1-1 1,2-1 12,1-2 0,1 0 0,0 4 17,1 0 0,0-1-27,3-3 0,1 3 0,3-3 0,-4 3 0,-3 1 4,-1 0 0,0-4 0,1 1-12,-1 0 1,0 2 0,0 1 0,0 0-8,1 0 0,-1 0 1,0-1 4,0-3 1,0 3 0,0-3-1,1 3 1,0 1 1,3 0 1,-3 0 0,5 0-4,-1 0 1,-4 0 0,4 0 0,-1 0 14,0 0 1,1 0-1,-2 0 1,2 0 0,0 0 13,0 0 1,4 0-1,-2 0 1,0 0-21,1 0 0,-1 0 0,5-2 1,-1 0-2,1-2 0,-1 0 1,0 4-1,-1 0-24,-2 0 0,2 0 0,-2 0 1,1 0-13,-2 0 0,3 0 0,-2 0 26,2 0 0,0-1 0,-1-1 1,-1-2-39,1 1 0,-3 2 0,0 1 0,1 0-6,-1 0 1,-2 0 0,4 0 0,-1 0-12,0 0 1,2 0-1,-4 0 1,1 0-1,2 0 44,-2 0 1,3 0-1,-4 0 1,2 0 26,1 0 0,-1 0 0,1 0 0,-1 0-12,0 0 1,1 0-1,-2 0 1,0 0 11,3 0 0,1 0 0,1 0 1,1 0-5,-1 0 1,0 0-1,1 0 1,-1 0-51,0 0 1,1 0 0,-1 0 34,1 0 1,-1 0-1,0 0 1,-1-1-1,-1-1-2,-1-2 0,0 0 0,3 4 1,0 0 14,1 0 0,-5 0 0,1 0 0,-1 0-2,0 0 1,3 0 0,-2 0-1,0 0 7,0 0 1,2 0 0,-2 0 0,2 0-5,1 0 0,1 0 0,-1 0 0,-1 0-4,-2 0 1,2 0 0,-2 0-1,2 0 1,1 0 0,-3-1 0,-1-2 1,1 0 17,-2 0 0,4 2 0,-3 1 5,-1 0 0,3 0 0,-4 0 0,2-1 0,0-2-8,0-1 0,3 1 0,-3 3-13,4 0 1,0 0 0,0 0 0,1 0 0,-1 0-9,0 0 0,1 0 1,0-2-1,2 0-5,1-2 1,0 1 0,-2 3 0,1 0 3,1 0 0,0 0 0,-2 0 0,0 0 2,2 0 1,2 0 0,-3 0 0,1 0 0,-1 0-7,-2 0 0,3 0 8,0 0 0,4-4 0,-3 0 0,1 2 8,-1 0 1,0 2 0,-2 0 0,1 0 21,-1 0 1,-1 0-1,-2 0 1,2 0 0,1 0-16,1 0 1,0 0-1,-3 0 1,2 0-16,1 0 0,2 0 0,-4-1 0,3-1-11,-3-2 0,4 0 0,-2 4 0,-1 0 39,-2 0 0,3 0 0,0 0 0,-1 0 11,-1 0 1,-2-1 0,1-2 0,-1 0-16,0 0 0,1 2 1,-1 1-25,0 0 1,1 0 0,-2 0 0,-1-1 4,-2-3 0,1 3 1,2-3-1,-2 3 23,-4 1 1,1 0 0,0 0 0,1 0-24,3 0 1,-4-4 0,1 0 0,-1 2 0,1 1-7,0 1 0,5 0 0,-5 0 0,2 0-12,-1 0 0,-3 0 0,3 0 0,-1-2 15,0-1 0,-2 1 0,3-1 0,-1 1 2,0 2 0,-2 0 1,3 0-1,-1 0 1,0 0 1,-2-1 0,4-1-1,0-2 13,-2 2 1,3 0-1,-5 2 16,-2 0 1,4 0 0,-1-1-1,0-1 1,1-2-14,1 1 0,-3-2 0,3 2-7,2 0 0,-2-2 1,0 1-1,1 1 0,-1-1-11,1 0 1,-4 1 0,2 3-1,-1 0-10,-2 0 1,2-4 0,-1 0-1,-1 2-2,-2 0 1,-4 2-1,-1 0-1,2 0-142,1 0-46,1 0-11,-5 0 0,-1 2 0,-6 0-66,-3 2 0,0 1 1,-5-3-85,-4 2 1,-10 5-1,-1-3 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09:03.56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739 1912 8355,'-8'0'-115,"1"0"1,-2 0 0,0 1 0,1 2 0,0 0 0,0 0 0,-2-2 1869,-2-1-1594,6 0 1,2 0-232,8 0 1,-1 0-1,4 0 1,3 0 42,4 0 1,3 0-1,5 0 1,2 0 64,2 0 0,4-4 0,7-1 0,4-1-14,3-3 1,2 0-1,2-3 1,4 1 94,3 0 1,1-3-1,0 1 1,0 1-10,0 3 0,3-4 1,1 6-1,-1-3-7,2-1 0,-4-1 0,3 2-214,-3 3 1,0-3 0,2 4 0,0-2 46,0 1 0,-2-1 1,-1-1-1,0 0 1,1 1 53,2 0 0,-1-2 0,2-1 0,0-1 7,0 1 0,3 1 0,-1 0 0,1 2-11,2-1 0,2-3 0,-6 4 0,1-2 9,3-1 1,-4 4 0,-1-1 0,-1 1 28,-3 0 1,5-3-1,-7 3 1,1-2 73,0 2 1,2-3 0,-5 2 0,3-1-16,0-3 0,0 5 1,-2-1-82,0 0 1,-5-2-1,4-1 1,2-1-33,0 1 1,-1 0 0,-3 0-1,1 0 5,0 0 1,-2-1 0,3 1 0,0 0 0,-1 0-41,-3 0 0,-2-1 0,-1 1 1,0 1 79,0 3 1,-6-3 0,-1 3 38,-4-3 0,-1 0 0,-2 1 1,-3 1-1,0 0 0,-4-1 0,1 0 1,0 2-1,1-2 0,-1 1 0,-3-1 1,-2 1-1,-2 0 0,-1-1 1,-1 0-1,-1 2-69,-5-2 50,1 4 0,-6-5 54,3 3 1,-3 1-1,-4-1 1,1 1-27,2 0 0,0-1-32,-4-5 1,0 1 0,1 1-1,2 2 47,0 0 1,2-1 0,-2-4 0,0-3 30,0-2 1,2 0-1,-1-5 1,-2 1-87,-1-1 0,-1-3 0,2-1 0,0 0-48,2-1 0,0-3 0,-3 2 1,1-3-33,2 3 1,1-4-1,-3 5-19,2-1 1,0-2 0,-3 5-1,2 1 128,0 2 0,2 0 0,-2 1 0,1 1 0,-2 1 54,-1 1 0,1 4 1,0-2-1,2 1 1,-2 2 1,-1 2-1,-1 1-114,0-1 0,0 5 0,0 0-143,0-2 0,-5 3 0,-2-1 0,-3 1-53,-1 0 0,-5-1 0,-3-5 0,-2 2 144,-1 3 0,-1-5 0,0 2 0,-2-2 25,-1-1 0,-4 3 1,4 2-1,0 1 11,-2 1 1,1-3-1,-4 4 1,1 0-28,-1 0 0,-5 0 0,-4 3 63,-3-2 1,1 0 0,-8 4 0,0 0 0,-1 0 0,-1 0-28,0 0 0,0 0 0,-3 0 0,2 1-33,1 3 0,1 1 1,-3 4-12,2-2 1,0 1 0,-4 3 0,1-1-31,3-3 0,-6 3 0,2-2 1,-1 2 87,0 1 0,-3-1 1,-1-2-1,-1 0 1,-1 1-98,1 1 1,-4 1 168,2 0 1,4 1-1,0 2 1,3 1-54,1-1 1,4-2 0,0-1 0,-2 0-68,0 0 1,-1 4-1,1 0 1,2-1-1,-1-2 58,-2 0 1,-1 2 0,0 1 0,2-1 29,2-2 1,-3 0 0,3-1 0,-2 0-24,2 0 1,-1 0-1,3-1 1,2-1-1,0-2 49,5 2 0,1-3 0,-2 1-75,3-2 1,1 2 0,3-2 0,-4 1-78,-2 3 0,2 0 0,0-1 58,-1 0 1,2-1 0,0 4 0,0 1-81,1-1 0,-2 0 0,-4 0 0,0 1 104,0 3 1,1-2 0,-1 2 0,-1-3 0,-1-1 89,-2 0 1,0 1 0,1-1 0,1 0 21,4 0 1,-4-3 0,4-1-1,1 1-53,-1-2 0,0 4 1,1-4-1,2 1-16,2 1 1,1-2 0,3 3 0,2-2-86,2 2 0,-1-3 0,6 2 1,3-1 50,2-1 0,2 3 1,-1-4-1,1 0-2,2 0 0,5 2 202,3-3 1,5 1-186,-5-1 1,6-2-51,-2 6 1,3-5-1,1 5-51,0 1 1,4-3 0,-1 1 0,0 2 29,-2 1 1,-1 1 0,1 1 0,2 2 1,0 1 0,2 5 1,-2-2-1,2 2 1,1 1-62,3 2 0,-3-2 1,1 9 107,2 1 1,1 2 0,1 3-31,0 2 1,-3 0 0,-1-1-1,2 4 24,1 3 0,1-3 1,-1-1-1,-1-2 1,-2-2-1,1 0 1,-1 0-1,1 1 1,-1-2-1,0-2 1,1-5-1,-1-1-32,0-2 0,1-1 20,-4-2 1,3-3 0,-2-2-3,2-1 0,-4-1 0,4-3-27,-2-1 0,2-4 62,-3 1-9,-1-6 8,-3 3 1,2-5 9,1 0 1,0 0 0,4 0-1,3-1 1,3-3 38,2-3 0,6-2 0,1-1 1,7 0 51,3-2 0,10-3 0,4 1 1,4-2-1,3-1 0,8-1 1,1 0-1,-3 3-300,-3 2 0,-4 3 0,-9 2 0,-2 0-98,-4-1 1,-3 4 0,-3 0-1,-2 2-64,-2-1 1,-2-3-1,-5 3 1,-3 1-88,-1 2 1,-1 1 190,-4 0 1,5-5-1,2-1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10:22.654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738 180 7457,'7'0'-48,"-1"0"1,-2-2 0,3-1 833,3-5 0,0 2-132,-3-1-473,3-1 0,-9 1 25,3-1 0,-3 4-144,-1-3 0,-1 5 0,-3-2 41,-3 3 0,-3-3 1,-1-1 24,0-1 1,0 3 0,-1-2-1,1 1-69,0 1 0,4-5 0,-1 5 0,-1-1-61,-1-1 0,-1 4 0,-1-4 1,-2 1 10,-1 0 0,0 0 0,4 3 0,-1-1-124,-3-2 0,2 0 1,-3 4 85,0 0 1,4 0 0,-4 0-1,1 0 42,0 0 1,0 4 0,4 1 0,-2 0-16,-2 0 0,3 2 0,-3-2 0,3 2-14,0 1 0,1 2 0,0 0 0,0 0 1,0-1 51,0-1 0,-1 5 1,1-6-1,0 3 32,0 1 0,0 1 1,-1-1-1,1 0-30,0 0 0,0 0 0,0 1 1,0-1-77,-1 0 0,5 0 1,-1 0-1,1 0 7,1 1 1,-4-1 0,4 0 0,-2 0-10,1 0 1,3 2 0,-2 0 18,1 2 1,-4 0 0,3-2 0,-2 0 78,1 2 1,3 0 0,-3-4 0,-1 0 0,1 1-25,-1-1 1,5 0 0,-3 0 0,-1 0-26,1 1 1,4-1 0,-3 0 0,1 0-23,0 0 1,1 0 0,3 1 0,0-1 0,0 0 0,0 0-1,0 0 1,0 1 0,0-1 0,0 0 0,0 1 0,1 2 0,1 2-86,2 1 0,3-2 82,-3 4 1,1-4-1,-2 2 1,2 1-32,1-1 0,-4-3 1,3 2-1,-1-1 1,1 0-9,1-2 1,-2 1 0,2 0-1,0 1 64,0-2 0,1 0 0,1-2 1,0 0 22,1 0 0,-3-1 0,1-1 1,2-2-16,1 2 1,1 1 0,0 0 0,0-1 10,1-2 1,-1-1 0,1 3 0,2-2-42,1 2 1,1-3 0,-2 1-35,0-2 1,3 2-1,-4-2 1,3 0 0,1 0 32,-1-3 0,2 3 0,-2-1 11,2-1 1,-1-2 0,3-1 0,-1 0 0,1 0 29,1 0 1,5 0 0,0 0-1,-1 0 50,-2 0 0,0-4 1,-1-1-1,0-1 28,1-3 1,3 3-1,0 0 1,-2 0 17,-5-1 0,3 1 0,-5-3 0,2 2-56,-1-2 0,0 3 1,2-1-1,-3-1-104,-1 2 1,3-4 0,-3 4-1,0-2 38,0 1 0,3-1 0,-4-1 43,-2 1 0,0-2 0,-2 3 0,1-3-35,3-1 0,-2 3 1,2 1-1,-4-2-31,-4-1 0,4-2 0,-1-3 0,4-3 0,0 1-27,-2 2 0,-1-1 1,0 0-1,-1 0 103,-2-1 0,2-1 1,-4 2-1,1-1 52,1 1 1,-4 1-1,2 4 1,-1-1 51,-3-3 0,3 2 0,-1-1 0,-2 0 0,0 0 137,-2-1 1,0-1-284,0 1 1,0 3-1,0-4 1,0 1-1,0-1 1,0-2-1,-2-2 1,0-1-1,-2-1 1,2 0-1,-1-1 1,1 1-1,-2 1 1,0 1-1,1 1 1,-2-1-1,0 0 1,-2 1 0,2 1-1,-1 2 64,0 2-31,-1-3 0,-1 5 0,1-5 1,-2 3-7,-1-1 1,-1 0 0,0 4 0,0-1 1,-1 1 0,1 0 0,0 0 0,-1 0-74,-3-1 1,1 3 0,-5 0-44,0 1 1,-3 5 0,0-4 0,-2 2 0,0 3 37,-3 1 0,-4 1 1,2 0-21,-4 0 1,0 1 0,-1 1 0,-1 3-1,1 0 38,0 0 0,-2 3 0,6-3 1,-1 0-63,1 0 1,-1 2 0,5-2 0,1 0-534,2 0 0,1 4 0,0-3 0,3 1-199,0 1 1,4 1-1,-4 4 1,1 2-998,0-1 1681,-3 3 0,-1-4 0,-7 3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09:19.378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6932 2795 7651,'11'-7'306,"0"-1"1,-2 6 0,0-3 0,1 1-161,-2 0 1,1-3-1,2 3 1,0 2-107,0 0 0,4 2 1,0 0-1,-1-1 1,0-1-109,0-2 0,0 0 1,4 4 27,-2 0 0,4 0 0,-2 0 17,3 0 1,3-4 0,0 1-1,0-1-3,1-1 0,-7 4 0,3-4 0,-3 1-68,0 0 0,-5 1 0,2 3-119,-2 0 15,-2 0 176,-5 0 1,-6 0 0,-7 1-13,-3 3 0,-1-3 0,-2 4 1,-1-2-60,0 1 0,-6 4 1,1-3-1,-1 0 51,2 0 1,-2 0-1,4-3 48,-2 2 0,3 1 0,-2-3 1,1 2-3,2-2 1,2 1 0,0-1 0,1 2 198,0-1 0,0-2 0,0-1 192,0 0 1,3 0 244,1 0-348,4 0-117,-2 0-253,5 0 0,4-1 0,1-2 0,1-1-52,3 2 0,4-1 0,4 1 117,0-2 0,-1-3 1,5 3-1,3 0 1,-1 1-13,1-1 0,-2-1 0,1 2-166,-1 0 1,-1-1-1,-1 4 1,-3 0 0,0 0-1,-4 0 1,-2 1-412,-3 3 1,-3 2 0,-5 5 0</inkml:trace>
  <inkml:trace contextRef="#ctx0" brushRef="#br0">7055 2415 8355,'-8'0'-1554,"1"0"2565,4 0-147,-2 0-729,5 0 1,2-4-1,1-1-59,5-1 1,-2 2 0,2-3-81,0-2 0,2 3 1,1-2-1,1 0-8,-1-2 0,0-1 1,0-1-1,0 1-35,0 0 1,1 0 0,-2 0 0,-2 0 31,0-1 1,-2 1-1,3 1 37,-2 3 0,-3-3 1,2 2 125,-1-1 0,-1 1 58,-4 1-83,0 4-586,0-2 305,0 5 146,0 5 1,-4 1 0,0 6-1,2-1 10,0 0 1,2 0 0,0 0 0,0 2 0,0 0-12,0 2 1,0 4-1,0-4 1,0 0 14,0 1 1,-1 0 0,-1 3 0,-2-3-4,2 0 0,0 0 1,2 3-1,-1-3-31,-3 0 0,3-4 0,-3 5 1,3-3-77,1 1 1,-1 0 0,-2-4-1,0 1 31,0-1 1,2-4-1,1 1-156,0 0 1,0 2 0,0 2-100,0-1 0,0-4 0,0 1 136,0 0 0,-5-3 0,-1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11:01.60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0 45 7810,'2'-10'-458,"1"1"382,5 2 0,-2 4 0,1-2 222,2 0 1,-3 4-261,2-3 1,-4 3-538,3 1 449,-5 5 1,8 1 0,-3 5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05:14.137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347 1 6887,'-6'0'824,"-1"0"1,4 0-557,-5 0 0,2 0-218,-2 0 0,2 1 0,-1 3-95,3 3 0,3 3 1,1 3-1,0 0 0,0 4-96,0 0 0,4 3 0,1 5-32,1 1 0,-3 1 0,5-2 65,1 1 1,-3 4 0,0-4 0,0 0 72,0 1 0,-2-3 1,2 1-1,-1-4 22,-2-3 1,-2-3 0,-1 3 0,0-1 0,0-1 8,0 0 1,0-1 0,-1-3 0,-3-3 38,-3-1 1,0 2-1,0-3 1,-2 2-28,-1-2 1,-1 2 0,-1-4-1,-2 0-6,-1 0 0,-1 3 1,2-5-1,-2 0-40,-1-2 1,-1-1 0,-1 0-1,1 0-93,2 0 1,-4-5-1,3-2-230,-1-3 1,-3 1 209,3-2 1,-3-3-1,-2-8 1</inkml:trace>
  <inkml:trace contextRef="#ctx0" brushRef="#br0" timeOffset="644">503 1 7624,'0'-8'-18,"0"1"1,-1 3 539,-3-3 0,2 4 0,-6 0-485,0 1 0,-2 4 0,-1 1-97,-1 5 0,1 2 0,1 1 14,3 0 0,-3 0 0,4 2 1,-2 0 33,1 2 1,3 0 0,-2-2 0,1 0-51,2 2 1,2 0 0,1-4-1,1 0 10,3 1 0,-1-2 0,4-2 1,2-2 48,1-1 1,1-1 0,0-4 0,0 0-41,0 0 0,1-1 1,-1-2-72,0 0 0,0-6 0,0 2-17,0-3 0,-3-2 0,-2 1 1,-1 0-108,-2 0 1,-2 0-1,-1 0 151,0-1 0,0 1 0,-1 1 0,-3 2 0,-2 0 0,-2-1-130,1-1 0,-1 3 225,-3 0 0,0 3 0,0-2-14,0 1 0,-1-4 0,1 3 0</inkml:trace>
  <inkml:trace contextRef="#ctx0" brushRef="#br0" timeOffset="914">660-10 8105,'-11'0'1074,"3"0"-1118,1 0 1,4 5-1,-1 2 53,3 3 0,1 1 0,0 2 0,0 0 1,0 2-219,0-1 0,0-2 0,1 0-22,3-1 0,-1 0 1,4 0-1,1 0 92,-2 0 0,0-3 0,-3-1-624,0 2 605,1-4 1,1 5-1,1-4 1</inkml:trace>
  <inkml:trace contextRef="#ctx0" brushRef="#br0" timeOffset="210">56-122 8355,'0'-11'-308,"-5"0"0,4-1 0,-4 1 99,0 0 1,4 6 0,-3 5-60,3 6 0,1 4 0,0 1 0</inkml:trace>
  <inkml:trace contextRef="#ctx0" brushRef="#br0" timeOffset="1705">637-211 8355,'-6'0'-18,"1"1"0,6 2 0,2 5 0,2 2-113,1 1 0,2-4-441,3 1 0,0-1 0,0 5 1</inkml:trace>
  <inkml:trace contextRef="#ctx0" brushRef="#br0" timeOffset="1706">861-55 9439,'0'11'0,"-1"-1"0,-2-1 0,0-2-114,0 2 1,2 1 0,1 1 0,0 0-182,0 0 0,0 1 20,0-1-33,0 0 249,0-5 0,0-2-10,0-8 1,0-2-1,1-6 1,2-2-1,0-1-8,0 1 0,3-2 0,1 0 0,2 0 30,-1 0 0,2-3 0,-3 3 0,2 0 58,-2 0 1,2 1 0,-5 4 0,-1-1 192,2 1 0,-4 4 59,3-1 0,-3 7-131,-1 1 0,0 5 1,0 6-54,0 0 1,0 2 0,0 0 0,0 2-16,0-1 0,0 2 1,2-1-1,0 0-12,2 1 0,1-3 1,-3 1-1,3-1-107,2-2 1,-1 0-1,2 0 1,0-1-1,1-1-77,1-1 1,-1-5 0,0 3-1,-1-1-157,0-2 0,2-2-188,1-1 0,6 0 0,0 0 0</inkml:trace>
  <inkml:trace contextRef="#ctx0" brushRef="#br0" timeOffset="2168">1252-156 8457,'-5'-11'0,"4"0"0,-4 4 3,5-1 1,1 4 0,3-2-1,5 0 1,4 1 0,6-1-1,2 0 1,3-2 0,1 1-573,1-1 0,7 5 164,-3-5 1,5 1-1,-7-5 1</inkml:trace>
  <inkml:trace contextRef="#ctx0" brushRef="#br0" timeOffset="1956">1297-424 8921,'-10'-5'0,"1"-2"0,3-3 0,0 0 0,1 1 1219,0 2 1,-2-1-1137,3-3 1,0 6-1,4 5-637,0 6 1,0 5 0,1 4 274,3 4 1,2 2-1,5 1 1,-1 2 0,-1 1-25,-1 1 0,-1 0 1,4-4 14,0 1 0,1-1 0,-2 1 0,-2-1 97,0 0 0,-1 6 0,4 0 0</inkml:trace>
  <inkml:trace contextRef="#ctx0" brushRef="#br0" timeOffset="3089">1845-469 8355,'-8'0'724,"1"0"1,4-1-142,0-3-555,1 3 0,2-3 1,0 8-1,2 4 0,0 3 1,3 4-1,0 3 1,1 3-272,1 2 0,-1 3 1,2 1-18,0 2 0,-4 1 0,2 3 1,0-1 13,0-2 0,-2 1 0,2-5 0,0-1-33,1-1 0,-5-6 0,3 0 0,-1-2-72,0-2 1,1-3 283,-2-4 1,-2-3 0,3-8 0,-3-3 78,-1-3 1,-1-6 0,-1-2 0,-3 0 39,-1-1 1,3 0-1,-2-3 1,1-1 63,1-4 1,-6 4 0,3-3 0,-2 2 12,1 2 1,-1-4 0,-2 0-1,2 1-42,0 1 1,5 6 0,-4-1 75,2-1 0,2 3 0,3-1 0,0 2-63,0 2 0,5 2 0,3 1 0,5 0 1,3-1-136,1 1 0,2 0 1,3 0-1,1 1 1,0 3-1,2 2 1,1 1-1,-1 0 1,-3 2-1,-2 0 1,-2 4-1,-2 1 1,-4 5-1,-2 2 1,-4 2-1,-1 2 1,-3 2-1,-5 1 1,-4 3-616,-3 1 0,-6-2 527,-3 0 1,-2-2 199,-2 2 1,-3 1-1,0-6 1,1 0-67,2-1 0,0-4 0,1 0 0,1-3-227,2-1 1,-2 4-1,4-3 1</inkml:trace>
  <inkml:trace contextRef="#ctx0" brushRef="#br0" timeOffset="3090">2135-558 8689,'0'-11'423,"0"0"1,0 3 0,0 1-232,0-2 1,0 3-1,2 0 1,0-1-1,3 2 1,1 0-1,3 3-160,1 1 1,5 1 0,1 0-1,1 0-263,3 0 1,0 0-1,-1 1 1,-4 1-156,-3 2 1,-1 9 0,1-2-1,-3 1 167,-1 1 0,-3 1 0,-5 1 0,0 0 0,0 0 166,0 0 0,-5 0 1,-3-4-1,-1 0 16,-3 1 0,1-3 0,0 0 23,0-1 1,0-6 156,-1 2 1,5-4-1,1-4 1,0-3-1,1-3 1,0-1-1,2-1 0,2 1-170,1 0 1,1-5 0,3-2 0,5 0 0,3-1-136,3-1 1,4-1-1,-3-1 1,1 0-55,3-1 1,0 2-1,0 1 1,-3 3-111,-1 1 0,4-4 0,-2 2 1</inkml:trace>
  <inkml:trace contextRef="#ctx0" brushRef="#br0" timeOffset="4123">2627-748 7821,'-7'-4'476,"-1"0"-124,6 1 0,-8 4 1,4 3-1,0 3-449,2 3 0,-1 5 1,1 1-1,2 0 0,0 2 120,2-1 1,0-2 0,0 2-229,0-1 0,2-1 0,1-5 0,5-1 0,3-3 122,4-1 0,-3 3 1,5-5-1,-3 0 11,1-2 0,4-1 0,-3-1 0,0-3 12,0-3 1,3-2 0,-4-1 0,-3 0 27,-3-2 1,0-2 0,-4 3-1,0 0 37,0 0 0,-2-4 0,-3-2-16,0 0 1,0 2-1,-1-2 1,-3 1-24,-3 2 1,-7-2-1,-2 1 1,-1 1 0,-2 3 0,2 4 0,-4-3 0,3 3 61,1 1 0,0-2 1,3 4-1,-1 0 0,1 0 227,2 1 0,1-1 0,-1 4 65,1 0-224,5 0 1,2 1-1,8 2-111,4 0 1,3 2-1,4-2 1,3 1-121,3-2 1,2-1 0,-1-1 32,0 0 1,1-1 0,-1-3 0,1-3 22,-1-3 0,0-1 0,1 0 0,-2-1 0,-1 1-6,-2 0 1,-3-4-1,3-1 55,-2-1 0,-1-1 0,-4-2 1,0 2-1,0-1 59,0 2 0,-3-3 1,-2 4-1,-1-1 52,-3 1 1,0-2 0,-2 3 0,0 1 151,0 2 1,-5 1-173,-3-1 0,-2 6 1,-1 2-76,0 3 0,4 6 0,0 3 0,1 2 1,1 2-1,0 3 0,3 3 0,0 4 1,2 0 3,0 0 1,0 4 0,0 0 46,0-1 1,0-1 0,2-2 0,0 1 0,3-1 53,1 0 0,-2-1 0,4-1-107,0-1 0,-2-4 0,2 2 0,1-1-48,1-2 1,1 2-1,-1-1 1,-2-2-89,0-5 0,-2 2 1,3-4 35,-2 1 1,-3 1-99,3-4 322,-4 0 0,5-9 0,-4-3 0,0-2-17,1-1 1,-3-1 0,5-2 0,-1-2 0,-1 0-8,0 0 1,3-4-1,-1 1-18,-1-2 0,4 2 1,-4 2-1,1 0 0,1 1 5,1-1 1,1 2-1,1 4 1,0 0 4,0 0 1,0 3-1,0 2-51,1 1 1,-1 2-87,0 3 1,-1 6 0,-3 4 0,-3 5-62,-3 2 1,-1 2 0,-1 3 0,-1 0 83,-2 1 1,-9 3-1,1 0-1,-4-1 1,1-2 0,-2-2 0,-1-1-1,2-2-13,0-2 0,0-1 1,2-5 31,-1-3 0,-1 2 1,2-5-1,-1-2 0,1-1-142,-3-1 1,5 0 0,-4 0-232,0 0 1,3-5 0,-3-1 0</inkml:trace>
  <inkml:trace contextRef="#ctx0" brushRef="#br0" timeOffset="5017">3913-1631 8355,'0'-11'-8,"-4"-1"1,1 1-1,-1 0 1,0 0-1,-1 0 1,0-1 0,0 1-1,2 1 1,-1 2-1,0 0 1,0 1 0,1-1-1,-2 1 188,-2-2 0,4 4 0,-5 1 0,0 3 1,-2 1-1,-2 1 0,1 3-347,0 4 0,0 2 155,0 1 1,0 1-1,-2 3 1,-1 4-1,0 2-118,0 1 1,3 1-1,2 0 1,2 2 62,-2 1 1,3 4 0,-1-3 17,2 2 0,2 1 1,3 2-1,0-1 22,0-1 1,0 0 0,0 2 0,0-2 0,0-3-43,0 0 0,5-4 1,2 0-99,3-3 0,3-5 0,1 2 0,5 0 0,3-4-635,5 0 675,-4-7 0,9 4 0,-3-4 1</inkml:trace>
  <inkml:trace contextRef="#ctx0" brushRef="#br0" timeOffset="5392">3991-1520 8355,'0'-7'0,"-1"1"0,-3 1 0,3 0 494,-3 1 1,3 2-251,1-6-342,0 6 1,4-2 0,1 7-1,2 1 1,4 3-35,3 1 0,2 2 1,-1 1-1,3 1-115,-1-1 0,4 0 0,-2 0 1,2 0-89,1 1 1,1-1 0,0-1 0,2-2 205,1 0 0,0-1 0,-3 4 0</inkml:trace>
  <inkml:trace contextRef="#ctx0" brushRef="#br0" timeOffset="5668">4271-1620 8201,'-6'-5'561,"-1"4"0,5-2-726,-2 6 1,-3 3-1,3 5 1,1 1 0,1 2-44,-2 1 0,3 5 1,-4-1-1,1 0 113,1 0 1,-2 2 0,2-2 0,-2 1 13,-1-2 0,2 3 1,-2-3-1,0 0 0,1 0-615,0-2 581,-4 4 0,3-3 0,-5 6 1</inkml:trace>
  <inkml:trace contextRef="#ctx0" brushRef="#br0" timeOffset="6034">4561-1486 8385,'-1'-6'587,"-3"2"0,3 4-744,-2 4 0,-2 3 0,0 7 171,-2 1 0,4 0 0,-4-3-162,2 3 1,2-2 0,3 3 0,-1-1-130,-3-1 1,3 1 0,-3-3-1,3 0 38,1 3 1,0-3-68,0 3 0,0-2 0,0-2 0</inkml:trace>
  <inkml:trace contextRef="#ctx0" brushRef="#br0" timeOffset="16237">4696-1676 7435,'-12'-11'-3,"1"0"1,4 3 0,1 1 477,1-2 0,-3 3 0,3 0-63,-1 1 0,4-4 1,-3 3 57,0 0-834,3-4 176,-3 8 1,7-3 0,0 7 121,2 1 1,5 2 0,-3 4 0,1-2-51,1 2 1,-1 1-1,4 3 1,2 0-6,2 2 1,-3-1 0,3-6 0,-1 0 112,0 1 1,-1-4-1,2-2 1,-3-1-77,-1-2 0,1-2 0,-2-1 323,-3-5 1,2-2 0,-4-2 0,0-3-78,0-4 0,0 2 1,-3-1-1,2 1-163,-2 0 0,-1 2 0,-1-3 0,0 2 0,0 1-74,0-1 0,0 4 73,0-3 1,0 2-1,0 2-39,0 0 1,-1 5-89,-2 2 1,1 4 0,-1 4 53,1 3 0,2 3 1,0 1 77,0 1 0,0-1 0,0 1 0,2 3-23,1 4 1,-1-2 0,2 0-1,0 1 35,0-1 1,1 2 0,-3 3 0,2 1-65,-1-1 1,-1-1 0,1-1-1,0-1 1,0 0-75,-2 3 0,-1-1 0,1-1 0,2-3 58,0-1 0,1 3 1,-4-3-1,0 0-50,0 0 1,0-1-1,0-2 81,0 1 0,-5-1 0,-1 2 0,-1-3 0,-1-1 114,-1 1 1,-1-1 0,-1-1-14,0-3 1,-4 2 0,0-4 0,2 0-90,0 0 1,2 2-1,0-3 1,0-2-56,0 0 0,-1-2 0,1 0 0,0 0-244,0 0 0,0 0 36,-1 0 0,1 0 0,0 0 1</inkml:trace>
  <inkml:trace contextRef="#ctx0" brushRef="#br0" timeOffset="16655">5087-2101 8355,'-6'-11'1240,"1"5"-1328,0 1 484,4 5-238,-4 0 1,5 1 0,1 3 70,3 3 1,2-1 0,5 2-227,0 1 1,2 2 0,0 2 0,2 4 0,0-1-87,1 0 1,-2 5-1,3 1 1,1 7-44,-1 3 0,-3 2 0,-1-1 0,-4 2-56,-5 2 0,-3-2 0,-1 2 0,0-3 6,0-4 1,-5-3 0,-2-5 0,-2 1 13,1-1 1,-2-3-1,3-2 20,-3-1 1,-1-1 0,0-4 0,0 1-418,-1-1 1,0 0 327,-3 0 0,-2 0 0,-6 0 1</inkml:trace>
  <inkml:trace contextRef="#ctx0" brushRef="#br0" timeOffset="353419">5769-2000 7899,'5'-6'0,"2"1"144,3 0 0,-2 3 0,-1-3-136,2 0 1,1 0-1,2-3 1,2 0-103,1 0 1,3-2 0,-1-1 0,-1 1-43,0 2 1,0-2-1,-2 4 1,1-1-103,-2-1 0,0 6 0,-2-3 0,0 1 0,0 0 106,0 2 1,1-5-1,-1 1 1</inkml:trace>
  <inkml:trace contextRef="#ctx0" brushRef="#br0" timeOffset="354066">6015-2291 8355,'-8'6'5,"1"-2"0,-1-3 86,-3-1 214,5 0 0,1-5-225,5-2 1,1 2-1,3 0 1,4 1-41,1 0 0,-1 1 0,-1 3 1,2 0-188,1 0 0,1 0 1,0 0-1,2 1 23,2 3 1,-3-2 0,3 4 0,-3 1 11,0-1 0,-1 0 1,0 3-1,0-2 37,0 2 1,1 1 0,-3 2 0,0 2 0,-3 1 4,-1-2 0,3 4 1,-5-1 21,0 1 0,-2-2 0,-1 2 55,0 0 1,-1-1-1,-3-3 1,-3 2 7,-3-1 0,-1 0 0,0-1 1,-1 2-27,1-1 0,-1-2 0,-2-1 1,-1 1-1,1-1-171,2 0 1,1 0-1,0 0-82,0 1 0,-6-1 0,0 0 0</inkml:trace>
  <inkml:trace contextRef="#ctx0" brushRef="#br0" timeOffset="29154">537-2649 8355,'-14'-11'0,"3"0"224,2 5 0,2 1 136,-1 5-311,6 0 1,-3 5 0,4 2-1,-2 3-45,-1 1 1,1 4 0,3 1 0,-2 2-3,-1 2 0,2 2 0,-3 3 0,3 1 0,1-1-35,0-2 0,0-1 1,0-3-1,0-1-139,0-2 0,0 0 0,0-2 0,0 1-101,0-2 0,0-4 260,0-2 0,1-5-16,3-2 0,-3-5 0,2-8 59,-1-2 1,-2-2-1,0-5 1,0-1-153,0 1 0,0-5 0,0-2 1,1-1-21,3 0 1,-2-1-1,6-5 1,0-1 31,2 1 1,3 1-1,0 2 1,4-1-1,-1 2 50,0 2 1,4 4 0,-3 7 258,0 4 0,3 1 0,-4 1 0,1 4 0,0 2 50,0 1 0,-2 3 0,3 0 0,-2 1-182,-2 2 1,2 0 0,-1 2-123,-2 1 1,-2 5 0,-3 5 0,-4 4-1,-3 0 1,-1 2 0,-1 0 0,-3 3 0,-5 1 18,-4 1 1,-5-1 109,-4 0 1,-1-1 0,1 0-1,0 0 1,-1-3 0,1-1-88,0-2 0,-1-1 0,2-4-95,3 0 0,-2-3 1,5-2-532,1-1 238,2-1 0,0-4 0,1 0 1</inkml:trace>
  <inkml:trace contextRef="#ctx0" brushRef="#br0" timeOffset="29932">1096-2917 8548,'-6'-11'584,"1"5"-546,5 1 1,0 6-46,0 3 0,-4-2 1,0 6-1,2 0-11,0 2 0,2 5 0,0 0 0,0 0 0,-1 1 38,-3 3 0,3-2 0,-3 2 0,3-1-32,1 0 0,-1 2 1,-1-5-1,-2-1-21,1 3 1,-2-5 0,2 3 29,0-3 0,2-4-31,1-1 0,0-5 7,0-2 1,0-5-1,0-7 1,1 1-137,3 0 1,2-5 0,5-3 27,0-2 0,2 2 0,1 1 0,2-3 33,1-4 1,2 5 0,2-2-1,-1 2 47,-2 2 0,-3 2 0,3 5 0,-2 0 0,-3 0 163,0 0 1,-2 4 0,0 4 221,0 1 1,-3 2-248,-1 0 0,0 5 0,0 3 0,-3 2-24,-3 1 0,-1 1 0,0 2 1,0 1-4,0-1 0,0 2 1,-1 0-1,-2 0-19,-1 0 0,-3 3 0,3-4 0,1-2-20,-2 0 0,2-3 0,-3-2-71,1 0 81,1-6-335,4 3 0,1-13 1,2-5 99,1-3 1,4 1 0,1-2-1,3-1 149,3 1 0,0 0 0,-4-3 0,1 2 1,-1 1 50,0 0 1,4 2 0,0-3 0,-2 2 58,0 2 1,-2 2 0,0 2 222,0 3 0,-1 0 1,-1 5-110,-1-2 0,-6 2 1,3 4-1,-1 3-77,-1 1 0,1 2 1,-4 3-1,0 1 0,0 2 1,0 2-1,0 2 0,0 0 1,0 1-1,0-1 110,0 2 1,-4-2-283,1 0 1,-2 0-1,2 2 122,0-2 0,-1-4 0,4 1-606,0-3 1,0-1 0,1-1-24,3-2 0,2 2 0,5-4 1</inkml:trace>
  <inkml:trace contextRef="#ctx0" brushRef="#br0" timeOffset="30557">1811-3006 8355,'-11'0'-1489,"0"0"977,5 0 792,1 0 1,10-4 0,2-1 0,3 0-1,1-1-58,0 0 1,6-2-1,0-4-133,0-3 0,5 1 0,-3-5 0,5 0 0,2-1-35,-1 1 0,3-6 0,1 3 0,1-2-73,0 1 0,-5-3 0,1-1 0,-4 3 0,-3 1-64,-4 5 1,-3-2 0,-2 5 77,-3 1 0,0 2 0,-5 1-10,2-1 0,-6 6 12,-5 2 0,-7 3 1,-2 1-1,-1 0-57,-3 0 0,-1 5 1,-2 4-1,1 3 72,0 3 0,-1 6 0,1 0 0,0 6 1,-1 1 53,1 3 0,3 1 0,2 2 0,1-2 30,2-2 1,3 2-1,2-2 1,3 1-30,1-1 0,1 1 0,4-4 1,0 1-49,0-1 1,0 0-1,2-2 1,0 1-38,2-1 1,3 0 0,-2 0 0,0 1 1,0-1 1,-1-2-1,-4-1-50,0-4 0,0 3 1,0-3-1,0 0 41,0 1 0,-1-5 0,-2 1 0,-2-3 7,-1-1 0,-1 0 1,-5 1-1,0-1 0,-3 0 0,1-4 0,-4 0 0,-2-2 0,-1-2 11,-2 2 0,1-4 0,0 3 0,-1-3-182,1-1 1,1 0 0,2-1 0,3-3-400,0-3 0,3-3 0,-3-1 1</inkml:trace>
  <inkml:trace contextRef="#ctx0" brushRef="#br0" timeOffset="30882">1744-2872 8355,'5'-10'-713,"3"1"671,2 2 0,1 0 1,1-1-1,2 0 355,1 0 0,5 1 0,-2 0-217,3-2 1,2 3 0,-1-1-1,2-2 1,1-1-83,1-1 1,3 3-1,-1 1-192,0-2 0,-3 0 0,1 1 0,-1 2 0,-1-1-418,-2 1 1,3 4 313,-6-2 1,-3-2 0,0 0 0</inkml:trace>
  <inkml:trace contextRef="#ctx0" brushRef="#br0" timeOffset="28438">1890-3498 8355,'-8'0'5,"1"0"1,3-4 0,-4 0 0,0 2 159,-2 1 0,2 1 0,1 0 1,-2 0 41,-1 0 1,-2 3 0,-2 2 0,-2 1-96,-1 3 0,-2 1 1,-5 1-1,-2 0-110,-3 1 1,-4 3 0,-2 1 0,-1 0-37,-1 0 0,-5 3 0,1-3 0,-1 0-9,1 0 0,-6 4 1,2-3-8,-1 1 0,4 2 0,2-4 1,1 0 5,3 0 1,3-1-1,3-4 1,4 0-25,2 0 1,3-3-1,1-2 1,3 0-1,1-1 30,2 0 0,2-1-82,0-4-175,6 0 0,8 0-53,9 0 1,1-1-1,7-2-100,1 0 0,1-6 0,1 3 0</inkml:trace>
  <inkml:trace contextRef="#ctx0" brushRef="#br0" timeOffset="27497">1923-3621 7697,'0'-11'-5,"0"-1"1,0 1 0,0 0 225,0 0 1,0 3 0,-1 2-1,-2 0-51,0 0 1,-1 2-1,3-2-512,-3 1 206,3 1 1,-3 5 102,8 3 1,2-3 0,5 3 0,0-1-6,0 0 1,6-1-1,0 1 1,2-2 16,-1-1 1,5 0 0,4 0 0,0 0 17,1 0 0,3 0 1,0 0-1,2 0-12,1 0 1,6 2 0,-7 0-23,2 2 1,1 0 0,0-4 0,1 0-13,-1 0 1,3 0 0,-2 0 0,0 0 24,2 0 1,-4 0 0,2 0-1,-2 0 1,-2 0 5,1 0 0,-1 0 1,1-2-1,-2 0 51,-2-2 0,6-3 1,-3 2-1,2 0 10,0 0 1,-2 1 0,0 3-1,-2-2-60,-1 0 1,-2-1 0,3 4 0,-2 0 0,-2 0-15,-2 0 1,2 0-1,-1 0 23,-1 0 0,0-4 0,0 0 1,1 2 0,0 1 0,-4 0 0,0-2 41,-4-1 0,3 1 0,-3 1 1,0 0-34,1-2 1,-5 0-1,1 3 1,-3-1-1,-1-2-56,0 1 1,1 2 0,-3 0-117,-1-3 86,2 3 108,-9-4 0,-1 5 0,-7 0 0,-5 0 79,-2 0 0,0 0 0,-5 1 0,-1 2-68,-1 0 1,-2 1 0,-2-3 0,-2 2 19,-2 1 0,-1 3 0,-5-2-150,-2 1 0,1-2 0,-4 2 0,1-1 58,-1-2 0,-2 2 0,-4-2 0,-2 0 0,2-2 33,-1-1 1,-2 0-1,1 0 1,2 0 15,-1 0 0,0 0 1,2 0-1,2 0-15,2 0 0,-1 0 0,4 0 0,2 0-30,1 0 0,-2 1 0,0 2 0,2 1 4,4-2 0,-1 3 0,2-1 27,-2-2 0,2 3 0,0-1 1,0 0 51,2 1 1,-5-4 0,5 3 0,-2-2-47,0 2 1,4-3 0,-4 4 0,-1-1-4,-1-1 0,2 2 0,2-2 0,-1 2 0,2 1-14,-1 3 1,-1-3-1,2 0 1,3-1 52,0-2 1,5 2 0,2-2-22,1 0 1,1-2 73,4-1 0,6 0 0,5-1-49,6-3 0,5 2 1,3-5-1,2 1-52,1 0 1,6 2-1,3-2 13,-1 1 1,3 0 0,3 3 0,4-3 0,4 0-2,0 0 0,-1 0 1,4 1 5,4-3 0,3 0 0,7 0 0,0-1 0,0 1 31,0 0 1,4-1 0,1-3-43,1 0 0,-3 1 1,5 1-1,0 2 1,1-1-1,-2 2 0,-2-4 0,-6 4 0,-3-2 2,-4 1 0,1 3 1,-5-2-1,-3 1-3,-1 3 1,-9-3 0,2 1 71,-5 1 0,-2 1 0,-5-1 0,-2 0-45,-4 0 1,-3 2-27,0 1-59,-6 0 1,-6 0 0,-9 0 0,-3 0-247,-3 0 0,0 4 0,2 1 0,0 0-37,-2 0 1,0-2-1,4-3 1</inkml:trace>
  <inkml:trace contextRef="#ctx0" brushRef="#br0" timeOffset="355451">6585-2358 8355,'-11'0'46,"5"-1"0,3-3 1,6-2-1,4-2 1,3 1 81,1-2 0,2 1 1,0-1-1,3 1-132,2 0 0,-3 1 1,2 1-1,0 1-959,1 3 1,-3-3 87,3 1 737,-4 0 0,2-6 0,-5-2 1</inkml:trace>
  <inkml:trace contextRef="#ctx0" brushRef="#br0" timeOffset="355224">6753-2839 8355,'-5'-6'156,"3"-4"1,-3 4-159,5-5 0,0 0 0,-1 1 0,-2 2 0,-4 6 0,0 3 0,-1 4 0,0 1 0,-2 3 0,-1 1 0,-1 1 0,1 1 0,1 2-681,3 1 717,-3 0 1,4 0 0,-4 0-1,1 0 22,2 1 1,3 0 0,-2 4 0,1-3 24,2-1 0,2 4 0,1-2 0,1 0-16,3 1 1,2-1-1,5 4-81,1-4 1,-1 2 0,1-4 0,2 2-97,1 1 0,1-1 0,-3 0 0,2 1-49,-1-1 1,-2 1 0,0-2 0,-1 0 0,-1 2-135,-3-2 0,2 4 0,-5-2 0,-2 1-227,-1-2 497,-1 3 1,0-8-1,0 3 1</inkml:trace>
  <inkml:trace contextRef="#ctx0" brushRef="#br0" timeOffset="355820">6965-2727 7900,'-7'0'63,"-1"0"379,6 0-174,-3 0 0,5-1-91,0-3 0,5 2 1,2-5-182,3 2 0,1 2 1,0 3-162,1 0 1,0 1 0,3 1 0,4 3 116,2 2 0,1 0 0,0 4 0,1 2-152,-1 2 1,0-3 0,0 3-1,-3-3-60,0 0 1,-2-1 0,3 0 0,-2-1 0,-2-1 62,-2-2 1,-2 0 0,-1 5 0</inkml:trace>
  <inkml:trace contextRef="#ctx0" brushRef="#br0" timeOffset="357927">6797-2772 8355,'7'-5'0,"-2"3"146,-5-6 0,0 5 1535,0-5-1553,0 6 1,0-2 0,0 8 0,-2 3-69,-1 3 1,1 5 0,-1 1 0,1 2-1,2 2-356,0 1 1,2 1 81,1 0 0,2 2 0,5 1 0,0 1-1,3-1 0,2-2 1,-1 0-1,4-1 2,-1 0 0,6 0 1,-2-4-1,5-2-16,2 0 1,1-4-1,2 0 1,0-3-1,3-2-511,2-1 647,1-1 0,-4-5 0,1 0 0</inkml:trace>
  <inkml:trace contextRef="#ctx0" brushRef="#br0" timeOffset="356118">7222-2805 8235,'-11'-6'554,"5"-4"0,-4 8 602,2-1-1142,3 1 1,0 4-1,5 1-245,0 5 1,0 2-1,0 2 1,2 2 21,1 1 1,-1 5 0,1-2 30,-1 3 0,-2 2 1,0-1-1,0-1 5,0-2 1,0 2-1,-2-2 1,0 1-92,-2-2 0,0 2 0,4-5 0,0 0 63,0 1 0,-4 1 0,-3 6 0</inkml:trace>
  <inkml:trace contextRef="#ctx0" brushRef="#br0" timeOffset="356421">7647-2738 8355,'-11'0'415,"0"0"0,3 0-325,1 0 0,4 1-121,0 3 1,1 2 0,2 5 12,0 0 0,0 1 0,0-1 0,0 0-56,0 0 1,4 4-1,0 1 1,-2 0-115,-1 1 1,-1-1 0,0-3 0,0 2 0,0-1-253,0-2 0,0 0 0,0-1 210,0 0 1,0 0-1,0 0 1</inkml:trace>
  <inkml:trace contextRef="#ctx0" brushRef="#br0" timeOffset="357109">7725-2928 8355,'-7'0'672,"-1"0"1,2-1 1105,-1-3-1624,2-2 1,5-2-314,0 1 1,1 4 0,3 1-199,3 4 0,-1 1 0,1 4 74,-2 2 0,3 1 1,-2 1-1,2 0-50,-1 0 1,1 1 0,3-1 214,0 0 0,0-5 0,1-2 0,0-3 0,2-1 26,1 0 1,1 0-1,-3-1 1,2-3 74,-1-3 0,2-3 0,-1-1 0,-1-1 5,-2 1 1,-4 0-1,-2 0 88,-1 0 1,-2 0 0,-3-1-1,0 1 208,0 0 0,0 4 0,-1-1-129,-3-1 0,-1-1 0,-3 0 53,0 3 0,5 1 0,-5 3 370,-1 0-491,4-1-115,1 4 0,4 5 0,0 2 0,1 3 0,2 1 1,4 1-1,4 0 1,0 3-38,0 4 1,-3-2 0,-1 2 0,2 0 26,1 3 0,1 1 1,0 2-1,0 1 1,0 0-168,1 2 1,-2-5 0,-2 3 147,0-2 0,-1 2 0,4 0-88,1-1 1,-5-2 0,-1-1 0,0-4 88,1-3 1,-5 1 0,2-1-1,-2-1 81,2-2 1,-3-1 0,2 1 25,-6-1 0,-2-4 0,-3-1 0,-1-1 0,-2-1 0,-4 0 0,-3 0 0,-1-1 0,-3 1 0,1 0 1,1-2 50,2-1 1,-1-1-256,-3 0 1,3 0 0,2 0-152,1 0 1,-4-3-1,2-2-66,1-1 0,-3 2 0,5-4 283,2 0 0,-5-2 0,1-1 0</inkml:trace>
  <inkml:trace contextRef="#ctx0" brushRef="#br0" timeOffset="357466">8105-3163 8355,'-10'-1'158,"3"-3"1,1-1 632,2-2 0,3 0-707,-3 4 1,4 2-1,4-3-125,3 3 1,7 1 0,1 1 0,0 1 20,1 2 1,1 6 0,6 0 0,-2 5-111,-3 2 1,4 2 0,-5 3-1,0 1-249,-2-1 1,-2 4 0,-2 1 213,0 2 0,-4-3 1,0 4-1,-2 1 0,-3 1-23,-1 2 0,-6-1 0,-2 0 138,-3-4 0,-2 4 1,-3-5-1,-4 1 1,-2-2-182,-1 0 0,-5-3 0,0 2 92,-1-2 1,-2 3 0,-4 2 0</inkml:trace>
  <inkml:trace contextRef="#ctx0" brushRef="#br0" timeOffset="359534">7982-2101 9135,'-6'-5'307,"2"-2"1,4 2-1,4 1 1,4 3-1,2 1 1,1 0-341,0 0 0,0 0 0,0 1 0,2 3 1,0 3-1,2 3 0,-1 1 0,0 1 1,-1-3-543,2-1 1,4 6 0,-4-4 0,0-1 230,1 0 1,-3-1 0,5 3 0,-2-1 0,-1-3 108,1-3 1,-4 2-1,5 0 1</inkml:trace>
  <inkml:trace contextRef="#ctx0" brushRef="#br0" timeOffset="359941">8329-2146 8355,'0'-7'1095,"0"0"-203,0 4-866,0-2 1,1 5-31,3 0 0,2 1 1,5 2-112,1 1 1,-3 4 0,0-2 0,-1 2-47,0-1 0,2 0 1,0 1-1,-1 0 0,-2-1-28,2-1 0,-3 3 0,0-4 0,-1 1 97,-2 3 0,-1 0 1,1-1-1,1 0 74,-2 0 0,-4 2 1,-3 2-1,-2 0 52,-1 3 1,-3-3-1,-3 3 1,-1-4-16,1-3 1,2 2 0,1-3 0,0 2-90,-1-2 0,1 0 0,0-5-221,0 2 0,0 0 0,-1-4-8,1 0 0,4 0 116,-1 0 0,6 0 0,-3 0 1</inkml:trace>
  <inkml:trace contextRef="#ctx0" brushRef="#br0" timeOffset="361248">8765-2101 9318,'0'11'-93,"0"-3"1,1-1 115,3 2 0,-2 2 0,5 3 1,-1 1-1,0-2-75,3 0 1,-3 2-1,1 0 1,1-2-291,-2 0 0,3-2 0,-4 0 72,1 0 1,-2 0 150,3 1 0,-3-5 147,3 0-36,-4-4 0,-6-7 0,-5-7 56,-1-1 1,0-2 0,-2 0 0,0-2 0,0-1 0,0-3-103,-1-1 0,1-2 57,0 1 1,4 0 0,-1-1 0,1 1 0,0 1 50,4 2 0,-2-1 0,1 5 0,2 2 192,0 0 0,2 2 118,0 0 0,2 1-308,1 3 0,3 0 0,6 5-103,-1-2 0,0 0 0,0 4 0,0 0 0,1 2 17,-1 1 1,-1 0-1,-2 4-217,0 2 0,-2 1 1,1 1-1,-2 2 0,-1 0 174,0 2 1,0 4 0,-4-4 0,-2 0 64,-1 1 1,-4-4 0,-3 3 0,2-2-123,0-2 1,2 0-1,-3 0-83,2 0 1,1-3 55,-2-1 0,-2-4 0,4 2 0</inkml:trace>
  <inkml:trace contextRef="#ctx0" brushRef="#br0" timeOffset="361249">8966-2246 8355,'6'-8'656,"-2"1"29,-8 4-526,3-2 1,-4 7-244,5 1 0,1 4 0,2 4 5,1 0 1,3 0-1,-2 0 1,1 1-45,3-1 1,-3 0 0,0 0-99,-1 0 1,3 0-109,-4 1 1,1-6 9,-2-2 325,-1 2 1,-2-12 90,-8 2 0,-1-7 0,2 2-21,3-5 1,-1 2-1,1-4 1,2 1-14,1 0 0,0-4 0,-2 3 1,-1 0 36,2 0 0,1 0 0,1 2 0,1-1 180,3 1 1,-2 2-253,5 1 0,-3 5 0,4 2-43,0 3 1,-1 1-1,0 0-73,2 0 1,1 5 0,1 1 0,-1 1-18,-3 1 1,3-1 0,-2 4 0,0 1 24,0-1 1,0 1 0,-3 2 91,2 1 1,-4 0 0,4-4-59,-2 0 1,0-4 11,-2 1-40,-2-1 1,4-2 0,-5-5 0,0-6-76,0-4 101,0-1 0,0-1 0,2-2 0,0-2 2,2-2 1,0 3-1,-4-2 1,1 0 29,3-1 0,-3 3 0,3-2 0,-2 1 118,2 2 1,-3 2 224,3 1-68,-3-1 1,0 6-193,3 2 1,-2 3 0,6 2 0,1 2-26,1 1 0,-1 4 1,0 1-1,-1 3 1,0 3 0,2 2 0,1-4 0,1 2-25,-1-1 1,-4-1-1,1 1 1,-1 1-84,-1-1 1,4-2 0,-3-1-222,-1 0 1,4-3-1,-3-2-342,3-1 0,6-1 0,2-4 1</inkml:trace>
  <inkml:trace contextRef="#ctx0" brushRef="#br0" timeOffset="361942">9391-2324 8355,'-11'-2'381,"0"0"1,1-3 0,1 0 1456,2 0-1535,4 1 1,-1 0-1,8 0 1,4-1-250,2 0 1,4-3-1,3 3 1,0 0-1,3-1-118,1 0 0,-2 2 0,-1-3 1,1-1-847,-2 2 0,4-3 0,-3 5 0,0 1 111,1-2 0,-5-1 0,2-6 1</inkml:trace>
  <inkml:trace contextRef="#ctx0" brushRef="#br0" timeOffset="361713">9592-2637 8355,'-6'-5'884,"-4"3"-164,9-8-574,-4 4 1,5-1 0,0-1-82,0 0 1,1-1 0,2 0 0,0 2-93,0-2 1,-1-1-1,1-1 1,1 0-1,-2-2-62,-1-2 0,-1 2 0,0-5 0,-1 1-23,-3 0 1,2 2-1,-6-3 1,0 2 50,-2 2 0,-5 2 1,-1 2-1,-2 3 120,-2 3 0,-1 3 0,-1 1 0,0 1 89,-1 3 0,2 2 0,1 6 0,3 3 110,1 4 1,2 3-1,7 4-264,3 4 1,3 2 0,1 2 0,1 1 23,3 2 0,3-2 0,7 2 0,2-2 30,1-2 1,-2-3-1,4 0 1,-1 0-1,1-2-57,0-2 0,-4 2 0,2-2 0,-1-3-175,-2-3 1,2 4-1,-1-4 1,-2 0-92,0 1 0,-2-4 1,2 1-1,-1-2-46,-1-3 1,5 4 0,-7-3 0,0-1-183,1-4 0,-4-1 1,0-3 255,-1 1 0,4 2 0,-3 3 0</inkml:trace>
  <inkml:trace contextRef="#ctx0" brushRef="#br0" timeOffset="195288">3656 761 8355,'-8'0'-1108,"1"0"1,1 1 1041,-2 3 0,0-1 0,3 4 0,-2 3 0,-1 2 47,-2 3 0,-1 0 0,-1-4 0</inkml:trace>
  <inkml:trace contextRef="#ctx0" brushRef="#br0" timeOffset="362539">9112-1654 8355,'-34'23'-102,"0"-6"1,6 0-1,2-3 339,2 1 0,7-4 1,2-5 1047,2-1-1006,7-1 1,8-4-1,9 0 1,7-1 70,7-3 0,5-2 0,6-6 0,4-3-327,3-4 1,-5 2 0,3-1 0,-5 1-1,-3 1-827,1 0 1,-6 1 0,0 3 0,-2 1-1540,0 0 1994,-5 5 1,0-9 0,-4 3 0</inkml:trace>
  <inkml:trace contextRef="#ctx0" brushRef="#br0" timeOffset="362253">8899-1631 8355,'8'0'392,"-1"-2"0,2 0 0,2-3 305,4-1 0,-2-3 0,7-5 0,1 0-355,1 0 0,6-4 1,-4 1-1,2-2-360,1 1 0,3 3 1,-3-2-1,2 0-373,2 4 1,-2-1-1,0 0 1,1-1-37,-1 2 1,2 2 0,-5 2-324,-1 1 1,-3 2-1,-2-2 1,-3 1-172,-1 2 1,-1 2 869,-3 3 0,-7 0 0,-7 1 1,-8 4 50,-7 6 0,-9 0 0,-3 5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07:02.092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314 1052 6000,'-6'0'424,"1"-1"0,5-2-187,0-5-138,0 3 1,0-1 176,0 2-66,0 3 70,0-4 19,0 5-190,0-5 1,0 4 61,0-4 45,0 5-136,5 0-78,-4 0 44,4 0 502,-5 0-524,0-5 81,0 4 1,0-6 211,0 4-271,-5 1 1,3-3 0,-6 5-66,-1 0 1,-1 0-52,-1 0 1,4 0 0,-1 0-1,0 0 0,1 0 1,0 2-1,-2 0 38,-1 2 0,-1 5 0,0-3 47,0 0 0,0 3 1,1-4-1,1 1 1,2 3 34,-2 0 0,3 3 0,-1-1-26,3 0 0,-4 0 0,4 0-37,2 1 0,1-5 1,1 1-1,1-1 1,1 0 11,2 1 1,4-4 0,-4 2-180,3-1 1,0 0 0,4-3 120,1 2 1,-1 0 0,0-4 0,0 0-1,0 0 1,-1-2 0,-1 0 0,-3-3 0,-1-1-1,-1-3 1,-1-2 0,1-3 0,0-1 0,0 2-1,-1 0 1,1 3-151,1 3 1,-4-3 279,3 2 1,-3 2-1,1 0 374,1 1-248,-1 1-155,2 4 0,-4 2 0,0 1 0,2 5-49,1 2 0,0-3 0,3 1 1,0 0-27,1 2 0,-4 1 0,3 1-13,-1-1 0,3 0 1,-3 0-1,1 0-1,3 1 1,-3-5 0,1-1 0,2-1-54,1-2 0,1-2 0,0-1 1,1 0-39,-1 0 0,1 0 0,2-1 0,1-3 44,-2-4 1,-1-1 0,-4-4 0,0-1 0,0-2 14,2-1 1,-2-2 0,-2-3 29,-1-1 1,3-3 0,-4 0-1,1 1 1,0 2 105,-2 0 0,-2 2 0,-1 1 0,0 3 481,0 1 0,0 1 510,0 4-866,-5 0 1,3 4-171,-6 4 1,6 6 0,-2 5-58,3 2 1,1 1-1,0 1 1,1 2 0,2 2-87,0 2 1,2-1-1,-2 3 81,0-1 1,2-1-1,-2 3 1,1-1-1,-1-2 1,2-2 0,-3-1 1,1-4-1,0 0 0,-1 0-136,2 0 1,1 1-49,-1-1 0,2-1 117,5-3 1,0-3-1,0-7 1,1-3 6,-1-4 1,-1 0-1,-2-8 1,0-2-48,1-1 0,-1-2 186,0 1 1,0-4 0,-3 0-1,0 0 14,0-2 1,0 5 0,-2-2 0,0 4 0,0 3 0,-2 2 430,-1 2 0,0 2 559,0 1-787,0 5 0,-1 1-213,-3 5 1,2 5 0,-4 2-1,1 3-48,2 1 1,-2 5-1,1 2 1,2 0-13,1 1 1,1 0-1,0 3 1,0 0 54,0 1 1,0-2 0,0-1-1,0-3 3,0-1 0,0 1 0,0-4 1,0 2 0,0 0 0,1-5-211,3-3 1,-2 2 0,6-4 0,0 0-1,2 0-410,1-2 0,4-2 173,0-1 0,10 5 0,-1 1 0</inkml:trace>
  <inkml:trace contextRef="#ctx0" brushRef="#br0" timeOffset="1068">1030 997 8355,'-12'-2'2175,"1"-1"-1626,5 1 0,-3-4-957,6 2-734,-1 3 558,4-4 2878,0 5-2395,5 0 1,-3 0 0,4 1 0,-1 3 0,-1 4 0,0 3 0,0 2 0,-2 2 0,1 0-14,0 1 0,-1-3 0,3 2 0,-2-3 47,1-1 1,5-1 0,-2-2 59,3-4 1,1-3-1,0-1 14,1 0 1,-1-4-1,0-2 1,0-3-120,0-3 1,0-2-1,1 2 1,-1-2 0,0-1 1,-4 0 0,1 4 0,-1-2 0,1 0-33,-1-2 0,-1 0 0,2 4 126,-4 0 0,-2 4 0,1 2 245,0 0 0,1 5-73,-4 0 1,0 2 0,0 5 0,0 3-24,0 4 0,0-1 1,0 5-1,0-1-78,0 1 1,1 0 0,2 5-63,1-1 1,-1 2-1,-3 1 1,2 2-106,1 1 1,-2-1 0,3 2 0,-3 2-49,-1 2 1,2-3 0,0-1 0,2 1-1,-2-1 5,0-3 1,-1 1 0,1-1 0,2-2 100,-1-4 0,-2-3 0,-1-3 129,0 1 0,0 0 1,-1-5 201,-3-3 0,1 2 1,-4-5-107,-2-2 1,-1-1-1,-2-1 1,-2 0 57,-1 0 1,-5-1 0,3-3-264,0-3 1,-4 1 0,2-2 0,-1 1-39,1 1 0,0-4 0,2 2 1,0 0-70,-3 0 1,3-2 0,-1 4 0,1-2 0,1 2-145,0 1 0,1-2 1,2 2-1,0 0-77,-2 0 0,0 1 0,4 4 0,-1-1 6,1-3 0,-5 3 0,-1-4 1</inkml:trace>
  <inkml:trace contextRef="#ctx0" brushRef="#br0" timeOffset="12020">-401 1634 7416,'-12'0'266,"6"0"0,0 0-43,2 0-138,3 0 50,-4 0-179,5 0 0,4 1 1,-1 3 21,0 4 0,-1-2 13,2 1 1,-3 1 0,4 2 0,-1-2 44,0 0 0,1-1 1,-2 5-1,4-1 38,-1 0 1,0-4 0,-2 0 0,2-1-30,0 0 1,3-2 0,-4 3 0,1 1-1,3-1-18,1 1 0,-3-5 0,1 5-23,0 0 0,2 2 1,0 2 23,-2-1 0,2-1 1,-4-2-51,0 0 0,4-1 0,-4 5 0,2-1 39,-1 0 1,1 0-1,3 0 1,0 2 15,0 2 1,0-3-1,0 3 1,1-3-11,-1 0 1,0-1 0,0 0 0,0 0 0,1 0-10,-1 1 1,0-1-1,0 0 1,0 0 0,0 0-23,1 1 1,-1-5 0,-1 0 6,-3 2 0,3 0 1,-4 0-1,2-2-5,-1 2 1,-3-1-1,2 1 1,0-3 12,1-1 0,-4 4 1,4-2-2,-2 3 1,2-2-3,-3-1 0,1-3 15,-2 3-429,4 1-478,-1-2-328,-1-1 938,-5-5 1,-5 0 0,-1 0 0</inkml:trace>
  <inkml:trace contextRef="#ctx0" brushRef="#br0" timeOffset="14150">1164 2138 8355,'0'-11'108,"0"-1"1,1 1-1,3 0 326,3 0 1,-1 3 0,2 2 128,0 1-534,-3 1-42,0 4 0,-13 5 0,-5 2-36,-3-1 1,-3 4 0,-3-4 0,0 1 83,-1 1 1,0-2-1,-2 3-74,-1-2 0,-4 1 0,4 2 0,0-2 36,-1 0 0,3-1 0,-3 3 1,1-1 36,-1-2 0,1 1 1,5 2-1,1-2 1,3-1-5,1-2 0,-3 3 0,4-1 0,2 0-4,0 0 0,2-3 1,0 2 4,0-1-40,4 4 1,3-6 72,4 4 1,4-4-25,4 0 1,6-1 0,2-2 0,1 1-26,3 2 1,1-1 0,1 1-1,1 0-20,-1 1 0,6-3 1,1 4-1,4-1-12,0-1 0,2 5 0,1-3 0,1 0 0,-1 1 0,0-1 0,0 1 0,2-1 0,-2 1 0,-3-1 0,-2 0 0,-3-1 0,-4 0 0,-3-1 1,-1 1-1,-2 0-789,-3 0 584,-8-1 1,3-1-231,-3 1 512,-2-1 1,-1 4-1,-8-4 1,-3 2 19,-3-1 0,-2 1 1,-3 1-1,-4 2-55,-2 1 0,-4-1 0,-2 0 0,-4 1 0,0-1 0,-2 0 0,-3 1 0,-1 3 0,1 0 28,1 0 1,-2 1 0,0-1 0,2-1-8,4-3 0,-4 3 0,5-2 0,3 2-2,2 1 1,3 0 0,-1 0 0,2-1-21,3-2 1,0 1 0,6-1-1,-1 2-55,4 1 0,0-1 1,-1-1-52,2-2 1,2 1-1,4 3 44,-2 0 0,0-4 1,4 1 23,0 1 1,0-3 0,2 1 66,1 2 1,4-4 0,4-1 0,1-3 129,3-1 1,2 0 0,6 0-1,-1 0-45,0 0 0,6 0 0,0 0 0,3 1 30,3 3 1,-7-3 0,6 3-1,-5-3-83,-3-1 0,2 0 0,-1 0-291,-1 0 1,-4 4 0,-1 0 0,1-2-65,-1-1 1,-4 1-1,2 0 1,-1 2 112,1-2 1,-5 1-1,2-1 1,-1 2 68,1-2 1,-3 0 0,3-2 0,-4 1-289,-3 3 209,2-3 0,-9 5 50,3-2 1,-4-3-1,-3 4 1,-2-1-127,-1 0 0,2-1 1,-2-1-182,1 1 1,0 0 154,1 4 0,3-4 0,-4 2 0</inkml:trace>
  <inkml:trace contextRef="#ctx0" brushRef="#br0" timeOffset="12680">158 2138 8355,'6'-2'0,"-1"0"-343,0-2 0,-4-1 0,3 2 664,-3-5 1,0 3-148,3 1 1,-3 2 1148,3-2-414,-3 3-680,-1-4 0,1 5-89,3 0 0,2 5-56,5 2 0,-3 0 0,-1 0-93,2 2 1,-3 1 0,0 1 0,-1 1-46,-2 3 0,-1-2 0,1 3 1,1-1-29,-2 0 0,1 3 1,-1-3 68,2-1 1,1 2 0,-3-1-1,2-1 2,-2-2 0,3 3 0,-1 0 0,0-1-32,1-2 1,-4-1 0,3 0 0,-2 1-93,2-1 0,-3 0 0,3 0 93,-3 0 0,-1 1-28,0-1 0,-1-1 86,-3-3 0,3-1 0,-4-3 1,0 1 25,-2-2 0,0-1 0,0-1 0,-2 0 0,-1 0-24,-1 0 1,-4 0 0,0 0-1,2 0-15,0 0 1,-3 0-41,-3 0 0,3 0 1,0 0-1,1 0 33,0 0 1,-3 0 0,2 0 0,-1 0-1,1 0 1,1 0-1,4 0 1,0 0 0,0 0-12,0 0 0,-1 0 0,3-1 0,0-1-156,1-2 0,5 0-418,-5 4 0,4 0-166,-3 0 0,0 5 0,-5 1 0</inkml:trace>
  <inkml:trace contextRef="#ctx0" brushRef="#br0" timeOffset="15344">616 3245 8355,'7'0'-1393,"1"0"2434,-6 0-107,3 0-281,-5 0 1,-5 0-497,-2 0 1,-3 0-127,-1 0 1,0-1 0,-1-1 0,1-2-33,0 1 0,0 2 0,0 1 0,-1 0-19,1 0 1,-1 0-1,-2 1 1,-1 2 8,2 1 1,0 1 0,2-3 0,0 3 5,0 1 1,-1-3 0,3 2 0,0-2-4,1 1 0,5 5-61,-5-2 1,6 3-17,-2 1 0,4-1 0,2-1-45,2-1 0,5-5 0,-2 3 1,3-1-1,1-2 0,-3-1 0,-1 1 1,2 1-30,1-2 0,1-1 0,0-1 0,1-1 0,-1-1 84,0-2 0,-4-1 0,0 1 0,-1-3 80,0-3 1,-4 2 0,2 1 0,-1-2-42,0-1 1,-1-1-1,1 0 192,-1 0 1,-2 3 506,0 1-427,5-1-254,-4 2 1,4 2 46,-5 8 0,0-1 0,0 4 0,0 2-76,0 1 1,4 1 0,0 0 0,1 0 34,0 0 0,3 1 0,-3-1 1,0 0-51,0 0 1,2 0 0,-2-1 0,0-1-142,0-2 1,4-3 0,-2 2 0,3-1-222,1-2 0,1-2 87,-1-1 1,5-5-1,1-1 1</inkml:trace>
  <inkml:trace contextRef="#ctx0" brushRef="#br0" timeOffset="15787">839 3100 8355,'-6'-11'781,"0"4"1,4 2 305,-2 0-1135,0 4 0,4-2-28,0 6 1,0 3-1,0 6-12,0-1 1,0 0 0,1 0-1,2 2 1,1 0-56,-2 2 0,3 4 0,0-3 0,0 0 15,0 0 0,-1 4 0,-4-2 0,0 0-99,0 1 0,3-5 0,1 1 0,-1-3-136,-2-1 1,-1 0 0,0 1 4,0-1 0,5 0 0,1 0 0</inkml:trace>
  <inkml:trace contextRef="#ctx0" brushRef="#br0" timeOffset="16111">974 3077 8355,'-12'-5'614,"5"4"-355,0-2 1,4 0 1705,-1-1-1538,-2 3-593,5-4 0,-3 6 1,7 3-1,2 4-78,1 1 0,-2 3 0,2-1 1,-1 1 15,-3 3 0,3-1 1,-1 3-1,-2 1 119,0-1 1,1 2-1,1 2 1,-1-1-8,-2-2 0,-1 1 1,0 2-1,0-1-126,0-1 1,-1-6 0,-2 4-863,-1-1 886,1 1 0,3 1 0,0-2 0</inkml:trace>
  <inkml:trace contextRef="#ctx0" brushRef="#br0" timeOffset="16796">1343 3212 8355,'-12'0'261,"6"0"0,-4 0 30,3 0 0,1 0 0,-2 1 0,1 3-30,0 3 1,-1 3 0,3 1-345,-1 0 0,2 1 0,-2-1 0,-1 0-69,1 0 1,0 0 0,-3 2 7,2 2 1,1-3 0,-3 3 0,1-2-49,0-2 0,2 0 0,-2 0 0,1 0-172,0 0 0,-2 1 1,1-1-1,-2 0-872,-1 0 1167,5-5 1,-4 4-1,4-3 1</inkml:trace>
  <inkml:trace contextRef="#ctx0" brushRef="#br0" timeOffset="16460">1141 3201 8355,'7'0'550,"-3"0"0,-2 0 0,0 1-412,2 3 1,1-2 0,-3 5 0,3 2-123,2 1 0,-4 1 0,5 0 1,-1 1-292,-1-1 1,4 0-1,-2 0 93,2 0 1,-3 1-1,1-1 1,0 0-80,2 0 0,1 0 0,1 1 0,-1-1 38,0 0 0,0-4-240,0 1 0,1-1 0,-1 4 1</inkml:trace>
  <inkml:trace contextRef="#ctx0" brushRef="#br0" timeOffset="18130">1588 2775 8355,'-11'-5'301,"5"-1"0,4-5 88,4 0 0,4 3 1,7 1-1,3-2 1,5-1-55,4-1 0,7 0 1,0 0-1,3 1-459,-2 2 0,0 0 0,-4 4 0,-1 1-1160,-2 2 0,2-3 422,-2 1 0,0-6 0,-4 3 1</inkml:trace>
  <inkml:trace contextRef="#ctx0" brushRef="#br0" timeOffset="17793">1767 2552 7923,'-6'0'59,"1"0"0,6 0 0,3 0 1,4-2-1,3-1 0,2-5 1,4-3-1,0-3 0,2-1 0,-1 1 1,0-1-1,-2 0 0,-3 0 1,0 0-1,-2 0 0,-1 0 1,-1 0-1,-3-1 0,0 0-918,0 0 872,-3 1 0,2 0 0,-5-1-5,0-2 0,-1 1 0,-3-3 1,-4 3 29,-2 0 1,-1 2-1,0 4 1,-1 0 0,-2 1-6,-1 3 1,0 2 0,4 5 0,0 0 205,0 0 0,-1 1 1,3 4-1,0 5-144,1 4 1,6 9-1,-3 1 1,1 4-55,0 7 1,1 0-1,3 7 1,0 2 9,0-1 0,0 8 0,0-7 0,0-1-149,0-1 0,0-5 0,0 0 0,1-2-159,3-2 1,-3 0 0,4-2-41,0-2 1,-3-4 0,5 1-1,-2-2-188,-3-2 1,4 0-1,0-3 294,1 0 0,3-5 0,-4 2 0</inkml:trace>
  <inkml:trace contextRef="#ctx0" brushRef="#br0" timeOffset="18443">2382 2227 9261,'0'-11'0,"1"1"0,2 1 769,1 2-432,-1 4 1,-3-7-268,0 3 1,-1 2 0,-3 3-236,-3 4 0,-4 1 0,-3 4 1,-2 2 61,-1 1 1,2 5-1,-4-1-114,-1 0 0,3 2 1,-1 0-1,2 2 171,3 2 1,-4 1 0,3 1 0,0 1 118,1-1 0,6 2 0,1 0 0,1 4 36,2 0 1,2-3-1,1 1 1,0-2-1,0-2-127,0 1 0,5-2 1,3-1-1,1-3-321,3-1 1,3-1 0,1-4 0,0 1-308,0-1 0,9 0 0,-2 0 1</inkml:trace>
  <inkml:trace contextRef="#ctx0" brushRef="#br0" timeOffset="18994">2785 2306 8355,'0'-8'28,"0"1"0,-5 0 396,-3 0 1,2-2 66,-1 5 1,3 1-379,-4 3 0,6 1 1,-3 1-1,1 3-93,1 2 0,-5 0 1,3 6-1,0 0-133,0 2 0,-4 5 0,2-1 8,-3 2 0,-1 1 1,0 1-1,0-1-35,-1 0 1,1 1 0,0-2 0,0-1-32,0-2 1,-1-4 0,3 1 0,0-3 0,1 0-483,0-1 1,3 0 259,1 0 0,-2 0 0,0 1 0</inkml:trace>
  <inkml:trace contextRef="#ctx0" brushRef="#br0" timeOffset="18710">2505 2406 8626,'-6'-11'2585,"1"5"-2414,5-4 1,5 9-1,2-3 1,3 3-250,2 1 0,0 0 0,2 1-64,1 3 0,1-2 1,-3 6-1,4-1 1,0 0 127,3 1 0,-4-1 1,-1 5-417,-3-1 1,-1-3-1,1 2 1,-1 3-1,0-1-264,0 1 1,-5-2-1,-2 1 456,-3 3 0,4-2 0,2 3 1</inkml:trace>
  <inkml:trace contextRef="#ctx0" brushRef="#br0" timeOffset="19260">2964 2518 8355,'-7'0'673,"1"0"-326,2 0 1,2 0-145,-6 0 1,6 1 0,-3 2 0,1 2-359,1 1 1,-2 1 0,2 5 0,-1-1 2,2 0 0,1-4 0,-1 1 1,0 1-154,-2 1 0,0 1 0,4 0-124,0 0 0,-1-3 1,-1-1-552,-2 2 880,0 1 0,-1-4 0,-1-1 1</inkml:trace>
  <inkml:trace contextRef="#ctx0" brushRef="#br0" timeOffset="19937">3142 2350 10230,'2'-10'1116,"1"3"1,-1 1-1219,1 2 1,-1 4 0,-2 0-1,1 6 1,1 5 0,2 3-1,-1 2 1,-2 0 0,-1 2-1,0-2 1,0 0-904,0-2 1,0-2 823,0-1 1,5 1 99,2-1 1,3-1 0,1-3 0,1-3 0,0-3-1,3-1 1,-3 0-1,3 0 7,-2 0 1,-2-5-1,0-2 1,0-3 130,0-1 1,-1-1 0,-1 1-1,-2-1 75,2-3 1,-3 2 0,1-2-1,-1 3 138,0 1 0,-2 0 0,2-1 240,-1 1 1,-1 4 71,-4-1-510,0 6 1,0-2-73,0 8 1,0 3 0,0 7 0,0 2 0,0 0-17,0 0 1,0 4-1,0 0 1,-2 4-117,-1 2 0,1 0 0,-1-2 0,0 1-37,-1 1 0,2 3 0,-4-2 0,1-3-81,2 0 0,1-2 1,-1 1-1,0-2 50,0-2 0,2 1 0,1-6 0,0 0 109,0-1 1,-1-2 109,-3 0 0,1-5 0,-4-2 0,-2-3 667,-1-1 1,-5 0-497,1 0 1,-3-4 0,2-1-1,-2 0 1,-2 0-174,1 3 1,-1-4-1,-3 0 1,-1-1-1,1 2-545,0 0 0,3 3 0,2-4 150,1 1 1,-3-4 0,4 3-162,1 0 0,2-9 0,1 2 0</inkml:trace>
  <inkml:trace contextRef="#ctx0" brushRef="#br0" timeOffset="20310">3567 2127 8355,'-6'-12'1115,"1"5"-525,5-1 1,1 5 0,3-4 0,4 2 47,1 3 0,3-3 0,0 0-594,3-1 0,-1 3 1,4 0-1,2 1 0,1 2 148,2 0 1,-5 5 0,0 3-462,-2 2 0,-1 6 0,-4 3 0,0 3 0,-1 4-227,-3 4 1,2 3 0,-5 3 0,-2 3 285,0 1 1,-11 1-1,-2 2 1,-3 0 104,-2-2 0,-1-4 0,-6 3 1,1-3-1,-1-3-3,1-3 0,0-3 1,-1 2-1,0-4 37,-3-2 0,6-6 0,-3 0-75,2-2 1,0-1 0,-1-4-290,-1 0 0,4-1 1,-3-1-1,-1-2 0,-2-4 0,3 2 0</inkml:trace>
  <inkml:trace contextRef="#ctx0" brushRef="#br0">571 69 8355,'6'-5'-111,"4"4"0,-8-6 1,3 5-1,-2-3 15,1-1 0,1 3 1,-3-2-1,3 0 630,2-2 0,-4 0 75,5 0-119,-6 5-800,3-3 76,-5 5 260,0 0-25,-5 0 1,3 0 0,-6 1 0,0 1 5,-2 2 1,-1 1 0,-2-3-4,-2 2 0,-2 4 0,-6-3 0,1 0 0,0 1 12,-1 0 0,0 0 0,-2 3 12,-1-1 1,0-5 0,3 3 0,1 1 0,0-1-23,-1 3 1,2-3 0,1 1 0,2 1 36,-2-2 0,0 4 0,0-4 0,3 2 44,1-1 0,1-1 0,3 3 0,1-3 158,0-1-155,0 4 0,1-3 0,2 5 97,5 1-196,2-6 1,1 4 0,1-4 22,2 0 1,4 0 0,4-3 0,0 2 17,0 1 0,0-3 1,1 2-1,0-2 10,3 1 0,-1 4 0,4-5 0,2 0 0,1-2 12,2-1 1,0 4-1,2-1 1,2 0-39,2-2 0,1 0 0,3 2 0,0 1-33,-4-2 1,2 3 0,-3-1 0,-1 0-78,0 1 1,0-3 0,-5 4-38,0-1 0,-3 3 1,-1-3-1,1 0 14,-1 0 0,-2-2 1,-5-1-1,0 0-52,0 2 1,0 0 0,-1-3-217,-2 3 360,2-3 0,-9 5 0,1-3 0,-4 2-7,-6 1 1,-5-2 0,-3 2 52,-2-1 0,-4 3 0,-7 0 0,-2 1 0,-3-1-11,-1 0 0,-1-1 0,-2 3 0,-1-1 12,-1-2 1,-2 0 0,4 1 0,1 0 113,-1 1 1,7-3 0,-3 0-101,2-1 0,4 2 0,2-2 0,4 2 62,3 1 1,0-1-1,4 0 1,1 1-13,2-2 1,0 4-1,2-3-35,3 3 0,2 1 0,5 1 11,0-1 1,0 0 0,1-1 42,3-3 0,-2 2 1,6-4-1,1 0 13,1 0 1,1 0 0,0-3 0,1 2-6,3-1 1,3-2-1,4-1 1,2 0-84,2 0 0,2 0 0,6 0 0,-1-1 77,1-3 0,3 3 0,0-4-196,-1 0 1,-5 4 0,-2-3 0,0 3-63,-1 1 0,-2 0 0,3 0 0,-2 0 24,-2 0 1,-1-2-1,-2 0 1,0-2 0,-1 2-103,-2 0 1,1 2 0,-5 0 0,-2 0-45,0 0 0,-2 0 0,0 0-108,0 0 0,-4 2 0,-2 0-62,0 2 1,-4 1 0,4-3 203,0 2 0,1 5 0,5-3 1</inkml:trace>
  <inkml:trace contextRef="#ctx0" brushRef="#br0" timeOffset="2333">1275 438 8355,'-6'-5'500,"1"3"0,7-5-31,1-2 1,3 4-1,6 0 1,-1 1-700,0 0 1,4 1 0,1 3-1,1 0-543,3 0 0,1 0 0,3 0-356,2 0 845,-2 0 1,8-5 0,-3-2 0</inkml:trace>
  <inkml:trace contextRef="#ctx0" brushRef="#br0" timeOffset="2101">1443 349 8596,'-11'-1'0,"0"-2"0,1-2 1571,2-1-1022,3 3 1,5-7-370,0 3 0,2 1 0,1 0 1,5-1-122,2 1 1,6-1 0,3-5 0,2 1-75,1 0 1,0-1 0,2-2 0,1-1-327,1 1 1,0-3 0,-4-1-5,1 1 1,-2-4 0,-3 2 0,-3-1 31,-2 2 1,-3-4-1,-2 4 1,-1-2 133,-2 1 1,-2-1-1,-4 7 1,-4 1-1,-5 5 58,-3 2 0,-9 1 0,1 5 0,-5 3 363,-2 4 0,-2 3 1,-4 4-1,2 2-26,2 1 1,3 6 0,5 0-1,0 4 22,4 3 1,-1 1 0,7 0 0,3-1-125,3-1 0,2 0 1,4 4-1,0-2-59,0-2 1,4 4 0,1-2-19,1 4 0,0-2 0,3-4 1,-2-1-103,2 0 0,-3 2 1,2-5-1,-1-1-152,-1-1 0,4-5 0,-3-2 0,0-1 0,-1-1-407,-1 1 1,0-7 0,-2 2 183,0-1 0,6-5 0,-3 0 1</inkml:trace>
  <inkml:trace contextRef="#ctx0" brushRef="#br0" timeOffset="2657">2114 125 8355,'0'-11'752,"-1"-1"-1066,-3 1 1435,3 0 1,-5 4 0,2 0-908,-4 2 1,2 2 0,-1 3 0,-2 1 0,-1 3-387,-1 3 0,0 3 0,-1 1 0,1 2-102,0 2 1,-1-2-1,-2 6 1,-1 1 76,1 1 0,2 3 0,1 1 1,0 1 51,0-1 1,3 2 0,2-1 0,1 0 78,2 2 1,2-5 0,1 3-1,0-3-111,0-5 1,1 2-1,3-3-98,4 0 0,3-3 0,4-1 0,3-3-246,3-2 1,-1-2 165,3 2 0,-3 1 0,7-2 1</inkml:trace>
  <inkml:trace contextRef="#ctx0" brushRef="#br0" timeOffset="3167">2572 203 8355,'-7'0'652,"-1"0"0,1 0 0,-4 0-350,0 0 1,-1 1-1,1 3-153,0 4 0,-4-1 1,0 3-1,2 4-101,0 2 1,2-1 0,0 4 0,1 0-201,2 3 1,-2 0-1,4 0 1,-1 1 0,1-2-163,1-2 1,-3 1 0,3-4 0,0 0-294,0 0 1,-2-1-1,3-4 1,2 0 146,0 1 0,-3-1 0,-1 0 0</inkml:trace>
  <inkml:trace contextRef="#ctx0" brushRef="#br0" timeOffset="2900">2293 293 8631,'-11'0'0,"-1"0"229,1 0 541,5 0 1,0-1-515,2-3 1,4 3 0,0-3-1,6 3 1,4 1 0,3 0 0,0 0-1,3 1 1,2 1-473,2 2 1,-3 5 0,2-2 0,-1 2-235,0-2 0,2 7 0,-4-3 1,0 2-56,0-1 0,4 1 0,-3 0 0,1 2-70,-3-1 1,2 3 0,0 1 0</inkml:trace>
  <inkml:trace contextRef="#ctx0" brushRef="#br0" timeOffset="3426">2885 461 10857,'-6'7'426,"2"1"0,2-1-473,-2-1 0,3 4 0,-4-2-282,0 2 0,4 1 0,-4 0-48,0 0 1,2 1-1,-3-1 1,0-1-539,0-3 1,2 3 536,-3-2 0,-1 2 0,-3 1 0</inkml:trace>
  <inkml:trace contextRef="#ctx0" brushRef="#br0" timeOffset="4065">3031 259 9098,'0'-7'1138,"-2"1"0,0-1 1345,-2 1-2226,0 4-359,0-3 1,2 10-1,-1 2-317,1 3 1,6 1 0,1 2 0,1-1 139,3-1 0,1 3 0,1-7-178,0 3 1,0 0 0,1-2 0,-1-3 55,0 0 1,0-4 0,0 3 0,0-3 280,1-1 1,-1-5 0,0-2 0,0-3 0,0-2 166,1 1 1,-3 0 0,0 0 0,-1 0 9,0-1 0,-1 0 1,0-2 124,2-1 1,-3 2-1,0 4 1164,-1 1-862,-1 6 0,-4-2-308,0 8 0,-4 3 0,0 8 0,1 4-51,-2 2 1,3 3 0,-3 1 0,2 3-104,-1 5 0,0-6 1,4 8-1,0 0-135,0 1 0,0-1 0,1-3 0,2 3 0,2-1-198,1-3 1,-2 0-1,2-5 1,-1-1 124,-2-1 1,-1-6 0,1 0 183,0-2 1,1-1 0,-5-5 314,-3-3 0,2-2 1,-6-5-1,-1 0 346,-1 0 1,-1-5 0,-1-1-514,-3 0 1,1-4 0,-4 2 0,-2-2-235,-1-1 1,1-4-1,-1 0 1,-3 2-66,0 0 1,1-2 0,0 0 0,2 2-1,1 0-357,2 2 1,3 1 0,-2 1 0,0 2 0,4-1 0,0 1-328,2-1 0,0 1 0,0-4 0</inkml:trace>
  <inkml:trace contextRef="#ctx0" brushRef="#br0" timeOffset="4417">3567 2 8355,'0'-12'3216,"0"5"-2940,0-1 0,2 6 0,0-3 87,2 0 1,1 4-1,-2-3 1,5 3 0,2 1-1,1 0-259,0 0 1,2 0 0,1 1-1,5 3-248,2 3 0,-1 8 1,0 3-1,1 1 0,-2 4 28,-2 4 0,-2 4 1,-4 3-1,-1 1-139,-2 2 0,-3-1 0,-5 5 0,-3 2 0,-4 1 1,-8 4-1,-5 0 0,-4 0 0,-1-4 0,-1-2 0,0-5 1,1-4-1,1-1 0,0-4 0,0-2-1733,4-4 1846,-2 0 0,1-10 0,-5 3-307,1-2 100,1 3 0,-3-4 0,-1 5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13:52.740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322 45 8355,'0'-8'-71,"1"1"296,3-2 66,-3-1 1,3 4-205,-8 2 1,-2 3 0,-5 1 0,0 0-1,0 0-83,-1 0 1,1 4 0,1 1 0,2 0-1,0 0-86,-1-3 0,0 1 1,-3-1 118,1 2 0,0 1 0,0-3 122,0 2 1,-1 0-49,2-4 1,3 0 0,-1 0-101,0 0 0,1 4 1,0 1-120,-2 1 0,-1-3 0,-1 5 43,0 1 0,0-3 1,0 0 11,0-1 1,3 0 100,1-1 73,4-3 1,-3 4 20,2-5 0,3 1 224,-3 3 1,4-2-201,4 6 1,-3-1-1,4 3-60,0-2 1,-4 2-1,3-3 1,-3 3 0,1 1 0,0 0-263,2 1 0,1-1 103,-2 0 0,0 0 0,3 0 78,-1 0 1,3-3-1,-3-1 1,0 2-1,1 1 61,0 1 0,-2 0 0,3 0 0,1 1-66,-2-1 0,-1 0 0,-4 0 0,1 0-11,2 1 0,0 2 0,-4 1 1,1-1 18,3-2 0,-3 0 0,3-1 0,-3 0-40,-1 0 0,1 0 0,2 1 0,1-1-2,-2 0 0,1 1 1,-1 2-1,1 1 1,-1-1 4,-1-2 1,3-1 4,0 0 0,0 1 1,-4-1-1,1 0 3,3 0 1,-3 0-1,3 0 0,-3 1 0,-1-1 0,0 0 0,0 0-2,0 0 0,0 0 0,0 1-29,0-1 0,0 0 0,0 0 8,0 0 0,0 1 0,0-1 0,0 0 11,0 0 1,0-3-1,0-1 16,0 2 1,0 1-1,0 1 1,0 0 1,0 0 0,0 0 1,0 1-1,0-1-2,0 0 0,0 0 1,0 0-1,0 0 0,0 1 0,0-1 0,0 0-25,0 0 1,0 0-1,0 1 1,0-1-17,0 0 0,0 0 1,0 0-1,0 0 1,0 1 12,0-1 1,0 0 20,0 0 1,0 0-1,0 0-11,0 1 0,1-1 0,2 0 41,0 0 0,1 0 1,-4 1-33,0-1 1,0 0 0,0 0-14,0 0 0,0 0 0,0 1 0,1-1 9,3 0 1,-3 0-54,3 0 0,-2 1 0,1-1 0,2 0 48,1 0 0,-2 0 1,2 0-1,-1 1 13,-3-1 1,3-4 0,0 1 0,0 0 2,0 2 1,-1 2-1,-3-3 1,2 0-1,1-1 25,-2 0 0,-1 2-24,-1 1 1,2 1-1,0-1 1,2 0 0,-1 0 7,-3 0 1,2-3-1,0-1-10,2 2 0,0-3 0,-3 0 1,1 1 101,2-1 1,4 1 0,-3 4-71,1 1 0,-4-5 0,3-1 0,-1 0-20,0 1 1,-1-4-1,-1 4-11,1-2 1,0 3-26,4 0 1,-4-2 21,0 1 0,0-4 0,-1 2-75,2 0 73,0-4 1,-4 9 3,0-3 0,0 3 0,0 2-8,0-1 1,0 0-2,0 0 1,0 0 0,0 0 6,0 1 1,0-1 0,0 0 0,0 0 1,0 0 0,0 1-5,0-1 0,0 0 1,0 0 4,0 0 0,0-3 0,0-1-5,0 2 0,0-3-12,0 2 18,0-1 0,0 0 59,0 1 1,0-4 0,0 3 60,0 2-83,0-4 0,0 1-116,0-2 1,1-3 28,3 3 1,-2-3 0,6-1 0,0 0 39,2 0 0,-2 0 0,-1 0 0,2 0-9,1 0 0,1-1 0,-1-2 1,2-1-3,-1 2 0,0 1-96,0 1 1,0 0 0,0 0 3,1 0 1,-5 0 0,0 0-118,2 0 1,1 0-382,1 0-556,-4 0 220,2 0 363,-7 0 1,3 0 0</inkml:trace>
  <inkml:trace contextRef="#ctx0" brushRef="#br0" timeOffset="6880">289 425 8355,'-7'0'-1512,"2"0"2380,0 0-167,4 0 1,-4 0-273,5 0-526,0-5-133,0 4-8,0-4 1,0 6 149,0 3 1,-1 1 0,-1 3 42,-2 0 0,-1-2 1,2 3 51,0-2 0,-2 1 0,2 3 54,-1 0 0,-1 0 0,3 0 0,-2 1-13,2-1 1,1-4 0,1 1 0,0 0-59,0 2 0,0-2 0,0-1 0,1 2-79,3 1 0,2-3 0,5-1-16,0-1 0,0-1 1,0-4-1,1 0-39,-1 0 0,-4-1 1,1-2-1,0-2 62,2-1 0,-2 0 0,-2-3 56,-1 2 0,-1-1 1,-4-3 48,0 0 0,0 2 0,0-1 0,0-2-18,0 0 1,-2-1-1,0 2 16,-2 0 1,-1 1-1,3 1-14,-2 2 0,-3 3-547,3-3 240,-5 4 0,8-1 176,-3 8 1,8-3 0,2 4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12:36.97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6283 101 8355,'6'-5'-1563,"-2"-2"1969,-3-3 0,3-1-54,0 0 1,3-1 0,-3 1 74,-2 0 1,0 4-404,-2-1 1,-2 1-1,-1-3-47,-5 2 1,2 0 0,-1 3-27,-2-2 0,-1 5 1,-1-2 22,0 3 0,-2 1 1,-1 0-1,0 1-34,0 3 0,1 2 0,1 5 1,-2 1 45,-1-1 0,1 0 0,1 0 12,-2 0 1,3 4-1,-3 1 1,2 0 0,2 2-12,0-1 1,1 1 0,1 1 39,2 0 1,1 0 0,-2 3 0,3 0 0,2 1-7,-1-1 0,0 1 0,4-1 1,0 0-52,0 1 1,0-1-1,0 0 1,0 1-69,0-1 1,1 0 58,3 1 1,-1-2 0,3-1 0,0-2 0,0 1 0,2-2-103,-2-2 1,3 1 0,-4-1 0,0 0-178,0 1 1,2-3 41,-3 2 1,1-3 0,-3-1 56,2 1 0,-5-1 0,-6 0 1</inkml:trace>
  <inkml:trace contextRef="#ctx0" brushRef="#br0" timeOffset="288">5724 515 7078,'11'-5'168,"0"3"1,2-5 0,1 1 0,2 1 35,1 0 1,0-2 0,3 2-215,-1-1 0,0 3 0,3-1 0,0 2 24,1-2 0,-1 3 0,0-3-277,1 3 0,0 1 1,2-1-1,1-2-816,-1-1 952,-1 1 1,-2-2 0,0-1 0</inkml:trace>
  <inkml:trace contextRef="#ctx0" brushRef="#br0" timeOffset="3020">6440 336 8355,'0'-7'-330,"0"-1"1,0 4-1,0-3 1,0-2 1145,0-1 0,0 3-259,0-1 1,0 5 759,0-5-1003,0 6 0,0 6-293,0 7 0,0 2 0,0-1-92,0-1 0,0 1 0,0 2 0,0 1 0,0-2 80,0 0 0,0-2 1,1 0-334,3 0 0,-2 1 0,4-1 0,0 0 165,1 0 0,-4-3 0,5-2 0,1-1 0,-1-2 0,1 1 0,-2 0 0,2-2 0,2 0 0,3-2-238,1 0 1,0 0 366,-4 0 0,0-4 1,0-1-1,0-1 1,-1-3 187,-2-1 1,1-1-4,-6 0 1,5 0 0,-5-1 0,0 1 61,-2 0 1,3 0 0,0 0 306,-2-1-236,-1 1-304,-1 5 1,-1 1-1,-1 6-20,-2 3 0,0 4 0,4 5 19,0 2 1,0 4 0,0-3-1,0 1 6,0 3 0,0 5 1,0 1-1,0 0-68,0 1 1,1 1-1,2 3 1,1-3-17,-2 0 0,1 2 0,-1-4-20,2-2 0,1 0 1,-3-3-1,2-1 0,-2-3-11,0 0 1,1-2 0,1-4 0,-1 0 1,-2 0 0,-1 0 0,-1 0 71,-3 1 1,-2-5 0,-5-1 98,-1-1 1,1-1 0,-1-4 0,-2 0 0,-1 0-76,2 0 1,-1 0 0,0 0 20,-1 0 1,-1-4-1,2-1 1,0-1-164,0-3 1,-2 3 0,0-1 0,-1-1 40,1 2 1,1-3-1,4 4 75,0-1 1,0 0-1,0-3 1,0 2-152,-1-2 0,2-1 140,3-1 1,2 0 0,5 0 0</inkml:trace>
  <inkml:trace contextRef="#ctx0" brushRef="#br0" timeOffset="4270">6395 336 8355,'-6'0'-367,"-4"-5"0,8 3 0,-1-6 689,2-1 0,1 0 196,0-3 1,3 5 82,1-1-514,0 6 0,-6-3 0,-1 5-249,-5 0 221,-2 5 0,-1 1 1,0 5-177,0 1 0,1-1 0,1 0 7,2 0 0,0 0 1,0 2-1,2 0 34,0 2 0,4 4 1,-4-3-1,1 1 1,0 2 10,2-2 1,1 5-1,1-4 1,0 2-32,0-1 1,0 1-1,1-6 1,1 1-85,2 2 1,5-5-1,-3 4 1,2-1-75,-1 0 1,2 0 0,4-4 0,2-1 118,-1-3 0,3 3 0,1-3 0</inkml:trace>
  <inkml:trace contextRef="#ctx0" brushRef="#br0" timeOffset="4710">6876 180 7080,'0'-12'191,"0"6"0,1-4 2255,3 3-1693,-3 2-739,4 0 1,-5 10-1,0 2 1,0 4 0,0 4-46,0 4 0,0-2 0,0 2 0,0 2-118,0 4 0,0-1 0,0 3 1,0-1-50,0 0 1,0 1 0,0-2 0,0 1 0,0-2-39,0-4 0,0 1 1,0-4-1,0 1-120,0-3 0,3 1 0,2-1-739,2-2 1047,0 0 1,4-2 0,0 0 0</inkml:trace>
  <inkml:trace contextRef="#ctx0" brushRef="#br0" timeOffset="7695">7300 325 8355,'-11'0'181,"0"0"0,0-1 0,0-2 0,0-1 104,-1 2 0,1 1 0,0 1 13,0 0 1,1 1-1,1 1 1,3 3-336,1 2 1,-2-4 0,2 5 115,-2 1 1,4 0-1,-4 4-234,2 2 1,-2-3 0,2 3 0,-1-1-66,-3 1 1,-1 1 0,-1 4 0,1-3-35,3-1 1,-3 3 0,2-4 0,-2 0 0,0 0-250,3-1 1,-2 1 0,5-3-549,2-1 999,1-5 1,6-1 0,1-5 0</inkml:trace>
  <inkml:trace contextRef="#ctx0" brushRef="#br0" timeOffset="7382">7099 325 8355,'-7'-5'223,"1"-3"1,-1 0-1,2-1 1,0 2 920,3-2 1,2 4-1168,4 1 0,-3 8 0,4 3 0,-1 3 0,-1 2 1,1-1-1,0 1-392,-1 3 0,6-3 0,-3 3 248,1-2 0,3 2 0,-3 0 0,3 0 1,1-1-142,0 1 1,-3 4 0,-1-4 0,2-1-123,1-2 0,1-1 1,0 0 167,0 1 0,1-1 0,-1 0 1</inkml:trace>
  <inkml:trace contextRef="#ctx0" brushRef="#br0" timeOffset="34155">7513 470 8063,'-6'-5'982,"1"4"-949,5-4 1,1 5 0,3 0-1,3-1 1,3-2 0,1 0 0,0 0-1,1 2-437,-1 1 0,0 0 0,1 0 57,3 0 0,-2 0 0,3 0 1,-1 0-337,0 0 608,0 0 1,1 0-1,1 0 1</inkml:trace>
  <inkml:trace contextRef="#ctx0" brushRef="#br0" timeOffset="34423">7524 593 7701,'-6'0'-229,"2"0"1,8-1 296,3-3 1,3 3-1,1-3 1,1 3 0,-1 1-1,0-1 1,0-2 0,0 0-29,0 0 0,-3 2 1,-1 1-162,2 0 0,1 0-19,1 0 1,0 0 0,1 0-30,-1 0 1,-4 0-1,1 0 1,0 0-44,2 0 1,1 0-1,1 0 1</inkml:trace>
  <inkml:trace contextRef="#ctx0" brushRef="#br0" timeOffset="34803">8027 459 8355,'-11'0'-767,"3"0"712,1 0 1,3 0 571,-3 0 608,4 0-926,-2 0-512,5 0 177,5 0 1,2 0 0,4 0 0,0 0 0,0 0 2,0 0 1,2-4 0,0 1-330,2 0 1,0 2 0,-4 1 257,1 0 0,4-5 0,1-1 0</inkml:trace>
  <inkml:trace contextRef="#ctx0" brushRef="#br0" timeOffset="35441">8217 291 7591,'5'-6'-83,"-2"1"1,4 5 0,2 0 72,1 0 1,-3 0-47,1 0 125,-6 0 133,3 0 1,-5-1 18,0-3 746,0 3-659,0-4-182,0 5-171,0 5 0,0-3 0,0 6 0,0 1 62,0 1 1,-1 4 0,-2 3-21,0 0 0,-1-2 0,4 4 1,0-1 3,0 0 1,0 1 0,0-2 0,0-1-1,0 1-44,0 1 1,4-5 0,-1 2 0,0-2-358,-2-2 0,3 0 0,1 0-56,1 0 1,-2-3 0,3-1 263,2 2 1,1-4-1,1 0 1</inkml:trace>
  <inkml:trace contextRef="#ctx0" brushRef="#br0" timeOffset="36094">8340 12 8355,'-4'-8'-368,"1"1"0,-1 3 133,4-3 497,0 4 0,-1-7 1,-2 3 256,-1-3 1,1 3-26,3-1 0,0 4 45,0-3-480,0 4 0,1-2 0,3 7-48,3 1 1,3 4 0,1 4 0,0 0-10,1 0 1,3 4 0,1 1 0,0 3-21,0 4 0,4 0 0,-3 4 3,1 0 1,-1-2-1,-3 5 1,2 1 19,1 1 0,-3-2 1,1 0-1,-3 1 1,-1 0-4,1-1 0,-2 1 0,-2-4-37,0 2 1,-5 0 0,4 2 0,-2-2 0,-3 2-159,-1 2 1,-1 0-1,0 1 1,0-1-60,0 1 1,-1-6 0,-3 0 0,-3-2 51,-3 0 0,-5 0 0,-1-4 0,-1 1 0,-5-1 1,-2-1-1,-5-2 0,-1-3 0,0-1-154,-1 0 1,-6 5-1,-3-3 1</inkml:trace>
  <inkml:trace contextRef="#ctx0" brushRef="#br0" timeOffset="62034">6305 2717 8014,'0'-11'604,"0"5"1,-1 0 0,-3 3-95,-3 0 0,1-5 0,-2 4-366,0 2 0,1 1-25,0 1 1,0 0-373,-5 0 1,5 3 0,1 2 0,-1 2 0,1 1-12,-2 2 0,3 1 0,0 1 0,1-1 225,0 0 1,-3 0 0,3 0-1,2 0-30,0 1 1,2-1-1,0 0 1,0 0 129,0 0 1,5 0 0,3 1-36,2-1 0,1-5 1,1-1-155,3 0 1,-2-4 0,3 3 0,-1-3-77,0-1 1,1 0 0,-3 0 0,2 0-1,-1 0 19,-2 0 0,0-1 1,-1-2 48,0 0 1,-1-6 0,-1 2 0,-3-3 363,-1-2 1,-2 1 0,-3 0-1,0 0-22,0 0 0,0 0 1,0-1-1,0 1-94,0 0 0,-3 0 0,-2 0 0,-1 0-34,-3-1 0,0 1 1,0 1-1,2 2-128,-2 0 1,-1 6-357,-1-2 0,4 3-218,-1 1 0,6 1 276,-2 3 1,8 2-1,2 5 1</inkml:trace>
  <inkml:trace contextRef="#ctx0" brushRef="#br0" timeOffset="62266">6708 2784 8655,'-11'0'557,"5"0"0,-4 0 0,3 2-1390,1 1-14,1-1 0,6 3-223,3-5 821,-3 0 0,9 0 0,-3 0 1</inkml:trace>
  <inkml:trace contextRef="#ctx0" brushRef="#br0" timeOffset="62719">6931 2628 8392,'-11'-5'402,"5"4"1,-4-4 124,3 5 0,0 0 1,0 0-149,-2 0 0,3 3 0,0 2-493,1 2 1,1 0 0,4 4 0,0 0 0,0 1 82,0-1 1,0 0 0,0 1-298,0 3 0,0-2 0,0 2 0,0-3 0,1-1 67,3 0 0,-1 1 1,4-1-1,2-1 173,1-3 1,1 2-1,1-5 1,2-2 51,1-1 1,4 3 0,-5 0 0,1-2-8,2-1 0,-5-2 0,3-1 0,-3-2 52,-1 2 0,1-5 0,-1 1 1,-1-1-1,-3-1-37,-3 0 82,2-2 1,-5-2 0,3 1-1,-3 0 1,-1 0-24,0 0 0,0 0 0,-1-1-31,-3 1 1,-2 0-1,-5 0 1,0 0-1,0-1-30,-1 1 1,1 1 0,1 2-1,2 1-859,0 2-178,1 2 944,1 3 0,-4 0 0,3 0 1</inkml:trace>
  <inkml:trace contextRef="#ctx0" brushRef="#br0" timeOffset="63408">7233 2617 7735,'7'0'892,"-2"0"0,-5-2-676,0-1 0,0 3 0,0 0 1,0 6-1,0 4 0,0 1 0,0 0 1,0 0-1,0 1-59,0-1-155,0 0 0,4 0 1,3 0 4,-1 1 0,4-3 0,-3 0-133,3-1 0,-2-2 0,-1 3 0,2-3 0,1 0-58,1 0 0,0-2 1,-1 3-1,-1 1 41,-2-2 1,-3 3-1,2-4 38,-1 1 1,3 1-1,-5 4 117,0 1 1,-7-2 0,-3-2 204,-3 0 0,-3-2 0,0 1-208,-2-3 0,0-1 0,4-1 1,-1 2-1,1-2 63,0 0 0,-1-2 1,-2 0-527,-1 0 0,0 0 1,4 0-1,0-2-704,0-1 1,3-4 999,1-4 0,-1-5 0,-3-1 1</inkml:trace>
  <inkml:trace contextRef="#ctx0" brushRef="#br0" timeOffset="63409">7189 2650 8355,'0'-11'-1723,"0"4"3229,0-1 398,0 1-1267,0-4 0,1 1-351,3 2 1,2-1 0,5 6-575,0 0 1,0-2-1,2 2 1,0 0-389,2 2 1,1-3 0,-1 0 0,3 1-626,-1-2 978,4-2 1,-3-4-1,4 0 1</inkml:trace>
  <inkml:trace contextRef="#ctx0" brushRef="#br0" timeOffset="63831">7803 2393 8335,'-6'-1'726,"3"-3"1,-4 3-293,0-3 1,1 4 0,-1 4-163,3 3 0,-4 3 0,3 1 0,0 2-328,0 2 1,-2 2-1,2 7 1,-1 2-27,-3 4 1,3 2-1,-2 2 1,-1 0-17,0 4 0,-1-4 0,1 4 1,1-4 43,0 0 1,-1-2 0,0-1 0,2-2-60,-2-2 1,3 3 0,0-4-64,1-1 0,0-1 0,2-3 1,0-1-126,0-2 1,2-4 0,1 1 0,0-3-1,0-1-86,0 1 0,1-3-108,3-1 1,2 2-1,5-4 1</inkml:trace>
  <inkml:trace contextRef="#ctx0" brushRef="#br0" timeOffset="64306">7915 2740 9395,'-11'0'0,"0"0"0,1-2 0,1 0 0,2-2 0,-2 2 1339,-1 1 1,3 2-1309,-1 2 0,5 0 0,-4 4 0,1 2-297,0 1 1,3 5-1,-2 1 149,1 2 0,2-4 1,-1 4-1,1-1-56,2 1 1,0-1 0,0 3 0,0-3 0,0-1 10,0-2 1,0-2-1,2 0 1,1-2 103,5-3 0,2 2 0,1-6 0,0 0-50,0-2 1,2-1 0,0 0 0,2 0-47,-1 0 1,2-5 0,-1-2 0,-1-2 95,-2 2 1,-2-3 0,-3 1 0,-2-3-5,0-3 0,-3 0 1,1 2-1,-1 0 361,-2-2 1,0-1-1,-2 1-162,-1-4 1,-4 2 0,-3-1 0,2 1-182,0 0 1,-3 2 0,-4-3 0,2 2-1,0 2-8,2 2 1,-4 2 0,0 1 0,1 3-372,2 1 1,1 1 0,0 4-77,-1 0 0,3 2 322,1 1 1,-2 4 0,4 4 0</inkml:trace>
  <inkml:trace contextRef="#ctx0" brushRef="#br0" timeOffset="64621">8172 2919 8942,'-11'0'3745,"5"0"-2529,1 0-3457,5 0-924,0 5 1311,0-4 1626,0 4 1,0 0 0,0 1 0</inkml:trace>
  <inkml:trace contextRef="#ctx0" brushRef="#br0" timeOffset="67880">8295 2650 10153,'-5'0'599,"5"0"1,7 0 0,3 0 0,1 0-508,0 0 0,1 0 0,2 0 0,1 0 0,-1 0 0,-2 0 0,-1 2 0,0 0-395,1 2 0,-3 1 0,0-3 0,-3 3 0,-1 1-36,-2 3 1,2 2 0,-1 3 0,-3 2 155,-4 1 1,-4 2 0,-7 5 0,-2-1 201,-1 0 0,-2 5 0,-3-5 0,-1 0 251,1 1 0,3-6 0,2 0-15,1-2 1,2-1 0,5-4 0,3 0 284,1 0 0,2-3-411,3-1 1,8-4 0,5 0-1,3-1-253,4-2 1,6-4-1,4 0 1,1 1-453,-2-2 1,4 3-1,-3-3 1,2 2 50,1-1 1,-3 0-1,-1 4 1,-2 0 222,-2 0 0,-5 0 0,-3 0 0,-1 0 148,-2 0 1,-2 0 0,-2 1 159,-2 3 1,0-1-58,-4 4 1,-1 1-385,-7 3 340,3-5 0,-14 4 0,2-4 1</inkml:trace>
  <inkml:trace contextRef="#ctx0" brushRef="#br0" timeOffset="68125">8910 3008 8355,'-6'0'6140,"1"-1"-5555,5-3-1899,0 3-560,0-4 1,5 5 801,3 0 1,1 0 0,3 0 0</inkml:trace>
  <inkml:trace contextRef="#ctx0" brushRef="#br0" timeOffset="90100">9056 2807 8355,'1'-8'130,"1"1"0,3-1 0,2 2 0,0 1 996,-1 0-1092,4 4-234,-4-4 181,1 5 1,-2 1 0,-7 2-5,-1 1 0,0 4 0,-3 0 1,0 2-25,-1 1 1,4 0-1,-4 0-61,3 0 1,-1 0-1,2 1-25,-1-1 0,1 0 0,3 0 40,0 0 1,1-4 0,3-4 0,3-1-63,3-2 1,1 0 0,0 0 43,1 0 1,-1-4 0,-1-1 0,-3-1 85,-3-3 1,1-1 0,-1-1 98,-2 0 1,-1-1 0,-1 1 0,0-1 54,0-3 0,-1 3 0,-1-3 0,-2 2-54,1 2 0,-2 0 1,0 0-78,-1 0 1,2 1 0,-2 1-1,0 3-87,0 1 0,-2 1 1,-3 4-215,0 0 1,5 1-1,2 3 80,3 3-124,1-2 1,0 5 0,0-3 0</inkml:trace>
  <inkml:trace contextRef="#ctx0" brushRef="#br0" timeOffset="90375">9268 2818 8355,'6'0'2371,"-1"0"-3074,-5 0 842,0 5-1108,0-4 0,1 3 346,3-8 1,-3 3-1,4-4 1</inkml:trace>
  <inkml:trace contextRef="#ctx0" brushRef="#br0" timeOffset="49367">6104 1488 8355,'1'-8'523,"3"1"327,-3 4-818,4-2 1,-6 5-1,-3 0 1,-3 0-1,-3 1 1,-1 2-143,0 1 0,3 4 0,1-1 1,-2 0 74,-1 0 0,-1 2 1,0 5-1,1 2-30,2 1 0,-2 1 1,3 2-1,-2-2 0,1 2 33,0 1 1,2 2 0,-2-1 0,5 0-5,2 1 0,1-5-25,0 1 1,0-4 0,0 2 0,1-1 0,2-3 4,5-4 1,3 0 0,3-2-102,1-1 0,6-1 0,0-5 0,4 0 1,0 0 39,-2 0 1,0-5 0,-1-3 0,0-1 63,1-3 1,-6 1-1,-2 0 1,-3 0 48,0 0 1,-3-4 0,0-1 0,-3-1 44,-1 1 0,-1-4 1,-4 2-1,0-2-13,0 1 1,0-2 0,-1 2 0,-3 0 0,-3 0-21,-3 4 1,-1 3-5,-1 0 0,1 1 0,0 1 1,0 3-1,0 3 18,-1 3 1,-2 1-1,-1 0 30,1 0 1,2 1-1,0 2 1,2 2-121,3 1 0,2-2 1,5 3-696,0 2 560,0 1 1,10 1 0,2 0 0</inkml:trace>
  <inkml:trace contextRef="#ctx0" brushRef="#br0" timeOffset="49599">6495 1678 9037,'-7'0'252,"0"0"1,3 0 0,-2 1-634,1 3 0,1-2 177,4 6-592,0-6 0,1 3 420,3-5 0,2 0 0,5 0 1</inkml:trace>
  <inkml:trace contextRef="#ctx0" brushRef="#br0" timeOffset="49929">6697 1476 8355,'6'-5'0,"-1"3"0,-5-6 874,5 1 1,-3-3-17,6 3-758,-6 2 0,2 5 0,-6 1 0,-3 3-52,-2 3 1,5 4 0,-3 3-191,0 1 0,4 0 0,-3-3 0,1 2-61,0 1 0,2 5 0,-3-3 55,3 0 1,-3 5 0,0-5 0,0 0-12,-1-2 1,4 1 0,-3-1 0,3-1-145,1-2 0,0 0-1393,0-1 1427,0 0 1,5 0 0,1 0 0</inkml:trace>
  <inkml:trace contextRef="#ctx0" brushRef="#br0" timeOffset="50333">6931 1476 8663,'-3'-7'568,"-1"-1"0,-3 7 0,3 1 0,0 6 0,0 4-401,1 2 0,-1-1 1,4 0-1,0 0-168,0 0 0,0 4 0,0 0-217,0-1 0,0-2 0,1-1 106,3 1 0,-2-5 0,6-1 0,1 0 37,0 1 1,4-5-1,2 3 1,2-1 31,1 0 1,3 1 0,-4-3-1,2 3-223,-1 1 0,0-2 0,0 2 0,-4 0 0,-4 1 46,-3 1 1,-4-2 0,1 2 217,-3 1 1,-2-3 0,-3 1 0,-4 1-47,-1-2 0,-4 3 1,-1-4-1,0 0 137,0 0 1,-4 2 0,0-3 0,-3-2-228,-2-1 0,5-1 0,-1 0-308,-1 0 1,0 0 0,0-1 122,2-3 1,-1-7-1,-3-6 1</inkml:trace>
  <inkml:trace contextRef="#ctx0" brushRef="#br0" timeOffset="50694">6864 1443 8355,'12'0'1414,"-5"-1"-962,0-3 0,0 1 0,1-3-167,0 1 1,-1 2-1,4 3 1,1-2-199,-1-1 1,0 1 0,0-1 0,0 1 0,1 2 104,-1 0 0,4-1 0,1-1 0,0-2-956,0 1 0,4 2 1,-1 1-1,2-1-2310,1-3 2671,-5 3 0,5-9 0,-5 4 1</inkml:trace>
  <inkml:trace contextRef="#ctx0" brushRef="#br0" timeOffset="51830">7446 1409 8180,'0'-11'-150,"0"0"1,0 4 0,1 0 0,1 1 429,2 0 1,1 3-1,-2-2 13,0 0 0,5 3 0,-3-4 379,1 1-333,-3 1-327,1 4-105,-4 0 0,0 5 0,-1 2 63,-2 3 1,0 2 0,-3 0-1,0 3 1,-1 4 54,-1 2 1,1 1-1,0 2 1,-2 2 48,-1 4 0,-1 2 1,0 1-1,0 1-76,0-1 0,-4 2 0,0 0 0,1 0-98,2-3 1,1-5 0,-1 2-1,2-3-88,3-5 1,-3 0-1,4-6 1,0-1-73,2-2 1,-1-1-906,1 1-60,1-6 1100,3-1 0,4-10 0,3-1 0</inkml:trace>
  <inkml:trace contextRef="#ctx0" brushRef="#br0" timeOffset="52488">7625 1588 8355,'-7'-1'407,"4"-3"1,1-2 988,2-5-988,0 5-443,0 1-123,0 5 0,-1 6 1,-1 4 14,-2 3 1,-5 7-1,3-1 1,-1 1 17,-1-2 1,4 4 0,-2-4 0,1 2 29,3-1 1,1 1 0,1-5 0,0-2-49,0 0 0,5-2 1,2-1 58,3-3 1,1 2 0,0-4 0,0 0-30,1 0 1,3-1 0,1-4 0,0 0 0,0-2 15,-2-1 1,-2 0 0,-1-4 0,0-2 86,1-1 1,-5-2 0,-1-2 0,-1-2 206,-2-2 0,2 3 0,-2-2 1,0 0-48,-2-1 1,-1 0 0,-1-3 0,-2 1-128,0 1 1,-6 2 0,2-2 0,-3 4-76,-2 3 0,1 0 1,0 3-1,0 0 29,0 1 0,-4 6 1,0-2-142,1 3 0,2 1 1,1 0-1,1 1 0,1 2 1,3 2-1,1 1-239,2 3 1,12 0-1,3 3 1</inkml:trace>
  <inkml:trace contextRef="#ctx0" brushRef="#br0" timeOffset="52820">7904 1678 8355,'-6'0'819,"1"0"0,5 1 20,0 3-813,0-3-498,0 4 1,0-4-670,0 3 1,1-3-175,3 3 1168,-3-3 1,9-6 0,-4-1 0</inkml:trace>
  <inkml:trace contextRef="#ctx0" brushRef="#br0" timeOffset="53396">8049 1521 8355,'-7'0'-377,"0"0"766,4 0 186,-2 0 1,5-1-1,1-2-212,3 0 1,2-1 0,5 4-1,1 0 1,0 0-127,3 0 0,1 0 0,4 0-326,-1 0 0,-2 0 1,3 0-1,-3 1 1,-1 2-301,-2 0 0,2 6 0,-1-1 95,-1 1 1,-3 3 0,-4-1 116,-3 0 1,-3 0 0,-1 0 0,0 1-14,0-1 1,-5 4-1,-2 1 1,-3 0 348,-1 0 1,-4 0 0,0-2 0,0 1 87,-1-2 0,2 0 1,-3-2-1,1 0 66,2 0 0,2 1 1,1-1-159,-1 0 0,6-4 0,2 1-209,3 1 0,2-4 0,3-2 4,4-1 0,6-2 0,5 0-125,2 0 1,3 0 0,2 0 0,3 0 0,0 0-351,1 0 0,-5 0 0,2 0 1,-1 0 79,0 0 0,1 0 0,-5 0 0,-1 0-461,-2 0 906,2 0 0,-4 0 0,6 0 0</inkml:trace>
  <inkml:trace contextRef="#ctx0" brushRef="#br0" timeOffset="90918">9391 2639 7930,'-6'0'1916,"1"0"-957,5 0-791,5 0 1,1 0 0,5 0-132,0 0 1,1 0 0,-1 0-1,0 0-135,0 0 1,-3 0-245,-1 0 0,-1 5 0,2 3 164,-5 1 1,-3 3-1,-2 0 1,-3 2 88,-1 1 1,-2 0 0,-2-4 0,2 0 84,0 0 1,4 0 0,-2 0 0,0 1 50,0-1 0,3 0 69,0 0 0,1 0-99,2 0 0,0-3 0,0-1-70,0 2 1,0-3 0,2 1-15,1-3 0,0 0-44,4-4 0,1 0 0,3 0-127,0 0 0,0 0 0,0 0 4,1 0 0,-1 0 0,0 0-744,0 0 780,0 0 1,1-5 0,-1-1 0</inkml:trace>
  <inkml:trace contextRef="#ctx0" brushRef="#br0" timeOffset="91663">9548 2606 8355,'-7'-2'1667,"4"-1"-1232,1 1 0,4-3 0,1 5 0,4-1-255,-1-3 1,4 3 0,-3-3 0,3 2-362,1-2 0,0 3 0,1-3 0,-1 3-212,0 1 1,0-4-1,0 1 1,0 0-257,1 2 0,-1 0 0,0-2 1,-1-2 182,-3-1 1,8-2-1,-2-3 1</inkml:trace>
  <inkml:trace contextRef="#ctx0" brushRef="#br0" timeOffset="91414">9603 2628 8355,'0'-6'1001,"0"-1"644,0 4-821,0 2 1,-1-3-711,-3 8 0,3-2 1,-4 5-128,0 2 1,4 1 0,-3 1 0,3 0 9,1 1 0,-4-1 0,1 0-448,0 0 1,2 0 157,1 1 0,1-1 0,2 0 142,0 0 1,2-3 0,-1-1-4,3 2 1,3-4 0,0 0 0,-1-2-109,-2 1 1,1 1 97,3-1 1,-3-3 0,-2 4 0,-1 0 30,-3 2 1,-1 0 0,-1 0 128,0 2 1,-1-1 0,-1 1 0,-3-1 69,-1 0 1,2-2-1,-4 1 1,1-1-82,1 0 0,-4-2-244,2 3 1,-2-4 0,-1 1-949,0-3 950,5-1 1,-9 0 0,3 0 0</inkml:trace>
  <inkml:trace contextRef="#ctx0" brushRef="#br0">9112-2615 6748,'4'-7'1309,"-2"1"-763,1 3 0,2-4 1,-1-4-219,-1 0 0,-2 0-371,-1 0 1,-1 3-1,-3 2 14,-4 1 0,2-2 0,-1 3 0,-2 0 38,-1-1 1,-1 4-1,0-3 21,0 3 0,-1 0 0,1-2-42,0-1 1,4 1 0,-1 3 2,-1 0 1,0 3 0,-1 2 0,1 2 0,1 1-2,0 2 1,2 1-1,-1 2-21,2 2 0,-3-2 0,1 6 0,0 1 0,1 1 27,1 1 1,-3 2 0,3 2 0,0 3-5,0-1 1,0 3 0,3-3 0,-2-1-39,2 0 1,1 3 0,1-4 0,0-1-39,0-1 1,1-2 0,1 0-1,2-1-65,-2-2 0,5 1 0,-1-5-6,0-1 0,3-2 0,-4-1 0,1-1-184,3-2 1,-3 0 0,1-3 0,2 0 24,1 0 0,1-1 0,0-4 0</inkml:trace>
  <inkml:trace contextRef="#ctx0" brushRef="#br0">8731-2224 8355,'8'-7'149,"-1"-1"-173,-4 6 0,7-7 1,-3 5-1,2 0 0,0 1 1,-2-1-1,2 1 0,1 2-296,1 1 1,0 0-1,0 0 1,2 0-6,2 0 80,-3 0 1,9-5 0,-4-1 0</inkml:trace>
  <inkml:trace contextRef="#ctx0" brushRef="#br0">9402-2515 8355,'0'-7'0,"0"-1"266,0 0 22,0 3 0,-1 0 0,-2 4 1,-2-2 13,-1-1 1,3 1-1,-5 3-101,-1 0 0,-1 3 0,1 2 0,0 1-292,1 3 0,1-3 1,-4 2-1,0 1 20,-1 0 1,1 3-1,0-1 1,1 1 65,3 3 0,-3-2 1,3 3-1,1-1-13,3 0 0,-2 4 1,1 0-1,0 1-74,-1-1 1,4 0 0,-3-2-1,3-1-103,1 0 0,4 3 0,1-5-174,1 0 0,1-1 1,4-2-1,2 0-452,2 0 1,-2-5 582,6-2 1,0 2 0,3 0 0</inkml:trace>
  <inkml:trace contextRef="#ctx0" brushRef="#br0">9503-2369 8355,'-8'-2'909,"1"-1"-384,4 1-129,-2-3 1,7 2 0,1-1-267,5 2 1,2 0-1,1 2 1,0 0 0,0 2-1,1 0 1,-1 3 0,0 1-348,0 3 1,4-3 0,0 2-1,0 0-287,1 2 1,-4 1 0,3 1 65,-2-1 0,-2 0 1,-1 0-1,-2 0 79,0 0 1,-4-1 0,2-1 86,-1-1 0,4-1 0,-3 4 0</inkml:trace>
  <inkml:trace contextRef="#ctx0" brushRef="#br0">9726-2425 8355,'-3'-8'-131,"-2"2"546,-2 1 1,4 1 82,-5 4 1,1 0-1,-4 2 1,1 1 0,2 5-508,5 2 0,-2-3 1,1 2-1,0 2 1,0 3-157,1-1 1,-5 4 0,4-3-1,1 1-77,-2 1 0,4-2 0,-4 4 0,1-2-76,0-3 1,-1 0-1,3-2 1,-2 0-536,1 0 1,2 1 559,1-1 1,0 0-1,0 0 1</inkml:trace>
  <inkml:trace contextRef="#ctx0" brushRef="#br0">9961-2291 8512,'-7'0'1540,"-1"0"1,6 1-1437,-2 3 0,3-2 0,1 6 21,0 0 1,0 2 0,-1 0-326,-3-2 1,3 2 0,-3-3-1,3 3 1,-1 1-39,-1 1 1,1-1 0,-1 0-1,1 0-301,2 0 0,0 0 1,0 1-1254,0-1 1493,0-5 1,0-1 0,0-5 0</inkml:trace>
  <inkml:trace contextRef="#ctx0" brushRef="#br0">10140-2381 9844,'-6'0'2737,"1"0"-2613,5 0 1,0 5-1,0 3-298,0 2 0,4 1 0,-1 0 1,0 0-221,-2 1 1,0-1 0,2 0-3,0 0 1,2-3 0,-1-1 222,4 2 1,-2-4 0,1-2 0,2-1-48,1-2 0,1 0 0,0 0 0,2-2 4,2-1 1,-3-4 0,3-4 144,-3 0 0,-2 0 1,-1 0 105,-2 0 1,-4-1 0,1 1 0,-2 0-168,2 0 0,-3 3 625,3 1 0,-3 3 1,-2-2-21,-3 1 0,2 1 1,-5 6-215,2 1 0,-2 3 0,3 6-84,2-1 1,1 1-1,1 2 1,0 1-165,0-2 0,0 4 0,0-1 0,0 1 0,1 2-216,3-2 0,-2 4 1,4-2 27,-1 2 1,-1 1 0,-3 1-1,2-1 1,0 0-102,0 1 1,-2-2 0,-1-1-1,0-2 97,0 2 1,0-4-1,0 1 1,0-2 77,0-1 1,-1 0-1,-3-5 1,-2-2 144,0 2 0,-4-4 0,1-1 213,-5-3 1,2-1 0,-4 0 0,1 0-39,0 0 0,-4-1 1,3-2-1,0-2-79,0-1 1,0 0 0,2-3 0,-1 2-308,2-2 0,0 0 1,2 1-1,0 1 1,0 1-1,-1 0 1,1-2-1,0 1 1,0 1-1,1 0-2595,2-1 2656,4 5 1,4-3-1,0 5 1</inkml:trace>
  <inkml:trace contextRef="#ctx0" brushRef="#br0">11258-2671 8866,'-6'-11'1984,"2"-1"1,2 6-1762,-2 2 1,3 4-1,-3 5 1,1 5-1,1 5-205,-2 3 1,-3 2-1,2 6 1,-1 3-32,-3 4 1,3 0-1,-2 2 1,-1 1-73,0 1 1,-3 4-1,0-2 1,-3-1-80,-4 1 1,2 3 0,0-2 0,-1 0 185,1-3 1,-1-2 0,-1-2-77,0 1 0,5-6 0,-1-2 0,4-2-66,4-2 1,-3-1-1,4-1 1,-1-2 0,2-2-105,0-2 1,4 2-1,-3-1-387,3-2 1,1 0 0,0-2-344,0 0 1,1-4 138,3 1 0,-1-2 698,4 2 0,1-3 0,3-5 1</inkml:trace>
  <inkml:trace contextRef="#ctx0" brushRef="#br0">10699-2604 8355,'0'-6'701,"0"-4"1311,0 8-1363,0-2 0,0 12 0,1 3-434,3 2 1,1-1-1,4-1 1,-2 1-159,2-1 0,1 1 1,1 3-1,-1 2-100,-3 1 0,3 3 0,-2-2 1,0 2-82,0 1 1,1 0 0,-5 1 0,1-1-239,0 1 0,-1 3 1,-4 0-1,0-1 55,0-2 0,0 0 0,0-1 45,0 0 1,-1-1 0,-2-1 0,-2-2 62,-1-2 0,-1 2 1,-4-3-1,-1-1 67,1-2 1,-4 0 0,-1-1 0,-1-1-1,-2-2-84,2 0 0,-3-6 0,4 2 1,-2-3-212,-1-1 1,1 0 144,-1 0 0,1 0 0,-5 0 1</inkml:trace>
  <inkml:trace contextRef="#ctx0" brushRef="#br0">11236-2045 8355,'0'-11'119,"0"3"0,1 2 0,3 0 0,4 1 0,5-1 0,3 1 81,1 0 1,2-3 0,3 4 0,1 1-1,-1-1-477,0 0 1,-3 1 0,-2 3-1,1 0 116,-1 0 1,-3 0-568,1 0 0,-3 0 0,-1 0 1</inkml:trace>
  <inkml:trace contextRef="#ctx0" brushRef="#br0">11593-2381 8355,'8'-11'154,"-2"0"1,0 0-1,-1 0 1,1 1 478,1 2 1,-5-2 0,2 3-301,-3-3 1,-1-1-1,0 0-236,0-1 1,0 1-1,0 0-119,0 0 0,0 0 1,-1 1-43,-3 2 1,2 0 0,-6 4-197,-1 1 0,0 1 0,-3-1 0,1 0-26,0 0 1,0 2 0,0 2 175,-1 3 0,1-2 1,0 6-1,0 1 57,0 1 1,3 1-1,1 1 1,-1 2 0,1 2-17,-1 1 0,5 2 0,-3 3 0,1 2 144,2 2 1,1-1 0,-1 5-1,-1 0 77,2-2 0,-3 8 0,1-4 0,2 1-192,1-2 0,1-3 0,0 3 0,0-2 29,0-2 0,0-1 0,0-5 0,0-1-368,0-1 0,4-5 0,3 2 0,0-1-454,1 0 1,-1-4 624,4-4 1,0 1 0,1 3 0</inkml:trace>
  <inkml:trace contextRef="#ctx0" brushRef="#br0">11716-2213 9941,'5'-6'386,"3"2"0,2 3 1,1 1-1,0 1 0,0 2 1,0 2-555,1 1 1,-1 1-1,0 5 1,0-3-1,0 1 1,1 0 0,0 3-1,2-1-439,0 1 1,1-3 0,-3-2 0,0 0-68,3 0 0,-3 1 321,3-1 0,3 1 0,-1-2 0</inkml:trace>
  <inkml:trace contextRef="#ctx0" brushRef="#br0">12041-2269 8355,'6'-1'293,"-3"-3"1,0 3 261,1-3 1,-2 3-452,6 1 1,-5 1-1,5 2 1,1 2-94,0 1 0,3 1 0,-2 5 0,-2-1 0,0 0 28,0 0 0,1 4 0,0 0 0,-3-1-364,-1-2 1,0 3 0,-3 1-1,2 0 52,-1 0 0,-3 3 1,-4-3-1,-4 0 87,-1 0 1,-3 3 0,0-3-1,-2 0-28,-1 1 0,-5-3 1,2-2-1,-3-1-94,-2 0 0,1 0 221,0 0 1,-1-4-1,1-2 1</inkml:trace>
  <inkml:trace contextRef="#ctx0" brushRef="#br0">11929-2213 8355,'-6'-5'0,"-1"3"693,4-6 0,1 5-47,-1-5 0,0 6-887,-1-2 0,3 4 153,-3 4 1,-1-2 0,1 6 0,-1 0 15,0 2 1,-4 1-1,1 2 1,0 0 0,-1 2-56,2-1 1,-1 0-1,-2-1 1,2 2-32,0-1 0,2-2 1,-3-1-1,3 1-382,1-1 0,0 0 1,3 0 200,-2 0 0,0 1 0,4-1 1</inkml:trace>
  <inkml:trace contextRef="#ctx0" brushRef="#br0">11649-2213 8355,'-11'-4'799,"0"1"-211,0 0 1,3-2-224,1 2 1,3-1-215,-3 4 0,0 5 0,-1 1 0,2 1 1,-1 1-111,1 1 0,4 1 0,-3 1 1,1 0-31,0 0 1,-4 0 0,1 2 0,1 0-126,2 2 1,-1 5 0,0-3 0,0 2 53,0 0 1,1-2 0,1 3 0,-1-1-129,2 1 0,1-3 1,1 2-1,0-1-63,0 0 1,0-1 0,0-3-57,0 1 0,5 1 0,3-3 0,5 1-488,2-4 0,8 1 473,0-3 1,1-3-1,-1 0 1</inkml:trace>
  <inkml:trace contextRef="#ctx0" brushRef="#br0">9067-1318 7812,'0'-12'0,"0"1"0,0 0 117,0 0 1,-4 3 0,-1 1 0,-1-2 51,-3-1 0,0 3 0,1 1 0,0 1 1,1 1-1,-1 0-104,1 0 1,0-1-1,-5 3-143,1-2 1,0 1-1,0 3 1,0 0 0,-1 1-18,1 3 1,0-2 0,0 5 0,0 2 47,0 1 1,3 1 0,1 0-1,-1 1 32,2-1 0,0 5 0,3 3 1,0 2 57,0 1 0,2 0 0,1 2 0,0 1 53,0 1 0,0 1 0,0-2-78,0 1 0,4 2 0,-1-4 0,1 2-1,1-1 0,-4 3 1,4-2-1,-1-1-43,0-2 0,-1 0 0,-1-1 0,0 0 1,2-1-1,0-1-397,1-1 0,-4-4 11,2 3 0,0-4 1,-1 1 132,2-3 0,5 0 0,-3-1 0</inkml:trace>
  <inkml:trace contextRef="#ctx0" brushRef="#br0">8676-916 8355,'0'-6'-239,"0"-4"1,4 9 0,4-4 282,2 0 0,5 2 1,0-3-69,-2 1 1,3-2-1,1 2 1,0 0 37,3 0 0,-3-3 0,1 3 1,-1 0-207,0 0 1,-2 2 0,3 3 0,-1 0 0,-1 0-71,0 0 1,4 0-1,-2 0 1</inkml:trace>
  <inkml:trace contextRef="#ctx0" brushRef="#br0">9514-1084 8355,'5'-6'-411,"-3"-4"613,6 3 0,-4 0 830,3 0-861,1 5 1,3-2-1,-1 8-330,-3 3 1,3 3 0,-4 1-1,2 0-97,-1 0 0,1 1 0,3-1 1,0 0 3,0 0 1,2-1 0,0-1 0,2-2 4,-1 2 0,-2-3 0,1 0 0,-1 1-223,-1-1 460,3-4 0,-3 3 0,6-5 0</inkml:trace>
  <inkml:trace contextRef="#ctx0" brushRef="#br0">9749-1140 8355,'0'-7'-267,"-1"1"714,-3 1 0,1 1-419,-4 4 0,3 4 0,-2 1-103,1 1 1,-3 1 0,4 5 38,-3-1 0,4 1 1,-4 2-1,1 1 0,0-2 38,-3 0 0,3 2 0,-1 0-177,-2-2 1,3 0 0,-1-2 0,1-1 0,1-1-168,0-2 1,-2 0-279,3 5 308,-5-1 1,8-4 276,-3 1 0,8-6 0,2 3 1</inkml:trace>
  <inkml:trace contextRef="#ctx0" brushRef="#br0">9413-1196 8355,'0'-7'-972,"0"0"0,0 3 1390,0-4-125,0 6 1,0-4-64,0 2 0,-1 3 0,-1-4 260,-2 0 0,-1 4-139,1-3 0,2 3-393,-6 1 1,1 0 154,-4 0 0,-1 5 0,1 3-248,0 6 1,0 0 0,0 3 0,0 0 0,-1 1 38,1 2 0,4-3 1,1 2-1,-1 1-79,1 1 1,4-3 0,-2 0-1,3-2 4,1-3 0,0 4 0,0-2 0,1-3 14,3-3 1,2 1 0,5-3 0,0 2-96,0-2 1,4 2 0,1-5 127,2-2 0,0 4 0,5 1 1</inkml:trace>
  <inkml:trace contextRef="#ctx0" brushRef="#br0">10498-1318 6043,'5'-7'158,"2"4"1,3-2 0,1 1 544,0 1 0,1 2 0,-1 1 1,0 0-1,0 1-434,0 3 0,2-1 0,0 5 0,2 3-194,-1 3 1,-2 2-1,0-1 1,-1 4-186,0 2 0,-1 1 1,-1 2-1,-3 1 1,-1 1 0,-1 1 1,-4-1-1,0 3-259,0-1 0,0 3 0,-2-3 1,0-1 101,-2 0 1,-3 3-1,2-4 57,-2-1 0,0 2 1,-4 0-1,0-3 1,-1 0 29,1-2 0,-4-3 0,0-2 0,1 0 101,-3-4 0,4 0 0,-6-2 0,0-1-8,2-3 1,-4 2 0,2-5 0,-1-2 53,2-1 1,-8-6 0,2-1 0</inkml:trace>
  <inkml:trace contextRef="#ctx0" brushRef="#br0">10174-1106 7938,'-7'-11'941,"1"3"1,4 1 1230,-2-2-1994,0 4-820,4 0 424,0 5 0,0 5 0,0 4 1,0 3 42,0 3 0,0 0 1,0-2-101,0 1 1,0-1 0,0 2 0,0-3 0,0-1-49,0 1 0,4-5 1,1-1 194,1-1 1,2 3 0,3-5-1,0 0-16,0-2 0,0-2 0,0-2 0,1-2-50,-1-1 0,1-1 0,2-4 236,1-1 0,0 1 0,-5 0 82,-3 0 1,2 0 0,-4-1 0,0 1 66,0 0 1,2 0 0,-3 0 237,-2 0 446,0-1-759,-2 6 0,-2 2 0,0 8 0,-2 4-119,2 2 0,0 1 0,2 0 0,0 0 0,0 2 0,0 0 0,0 3 0,0 0 0,0 2 0,0-2 0,0 1 0,0 0 0,0 0 0,0-1 0,-1 1 0,-1 1 0,-2 1 0,2-2 0,0-1 0,2-1-1243,0 0 1196,0 0 0,0-4 0,0 0-108,0 0 1,0 0-1,-1-1 57,-3-2 0,2 1 1,-6-6 143,0 0 1,-2-2-1,-1-1 1,-1 0 71,1 0 1,0 0-1,0-1 1,0-2-92,-1 0 1,-2-5 0,-1 3-1,1 0-185,2 0 0,0-2 1,1 2-1,0 0-3,0 0-101,0-4 1,-1 3 0,1-5 0</inkml:trace>
  <inkml:trace contextRef="#ctx0" brushRef="#br0">9972-972 9046,'0'11'-146,"0"0"1,0 1 0,0-1 0,0 0 131,0 0 1,0 0-1,0 1 1,0-1-1,0 0-533,0 0 1,-5 0 169,-2 0 0,-3 1 0,-1-1 267,0 0 0,-1-5 0,1-1 1</inkml:trace>
  <inkml:trace contextRef="#ctx0" brushRef="#br0">11090-1397 8039,'8'0'462,"-1"0"0,-4-1 0,2-1 300,0-2 0,-3 0-657,6 4 0,-6 1 0,2 3 0,-3 3-113,-1 3 0,0 7 1,-1 1-1,-3 2-58,-3-1 1,-3 7-1,0 0 1,1 5-1,0 4 1,-2 1-1,-3 2 1,1 1-1,-1-1 1,0 0-743,0 0 693,-6-3 0,7 3 0,-3-3 1,1 1 43,0 1 0,-3 1 1,3-5-1,1 1 0,2-2 1,1-1-1,-1-2-379,1-2 417,5-1 0,-3-7 1,4-1-1,0 1 1,0-2-137,3-2 1,1 1 0,1-1 17,0-1 0,0-2 13,0 0 0,1-2 1,3-3 11,3-3 0,3-3 1,1-1-120,0 0 1,1-5 0,-1-1 0</inkml:trace>
  <inkml:trace contextRef="#ctx0" brushRef="#br0">11113-569 8355,'3'-8'5,"1"1"1,5 0-1,-2-1 236,3 0 0,3 1 0,0-3 0,2 1 0,0 3-3,1 1 0,-2-2 0,3 3-291,-1 1 1,1 2 0,-4 1 0,3-1-418,2-3 1,-3 3 0,2-3 0,0 3 0,1 1-32,2 0 1,-4 0 0,0 0 0</inkml:trace>
  <inkml:trace contextRef="#ctx0" brushRef="#br0">11504-994 9060,'6'-5'0,"-2"-3"0,-3-2 0,-1-1 0,0 0 0,-1 1 0,-2 1 0,-2 2 0,0-2 0,0-1 511,3-1 1,-3 4-477,1-1 0,-4 2 0,0-3 0,-2 3 0,-1 1 0,0 3 1,0 0-156,0 2 1,-1 0 0,1 0 0,0 0 38,0 0 1,0 4-1,-1 1 43,1 1 0,0 2 1,0 4-1,0 2 1,0 2 19,-1 1 0,1 2 0,1 2 0,2 0 17,0 2 0,6-2 1,-2 9-1,3-1 106,1 0 0,0 6 0,0-4 0,0 0-126,0 1 0,3-1 0,2 0 0,0-1-84,0 1 1,4-2 0,-2-1 0,3 0 10,2-4 0,-5 4 0,0-3 0,2-3-463,1-2 1,-2-3 45,-1 2 0,0 2 0,5-4 1</inkml:trace>
  <inkml:trace contextRef="#ctx0" brushRef="#br0">11549-771 8355,'-12'-1'0,"1"-1"91,0-2 0,0-4 1,0 5-1,0-1 897,-1-1 0,1 4-560,0-3 1,0 3 0,1 2-267,2 3 1,0-2 0,3 6 0,0 0-80,0 2 1,-3 5-1,3 1-194,-1 2 0,4-3 0,-3 2 1,1 0 10,0 1 0,1 0 0,1 5 0,0-1 0,-2-1-63,2-2 0,0 2 0,2-2 0,0 1-5,0-2 0,5 2 0,3-5 1,2 0-122,1 1 0,5-4 0,3 3 0,3-2-224,4-2 0,3-1 0,4-1-34,1-2 0,4-4 0,2 1 0</inkml:trace>
  <inkml:trace contextRef="#ctx0" brushRef="#br0">11683-793 8553,'0'-8'1796,"0"1"-1508,0 5 0,0-2-252,0 8 1,0 2 0,0 5 0,0 0-139,0 0 0,4 0 0,-1 1 0,0-1 1,-2 0-100,-1 0 0,1 4 1,2 0-316,0-1 0,6-6 1,-1-1 289,2-2 0,2-2 1,2-3-1,1 0 123,-2 0 0,0-1 0,-2-3 0,0-2 73,0 0 0,0-4 0,-1 3 73,-2-3 1,0-2 0,-3 1 0,0 0 119,0 0 0,0 0 1,-2-1 218,0 1 1,1 0 102,-4 0-217,0 5 1,1 1 0,2 6-95,1 3 0,1-2 0,-3 6 0,3 0-79,1 2 0,-2 5 0,3 1 1,1 1-1,-1 0 0,0-1-162,-2 0 0,2 4-115,-3-1 0,3-2 1,-3 2-1,-2-1 129,0 0 1,-1 2 0,1-4-264,2 1 1,0-2 0,-4 2-1,0 0 73,0-4 1,0 3 0,0-1 0,-1-1 0,-2-2 133,-1 0 1,-1-1 0,2-1 0,-4-2 150,1 0 0,-4-4 0,2 2 1,-5-1 75,-2-3 0,-1 1 0,1-1 0,-3 2 0,-3-2 0,-2 0 0,1-2 245,-1 0-420,6 0 0,-4-4 0,4-1 0,-2-1-246,0-3 0,6 3 1,-2-2-1,1 0-12,-1-2 1,3-6-1,-4-2 1</inkml:trace>
  <inkml:trace contextRef="#ctx0" brushRef="#br0">12063-860 8355,'-11'0'1441,"1"-1"786,2-3-1722,3 3 1,7-4-479,1 5 0,2 1 1,4 1-52,-2 2 1,1 5 0,3-2 0,0 4 0,-1 3-197,-2 1 1,2 5-1,-4 0 1,1 3-47,1 3 1,-6 1-1,2-4 1,-3 2-336,-1 1 1,0 0-1,0-3 284,0-1 0,-1-3 1,-3-1-1,-3 1 63,-3-2 1,-5-1-1,-1-4 1,-2-1-87,-2 0 0,3 0 0,-2-1 284,0-3 0,-7 3 0,-3-3 1</inkml:trace>
  <inkml:trace contextRef="#ctx0" brushRef="#br0">12029-391 13208,'0'-11'904,"0"5"-2999,0 1 1,-5 15-1,-1 2 1</inkml:trace>
  <inkml:trace contextRef="#ctx0" brushRef="#br0" timeOffset="122834">10263 649 8355,'1'-11'-35,"3"1"1,3 1 0,3 2 239,2-2 0,-1 3 0,0 0 0,1 0-314,3-1 1,-2 5 0,3-2 0,-1 3-133,0 1 1,0-4 0,-3 0-1,2 2 79,1 1 0,3 1 0,-3 0 0,0 0-162,1 0 0,-3-5 0,3-1 1</inkml:trace>
  <inkml:trace contextRef="#ctx0" brushRef="#br0" timeOffset="122584">10800 202 8355,'0'-8'-224,"-2"1"295,-1-2 0,1 3 2,-1-1 1,-2-1 0,1-3-1,0 1 1,1 1 0,-2 2-1,0-2 1,-2-1 0,1 0 14,-3 3 1,3-2-1,-1 4 1,-2-1-1,-1-1 1,-1-1-26,0 1 0,0 4 0,-1-1-103,1 3 1,0 1-1,0 0 1,0 0-1,0 0 68,-1 0 1,1 1 0,0 3 0,0 4-140,0 2 1,-1 5 0,1-1-1,0 1 95,0 1 0,4 2 0,0 4 1,2 1 32,3-1 0,1 0 0,1 1 0,0-1-8,0 0 0,0 4 0,0 1 0,1-3 58,3 0 0,-2 2 0,4 0 1,0-1-68,1-1 1,-5 2 0,3 0 0,-1-1-211,0-2 1,1 0 0,-3-1-80,2 0 0,-1 1 0,-3-2 0,0-1 0,0-2-121,0 2 1,5-4 0,2 0 0</inkml:trace>
  <inkml:trace contextRef="#ctx0" brushRef="#br0" timeOffset="123501">10822 504 8355,'0'-8'91,"0"1"0,0 3 623,0-3 0,0 3 1,-1-2 703,-3 1-311,3 1-1299,-4 4 1,5 1-97,0 3 0,0 2 1,0 5-1,0 1 109,0-1 1,0 4 0,1 0 0,2-2-182,0 0 0,2 2 1,-2-1 111,0 0 0,5-5 0,-3-2 0,1 1 99,3-2 1,1 3 0,1-6 0,0 0 0,1-2 32,3-1 1,-1-1 0,3-3 0,0-2 38,-4 0 1,3-4 0,-1 2 0,-2-2 74,-5-1 1,2 4 0,-3-1 0,0 1 88,0 1 1,-4-4 0,1 2 140,-3-2 1,-1 3 392,0-1-514,0 6 0,-1-3 0,-3 5 17,-3 0 0,2 5 0,0 2-91,0 3 1,3 2 0,-1-1 0,1 0 0,2 1-29,0 3 1,2-1 0,0 3-1,2 1-35,-2-1 0,0 2 0,-1 3 1,1-1-80,2-2 0,0 6 0,-4-3 0,0 0-46,0-2 0,0 1 0,0-3 0,-1 0 39,-3 1 0,1-5 0,-4 1 0,-2-3 90,-1-1 1,-1 0 0,0 1-1,0-3 1,-2 0 0,0-3-1,-4-1 1,0-2 0,-2-2-1,2-1 1,1 0 0,1 0-1,0 0-146,1 0 1,-2-4-1,1-1-174,2-1 1,-5-6-1,1-6 1</inkml:trace>
  <inkml:trace contextRef="#ctx0" brushRef="#br0" timeOffset="124965">11347 358 8076,'0'-11'-353,"0"4"472,0-1 1,2 6 0,0-3 313,2 0 1,0 2-1,-4-4 826,0-2-1093,0 4 0,0 2-87,0 6 0,0 0 1,0 4-1,0 3-56,0 4 1,0 0 0,0 4 0,0 2 0,0 1 57,0 2 0,0 0 1,0 2-208,0 1 0,0 5 1,0-2-1,0 0 0,0 1 87,0 1 1,0-2 0,0-1 0,0 1-50,0 0 0,-4-5 1,0 3-1,2-5-87,0-3 1,2-2-1,0-3-37,0 1 0,0-1-485,0-2 284,0-6-269,-5-1 0,-1-15 0,-5-3 0</inkml:trace>
  <inkml:trace contextRef="#ctx0" brushRef="#br0" timeOffset="126169">11851 459 8355,'0'-11'725,"0"0"1,0 3 0,-2 2 21,-1 1 1,0 1-648,-4 4 0,3 5 0,-2 3 0,-1 2-259,1 1 1,3 0 0,-5 0 0,-1 0-12,-1 1 1,-1 4 0,0 1-1,0 2-39,0-1 0,-2-3 0,0 3 0,-2-1 38,1 0 0,2-3 1,0 1 8,1-3 0,1 0 0,2-1 0,1 0-179,2 0 0,-2-3 1,2-1-734,-1 2 751,3 1 1,-2 1-1,5 0 1</inkml:trace>
  <inkml:trace contextRef="#ctx0" brushRef="#br0" timeOffset="125745">11649 470 7975,'0'-6'190,"-1"0"1946,-3 2-1256,3 3-761,-4-4 0,10 6 0,3 3-102,1 3 0,-1 0 0,-1 0 0,2 2 0,1 1 0,1 2 0,0 2 0,1 1 0,-1-2 0,0 1 0,0 0 0,0 0-446,0 0 314,-4 4 0,3-6 1,-3 4-1,2-1-262,-2 0 1,3 0-1,-4-4 1,2 0-201,-1 0 1,-3-1-1,2-1-232,-1-2 1,3 1 741,-5 3 0,1 0 0,-4 0 1</inkml:trace>
  <inkml:trace contextRef="#ctx0" brushRef="#br0" timeOffset="126441">12063 549 8355,'-6'0'1128,"1"0"1,6 0-1,3 0-1161,3 0 1,3 0 0,1 0 0,0 0-336,1 0 0,3 1 0,-1 1 1,0 2-383,-1-2 0,1 0 1,1-2-214,-1 0 1,-2 0 904,0 0 0,-1 5 0,0 1 0</inkml:trace>
  <inkml:trace contextRef="#ctx0" brushRef="#br0" timeOffset="126762">12074 694 8355,'1'6'267,"2"-3"0,2-5 1,1-1 388,3 0 0,1 1-451,1-2 0,1 3 0,2-3 0,1 3 0,-2 1 0,0 0 0,-2 0 1,0 0-1,0 0-285,1 0 1,-5 0 0,1 1-1507,0 3 0,-3 2 0,0 5 1</inkml:trace>
  <inkml:trace contextRef="#ctx0" brushRef="#br0" timeOffset="99839">4763 3858 8355,'-5'-12'-2085,"-3"3"1549,-2 1 536,-1 3 0,0 0 0,0-1 0</inkml:trace>
  <inkml:trace contextRef="#ctx0" brushRef="#br0" timeOffset="100521">4729 3802 7078,'0'-8'1901,"0"1"-1695,0 4 0,-1-2 0,-2 4 1,-2-1-1,-1-2 0,-2 1-82,-2 2 1,-2 1-1,1 0 1,0 0-240,0 0 0,-2 4 1,0 1-1,-2 0-58,1 0 0,-3 4 0,-1-2 0,0 3-27,-1 1 0,4 0 0,-3 0 140,-2 1 1,0-1 0,0 0 0,1 0 66,-1 0 1,3 1 0,0-1 0,1 0 0,1 1-6,-1 3 0,7-2 0,-2 2 0,2-3-1,3-1 0,1 4 0,5 0 0,1-1 0,3-1 0,3 1 0,3 1 0,3-1 0,1-2-214,5-1 0,2 0 0,3-1 16,2-2 0,2 0 1,7-3-1,1 0-303,2 0 1,3-1 343,-4-4 0,5 0 0,-2 0 1</inkml:trace>
  <inkml:trace contextRef="#ctx0" brushRef="#br0" timeOffset="102264">4975 4025 8355,'-11'0'0,"0"0"122,-5 0 1,3 0 0,-2-1 457,3-3 1,1 3 0,-1-3-59,1 3 1,4 1-445,-1 0-150,6 0 1,-4 4 0,3 1-1,-1 1-1,2 3 0,1-3 0,-1 1 0,0 2-146,-2 1 1,1 1 0,3 0-6,0 1 1,0-1 0,0 0 54,0 0 1,0 0 0,1-1-1,3-2 17,3-5 0,4 2 0,3-1 0,1-1 25,-2-2 0,5-1 0,0-1 0,2-3 75,-1-4 0,-2 2 1,-3-1 53,1-2 1,0 3-1,-5-2 1,-2 1 62,0 1 1,-6-4-1,2 2 1,-3-2-36,-1-1 0,-1 0 0,-1 0 1,-3 1 12,-2 2 0,0 0 0,-5 3 1,-2 0-133,-1 0 1,0 0 0,4 2-258,0 0 0,0-1-651,-1 4 379,6 0 618,1 0 0,10 5 0,1 1 0</inkml:trace>
  <inkml:trace contextRef="#ctx0" brushRef="#br0" timeOffset="102265">5165 4003 8355,'-5'6'415,"4"-1"987,-9-5-951,9 0 0,-4 1-379,5 3 1,1 2 0,1 6-198,2-1 0,0-4 0,-4 1 0,1 0-135,3 2 1,-3 1 73,3 1 0,-3-1 0,-1 0-460,0 0 435,0-5 0,1-1 165,3-5 1,-3-1-1,3-3 1,-3-3 69,-1-3 0,4-1 1,1 0-1,0-1-3,0 1 1,2 0-1,-2-1 1,2-2 2,1-1 1,2 0 0,0 4-1,-1 0-21,-2 0 1,-1 3 0,3 2 0,-3 0-34,-1 0 0,4 3-73,-1-1 205,-4 3 0,1 6 0,-5 3 0,2 0-73,1 0 1,-1 2 0,1-3-1,0 3 1,-1 1 0,2 0-226,-1 1 0,-2 2 41,-1 1 1,4 0 0,1-4-128,1 1 1,-3-2 0,4-2 0,-1-2-342,0-1 0,2-1 567,3-4 0,0 0 0,0 0 0</inkml:trace>
  <inkml:trace contextRef="#ctx0" brushRef="#br0" timeOffset="102266">5691 3981 8834,'-12'0'22,"1"-4"1,0 0 344,0 2 0,0-3 0,-1 1 98,1 2 0,0 0 1,0 2-412,0 0 0,3 2 0,1 0 178,-2 2 1,-1 4-395,-1 0 0,1 2 0,1 1 0,3 0-93,1 0 1,2 1 0,3-1-1,0 0 20,0 0 1,0 0-1,0 0 1,0 1-67,0-1 1,0 0 0,1 0 77,2 0 0,4-3 1,4-2-1,0-1 47,0-3 1,0 0 0,1-4 0,-1 0 114,0-2 1,-1-4 0,-1 0-1,-2-3 126,2-4 0,-3 1 1,0-4-1,0-1-99,1 2 0,-5-4 0,2 2 311,-3-2 1,-1-2 0,0 2 0,0 1 0,0 2 27,0-2 1,0 3 0,0-1 0,0 2-96,0 2 1,-4-2 0,-1 1-85,-1 2 1,4 4 0,-3 3-53,0 1 1,0 2 0,-4 7-73,2 3 1,4 5 0,-2 1 0,1 3-117,1 2 0,-1 0 1,4 4-1,0-3-24,0 0 0,0 0 0,1 3 0,2-1-59,0-2 0,1 2 0,-4-4 59,0 1 0,4 2 1,1-5-1,0-1-191,0 3 1,3-6-1,0 1 1,2-3-44,1 0 1,5 1 0,2 1 0</inkml:trace>
  <inkml:trace contextRef="#ctx0" brushRef="#br0" timeOffset="102267">5869 3969 8462,'-11'-1'73,"0"-3"1,4 3-1,0-4 460,2 0 0,0 4 1,3-1-350,-2 4 1,1 4-1,1 5 1,0 1-231,-2-1 1,0 0 0,4 0 0,0 0-335,0 1 1,0 2-1,0 1 1,0-1 68,0-2 1,4 0 0,0-1 0,-2 0-371,0 0 1,1 0 433,1 1 1,5-1 0,-3 0 0</inkml:trace>
  <inkml:trace contextRef="#ctx0" brushRef="#br0" timeOffset="103107">5858 3858 8355,'-11'-12'227,"5"1"1,0 5 0,3 1-1497,-1 0 163,1 4 873,3-4 1,5 10 0,1 1 0</inkml:trace>
  <inkml:trace contextRef="#ctx0" brushRef="#br0" timeOffset="103109">5914 4081 8355,'-5'-11'-296,"-1"0"0,0 3 1,2 1 509,3-2 1,1 3 84,0-1 0,5 4 0,2-1 1,3 3-284,1 1 0,2 0 1,0 0-181,2 0 1,4 0 0,-3 0-1,0 0-82,0 0 0,3 0 0,-3 0 0,0 0 20,0 0 1,3-4 0,-4-1 0,-1 1-1,-2-3 19,-1 1 1,-1 2 0,-1-2 193,-2 1 1,-4-4 198,1 2 1,-4 2 0,-4 1-1,-4 2 1,-2-1 0,-1 0 0,0 0-1,1 3 430,3 4 0,-3-2 1,4 6-477,-1 1 1,-1-3 0,4 1-1,1 2-137,2 1 1,1 1-1,0 1-41,0 3 1,0-2-1,0 3 1,0-1 0,0 0-227,0-2 0,4 0 1,1-2-1,1 0-153,3 0 0,-3-3 0,1-2 61,2-1 1,6 4 0,2-3 0</inkml:trace>
  <inkml:trace contextRef="#ctx0" brushRef="#br0" timeOffset="103108">6093 3735 8355,'-11'-7'1238,"3"-1"-399,1 4-690,4 0 1,-5 6 0,3 1 0,0 5 0,0 2-126,2 1 1,1 4-1,-1 1 1,0 0-117,0 0 0,2 3 1,1-3-1,0 0-294,0 0 1,1 4-1,2-1 1,0 2 41,0 1 0,2 1 1,-1-1-1,-2 0 120,-1 1 0,1-1 0,0 0 1,2 1-571,-2-1 651,-1-4 0,-1 3 0,0-4 0</inkml:trace>
  <inkml:trace contextRef="#ctx0" brushRef="#br0" timeOffset="103718">6238 3880 8359,'-11'-4'0,"1"-1"0,2-1-110,0-3 228,6 4 1,-3 2-408,5 6 0,0 0 0,1 3 0,3 0-110,3 1 0,8 0 0,2 4 0</inkml:trace>
  <inkml:trace contextRef="#ctx0" brushRef="#br0" timeOffset="103719">6462 3936 8355,'-11'6'0,"0"-1"352,-1-5 16,1 0 1,0 0 0,1 1-31,3 3 0,-2-1 1,5 4-1,1 2-314,-2 1 0,3 1 1,-1 0-1,1 0-243,2 0 0,0 4 1,0 0-1,0-1-89,0-2 1,2-1 0,1-1 59,5-2 0,-1 1 0,3-5 0,3 1 39,-1 0 1,2-1-1,-1-4 1,3 0-1,1 0-91,-1 0 1,2-1 0,-3-3 256,-1-3 1,-7-3-1,-3-1 1,-3-1 291,-1 1 0,-1 4 1,-3-1-1,-2 0-117,0-2 0,-8-1 0,3-1 0,-1 1-19,-1 0 0,-2 4 1,0-1-1,1 1-126,-3 0 0,4 1 1,-5 4-1,2-2-276,3 2 0,0 0-305,2 2 0,2 0 396,6 0 1,4 5-1,10 1 1</inkml:trace>
  <inkml:trace contextRef="#ctx0" brushRef="#br0" timeOffset="104840">6775 3981 10764,'-11'-4'0,"0"0"0,-1 3 0,1 3 0,1 6 418,3 2 0,1 1-506,2 0 0,3-3 1,-3-1-1,3 2 0,1 1 1,0 1-1,0 0 0,0 0 1,0 0-111,0 1 0,0-5 1,1 1-1,1 0 97,2 2 1,0-2 0,-4-1-814,0 2 160,0-4 754,0 0 0,0-7 1,0-1-1,0-5 89,0-2 1,4-1-1,-1-1 1,1-2 0,0-1 85,0 1 0,3-2 1,-3 0-1,-1 0-79,2 0 1,-2 1 0,3 4 0,-1 0 73,-2-1 0,2 5-114,-2 0 0,1 3 1,-3-2-66,3 1 0,-3 2 0,3 7 5,-3 3 0,0 3 0,2 1 0,2 2-80,1 2 1,-2-3-1,2 4-62,-1 0 1,2-3 0,-2 3 0,2-1-137,1 0 0,-1 0 0,0-4 0,3 0 0,2 0-238,3 1 1,10-1-1,-1 0 1</inkml:trace>
  <inkml:trace contextRef="#ctx0" brushRef="#br0" timeOffset="104841">7211 4025 8355,'-11'-5'216,"0"-2"26,-1-3 1,1-1 186,0 0 1,0 3 0,0 2-107,0 1 0,-1 1 0,2 3 0,2-1 0,0-2-366,0 1 0,1 3 0,0 4-94,-2 4 0,1 1 0,-1 1 0,3-1 4,1-1 1,0-1 0,2 5 0,-1 2-104,2 1 0,1 0 0,1-4 0,0 1 49,0 3 0,0-2 0,0 2 0,0-3 10,0-1 0,0-3 0,1-1 39,3 2 0,-2-4 0,6-1 84,0-3 0,2-1 0,1 0 0,1 0-33,-1 0 1,-4-5-1,1-3 1,0 0 0,2-1 144,2 2 0,-5-5 0,-1-2 0,-1 0 27,-2 1 1,2 2 0,-2 0 0,0 0 38,-2 0 0,-1 0 0,0-1 183,0 1 0,-1 0-250,-3 0 1,2 5-338,-6 2 309,6 3 1,-3 6-5,5 2 0,0 3 1,0 1-1,0 0 67,0 1 0,0-1 1,0 0-94,0 0-1,3 0 1,1 0 0,0-1-27,1-2 1,-4-2 0,4-3-26,0 0 1,-2 1 0,4-5-49,2-3 0,1 2 0,1-6 0,0-1 0,0-2 0,0-2 0,1-4 1,-1 0-1,-1-3-65,-3-1 1,3-1-1,-4 1 195,0 2 0,3-5 0,-5 4 0,0 1 0,-1-3-104,1 1 1,0 3 345,-4-1 0,0 5 0,-1-1 0,-2 3 0,-2 2 312,-1 3 0,2-2-505,-3 5 0,0 2 1,-1 5-1,2 6 5,1 5 0,1-1 0,4 6-139,0 1 0,0 1 0,0 1 1,0 0-126,0-4 0,0 7 1,0-3-1,0 1-64,0-3 1,4 1 0,1-3 0,0 2-226,0-1 0,3 1 0,0-5 53,2-2 1,6 5 0,1-1 0</inkml:trace>
  <inkml:trace contextRef="#ctx0" brushRef="#br0" timeOffset="106704">7815 4025 8355,'-10'-1'1949,"1"-1"-1474,2-2 0,3 1 0,-2 7-365,1 4 0,0 3 1,2 2-177,0 2 0,-1 1 1,4-1-1,0 5 0,0 4-341,0 2 1,0 5-1,0-1 1,0 3 231,0 5 0,0-4 0,0 2 0,0-3-314,0-3 0,0-6 0,0 2 161,0-2 0,0-3 0,1-2 0,2-4 49,0-3 0,2-4 246,-1-1 1,-3-6-1,3-1 1,-3-6-1,-1-5 34,0-4 0,-4-2 1,-1-6-1,0 1 196,1 0 1,-1-5 0,2 0-55,-1-1 0,-1 1 0,3-2 1,-2-2 105,2-2 1,0 1-1,2 1 1,0 1 97,0-1 1,0 4 0,2 1 0,0 2-136,2 2 1,3 3 0,-2 2 0,0 1 0,0 2 1,4 6 0,-2 3-220,3 0 1,5 4 0,0-2 0,-1 3 0,-1 2-160,2 2 0,-1 4-52,5 0 1,-4 3 0,2 3 0,-1 1 0,-2 0 28,-2 1 0,-6 0 0,-2 4 1,-3-3-11,-1-1 0,0 3 0,-2-3 0,-4 0 275,-6 0 0,-2-1 0,-1-4 0,-4 1-97,-2-1 1,2-4 0,1-1 0,-1-1 12,2-2 1,-4-2 0,3-1 0,1 0-607,2 0 1,2-5 0,2-1 0</inkml:trace>
  <inkml:trace contextRef="#ctx0" brushRef="#br0" timeOffset="106705">7938 4048 8529,'11'0'167,"0"0"1,-4-4 0,0-1 0,-1 0 0,0 0-1,3 3 1,1 2 0,1 2 0,-1 3 0,-1 0-1,-2 1 1,2 0 0,1 3 0,0 1 0,-2 1-1,0-1 1,-1-1-1900,-1-2 1502,-1 1-38,0 3 0,-3 0 0,1 0 0,-1 1 140,-2-1 1,0-4-1,-2-1 1,-1-1 6,-5-2 1,-2 2-1,-1-2 366,0 0 1,-4-2 0,0-1-158,1 0 0,3-1 1,2-3-75,2-3 0,5-3 0,-2-3 0,4 1-13,4 1 1,-2-7 0,5 7-1,2-1-15,1-1 1,1 1 0,2-2-181,2-1 0,-3 2 1,3 4-1,-3 2-342,0-2 0,-1 4 306,0 1 1,0-2-1,0 0 1</inkml:trace>
  <inkml:trace contextRef="#ctx0" brushRef="#br0" timeOffset="106706">8385 4092 8355,'-11'0'0,"-1"0"490,1 0 0,4-3 0,-1-2-191,0-1 0,-2 3 0,0-2 0,1 1 0,2 1-329,-2 0 0,0 3 1,1 3-1,0 2-84,-1 1 1,3 1-1,0 4-9,1 1 0,1-1 0,4 0 0,0 0-270,0 0 1,0 1-1,2-1 248,1 0 1,2 0 0,4-1-1,-2-1 11,2-2 0,5-4 1,1 2-1,0-2 13,1 1 0,-3 0 0,5-4 0,-2-1 0,-2-2 0,-2-2 1,-1-1-1,0-3 0,-1-1-83,-2-1 1,-3 0 0,-5-2 338,0-1 0,0 1 1,-2-3-1,-1 0 1,-5-2 112,-2 1 1,-6-3 0,-2 4-136,-4-1 1,0 2 0,0-3 0,-2 2 47,-2 3 1,6 0 0,-2 2 0,2 0 97,3 0 0,0 3 1,6 2 35,0 1 1,1 0-291,3 1 1,3 3 0,9-3 0,5 4 120,4 4 0,7-3 0,1 4-301,7 0 1,0-4 0,4 3 0,1-3 0,1-1-21,0 0 1,-5 0 0,0 0 0,-1 0 60,0 0 1,1-3 0,-7-1 0,-1 0-100,-1-1 1,-5 3-1,-3-6 212,-4 0 1,0-2 0,-5-2 120,-2 1 0,-2 0 1,-4 1-1,-2 1 122,0 2 0,-4 3 0,3-2 0,-3 1-2,-2 3 1,1 0 0,0 2-107,0 0 1,0 2 0,0 1-40,-1 5 0,5 3 0,1 3 0,1 2-16,2 1 0,2 2 0,1 3 0,0 2-12,0 2 1,0-1 0,0 3 0,1 0 0,2-2-157,0 1 0,5-3 1,-3 2-1,0-3-59,0 0 1,0-1-1,-3-1 1,2-2-168,-2-4 0,3-3 1,-1-1-438,-1 0 1,-1-1 554,2-2 0,-3-4 1,3-8 172,-3-4 0,-1-3 0,0-2 0,0-4-113,0 0 1,1 0 0,2-3 470,1 1 1,3 2 0,-2-3-1,0 1 1,1 1 74,0 0 0,2 2 0,2 4 0,-2-2-3,0-1 0,-1 4 0,5 5-98,-1 1 0,0-3 1,-1 6-178,-3 3 1,2 5 0,-5 8-207,-2 1 0,3 5 0,-1-3 0,-2 2 0,0-1-226,-2 2 0,0-2 137,0 0 1,-2 0 0,-1 0 0,-5-2-1,-2-1 24,-1 0 1,0-4 0,-2-3-106,-1 1 1,1-3 0,-3 0 0,1-1-298,0-3 1,-3 0 331,3-2 1,-5-5-1,2-2 1</inkml:trace>
  <inkml:trace contextRef="#ctx0" brushRef="#br0" timeOffset="107714">9447 3768 8011,'4'-11'63,"1"1"1,0 1-1,1 3 1,-1 0 0,1 0-1,-2-2 1,-3 2 0,-6 2-1,-4 4 1,-3 3 0,-3 2-1,-4 1 1,-2 4 0,-2 2-1,-2 3 1,-3-1-1,1 0 1,-1-1 0,-1 3-1,-1-1 1,0 0 0,2-2-1,0 0 1,5-1 0,2-3-1,3-1 1,2 1 0,2 1-1,3 1-399,4 0 1,2-4 0,6 0-1,3-1 399,3 0 1,7-4-1,2 3 1,2-1 0,1 0-1,4-2 1,3 0-1,2-1 18,1 3 0,7-3 0,-2 3 1,0-3-115,1-1 0,-1 4 0,-2 1 6,-2 1 1,0-3 0,-7 4 0,-2-1-82,0 0 0,-4 0 1,-4 3-1,-3-3 88,-2-1 0,-6 0 0,1-2 59,-6 0 1,-3 5 0,-5-3 0,-2 0-75,-2 0 1,-2 3 0,-5-1 0,-1 0-18,1 1 1,-4-1 0,-2 4 0,1 0 27,0 1 1,-3-1-1,3-1 1,-1-2 102,1 0 1,1-1 0,5 4 0,1-1 47,1-2 1,6 2 0,-1-3 0,4 2-9,3-2 0,4 3 34,-1-2 0,4 2 1,4 1-1,4-1-66,2-3 1,2 2 0,3-4 0,3 1-59,4 3 1,0-3 0,2 0-1,2 0 13,3 1 1,5-5-1,2 2 1,3-3 15,0-1 0,-1 0 0,1 0 0,0 0-195,-3 0 1,-3 0-1,-2 0 1,-2 0-399,-2 0 0,-2 0 0,-5 1 0,-3 2-92,0 1 0,-3-1 0,-2-3 1</inkml:trace>
  <inkml:trace contextRef="#ctx0" brushRef="#br0" timeOffset="109162">9715 4048 8355,'-6'0'280,"2"1"1,8 1-1,3 2-82,3-1 1,5-2 0,1-1-1,2 0-2,2 0 0,5 0 1,1 0-1,-2 0-315,0 0 1,-2 0 0,1 0-1,-2 0-119,-2 0 1,0 0 0,-4 0 0,-1-1-68,-2-3 1,-4 3-1,-2-4 279,-1 0 0,2 2-273,-3-4 515,0 4 1,-9-2-1,-2 5 1,-3 0-52,-2 0 0,1 4 0,1 1 91,3 1 1,-3-2-1,4 3 1,-2 1 0,2-1-84,1 1 1,1-1 0,4 4 0,0 1-90,0-1 0,0 0 0,0 0 1,0 0-197,0 1 1,2-1 0,1 0-117,5 0 0,2 0 0,2-1 0,2-2 0,1-5 0,-2-1 0,1-2 0,1 0 0,4 0-700,2 0 0,-4-2 814,-2-1 0,-3 0 0,-2-4 1,-1-2-1,-3-1 22,-1-1 1,-1-4 0,-4 0 0,0 1 572,0 2 0,-4-3 1,-1 0-1,-1 0-228,-3-1 1,-1 4-1,-1-3 1,0 2-217,0 2 1,3 0 0,1 1-667,-2 3-56,-1 2 37,4 5 0,1 0 0,5 0 1</inkml:trace>
  <inkml:trace contextRef="#ctx0" brushRef="#br0" timeOffset="108519">9883 3869 10043,'-1'-10'0,"-2"4"0,-2 6 0,0 6 0,-1 5 0,1 4 0,0 2 0,3 3 0,0 0 0,2 2 0,0 1 0,0 2 0,0-2 0,0 1 0,2-2 0,0 1 0,3-1 0,1-1-1232,3-2 914,-4 2 0,5-9 1,-4 3-1,2-2-134,-1-2 1,0 0-1,5 0 1</inkml:trace>
  <inkml:trace contextRef="#ctx0" brushRef="#br0" timeOffset="109789">10442 4260 8355,'-11'0'396,"3"0"-330,1 0 0,3 0 840,-3 0 0,5 0-452,2 0 1,9 0 0,7-1 0,2-2-408,1 0 1,4-1 0,2 4 0,1 0-474,-1 0 1,-2 0 0,0 0-1,-1 0 1,0 0 0,1 0-1,-1 0 1,0 0-467,1 0 0,-1 0 0,0 0 0</inkml:trace>
  <inkml:trace contextRef="#ctx0" brushRef="#br0" timeOffset="109788">10464 3981 9330,'-10'-2'0,"2"0"0,1-3 0,1 0 2292,0 0-1394,3-4 1,-1 7-794,4-6 0,4 5 0,4-4-160,2 2 1,1 2 0,0 1 0,0 0 0,2-3 98,2-1 1,-3 2 0,3-2 0,-3 0-672,0-1 0,-1 0 1,-1-4 246,-3 0 0,-1 3 0,-3 1 285,1-2 0,-1-1 0,-4 0 0,-3 1 35,-3 2 0,1 5 0,-2-3 0,0 1 41,-2 0 1,-5 0 0,0 4 0,1 0 75,2 0 0,1 5 0,-1 3-21,1 2 1,5 1 0,2 1 46,3 3 1,1-1-1,0 5 1,0 0 0,1 1-1,3-1 1,-1 6 0,4-3 48,2 2 1,1-1 0,0 0 0,-2-1-1,0 0-296,0 1 1,1-5 0,0 0-1,-2-2-585,2-2 1,-3 2 0,0-1-729,-1-2 1119,4 0 0,-3-2 0,5 0 0</inkml:trace>
  <inkml:trace contextRef="#ctx0" brushRef="#br0" timeOffset="131437">12365 694 10401,'11'0'94,"-4"0"0,1 0-297,1 0 1,0 0-1,3 0-61,-1 0 0,0 0 0,0 0-16,0 0 1,1 0-1,-1 0 1,1 0-13,3 0 0,-3-4 0,5 0 0,-2 1 0,-1-1 72,0 0 1,-1-4 0,-2 1 0</inkml:trace>
  <inkml:trace contextRef="#ctx0" brushRef="#br0" timeOffset="131163">12454 437 8006,'-4'-8'1920,"1"1"-975,-1 4 0,4-7-606,0 3 1,1 2 0,2 0-480,0 0 0,2 4 0,-2-4-29,1 0 1,3 2 0,-2-3-1,0 0 111,0 0 0,0 2 0,-1-2-295,3 1 0,-1-4 1,1 2 173,-2-3 0,2 2 218,-3 1 62,-1-1-106,-3 2 1,0 2-9,0 8 0,0 2 0,0 7 0,0 0-41,0 2 0,-3 2 1,-1-3-1,2 4 22,0-1 0,2 3 1,2-4-145,1 2 0,-2-3 0,3 2 0,-1 0 18,0 1 1,-1-5 0,1 4 0,-1-3-85,-2 1 1,3 0-1,1-4 1,-1 1-1,-2-1-173,-1 0 0,0 0 0,0 0 315,0 0 0,0 1 0,0-1 0</inkml:trace>
  <inkml:trace contextRef="#ctx0" brushRef="#br0" timeOffset="133093">10744 459 8337,'-6'-5'0,"1"-1"206,0 0 41,3-4 233,-3 8 1,5-4-185,0 3 1,-1 1-1,-1 0-287,-2 4 1,-1 3 0,2 4 0,0-2 0,-1 2-46,-1 1 0,3 1 1,-5 2-1,2 0-22,3 2 0,-3 4 0,0-3 0,0 1 51,0 3 0,-2 1 0,3 2 0,0-1-106,-1 0 0,3 1 0,-5 0 1,2 2-1,3 3 0,1-1 1,1 0-1,1-1 0,3 0 1,3 1-922,3-3 902,6 5 0,2-5 0,4 0 0,2-3 1,2-2-146,4 1 1,2-4-19,1-1 0,6 2 0,1 1 1</inkml:trace>
  <inkml:trace contextRef="#ctx0" brushRef="#br0" timeOffset="132408">12734 101 6110,'-7'-1'1920,"4"-3"-1334,2 3 1,1-5-253,0 2 0,1 3 0,2-3 1,5 4-1,2 4-83,1 3 0,-2 3-245,2 1 1,-5 2-1,8 2 1,-1 2-126,0 1 0,-1 6 1,-1-1-1,1 2 0,-1 1-176,0 0 1,-4 5-1,0-1 1,-1 1 91,0-1 0,-3 2 0,0-4 0,-1 2 50,-2 0 1,-5-4 0,-3 3 0,-2-2-55,-1-2 1,-1-2 0,-3 1 0,-4 1-166,-2 1 1,-3 0 144,-2-4 0,-2 1 0,-6-1 1</inkml:trace>
  <inkml:trace contextRef="#ctx0" brushRef="#br0">4237 560 6620,'0'-8'678,"1"2"-168,3 1 1,-3-4-248,3 2 1,1 1 0,0-1 303,1 3-450,-3 0 0,3 4-122,-2 0 16,-3 0 1,8 5 0,-4 2 0,0 3-122,0 1 1,3 1 0,0-1 91,2 0 1,-3 0 0,1 0 0,0 2 0,2 0 21,1 2 1,4-4 0,0-3-62,-1 1 0,0-3 1,-1 0-1,2-1 1,0-1-51,1 1 1,-3-4 0,1 3-1,-1-3 37,-2-1 1,0-4 0,0-1 0,-1-1 63,-2-3 1,1-1 0,-5-1-1,3-1 1,0-2 82,-1-1 0,1-1 0,-5 2 21,2-1 1,1-1 0,-3 3-52,2-2 0,0 0 0,-4 4 146,0-1 0,0 5-13,0 0-166,0 4 1,-4 3-1,-1 7 1,0 5-1,-1 1 32,0 2 0,2 5 0,-2-1 1,1 2-9,2 1 0,-2 4 1,0 2-1,0-1 17,0 0 1,-3 3-1,1-4 1,0 0-24,0 2 1,-1-5 0,-2 3 0,1-3-114,2-5 1,1 2 0,-3-4-142,2 2 1,4-5 0,-2 2-125,0-2 1,3-2 37,-6 0 1,5-5-166,-5-2 0,4-3 1,-3-1-419,-2 0 820,4-5 0,-5-1 0,4-5 1</inkml:trace>
  <inkml:trace contextRef="#ctx0" brushRef="#br0">4226 571 5979,'-11'0'-245</inkml:trace>
  <inkml:trace contextRef="#ctx0" brushRef="#br0">4383 1488 7889,'5'-12'2530,"-4"5"-2482,2-1 1,-6 6-1,-5 0 1,-2 4-1,-1 5-76,0 3 0,0 2 0,0-1 0,-1 1 1,1 2-1,0 2 0,0 1 0,0 2 1,0 0-1,1-2 0,1-1 0,3-1 1,1 0-1,2 0 0,2-1 0,1-2 1,1-1-1,3-1 0,3-2 0,5-5 1,1-1-1,3-2 0,2 0 0,2 0-230,1 0 189,-4 0 1,4 0-1,-3 0-32,-1 0 0,3 3 1,-5 1-1,-1 0 58,-2 1 0,-5-3 0,0 6 0,-2 0 0,-3 2 51,-1 1 1,-1 1-1,0-1 1,0 0 97,0 0 0,-5 0 1,-2 1-1,-4-1 39,-4 0 1,2 0 0,-3 0 0,1-1-66,0-2 0,-3 0 0,2-4 1,0 0-87,-1 1 1,-1-4-1,3 3 1,0-3-393,-1-1 1,3-4 0,-2-1-371,3-1 1,2-1 319,3-5 0,-3-4 0,3-1 0</inkml:trace>
  <inkml:trace contextRef="#ctx0" brushRef="#br0">4327 1510 8355,'-12'0'0,"1"0"261,0 0 1,4 0 198,-1 0 0,6-1-310,-2-3 1,3 1 0,3-3 0,4 1 0,6 2 0,1-2 0,3-2 0,3 1-246,2 2 0,5-1 1,0 2-1,0 0 0,2 2-250,2 1 1,-2 0 0,2 0-129,1 0 0,0-4 0,0 1 1,-1 0-58,1 2 1,-2 1-1,-1 0 459,-1 0 0,0-5 0,-5-1 0</inkml:trace>
  <inkml:trace contextRef="#ctx0" brushRef="#br0">4707 2550 8355,'-6'0'366,"-1"0"0,5-2 148,-2-1 1,-5 3-449,2 0 0,2 1 0,0 5 0,1 0-53,1 1 0,-2 0 0,2 5 0,-1 2-45,2 1 1,-3 5-1,1-1 30,2 2 0,-3 1 0,1 0 0,0 2 12,-1 2 1,4-2 0,-3 2-1,3-3 1,1-2-105,0-2 0,1 1 1,3-5-45,4-1 0,1-2 0,3-1 0,0-1 0,3-1-71,4-2 0,2-4 0,1 0 1,0-1-1,1-2 1,-1-4-1,-1-1 1,-1-1 93,-1-3 0,-4-2 0,2-3 1,-2-2 276,-5-1 1,1 2 0,-5-4 0,2-1 114,-1-1 1,-4-1 0,0-1-92,-1 1 0,-2 0 0,-2-2 1,-1-1-75,-5-1 0,-2 0 1,-1 4-1,0-1 1,0 2-67,0 3 0,-2 1 0,0 8 0,-4 0-97,0 1 0,2 6 0,-4-2 0,0 3 1,-3 2-1,0 3 0,0 3 0,-1 3 1,1 3-1,0 0 0,1 4-1502,2 0 950,3 2 0,0 3 0,-2 0 0</inkml:trace>
  <inkml:trace contextRef="#ctx0" brushRef="#br0">4360 2606 7776,'0'-7'700,"5"2"-535,-4 5-197,4 0-16,-5 0 0,0 5 0,0 3 70,0 2 1,-3 5-1,-1 1 1,0 1-16,-1 3 0,3 1 0,-4 2-6,1-1 1,0 0-1,2-1 1,-1-1 0,2-2-80,1-2 0,-1-1 0,0-4 0,-2 0 29,2 0 1,0 0-306,2 1 0,0-5-540,0 0 198,0-4 660,0 2 0,5-10 0,2-1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14:16.007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1 146 7037,'11'0'62,"-4"4"1,1-1 0,0 1 0,2 0-1,2 0 1,0-2 0,2-1 14,1-1 1,1 0 0,-1 0-1,3 0 1,3 0 0,2 0-1,-1 0 1,0 0 0,1 0-48,-1 0 1,4 0 0,2 0 0,-1 0-12,0 0 1,4 0 0,-1 0 0,2 0-58,2 0 1,-1 0 0,1 0 17,0 0 1,-1 0-1,1 0 1,-1 0 11,1 0 0,-1 0 1,1 0-1,-1 0 0,1 0 6,-1 0 1,-3 0-1,0 0 1,0 0-35,-2 0 1,5 0-1,-3 0 1,1 0 3,-2 0 1,4 0 0,-5 0 0,2 0 27,0 0 1,-2 0 0,3 0 0,-1 0 48,1 0 1,-2 0 0,-1-1 0,1-1-30,0-2 1,-3 0 0,2 4-1,0 0 0,-4 0 0,4-4 0,-1 1-20,2 0 0,-3 2 1,4 1-1,1 0 19,1 0 1,1-4 0,1 1-1,0-1 1,0 0 38,4 0 1,-4-1 0,5 3 0,-2-2-23,0 2 0,1-3 0,-5 1 0,1 0-8,-1-1 0,3 4 0,-1-3-27,-3 3 0,-1 1 1,3-1-1,0-2 1,-1 0-23,1 0 0,-1 2 0,1 1 0,0 0 3,4 0 0,-3 0 0,2 0 16,-2 0 1,-2-4-1,1 0 1,-1 2 3,1 1 0,-2 1 0,-1 0 1,-1 0 0,1 0 0,-2 0 0,-1 0 1,1 0-1,-2 0-8,0 0 0,3 0 0,-3 0 0,1 0 6,-1 0 0,3 0 1,-4 0-1,0 0 16,1 0 1,-3 0 0,3 0 0,-1-2 31,1-1 0,-1 2 0,-4-3 0,0 3 11,1 1 1,-1-2 0,0 0-1,1-2 33,-1 2 1,0 0-1,1 1 1,-2-1 15,-2-2 0,2 0 1,-4 3-59,0-3 1,3 3-1,-4-3 1,1 3-1,-1 1 0,-1 0 1,-4-1-1,0-2 458,0 0-34,0-1-437,1 4 1,-6-1-536,-2-3-350,-8 3 0,1-4 217,-4 5 0,3 1 1,-3 1 357,-2 2 0,-6 0 0,-2-4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5-01T16:15:35.937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Group>
    <inkml:annotationXML>
      <emma:emma xmlns:emma="http://www.w3.org/2003/04/emma" version="1.0">
        <emma:interpretation id="{31324C6A-6293-E54A-ACEE-7C2642103571}" emma:medium="tactile" emma:mode="ink">
          <msink:context xmlns:msink="http://schemas.microsoft.com/ink/2010/main" type="writingRegion" rotatedBoundingBox="9510,11389 10121,11389 10121,11491 9510,11491">
            <msink:destinationLink direction="with" ref="{57A9FDC5-D896-4B45-9C9E-1EC24FA7D789}"/>
          </msink:context>
        </emma:interpretation>
      </emma:emma>
    </inkml:annotationXML>
    <inkml:traceGroup>
      <inkml:annotationXML>
        <emma:emma xmlns:emma="http://www.w3.org/2003/04/emma" version="1.0">
          <emma:interpretation id="{290C2167-8C94-7847-A045-689D43370E4C}" emma:medium="tactile" emma:mode="ink">
            <msink:context xmlns:msink="http://schemas.microsoft.com/ink/2010/main" type="paragraph" rotatedBoundingBox="9510,11389 10121,11389 10121,11491 9510,114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A24C16-B8B4-3744-80C6-FAE44C99A890}" emma:medium="tactile" emma:mode="ink">
              <msink:context xmlns:msink="http://schemas.microsoft.com/ink/2010/main" type="line" rotatedBoundingBox="9510,11389 10121,11389 10121,11491 9510,11491"/>
            </emma:interpretation>
          </emma:emma>
        </inkml:annotationXML>
        <inkml:traceGroup>
          <inkml:annotationXML>
            <emma:emma xmlns:emma="http://www.w3.org/2003/04/emma" version="1.0">
              <emma:interpretation id="{39368328-2445-8042-AF85-0A99D37D8719}" emma:medium="tactile" emma:mode="ink">
                <msink:context xmlns:msink="http://schemas.microsoft.com/ink/2010/main" type="inkWord" rotatedBoundingBox="9510,11389 10121,11389 10121,11491 9510,11491"/>
              </emma:interpretation>
            </emma:emma>
          </inkml:annotationXML>
          <inkml:trace contextRef="#ctx0" brushRef="#br0">122 68 8355,'-5'6'-1638,"4"-2"1892,-3-8 1,3 2 259,1-6-446,0 6 0,1-7 33,3 5 1,-1 0-201,4 4 0,2 0 1,5 0-1,2 0 78,1 0 0,2 0 0,4 0 0,0 0 41,3 0 0,-1 0 1,5 0-1,2 0-6,0 0 0,-2 0 1,-1 0-1,-2 0-23,-2 0 0,-1 0 0,-3 0 0,-2 0-80,-4 0 0,-3 0-154,0 0 1,-7 0 228,-5 0 0,-7 0 0,-8 0 0,-3 2 0,-5 0 1,-3 2 0,-3 0 1,-5-3-1,2 1 84,2 2 1,-2 0 0,2-4 0,-3 1-27,-1 3 0,1-3 0,0 3 0,2-3 68,1-1 1,5 0 0,-1 0-1,3 0 21,5 0 1,2 0 0,4 0 7,1 0 1,5-1-14,2-3 1,5 2-1,6-5 1,5 1-107,4 0 1,8 2 0,7-3 0,4-1-18,3 2 1,8-3-1,-1 4 1,1 0-65,0 0 0,-6 1 1,-2 4-1,-5 0-62,-3 0 1,-2 0 0,-7 2-1,-2 0-421,-4 2 0,-3 5 0,-2-2 297,-2 3 1,-3 1-1,-5 1 1,-2-1 211,-1 0 0,-9 0 0,-5 1 1</inkml:trace>
        </inkml:traceGroup>
      </inkml:traceGroup>
    </inkml:traceGroup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14:27.990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1 224 8355,'11'0'-152,"0"0"114,0 0 1,6 0 0,0 0 0,3 0 0,1 0-1,4 0 1,2 0 330,4 0 1,5-4 0,3-1 0,0 0-109,4 0 1,0-2 0,3 3 0,0 1-204,-1 2 0,6 1 0,-7 0 0,2 0-21,0 0 1,-1 0-1,0 0 1,-2 0-38,-2 0 1,3-4 0,-4 1 0,1 0 15,-1 2 1,1 1 0,4 0-1,-1-1-20,-3-3 1,6 2 0,-2-5 0,2 2 79,2 3 1,2-3-1,7 1 1,0 2 94,2 0 0,4 2 0,0 0 0,0 0-90,-1 0 0,7 0 0,-3 0 33,1 0 0,-1 0 0,-2 0 0,-2 0-36,2 0 1,-3 2 0,1 0 0,1 2 0,-2-2 69,-2 0 0,-3-2 0,-1 0 0,-1 0 1,1 0 133,0 0 0,0-2 0,-1 0-131,-3-2 0,4-3 1,-1 2-1,4 0-13,3 0 1,0-3 0,3 5 0,-2-1-70,2-1 0,-4 4 1,-2-3-1,-1 3-39,-3 1 1,-2 0 0,-2 0 55,-2 0 0,0 0 1,-5 0-1,1 0 1,-1 0 9,-3 0 1,2 0-1,-2 0 1,1 0 7,-1 0 1,7 0 0,-4 0 0,2-1-33,0-3 0,1 3 1,1-3-1,-2 3 2,1 1 0,1 0 0,1 0 0,0-2 18,-1-1 0,4 1 0,-6-1 0,1 1 68,-1 2 0,5-1 0,-7-1 1,4-2 44,1 1 1,-6 2-1,1 1 1,0 0 11,-1 0 1,1-1 0,-2-1-48,-1-2 1,-5 0-1,1 4 1,-2-1-1,-1-2 51,-1 0 1,-3-1 0,-2 3 0,0-2 2,-3-1 1,-5-1 0,-3 3 0,-1-2 7,-2 2 0,-2-3-157,-1 1 0,-4-1-259,-4 1 1,-3 3-222,-3-3 1,-4 3 0,-4 1-283,0 0 1,0 0 0,0 1 0,-1 2-112,1 1 0,0-1 0,0-3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13:59.833"/>
    </inkml:context>
    <inkml:brush xml:id="br0">
      <inkml:brushProperty name="width" value="0.05292" units="cm"/>
      <inkml:brushProperty name="height" value="0.05292" units="cm"/>
      <inkml:brushProperty name="color" value="#ED331F"/>
    </inkml:brush>
    <inkml:brush xml:id="br1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480 470 5734,'11'0'0</inkml:trace>
  <inkml:trace contextRef="#ctx0" brushRef="#br1" timeOffset="458">502 358 8355,'-7'6'1190,"-1"-2"0,2-4-561,-2-4-564,4 3 1,8-4-1,4 5-223,2 0 0,1-1 1,0-2-345,0-1 0,-3 1 0,-1 3 167,2 0 0,1 0 285,1 0 1,-4 0-1,0 1-22,-3 3 1,1-3 192,-1 3 1,-1 1 0,3 0-23,-1 1 1,-2 1-1,-3 4 1,0 1-87,0-1 1,0 0-1,-1 0 13,-2 0 0,1 0 0,-3 1 1,2-1-45,-1 0 0,-1 0 0,2 0 1,0 1-165,0-1 1,2 0-548,1 0-818,0 0 1276,0 0 0,5-4 0,1-2 1</inkml:trace>
  <inkml:trace contextRef="#ctx0" brushRef="#br1" timeOffset="823">758 335 9862,'-11'0'0,"0"0"0,1 2 0,2 0 435,0 2 0,6 5 0,-3-3 0,1 1 0,0 1-376,2 0 1,1-1 0,1 0-300,0 2 0,0 1 62,0 1 1,0-4 0,0 1 108,0 1 1,1-3 0,3 0-238,3-1 1,-1 4 0,0-2-57,-1 3 1,3-3 0,-5 1 145,0 1 0,-2-3 0,-1 1 180,0 2 1,0 1-1,0 1 1,-1-1-9,-3-3 1,-2 2-1,-4-4 231,3 1 0,-3-3 0,2 1-460,-2-3 1,3-1 0,0 0 0,-2 0-182,-1 0 0,-1 0 0,0 0 0</inkml:trace>
  <inkml:trace contextRef="#ctx0" brushRef="#br1" timeOffset="1148">669 313 12004,'5'-6'184,"3"2"0,2 3 1,1 1-1,1-1 0,2-2-269,1-1 0,1 1 1,-3 2-1,3-2-914,2-1 0,-3 1 1,2 1-1245,-1-1 1839,4 1 1,-8-8 0,4 4 0</inkml:trace>
  <inkml:trace contextRef="#ctx0" brushRef="#br1">669 0 8355,'-11'0'-87,"0"0"1,4 0 0,-1 0 0,-1 0 843,-1 0-296,4 0 17,1 0-462,5 0 1,5 0 0,3 0-1,2-1-94,1-3 0,0 3 41,0-3 1,0 3 0,0 1 0,1 0 0,-1 0 20,0 0 1,0-4 0,0 0 0,0 2 2,0 1 1,-3 1 0,-1 0 64,2 0 0,1 0 298,1 0-189,-5 0 359,-1 0-141,-5 0-261,5 0 0,-2 0-103,4 0 1,-4 1 0,2 1 0,-2 3 101,1 2 1,3 0 0,-3 4-60,-1 0 1,-1 1 0,1-1 0,0 0-45,0 0 1,2 0-1,-2 2 1,1 0-34,1 2 0,-4 4 1,4-3-1,-1 0-41,0 0 1,-1 3 0,-1-3 0,0 2-34,2 1 1,0 1 0,-4 0 71,0-1 1,1-2-1,1 3 1,2-1 19,-1 1 0,-2-3 0,0 2 0,2-1 0,0 1-13,0 0 1,-2-1 0,0 5 0,2-2 24,0-3 1,1 2 0,-3-4 0,2 0 34,1 1 0,-1 1 1,-3-2-1,0 2 32,0 2 1,4-3-44,0 2 0,-1-4 1,-3 2-1,0 0 0,0 0 1,0 0 10,0 0 0,0 1 0,0 2 0,0-3-86,0-1 1,0 0 0,0-2-15,0 1 1,4 3-1,0-1 1,-2-1 32,0 0 1,1 0 0,2-2 0,0 1 0,0-2 13,-2 0 1,2 2 0,0 0 0,-1-1-3,1 3 0,0-5 1,-2 3-1,1-3-3,-2-1 1,1 2 0,-1 1-1,2 0-41,-2 0 0,-1-1 0,1-2 0,0 0 13,2 0 1,0 4 0,-4 0 0,0-1 30,0-2 0,1 0 0,1 2 0,2 1 16,-1-1 1,2-1 0,-1 1 0,1 1 0,2 0 0,-2 0 0,0 0 52,-3-2 0,4 0 0,0-2 0,2 1 0,-2 2-72,-1 1 1,2 0-1,-2-4 1,0 1-12,0 3 0,0-2 1,-2 3-1,0-1 12,0 0 0,-1 3 0,1-2 0,1 1 27,-2-1 1,-1 0 0,-1-2 0,2 0 19,1 0 1,-1 0 0,1-1-1,0 2 12,0-1 1,-1-2-1,3 0-75,0-1 1,0 0-1,3 0-12,0 0 1,-5-3 0,4-1 0,-1 1-69,0-2 1,-2 4 0,2-3 41,-1 3 0,2-2 1,-3-1-9,-2 2 0,0-3 45,-2 2 0,1-6 1,1 3-7,2 0 0,0-3 0,-3 5 0,2-1 0,0 0-78,0 3 112,-2-4 1,0 0 13,3-5 0,-3 1-40,3 3 3,-3-3 27,-1 4 0,-1-6 5,-3-3-8,3 3 111,-4-4-49,5 5-39,0 0 11,-5 0 1,3 0 6,-6 0 1,2 1 0,-3 1-1,2 3-17,-2 2 1,-1-4 0,-1 4 0,0-1-12,0 0 1,0-4 0,-1 3 0,1-1-12,0 0 0,4 0 0,-1-4 12,0 0-642,-2 0 0,0-2-391,2-1 0,5 0 572,6-4 0,4-1 0,4-3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16:06.473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3299 391 8355,'0'-11'-74,"0"-1"1,-2-1 0,0 0 0,-2 0 0,2 0 63,0 0 1,2 1 0,0 1 0,-1-1 27,-3 1 1,3 4-1,-3-1 1,3 0 0,0-2-97,-3-1 0,2 1 0,-4 1-35,1 1 1,0 5 0,1-3 30,-4 1 0,-1 1 0,-3 4 0,1-1 31,0-3 0,-4 3 0,-1-3 62,-1 3 1,-2 1 0,-5 0-1,-1 0 1,-2 0 15,-1 0 1,-2 0-1,-4 1 1,1 1 24,-1 2 0,-3 0 0,-2-3 0,1 2-13,-1 0 0,-3 1 0,1-4 0,-2 0-12,-2 0 1,-2 1-1,0 2 1,1 0-1,-2 0 33,2-2 1,-5-1-1,1 0-28,-1 0 0,0 0 0,2 0 0,-2 0-35,0 0 1,-2 0-1,5 0 1,-1 0 1,-1 0 0,4 1 0,-2 2 1,2 1-3,1-2 1,-3 3 0,-2 0-1,0 0-14,1 0 1,-3 4 0,2-3 0,-1 1-1,-2 1 0,-1-1 1,1 4-1,1 2 12,-2 2 1,3-3 0,0 3-1,2-2 2,1-2 0,-1 4 1,0 1-1,2 0 3,1 0 0,1 0 0,1-2 0,0 2 4,3 1 0,-1 1 0,5 2 0,1-2-43,1 2 1,1-2 0,2 0 9,2 2 1,-1 1 0,6 2 0,3 0-1,2 3 1,3-2-1,-2 2 1,4-1-1,4 0-16,4 1 0,2 1 1,5-2-1,0 2 7,0 2 1,1-4-1,4 2 1,5-1 23,3 0 1,6 0 0,-2-2 0,2-1 6,1 0 0,7 2 0,-3-7 0,2 2-10,1-1 0,4 1 1,-1-4-1,2 0 37,2 0 1,1-1 0,2-4 0,3-1 53,0-2 0,8 0 0,0-3-43,6 1 0,2-3 0,0 1 1,1-3-1,1-1 4,2 0 0,3 0 0,-2 0 1,0-1 9,0-3 0,2 1 0,-2-4 1,1 0-6,3 0 0,-1-3 0,2 3 1,-1-3-12,-1-1 1,1 0 0,-4-1 0,3 1-19,2 0 0,4-4 0,-7 0 0,3 2-7,1 0 0,-1 1 0,0-2 1,0-2-70,2-1 0,3 2 0,-2-3 0,1 1 22,-4-1 0,3 4 1,-4-4 37,-1 2 1,-4-3-1,0 3 1,-3 0 2,-1 0 0,-4 0 1,0 1-1,0-3 0,-1 1 4,-2 2 0,-4-1 0,0 0 1,0-1 26,0-3 0,-4 2 0,0 0 0,0-1 9,-2 2 0,0-5 1,-6 5-1,0-2 7,-3 1 0,-3 4 1,-6-2-1,-2 1 89,-4 0 1,-7 0 0,-2 3 0,-1-2-10,-2-1 0,-2-1 0,-2 2-100,-3 0 0,-2-6 0,-6 2 0,-2 0-57,-1-1 0,-5 4 0,0-3 0,-5-2-24,-4-1 1,0 2-1,-1 0 1,-2 1 0,-3-1 44,-2 0 1,-4 2 0,2-3-1,0 1 40,-4 0 1,4 1 0,-2 1-1,-2-1 32,0 1 1,-1 3 0,1-1 0,-1 3-73,-2 1 0,-6 0 0,0 1 0,-4 1-111,-3 2 0,-2 4 1,-5-1-1,1 3-19,1 1 1,-11 1-1,2 3-114,-7 4 0,1 1 0,2 4 0,-3 2-641,1 3 783,-6 4 0,6 0 0,-4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04:30.34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593-23 8355,'-1'-10'-26,"-2"1"674,-1 2-221,1-1 0,3-3 1,0 0-101,0 0 1,0 3-1,1 2-332,3 1 1,2-2 0,5 3 0,1 0-320,3-1 1,-1 3-1,3-4 102,-1 1 1,4-3 0,-2 3-1,0 0 144,1 0 0,-5 2 0,1 1 0,-3 0 0,-1-2-99,0 2 1,1-1 222,-1-1 0,-4 3 107,1-3-21,-6 3-111,3 1 0,-5 1 107,0 3 1,0-1-105,0 4 1,0 1-1,0 3-12,0 0 0,0 1 0,1 3 1,2 4-25,1 2 0,0 3 0,-1 3 0,1 5 1,-2 5-16,-1 3 0,3 4 1,0 3-1,-2-1 0,0 1 1,-1-2-1,1-2 0,2-2 1,-1 1-1,-2 1 0,-1-1 1,0-2-1,0-1-43,0 1 0,0-4 0,0 1 54,0-2 0,0-5 0,0-1 0,0-1 0,0 0-13,0-1 1,0-1 0,0-4-63,0 1 1,5-1 0,1-1 40,0-2 0,3 2 1,-4-4-1,0 2-6,0 0 1,0-6-1,-3 3 1,2-1-1,-2 0 0,0-1 0,-2 2 1,0 0-1,0 0-9,0 0 0,0 3 1,-2-3-1,0 0-107,-2 1 1,1 1-1,3-3 1,0-1 95,0-2 1,-4 3-1,0 0 34,2-1 1,0-2 196,2-1 0,-5 0 194,-2 1 1,1-6-176,-2-2 1,1 0 0,-3 1-182,2 2 0,-2-5 1,4 3 93,0 0 0,-4-4-300,3 3 0,0-3 1,0-1-1,-2 0 145,-1 0 1,-5 0-1,-1 0 1,-1 0 56,-3 0 0,-1 0-42,-1 0 0,2 0 0,-1 2 0,-3 0 0,0 2 0,1-2-174,0-1 0,-4-1 0,-1 0 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16:08.16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4134 694 8617,'0'-23'-96,"0"1"0,0 1-24,0 2 0,0-1 0,0 5 0,1 2 0,2-1 0,2 0 0,0-1 0,1 2 239,0 0 1,-3 2 0,0 0-1,-1 0-187,-2 0 1,0-1-1,0 1-117,0 0 0,-2 0 0,-1 0 104,-5-1 1,-3 3-1,-3 0 1,-2 3 34,-1 1 1,-2-3-1,-3 5 1,-1-1 69,1-1 1,-4 4 0,-3-4 0,-2 1-7,-3 0 0,-4 0 1,2 4 40,-1 0 0,-6 0 0,-2 0 1,-5 0-1,-3 0 41,-3 0 0,6-3 0,-7-1 1,0 1 11,-2 2 0,-4 1 1,2 0-1,0 0-44,0 0 1,-2 0 0,2 0 0,-1 0-57,-2 0 1,1 0 0,0 0-1,0 0 31,1 0 0,-3 0 0,3 0 0,-1 0-112,-2 0 0,-3 4 1,4 1-1,-3 0-6,-4 0 1,7 4 0,-4-2-1,-1 2 70,0-2 0,-3 3 1,1-2-1,-1 0 0,0 1 1,3-2-1,2 2-12,3 1 36,-1 1 0,3 0 0,1 1 0,3-1 27,2 0 1,-3 1 0,9 2 0,-3 2-27,1 2 0,1-4 0,-2 5 0,1 1-72,-2 1 0,5 5 0,-1 1 0,1 1-3,1-1 1,0 4 0,3-1 0,1 2 35,3 2 1,3-1-1,6 1 1,3-1-81,7 1 1,1 0 0,7-1-19,4 1 0,0-5 0,6 1 0,3 1 84,4 2 0,0 0 1,7 1-1,3-1 1,0 1-16,3-1 1,2-3 0,4-1 0,2-1 23,2 1 0,2-4 0,7 2 1,1-1 121,2 0 0,5 0 1,0-3-1,7-1-6,5 0 0,-2-1 1,9-1-1,0-1-50,2 1 1,9-4 0,-2-1-1,5-3 0,2-1 1,6 3 0,1-1 0,-2-3-85,3-1 0,1 0 1,5 0-36,5-2 1,-8-4 0,8 0 0,1-1 43,-47-2 0,0 0 0,46 0 0,-47 0 1,0 0-1,1 0 0,0 0 43,49 0 0,-49-2 0,1-1 0,0-1 0,1 0 0,1-1 0,-1 0 0,1 0 0,0 0 33,0 2 0,-1-1 1,2-3-1,-1 0 1,-1 2-1,0-1 1,-1 0-1,0 0 8,-1 0 0,0-1 0,3 1 1,-1 0-1,-3-1 0,-1 0 1,1 0-1,0-1 36,48-5 1,-3 0 0,4 1 0,-6-2-57,-6-1 0,2 0 0,-11 4 1,2 0-68,-1 0 1,-2-2 0,-2 0-1,-4-2-18,-3 1 1,-5 0-1,0 1-56,-3-2 0,0-4 0,-5 3 1,-2-1 15,-1-3 0,-8-1 0,-1-2 0,-3 0 90,-4-3 0,-2 1 1,-3-5-1,-3-2 1,-2-3-8,-5-2 1,0-6 0,-7 2 0,-4-2 64,-5-2 1,-4-2 0,-1 0 0,-1 1 132,-3-1 0,-7-2 0,-8 2 0,-2-1-137,-1 0 0,-5 2 0,-3 2 1,-2 0-1,-2 2 0,1 2 1,-1 2-1,-1 2 0,-1 1 0,-1 3 1,0 1-1,-1 2 0,0 2 1,-2 2-1,-2 1 0,-2 2 0,-2 1 1,-2 1-1,-4 3 0,-4 0 1,-2 4-1,-3 0 0,-3 2 1,-2 1-2251,1 3 1872,-10-3 1,3 7-155,-10-4 0,-5 4 1,3-2-1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16:09.99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2896 548 8355,'-2'-13'-397,"-1"0"216,-5-2 239,-2 0-65,4-1 0,-4 2 1,3-3-1,-5 1 21,-3 2 1,3 2 0,-4-1-1,0-1 1,-2 0-2,1 0 1,-8 1-1,3 2 1,-2 0-56,1 0 1,-5 0-1,-2 0 1,-1-1-1,0 1 1,2 0-1,-3 0 130,0 0-38,-1 0 1,-1-1 0,-1 2 0,-1 2-6,-1 0 0,-1 2 0,0-3 1,-3 3 116,-2 1 0,2-2 0,-1 2-88,-4-1 0,3 2 0,-4-2 1,-1-1 27,-2 1 0,3-1 1,-2-4-1,3 1 0,2 1-66,-1 1 0,0 1 0,1-4 0,0 1-25,3 2 0,-1 0 1,3 3-1,1 0-68,-1 0 1,-2 1-1,4 4 1,0 0-78,-2 0 1,5 0 0,-5 0 0,2 0-41,-1 0 0,0 5 0,2 1 0,-3 2 59,0-1 1,-1 4 0,-2 4 0,1-1 48,-2-2 1,4 3 0,-1 1 77,1 2 1,-2-3 0,4 3 0,1 2 23,1 1 0,2-2 1,-1 0-1,2 0 1,2 3-10,4 0 1,3 2-1,1 0 1,3 2-20,0-1 1,5 3 0,-1-1 0,3 0-7,1 1 0,0 1 0,1-2 0,1-1-3,1 1 1,6-2 0,-2 3 0,3 1 3,1 0 1,0-3 0,0 3 0,0 1-9,0-1 1,1 2-1,3-4 1,3 0-1,3 1 1,2-3-1,-1-2-11,0 0 0,1-2 0,2-1 0,2-2 71,2 2 0,-2-4 0,5-1 1,2-2-15,1-2 0,5 0 0,0 0 0,5 0 0,2-1 15,1-2 0,5 0 0,1-4 0,1-1-11,1-2 1,10-1 0,-4 0 0,3 0-4,5 0 0,3 0 0,-1-1 0,0-3-34,-1-4 0,5 2 1,0-1-1,3-1-28,3 2 1,2-3 0,-5 4 0,-2-1-6,0-2 0,4 1 0,2 0 22,1-2 0,-7 3 0,1-1 0,-1-2 29,0-1 1,-3-1 0,-1 0 0,-1-2 0,-3-1 58,-1 0 0,3-5 1,0 3-1,-3-2-30,-4-2 1,2-1 0,-4-1 0,-2 0-5,-4-1 0,2 1 0,-4 0 0,-4-2 51,-3-2 0,-1 1 1,-9-5-1,-1 0 12,-1 2 0,-3-4 1,-3 2-1,-3-1-48,-2 1 1,-6-2-1,-1 2 1,-1-1-58,-2 1 0,-7-5 0,-3 4 0,-4 0 75,-4-1 1,-3 1-1,-7 0-256,-4 1 1,-4 4 0,-10-3 0,-6 2 4,-4 2 1,-4 3 0,-12 2 0,-4 2 0,-3 3 39,-4 5 0,-5 1 0,-9 5 1,-3 1 18,1 2 1,41 3 0,0 1 0,3 1 0,-1 1 0,-2 1 0,0 1-154,-1 2 1,-1 1-1,-4 4 1,-1 1 0,-1 1-1,-1 1 261,0 1 0,-2 3 0,-11 4 0,-2 4 0,19-4 0,-1 3 0,-1 1 0,-7 5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09:09.61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7167 3957 9888,'-11'0'1436,"5"1"-1441,2 3 0,3-2 0,1 6 0,1 0 0,1 2 0,3 2 0,2-1-173,1 0 1,2 0 0,1 0 0,1 0 122,-1 1 0,0 2 0,0 1 11,0-1 1,0 2 0,1-1-1,-2 0-20,-3 1 0,3 0 1,-4 4-1,2-1-21,-1 1 1,-3-3 0,2 0 0,-1 1 28,-3-1 1,0-3 0,-2 1 0,0-3 97,0-1 1,-2 0 0,-1 0 247,-5 1 0,-2-6-157,-1-2 0,-4-3 0,0-1-128,2 0 0,-3 0 0,1 0 1,1 0 125,2 0 0,0 0-469,1 0 0,0-4 1,0 0-1,1 1-179,2-2 0,-2 3 0,3-1 0,-3 1 100,-1 2 1,0-4 0,-1-3 0</inkml:trace>
  <inkml:trace contextRef="#ctx0" brushRef="#br0" timeOffset="898">7659 4404 8143,'-10'-2'592,"3"-1"1,0 1 232,4-1 0,1 0-825,-1 0 1,3 0 0,3-3 0,5 0 0,3-1 181,4-1 0,2-3 1,5-3-505,-4-1 0,3-1 0,-2 1 1,2-4-1,1 0 143,1 0 0,-6-2 1,-2 3-1,-2 1 1,-2 1-1,-1 1 1,-2 0-1,-1 0 0,-2 0 1,-3 0 291,-1 2-62,-6 0 0,3 3 1,-6 2-1,-2 2 171,-3 1 0,0 0 0,-3 2-89,0-1 0,2 1 0,-3 3 0,1 0-108,2 0 1,-2 5 0,1 2-1,1 3-33,2 1 0,1 2 0,1 2 0,1 4 0,3 5 1,1 2 0,-2 6 1,3 1-1,1 4 29,2 3 0,1-1 0,0 3 0,1-1-18,3 2 1,1-1 0,4 0-1,-2-1-32,2 1 0,1-2 0,1 0 1,0-2 22,0-2 0,1 1 0,-1-2 0,-1-3-208,-3 0 1,3-4-1,-4-1 20,0 0 1,4-3 0,-3 2 0,0-2-27,1-2 1,-6-3 0,2-2 0,-2-1 22,2-2 0,-3-2 1,3-1-1,-3 0-667,-1 1 863,-5-6 0,4-1 0,-4-5 0</inkml:trace>
  <inkml:trace contextRef="#ctx0" brushRef="#br0" timeOffset="1134">7614 4705 8355,'-5'-6'-704,"4"-4"1,-4 4 1283,0 0 0,4-4-332,-3 2 1,3 2-1,2 0-333,3 1 1,2-3 0,5 5 0,1 0-126,-1 2 0,4-3 0,2 1 1,3-1-29,3-1 0,4 4-129,-1-3 0,2-2 0,6 0 1</inkml:trace>
  <inkml:trace contextRef="#ctx0" brushRef="#br0" timeOffset="1463">8196 4437 8355,'-6'0'6,"-4"0"341,8 0 0,-4 0-125,3 0 0,1 5 0,-1 3-123,1 1 0,7 3 0,3-1 1,2 0-87,1 0 1,5 2-1,1 0 1,2 2-144,0-1 0,-2 2 0,3-1 0,-3-2-215,0 0 0,1 2 0,-3 0 0,0-2 141,1 0 1,-3-2-1,2-1-901,-3-3 899,-6 3 1,9-4-1,-3 6 1</inkml:trace>
  <inkml:trace contextRef="#ctx0" brushRef="#br0" timeOffset="2430">8062 4482 8355,'-11'0'114,"-1"0"0,1-1 0,0-2 0,0-1 264,0 2 1,1 2 0,2 4-1,4 3-123,3 3 0,1 1 0,0 2 0,0 0 0,0 3-53,0 2 1,1 4 0,3 4 0,4-1-424,2-1 1,-3 2 0,0 1-1,2 0-164,1 1 0,-2 1 0,-1-3 0,1-1-142,-2-1 1,4-2 0,-3 0 0,3 0-12,1-4 1,5 3-1,2-3 1</inkml:trace>
  <inkml:trace contextRef="#ctx0" brushRef="#br0" timeOffset="1856">8386 4437 8355,'-7'-4'180,"-1"1"10,1-6 1,-5 8 0,1-3 352,0 3 1,4 1-331,-1 0 1,4 0 0,-2 1 0,0 3 0,1 3-195,0 3 0,0 3 0,3 1 0,-3 4-181,-2-1 1,4 8-1,-3-3 1,1 2-6,2 0 1,-2 2 0,0-2-1,0-1-39,0-3 1,-2-3-1,2 3 1,0-3-199,0-1 1,0-1-1,2-4-161,0 1 0,-6-1 0,3 0 0</inkml:trace>
  <inkml:trace contextRef="#ctx0" brushRef="#br0" timeOffset="2148">8498 4359 9710,'0'-11'480,"1"5"1,3 2 0,3 3 0,4 1-284,4 0 0,-1 0 0,5 1 0,-1 1 0,1 3-101,0 2 0,-4-1 0,2 2 0,-1 1-636,-2 4 0,-3-2 0,-2 5 0,-3-1 88,-1 0 0,2 4 1,-3 0-1,-2 2 227,0 2 0,-4-1 0,-1 1 0,-5 2 58,-2 1 0,-1-1 1,0-5-1,-1-1-28,-3 0 0,-3 3 0,-4 0 0,0-1-488,-1-2 615,-4 2 0,-2-9 0,-4 4 1</inkml:trace>
  <inkml:trace contextRef="#ctx0" brushRef="#br0">6261 3108 8025,'-11'0'193,"0"0"1,3 0 1080,1 0-1297,4 0 1,-2 1 0,5 3-1,0 3 1,0 3 0,0 2-13,0-1 0,0 4 0,0 1 0,0 1 1,0 2 33,0-2 0,2 4-54,1-2 0,4-2 0,4 2 1,0-1-1,0 0 0,1-2 37,3 0 1,-2-2 0,3 3-12,0-1 1,-3 0 0,3-2 0,-3 1 9,-1-1 1,5 3 0,-6 0-1,2 1-20,-1-3 1,-1 1 0,0 0 0,2 0-5,2 0 0,-3 0 0,4-1 36,0 4 1,2-2 0,3 0 0,-1 1 0,-2-2-24,2 0 0,2 3 0,0-3 57,0 1 0,1-2 1,-1 3-1,-1-2 1,-1-1 13,-1 1 1,-2-4-1,2 4 1,-3-1 11,0 0 0,-4 1 0,5-2 0,-3 1-39,1-2 0,0 1 1,-2 0-1,0 1 1,2-2-21,-1 0 0,0-2 1,-1 0 6,2 0 1,0 0 0,-4 0 0,0-1 0,1-1-79,-1-2 0,-4-3 0,1 2 20,0-1 1,-1 0-138,0-1 1,1-1-312,3 4-336,-5-5 238,-1 3 460,-5-5 1,0-5-1,0-1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08:56.074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861 4673 8355,'-11'0'-487,"4"0"574,-1 0 0,1 0 0,-4 0 244,-1 0 0,5 0 185,0 0-474,4 0 0,-1 0 0,8 0 0,3 0 0,5 0 0,1 0 0,2 0 0,0 0 0,0-1 0,1-3 0,2-2 0,1-1 0,3-1 0,-1-1 0,-1-1-528,-2-1 0,-4 1 275,1 3 0,-3-3 18,-1 3 1,-4-3 229,-4-2 0,-3 2 1,-3 3-25,-5 3 1,-2 2 0,-1-1-1,-1 0-21,-3 0 1,2 2 0,-3 2-1,0 3 32,-3 3 0,-2 2 0,0 0 0,1-2 1,3 2 49,1 1 1,-3 2-1,3 2 1,0 1 22,0-2 1,4 4 0,5-1 0,0 0-31,0 0 0,2 0 0,5-2 0,0 1-52,0-2 1,9 2 0,2-2 0,3-3-129,2 0 1,1-5 0,7-2-1,2-1 79,4-2 0,6 0 0,2-2-408,2-1-235,1-4 0,4-9 0,0-1 1</inkml:trace>
  <inkml:trace contextRef="#ctx0" brushRef="#br0" timeOffset="281">1331 4315 8361,'-18'0'690,"2"0"-363,5-5 1,4 4 0,-1-2-308,0 1 1,3 4 0,1 1 0,3 5-1,1 3-60,0 4 1,0-2 0,0 6 0,0 1-368,0 1 1,0 1 0,0 1 0,0-1 221,0 1 1,-2-1-1,0 0 1,-2 1 38,2-1 1,0-3 0,2-1-1,0 1-101,0-2 1,0 3 0,0-5 105,0-1 1,0-2-1,0-1 1</inkml:trace>
  <inkml:trace contextRef="#ctx0" brushRef="#br0" timeOffset="540">1510 4483 8378,'-5'-6'254,"2"1"-308,-4 5 1,3 0-1,-2 1 108,1 3 1,-3-2 0,5 6 0,-1 1 66,-1 1 1,4 4-1,-4 1-334,0-1 1,4 2 0,-3 0 0,3 0 0,1 2 18,0-1 1,-2-3 0,0 2 0,-2-1-143,2 0 0,0 0 132,2-4 1,-5 5-1,-1 1 1</inkml:trace>
  <inkml:trace contextRef="#ctx0" brushRef="#br0" timeOffset="735">1566 4360 8355,'-12'0'-192,"1"0"1,1 1-1,2 2 1,1 2 42,2 1 1,-2-2 0,3 3-205,2 2 1,6 1-1,2 1 1</inkml:trace>
  <inkml:trace contextRef="#ctx0" brushRef="#br0" timeOffset="1781">1700 4461 8355,'-8'0'639,"1"0"-465,4 0 1,-3 0 0,4 1-200,-2 3 0,-1 3 0,3 7 0,-2 1 0,1-2 0,2 1-57,1 1 1,0 1 0,0 4-1,0-1 1,-1-1 65,-3 0 1,3 2 0,-3-6-402,3 0 0,1-1 425,0-2-52,0-5 0,0-2 0,0-8-28,0-4 0,0-3 0,0-2 1,1-4-17,3 0 0,1-2 0,4-2 1,-2 1-3,2 2 0,1-1 0,0-2 138,-3 2 0,3 0 1,-3 4-1,2 1 0,0 2 270,-2 0 1,-3 5-187,3 0 1,-3 5-57,4 2 0,-6 2 0,3 5-115,0 2 1,-3 4 0,5 2 0,-2-1 2,-3-2 0,3 3 1,-1 1-1,-2 2 23,0 2 1,-2-4 0,0 0 0,0-1-1,0 0 1,0-2 0,0 0 0,0-2-42,0 0 40,0-5-50,0-1 1,0-6 0,1-3 0,4-4 0,3-5 25,2-2 1,8-4-1,-7 1 1,1-1-1,1 1 1,-2-1 0,1 1-1,1 0 1,-1 1-1,-2 1 1,0 0-1,0 2 1,1 1 0,-1 2-1,-1 0 212,-2 0 73,-4 5 1,3-3 609,-2 5-729,-3 1 1,4 4 0,-4 1-79,3 2 0,-3 5 0,3-2 0,-3 3-79,-1 1 0,1 4 0,2 0 1,1 0-1,-2 0-19,-1 0 0,-1 3 0,0-1 1,0-1-154,0 0 1,0 2 0,0-3 0,0-1-110,0-2 0,0 0 0,0-1-38,0 0 0,-5 0 0,-1 0 0</inkml:trace>
  <inkml:trace contextRef="#ctx0" brushRef="#br0" timeOffset="1782">2281 4405 8355,'0'-6'823,"0"-1"-382,0 4 1,-1 1-373,-3-1 1,3 3 0,-4 2 0,1 3-192,0 1 1,1 2 0,3 3-70,0 0 0,0 0 0,0 2 0,0 1 0,0 0-254,0 0 0,0-1 1,0-2-1,0 0-264,0 0 509,0 0 0,5 0 0,1 1 1</inkml:trace>
  <inkml:trace contextRef="#ctx0" brushRef="#br0" timeOffset="1958">2348 4215 8137,'0'-11'68,"0"4"0,0 1-270,0 3 0,0 3 0,0 0-282,0 6 1,10 4 0,3 1 0</inkml:trace>
  <inkml:trace contextRef="#ctx0" brushRef="#br0" timeOffset="3816">2605 4315 8675,'-6'0'606,"0"0"0,3 2-539,0 1 1,-1 5 0,4 6 0,0 0 0,0 1 0,0 1 0,-1 2-296,-3-1 1,3 3-1,-3-4 0,3 0 81,1 1 1,-4 1 0,0-3 0,1-1-7,-2-2 0,3-4 0,-1-1-458,1 2 612,-3-4 0,0-5 0,-2-8 44,3-2 1,3-2 0,1-2 0,0-2 8,0-1 1,5-3 0,2-5 0,3-1-1,2 1 24,-1 2 0,0 0 0,0 1 1,0 1 150,1 2 0,-5 3 1,0 5-115,2 0 1,1 1 0,1 2-110,0 4 1,-3 7 0,-1 2-1,1 1 26,-2 3 0,3 4 0,-4 4 0,0-1-156,0 0 1,-2 4 0,-1-2 0,0 2-80,2-1 1,-1 1 0,-3-5-2,0-2 1,0 4 0,0-3-54,0 0 0,0-1 0,2-2 0,1-1-65,5-3 1,7-2 0,2-5 0</inkml:trace>
  <inkml:trace contextRef="#ctx0" brushRef="#br0" timeOffset="3817">3175 4315 8355,'7'-11'0,"-2"0"110,-5 0 0,-4 3 0,-1 1 740,-1-2 1,-2 4-430,-3 2 0,0-2 1,-1 1-303,-3 1 1,2 2 0,-2 1 0,2 1 0,-1 2 144,-1 1 1,0 4 0,4 0 0,0 2-485,0 1 0,-1 0 0,1 0 0,1 0 0,2 1 0,1-1 0,1 0 0,1 1-259,0 3 1,2-2-1,3 2 1,0-3 317,0-1 0,0 0 1,0 1-1,1-2 0,2-3 0,0 2 0,4-4 0,2 0-28,1 0 1,1-2 0,0-3 21,1 0 0,-1 0 0,0-1 0,0-1 119,0-2 1,-3-5 0,-1 2 0,1-3 0,-1-1-26,1-1 1,-5-2 0,4-1 0,-3 1 258,-1 2 0,-2-3 0,0 0 1,2 1-100,1 2 1,-1-3-1,-3 0 1,0 1 147,0 2 1,0 1 0,-1 1-124,-3 2 0,3 2-138,-3 2 1,3 4-1,1 0 18,0 6 0,0 4 0,0 3-61,0 2 1,0-2 0,1 5 0,2-1 30,1 1 1,-1-5 0,-3 2-1,0-1-18,0 1 0,0-3 1,2 2-1,0-4 1,3-4-1,1-1 1,3-3-1,1 0 1,1-2-1,2-2 1,1-1-1,4-5 0,0-3 1,0-3-1,-1-2 1,-1-1-1,2-4 1,-1-3-1,2-3-742,-2-2 866,-1 4 0,-1-11 0,0 3 0,-1-1 56,-2 3 1,-1-1-1,1 2-22,-1-2 0,-4-2 0,-1 2 0,-1 2 95,-2 4 0,-2 2 1,-1 3-1,0 3 1,-1 4 44,-3 5 1,2 1 0,-6 4 0,0 1-35,-2 2 1,2 2 0,1 4 0,-2 7-247,-1 5 1,3 5-1,0 4 1,1 3 6,0 0 1,4 4 0,-2-1-1,3 4-58,1 0 1,-4-1 0,0-1 0,2-1-17,0 1 0,2-2 0,0-1 0,0-3 57,0-5 0,0 2 0,0-8-81,0 1 0,2-2 0,1-6 0,5-1-86,2-2 0,5-5 0,1 2 0,2-4 0,5-2-36,2-2 0,1-6 0,-4-1 1,-1-5 149,-2-2 0,1-3 0,-5 3 0,-2-4 255,0 0 0,-2 0 0,-1-1 0,-3 1 19,-3 0 0,1-1 0,-1 2 0,-2 1 126,-1 2 0,-2 4 1,-3-1-13,-3 3 1,-3 4 0,-1 2 0,0 1-142,-1 3 1,1 2-174,0 3 1,0 3 0,0 7-1,1 1 42,2 0 1,0 6 0,3-1 0,0 1 0,0 0-51,2-2 0,2 1 0,1 2 1,0-1-355,0-1 1,4-6 0,1 2 0,2-2-704,6-2 841,3 0 1,6 0 0,0 0 0</inkml:trace>
  <inkml:trace contextRef="#ctx0" brushRef="#br0" timeOffset="4041">3522 4103 8830,'15'-6'521,"1"1"1,1 1-235,3 0 0,5 1 0,1 3-598,-1 0 0,-1-4 0,-2 0 0,0 2-1615,1 0 1468,-1 2 1,1-4-1,-1-3 1</inkml:trace>
  <inkml:trace contextRef="#ctx0" brushRef="#br0" timeOffset="3818">4115 4114 8355,'0'-11'71,"0"0"1,-5 3 0,-3 2 263,-2 1 0,-1 0 0,0 3 0,0-2-161,-1 2 0,-2 0 0,-1 4 1,1 0-100,2 2 1,-1 4 0,0 0-1,-2 2-240,1 1 0,5 0 1,2 2-1,-1 0 42,2 2 1,-3 1 0,6-2-1,0 2-23,2 2 0,1-4 1,0 4-1,0-2-69,0-2 0,1-2 0,2-1 1,2-1 67,1-2 0,1 0 0,5-4 51,-1-1 1,4-2 0,1-1 0,1 0-1,2-3-61,-2-4 0,4-1 0,-2-8 114,2 0 0,-2-1 1,-1-6-1,1 0 1,0-2 154,-1-1 0,-4-5 0,2 1 1,-1-1 170,0 1 1,0-2-1,-5 2 1,-2-1-119,0 1 0,-6-2 0,2 3 0,-3 1-34,-1 2 1,-1 2-1,-3 3 1,-3 2 76,-3 4 1,2 7 0,1 1-185,-2 2 0,-2 3 0,-3 6 1,0 3-17,0 3 1,1 10-1,2 4 1,0 3-1,0 4 85,0 1 0,0 6 0,1 0-275,2 2 1,-1-4 0,5 1 0,-1-2 0,0-2-154,2 1 1,-2-4 0,1-2 0,2-2 17,1-4 0,1-1 0,0-5 1,0 0-434,0 0 616,0-1 0,5-4 0,1 0 1</inkml:trace>
  <inkml:trace contextRef="#ctx0" brushRef="#br0" timeOffset="5138">4707 4025 8355,'0'-11'281,"-4"-1"0,1 1 520,0 0 0,2 4-196,1-1 1,0 7-721,0 1 0,0 6 0,0 8 0,0 2 1,0 0-1,0 1 0,0 1 0,0 2 0,0 1 1,0 1-1,1 1-694,3-1 1,-2-5 536,6-2 0,1-2 0,4-3 129,2-3 1,4-2 0,-3-5-1,1 0 118,3 0 1,1-5 0,0-2 0,-2-5 0,-3-2 0,-1-4 0,0 1 0,-1 1 0,-2-1 0,-1 0 0,-1-2 0,-1 2 0,-3 1 470,-1 2 1,2 2-232,-3 1 1,0-1 0,-4 1 143,0 0 0,0 0 134,0 0-562,0 4 0,0 4 76,0 6 0,0 4 0,0 4-18,0 0 1,4 0-1,-1 0 1,0 2 18,-2 2 1,-1 3 0,0 8-1,0 4-77,0 3 1,-5 5-1,-2 3 1,-3 3-38,-1 0 0,-2 1 0,-1-2 32,0-2 0,-1-2 0,3-7 0,1-2 31,0-4 1,4-2-1,-1-2 1,0-1-1,-1-2-14,1-4 0,-2-3 0,3-1-41,-3 1 0,3-6 0,-1-3-28,-1-1 0,3-4 1,-1 0-1,-2-3 67,-1-1 1,-1-2 0,-1-3-1,-2-1 31,-1-3 0,-1 2 0,2-3 0,-1 1 6,2 0 1,-4-3-1,1 3 1,0 1 56,0 2 1,-4-3 0,3 1-6,-1 4 1,-2-1-1,4 5 1,0 0-110,0 2 0,-3 3 1,4 1-1,2 0 39,0 0-314,7 0 0,-4 0 0,4 0 0</inkml:trace>
  <inkml:trace contextRef="#ctx0" brushRef="#br0">1308 3868 8355,'7'0'-495,"1"-1"1,-3-1 378,2-2 0,-5-1 1106,2 1 5,-3 3-618,-1-4-268,0 5 0,4 1-21,-1 3 1,1-2-112,-4 6 0,1-1 0,2 4-59,1 1 0,-1 0 0,-3 2 1,0 2 32,0 1 0,0 1 1,0 2-1,0-2 1,0 1 30,0-2 1,0 3 0,0-5-1,0-1-21,0-2 1,0-1-1,0 0 56,0 1 1,5-1-1,4-1 1,5-3-80,4-3 0,3-3 0,3-1 0,2-1-54,4-3 1,2-1 0,3-4 0,1 2 0,1-2 0,1-1 0,-4-2 1,1 0-1,0-2 11,-3 0 0,-2 4 137,0-5 0,-3 7 0,-4 0 0,-2 1 47,-3 1 0,-2-4-127,-4 2 1,-7 3 0,-5 1-143,-7 3 0,-3 2 0,-1 2 0,0 2-138,0 1 0,-5 2 0,-2 3 0</inkml:trace>
  <inkml:trace contextRef="#ctx0" brushRef="#br0">2337 3265 8091,'6'-5'-1363,"-1"3"2115,-5-3-448,0 5 0,-5 0 0,-2 0-130,-3 0 0,2 4 0,1 1 0,-2 1-50,-1 3 1,-2 1 0,-2 1 0,-2 2-60,-1 1 0,-3 4 0,-5 5 1,-1 2-64,1 1 0,-2 2 0,-1-3-71,0 1 1,3 5 0,-2-3 0,1 2-1,-1-1 89,3-2 0,-4 3 1,2-3-30,1 2 0,2-4 0,2-1 0,1-3 0,2-3 0,1-2 0,2-2 0,0-2 0,4-1 0,0-1 0,3-1 94,2-2-353,-3-4 109,8 2 1,-3-5-306,8 0 1,2 0-192,6 0 0,-5 0 404,1 0 0,-6-5 0,3-1 1</inkml:trace>
  <inkml:trace contextRef="#ctx0" brushRef="#br0">1018 2448 8138,'0'-11'-88,"0"0"1,-1 1-1,-2 1 1398,-1 2-869,1 0 0,-2-3 0,-2 1-326,1 1 1,0 6 0,2-2 93,-3 3 0,1 2 1,-2 3-255,0 3 1,-2 5 0,-2 1 0,1 3-141,0 2 0,0-3 0,0 3 0,-1 2 0,1 1 159,0 2 1,1-1-1,1 0 1,3 1 0,1-1 1,-2 1-1,3-1 1,2-1 14,0-2 0,4 0 0,1-4 1,5-1-164,2-2 0,6-4 0,3-2 0,3-1-213,4-2 0,3-3 0,4-4 214,1-4 0,-5-3 0,1-2 0,0-2 123,-1 1 1,-3-3 0,-6-1 0,-3 0 0,-1-1-110,-2-1 0,-5 3 0,-3-2 361,-1-1 1,-2-1 0,-3-1 0,0-1 0,-1 2 10,-3 3 1,1-4-1,-7 5 1,-3 0-144,1 2 0,0 2 1,0 3-1,0 2-36,-3 0 0,1 6 0,-3-2 0,1 3-13,2 1 1,-2 0 0,1 0 0,1 0-96,2 0 1,1 4-1,1 1-155,2 1 0,0 1 1,3 4-1,0 1-122,0-1 1,1 0 0,4 0 0,1 0-85,3 0 0,2-1 395,5-2 1,6 2-1,0-4 1</inkml:trace>
  <inkml:trace contextRef="#ctx0" brushRef="#br0">1588 2560 8916,'-11'0'826,"3"0"-192,1 0 0,3-1-662,-3-3-585,4 3 0,0-4 0,6 5-1288,5 0 1524,2 0 0,6-5 0,1-1 0</inkml:trace>
  <inkml:trace contextRef="#ctx0" brushRef="#br0">1800 2381 8355,'-3'-7'0,"-1"-1"62,1 0-1,2 3 314,1 0 0,-1 4 0,-3-2 58,-3-1 0,-3 1 0,0 4-358,2 3 1,0-2 0,4 6 0,0 0-167,-1 2 1,4 3 0,-3 0 0,2 3 0,-1 2-119,0 2 0,-1 1 0,4 1 0,0-1 16,0-2 1,1 2 0,2-4 0,2 2 44,1 0 1,1-6 0,4 2 0,2-2-54,2-2 0,-2-1 0,6-3 0,1-3 2,1-3 0,0-1 0,-1 0 0,-1 0 101,1 0 0,-3-5 0,0-3 0,0-5 1,-4-2 2,0 2 0,-6-4 1,-1 1 444,-1-1 1,-1-1 0,-4-1-60,0 0 1,-1 2 0,-3-3 0,-3 1-1,-3 0-14,-2 2 1,-2-4 0,-3 4 0,1-1-210,0 3 0,-3 4 0,5 4 0,-1 2-15,-1 0 0,3 3 1,-2-1-1,3 1-340,1 2 0,1 2 104,2 1 0,3 4 0,5 4-1010,0 0 1,5 0 929,3 0 0,7-4 0,2-2 1</inkml:trace>
  <inkml:trace contextRef="#ctx0" brushRef="#br0">2136 2325 8355,'0'-11'674,"0"0"0,0 4-231,0-1 0,0 4 0,1-2 0,3 1 0,3 3 0,3 1-133,1 1 0,0 0-500,1 0 1,-1 0 0,1 1 0,2 1 53,1 2 0,0 3 1,-4-2-1,0 2 0,0 0-212,0-1 0,1 4 1,-1-2-1,0 2 177,0 1 0,-5 4 1,-2 0-1,-1 0 1,-1 1 171,2 2 0,-2 0 0,-4-1 38,-2-1 1,-3 3 0,2-3 0,-2 0 114,-1 0 0,-2 3 0,0-4 0,1-1 120,2-2 0,3-1 0,-2 0-221,1 1 1,1-1-1,4 0-49,0 0 0,0-3 0,0-1 1,1 0-1,3 1 42,4-1 1,3-3 0,2 2-136,2-1 0,5-1 0,-1-4 0,3 0 0,3 0 53,1 0 1,0 0 0,-2 0 0,1 0-29,1 0 1,4 0 0,-4-1 0,0-2-51,1-1 0,-3 0 0,2 1 0,-3-1 9,0 2 1,-5-3 0,0 1 0,-2 0 0,-3 1-1024,0-1-91,-2 0 887,0 4 1,0-5 0,1-1 0</inkml:trace>
  <inkml:trace contextRef="#ctx0" brushRef="#br0">3611 2314 8689,'-3'-7'0,"-2"1"0,0-1 0,-1 1 0,-1-1 0,0-1 0,-1 2 0,1 1 1199,-2 3-1158,4 0 0,-1 2-45,2 0 0,-1 2 1,-3 0-1,0 4 0,1 3 1,-1 5-1,1 2 1,0 4-13,0 1 0,-1-1 0,3 1 0,0 2 0,0 1-160,2 0 1,2-3 0,1-1 0,0-2-11,0 2 1,1-4 0,2 0 0,2-2 53,1-3 0,1 3 0,5-8 1,-1 0 38,0-2 1,4-3 0,1-2 0,0-3 36,0-3 0,3-3 0,-3-2 0,0-2 92,0-1 1,-5-4-1,-3 3 26,1-1 0,-3-1 1,0-1-1,-1 0-32,-3-1 1,0-1 0,-2-1 0,-2-1 0,0 2-9,-2 2 1,-4 0 0,0 4 0,-2 1 71,-1 2 0,0 4 1,0 2-1,-1 1-73,1 2 1,-4 2 0,0 1-233,2 0 1,0 1 0,3 3-14,3 4 1,2 2 0,5 1-1,0 0 6,0 0 1,5 0 54,2 0 1,13 1-1,4-1 1</inkml:trace>
  <inkml:trace contextRef="#ctx0" brushRef="#br0">3936 2437 8772,'-7'-5'1111,"3"4"0,4-5-1407,0 2-612,0 3 0,1-4 5,2 5 0,0-1 567,4-3 1,6-2-1,4-5 1</inkml:trace>
  <inkml:trace contextRef="#ctx0" brushRef="#br0">4115 2225 8497,'-7'-5'101,"2"4"2041,5-4-184,0 0-1901,0-1 0,-1 1 0,-1 5 0,-3 6 1,0 5-1,-1 3 0,1 2-266,0 1 1,0-2 0,2 2 34,-1 0 1,1 1-1,3-2 1,0 1 117,0-1 1,0 2-1,0-3 1,0-1 24,0-2 1,1-1 0,1 1 0,3-2-30,2-3 1,0 2-24,4-6 0,0 2 1,1-2-1,0 1 0,2-2 5,1-1 0,4-1 0,0 0-291,2 0 0,2 0 0,-2 0 0,-1-1 0,-3-1 0,0-3 0,1 0-219,2 0 0,-4-9 0,0 2 0</inkml:trace>
  <inkml:trace contextRef="#ctx0" brushRef="#br0">4316 2348 8355,'-10'-5'0,"2"-3"0,0 2 399,4-1 1084,-5 4 0,7-5 216,-6 4-1578,6 0 1,-3 5-237,5 3 1,0 2 0,0 5-1,0 1-110,0-1 0,4 4 0,-1 1 0,0 1-118,-2 3 1,3-2 0,0 0 0,-1 1 108,2-2 1,-4 3 0,3-4 72,-3 2 1,1-3 0,0 2-1,2-1 1,-2-2-78,0-2 1,-2-1 0,1 1-391,3-1 0,-2 0 0,6-1-429,0-3 1045,-3-2 1,5 0-1,-4 1 1</inkml:trace>
  <inkml:trace contextRef="#ctx0" brushRef="#br0">5434 2247 8710,'-5'-6'5,"2"-3"131,-4 6 1,-1-1 0,-3 4-9,0 0 1,0 4 0,0 1 0,1 1-98,2 2 1,-2 2 0,3 2 0,-2-1-78,2 0 0,-3 4 0,2 1 16,-2 1 1,3-2 0,1 4 0,0 0 8,-1-2 1,5 3-1,-2-4 1,3 0 0,1 2-28,0-1 0,0-3 0,1 0 0,2-1-193,0-2 1,10-1-1,-2-1 1,3-3 67,2-1 0,1-1 0,5-4 0,0 0 70,-4 0 1,3-2 0,-3-1 0,0-5 75,1-2 0,-5-1 1,1-1-1,-3-2 30,-1-1 0,-3-5 1,-2 2-1,0-4 1,-1-1 47,0-3 1,-1 2 0,-4-2 0,0 4 19,0 3 0,-5-1 0,-3 7 0,-2 1 75,-1 4 1,0 1 0,0 0-95,0 3 0,-4 3 0,0 1 0,1 0 1,2 0-109,1 0 1,3 4 0,2 1-1,1 1-553,2 3 1,3 1 337,4 1 0,2 0 0,6 0 0</inkml:trace>
  <inkml:trace contextRef="#ctx0" brushRef="#br0">5814 2426 9060,'-11'0'0,"0"0"2310,-1 0-1318,6-5-1716,1 4 1,5-5-2016,0 2 2128,0 3 1,5-4-1,1 5 1</inkml:trace>
  <inkml:trace contextRef="#ctx0" brushRef="#br0">5970 2135 9213,'-3'-11'1526,"-1"0"1,-1 4-986,1-1 0,2 9 0,-4 1-796,1 3 0,1 2 0,4 5 0,0 2 0,-1 2 3,-3 2 1,3-3 0,-3 3 0,3 1 120,1-2 1,0 3 0,0-4-1,0 0 102,0 1 1,0-3 0,0-1 0,0 2-18,0 3 1,3-5 0,1-2 0,0-2-108,1-3 1,0 4 0,3-4-1,1 2 35,4-1 0,-2-5-212,4 2 1,2-3 0,2-1-1,3 0 1,3 0-91,1 0 1,0-1 0,-4-3 92,1-3 0,-1-3 0,1-1 0</inkml:trace>
  <inkml:trace contextRef="#ctx0" brushRef="#br0">6127 2270 9041,'0'-12'1951,"4"5"-1177,-1-1 1,2 6-635,-1-2 1,-3 8 0,3 3 0,-3 3-213,-1 2 0,0 0 1,0 2-1,0 2-118,0 1 1,0 2 0,-1 3-71,-3 1 0,3-1 0,-4 0 0,1-1-94,1-2 0,-5 2 0,4-3 0,2 0 75,1 1 0,1-6 1,0 2-1,1-2 0,3-3-143,3-3 1,3 2-1,1-5 1,0-1 176,1 2 0,-1-3 0,0 3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16:34.776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-760 7379 8355,'-26'17'-41,"1"-2"1,4-4 0,4-2-8,1-2 0,7-1-556,-2 2 1,6 2 303,-3-3 1,1 3 0,-4 1 0</inkml:trace>
  <inkml:trace contextRef="#ctx0" brushRef="#br0" timeOffset="1819">-1844 6820 8355,'-6'0'283,"-4"-5"-90,8-2 1,-6-4 0,4 0 1986,2 0-1930,0 0 1,-1 6 0,-2 6 0,0 9-487,0 7 0,-4 6 0,2 3 0,-5 5 58,-3 5 1,2 2-1,-5 5 1,1-4 61,0 0 0,2-2 0,-3-5 1,2-2 22,2-4 0,2-2 0,1-3 134,0-2 1,3-4 0,2-7 116,1 0 1,1-7-1,4-1 1,0-6-214,0-4 1,5-8 0,4-3-1,3-5-195,3-2 0,1-2 0,-2-4 1,2 0 73,2-4 1,0 2 0,3-3 0,-1-1 103,-1 0 1,-2 0 0,2-2 0,-4 4 148,-3 3 0,-1-4 0,1 11 0,-1 3 428,0 4 0,-4 7 0,0-1 592,-2 3-971,-2 6 0,1 2 1,1 9-114,1 6 0,-2 1 1,2 7-1,0 2 0,-1 3-121,0 2 1,4 6 0,-3 0 0,0 4-97,-2 0 1,1-1 0,-1-1 0,0-1-4,1 1 1,-4 1-1,4 1 1,-1 0-137,-1-4 0,1-2 0,-3-5 1,2-1-947,0-2 922,1 0 1,-4-5 0,0 6 0</inkml:trace>
  <inkml:trace contextRef="#ctx0" brushRef="#br0" timeOffset="2854">-2068 7155 8574,'-6'-5'431,"2"-2"0,8 0 0,5 0 0,4-2-160,6-1 1,7-1-1,4 0 1,2 0-138,2 0 0,-4-1 0,-1 3 1,1 0-198,-1 1 0,3 2 0,-3-3-196,-1 2 0,0 3 0,-6-2 0,0 0 43,1 0 0,-6 3 1,-2-1-1,-3 2-103,0-2 1,-5 3 408,0-3 107,-4 3 1,2 2 6,-5 3 0,0-2 0,0 6-38,0 1 1,0 2 0,0 2-110,0 2 1,0 0 0,0-2 0,0 0-72,0 2 0,0 4 1,0-3-6,0 1 1,0-2 0,0 3 0,0-2-54,0-2 1,0-2-1,0-1-45,0 0 121,0-4 0,0-4 1,0-6-101,0-5 0,5-2 1,1-1-1,2 0-45,-1 0 0,0-4 0,5-1 1,-1-1 69,0 1 0,-1 0 1,-1 2-1,-3 0 64,-1 0 0,3 1 0,-1 2 369,-1 0 250,4 0-590,-9 0 0,8 6 0,-6 5 0,0 6 12,-2 4 0,-1 2 0,0 2 1,0 2-16,0 2 0,0-1 0,0 3 0,0-3-94,0-1 1,-4 3-1,1-4 1,0 0-284,2 1 1,1-7-1,1 2 1,3-3 19,3-1 1,3 1 0,3-4-199,2-1 1,7-7-1,7-2 1</inkml:trace>
  <inkml:trace contextRef="#ctx0" brushRef="#br0" timeOffset="2855">-916 6987 9447,'-11'-6'0,"-1"2"0,1 2 1144,0-2 0,0 3-896,0-3 0,-2 3 0,0 2 0,-2 2-21,1 0 0,2 6 0,0-1-214,1 2 0,0 1 0,0 0 1,0 0-1,1 0 0,1 0 0,3 1 1,1 0-407,2 3 1,2-3-1,1 3 1,0-2 141,0-2 0,0 0 0,0 0 0,1 0 113,3 1 1,2-2 0,4-2 0,0 0-1,0-1-22,3-1 0,0 1 0,-2-5 0,2 3-63,2 1 1,-3-3-1,2 2-11,-5 0 1,-1-3 274,-4 6 0,-2-6 0,-5 2 0,-6-2-10,-5 2 1,1-2-1,-6 5 1,-1-2 131,-1-3 1,-1-1 0,-1-1 0,1 2-140,0 1 0,-1-1 0,2 1-271,3-1 1,-2-2-1,3-2 1,1 0-503,0-2 0,3-5 429,5 2 1,-2-3 0,4-1 0</inkml:trace>
  <inkml:trace contextRef="#ctx0" brushRef="#br0" timeOffset="4174">-838 7155 8355,'-11'0'91,"0"0"0,-1 0 207,1 0 1,5-1 150,2-3 1,3-2-1,1-5 1,1 1-1,2 1 1,2 2 4,1-2 0,1-1 0,5 0-561,-1 3 0,-4-2 0,-1 4-460,-1-1 442,4 3 1,-4 0-109,3 6 0,0 0 1,-4 4-1,0 2 124,1 1 0,-4 1 1,4 0-1,-1 2 1,-1 0 45,0 2 1,2 4-1,-1-3 1,-2 0 41,-1 0 0,-1 3 0,0-3 50,0 1 1,0-3 0,0 1 4,0-3 1,2-2 34,1-2 1,0-3-1,4-5 1,2-1-155,1-3 1,1-2 0,0-6 22,0 1 0,1-4 1,-1-1 26,0-1 1,0 3-1,0-1 1,-1 2 80,-2-2 0,0 2 0,-4-2 0,-1 3 0,-1 1 158,2 0 0,-3-1-39,3 1 0,-3 4-150,-1-1 1,0 7-25,0 1 0,0 5 0,0 6 46,0 0 1,0 1 0,0-1-1,0 0-51,0 0 0,0 0 0,0 2 26,0 2 1,1 1 0,2 2-214,0-3 0,1-6 1,-3-2-93,3 2 0,2 0 1,6-1 187,-1 0 0,0-6 1,0 2-1,0-4 1,0-4-1,1-3 115,-1-3 0,-1-1 1,-3 0-1,-3-1 168,-3 1 0,-1 0 1,0-1-1,0-2 159,0-1 1,-5 0 0,-1 3 0,-2-2-97,1-1 0,3 0 0,-3 4-130,-2 0 1,3 0 79,-2 0-271,6 4 0,-2 2 0,8 5 0,3 2-8,3 1 0,3 0 0,2 4 0,3 2-37,3 1 1,1 0 0,-3-3 0,-1-2 31,-2 0 1,3-2 0,-3 3-1,0-1-11,0-3 1,3 0 0,-4-2-1,0 0 35,1 0 0,-4 0 0,3 0 0,-3-2 63,0-1 0,-5 1 0,-1-2 210,-1-1 0,-1-2-121,-4-4 0,0 4 0,-1 0 1,-2 1-1,-2 1-14,-1 0 1,-1-3-1,-5 1-36,1 1 1,-4-2-1,0 4-76,2 1 0,0-2 0,2 2 0,0 0-24,0 2 0,3 2 0,2 3 30,1 3 0,-2 3 0,3 3 0,2 0-24,0 2 0,4 4 1,0-3-1,3 1 110,1 3 1,-2-2 0,2-1 0,0-1-12,1-2 0,-1 2 1,2-1-20,0-1 0,-1-6 0,5 0 1,-1-1-1,0 1-2,0-1 1,0-4 0,0 0-20,1-1 0,-1-2 1,0 0-1,0 0 1,0-2-132,1-1 0,-1 0 0,0-4 0,-1-2 70,-3-1 1,2-2 0,-4-2-1,0-1 1,0 0 19,-3-1 0,3-1 0,-1-5 75,-1 4 1,-2-3-1,0 3 1,1 1 180,2 2 1,0 3 0,-4 0 75,0 1 0,1 4 36,3-1 1,-2 2-196,6-1 1,-4 7-1,3 7-181,2 3 1,-1 5 0,1 0 0,-3 0 57,-1 1 0,-1-2 1,-4 3-1,1 0 26,3 1 1,-3-1 0,3 2 0,-3-3-25,-1 0 0,0-3 0,0 1-109,0-1 1,0-2-1,1-1-214,3-3 1,2-2 0,7-5-210,2 0 0,2 0 0,5-1 0,2-3-1446,2-3 1636,3-3 0,4-6 0,1-2 1</inkml:trace>
  <inkml:trace contextRef="#ctx0" brushRef="#br0" timeOffset="6326">1007 7122 7359,'6'-5'1259,"0"3"1,-3-3-1041,0 0 1,1-1-1,-4-5 1,0 0 0,0 0-29,0-1 1,0 5-324,0 0 1,-5-1 0,-2-2-1,-3 3 79,-2 3 0,1-1 0,0 1 0,-1 2-1,-3 1 0,1 1 1,-3 0-1,1 0 7,2 0 1,-2 3 0,1 2-1,1 1 0,2 3 0,1-3 0,-1 2-20,1 1 1,1 0 0,2 3 0,1 0 67,2 3 1,2-6-1,3 2 1,0-1-1,0 0 0,0 1 1,1-1 0,3-1 0,3-3 20,3-1 0,1 0 1,2-3-1,0 2 1,2-2 1,4 0-1,-3-2 1,0 0-141,0 0 0,3-4 0,-3 0 0,0 0-102,0-1 1,-1 3 0,-4-5 168,1-2 1,-2 3 0,-2-2 12,0-1 1,-6 0-1,3-3 1,-1 1 76,0 0 1,-1 0 55,-3 0 0,0-1 0,0 1 131,0 0 0,0 4-124,0-1-123,0 6 0,2 5 0,0 9-28,2 0 1,5 2 0,-3-1 0,1 3 16,1 2 0,-1-3 0,3 2 0,-1-1 1,-2-2 1,-1 2 0,3-2 0,-1-3 0,0-2 0,2-2 0,1-1 0,1-2 0,-1-3 0,0-1 0,1 0 0,2 0-1,1-1 1,0-3 0,0-4 0,0-5 0,-1-3 0,1 0 0,0-1 0,-1-2 0,-3-3 0,-2-3 0,-2-1 0,1 0 0,-1-2-1,-1 0 1,1-3 343,-1-2-275,-4 5 1,3-3 0,-3 5 0,0 1 149,2 1 0,-1 3 0,-3 2 0,-1 4 0,-1 3 0,-3 2-34,-1 3 0,3 3 1,-2 8-156,0 3 0,4 8 0,-3 4 0,2 3-20,-2 4 0,3 3 0,-3 4 0,3 1 0,1-1-76,0 1 1,0-2-1,0-1 1,0-1-48,0 1 0,0-4 0,1-1 0,1-2 41,2-2 0,1-4 1,-2-3-1,2-3 2,1-1 1,1-1 0,4-2 0,1-5-10,-1-1 1,4-4 0,1-1-1,1-5 66,3-2 0,1-6 0,2-4 0,-2-3 77,-3-3 0,-1-5 0,-6 1 0,0-3-72,0 0 1,0-1 0,-1 1 170,-2-1 1,0 1-1,-4 0 1,-1 4-1,-2 3 219,-1 2 0,0 3 0,0 2 4,0 4 0,-5 4-225,-3 4 1,-2 7 0,-1 7 0,0 4-68,0 4 1,0 4-1,1 6 1,1 2-10,2 2 0,4 0 0,-1 5 1,3-2-1,1-1-118,0-1 0,0-1 0,0 2 1,0-3-128,0 0 1,0-4 0,1-4 176,3-1 0,-1-4 1,4 2-468,2-1 1,1-1 0,2-5 0,2-1-267,1-2 1,10-4-1,-2 2 1</inkml:trace>
  <inkml:trace contextRef="#ctx0" brushRef="#br0" timeOffset="8126">2471 7066 10195,'-4'-8'0,"-1"1"649,-1-2 1,3 3 0,-5-2-616,-1 0 0,-1-2 0,-1 0 0,0 1 75,0 2 1,0 0-1,0-1 1,-1 2-346,1 1 1,-4 0 0,0 2-1,2-1-144,0 2 0,-2 1 0,0 1 214,2 0 0,-1 5 0,0 2 0,0 3 1,0 1-12,1 0 1,2 1 0,1-1 231,3 0 1,-2 1 0,6 2 0,0 1 0,2-1-20,1-2 0,0-1 0,1-1 0,3-1 75,3-2 0,3-3 1,1 2-1,0-1 38,1-2 1,-1-2 0,1-1-93,3 0 1,-1-4 0,3-1-1,-1-1 1,-2-3-52,-2-1 0,3-1 0,0 0 0,-1 0-24,-2 0 0,-2-1 0,-1 1-2,-2 0 0,0 0 52,0 0 1,-1 5-9,-2 2 1,-3 8 0,3 3 27,-3 3 0,-2 6 1,-1 3-1,-2 3 1,1 3 34,2 1 1,1 10-1,0 0 1,0 4-77,0 1 1,0 2 0,-1 4 0,-2-1-14,0 2 1,-1-2 0,3-4-1,-2-1-10,-1 1 1,1-5 0,3-2 0,0-5-72,0-3 0,0-1 1,0-5-1,0-2-187,0-4 1,3-3-241,1 0 406,5-1 1,-4-6-1,4-5 1,-2-7 0,0-4-1,1-4 1,-1-4 0,2-6-1,1-5 1,0-5 0,-1-5-1,-2-6-2313,2-3 2364,1-3 1,1-3 0,0 1 0,-1 4 120,-3 0 0,3 0 1,-2 3-1,1-1 204,-2 0 0,2 7 0,-4 4 0,0 4 317,0 3 0,0 4 1,-3 7 392,2 4 0,0 6-692,-4 2 0,0 6 0,0 1-332,0 6 1,0 4 0,0 2-1,0 3 33,0 4 1,0-2 0,0 2 0,0-1-286,0 0 1,0 3 0,0-2-1,0 0 104,0 0 0,3-2 0,1-3 0,0 1 78,1-1 0,-3-2 0,4-1 5,-1 0 0,4-3 1,-2-2 58,3-1 0,-2-1 0,-1-4 56,2 0 0,-3 0 0,2-1 30,0-3 1,-1-2 0,0-6 0,0 1 69,0 0 0,1-5 0,-3-1 0,0-2 0,2 2 4,-1 0 0,-3-1 1,4 2 110,-2-2 1,0 5 310,-2-2-78,-1 2-709,3 7 0,-5 6 1,0 8 190,0 1 1,3 6 0,1 0 4,-2-1 1,1-2-1,-1 0 1,3 0 55,2 3 0,-4-3 0,4 3 0,-1-2 0,-1-2 17,0 0 0,2-4 0,-2 0 0,1-1-10,3 0 0,-3-3 1,2 1-1,0 0-68,2 0 0,2 0 0,0-4 0,2 0 0,1-2 0,-2 0 0,0-3-502,-2-1 584,-5-2 0,4-3 0,-4 0 0,0 0 91,-2 0 1,-3-1-1,1 0 1,0-2 34,2-1 0,0 1 1,-6 2-54,-1 1 0,1 4 1,-3-1-1,0 1-8,-2 1 0,1-3 0,-2 4 0,0 0-77,-2 0 1,2 1-175,1 4 84,4 0 1,-2 5 0,5 3 0,0 2 55,0 1 0,4 4 0,1 1 0,0 0-16,0 0 0,2 3 0,-2-3 0,2 0 10,1 0 1,-2-1-1,1-4 1,-1-1-31,0-2 1,-2 0 0,3-3 24,2 2 1,1-5 0,1 2 6,0-3 0,0-1 0,1-1 0,-1-3 0,0-2 80,0 0 0,0-8 0,0 2 1,1-3-10,-1-1 1,4-4 0,1 1 0,0-2 61,0-1 0,4 0 0,-1 3 0,1 0 39,-2-1 1,6 4 0,-4 1-1,0 3 40,1 0 0,-1 6 0,-2 2 0,-2 3-84,0 1 1,-3 5 0,1 3-1,-5 3-165,-1 4 1,-2-2-1,2 5 1,-5-1 112,-1 1 1,-2 0 0,-2 3-341,-1-2 0,0 1 1,-4-5-1,-3 0 90,-4 1 1,2-8 0,-4 4 0,1-4 0,0 0 121,1-1 1,2-4-1,0 0 1,1-1 101,0-2 0,1-5 0,1-3 0,3-2-99,1-1 0,2-5 1,3-4-1,2-3-74,5-4 0,2-4 0,11 2 0,2-4 197,3 0 1,5-5 0,-3 0 0,1-1 0,0 0 0,1 0 0,1 1 0,-2 2 0,-3 1 0,-4 3-1,-3 1 1,-2 3 0,-3 3 0,-1 5 0,-5 3 0,-4 7 0,-6 8 0,-3 10 0,-2 9 2234,1 6-2306,-1 4 0,-1 7 0,1 1 1,4 1 23,3 1 0,1 4 0,0-4 0,0-1 35,0-1 1,0 0 0,1 1 0,2 0 33,1-4 0,4 1 0,-2-7 1,2-2-368,-1 0 1,0-3 0,1-2-133,0-4 1,-5-3 0,4-1 0,-2 0 0,-2-1-575,2-2 330,-3-3 1,-7-5 0,-8 0 0</inkml:trace>
  <inkml:trace contextRef="#ctx0" brushRef="#br0" timeOffset="9663">3567 7010 8355,'-11'-11'-212,"-6"-1"1,9 1 897,-3 0 0,3 4-6,1-1 0,3 6-384,8-2 0,3 6 1,7 3-1,2 0-81,1 0 0,7 3 1,4-3-1,2 0 0,-1 1-88,-2 0 0,-1 0 0,-5 2 0,-1-5-429,-1-1 1,-5 1-1,0 1 1,-1-1-1,-2-2-607,0-1 1,-3 0 428,-1 0 0,-4-1 343,0-3 0,-1 1 1,-2-4 94,0-2 1,-2-1 0,0-1 156,-2 0 0,-5 0 85,2 0 0,1 1 0,-2 2 0,1 3-85,1 0 1,-4 4 0,4-1 0,-1 4-1,4 6 1,1 1 0,2 4 0,0 2-1,0 3 1,0 4 433,0 0-606,0 0 0,0 1 1,0-1-1,0 0-174,0 1 0,4-2 0,0-1 0,0-3-196,1-1 0,-3-1 0,5-4 0,2-1-196,1-2 1,1 0 244,0-4 0,11 0 0,1-4 0</inkml:trace>
  <inkml:trace contextRef="#ctx0" brushRef="#br0" timeOffset="9665">4148 6965 8355,'-11'0'0,"0"0"1610,0 0-1115,-1 0 0,5 4 1,1 1-113,1 1 1,-4-2-1,3 3-230,0 2 1,-3-3-1,4 1 1,0 3-291,0 4 0,0-2 0,3 3 0,-2-2 0,1-2-304,2 0 0,1 0 0,1 1 121,3-1 1,2-1 0,7-2-1,0-1 1,4-2-66,0-3 0,3-1 0,5-1 1,-1 0 213,-2 0 0,0 0 0,-5-1 0,1-3 230,-3-3 0,-7-3 1,-1-1-1,-2 0 353,-3-1 1,-1 0 0,-2-2 0,-4-2-62,-6-1 0,-2 2 1,-5-3-221,-2 2 1,-1-4-1,-2 3 1,0 0-124,-3 2 1,-2 0 0,-1 2 0,3 3-93,2 1 0,2 2 0,0 1 1,4 1-1,3 3-530,3 0 0,2 4-15,2 1 1,4 4-1,8 4 223,4 0 0,11 0 0,5 0 1</inkml:trace>
  <inkml:trace contextRef="#ctx0" brushRef="#br0" timeOffset="9664">4103 6876 8355,'-11'-7'-91,"0"-3"1,0 4 194,0 0 0,-1 1 0,3 4 1,0-2 131,1 0 0,1 0 0,-4 6-230,0 0 1,3 6 0,2-2-86,1 3 1,1-2 0,4-1-336,0 2 0,1-3 0,3 2-113,4 0 0,7 2 0,2 1 0</inkml:trace>
  <inkml:trace contextRef="#ctx0" brushRef="#br0" timeOffset="9666">4361 6987 8570,'0'-7'3050,"0"-1"-2646,0 6 1,1-3-380,2 5 1,-1 5 0,3 4-128,0 4 0,-4 0 0,3 3 1,-2 0 36,2 3 1,-3-2 0,3 2-1,-3-1 12,-1 0 0,4 2 0,0-4-160,-2 1 0,-1-7 0,-1 1 1,0-1-662,0 0 773,0-4 1,1-1 0,2-6 85,1-3 1,-1-2-1,-3-6 1,2-2-64,1-1 1,0-5 0,4 2 0,2-2 12,1 1 1,1-6-1,0 3 1,0-2 59,1 1 0,-1 0 0,0 2 1,-1 3 266,-3 3 1,3 4-1,-3 2 228,-1 1 1,4 6 0,-3-2-239,3 3 0,1 6 1,-1 2-258,-2 3 0,0 5 0,-3 1 0,0 2 1,0 2-242,-2 1 0,-2 1 1,-1 0-1,0 1-241,0-1 0,0-3 1,1-1-1,2 1-171,0-2 0,1 0 1,-3-6 315,3 0 0,2 5 0,6 1 1</inkml:trace>
  <inkml:trace contextRef="#ctx0" brushRef="#br0" timeOffset="10569">5322 6775 8412,'5'-6'135,"-4"-4"1,5 9-1,-3-2 1,1 6 55,-2 4 0,3 7 0,-1 1 1,-1-2-162,2 0 1,-3 2 0,3 1-1,-2 1-40,1 3 0,1-3 0,-2 1 1,0-2-48,0-2 1,-2 2 0,-1-1 98,0-2 0,0-4 542,0-2 0,0-5-407,0-2 1,0-7 0,0-7-155,0-5 0,0 0 0,1-2 0,2-4-76,0-2 0,6-3 1,-1-3-1,2-2-121,1-2 1,1 1 0,2-5-1,1-2 1,0 0 94,1-2 1,-3 5 0,6 3 0,0 4 169,-2 3 0,3 2 0,-4 7 0,0 3-11,0 3 0,-1 4 0,-3 3 1,-1 4-1,0 3 0,1 1 0,2 0 1,1 1-376,-1 3 0,-2 4 1,-1 7-1,0 2 74,1 0 1,-3 4 0,0-2 45,-1 2 1,-6-2 0,1-1 0,-6 1 204,-4-2 1,-5 3 0,-2-5 0,-6 0 0,-4 0 85,-2 0 1,-1 0 0,1-4 0,-3-1-81,0-3 1,-2 2 0,5-5 0,1 0-27,2 1 1,0-4 0,1 3 0,1-3-39,2-1 0,3 0 0,5 0-112,0 0 115,5 0 1,1 5-1,6 2 188,3 3 0,2 1 1,6 1-34,3-1 1,-1 1 0,4 3-1,1 4 10,-1 2 0,3 1 0,-3-1 0,3-1 0,0-1-214,-2 1 0,1 1 1,-4 1-1,0-1-358,0-2 1,3 2-1,-3-4 1,2 1-972,1-3 989,3-3 0,0 4 0,0 2 1</inkml:trace>
  <inkml:trace contextRef="#ctx0" brushRef="#br0" timeOffset="10984">5948 6976 8551,'-11'6'1337,"3"-1"-855,1-5-124,4 0 1,0 0 0,6 0-144,5 0 0,2 0 0,1-1 0,0-1-503,0-2 0,4-1 0,0 2 0,-1-2-10,-2-1 0,3 3 0,0-5 0,-2-1 113,-5-1 1,1-1-1,-4 0 39,1 0 0,-3 2 0,0-1 0,-1-2 0,-2-1 150,0 1 1,-2 1 0,0 0 0,-3-1 41,-1 1 1,-2 4-1,-3 1 1,0 1 18,0 2 0,-1 2 0,0 1 0,-2 0-30,-1 0 1,-3 5 0,3 4 0,1 3 100,2 3 0,2 5 1,1-2-1,3 4 51,1 0 0,1 0 0,4 1 0,0-2-152,0-3 0,5 4 0,3-5-101,2 0 0,5-1 0,1-4 0,1-1 0,4 0 81,4 0 0,0-5 0,5-2-912,1-3 0,2-1 179,5 0 0,-4-10 0,5-2 1</inkml:trace>
  <inkml:trace contextRef="#ctx0" brushRef="#br0" timeOffset="12965">6473 6473 8355,'-18'-5'415,"-1"-2"1,6 2 0,-2 1 0,2 2-101,2-2 0,4 3 1,0-2-1,1 6 1,1 4-63,0 3 1,1 2-1,4 3 1,0 5-87,0 5 1,0 4 0,0 4 0,0 1-307,0-1 1,0 4 0,0 1 0,0-4-142,0-2 1,2 0 0,0-2-1,2 1 48,-2-1 1,0 2 0,-1-4 0,1 1-368,2-3 0,5 1 0,-2-1 0,3-1-40,1-1 1,6-2-1,0 1 1</inkml:trace>
  <inkml:trace contextRef="#ctx0" brushRef="#br0" timeOffset="12966">6786 7054 8355,'-4'-21'504,"-3"6"1,-3-7-247,3 1 1,-3 4-1,3 0 1,-3 4 81,-2 3 0,-3 2 0,-1 0 0,-1 1-124,-3 2 0,0 2 0,0 3 0,3 0 0,0 0-46,-1 0 1,5 1-323,-2 3 0,2 2 0,2 5 0,1 0-102,3 0 1,2 4 0,5 0 0,0 0 0,1 1-13,3 3 1,-1-2 0,7 1 0,3-2 90,-1-2 1,4 2-1,0-3 1,1-1-1,0-4-248,0 1 1,-2-4-1,3-1 280,-2-3 0,-1-1 1,-4 0-1,0 0 1,0 0-1,-1-1 1,-1-3-1,-3-4 1,-1-1-183,-2-3 0,-1 1 0,0 0 612,2 0 0,0-2 0,-4 0 1,0-2 32,0 1 0,-4-2 0,0 1 0,1 1-9,-2 2 1,4 1 0,-4 0-98,0-1 1,2 5-152,-4 0 0,4 5 0,-1 2-99,3 7 0,1 2 1,0 3-1,0 0-37,0 3 1,5-3-1,1 5 1,2-3-41,-1 1 1,0 2 0,1-4 0,0 2-22,0-1 1,-1-6 0,0-1 0,2-1 61,1 0 1,-3-3-1,1 0 76,0-1 0,2-2 0,1-2 0,1-1 1,-1-5 0,0-3 0,-1-4 0,-1-4 0,-2-2 50,2-1 0,-1-2 0,1-1 1,-1-2 148,0-1 0,2-3 1,1-6-1,-1 0-136,-2 1 1,0-2-1,-4-1 1,-1 1 47,-2-1 0,-1 3 0,0 5 0,0 3-8,0 0 0,-4 7 0,-1 6 175,-1 3 0,-1 6 0,-5 4-152,1 9 0,5 5 0,2 13 0,3 3-295,1 6 0,0 3 1,0 0 133,0 4 0,1-1 0,2 0 0,0-2 0,1 0-48,1 0 0,-4-7 0,4 3 0,-1-3-165,0-3 0,3 0 0,-2-7 0,0-1-156,0-2 0,4-4 0,-2 1 0,3-3-309,1 0 271,1-6 0,-1 4 0,0-4 0</inkml:trace>
  <inkml:trace contextRef="#ctx0" brushRef="#br0" timeOffset="12967">6921 6864 8355,'-18'0'886,"2"0"-593,10 0 0,2 4 0,9 1 0,5 1 112,4 3 1,9-3-1,1 0 1,2 1-90,1-1 0,3-4 0,-3 2 0,1-3-531,-1-1 1,-1 0 0,-3 0-1,-1 0-62,0 0 0,-1 0 0,-2 0 0,-4 0 0,-3-1 0,-2-3 0,-2-3 0,-4-3-116,-3-1 0,-1 3 1,0 1 360,0-2 1,-5 0-1,-3 1 1,-2 2 6,-1 1 0,0 1 0,-1 4 0,-2 0 211,-1 0 0,-4 0 0,3 0 1,0 0 66,0 0 0,1 1 0,4 3 1,0 3-27,0 3 1,3 1-1,2 2 1,1 0-60,2 2 0,2 5 0,1-1 0,0 2-222,0 1 1,1-3 0,2 0 0,2-1 110,1 0 0,5-2 0,5-5-573,2 0 1,0 0 0,6-1 0,2-1-566,4-2 0,7-4 0,3 2 0</inkml:trace>
  <inkml:trace contextRef="#ctx0" brushRef="#br0" timeOffset="12968">7781 6931 8457,'-11'-4'103,"-4"1"-103,0-4 0,-4 3 214,0-4 1,-2 6 0,-2-2 0,1 3 0,0 1 0,-1 0 0,1 0 0,1 0 0,1 0 0,3 0 0,1 0 0,2 0 0,1 0 0,2 0 0,0 1 0,0 2 0,1 2 0,1 0 0,2 1 0,-1 0 0,1 3-2032,-1 1 1647,6 1 1,-3-2 0,5 0 0,0 4 7,0-1 0,1 1 0,3-2 0,2 0 161,0 0 0,8-1 0,-3-1 0,3-2-28,2 2 1,-2-4 0,3-1-122,-1-3 1,3-1 0,-4 0-1,0 0 1,0-1-24,0-3 1,3-2 0,-3-5 0,-1-2-79,-2-2 0,3-2 1,0-5-1,-1-1 195,-2 1 0,-1-1 0,0 1 1,1-1 181,-1-4 0,-1 3 1,-2-5-1,-1 0 37,-2 1 0,-2-2 0,-3-3 0,0 0-72,0 3 1,0 3 0,-1 5 0,-3 1 381,-3 2 0,1 3 0,-2 5-147,0-1 1,1 6 0,1 4-320,1 4 0,-2 6 1,3 7-1,1 4 1,2 6 51,1 5 0,0 4 0,0 2 1,0 1-253,0-1 1,4-2 0,1-3-1,0-2 95,0 2 0,4-2 0,-2 0 0,3-2-339,1-2 0,-1-3 1,0-2-1,0-3-247,2 0 0,2-3 0,-3-2 1</inkml:trace>
  <inkml:trace contextRef="#ctx0" brushRef="#br0" timeOffset="13770">8050 6853 8355,'-18'-22'-158,"2"4"-79,5 4 1,4 1 738,-1 2 0,4 4-253,-3-1 1,4 7-1,1 1 32,4 6 0,5 8 0,5 1 0,3-1 0,4 1 82,2 0 0,5 0 0,1-4 0,1 1-263,-1-1 1,-1 0 0,-4-1 0,1-3-147,-1-3 0,-3 1 0,-1-1 1,1-2 52,-2-1 1,-1-1 0,-4 0 0,-1 0-543,0 0 0,0-1 1,0-1-1,-1-3 285,-2-1 0,2-2 0,-4-3 190,0 0 1,3 0-1,-5-1 1,-2 1 0,0 0-80,2 0 1,-3-4 726,3 0 0,-4 1 0,-2 6-277,-2 0 0,-5 7 1,2 1-1,-3 6-191,-1 4 1,0 3-1,1 0 1,1 3-44,1 2 1,5 0 0,-4 5-1,3-2-71,1-2 0,2 2 0,1-4 0,0 0-152,0-2 1,1 1-1,3-1 1,3-1 7,3-2 1,3-4 0,1-1 0,4 1-1,1-2 1,-1-2 0,2-3 0,1-1 0,1 0-261,1 0 0,-1 0 0,-1-1 301,-2-3 1,1-6 0,-5-6 0,-3 0 295,-3 0 1,1-4 0,-4 1-1,0-2 61,-2-1 1,-3-1 0,-1 2 0,-1 1-9,-3 2 1,-2-1-1,-5-3 1,0 1-40,-1 2 0,-4 3 1,-2 5-1,-3-1-408,-2 1 0,1 5 1,-2 2-1,-1 2-349,-1-2 1,0 3-1,4-3 1,0 4-1,-2 4-1952,-2 3 2114,2-2 0,-3 10 0,5-2 1</inkml:trace>
  <inkml:trace contextRef="#ctx0" brushRef="#br0" timeOffset="13769">8217 6540 8719,'-6'-11'1680,"-4"5"0,9 2-1473,-3 8 1,3 3 0,1 8 0,0 4-1,0 3 1,0 4-410,0 4 1,0 2 0,-1 2-1,-2 1 261,0 2 1,-1-6 0,4 3-496,0-2 0,0-4 1,0 1-1,0 0 1,0-3-77,0-3 1,0 2 0,0-8-260,0 1 1,5 2 0,1-5 534,0-2 1,4 0 0,-4-2 0</inkml:trace>
  <inkml:trace contextRef="#ctx0" brushRef="#br0" timeOffset="14988">492 7837 8377,'2'-11'0,"1"0"-111,5-1 197,2 1 0,6 0 1,3 0-1,2 1 1,1 1-1,0 2 1,2-2-1,1-1 1,1 0-1,-1 2 0,-2 0 1,0 1-1,-1-1 1,-1 2-1,-1 0 1,-3 1-1,1 0 1,-2 1-1,0 0 17,-2 1-685,-2-1 159,-6 4 1,-2 0 303,-8 0 0,2 1 1,-7 3-1,-2 2 228,-3 0 0,-2 4 0,3-2 1,-2 2 182,1 1 1,-2 1-1,2 2 1,3 1-93,2-1 0,7 2 1,-2 0-1,3 0-206,1 0 1,0 0-1,1-1 1,2 3-199,0-1 1,6 3 0,-2-5-14,3-2 0,-2 4 1,-2-3-1,0 0-145,0-1 1,-3-2 289,1 0 1,-4-1 0,-4-3 0,-5-3 324,-4-3 1,-5-1 0,-5 0 0,-2 0 30,-1 0 0,-2 0 1,4 0-1,-1 0-111,4 0 1,-2 0 0,6 0 0,-1 0-118,4 0 1,1 0 0,2 0-1,1-1-795,3-3 0,0 3-1304,4-3 1586,6 3 0,4-4 0,10-1 0</inkml:trace>
  <inkml:trace contextRef="#ctx0" brushRef="#br0" timeOffset="16839">1253 7848 8355,'-12'0'580,"1"0"1,0 1-1,0 2 1,0 2-131,0 1 1,-1 2 0,0 3-247,-3 0 1,3-2 0,-3-1-1,2 3 1,2 1 10,0 1 1,1 1 0,1-3-466,2 0 0,1 1 1,-2-1-1,4 0 1,2 0-283,-2 0 1,3 0 340,-3 1 0,4-5 0,4-1 0,3-1 0,3-2 45,2-2 1,4-1 0,2 0 0,5-1-70,3-3 0,-3-2 0,3-5 0,-3-1 103,-5 1 1,-1 0 0,-6 0 226,0 0 0,-4 0 0,0-1 0,-2 1 0,-3 0-44,-1 0 1,-6 0-1,-3-1 1,-5 1 611,-2 0-778,-5 5 0,3-3 1,-5 5-1,1 2 0,1 1-28,1 1 0,2 0 0,-2 0 0,4 0-165,3 0 1,1 3 0,1 2-32,2 2 1,3-4-1,6 4 1,3-1-183,4 0 0,7-4 410,3 2 0,13-3 0,4-1 0</inkml:trace>
  <inkml:trace contextRef="#ctx0" brushRef="#br0" timeOffset="16840">1532 7882 8355,'6'5'427,"-2"-4"-2,-8 3 1,2-3-1,-6-1-55,0 0 0,1 1 0,0 2 0,0 2-214,0 1 0,-3-2 0,4 3 1,-1 2-91,-1 1 0,6 1 0,-2 0 1,2 0-282,-2 0 1,3 1 0,-3-1 0,3 0-644,1 0 0,1 0 132,3 0 1,-2-1-1,6-2 240,0-4 0,2 2 0,1 0 0</inkml:trace>
  <inkml:trace contextRef="#ctx0" brushRef="#br0" timeOffset="16841">1532 7781 8355,'-11'-5'825,"0"3"-371,0-6 0,3 2-483,1-1 1,4 3-139,-1 8 0,8 1 0,4 3 0,2 0-2309,1 0 2187,5-3 1,1 5 0,6-4 0</inkml:trace>
  <inkml:trace contextRef="#ctx0" brushRef="#br0" timeOffset="16842">1711 7848 8355,'-11'6'193,"0"-2"0,6-1 0,3 0 0,6 5 0,1 2 0,0 1 0,-2 0 0,-2 2 0,-1 0 0,0 2 0,0-1 0,0-2 0,0-1 0,0 1 0,0-1 1,0 0-2240,0 0 1663,0-5 338,0 4 0,1-10 1,3 0-1,3-6 1,3-4-48,1-1 0,2-4 1,0-1-1,2 0 0,-1 0 12,-2 2 1,3-2 0,1 0 0,1-1 44,-1 1 0,-1 1 1,-5 4-1,-2 1 22,0 3 0,-6-3 0,3 4 488,0-1-332,-4 2 1,1 7 0,-7 1 0,0 5-57,0 2 1,0 1 0,2 0-1,0 0-12,0 1 1,2 2 0,1 1 0,0-1 3,0-2 0,0 0 0,0-1-92,0 0 0,0-4 0,1 0 0,3-1-7,3 0 1,3 0 0,1 2-1,1-5-401,-1-1 1,4-2 0,1 0 0,0 0-15,0 0 0,3 0 0,-4 0 0,-2 0 311,0 0 1,-2-4 0,0-1 0,-1-1 123,-3-3 0,2-1 0,-5-1 0,0 0 0,1 0 0,-4-4 0,3 0 0,-3 0 321,-1-1 0,4 0 0,-1-4 0,0 1 11,-2-1 1,0-1-1,2-1-196,0-1 0,1 2 0,-4 1 0,0 3 0,0 0 164,0-1 0,0 8 0,0-1 368,0 1 0,-1 5-525,-3 1 0,3 4 0,-3 4-103,3 4 0,0 3 0,-2 4 0,0 3 1,0 5-1,3 2 0,3 2 0,1 1 1,1 2-234,0-1 0,4 3 0,-3-3-35,1-1 0,2 3 0,-1-5 0,2-1-103,1-1 0,0-3 1,0-1-1,1-3 9,-1-1 1,0-2-312,0-6 0,0 1 0,0-2 1</inkml:trace>
  <inkml:trace contextRef="#ctx0" brushRef="#br0" timeOffset="16843">2180 7826 8355,'-11'0'2340,"5"0"-2147,1 0 0,6 0 0,3 0 0,5 0 4,4 0 0,0 4 0,3 1 1,0-1-746,3 1 1,2 3 0,1-4-1,2-2-1165,2-1 1058,-2-1 0,13 5 0,-2 2 1</inkml:trace>
  <inkml:trace contextRef="#ctx0" brushRef="#br0" timeOffset="18688">3198 7882 8355,'-18'-5'303,"2"0"1,5-4 0,0 3 0,1 0 0,1 1 0,2 0 228,-2 2 1,3 2-1,-2 1 1,1 1 0,0 3-625,-1 3 1,4 5-1,-2 3 1,1 4-28,3 6 0,1 4 0,1 6 0,0 1-102,0 1 1,0 5 0,0-1-1,1 1-105,2-1 1,-1-2-1,1-6 144,-1 1 1,-1-6 0,1-1 0,2-4 0,-1-2-250,-2-2 0,-1-3-18,0-5 0,-1-6 473,-3-5 0,1-10 0,-3-8 0,1-3 98,3-2 1,-3 0 0,1-4-1,2-2 87,0-4 1,-1-1-1,-1-2 1,1-3-55,2-1 0,1 3 0,0-4 1,0 0 180,0 1 1,0 2-1,0 4 1,1 2 43,3 2 1,1-1 0,5 5-124,1 1 0,-2 5 0,7 3 0,-1 1-176,0 2 1,3 7 0,-1 3 0,0 3 0,2 1-23,-2 0 1,4 6 0,-2 4-519,2 3 0,-2 7 1,-2-2-1,-1 0 1,-2 1-85,-2 1 0,-6 2 0,-2 3 1,-3 1 268,-1-1 1,-5-1-1,-2-2 1,-4 0 293,-4 1 0,1-6 0,-4-2 0,-2-3 8,-1 0 1,-2-2 0,1-3 0,1-2 264,2 0 0,-1-4 1,5 2 19,2-6 1,0 1 0,3-6 0,2 0-81,0-2 0,6-5 0,-1-1 1,6-2-228,4-2 1,4-1-1,4-1 1,4-1-1,3 1 29,4 0 1,3 1-1,4 1 1,1 2-37,-1 2 0,1 1 1,-2 5-1,-1 3 1,-2 3-1,-2 3 1,-2 1-1,-1 0 0,-3 1-21,-3 3 0,1-2 1,-7 6 70,-2 1 0,-2 0 0,-1 4-174,-3 2 0,1-2 0,-1 5 0,-2-1-93,-1 1 1,-1-2 0,0 4 0,0 1 0,-1-3 94,-2 0 0,0 0 0,-3-1 0,0-1 83,-1 0 1,5-5 0,-2-3 0,2-1 8,-2-1 101,3-1-57,-4-5 0,5-5 0,1-2 0,1-3-121,2-1 1,5-2-1,-2 0 1,3-4-35,1 0 0,-2 0 0,1-3 99,3 1 1,0 0 0,-2-2-1,1 3 28,-1 3 0,-4 2 0,-1 2 0,1 0 162,-1 0 1,-4 3 0,3 2 80,0 1 1,-2 3-153,4 5 1,-4 4 0,0 4-1,0 1-60,1 3 1,-3-1-1,4 4 1,-1 1-62,-1-2 1,2 5 0,-2-5-1,0 2-50,0-1 1,2-4 0,0 2 0,1-2-74,3-3 0,1 3 0,1-8 1,1 1 63,3 1 0,3-6 0,4 2-182,0-3 0,6-2 1,0-2-1,1-2 40,-3-1 1,1-2-1,-2-6 1,-4-1 368,-5 1 0,-3-2 1,-3 1-1,-3 0 0,-3 0 279,-3 1 1,-1-1-1,0 3 1,0 1-96,0 0 0,-5 1 1,-2 1-1,-3 3-196,-1 1 1,-1 2 0,1 3-1,0 0 27,0 0 0,0 0 1,-1 0-1,1 1-241,0 3 1,5 2-1,1 5 3,0 0 0,4 0 0,-3 0 54,3 1 1,1-1-1,0 0 1,0 0-1,0 0-72,0 1 1,5-1-1,1 0 1,1 0-8,1 0 1,3-1 0,4-1 0,0-3-127,1-1 1,1 3 0,5-5 0,-3 0-20,0-2 0,0-1 1,3-1-1,0-2 144,1 0 0,-6-6 0,-2 1 0,-3-2 291,0-1 1,-6-5 0,-2-1-1,-3-2 227,-1 0 0,-1 1 1,-3-5-1,-5 2-55,-5 3 1,2-3 0,-4 3-1,0 0-54,-3-1 1,-6 2 0,-1-3-321,1 1 0,-2 2 0,1-3 0,0 2 1,1 3-29,3 6 1,2-1 0,9 6 0,-1 1 125,1 2-13,5 1 1,6 4 0,7 1 0,5 0 34,3 0 1,7 2-1,9-3 1,4-2-51,2 0 1,9-2 0,0 0 0,2 0-71,2 0 1,0 0 0,-3 0 0,1 0-134,0 0 0,-7-2 0,-4 0 20,-2-2 0,-7-3 0,-2 2 1,-3 0-1,-5-1 62,-3-1 1,-7 4 0,-5-5 97,-1 0 0,-4-2 0,-1 0 0,-5 1 9,-2 2 0,-7 0 1,-4 0-1,-4 3 29,0 3 1,-2-3 0,1 0 0,1 2-13,1 1 0,2 2 0,1 3 0,2 3 115,4 3 1,0 1 0,3 2 0,3 2 25,3 3 1,2 3 0,4 3-221,0 2 1,1-1 0,3 3 0,5 1-1,3-2 1,3 2 0,-1-2 0,-2 2-1,1-2 1,-1 0 0,1-2 0,-3-2 0,-1-3-1,1-3 1,0-1 0,-2-2 0,-3-2-1,-2-3 1,1-5-1736,-1-8 1702,-2-5 1,-1-2 24,0 0 1,5-5-1,2-2 1,3 0 36,1-1 0,2 0 0,1-2 32,0 3 1,3-4 0,-4 5 0,3 0 102,2 2 0,-5 6 0,2 3 0,-2 1 1,-2 2 92,0 2 0,-3 2 1,-2 3-187,-1 4 1,-1 5-1,-6 2 1,-1-1 8,-5-2 0,-6 4 1,0 2-1,-1-1-5,-2-2 0,0-1 0,-4-1 0,1 2-77,1-1 0,1-5 0,-3-2 0,1 1 30,1-2 1,6-1 0,-2-5 0,2 0-577,2 0 0,0 0 27,0 0 0,4-10 0,2-3 0</inkml:trace>
  <inkml:trace contextRef="#ctx0" brushRef="#br0" timeOffset="19579">5277 7982 9342,'0'-7'387,"0"-1"0,0 5 1,0-5-33,0 0 1,0-2 0,0-2 0,0 1-230,0 0 0,-1 0-314,-3 0 0,-2 3 0,-5 2 0,0 1 28,0 3 0,-1 0 0,1 2 1,0 0 70,0 0 0,0 2 0,-2 1 94,-2 5 0,3 3 0,-2 3 0,4 1 11,3-2 0,3 3 0,-2-1 0,1 0 0,2 0-36,2 0 0,1 0 0,1-4 0,2 0-3,1 0 0,4-3 0,0-2 0,2-1-36,1-2 1,1-2 0,3-1 0,3 0-57,-1 0 1,4-9 0,-2-2 0,1-2 31,-2 1 1,2-4-1,-4-3 1,0-2 158,1-1 0,-4-1 0,-4 0 0,-2-2-110,2-1 1,-3-4 0,1 3 348,-3-2 1,0 3-1,-4-2 1,-1-1-79,-3 0 1,2 5 0,-6-3 0,0 5 0,-1 3-90,1 5 1,-1 2-1,1 5 1,-2 3-209,-1 3 1,4 2 0,-1 3 0,1 5 0,0 4 0,1 6 0,4 7 0,-2 3-13,1-1 1,2 8 0,2-2 0,2 1-23,1-1 0,4 0 0,-1-1 0,0 1 0,-1-2 0,0-1 0,-1-2 0,2-2 0,-1-3 0,1-3 1,1-2-238,-1 0 0,1-2 0,4-4 0,2-3 0,2-4-20,1-1 1,-2-1 0,4-4 0,-1 0 129,0 0 0,3-1 0,-2-3 0,0-5 271,0-4 1,-3-1 0,-5-5 0,1 1-40,-1 0 0,-1-3 1,-2 3-1,-1-2 232,-2 1 1,-2-1-1,-3 4 1,0 0 436,0 0 0,0 1 0,0 4-362,0 0 0,-1 4-338,-3 4 1,-1 3 0,-3 5 37,0 6 0,5 1 0,-4 7 0,2 1 0,3 1 60,1 1 1,1-2 0,0 0 0,0 1-73,0-1 1,3-1 0,2-1-1,0-2-174,0 0 0,4-3 0,-2 2 0,3-4-588,2-4 0,-1 2 0,0-5 120,0-2 0,5 5 0,2-1 0</inkml:trace>
  <inkml:trace contextRef="#ctx0" brushRef="#br0" timeOffset="21002">6093 7837 8355,'-12'0'546,"-3"0"0,3-1-182,-3-3 1,2 3 0,1-3 0,-2 3-16,-1 1 1,-1 0 0,2 1 0,0 2-93,0 0 1,1 6-1,2 0 1,0 3-144,0 3 0,3 0 0,2-4 1,1 0-160,3 0 0,1 4 1,2 0-1,3-1-263,3-2 1,4 0 0,3-1-12,1 0 1,5 0 0,-2-1 0,3-1 20,2-2 0,-1 1 0,0 3 0,1 0 0,-2-1 0,-1-1-319,-2-2 0,-4 1 446,1 3 0,-8 0 260,-3 0 1,-9-5 0,-6-2 0,-6-3 94,-4-1 1,-7 0-1,-2 0 1,-3 0-78,-4 0 1,2-1-1,-1-2 1,3-1-338,4-3 0,3 0 0,-3-4 0,3 0-502,5-1 0,-2-4 0,6-1 1</inkml:trace>
  <inkml:trace contextRef="#ctx0" brushRef="#br0" timeOffset="21001">5747 7736 8355,'-11'-11'844,"3"5"-152,1 2-657,4-2 1,-2 6 0,5 0 57,0 6 1,5 8-1,4 1 1,3-1-362,3-2-825,5 4 1,-2-3-1,4 3 1</inkml:trace>
  <inkml:trace contextRef="#ctx0" brushRef="#br0" timeOffset="21004">6071 7960 8355,'-11'-11'365,"0"0"0,3 1 296,1 2 0,4-2 404,0 3 1,1-3-756,2-1 0,5 1 0,3 1 0,3 3-154,4 1 1,-2-3 0,5 3 0,-1 1-197,1-1 0,-1-3 0,2 3 0,-3 0-258,0 0 1,-4 1 0,5 4-74,-1 0 0,-4-3 0,3-1 0,-3 2-85,0 0 0,-1 6 1,0 1-1,-1 1 1,-1 2 67,-2-2 1,-1 4-1,2-3 1,-3 3 344,0 1 0,-4 1 0,3-1 0,-3 1 44,-1 3 1,0-1-1,0 3 1,0 1 122,0-1 1,-4-2-1,0 2 1,1-1 69,-2-2 0,3 2 0,-3-1 1,2-1-382,-1-2 1,0-1 130,4 1 1,2-3 232,1-1 1,0-3-50,4-5 1,1-1 0,2-3 129,-3-4 1,2-1 0,-4-3 0,1 1 0,1-1 127,0-3 1,3 1 0,-3-4-370,3-2 0,1 2 0,0 0 1,-1-1-1,-1 0-174,-2 1 0,-3 3 0,2-3 1,1 2-357,-1 3 1,-4 0-1141,2 2 926,-3 5 0,-6 6 0,-1 6 0</inkml:trace>
  <inkml:trace contextRef="#ctx0" brushRef="#br0" timeOffset="21003">6138 7591 8355,'0'-11'1305,"0"0"1,-1 4-856,-3 4 0,3 3 0,-4 3-196,0 5 0,4 6 0,-4 3-150,0 4 1,2 0 0,-3 8 0,1-1-1,3 0-271,0-1 0,2 7 1,2-3-1,0-2-120,2 0 0,4 1 1,0-3-1,1 0-39,-2 1 0,3-2 0,-3-4 0,2-1-578,-1-2 1,2 1 0,-4-5 393,0-2 0,4 0 0,-4-2 1</inkml:trace>
  <inkml:trace contextRef="#ctx0" brushRef="#br0" timeOffset="21159">6775 8027 14902,'0'-5'-3056,"0"5"0,0 5 0</inkml:trace>
  <inkml:trace contextRef="#ctx0" brushRef="#br0" timeOffset="22173">-2336 6585 8474,'-11'0'119,"0"-5"-119,-1-3-357,6-1 0,-2 1 421,4 1 1,-1 4 236,1-1 0,3 4 0,-3 4 25,3 4 1,1 3 0,0 4-296,0 3 0,0 3 1,0 3-3,0 2 0,0 4 1,1 6-1,2 2-76,0 2 1,6-1-1,-2 4 1,3 3 0,0 0-120,-2 0 0,2 4 1,-3 1-1,3 1 74,1 0 1,-3 0 0,-1 3 0,2-2 13,1-1 1,-3-4 0,1 1 0,-1-1 26,-1-4 0,3 2 0,-5-9 0,0-2 2,1-4 1,-4 0-1,4-6 1,-2-2-176,1-4 0,1-5 0,-2 1-162,0-3 0,2-4 146,-1-1 1,2-4 0,5 2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16:59.19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346 403 6747,'0'-11'175,"0"0"0,-2 1 0,0 1 0,-2 1 618,2 0 1,-1-1-747,-1 2 1,3 0-586,-2 4 480,1 1 0,8-3 0,6 5 134,5 0 1,4 0 0,3 0-1,3 0 1,5 0-25,4 0 0,12-3 0,0-2 1,5-1-28,3-3 1,8 3-1,0-1 1,1 1 17,1 0 1,1-1-1,4-3 1,3 1 2,3 1 1,1 1-1,2-4 1,2 0-35,4-1 0,4 5 1,2 0-1,0-1 2,4 2 0,-3-3 1,3 4-1,-2 0-25,-1 0 0,7 2 0,-10 1 0,2 0-5,-1-2 1,0 0-1,-8 4 2,1 0 1,1 0 0,2 0 0,-2 0 10,2 0 1,-1 0-1,1 0 1,2 0-1,0 0-8,-1 0 0,5 0 0,-6 0 0,0 0-1,1 0 1,-3 0 0,-1 0 0,-1 0 46,-2 0 1,2 4 0,0 0 0,-1-2 31,-2 0 1,6-2 0,-6 1 0,5 1-42,1 2 0,-6 0 1,3-4-1,1 0-17,1 0 1,4 0 0,0 0 0,-1 0-96,-2 0 0,8 0 1,-2-1-8,1-3 1,1 3 0,4-4 0,-1 1 0,-2 0 0,0 0 10,-2-1 1,-4 3 0,6-4 165,-5 1 0,4 0 1,-10 2-1,-2 0-20,0 0 0,-1-2 0,-3 1 0,-1 2 7,-2 1 1,2-3 0,-3-1 0,1 0 0,-1 0-1,-2 1 1,1 1 0,-2-1 0,-1 0-166,-3-1 1,1 4 0,1-4 18,-2 0 0,1 4 1,-6-4-1,1 1-21,2 0 0,2 1 0,-6 3 89,1 0 0,0-2 1,1 0-1,-2-2 10,0 2 1,-2 0-1,3 2 1,0 0 0,-1 0-8,0 0 1,2 0-1,-3 2 1,-1 0-4,2 2 0,-3 0 0,6-3 0,-1 1-8,-1 2 0,4 1 1,-1-2-1,2 0 12,0 0 0,5-1 1,-6 1-1,1 2 4,2 1 0,-4-4 1,-4 3-1,-2-1 18,1 0 1,0 1 0,-4-3 0,-2 2 17,-2-2 1,1 3-1,-7 0-15,-3 2 0,-5-5 0,2 3 0,-1-1 5,-3 0 0,-5 3 0,-3-3 0,1-1 33,0 2 1,-5-3-1,1 1 1,-4 0 0,-3-1-3,-2 2 0,0 0 0,-2-3 0,1 1-22,-2 2 1,0 0-1,-1-4 1,2 1-15,1 3 0,0-3 1,-4 3-1,0-2-7,0 2 0,4-3 0,0 3 0,-1-1 39,-2 0 0,-1-1 1,0 2-1,1 0 4,-1 0 1,-1 1 0,-2-1-15,0 3 1,-4-1 0,3 2-1,0 0-48,0 2 0,1 3 0,-3 2 0,0 3 0,2 3-36,-1 2 1,-4 3 0,3 1 0,-1 1 15,0-1 0,-1 8 1,-1-2-1,0 1-25,2-3 1,0 2-1,-4 0 1,0 3-3,0 0 0,-4 0 1,-1 0-1,0 2 19,0 2 1,0-3 0,1 4 0,-2 0 8,0-1 1,-3 3-1,5-3 1,1 1 90,-2 0 1,2-1 0,-3 2-29,1-1 0,-2 0 1,2 4-1,0 0-14,0-1 0,1-3 1,4-1-1,0 0 0,0-2-62,0 1 0,0-2 0,0-3 1,0-2 3,0-2 0,1 1 0,2-5 1,0-1 41,0-2 1,-2-4 0,-1-2 0,0-1 70,0-2 1,0-1 0,-1-3 0,-3-3 0,-3-3 0,-3-3 0,-1-1 0,-2-1 574,-2-3-746,3-2 1,-4-5-1,3-1 1,0 1 128,-2 0 1,-5 1-1,2 1-65,1 2 0,-4 1 1,2-3-1,-2 3 0,-1 0 116,-1-1 1,1 5 0,-2-2 0,0 3-97,-2 1 0,-6 0 0,4 0 1,-2 0-18,0 0 0,0 4 0,-3 1 0,-1 0-59,1 0 1,-1 3 0,1-1 0,-1 0-54,1 0 1,-1 1 0,-1 2-1,-1-2 90,-1 0 0,-4-1 0,1 5 1,-1-1 28,-1 0 1,-5 0 0,3 0 47,-3 0 1,-2 1 0,0-1-1,-3 0-29,-3 0 1,-4 0 0,-1 1 0,0-1-1,1 0 26,-1 0 1,-4 0-1,1 0 1,1 1-50,3-1 0,-6-1 0,1-2 0,-1 0-54,-1 1 1,-1-3-1,-3 0 1,1 0 39,3 0 1,-6-3-1,2 1 1,-2-2-18,2 2 0,-2-3 0,1 3 1,1-3-5,2-1 0,0 4 1,-2 0-1,0-2 111,5-1 1,-6-1-1,4 0-43,-2 0 0,4 1 1,0 2-1,-1 1 0,0-2-27,-3-1 1,5-1 0,-4 0 111,-1 0 1,5 0 0,-4 0-1,1 0 1,0 0-82,1 0 1,-1 0 0,-2 0-1,2 0-69,-2 0 1,5-3-1,-4-1 1,0 0 3,-2-1 1,-2 4 0,1-4 0,-1 1 19,3 1 1,-6-2-1,8 2 1,-2-2 38,-3-1 0,2 4 0,-5-2 1,0 1 17,-2 0 1,2 1-1,1-1 1,0 0 0,1 1-1,0-2 1,-3 1-1,0 2 1,0 1 0,1 0-1,-2 0 1,1 0 0,3 0-1,2 0 1,-1 0-1,0 0 1,-2 0 0,1 0-1,-1 0 1,0 0-1,2 1-423,1 3 372,-4-3 1,4 4 36,0-5 0,-5 0 0,7 0 1,-3 2-11,1 1 0,-2-1 1,-1 1-1,0-1 13,-1-2 1,6 0 0,-2 1 0,3 1-10,1 2 1,1 0-1,0-4 35,-1 0 0,6 0 0,-5 0 0,4 0-12,4 0 1,-3 0 0,1 0-1,0 0 1,2 0-53,2 0 0,-6 1 0,6 1 0,-1 2-78,0-1 0,-6-2 0,-1-1 0,2 0 96,0 0 1,4 0-1,-5 0 1,3 0 37,1 0 0,-2 0 1,0 0-1,1 0-15,-1 0 0,-6 0 0,3 0 0,2 0-1,0 0 1,5 4 0,-4-1 0,1 0 44,1-2 1,-4-1 0,3 0 19,2 0 1,0 0 0,2 0 0,2 0 0,0 0-19,2 0 1,5-4-1,-1 1 1,3 0 144,4 2 1,1 0 0,4-2 0,0-1-154,4 2 1,-2 1-1,4 1 1,-1-2-120,2-1 0,1 2 0,6-3 0,1 3-74,2 1 0,-1 0 0,5 0-1045,2 0 620,0 0 0,7 1-1356,2 3 1429,13 2 1,3 5 0,11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5-01T16:16:59.510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Group>
    <inkml:annotationXML>
      <emma:emma xmlns:emma="http://www.w3.org/2003/04/emma" version="1.0">
        <emma:interpretation id="{1CC33AB2-4CD4-5C45-86EE-C55D83E09635}" emma:medium="tactile" emma:mode="ink">
          <msink:context xmlns:msink="http://schemas.microsoft.com/ink/2010/main" type="inkDrawing" rotatedBoundingBox="13384,7120 15620,7117 15621,7173 13385,7175" shapeName="Other"/>
        </emma:interpretation>
      </emma:emma>
    </inkml:annotationXML>
    <inkml:trace contextRef="#ctx0" brushRef="#br0">1 56 8188,'4'-7'409,"-1"-1"1,2 6-206,-1-2 1,-1 3-286,4 1 92,1 0 0,-1 0 6,1 0 1,-1-1-1,4-2 1,1-1-31,-1 2 1,0 1-1,0 1 1,2 0-38,2 0 0,1 0 1,4-2-1,-1 0 43,1-2 1,1 0 0,3 4 0,1-1-8,1-3 0,1 3 0,-2-3 0,1 3-36,-1 1 0,3 0 0,-1 0 0,1 0-6,-1 0 0,3 0 1,-1 0-1,1 0 23,1 0 1,0 0 0,-5 0 0,3 0-2,0 0 0,3 0 0,-3 0 0,1 0 25,0 0 0,-1 0 0,2 0 0,-2 0-32,-2 0 1,1 0 0,-4 0 0,3 0-50,-2 0 0,-2 0 1,-1 0-1,-2 0 20,-2 0 1,0 0 0,2 0-1,-2 0 44,2 0 1,-2 0 0,1 0-1,-1 0 23,0 0 0,2 0 1,-4 0-1,2 0-13,2 0 1,-1 0-1,1 0 1,-1 0-8,1 0 0,-2 0 0,0 0 1,2 0 0,2 0 0,-4 1 0,1 2 0,0 1-16,-2-2 0,4-1 1,-2-1-1,1 0 35,-1 0 1,2 0-1,-2 0 1,1 0 60,-1 0 1,2 0 0,-4 0 0,2 0-34,0 0 0,-2 0 0,3 0 0,-2 0-11,-2 0 0,3 0 0,-3 0 0,1 0 2,3 0 0,-2 0 0,-1 0 0,-1 0-7,-2 0 0,-1 0 0,-1 0 1,2 0 40,1 0 0,-4 0 0,-3 0 0,0 0-12,2 0 1,1 0 0,1 0 1,-1 0 0,-4 0-72,1 0 1,-4 0-310,3 0 266,-4 0 1,2 2 89,-5 1 1,-5-1-2,-3 1 1,-2-1-1,-1-2 1,0 0 39,-1 0 1,1 0 0,0 0-10,0 0 0,0 0-44,-1 0 0,1 0 1,0 0-34,0 0 0,-1 0 0,1 0-82,0 0 1,0 1-310,-1 3 1,5-3 212,-1 3 0,6 2 0,-3 0 0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17:24.274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2292 247 7672,'-3'-11'0,"-2"0"0,0-1 0,-2 1 0,1 0 0,-1 0 6,1 0 1,-3 3 0,4 2 0,-1 0 0,-3 1 0,-1 0 0,0 1 0,1 0-27,2 1 1,0-2 0,-5 2 0,0-1-3,-3 2 1,3 1 0,-5 1 0,1 0 0,-2 0 20,-3 0 1,-2 0 0,1 0-22,0 0 0,-2 0 0,-1 0 0,-2 0 0,-2 0 20,-2 0 0,-1 3 0,-2 1 0,1-1 14,-1-2 1,1 0 0,-1 2 0,1 0 24,-1 0 0,1-2 1,-1-1-1,2 0-11,2 0 1,-6 1 0,4 2 0,-1 1-1,2-2 0,0 3 1,-5 0-40,-1 1 1,3 0 0,3 3 0,-1-1-1,0 0 0,-4 2 1,6 1-1,-2-1 1,-2 0-4,0 1 1,1-2-1,-1 6-21,1-3 0,3 1 0,0 1 0,-1 0 0,-1 1 31,-2 2 1,1-1 0,-1 2 0,1-2-27,-1 1 1,4 0 0,1 4-1,-1-1 16,1-1 0,1-1 1,3 3-1,-1-1 6,1-1 0,-3-2 0,2 3 1,3-1 10,3 1 1,-1-4-1,3 0 1,1-1-13,2 0 1,-1 0 0,1-4 9,1 0 0,2 1 1,1 2-1,0 1 0,-1-1-12,1-2 1,4 0 0,-1 2-11,0 1 1,3 1-1,0-2 1,1 2-1,0 0 0,2 0 0,1 3 1,1-4-1,0 0 15,0 1 1,1-4-1,1 4 1,3-1 7,1 0 0,2 0 0,3-4 1,0 1 2,0-1 0,1 0 1,-1-1-1,1-1 58,3-2 1,-1-1 0,4 3-1,2-3-48,1-1 1,2 3-1,0-3 33,3 1 1,-2-3 0,3 4-1,-1-1 1,2-1-9,0 0 1,1 2 0,2-2-73,-1 1 0,0-3 1,2 2-1,-1 0 1,-2 1 23,-2 0 0,3 0 1,-3-3-1,0 2 23,1 1 1,1-2-1,-1 2 1,-1-1 4,0-2 1,3 2 0,-2-2 0,0 1-11,3 1 0,2-4 0,-1 3 1,0-3 9,2-1 1,-7 4 0,7 0 0,-3-2 35,-3-1 1,3-1-1,-5 0-24,-1 0 1,2 0-1,0 0 1,-1 0-28,1 0 0,-3 0 0,3 0 0,-1 0 0,1 0 10,2 0 0,-3 0 0,4 0 0,0 0-25,-2 0 0,8 0 0,-4 2 0,2 0 0,1 2 0,-8 0 0,5-4 0,-2 0 68,-1 0 0,-3 0 1,4 0-1,0 0 0,-2 0 1,4 0-1,-2 0 1,2 0-43,2 0 0,0 1 0,-1 1 0,-1 2-16,-2-2 0,3 0 1,-4-2-1,4 0 23,0 0 1,-1 3 0,0 1-67,-3-1 0,1-2 0,2 0 0,-1 2 1,-2 0 41,-2 0 0,3-2 0,-4-1 0,0 0 52,2 0 0,-5 0 0,5 1 1,-2 2-34,0 1 0,0-1 1,-3-3-1,2 0-5,1 0 0,4 1 0,-2 2 0,-1 1-27,0-2 1,3 1 0,-3-1-1,1 2 9,-1-2 0,3 0 0,-3-2 0,0 1-1,1 3 0,2-3 0,-3 3 10,2-3 1,0 0 0,4 1 0,-2 2 7,-2-1 1,1-2-1,4-1 1,-2 0-1,-1 0 21,-1 0 1,-1 4-1,2-1 1,-3 0-4,0-2 1,5-1 0,-2 0 0,0 0-34,1 0 1,-3 0 0,1 0 0,1 0 14,1 0 0,2 0 0,-1 0 1,1 0-51,-1 0 1,0 4 0,-2 0 0,-1-2-13,1-1 0,1-1 0,1 0 0,1 0 25,-1 0 1,1 0 0,0 0 26,-1 0 0,1 0 0,-1 0 1,2 0-1,1-1-6,1-3 1,2 3 0,-3-4 0,2 1 4,2 1 1,-3-2 0,3 2 0,0-1-34,0 2 0,-1-3 0,4 1 0,-2 1-10,1-2 0,1 0 0,2-3 0,0 3 12,-1 0 1,-3 3 0,-1-4 0,-1-1 97,-3 1 1,2 2 0,1-2 0,0 0-44,4 0 0,-4 0 0,2-3 1,0 1-32,-1 0 1,2-2 0,-3-1-46,1-1 0,-3-2 0,3-1 0,-1 0-30,1-1 1,-4 3 0,1-3 0,-2 1 0,-1-1 51,-1-1 1,0 2 0,-2-3 0,-3 1 43,0-1 0,-2 4 0,-5-5 1,-1 0 88,-2 2 1,-4-4-1,1 2-72,-3-2 0,-1 2 1,1 2-1,-1 0 0,-1-1 8,-3-2 0,2 3 0,-5 0 0,-1-1-56,2 1 1,-3 2 0,1-2-1,-3 0 24,-3 4 0,0-5 0,-6 1-12,-3 0 1,0-1-1,-6 4 1,1-2 16,-1-1 1,0 2 0,-6-2 0,-1 0 0,-1 3 33,1-3 0,2 5 0,-1-3 1,-1 3-19,-1 1 0,0-1 0,3 0 1,-2-1-23,-1 2 1,-2-2 0,2 5 0,-4-2 15,-2-1 1,-5 0 0,-2 0-1,0 1-19,-4 2 1,-4-2 0,-1 3 0,-2-2-17,-3 2 1,0-3 0,-7 2-1,0-2 4,0-1 1,-4 0 0,0-1 5,-2-3 1,2 2 0,-1-2-1,-1 3 1,2 1 1,1 0-1,-2 1 1,2 1 0,-1 2 1,2-2 1,-2 3 0,4-1 0,2 1-4,0 0 1,-1 2 0,-1-3 0,1-1 1,-2 2 0,2-4 0,-5 3 0,-2-2 12,0 2 1,-2-3-1,7 2 1,0 0-7,0 0 1,-2 2 0,2 3 0,0 0-1,0 0 0,2 2 0,1 1-94,-1 0 0,2 0 0,-4 0 1,1 0 63,0 0 1,-4 0-1,2 0 1,-2 0 20,1 0 0,1 0 1,-3 0-1,1 0 14,-5 0 0,6 0 1,-3 0-1,3 0 1,2 1-1,0 3 0,-5-3 0,4 4 0,3-1 6,-1 0 1,2 3-1,0-2 1,0 0-12,-2 0 0,-3 0 1,3-3-1,3 2-16,4-1 1,0 2 0,4-2-1,2 0-25,1-2 1,1 0 0,2 2 0,2 0-17,3 0 0,4-1 0,1 1-49,4 1 0,-2-1 0,4-1 1,3 0-92,0 2 0,3 1 0,2-3 0,4 3-11,3 1 1,1-3-1,0 2 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17:44.413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7882 2672 8141,'0'-11'-261,"4"4"1,0-1-1,-2 0 284,0-2 0,-4-1 0,0-1 0,-3 2 0,0 2 1,-1 0-1,-1 0 0,-1-2-9,-2-2 0,-3-2 0,0-1 0,-3 1-49,-2 2 1,0-3 0,-5-2 0,1 1 6,-1 0 1,-5-4 0,-3 2 7,-1-3 1,-6-2 0,6 1 0,-5-1 15,-3 1 1,0-4-1,-1 0 1,1 0 0,1 0 44,-2 0 0,-2-4 0,6 3 1,-4-1 84,-2 1 0,-2-3 0,0 3 0,1-2-59,-1-2 0,-4 3 1,1-1-1,1 0-35,1 1 0,-4-2 0,-2-2 0,-1 1 10,0 1 1,-4 0 0,5-3 0,1-1 11,0 0 1,4 0 0,-5-4 0,0 0-40,1 2 1,0-6-9,2 4 0,0 1 0,-5-1 1,3 0-1,0 1-44,0 1 1,1 1 0,-4 0-1,2-1 28,-1-1 0,0 0 0,0 3 1,-2 1-1,2-1 16,-2 1 0,1-3 1,-2 1-1,0 3 23,0-1 1,4 1-1,0 0 1,-2 1-22,-1 1 1,0 4 0,-3-3 0,1 2-36,1 2 0,-6-1 1,5 2-1,-2 3 3,-2 0 0,1 0 0,2-1 0,-2 1-4,0 2 0,-7-1 0,8 5 24,-6 2 1,1-1 0,-1 0 0,-1 1-9,1 3 1,-2-2 0,-1 5-1,1-2-23,-3 2 0,7-3 0,-4 4 1,0-2-1,0 2-13,0 1 0,-2-4 0,7 3 0,-2-1-40,-5-1 0,4 4 1,1-3-1,1 0 22,1 0 0,-3 1 1,6 4-1,0-2 45,2 1 1,-3-2 0,0 2 0,-1 0 24,0 2 1,1-3 0,4 1-1,0-1-15,1-1 0,-5 4 1,0-3 12,2 3 0,1-1 1,1 0-1,0-2-11,0 2 1,-2 0 0,1 2 0,1 0-13,-3 0 1,3 0 0,-3 0 0,2 2-1,1 0 16,0 2 1,1 0-1,2-3 1,2 1 26,1 2 0,2 4 1,3-3-1,1 0-2,3-1 0,3 5 0,4-1 1,2 0-27,2 0 1,-1 2-1,4-3 1,0 3-44,-1 1 1,2-3 0,4-2-1,-1 0 41,1 0 0,0-2 1,1 2 70,2-1 1,-1-1 0,4-4-1,0 0-18,0 0 0,1 0 0,4 0 0,-1 0-37,1 0 1,4 0-1,-1 0 21,0 0-195,3 0 1,0-1-101,5-3 0,1 3 0,3-3 39,3 3 1,8-4 0,2-1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17:49.88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9055 3286 6574,'-7'-4'0,"-1"1"423,0 0 0,1 1 0,0-1-327,-2 0 1,-1-5-1,-1 4-119,0 2 1,3-1 0,1 1 0,-2-2-50,-1 2 1,-1-1-1,-1 1 1,-3-3 58,-4-1 0,-2-2 1,-2-3-1,-4 0 73,-2 0 1,-4-1-1,-1 0 1,-1-2 79,1-1 0,-6-3 0,7 2 0,-2-1-67,0 1 1,2-2-1,-1 1 1,1 1 5,-1 0 1,1-4 0,-1 2-86,1-3 0,-2 2 1,-1 0-1,-3-1 0,1-1-15,-1-1 1,-2 0 0,3-2 0,-1 0-101,1 2 1,-1-7 0,2 6 0,-2-3 108,3-2 1,-5-3 0,7 3-1,-4-2 49,0 0 0,-3 0 1,2-3-1,1 1 21,-1 2 0,1-1 0,2 3 0,-1 1-46,1 0 1,-3 1-1,2 3 1,1 0-54,1-3 1,-2 2 0,-1-2 34,2 2 1,2 2-1,-1 0 1,-1-1 0,-1 1 0,1-1 0,0 2 1,0 1 12,-2 2 0,1-1 1,2-2-1,-1 1 0,-1 2-45,1-2 1,-3 2 0,1 1 0,-1 0 5,1-1 1,-3 1 0,2-3 0,1 1 0,-2-1 15,0-1 0,3 1 1,-4 1-1,0-3 22,1 3 0,-3-5 0,3-2-4,0 1 1,-6 1 0,4 2 0,1 0-28,1-1 0,-2 2 1,1 0-48,-2-1 0,1 6 0,-2-7 0,-2 3 0,0 2 37,0-1 0,1 0 1,1-3 2,-1 0 1,3 2-1,0 0 1,-3-1 0,1 1 30,1-1 0,-4 0 0,3-2 0,-3 1 42,0 0 0,-3 1 1,0 1-1,1 2-30,-1 2 0,-2-2 1,2 3-1,2 1 0,2 2 1,-5 0 0,6 1 0,-1 0-15,0 0 1,1 0-1,1-1 1,0 1-1,1-1-12,-2-3 1,7 3-25,-7-3 0,6 2 1,-3 1-1,-3-2 0,-2-1 7,0 2 0,-3 0 1,2 2-1,1-1-5,1-3 0,-3 2 1,0-2-1,0 3 30,3 1 0,-1 0 1,5-1-1,-3 1-13,0 0 1,-4 0 0,6 0-1,1-1-5,-1 1 0,-1 0 1,-1 0-1,2 1 1,2 2 0,-2-1 1,0 1-1,-1-1 26,-1 2 1,-5-2 0,8 4-1,0-1-4,-2-3 1,-2 4 0,0 0 30,3 0 0,2 1 0,-1-5 0,1 3 0,0-1-7,1 1 1,-4 2 0,3-2-5,-2 1 1,1-2 0,-2 2-1,-2 0 1,0-1-34,0-1 0,2 4 1,-2-5-1,-2 1 7,0 1 0,-3-3 0,4 5 1,1 0 3,-1 0 0,-3 2 0,4-1 0,3 1 0,-1 2-1,1 0 0,-2 0 0,1 0 17,3 0 1,-2 0 0,3 0 0,0 2-4,3 1 1,-1-1 0,2 1 12,3-2 0,-3-1 1,5 0-1,-1 0 0,-2 0 1,2 0 1,-4 0-1,8 0-2,-1 0 1,-3 0 0,3 0 0,1 0-1,2 0-13,2 0 0,-2 0 0,1 0 0,3 0-12,2 0 0,1-3 0,-2-1 0,2 2-1,4 0 1,-1 2 0,1 0-1,2 0-84,0 0 1,2 0 0,0 0-98,0 0 0,1 2-47,2 1 1,3 0-15,5 4 1,0-3-90,0 3 290,5-4 0,7 7 0,5-4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18:45.078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45 235 7558,'-6'0'-88,"-4"-1"1,3-2 0,-2-1 1548,1-3-560,3 5-823,5-3 0,2 5 1,1 0-89,5 0 0,2 0 0,1 1-6,0 3 0,5-3 0,3 4 0,2-1-111,1-1 0,4 1 0,2-3 0,0 2 0,5 1-47,3-2 0,0-1 0,5-1 0,0 0 129,-2 0 0,10 0 0,-1 0 0,6 0-6,2 0 1,0 0 0,1-1 0,2-1 46,5-2 1,3-1 0,2 2 0,2 0 11,-1 0 1,0-2-1,0 2 1,0 0 9,3 2 0,-1 0 0,1-2 0,-1-1 52,-2 2 1,3-3-1,2 0-26,2-1 0,1 2 1,0-2-1,-1 0-21,-2-1 1,4 5-1,-3-3 1,0 0 0,1-1 30,0 0 0,1-1 0,2 5 1,-1-3-14,-1-1 0,7 2 0,-8-2 0,0 0-29,-1-1 1,1 4-1,3-4 1,-3 1 9,-3 0 0,3 2 1,-9-2-1,2 1-5,-2 3 0,0-3 0,-8 1 0,-2 1 87,-1 2 1,-10-3-1,-2 1 1,-3 0 1,-2 2 1,-1-3 0,-7 1 0,-2 0-41,-4 2 1,-4 0 0,-3-2-46,-4-1 0,-7 1-555,0 3 1,-7 0 127,-1 0 1,-5 0-1,-7 0 1,-2 0-292,-1 0 0,-8 0 561,0 0 0,-12-5 0,1-2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19:01.603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57 202 8355,'-11'0'67,"0"0"0,0 0 1,-1 0 1415,1 0-1429,10 0 0,6 4 1,11-1-1,0 0 1,2-2-1,-1-1 0,3 0 42,1 0 0,6 0 1,3 0-1,3 0 1,1 0-1,2-1-52,2-3 1,4 3 0,-1-3 0,4 2-57,3-2 1,-6 3 0,3-4-1,-2 1 1,1 0-16,1 2 0,-2 1 1,-2 1-1,-2-2 5,-1-1 1,-7 1-1,3-1 1,-2 1-45,0 2 1,-2 0 0,0 0 0,0 0-2,-2 0 0,5-3 0,-5-1 1,2 1 64,0 2 0,-2 0 0,3-2 0,-2 0 51,-2 0 0,3 1 0,-1-1 0,1 0-53,1 0 1,5 1 0,-5-1 98,1-1 0,8 1 1,-7 1-1,2 0-82,0-2 1,-2 0 0,1 3 0,-1-1 0,1-2-80,-1 1 0,4 2 0,-3 0 0,-1-1 26,-1-2 0,1-1 0,3 2 0,0 0 21,-3 0 0,0 1 1,-3-1-1,2-1 21,2 2 0,-2-3 1,-1 1-1,-1 1 0,0-1 1,0 0-1,-2 0 33,0-1 34,3 4 1,-8-4 0,3 4-20,-2-3 0,-3 3 0,-1-3 0,-3 3-22,0 1 0,-3-1 1,-2-2-1,-1 0-30,0 0 0,-4 2-197,1 1-239,-1 0 0,1 0-194,-1 0 23,-4 0 1,2-1-2,-5-3 0,5 3 0,1-4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17:50.830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256 1102 7931,'-6'0'-1136,"-4"0"648,4-5-42,0 3 991,1-3 0,5 4 0,-1-1-88,-3-2-337,3 0 1,-9 4 0,2 0-22,-2 0 1,-1 1 0,-1 2-1,-2 2-36,-1 1 1,0-2 0,3 3-1,-2 1-35,-1-2 1,-3 3 0,3-4 0,0 0 57,-1 0 0,2 2 0,-3-2 0,1 0 65,2 0 1,0 0 0,1-2-24,-2 0 0,0 2 1,4-2-22,0 1 1,0 1-1,-1-3 127,1 2-253,5 5 0,0-4 0,3 3 0,0 0 0,0 1 12,2 1 1,-3 1-1,-1-1 1,0-1 58,0-2 1,-3 1 0,1 3-1,0 0 24,-1 0 0,5 0 91,-5 1 0,6-5 143,-2 1 1,4-6-114,4 2 0,3-3 0,7-1 0,2 0-74,1 0 1,6-1-1,4-2 1,3 0-1,3 0 55,3 2 1,7 0 0,-3-2-105,4-1 0,1 1 0,-1 3 0,1 0 0,1 0 0,0 0 0,0 0 0,-4 1 0,-1 1 1,-3 3-77,1 2 0,-3-4 1,-5 4 12,-1-2 0,-7 2 0,-1-3 1,-5-2-1,-5 0-80,-1-2-17,-5 0 604,-1 0 0,-10-5 1,-2-3-1,-4-2-189,-4-1 0,2 1 0,-3 1 0,1 2-111,1-2 1,-6-1 0,2-1 0,0 0-220,-1-1 1,5 1 0,-2 0 0,1 0 96,0-1 0,1 1 0,2 0 0,1 0 49,0-1 0,0 1 0,1 0 0,1 0 1,2-1 0,3-3 1,-2 1-1,1 0-14,3 1 1,0-2 0,2 0 0,0 2-132,0 0 0,0 2 0,0 0-193,0-1 0,0 5-585,0-1 404,0 6 0,0-2 59,0 8 0,4 2 1,0 5-1,-1 1 87,2-1 0,0 0 0,4 2 241,-2 2 1,6 2 0,4 6 0</inkml:trace>
  <inkml:trace contextRef="#ctx0" brushRef="#br0">704 95 8355,'-7'-11'-336,"-1"0"1,1 0 630,-5-1 1,5 5-362,0 0 0,0 3 0,-1-2 0,0 1 9,-1 2 0,1 1 0,-1-1 0,2-1 99,-2 2 1,-1 1 0,-1 1-1,0 0-11,-1 0 1,1 0-1,-1 1 1,-2 3-81,-1 3 1,-1-1 0,2 1-1,0-1-56,0 0 0,-2 0 0,0 3 73,-2-2 1,3 1 0,-3 3 0,-2-1 0,-1-1 2,-2-2 1,1 1 0,1 3-5,2 0 0,2-4 0,3 1 0,-2 0 14,-1 2 1,3 0-1,-1-1 1,1-2 16,-1 2 1,3 1 0,-3 1 0,3-1 2,1-2 1,3 0 0,2-3-1,0 0-2,-1 0 0,5 4 1,-3-2-2,0 3 0,4 2 0,-4-1-17,0 0 0,4 0 0,-3 0-12,3 0 1,1 1 36,0-1 0,5-4 1,2 1-1,3-1 0,2-1 42,3-2 1,3 1 0,5 0-1,3 0-39,4 0 1,0 0-1,2-3 17,3 2 1,-1 1-1,-2-2 1,3 2 0,-2 0-29,-2 0 0,0 2 0,-5-2 0,-1 0 3,-1 0 0,-2 2 1,-1-3-1,-2 0 79,-4 1 0,1-4 1,-1 3-1,-1-3 115,-2-1 1,-4 0 0,-1 0 0,0-1 0,0-3 0,-4-3-1,-1-3 1,-4-2 297,-1 1 1,1-4 0,-3 0-315,0 2 1,4 0-1,-4 1-258,0-3 0,4 1 1,-4-3-1,1 0 1,1-1-9,0-2 0,2-1 0,1-1 0,0-1 38,0 1 1,0-1 0,0-2-1,0-1 1,0 1 94,0 1 1,0 6-1,0 0-42,0 2 1,0 1-525,0 4-46,0 0 0,0 6 0,0 5 164,0 6 1,-1 5 0,-2 4 0,-2 5 177,-1 5 0,-1 3 0,-5 6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19:09.308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4315 6032 7523,'-6'0'1527,"1"-2"-1457,5-1 0,-1 1-70,-3-1 0,1 1 0,-4 2 11,-2 0 0,-2 0 0,-3 0 0,-2 0 0,-1 2 0,-4 0-158,-4 2 0,-4 4-152,-4 0 1,-6 2 0,-1 1-1,0 0 1,-1 0 212,-2 1 1,0-2-1,-2-2 1,0 0 167,1 0 0,3 2 0,1 0 0,1-1 74,3-2 0,3 0 0,3 1 1,4-1 215,2-3 1,6 4 0,0-3-34,2 1 1,3-2 0,5 3-310,4 2 0,4-4 1,4 0 48,4 0 0,6-3 0,6 5 0,5-2 0,6-3 37,5-1 1,4-1 0,6 0-161,2 0 0,5 2 0,5 0 0,3 2 0,0-2 0,1-1 23,0-1 1,-4 4-14,2 0 0,-5 1 0,-6-3 0,-5 2 0,-6 0-176,-6 1 1,-4-3 0,-10 4-1,-4 1-279,-5-1 1,-4-2 0,-5 3 371,0 2 0,-6-3 0,-6 1 0,-5 1 10,-4-2 1,-10 4 0,-3-2 119,0 1 1,-6 3 0,-1-1 0,-3 0 0,-2 0-63,-2 0 0,1 2 0,-5 0 162,-2 2 1,-1 4-1,0-3 1,-1 0-1,0 2 32,0-1 0,1-2 0,3 2 0,5 1 13,5-1 0,-1-2 0,7 2 0,4 1-63,5-1 1,4-2-1,5 2 1,3 0-102,2-4 0,3 3 0,3-1 1,3-1-79,3-2 0,1 0 0,1-1 0,2 0 38,0 0 1,11 0-1,1-1 66,5-2 0,4-2 0,2-4 0,5 2 0,5-1-25,5-2 0,3-1 0,5-1 1,3-2 68,3-1 1,4-1 0,3 2 0,2-3 84,0-1 0,3 2 0,-7 4 0,-2-1-202,0-2 1,-7 0 0,-4 4 0,-6 1 3,-8 3 0,0-3 0,-9 4 0,-3-1-705,-4 0 0,-5 3-391,-1-3 1099,-5 5 0,-2-7 1,-8 4-31,-3-1 0,-3-1 0,-1-4 0,0 1 0,-2 2-100,-2 1 0,3-1 0,-4-3 1</inkml:trace>
  <inkml:trace contextRef="#ctx0" brushRef="#br0" timeOffset="4524">5019 6535 8355,'-5'-7'419,"4"-3"849,-3 3 1,3 1-1174,1-2 1,5 6-1,1-3 1,2 1-251,-1 0 1,4-3 0,4 3 0,0 1 0,0-1 18,0 0 0,5-1 1,-3 3-1,2-3-1167,0-2 0,-1 5 793,5-2 0,4-7 0,1-1 1</inkml:trace>
  <inkml:trace contextRef="#ctx0" brushRef="#br0" timeOffset="4283">5086 6356 7679,'-11'0'469,"4"-4"0,1-1 1,1-1 370,2-3 1,2-1 0,1-1-765,0 0 0,5 3 1,2 1-1,3-3 24,1-4 0,2 2 0,0-4 1,2 0-263,-1-3 1,2-2-1,0-2 1,0 1-1,1-1-338,-4-4 1,0 3 0,-3-6-1,-3 0 90,-3 1 0,1-2 1,-1 4-1,-2 1 257,-1 2 1,-2 1 0,-1 8 0,-3 1 138,-2 2 1,4 6-1,-5 1 209,-1 0 1,0 5 0,-3-2 0,2 7 47,3 5 0,-3 0 0,4 9-83,0 1 1,-1 6 0,5 4 0,-2 3 0,2 3-23,0 1 1,6 6 0,1-1-170,1 5 0,-2 4 0,4 4 0,-1-2 0,0-1 0,0 0 0,-2-1 0,-3-2 1,-1-3-1,-1-2 0,0 0 0,0-3 0,0-4 0,0-2 0,0-3 0,0-2 1,0-4-1,0-2 0,0-3 0,0-2 0,0-5-862,0-1 1,-5-7 0,-1-1 0</inkml:trace>
  <inkml:trace contextRef="#ctx0" brushRef="#br0" timeOffset="5104">5780 6110 8355,'0'-6'-868,"0"-4"0,0 2 1172,0-2 0,0 3 1,0-1 204,0 0 1,0 1-1,-2 1-194,-1 1 1,0 2 0,-4 3-161,-2 0 1,-1 1 0,-1 2 0,0 5-38,-1 2 0,0 5 1,-2 1-1,-1 3-42,2 4 1,0 1-122,2 6 0,0-1 1,1 6-1,3 1 1,2 1-1,1-1 75,0-1 0,0-1 1,4-2-239,0-2 1,2-3-1,1-4 1,5-2-1,2-3-252,1-3 0,5 0 0,3-2-295,2-3 0,2-6 400,4 4 1,6-6 0,7 3 0</inkml:trace>
  <inkml:trace contextRef="#ctx0" brushRef="#br0" timeOffset="5373">5970 6277 8355,'-12'0'0,"6"-5"883,-4 4 1,5-9 550,-2 3 1,2 1-1173,5-2 0,5 6 0,2-1 1,3 4-182,1 3 1,4 5 0,1 0 0,2 3-206,2 3 0,0 5 0,-1-3 0,0 2-535,1-1 0,0-3 1,0 3-1,-3-2-110,-1-2 0,0 2 1,-2-1-1,1-2 49,-1 0 0,-2-6 473,-1 1 0,5-1 0,2 4 1</inkml:trace>
  <inkml:trace contextRef="#ctx0" brushRef="#br0" timeOffset="5748">6193 6222 8355,'-6'0'-831,"-3"-2"1062,6-1 1,-2 1 876,1-1-160,3-4-307,-9 6 111,8-4-439,-3 5 1,4 0-68,-3 0-371,3 0 0,-7 1 40,4 3 0,0-1 1,3 5-8,-3 5 0,2-1 1,-5 6-1,1-1 0,0 0 45,-3 3 1,-1 3-1,-1 1-99,0 3 1,0-1-1,0-5 1,1-1-1,1-3-135,2-1 0,-1-1 0,-2-4 1,3 0-803,3 1 1,2-2 718,-2-3 0,3 3 0,-4-4 0</inkml:trace>
  <inkml:trace contextRef="#ctx0" brushRef="#br0" timeOffset="6256">6383 6434 8355,'-7'0'97,"-1"0"1353,1 0-987,1 0-421,1 0-92,5 0 1,5 0-284,2 0 0,-1 0-620,2 0 366,-6 0 109,3 0 1445,-5 0-1131,-5 0-712,4 0-141,-4 0 817,5 5 0,5-4 0,1 4 0</inkml:trace>
  <inkml:trace contextRef="#ctx0" brushRef="#br0" timeOffset="6789">6428 6020 7415,'-6'-5'254,"0"4"1,3-4 1130,-1 0-601,1 4 1,3-5 852,0 2-1368,0 3 1,-2-4 0,0 6-149,-2 3 0,0-2 0,4 6 1,0 0-71,0 2 0,0 5 0,0 1 0,0 2-172,0 2 1,0 4 0,2 4 0,0-1-32,2 0 0,1 5 1,-3-4-1,2 2 60,-1 0 1,-2-2-1,0 2 1,1-4-1,2-2-117,-1-2 0,-2-1 93,-1-2 0,0 1 0,1-5 0,2-2-201,0 0 1,1-2 0,-4 0-359,0 0 1,0-3 0,1-2-1437,3-1 1919,-3-1 0,4-9 0,-5-2 0</inkml:trace>
  <inkml:trace contextRef="#ctx0" brushRef="#br0" timeOffset="7658">6707 6222 8235,'-1'-7'2256,"-1"2"115,-2 0-1663,0 4-786,4-4 1,4 6-1,0 3 1,-2 4-1,1 3-189,0 4 1,-1-2-1,3 6 174,0 1 0,-3-3 0,4 1 0,0-2-172,1-3 1,-4 0-1,5-2 1,1-1 71,0-3 1,3 2 0,-1-5 100,0-2 0,1 0 1,2-4-1,1-1-22,-1-5 1,2 2 0,-1-1 0,0-3-1,-2-3 61,-2-2 1,3 0 0,-6 4 0,0 0 98,0 0 0,-2-4 0,-4 0 1,2 1 262,-1 2 0,-2 1-225,-1 0 1,-1 4 0,-2 5 0,-2 4 0,0 6 0,-1 2 0,1 2 0,-1 3-1,1 4 467,0 2-519,1 1 1,3 4 0,-2 2 0,0-1 74,0 0 1,2 4 0,1-2-110,0-1 0,0 3 0,0-4 0,0-1 0,0 0-6,0 0 0,4 0 0,-1-4 0,0-1-210,-2-2 0,-1 1 1,0-5-1,0-2 59,0 0 1,0-2 0,-1-1 151,-3-3 0,2-2 0,-6-5 18,0 0 0,-6 0 1,-1-1-1,0-1-83,-1-2 1,2-5 0,-4 2 0,-2-3-99,-1-1 1,-2 3 0,1 1-1,0-2 0,-1 3 0,1 0 1,0 1-80,-1 2 0,1-2 0,1 2 0,1 0 0,2 2-509,2 1 0,1-4 640,4 0 0,0-4 0,0 1 0</inkml:trace>
  <inkml:trace contextRef="#ctx0" brushRef="#br0" timeOffset="8108">7099 5886 8355,'0'-11'462,"5"5"0,-4-4 1,4 4-1,-1-2 1,1 2 565,1 1 1,1 1-831,4 4 1,1 0 0,-2 3 0,-2 3-140,0 5 0,-1 4 1,4 0-1,2 5-156,2 5 1,-3 2-1,3 4 1,-1-1-1,-1 1-125,2 1 0,4 2 1,-4-1-1,-2 1 13,0-1 1,-2 1 0,0-2-1,-1-1 116,-2-1 0,-2-1 1,-4 2-1,2-3 45,-2 0 1,-2-2 0,-2-4-1,-3-1-19,-1-2 0,-2 1 0,-3-5 0,0-1 2,0 3 1,0-9 0,-2 4-55,-2-3 0,3-2 0,-3-1 0,3-1 1,0-3-1,0 0-407,-3-2 1,1 0 37,-4 0 0,3-2 1,-3-1 94,2-5 1,-4-7 0,3-2 0</inkml:trace>
  <inkml:trace contextRef="#ctx0" brushRef="#br0" timeOffset="9949">7691 6277 10824,'1'-6'-2977,"3"3"2448,-3 1 1,9 2 0,-3 0 0</inkml:trace>
  <inkml:trace contextRef="#ctx0" brushRef="#br0" timeOffset="10608">7993 6289 9224,'-6'-12'0,"2"1"0,3 0 2113,1 0-1958,0 0 0,5 5 1,2 1-1,3 1-205,1 0 0,2-3 1,2 3-1,3 0-368,4-1 0,0 4 1,0-4-1,1 1-657,-1 1 0,4-2 524,0 1 0,5-2 0,-2-6 0</inkml:trace>
  <inkml:trace contextRef="#ctx0" brushRef="#br0" timeOffset="10391">8194 6099 8355,'-6'-5'2396,"1"2"-1763,5-4 0,0-1-341,0-3 1,0 4 0,0-1 0,1 1-241,3 0 0,2-2 0,5 0-292,1-5 0,0 2 1,3-3-1,2 1 1,2-1 134,0-3 0,-1-3 1,3-2-1,-1 1-661,-1-1 0,-7-3 0,1-1 0,-6-2 403,-2-2 1,-1-1 0,-4 0 0,-1 1 458,-3 1 0,-2 6 0,-7 2 0,0 7 204,-2 6 0,-5 4 1,2 5-1,0 0-65,-1 0 0,1 9 1,-5 5-1,2 4 109,2 6 1,2 10-1,3 0-205,-1 5 1,4 7 0,5 7 0,0 4-49,0 3 1,3 1 0,-1-3 0,3 2 0,2-2 2,3-1 1,-1-2 0,3-3 0,0-3-324,0-3 0,1-5 1,1-2-1,0-1-214,0-6 1,-1 0 0,-1-6-1,0-2-538,0-4 0,-2 0 533,3-5 1,1 4 0,3-1 0</inkml:trace>
  <inkml:trace contextRef="#ctx0" brushRef="#br0" timeOffset="12042">8474 5864 8355,'-15'0'937,"0"-1"-586,1-3 1,6 3-1,0-3 1,-1 4 196,0 4 0,-1 2 0,1 6 1,1 4-222,0 7 1,-1 0 0,0 7-272,2 1 1,4 2 0,0 0 0,1 2-112,2 2 0,0-1 0,2 5 0,0 1 1,3 1-106,1-2 1,-2 1 0,2-5 0,1-1-628,-1-1 0,1-3 1,6-2-1,2-4-420,3-2 1,4-7 732,5-2 0,6 2 0,7 1 0</inkml:trace>
  <inkml:trace contextRef="#ctx0" brushRef="#br0" timeOffset="11497">8764 6020 9204,'-6'-11'2804,"3"0"-2328,1 5 0,2 2-345,0 8 1,0-2-1,0 7 1,0 3-125,0 6 1,2-1 0,0 1-1,2-1-238,-2 0 1,-1-2 0,-1 3 0,2-2 0,0-3-84,2 0 0,5-6 0,-2 0 0,3-3 60,1-1 0,4-2 0,1-2 0,2-3-74,1-3 0,3-3 0,-1-1 0,-1-1 103,-2 1 1,0-4-1,2 0 1,-3 2 190,-1 0 1,-5-1 0,-3-1 0,-1 1 238,-1 2 1,3 0 0,-5 1 175,-2 0 1,-1 4-47,-1-1 1,-1 6 0,-2-1 0,-4 6-56,1 4 1,-3 3-1,4 2 1,0 3-89,0 4 0,1-2 1,1 2-1,-1 1-125,2 1 1,1 3 0,1 0 0,0 2-130,0-1 1,0 4 0,0-1 0,1 2-109,3 0 1,-3-4 0,4 3 0,-2-1-131,1 1 0,0-4 1,-3 2-1,2-2 22,0-3 0,1 6 0,-4-9 0,0 0 13,0-2 1,-4 0-1,-1-4 249,-1 2 0,-1-1 0,-4-5 1,-2-2-1,-2 0 241,-3 0 0,-3-2 0,-2-5 0,1 0-43,-1 0 1,0 0 0,-2 0-1,-1-2-102,1-1 0,0-4 0,2-4 1,-1 0-312,3 0 1,2-4 0,1 0 0,3 0 0,2-1-669,2-3 0,5-7 0,1-2 1</inkml:trace>
  <inkml:trace contextRef="#ctx0" brushRef="#br0" timeOffset="10846">8619 6043 7134,'0'-7'-643,"5"3"453,3 4 1,1 0 0,3 0 0</inkml:trace>
  <inkml:trace contextRef="#ctx0" brushRef="#br0" timeOffset="12238">9077 6523 13087,'-6'0'-1839,"1"0"1,5 5 0,0 2 0</inkml:trace>
  <inkml:trace contextRef="#ctx0" brushRef="#br0" timeOffset="11757">9279 5931 9948,'1'-11'0,"3"1"0,3 2 791,3 5 0,1 1 1,2 4-1,2 1 0,3 5-459,3 2-284,2 1 0,-5 4 0,1 1 0,0 1 0,-1 3 0,0 1 0,-2 3 0,-4 1-736,-3 1 0,-4 5 0,-5-3 1,-1 2-23,-3 0 0,-4 2 0,-8 3 1,-5-3 164,-4 1 0,-6-2 0,1-1 1,-2-4 69,-1-3 1,-5-2 432,1-2 0,0 2 0,3-3 0</inkml:trace>
  <inkml:trace contextRef="#ctx0" brushRef="#br0" timeOffset="1987">3264 7407 8184,'-7'-8'169,"-1"1"1,6 3 0,-3-2 0,0 1-1,-3 2 1,-2 2 0,0 2 0,2 2 0,0 2-1,0 0 492,-2 0-720,-2 3 84,1-1 0,-4 0 0,0 1 1,2 0-88,0 2 0,-1 1 0,-1 0 0,1 1 64,2-1 1,-1 0 0,1 1 0,-1 2 15,3 1 1,3 0-1,-1-4-145,5 0 0,1-3 59,2-1 1,3-4 0,3 0-18,5-1 1,4-7 0,0-3-1,3 0 1,-1-1-7,-2 1 0,1 1 1,-1-4-1,-1 0-173,-2-1 1,-5 5-1,0-1 108,-2 0 0,-2-2 180,-3-1 0,0 3 328,0 1-67,0 4 1,0 0-1,0 6 10,0 5 1,0 2-257,0 1 0,2 0 0,0 0 0,2 0-49,-2 1 1,3-1-1,-1 0 1,0 0 0,-1 0-72,1 0 0,1-3 0,-1-2-551,3-1 0,-1 3 0,2-5-298,1 0 627,1-2 0,1-6 0,0-1 1</inkml:trace>
  <inkml:trace contextRef="#ctx0" brushRef="#br0" timeOffset="2266">3432 7217 8736,'0'-12'1686,"0"1"-1424,0 5 0,-5 1 0,-3 6 1,0 3-1,-1 3-139,2 3 0,3 5 0,-4 1 1,1 2-169,1 2 1,-1 0 0,5 1 0,-2 0-88,2 2 1,-3 2-1,1-2 1,2-1-4,0 0 0,2 1 0,0-1-144,0 0 0,0-3 0,0-2 1,0 0-31,0-4 1,0 0-1,2-3 1,1-3-451,5-3 0,2-3 0,1-1 1</inkml:trace>
  <inkml:trace contextRef="#ctx0" brushRef="#br0" timeOffset="3224">3801 7429 9246,'-8'0'571,"1"0"0,3 0-29,-3 0-228,-1 0 0,1 5 1,1 2-1,-1 3 1,2 1-1,0 1 1,3 0-1,1 2-453,1 1 1,0 0 0,0-4 0,0 0-291,0 0 0,0 0 0,0 0 190,0 1 0,5-2 1,2-2-1,3-2-43,1-1 1,2-1 0,2-4 0,2-1-1,2-2-153,-1 0 1,0-6 343,0 2 0,-2-3 0,-4-2 0,-1 1 146,0 0 1,-4 0-1,0 0 1,-2 0-81,-3-1 1,3 1 274,-1 0 1,-2 5 0,-4 3 0,-2 6-1,0 4 1,1 3 0,-1 1 0,1 1-1,2 0 1,1 2 58,0 1 0,0 4 0,0-1 1,0 0-289,0 1 0,1 0 0,2 3 1,1 0-152,-2 1 1,-1-1-1,-1 1 1,0-2-34,0-3 0,0 2 1,0-5 17,0-1 1,0-2 0,-1-1-1,-3 1 73,-3-1 0,-7-1 1,-1-3-1,0-3 84,-1-3 1,-1-1 0,-6 0 0,1 0 88,0 0 0,-6 0 1,-1 0-1,-2-1 75,1-3 1,-5-1 0,5-2-1,3 2-174,2 0 0,3 2 1,0-3-1,4 1 0,3 1-303,3-1-376,0 4 1,2-5-306,3 2 1,12-2-1,7-5 1</inkml:trace>
  <inkml:trace contextRef="#ctx0" brushRef="#br0" timeOffset="2540">3588 7127 9337,'-7'-4'0,"1"-1"0,-1 0 0,2-1 3231,1 0-3120,-5 4 0,6 2 1,-3 7-1,0 4 0,1 4 1,-1 4-1,1 2 0,-1 1-87,-1 1 0,5 3 1,-2 1-1,3 0-214,1 1 0,0 3 0,-1-3 0,-2 1-278,-1-3 0,1-3 0,3-1 1,0-3-136,0 0 0,0-5 0,0 1 104,0-3 1,5-1-1,2-1 27,3-2 1,1 2 0,0-4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18:34.47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-4427 5719 8355,'7'-1'-203,"1"-1"288,0-2 0,2-1 1,1 3-1,1-2 0,0 1 1,2 2-1,2 1 1,0 0-1,1 0 0,0-1 1,0-2-1,0 0 0,2 0 1,0 2 127,-1 1 1,-3-4-208,4 0 1,-4 1-1,2 3 1,-1 0-1,-2 0-426,-2 0 0,3 0 0,0 0-841,-1 0 873,-7 5 0,-2 1 0,-5 5 1</inkml:trace>
  <inkml:trace contextRef="#ctx0" brushRef="#br0" timeOffset="339">-4416 5966 8036,'1'6'169,"3"-2"0,2-3 0,5-1 0,2 0 172,2 0 0,-2 0 0,6-1 1,1-2-46,1-1 0,1 1 1,1 2-1,-2-2-293,-3-1 1,6 1 0,-5 3-342,-3 0 0,1 0 0,-2 0 0,-1 0 0,-2 0 6,-1 0-548,1 0 1,-1 5 0,0 1 0</inkml:trace>
  <inkml:trace contextRef="#ctx0" brushRef="#br0" timeOffset="6284">247 5238 8066,'11'-1'409,"0"-2"0,0 0-280,0 0 1,-3-3-1,-1-2 1,1-2-31,-2-1 0,4 0 0,-4 0 0,0 0-74,-2-1 1,1-4-1,-1-2 1,-1-5-97,2-3 0,-3-1 0,1-4 1,-1 2 57,-2 2 0,-4-3 0,-1 2 1,0 2-41,0 3 0,-4 3 0,2 9 0,-3 1 22,-1 2 1,0 3 0,-2 5-1,-1 0 127,0 0 1,-5 9-1,3 5-69,-2 5 1,3 3 0,-1 7 0,3 4 48,3 3 0,2 4 1,1 3-1,3 0 1,3-2 5,1 1 0,1-2 0,2 1 0,2 0-33,1-1 1,-3-2 0,4-4 0,-1-1-303,0 1 0,-2-2 0,2-2-17,-1-4 1,2 2 0,-2-2 0,2-1 0,0-3-902,-1-3 788,-1 2 0,0-4 0,1 6 1</inkml:trace>
  <inkml:trace contextRef="#ctx0" brushRef="#br0" timeOffset="1543">-3600 5764 8941,'6'-11'192,"4"5"1,-2-3-1,7 4 1,3-1-1,3-3 1,2 0-1,0 1 1,2 0 261,1 0 0,2-1 0,-3 0 0,1 3-902,-2 1 1,4-2-1,-1 3 1,0 0-387,1-1 1,2 4-1,-3-3 266,2 3 0,0-4 0,5-1 0</inkml:trace>
  <inkml:trace contextRef="#ctx0" brushRef="#br0" timeOffset="1296">-3276 5552 8355,'-7'0'-815,"0"0"1048,4 0 0,-2-2 1,6-1-1,3-4 1,3 0-1,3-1 1,3 0-1,1-2 0,2-3 25,1-2 1,0 2-1,3-6-331,-1-1 1,-2-1 0,3 0-42,-1 2 0,-5-2 1,0 2-1,-1-2 1,-2-1-180,0-1 0,-1-1 215,-2 1 1,-3-2 0,-5 7 35,0-4 1,0 1 0,-2 1 0,-1 3 0,-4 1-24,1 2 0,-5 2 1,1 2-1,-4 1 211,1 2 0,-3 4 0,-1-1 0,0 3-108,-3 1 1,3 1-1,-1 3 1,1 4 56,0 2 0,3 6 0,-1 2 1,3 3-17,0 2 0,1 8 1,1 4-1,3 3-26,3 5 0,3 1 0,1 5 0,0 2-7,0 0 1,0 2 0,0-3 0,0-1-97,0-3 0,1 4 1,2-8-1,0 0 74,0 2 0,-2-6 0,-1 0-299,0-4 1,4-1 0,0-2-1,-2-3 1,-1 0-74,-1-3 1,0-3 0,0-3-1,0-4-42,0-3 0,0-1 0,0 0 1</inkml:trace>
  <inkml:trace contextRef="#ctx0" brushRef="#br0" timeOffset="2070">-2392 5193 8696,'-11'-11'446,"4"5"-357,-3 1 1,4 5 0,-5 0 0,-1 0 0,-2 1-1,-2 3 1,0 3 32,-1 3 1,1 3-1,3 2 1,-3 2-159,-2 0 1,1 8 0,-2-1-19,4 3 0,2-1 1,-1 4-1,-1 1 0,1 1 62,2-3 1,2 4 0,1-5-200,2 1 0,4 0 1,0-5-1,1 1 0,4-2-216,1-3 0,3-3 0,7 2 0,2-4-214,3-3 1,9-1 531,2 0 1,9-4-1,1-2 1</inkml:trace>
  <inkml:trace contextRef="#ctx0" brushRef="#br0" timeOffset="2361">-2258 5406 8355,'-8'-5'162,"1"-2"0,3-2 696,-3 1 1,4 2-575,0 2 0,3 3 0,2-1 1,3 3-184,1 3 1,5 4 0,4 0-174,-1 2 1,3 2 0,1 2 0,0 2-1,1 0-30,1 0 0,-3 3 0,2-3 0,1 0-609,1 1 0,-2 1 0,-1-2 0,2 1 267,1-1 1,0-1 0,-1-4 0,-1-1 262,1-3 1,1 3-1,1-4 1</inkml:trace>
  <inkml:trace contextRef="#ctx0" brushRef="#br0" timeOffset="2634">-2057 5372 8355,'-6'-5'313,"-3"3"210,6-6 0,-5 7 0,4 1-330,2 6 0,-3 4 1,0 2-1,0 0-270,0 3 1,0 1 0,3 4-14,-2-1 1,-4-1 0,3 5 0,0-2-149,0-2 0,1 0 0,1-2 0,-2-1 0,0 0-212,0-2 0,1 2 0,4-1-1357,0-2 1721,0 0 0,0-2 0,0 0 1</inkml:trace>
  <inkml:trace contextRef="#ctx0" brushRef="#br0" timeOffset="5043">-1677 5238 8355,'0'-11'-213,"0"3"1138,0 1 1,2 4 860,1 0-407,-1-4-414,3 6-726,-5-4 0,-2 5-244,-1 0 0,1 1 1,-1 3-1,1 4 1,2 2 0,0 1 0,0 1-30,0 3 1,4-1-1,1 5 1,0 0-30,0 3 0,2 0 1,-2 2-1,0 1 33,0 1 1,0 1 0,-2-2 41,1 1 0,-1 1 1,-3-2-1,0 1 0,0-1-17,0-1 1,0-3 0,0-1 25,0-1 1,0-2-1,0 3 1,0-3-15,0-1 1,0 3-1,0-4 1,0-1-1,0-2 53,0-1 1,-3 1 16,-1-1 338,0-5-282,4-1 0,-1-6 0,-2-3-157,0-3 1,-1-5 0,4-1 0,-1-2-102,-3 1 1,3-3 0,-3-2 53,3-2 1,-3-2 0,0 1 0,1-2 0,-1 0 10,0-3 0,0 0 0,4 2 0,-1-2 50,-3-2 1,3 3 0,-3-4-1,3 0 20,1 2 1,0-2-1,0 6 1,0 3 80,0 0 1,0 5 0,0 1 0,0 2 0,0 2 501,0 0-491,0 5 1,0 0-78,0 2-314,0 3 180,0-4 0,0 6-124,0 3 0,0-1 0,0 9 1,1 4 137,3 4 1,-3 3 0,3 2 0,-3 2 78,-1 2 0,4-3 1,0 4-1,-2 0 41,0-1 0,-4 2 0,0-5 1,-2-1 7,2-2 0,-1 0 0,1-1 0,-2-1-24,1-2 0,2-3 0,1-5 0,0 0-72,0 1 0,0-1-252,0 0 1,0-4-227,0 1 1,1-2-341,3 2 1,-1-7 0,4-7-43,2-4 1,1-4 0,1-8 0</inkml:trace>
  <inkml:trace contextRef="#ctx0" brushRef="#br0" timeOffset="3412">-1587 5574 8355,'0'-8'1092,"0"1"-257,0-2 1,0 6-878,0 3 1,-4 1 0,0 6-1,1 2 1,-1 1 0,-1 0-1,0-1-213,0-2 1,0 0 0,3 5-1,-2-1 1,0 0-504,-1 0 0,4-3 0,-3-1 371,3 2 0,-4-4 0,-1 0 0</inkml:trace>
  <inkml:trace contextRef="#ctx0" brushRef="#br0" timeOffset="4159">-1364 5350 8355,'-6'-7'1170,"3"-1"0,1 1 427,2-5-1392,0 6 70,0 1 0,4 14-864,0 2 0,3 4 1,-2-1-1,0 1 248,0-2 0,4 0 1,-3-2-1,1-1 123,1-3 1,-1 0 0,5-5 120,-1 2 0,0 0 0,0-4 66,0 0 1,0-5 0,1-2 0,-2 0 29,-3-1 0,3 1 1,-3-4 35,3 0 0,-2-2 1,-1-1-1,2 0 56,1 0 0,-3 1 0,0 2 0,-1 0 1,-1 0 11,0 0 0,-2 3 348,-3 1 0,0 3-209,0-4 1,0 7-135,0 1 1,0 5 0,0 6 0,0 1-19,0-1 1,0 0-1,0 1 1,0 3-60,0 4 1,0 2 0,0 2 11,0-1 0,0 4 0,0 1 0,0 1-61,0-1 0,0 1 0,0-4 0,0 3-77,0-3 1,0 0 0,0-3 0,0-1 0,0-1 38,0 1 0,0-3 1,0 1-158,0-2 1,0 2 0,0-3 0,0-1-1,0-2-13,0 0 1,4-1-1,0 0 142,-2 0 0,0 0 1,-4-1-1,-1-3 311,-5-7 1,0-2-180,0-5 0,-3 1 0,1-3-25,-4 1 1,-1 2 0,3-1-16,-3 3 0,1-1 0,-4 1 0,-1 2 0,0 1 11,1 1 0,0 0 0,-1 0-151,0 0 1,4 1 0,-2 1 0,-1 2 0,2-1-260,0-2 1,1 0 0,4 2-95,0 0 0,-1 1 0,1-4 1</inkml:trace>
  <inkml:trace contextRef="#ctx0" brushRef="#br0" timeOffset="5794">-793 4958 8355,'-11'-4'-62,"1"-1"1,1 0 1982,1 0-1342,6-3 1,-3 8 0,6 0-470,3 6 0,2 4 0,5 2 0,1 3 0,0 4-174,3 2 1,2 3 0,6 2-1,0 4 1,2 3 0,2 5-1,1 1 1,0 2 0,0 1 0,0 0-1,0 1 1,-2 2-265,-5 0 0,4-2 0,-7 0 0,-2-3 195,-2-2 1,-4-1 0,-2-3 0,-5-2 6,-2-2 1,-1-2-1,-2-6 26,-5 0 1,-2 1-1,-10-2 1,-1-1-1,-1-3-7,-1-1 0,-1-1 1,0-5-1,-2-1-159,-1-2 1,0-4 0,3 1 0,1-3-171,0-1 0,-1-5 0,1-1 0</inkml:trace>
  <inkml:trace contextRef="#ctx0" brushRef="#br0" timeOffset="6496">-67 5496 8455,'-6'-11'273,"1"0"1,10 3 0,4 1 0,3-2 77,3-1 0,9 2 0,-2 1 0,3 0-576,2 0 0,2-1 0,5 4 0,-1 1 0,1 1 0,0-1 0,2 0-2215,2 0 2138,-6 2 1,5-4 0,-2-1 0</inkml:trace>
  <inkml:trace contextRef="#ctx0" brushRef="#br0" timeOffset="7206">515 5328 8355,'-10'-5'532,"1"-1"0,3-2 1228,1 1-934,1 4-327,4-7 0,2 9 0,0-1 0,3 4-375,1 6 1,-2 2-412,3 1 0,-3 1 1,2 2-1,-1 1 1,-1 0-188,1 1 0,-2-4 1,3 3-1,0-2 167,0-2 1,-2-1 0,3-1 0,2-3 131,1-1 1,1-1-1,2-4 1,0 0 6,2 0 1,0-2 0,-4-1 142,0-5 0,1 2 0,-1-2 0,0-2 40,0-3 0,0 0 1,-1-2-1,-1 3 0,-3 1-58,-1 0 0,3-4 755,-5 0 0,5 0 260,-4 4-872,-1-1 0,-3 7 0,0 5 1,0 7 11,0 3 0,1 1 0,2 1 1,1 2-108,-2 1 1,-1 5 0,-1-2-1,0 5 1,2 2 0,0 1-1,2 0 1,-2 1 0,0 2-398,-2-1 1,1 4 188,3-6 0,-3 0 1,3-4-1,-3 1 61,-1-1 1,4-3-1,-1-2 1,0-1 0,-2-2 34,-1-2 1,-1-2-1,-2-1 213,0-1 1,-6-6 0,0 2 98,-5-3 1,2-5 0,-3-1 0,1-1-183,0-3 1,1-1 0,-3-1 0,1 0-176,0 0 0,0-4 0,4 0 0,0 0-113,0-1 0,0 7 0,-1-2 0,1 2-37,0 3 1,0-3 0,-2 6-113,-2 0 1,3 2 0,-3 1 224,3 0 0,1 5 0,-1 1 1</inkml:trace>
  <inkml:trace contextRef="#ctx0" brushRef="#br0" timeOffset="25944">2001 5886 8355,'-11'6'205,"-1"-2"780,6-3-625,1-1 0,14 0 0,3 0-118,5 0 0,0 0 0,3 0 0,-2 0-248,2 0 1,-2-3 0,-1-1 0,0 1-450,1 2 1,-4 1 0,2 0-101,0 0 0,-4 0 0,4 1 0,-1 2-9,0 1 0,10-1 0,-1-3 1</inkml:trace>
  <inkml:trace contextRef="#ctx0" brushRef="#br0" timeOffset="25598">2023 5718 9073,'-10'-1'0,"2"-1"0,3-2 0,3 2 0,7 0 0,3 1 0,0-1 0,0-2 0,2 1 0,2 2 0,3 1-152,-1 0 1,3 0 0,2 0 0,2 0-1,1 0 1,2 0 0,1 0 0,1 0-382,-1 0 1,-2-5 0,0-1 0</inkml:trace>
  <inkml:trace contextRef="#ctx0" brushRef="#br0" timeOffset="27964">3700 4634 8355,'0'-11'-21,"0"0"1,0 0 114,0-1 1,0 1 74,0 0 0,0 0 0,0 0 0,-1-1 0,-3 1 1,-3 1-1,-2 2 0,0 1-16,2 2 1,-1 2-242,-3 3 0,0 0 0,0 0 1,0 0 43,-1 0 0,1 5 0,-1 2 1,-2 3-1,-1 1-81,2 0 1,-1 4-1,0 2 69,-1 0 1,1 2 0,2 4 0,1 2 34,0 1 1,4 1 0,0-1 0,2 4 0,2 3 13,-2 0 1,3 1-1,-1-1 20,1 1 0,2-2 0,0-1 53,0-1 0,0-4 0,0 3 0,0-2-185,0-2 1,0-2 0,0-2-1,0-1 1,0-1-265,0 1 1,4-4 0,0-1-1,-2-3 52,0-1 0,3 1 0,1-1 0</inkml:trace>
  <inkml:trace contextRef="#ctx0" brushRef="#br0" timeOffset="28202">3141 5104 8357,'5'-12'102,"-2"6"0,4 1 0,2 2 0,1-1 0,2 1 0,3 1 1,4-1-64,2 0 1,1-1-1,0 4 1,1 0-447,-1 0 1,1-1-1,0-2 1,2-1-937,1 2 1211,0 1 0,1-4 0,2-1 1</inkml:trace>
  <inkml:trace contextRef="#ctx0" brushRef="#br0" timeOffset="28565">3968 4779 8355,'-6'-11'-1183,"-4"4"1737,3-1 1,-3 5 0,-1-4-117,0 2 0,-1 2 0,1 3-313,0 0 1,0 0 0,0 1-1,-1 1 27,1 2 1,-4 5 0,-1-2 0,0 4-71,0 4 0,1-1 0,4 5 0,0 1-229,-1 1 0,1 5 0,1 1 0,3 0-115,3 1 1,3-2 0,1-4-15,0 1 0,0-2 0,1-1 1,3-3 66,3-1 0,5-1 0,1-4 0,3 0 0,2-1-159,2-2 1,1-3 0,1-5 0,2 0 150,2 0 0,2-5 0,6-1 0</inkml:trace>
  <inkml:trace contextRef="#ctx0" brushRef="#br0" timeOffset="28822">4058 4902 8679,'-10'-1'0,"1"-1"0,3-3 0,0-2 1644,0-1-1554,3 3 0,-1 0 0,8 5 0,4 0 0,1 1 0,3 2 0,0 2 0,2 1-126,1 2 1,0 2 0,-3 3 0,2 0-281,1 2 1,-1 0-1,-2-4 1,-1 1-193,0-1 1,0 0 0,0 0-32,1 0 0,-1-1 0,0-1 347,0-2 0,0 1 0,0 3 1</inkml:trace>
  <inkml:trace contextRef="#ctx0" brushRef="#br0" timeOffset="29098">4203 4846 8355,'-6'-4'1537,"0"2"-1306,2-1 1,3 3 0,-3 3-378,3 5 1,1 2 0,0 1 0,0 0-87,0 0 1,-1 4 0,-2 1 0,-2 0 34,-1 1 0,2 1 0,-2-2 0,0 0-21,0 1 1,2-2 0,-2-3 0,1 2-105,2 1 1,-2-4-1,1-4 140,2 2 1,1 1 0,1 1 0</inkml:trace>
  <inkml:trace contextRef="#ctx0" brushRef="#br0" timeOffset="29699">4494 4757 8355,'-6'-5'1430,"1"4"-1222,0-9 1,3 14 0,-1-1 0,2 6-168,1 2 0,0 2 1,0 0-1,0 3 1,0 2 5,0 2 1,0 1-1,0 1 1,0 1-112,0-1 1,0 0 0,0 1 0,-2-1-163,-1 0 0,1 1 0,-1-1 0,1 0 61,2 1 1,0-6 0,0-1-88,0 0 0,0-3 1,0 2-1,0-3-358,0-1 1,0 1 0,2-2 409,1-3 1,4 3-1,4-4 1</inkml:trace>
  <inkml:trace contextRef="#ctx0" brushRef="#br0" timeOffset="30386">4740 4914 8355,'-8'-4'0,"2"-1"1678,1-1 0,1 2-915,4-4 0,0 7-878,0 1 0,-1 5 1,-1 6 98,-2 1 0,0-1 0,4 0 0,0 0-131,0 0 1,0 0 0,0 1-1,0-1-219,0 0 0,2-4 1,0 1-1,3-1 46,1 0 0,-2 1 0,3-3 69,2 1 0,1-3 1,1 1 91,0-3 0,1-1 1,-1 0-1,0 0 148,0 0 0,-1-5 0,-1-3 199,-2-1 1,-3-1-1,2 1 1,-1 1-1,-1 0 135,1-2 0,-4-1 1,3-1-64,-3 1 0,-1 4 267,0-1-503,0 6 1,0-2-98,0 8 1,0 2-1,0 5 33,0 0 1,0 4 0,0 2 0,0 0 0,0 2 40,0-2 0,0 4 1,0-2-83,0 2 1,0 1-1,0 1 1,0-1-1,0-1 6,0-2 0,1 2 0,2-4 0,0 2-72,0-1 1,-2-3-1,-1 3 1,0-2 38,0-3 0,0 0 0,0-2 50,0 0 1,0-3 0,-1-2 71,-3-1 1,2-1-1,-6-4 1,0 0-2,-2 0 1,-2 0 0,0-2-1,-2 0 1,-2-2 0,-1 0 0,-3-1-1,0-2 1,0-2-10,2 2 0,0-2-115,0 5 1,-2-4 0,5 2 0,1-2-1,2 2-226,0 1 1,1 0 0,1 1-565,3-3 599,2 2 1,0-5-1,-1 4 1</inkml:trace>
  <inkml:trace contextRef="#ctx0" brushRef="#br0" timeOffset="31256">5176 4735 9220,'-11'0'0,"-1"0"0,1 0 0,1-2 0,3-1 0,4-3 0,6 1 0,4 3 0,3 6 467,1 2 0,1 2 0,-1 4 0,0 3 0,0 4 0,0 2 0,1 2 0,-3 2-829,-1 1 0,2 2 0,-3-2 0,2 2-573,-2 1 735,3 3 1,-8-7 0,1 4-1,0-2 1,-1-2 0,2-2 0,-1-2-72,-2-2 0,-1 1 0,-1-5 218,-3-1 0,1-2 0,-3-1 1,0 0-53,0 0 0,-1-3 0,-1-2 0,0 0-50,0 1 1,-2-5 0,-3 2 0,0-3 0,-2-1-273,1 0 1,2-1 332,0-3 0,-4-2 0,-1-5 0</inkml:trace>
  <inkml:trace contextRef="#ctx0" brushRef="#br0" timeOffset="31506">5679 5115 8355,'-10'-1'2315,"3"-3"-1795,-3 3 0,7-4-189,-4 5-1327,4 0 1,-1 0-113,8 0 0,-1 0 583,4 0 0,1 5 0,3 1 0</inkml:trace>
  <inkml:trace contextRef="#ctx0" brushRef="#br0" timeOffset="32029">5925 4902 8355,'-8'0'258,"1"0"0,6 0 177,1 0 1,1-3 0,8-1 0,2 1-287,2 2 0,4-3 0,-1-1 0,5 1-111,4-1 0,1-4 0,-4 1 0,1 0-63,-1 0 1,-3-2-1,-1 3 1,1-3-144,-2-1 1,-1 0 0,-4-2 0,-1-1-77,0 0 0,-1-5 0,-1 4 142,-2 1 0,-5-3 0,2-2 0,-3-1 0,-1 1-42,0 0 0,-5 2 0,-2-3 230,-3 1 1,-5 5-1,-1 0 1,0 1-1,-2 3 5,1 3 1,-2 2 0,-3 5 0,1 0-32,2 0 0,-1 2 0,4 4 0,0 7 5,0 3 1,5 3-1,5 4 1,-1 3 7,1 4 1,4 6-1,-2 3 1,3-1 0,1 2 109,0 0 1,5 1-119,2 3 0,-1-4 1,2-1-1,1-2-61,0 0 1,3 0-1,-1-3 1,-1 0-129,-3-1 0,3 1 1,-2-1-1,2 1 0,1-2-123,0-2 0,-4 1 0,1-5 1,-1-1-496,-1-2 1,3-2 0,-5-2 323,-2-4 0,5 2 0,-1 1 0</inkml:trace>
  <inkml:trace contextRef="#ctx0" brushRef="#br0" timeOffset="32262">5947 5070 9272,'-7'-11'0,"1"0"0,1 0 0,2-1 326,2 1 0,2 4 0,3 1 1,3 1-1,3 2 0,1 2 1,2 0-1,2-2 0,3-1 1,3 2-1168,2 1 421,-1 1 1,4 0 0,3 0-1756,3 0 1543,-6 0 0,16 0 0,-7 0 1</inkml:trace>
  <inkml:trace contextRef="#ctx0" brushRef="#br0" timeOffset="32987">6573 4858 8355,'-11'0'364,"5"-5"1,0 2 701,2-4 0,3 3 541,-3-3-1464,3 4 0,2-1 1,1 8-248,2 4 1,1 1 0,-2 3-1,0 0 1,1 2-153,1 1 0,-4 3 0,4-2 0,-1 1 72,0-1 0,1-1 0,-3-4 0,3-1 89,1-3 1,-2 2-1,4-5 98,0-2 1,2-1 0,3-1-1,0-1-56,2-3 0,0-2 0,-3-5 0,2 0 0,1 0-6,-1-1 0,2 0 0,-1-2 0,-2-1 54,0 2 0,-2-1 1,0 0-1,-1 0 84,-2 0 0,0 1 0,-4 1 0,0 0 291,1 0 0,-4-1 421,3 5-677,-3 3 1,-1 2-1,-1 6 1,-2 5-64,-1 2 1,1 2-1,3 3 71,0 4 1,0 2 0,0 2-1,0 2 1,0 1-24,0-1 0,0 4 0,0-1 1,0 1-194,0-3 0,5 1 0,1 1 0,1-1 0,0 0-335,-2-2 292,3 4 1,-2-6 0,6 3 0,-2-2-117,-3-2 0,3-3 0,-4-2 0,2 0 1,-2-4-372,-1 0 1,-1-2 539,-4 0 0,-2-5 0,-1-2 247,-5-3 1,-7-1 0,-3-1 0,-4-3-3,0-3 0,-4-3 0,-1-1 1,-1-2 124,1-2-1,-3 3 1,4-3 0,3 3-180,3 0 0,0 5 0,5-1-534,1 0 1,2 2-1,1-1-962,-1 2 439,6-3 1,1 6-1,5-3 1</inkml:trace>
  <inkml:trace contextRef="#ctx0" brushRef="#br0" timeOffset="21788">-1476 6702 7416,'-4'-7'432,"-1"-1"0,0 0 0,-1-2-293,0-1 1,3-1 0,-2 1-1,2 0 1,-1 0 0,1 0-117,2-1 1,-4 1 0,-2 1 0,-2 2 0,0 1-163,2 2 0,0 2 0,-5 3 0,1 0 1,0 1 102,0 3 0,0-2 0,-1 7 0,1 2-32,0 3 1,4 4-1,-1-1 1,1 0 54,1 3 0,-1 6 1,5 4-1,-2 2 21,2 2 1,2 0 0,2 1 0,3 1 9,1 0 1,-2-4 0,2 6-18,-1-4 1,3 0 0,-5 0 0,1-1 0,0 1-85,0-1 1,-1-1-1,-3-2 1,0-4-128,0-2 1,0-2-1,0 1-163,0-1 1,0-5 0,0-2 172,0-2 0,0-2 0,0 0 0</inkml:trace>
  <inkml:trace contextRef="#ctx0" brushRef="#br0" timeOffset="21997">-1789 7071 8355,'-6'-11'-110,"1"5"1,5 0 0,1 3 0,3-2 0,3 0 0,3-1 491,1 0 1,0 3-1,1 0 1,0 1 0,2 1-608,1-3 1,1 3 0,-1-3-1,3 3-521,3 1 1,2-5 0,-1-1 0</inkml:trace>
  <inkml:trace contextRef="#ctx0" brushRef="#br0" timeOffset="22552">-973 6881 8215,'-11'0'0,"0"0"0,0 0 63,-1 0 1,1 1 77,0 3 1,1-1 0,1 4-1,2 2 1,-2 1 0,0 1-1,1 1 1,2 2-92,1 1 1,-3 1 0,3-2 0,0 2-191,0 1 1,0-3 0,3 1 0,-2-3 85,2-1 0,-3 6-231,1 1 0,0-5-393,4-2 1,-5-3 0,-1 4 0</inkml:trace>
  <inkml:trace contextRef="#ctx0" brushRef="#br0" timeOffset="22312">-1174 6915 8355,'-11'0'-274,"-1"0"0,5-4 1,0 0 922,-2 2 0,4 2-471,1 3 0,4 0-49,4 4 1,2 1 0,5 3 0,0 0 0,2 2 38,2 2 0,-3-2 0,4 5-305,1-2 0,-4 2 1,5-3-1,-1 0 1,-1 0-103,0 0 0,0 0 0,-2-4 0,1 0-128,-1 0 1,2-1-1,-1-2-100,-2-4 0,0 2 0,-2 0 0</inkml:trace>
  <inkml:trace contextRef="#ctx0" brushRef="#br0" timeOffset="22833">-761 7094 8355,'-5'6'719,"4"-1"1,-4 0-1,4 1 1,-1 1-778,-2 1 1,0-1-1,3 4 1,-2 1-9,0-1 0,-2 0 1,2 1-189,-1 3 1,-3-2 0,2 2 0,0-3-243,0-1 1,0-3-1,3-1-1112,-2 2 1367,0-4 0,4 0 0,0-5 0</inkml:trace>
  <inkml:trace contextRef="#ctx0" brushRef="#br0" timeOffset="13636">-2236 6535 8355,'5'-7'-537,"-4"1"1348,3 2-353,-3 3-388,-1-4 0,-5 5 0,-2 0-73,-3 0 1,-2 0 0,1 0-1,-1 1-145,-3 3 0,-4 2 1,-6 6-1,-3-1 96,-4 0 0,-1 0 0,-7 0-56,2 0 0,-4 1 1,2-2-1,0-2 145,3 0 1,2-1 0,2 3-1,-1-1 1,2-3 110,2-1 0,3 2 0,4-2 0,2 0-47,3 0 0,-2 3 0,5-4 0,1-1 53,2 2 1,1-2-132,-1 4 0,7-4-13,5 0 1,7-1-1,8-2 1,4 0 10,6 0 0,4 0 1,6 0-1,3 0 1,6 0-1,4 0 0,3 0-25,2 0 24,-3 0 1,0 0-1,-6 0-105,1 0 1,-5 3 0,-4 1-1,-5 0 1,-6 0-118,-5-1 0,-4 5 0,-6-3 0,-2 0 77,0 0 1,-6 3 0,0 0 0,-7 2 76,-6 1 0,-12 0 1,0 2-1,-6 0 29,-6 2 0,0 4 1,-7-3-1,-1 0 66,-1 0 0,-3 3 0,5-3 0,-3 0 87,0 0 1,-6 3-1,7-3 1,-2 0 12,0 0 0,5 0 1,1-2-1,3 1-53,4-1 0,1-2 0,6-1-51,1 0 0,7 1 0,3-1 0,4 0-47,3 0 0,3 0 0,5 1 0,1-3 50,3-1 0,4 2 0,6-4 0,5 2 34,2-1 0,7-3 1,3 2-1,3-1-14,4-3 0,4 0 0,0-2 0,4 1 10,3 3 0,0-3 1,0 3-1,2-3-11,0-1 1,2 0 0,-5 0 0,0 0-85,-2 0 0,-3 0 0,-2 0-38,-4 0 0,-7 0 1,-4 0-1,-2 0-17,-2 0 1,-4 4 0,-4-1-191,-1 0 1,-6-1 89,1 2 0,-6-2 79,2 6 0,-4-6 1,-3 3-610,0 0 216,-1-3 1,3 6 7,-3-4 1,3 0 0,-4-4 0</inkml:trace>
  <inkml:trace contextRef="#ctx0" brushRef="#br0" timeOffset="24185">-1409 6803 8355,'-11'0'-201,"0"0"0,3 0 1,1 0 355,-2 0 0,3 0 0,-2 0 1,1 1-1,0 2 309,-1 0 1,1 6 0,-3-1 0,1 1-288,2 3 1,-1-1 0,-2 0 0,1 1-166,2 3 0,3-1 1,-2 5-1,1 0 86,3 3 1,0 0 0,2 0 0,0 1-150,0-1 0,0 4 0,0 0 0,2-1-249,1-1 1,4 2-1,2 0 1,1-1-85,2-2 1,-4 0-1,8-2 27,1-3 0,-3 2 0,8-5 0,2-1-269,4-2 0,2-2 482,3-2 0,6 2 0,0-4 0</inkml:trace>
  <inkml:trace contextRef="#ctx0" brushRef="#br0" timeOffset="23469">-649 6948 8355,'0'-7'2148,"0"-1"-125,0 6-1870,0-8 0,1 12 1,2 0-1,1 3-350,-2 3 0,3 2 0,-1 1 0,-2 1-183,0-1 0,1 0 1,2 0 89,2 0 0,-4 0 1,5-1-1,0-1 100,2-1 0,2-6 0,0 3-208,3 0 1,-1-4 0,3 3 0,0-3 130,1-1 0,-5-4 1,2 0-1,-2-3 304,-2-1 1,0-2 0,0-3 46,0-2 1,-4 3-1,-2-3 1,-2 3 865,1 0 1,0 1-353,-4 0 0,0 4-226,0-1-404,0 6 0,0 5 1,0 9 66,0 0 1,0 4 0,0 0-1,0 2-90,0 2 1,0-3 0,0 2-33,0 0 1,0 3-1,1 0 1,1 0-24,2 1 1,1-1-1,-2 0 1,0-1-1,1-1-53,1-1 1,-2-2 0,3 2-1,-1-3-73,-3 0 0,-1-3 95,-1 2 1,0-3 155,0-1 0,-1-1 0,-3-2 0,-3-5 61,-3-1 1,-1-2 0,-1-2 0,-2 0-57,-1-2 1,-4-1-1,3 1 1,-1-2-12,-3 0 0,0-4 0,0 3-195,2-3 1,-1-1 0,-3-1 0,0 2 0,4 2-280,3 0 0,-1 1 1,1-4 275,1-1 0,-3-4 0,-1-1 0</inkml:trace>
  <inkml:trace contextRef="#ctx0" brushRef="#br0" timeOffset="23819">-134 6725 8974,'-7'0'718,"2"0"0,7 0 1,1 1-526,5 3 1,2 2 0,2 6-1,2 2 1,1 2-209,-2 1 0,3-2 1,-1 4-14,-1 1 1,0 1 0,-1 1-189,2 1 1,-4-1 0,-3 0 0,-1 1-86,0-1 1,1 0 0,-4 1 0,-1-1 0,-2 1-46,-1-1 1,-5-1 0,-4-1 0,-3-3 114,-3-1 1,-6 3 0,0-3-1,-6 0-36,-1 1 0,-2-3 0,-5-2 0,-2-1 141,-4 0 0,-2 0 0,-2 0 0</inkml:trace>
  <inkml:trace contextRef="#ctx0" brushRef="#br0" timeOffset="17751">-2739 7541 8355,'-12'0'712,"5"0"-573,0 0 1,4 1 0,-2 3-42,0 3 1,4 3 0,-3 1 0,3 0-73,1 1 0,0 3 0,0 1 0,0 0-100,0 0 0,0 4 0,0-1 0,0 0-79,0 0 0,0 1 0,1-4-7,3 1 1,-3-3 0,3 2 0,-2-1-1,1 0-181,1-1-249,4-7 1,-2 3-1,6-4 1</inkml:trace>
  <inkml:trace contextRef="#ctx0" brushRef="#br0" timeOffset="17479">-2907 7574 8355,'-7'0'-271,"-1"0"850,6 0 1,-3 2-270,5 1 1,0 5-350,0 7 0,0-2 0,0 5 0,0-1 0,0 0 89,0 3 1,0-2 0,0 0-176,0 2 1,0 0 0,0 0 0,0-3 0,0 1-353,0-1 0,3-3 0,2 1 0,2-4 87,1-4 1,7 3-1,3-3 1</inkml:trace>
  <inkml:trace contextRef="#ctx0" brushRef="#br0" timeOffset="17215">-3119 7809 8297,'0'-6'430,"0"-4"1,0 7 626,0-4-894,0 4 1,1-3 108,3 3-148,-3 1 1,4-4-127,-5 2 1,-1 3-1,-3-3 60,-4 3 0,-2 1 0,-1 0 1,-1 0-325,-3 0 1,2 0 0,-3 1 0,1 2 126,0 1 1,-1 3 0,3-2-1,-2 1 98,1 3 0,-2-3 0,2 2 1,3 0 46,2 2 0,3-2 0,-2-1 0,1 2 55,2 1 0,2 1-23,3 0 0,0 0 0,1-1 0,3-1-43,3-2 1,4-4-1,4 1-105,4-3 1,-1-1 0,4 0 0,1 0-92,1 0 1,-4-1-1,-2-2 1,1-2 0,-2-1 34,-2-3 0,0 3 0,-3 0 0,-3 0 5,-3-1 1,2 4 0,-4-5 195,-2 0 1,-1 1-1,-1 0 1,0-2 30,0-1 1,-3 3 0,-2-1 77,-2 0 1,0-1 0,-3 0-16,3 2 0,0 4 431,4 0-528,1 1 1,-3 4-1,5 1-33,0 5 1,0-2 0,0 1 0,0 2 0,0 1-14,0 1 0,0 4 0,0 0 0,0-1-136,0-2 1,0-1 0,0 1 0,2-3-124,1-1 1,4 1 0,4-6-1,0 0-84,0-2 1,5-1-1,2 0 1</inkml:trace>
  <inkml:trace contextRef="#ctx0" brushRef="#br0" timeOffset="18477">-2628 7708 8355,'0'7'-255,"-1"-2"0,-1-7 565,-2-1 412,0 1 1,6-6-20,1 4 0,0 0-758,4 4 0,-4 2 1,2 1-23,0 5 0,-4 2 0,3 1-71,-3 0 0,0 0 1,2 0-1,0 1 0,1-1 25,1 0 1,-3 0-67,6 0 0,-1-3 0,5-2 1,0-1-1,2-3-49,1 0 1,1-2 0,-3-2 0,2 0 45,-1-2 1,-2-5-1,0 2 1,-3-3 170,-1-1 1,1 0 0,-6 0 0,0-1 192,-2 1 1,3 0 0,0 0 0,-2 0 568,-1-1 0,-1 1 408,0 0-842,-5 0 1,3 5-51,-6 2 1,6 4 0,-2 4-281,3 3 0,1 4 1,0 3-1,0 2 1,0 2 47,0 1 0,0 6 0,0 1 0,0-1-117,0-1 0,1 2 1,2 1-1,2 1 46,1-1 0,0-1 1,3-4-1,-2 1-113,2-1 0,0-1 1,-1-1-1,0-3-205,0 0 0,-1 1 1,-1-3-1,0-2 72,0-5 1,-3 2 0,2-4-194,0 1 484,-4-2 1,-1-5-1,-8 0 1,-2 0-1,-2-2 1,-2 0-1,-3-3 998,-4-1-865,6-2 0,-15 1 0,8-1 0,-2 1 25,1 1 0,0-3 0,1 5 0,1 2-115,2 0 1,-1-1-1,5-1 1,0 2-50,-1 0 0,4 2 0,-3 0 0,3 0-377,0 0 0,5 0 0,-1 0-1105,0 0 1113,-2 0 1,-1 0 0,-1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22:21.564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12242 11 8355,'-33'0'-79,"2"0"1,3 0-226,1 0 1,-3-1 0,2-1 319,0-2 1,2 0 0,-4 4 0,0 0 0,0 0-1,2 0 0,0 0 1,-3 0-25,2 0 0,-4 1 1,-2 2-1,-1 1-4,-1-2 1,-1-1 0,2-1-1,-3 2 1,-1 0 3,-2 2 1,2 1 0,-1-3-22,-1 2 1,-5 1 0,-3-3 0,-1 2 15,-2-1 0,-1 2 0,0 0 0,0 0 12,1 0 1,-4-1 0,3-1 0,-3 1-2,-2-2 0,-8 1 0,2-1 0,2 2 19,1-2 0,-3 0 0,0-1-2,-4 3 1,4-3-1,-2 3 1,1-3-1,2-1 2,0 0 0,-5 0 0,2 0 0,0 0 12,2 0 1,-5 0-1,2 0 1,-1 1-20,0 3 0,-3-3 0,6 3 0,1-3-66,-1-1 1,-9 0 0,6 0 0,0 0 17,2 0 0,-6 0 0,3 0 0,0 0 0,0 0-34,2 0 0,-1 0 0,-4 0 32,6 0 0,-7 0 0,3 0 0,0 0-27,1 0 1,2 0-1,-3 0 55,-3 0 1,4 0 0,1 0 0,-1 0 0,2 0-19,-1 0 1,-1 0 0,-2 0 143,-2 0 1,8 0 0,-1 0 0,0 0-55,-2 0 1,3 0-1,-2 0 1,-1 0-1,3 0-13,1 0 0,-5 0 1,7 0-1,0 0 0,-1 1-22,1 3 0,2-3 0,-1 3-20,1-3 0,-6 3 0,2 0 0,2-2-31,1-1 1,-2 3-1,3 1 1,0 0 17,1 0 0,-4 4 0,2-3-62,-4 0 0,8 4 1,-7-4-1,1 2 28,0-1 0,4 1 0,-3 3 0,1-1 42,0-3 0,0 3 0,-1-2 1,2 1-1,1 1 9,1-2 0,-5 2 0,3-3 1,2 2-1,-1 0 57,2-2 1,3 1 0,-4 3-54,1 0 1,2-4 0,2 1 0,0 1 13,2 0 0,0 1 1,-3-1-1,2-1-15,1 0 1,0 2 0,-3 1 0,2 1 6,0-1 0,1 0 0,-4 0-18,0 0 0,4 0 0,1 1 0,0-1-6,0 0 1,3 0-1,-4 0 1,0 1 0,0-1-3,-1 0 1,5 0-1,-4 1 1,0 2 0,1 1 2,2-1 1,-4-2 0,1-1 16,2 0 0,-1 2 0,3 1 1,-1 0 2,-1 0 0,3 0 0,-4-1 0,2 2-11,1-1 1,-1-2 0,0 1-1,2 1-5,1 0 1,-2 1 0,-1-3-1,2-1 7,1 0 0,5 0 1,0 0-3,-1 0 0,2 1 1,-1-1-1,0-1 9,1-3 1,1 3 0,3-2 0,-2 0 0,2 1-1,0-2-43,-1 2 1,2 1 0,-2 1 1,2 0 1,0-3-1,1-1 1,-2 2-9,0 1 1,5 1-1,-4 2 1,4 0 4,0 2 1,2 0-1,-1-4 1,0 0-5,2 1 1,-1 2 0,3 1-1,-2 0 1,-1 0-13,3 0 0,1 1 0,0-2 33,-1 1 0,0 3 1,4-1-1,-1 0-10,1 3 1,0-3 0,-1 2-1,2 0 1,1-1-13,2 1 1,4-1 0,-1 4-9,3-4 1,1 3 0,-1-2 0,2 2-4,3 1 1,-2 1 0,4-1 0,0 0 8,0 1 1,-2-1-1,2 1 1,0 0-3,0 3 0,-2-2 0,2 3 0,-2-1-2,-1 0 0,-1 5 1,0-1-1,2 1 34,-2-1 1,-1 1 0,-1-4-1,0 2 2,0 2 1,-5 1 0,-2 2 0</inkml:trace>
  <inkml:trace contextRef="#ctx0" brushRef="#br0" timeOffset="1986">-45 2359 8355,'-5'29'0,"0"2"-465,-2-5 1,-3 0-1,4-4 340,0 1 0,-3 3 0,4 0 98,-1-1 0,3 2 0,0-1 0,0 0-34,-1 1 1,3-2 0,-3 4 0,3-1 73,1 1 1,0-4 0,0 2 0,0-1 11,0 0 0,4 4 0,0-4 0,-1-1-42,2-1 1,-2 2-1,3 1 1,0 0-26,0 1 1,-2-2-1,4-4 29,0 1 1,2-1 0,1 0-1,1 1 1,-1-2 27,0-3 1,0 3 0,0-3 0,0 0 36,1 1 0,-1-4 0,0 2 0,0 1 11,0-1 1,4-2 0,0 2 0,-1 0-33,-2-4 1,3 3 0,0 1 0,0-1 2,1 0 1,-3 0 0,3-2 0,0 1-25,2-2 1,0 1 0,1 0 0,0 1 0,3-2-42,0 0 0,1-2 1,2 0-96,1 0 1,4 3-1,-2-1 67,0 1 0,2-8 0,2 6 1,-1-3-1,-1 1 2,1 2 1,0-2-1,-1-2 83,-4 0 1,3-1 0,-1 4-1,1 0 1,-2 1 59,0-1 0,-2-4 0,5 1 1,0 0-24,-2 2 1,5 2 0,-5-1 0,2 0-56,0 0 1,0 0-1,3 0 1,1 1-28,-1-1 1,1 0-1,1 0 1,1 0-79,1 1 1,2-1-1,-2 0 57,4 0 0,-1-1 0,1-1 0,1-3 22,1-1 0,-1 2 0,3-3 0,4-1 17,0-2 1,6-1 0,-4 0 0,0 0 0,-1 0 1,-1 0 0,2 0 0,5 0 80,0 0 1,0 0 0,0 0-1,1 0 1,1 0-56,2 0 0,3 0 0,-2 0 0,1 0-2,3 0 0,-3-4 1,2 0-1,1 1-57,-3-2 1,9 3 0,-9-3 0,3 2 23,1-1 1,4-3 0,-5 3 0,0 1 2,0 2 0,1-3 0,3-1-25,1-1 0,-5 4 1,2-2-1,0 3 0,3 1 0,-6-4 1,2 0-1,-3 2 0,0 1 36,1 1 1,-3 0-1,-1 0 1,-3 0 20,-1 0 1,1 0-1,1-2 1,3 0 12,1-2 1,0 0 0,3 4-1,-2 0-21,2 0 0,-3 0 0,2 0 0,2 0-27,0 0 0,4-1 0,-6-1 0,3-2-11,0 1 0,10 1 0,-6-1 5,0 0 1,2-5-1,-1 5 1,0-1 10,1-1 0,-1 4 0,-2-4 0,5 1 28,2 0 1,-3-3 0,1 3 0,0 0 0,-1 1-5,1-1 1,-1-1 0,6 2 0,-1-2-11,-1-1 1,7 4 0,-7-3-1,2 1-24,-1 0 0,1-1 0,2 3 0,2-2-23,0 2 0,1-3 0,-3 0 0,2 0-3,1 0 0,3 0 0,-2 2 1,1-2 13,-2-1 0,6 2 0,-4-2 28,0 1 0,-1-2 1,1 2-1,-2 0 26,2 0 1,-2-3 0,1 3 0,0 0 0,1-1-6,-1 0 1,5 2 0,-4-2 0,0 0-27,1 0 0,-5 2 0,0-2 0,1 0-5,1-1 1,0 4 0,0-5-1,1 1-8,-1 0 1,5-2 0,-3 2 0,0 0-7,1-1 0,1 1 0,0-4 0,-1 1 17,-2 2 0,5-2 0,-3 3 1,0-3 13,0-1 0,2 1 0,-7 1 0,1 2 0,2-2-18,-1-1 1,-1 3 18,-2-1 1,-1 2-1,4-3 1,2 2-1,0-1-87,-1 2 1,1-2 0,-4 3-1,2-2 25,2-1 0,-4 1 0,-1 0 0,-3 0 13,0 0 0,3-3 0,0 3 0,-3-2 83,-3 2 1,1-3 0,-4 2 0,2 0 44,-1 0 1,1-2-1,3 3 1,-1-2-29,-2 2 0,2-3 0,-3 4 0,1-2-60,-5 1 1,9-1 0,-8-3 0,1 1 40,1 3 1,-4-3 0,5 1-89,-2-5 1,-1 4-1,-4-3 1,1-1-1,0 2 22,-1-1 0,5-2 1,-7 0-1,0 1 3,0-3 1,-2 5 0,0-4 0,0 1-3,-1 0 1,-1-4-1,-5 3 1,0 0-10,0 0 0,-1-4 1,-3 3-1,-4-2 25,-2 0 1,-2 2-1,-3-3 1,-4 1 5,-2 0 1,-2-3 0,-1 0 0,-3 1-19,-7 2 0,0-2 0,-8 1 0,0-3 17,-1-3 1,-4 0-1,-1 3 16,-4 1 1,-3-2 0,-1-1 0,-1-1 54,-3 2 0,-2 0 1,-7 2-1,0-1 1,-4 1-34,0-1 1,-2 0-1,-3-2 1,0-1-3,-1 1 1,0-2 0,-2 1 0,-2 0 10,-2-2 0,0 3 1,-2-3-1,2-1 52,-2 1 1,-2 2 0,0-3 0,-1 2-3,1 2 1,-1-2 0,-1 0 0,-1 3-115,-1 0 0,-3-2 0,4 0-75,0 1 0,3-2 0,-7 1 0,0 0 0,2-1 72,-1 1 0,-2-5 0,3 1 0,-1-1-73,1 2 0,-5-2 0,4 3 0,-2 1 79,0 0 0,0-4 0,-4 1 1,0-1 84,1 1 0,-2-2 0,-2 3 1,0-1 23,1 0 1,-4 4-1,-1-2 1,-3-1-110,-1 1 0,-1 3 1,-3-1-1,-2 2-67,0 2 1,-4-2-1,3-1 1,-2-1 59,2 1 0,-5-2 0,4 1 0,2 0 25,0-2 1,4 5 0,-6-4 54,0-1 1,7 3-1,1-3 1,1-1 3,0 1 0,3 2 0,1-3 0,2 2 0,1 2 20,2 1 1,0-2 0,-1 0 0,0 1-54,4 2 0,-3 0 0,2 0 1,-2-1-75,3 2 0,-6-3 0,6 6 0,-2-2-3,-1-1 1,6-1-1,-7 2 1,1 1 23,4 2 1,-6 0-1,2-1 1,-2 1 19,2 2 1,-5-4-1,7 3 1,-3-2 2,-3 0 0,3 5 1,-6-4 13,0 2 1,2 1 0,-1 3-1,-1-2 1,-2-1-8,-1 1 1,0 6-1,0 0-20,0 0 0,-3 3 0,-1 0 1,0 1-1,1 0-157,-1 2 0,-1 0 0,3 2 0,-2 0-114,2 0 150,-4 5 0,5-3 0,-4 3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21:50.677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23 322 8245,'-5'-3'163,"5"-1"0,1-1 0,7 2 1,0-2-1,3-1 0,3-1 0,2-1-160,2 1 1,-3-1-1,3-3 1,3 0-146,4 0 0,-1 0 0,3 0 0,-1-1 55,0 1 1,4-4-1,-3 0-119,2 2 0,-3-5 0,3 1 34,-2 0 1,-2-1-1,-5 4 1,-3 0-14,-1 0 1,-5 3 0,-4 2 207,-2 2 1,-7 4-1,-5 1 1,-3 3 65,-1 3 0,-4 4 0,-1 1 1,-2 3 30,-2 3 0,3 4 1,0-3-1,0 1-6,4 3 0,2 1 0,2 2 0,3-1-57,1 1 1,1 4 0,4 3 0,0 1-53,0-1 1,5 2 0,2-2 12,3 2 1,0 0 0,-1-1 0,-2-2-61,2-2 1,-3 1 0,1-4-1,-2 2 23,-3-1 1,3-5 0,-1-2 0,-2-2 0,-1-3 67,-1 0 0,-5-2 0,-2 0 0,-2 0-13,2 1 1,-7-5 0,2 0 0,-3 1 4,-1-2 0,-4-1 1,0-5-1,-4 0-23,-2 0 1,0 0 0,4-1 0,-1-3-56,1-3 0,0-3 1,-1-1-1,1-1-102,0 1 0,4 0 0,3-1 1,3-2 73,1-1 0,1-1 1,2 2-579,5-1 0,1 0 433,2 4 1,0 0 0,0 0 0</inkml:trace>
  <inkml:trace contextRef="#ctx0" brushRef="#br0" timeOffset="739">727 434 9048,'0'-6'176,"-5"1"0,-2 6 1,-3 3-1,0 3 1,1 3-1,3 1 1,0 2-1,1 1-536,0 0 333,1 1 1,4 2 0,1 1 0,3 2-1,3 0-15,3-1 1,3-6-1,2 2-148,3-2 1,3 0 0,2 0 0,-1-5-11,1-1 0,-1 0 0,0-3 1,1-2 172,-1-1 1,-5-2 0,0-1 0,-4-3 108,-2-1 0,3-1 0,-8-1 0,0 0-120,-2-1 0,-3 0 1,-1-3 128,0 1 0,0 0 1,0 0-1,-1-2-192,-3-2 1,-2 2 0,-6-5-1,-2 2 1,-1 3 33,2 0 1,-5 1 0,1-2-1,-1 0-10,4 5 0,-3-3 0,2 6 0,2 0 0,0 2-562,2 3 330,0 1 0,10 0 0,2 0 1</inkml:trace>
  <inkml:trace contextRef="#ctx0" brushRef="#br0" timeOffset="740">1230 434 9151,'0'-7'1806,"0"-1"-2038,-5 6 1,4-2-120,-3 8 0,3 3 0,1 7 0,0 2 132,0 1 1,0-2 0,0 3 64,0-2 0,0 2 0,0-1 1,1-1-1,2 0-55,0-2 1,5-2-171,-4-1 0,4 0 0,-1 1 1</inkml:trace>
  <inkml:trace contextRef="#ctx0" brushRef="#br0" timeOffset="1730">1241 266 8355,'2'-5'-135,"1"5"1,5 5-454,2 2 0,1 3 0,0-4 0</inkml:trace>
  <inkml:trace contextRef="#ctx0" brushRef="#br0" timeOffset="1731">1543 378 8355,'-11'0'142,"5"0"1,-4 0-1,2 1 1,0 3 120,0 4 0,2 2 1,4 1-271,-2 0 0,0 1 1,4 2-1,0 2 1,0 0 13,0 0 1,0-1 0,0-2-100,0 2 0,0-3 0,0 3-31,0-3 0,0-4 156,0-1 62,0-4 1,0-7 0,1-7-1,2-3-165,1-2 1,3 2 0,-2-4-19,1-2 1,2-1 0,3-2-1,1 1 1,2 0 24,1-1 0,0 2 0,-4 1 0,0 3 96,0 1 0,-3 1 0,-1 4 0,2 0-3,1-1 1,1 5 73,0 0 1,0 4 0,1-1-53,-1 3 0,-1 6 0,-2 2 0,0 3 35,1 2 1,-1 4 0,1 4-1,-3 3-23,-1 3 0,-1 5 0,-4-2 0,0 0 0,0-3 0,0-3 0,0 0 0,0-1 0,0-1-221,0-2 1,0-2 0,0-3-257,0 1 1,1-2 0,2-4-104,0-2 1,6-4 0,-2 1 176,3-3 0,6-11 0,2-2 0</inkml:trace>
  <inkml:trace contextRef="#ctx0" brushRef="#br0" timeOffset="1940">2057 468 8674,'5'-10'372,"4"2"1,5 3-341,4 0 1,9 4-1,4-4 1,3 1-263,4 1 0,3-1 0,-4 4 0,-1 0 0,-3-1 0,-1-2 0,-4-1-322,-1 2 1,4 1 0,-2 1 0</inkml:trace>
  <inkml:trace contextRef="#ctx0" brushRef="#br0" timeOffset="1732">2225-2 8355,'-4'-15'0,"1"0"921,0 2-330,-3 5 126,5-2 1,-4 4-615,5-5 1,0 6 0,0 5-139,0 6 1,0 10 0,0 7 0,0 8-51,0 8 0,0 2 1,1 9-1,2 0-29,0 2 0,5 3 1,-3 1-1,0-1 1,1 0 37,0-3 1,-2-2 0,3-7 0,1-2-106,-2-3 0,4-5 1,-3-3-1,2-4-84,-2-2 0,3-3 0,-3-3 1,0-3-1,-1-2-187,-1-2 1,0-1 0,-2-1 167,0-2 1,1 0 0,-4 5 0</inkml:trace>
  <inkml:trace contextRef="#ctx0" brushRef="#br0" timeOffset="6471">3399-69 7689,'6'-5'0,"-2"-2"0,-2-3 354,2-1 1,-3-1 0,3 1-89,-3 0 1,-1 4 0,0-1-215,0-1 0,0 3 1,0-1-191,0-2 0,0 5 0,-1 4 0,-3 8 0,-3 5 0,-4 9 0,-3 5 0,-2 8 39,-1 3 0,-2 7 0,-2 5 0,2-1 79,4 1 1,-1 3-14,1-1 0,-3 2 0,3-2 33,1-3 1,2-1-1,0-2 1,3-5-10,1-5 0,-1 2 0,6-6 0,0-3-76,2 0 0,1-3 1,0-4-1,0-1-27,0-2 1,6-2-1,4-3 1,5 0-259,2-4 0,3 1 175,6-4 0,-2-2 0,3 0 1</inkml:trace>
  <inkml:trace contextRef="#ctx0" brushRef="#br0" timeOffset="6855">3690 378 8692,'-5'0'-219,"5"0"1,5 4 0,6 1 235,0 1 1,-1 2-1,-1 4 1,-2 2 44,2 1 0,1-1 0,1-2 0,0-1 0,0 0-96,0 0 0,1 0 0,-1 1 0,0-1-61,0 0 0,0-1 0,2-1 1,0-2-36,2 2 1,0-3 0,-2 0 0,0 0-159,2 1-53,0-5 0,1 8 0,2-4 1</inkml:trace>
  <inkml:trace contextRef="#ctx0" brushRef="#br0" timeOffset="7244">3947 468 8355,'-8'-10'-105,"2"1"1,0 2 104,0-2 0,2 4 0,-2 0 1189,1 0-980,-4 4 0,8-5 0,-4 3-321,0-1 0,2 6 0,-3 5 0,1 3 1,3 1-1,1 2 85,1 1 0,0 4-145,0 4 0,0 1 0,0-1 0,0 0 0,0 1 0,0-1 0,0-1 1,0-1-1,1-3 0,1 0 0,2-3-1440,-1 3 1612,3-10 0,-5 8 0,4-9 0</inkml:trace>
  <inkml:trace contextRef="#ctx0" brushRef="#br0" timeOffset="7498">4182 602 8120,'6'0'20,"-1"1"0,-5 3 0,0 3-107,0 3 1,0-1 70,0 2 0,0 1 1,0 7-1,0-4-66,0-3 1,0 0 0,0-1-66,0 0 0,1 0 0,2 0 0,1-1 0,1-1-161,0-2 0,4-4 0,-3 2 1</inkml:trace>
  <inkml:trace contextRef="#ctx0" brushRef="#br0" timeOffset="8160">4573 322 8420,'-6'-11'374,"1"5"0,3 1 0,0 6-543,-2 3 0,1-2 1,3 7 124,0 4 0,0-1 0,1 5 0,1 1-39,2-1 0,5-2 0,-2 2 0,2 1 0,0-2-36,-2 0 0,0-1 0,5-5 0,-1-3 2,0-3 0,-4 1 0,1-1 79,1-2 0,1-2 1,-1-3 46,-1-5 0,1 2 0,-4-2 0,0 0 48,-1-2 0,1-1 0,-2-1 0,2 1 70,1 0 1,-3 0 0,0 0-65,-1 0 0,1-1 0,1 1 95,-1 0 0,-1 4-33,2-1-199,-3 6 1,5 2 0,-3 8 0,2 5 78,1 2 1,-2 8-1,3 1 1,2 2-11,1 1 1,0 8-1,-2-1 1,0 0 1,0 1 0,-1-1 1,-1-1-1,0 1-28,0-1 1,0 1-1,3-2 1,-3-1 9,-1-1 1,3-5 0,-4 1-53,-2-2 0,3-3 0,-1-1 0,-2-3 44,-1-1 1,-1-1 0,-1-4 0,-3-1 61,-3-2 0,-3 0 0,-1-3 0,-2 0 47,-1 0 1,-5-1-1,-6-4 1,-2 0-1,-1-1 1,0-2 0,-1-2-1,0-1 1,-1-3-1,1-1 1,2-1 0,1 0-1,0-1-215,0-3 1,-1 2 0,6-3 0,1 1-412,2 0 0,4-5 118,-1 2 1,-2-8-1,-1-3 1</inkml:trace>
  <inkml:trace contextRef="#ctx0" brushRef="#br0" timeOffset="8536">5121 233 8355,'7'-11'-181,"1"0"1,-6 3-1,3 2 1558,0 1-479,-4-4-864,4 8 1,-4-2-124,3 11 0,1 1 0,4 10 0,-2 4 36,2 2 1,1 6-1,1 0 1,2 4-14,1 2 1,-2 4-1,0-3 1,-4 2-49,-4 2 1,4 1 0,-4-2-1,-2-4-31,-1-2 1,-1-3 0,-1-1 0,-1-2 48,-2-2 0,-5-1 1,2-5 56,-3-2 1,-3-2 0,0-3-1,-3 1-84,-2-2 0,3-4 1,-3-2-1,-2 1 1,-1-2-7,-2-2 0,1-3-184,0-1 0,-6-5 0,0-1 0</inkml:trace>
  <inkml:trace contextRef="#ctx0" brushRef="#br0" timeOffset="10537">6976 602 8355,'0'-6'-289,"0"-1"333,0 4 0,2 1 1,1-1-1,5 1-234,2 2 1,1-3 0,1-1 0,3 2-1,4-1-23,2-1 1,1 2-1,2-4-5,2 1 1,3-4-1,4 1 150,1-1 0,4-3 0,2 1 1</inkml:trace>
  <inkml:trace contextRef="#ctx0" brushRef="#br0" timeOffset="10303">7111 222 8355,'0'6'117,"0"-1"0,1-5 0,3 0 0,3 0 0,3-1 0,1-3-20,0-4 1,4 2-1,1-1 1,2-2-3,2-1 0,0-5 0,-1 0-215,0 2 0,-2-1 0,3 0 1,-2-1-1,-2 2-252,-2 0 1,-6 2-1,-2-1 1,1-2 75,-1-1 0,-4 0 188,2 4 0,-8 0 0,-3 1 0,-3 1 0,-2 3 71,-3 1 1,-2 1 0,-2 6 0,0 0 6,-1 2 1,-1 8 0,0 1 218,2 3 0,-1 0 0,5 6 0,2 6 0,0 4-93,2 5 0,1 1 0,3 5 65,3 3 1,3 6-1,1 0 1,1 3-67,3 1 1,2 0-1,5 0 1,-1-2 0,-1-2-167,-2-3 0,1-3 0,2-3 0,-3 0-96,-3-2 1,1-7 0,-1 1 0,-1-5 20,2-3 0,-4 2 1,3-6-1,-3-1-569,-1-1 550,0-5 1,0 0-1,0-5 1</inkml:trace>
  <inkml:trace contextRef="#ctx0" brushRef="#br0" timeOffset="10828">8072 121 8355,'-5'-11'65,"-1"5"0,-5-1 0,0 5 1,-1-2-1,0 2-34,-3 1 0,1 2 1,-4 3-1,-2 3 20,-1 3 1,-2 1 0,1 2 0,0 0-73,-1 2 0,1 5 0,1-1 0,2 2-7,4 1 0,-1 5 0,2 4 0,3 4 15,3 2 0,4 6 1,-2-4-45,1 1 1,1 2 0,5-3 0,2-2-98,0-2 1,6 1-1,0-7 1,3-1-1,3-2-31,-1-2 1,3-3-1,2-2-190,2-4 1,6-8-1,2-2 1</inkml:trace>
  <inkml:trace contextRef="#ctx0" brushRef="#br0" timeOffset="11082">8083 423 8355,'-11'0'177,"0"0"-197,5 0 0,1 1 0,5 3 0,1 3 0,3 3 0,3 3 0,3 0 0,3 4 42,1 0 0,3 0 0,4 3 0,0-1-62,2 1 0,2-3 0,-2 2 0,-1-1-127,0 0 1,-1 2 0,-1-4 0,-1 0-294,1 0 1,-3-1 0,1-4-64,-2 0 523,-1 1 0,1-1 0,1 0 0</inkml:trace>
  <inkml:trace contextRef="#ctx0" brushRef="#br0" timeOffset="11397">8318 412 8355,'0'-8'193,"0"1"1,-1 1 0,-3-2-23,-3 4 0,-3 3 0,-1 1 0,-1 1 0,1 3-157,0 4 1,0 3 0,-2 4 0,0 3-8,-2 3 1,-4 7-1,4 0 1,2 2-1,-1 0-328,-1 1 1,6-2 135,-2 0 1,4-4-1,-2 1 1,3-2-1,1-3-267,2-2 0,1 1 0,-1-6-32,0 0 0,-1-1 219,4-2 265,5-5 0,1-1 0,5-5 0</inkml:trace>
  <inkml:trace contextRef="#ctx0" brushRef="#br0" timeOffset="12197">8642 736 7375,'5'6'1145,"-4"4"-1065,3-2 0,-3 2-26,-1 1 0,0-4 1,0 1-1,0 0-60,0 2 0,0-2 0,-1-1 0,-1 2 15,-2 1 1,0 1 0,4 0-546,0 0 1,0 0 0,0 1 144,0-1 1,0-5-1,0-1 1</inkml:trace>
  <inkml:trace contextRef="#ctx0" brushRef="#br0" timeOffset="12528">8899 356 8355,'-11'0'-46,"5"0"1,0-4 764,2 0 1,3-1 33,-3 2-590,3 1 1,2-1-117,3 6 1,2 0-1,6 4 1,2 2-1,2 1 78,2 1 1,-3 0 0,2 1-485,-1-1 0,3 0 0,-3 0 0,0 0 0,0 0-28,-2 1 0,2-5 0,-1-1 0,0 1-163,1-1 0,-4-3 0,3 4 382,-2-2 1,3 3-1,1-1 1</inkml:trace>
  <inkml:trace contextRef="#ctx0" brushRef="#br0" timeOffset="12955">9268 356 8355,'0'-11'0,"-1"0"0,-3-1 586,3 1-384,-4 5 1,4-4 0,-2 3 394,0-3 1,-1 2 302,4 1-314,0 4-682,0-2 0,-1 6 0,-2 3 1,-1 5-170,2 5 1,0 4 0,-1 8 142,-1 4 1,-4 4-1,0 3 1,-2 3 18,-1-1 1,0 0 0,1-6 0,1 1-1,2-2-8,-2-2 1,3-3 0,0-4 74,1-1 1,-3-1-1,5-2 1,-1-4-1,0-3-546,0-1 0,1 1-386,3-1 1,0-6 788,0-5 1,5-5-1,1-6 1</inkml:trace>
  <inkml:trace contextRef="#ctx0" brushRef="#br0" timeOffset="13697">9537 9 8355,'0'-11'0,"-4"4"-122,0-1 0,0 4 567,4-3-104,0 5 0,5 2 0,3 7 1,2 4-277,1 4 1,5 2-1,2 7-67,-1 2 1,3 3 0,-4 4 0,0 1-86,0-1 0,3 2 1,-4 1-1,-2 3-74,0 0 1,-2-1-1,0 4 156,0 4 1,-4-4 0,-4 4 0,-1-1-184,-2-3 1,0-3-1,-2 0 1,-1 0 0,-5-4 42,-2-4 1,-1 0 0,-1-5 0,-2-1-72,-1-2 1,-4-2 0,4-1 0,2-2-75,0-2 1,-3-1 0,-1-4 0</inkml:trace>
  <inkml:trace contextRef="#ctx0" brushRef="#br0" timeOffset="14258">10252 602 8355,'0'6'227,"0"-1"1,5-5-1,4 0 1,3 0 0,3 0-1,-1 0 1,-1 0 0,1 0-350,1 0 1,5-4-1,-3 1-2357,1 0 2079,3 2 1,-4 1-1,6 0 1</inkml:trace>
  <inkml:trace contextRef="#ctx0" brushRef="#br0" timeOffset="13938">10308 468 8355,'-11'0'-149,"0"0"1,3 0-78,1 0 0,1 1 83,-2 3 1,4-3 13,8 3 1,2-4-1,7-3-148,2-1 1,-2 1 0,6 1 183,1-1 0,1-4 0,1-4 0</inkml:trace>
  <inkml:trace contextRef="#ctx0" brushRef="#br0" timeOffset="14994">11225 166 8355,'-8'-8'-70,"2"1"588,1-2 0,1 3 0,4-1 7,0-2 0,2 4-554,1 1 0,0 3 0,4 2 0,2 4-236,1 6 1,0 5 0,-1 7 0,-2 0-6,2 3 1,1-1 0,1 5 16,0 1 1,-5-2 0,-1 1 0,-1-1 53,0 0 0,-1-2 0,-3-6 1,0-2-34,0-4 1,0-3 235,0 0 0,-1-6 0,-3-4 1,-3-4 33,-3-6 1,-1-7 0,0-3 0,1-3-66,2-2 1,-2 1 0,4-2 0,-1-1 165,-1-1 0,4-5 0,-2 0 0,1-2 108,3-1 0,-3-3 1,1 6-1,2-3-33,0 2 1,4 2-1,0-1-50,2 1 1,1 6-1,-1-3 1,3 5-97,3 3 1,0 0 0,-1 4 0,-2 1 0,2 3-115,1 3 1,1 0 0,0 4-1,0 1 1,0 2 0,2 2 0,0 3-1,2 4-238,-1 2 0,2 6 0,-1 2 0,0 5 0,-1 2 0,-2 3-280,-2 4 514,-6-5 0,4 9 0,-4-9 0,-3 0 1,-3 2 92,-6-1 0,-1-7 0,-4 2-75,-2-2 1,2-5-1,-5-1 1,2-3-179,2 0 0,-3-1 0,0-1 45,-1-3 1,-3 3 0,4-4 0</inkml:trace>
  <inkml:trace contextRef="#ctx0" brushRef="#br0" timeOffset="15346">12052-136 8355,'0'-12'0,"-1"-1"0,-2 1 0,-2 2 580,-1 0 0,2 1-317,-3 2 1,3 2 0,-2 3 0,0 0-301,0-2 0,-3 2 0,-5 5 0,-1 5 0,0 2-33,-1 1 1,-1 6-1,-4 6 1,1 5-26,1 5 0,2 6 1,-3 5-1,3 3 18,0 0 1,3 3 0,2-2 0,2 0 31,3-2 0,-2-3 0,6-1 0,0-2 26,2-1 1,1-3 31,0-7 0,5 2 0,2-4 0,3-3-166,1 0 1,2-5 0,2-2 0,3-1-1,2-2 1,1-2-221,2-1 1,-3-3-1,6-2 0,-3-1 0,10 4 0,1-3 0</inkml:trace>
  <inkml:trace contextRef="#ctx0" brushRef="#br0" timeOffset="15919">12410 132 8355,'-6'-11'-20,"-3"4"0,5-1 57,2-1 1,-1 3 684,-1-1 0,3-1-371,-3-3 0,4 5 1,3 3-417,1 6 1,4 4 0,1 10 0,3 5 0,5 7-50,0 3 0,2 1 0,3 1 1,0 1-182,1 2 1,-5-2 0,1 2 102,1-2 1,-3-5 0,2-2 0,1 1-60,1-1 0,1-7 1,1 2-1,-2-3 1,-1-3-845,-2-2 999,-4-3 1,7 0-1,-4-1 1</inkml:trace>
  <inkml:trace contextRef="#ctx0" brushRef="#br0" timeOffset="16215">12700 110 8355,'-5'-11'216,"3"0"0,-4-1 0,0 1 578,-1 0-744,0 0 1,-1 5 0,1 2 0,-3 4 0,-2 4 0,-3 3 0,0 4 0,-1 5 0,-2 6-43,1 2 0,-4 6 1,3-2-1,1 0-113,2 3 0,-1 1 0,1 2 0,1-2 36,2-2 1,4 2 0,2-2 0,1 1-76,3-1 1,-3-3-1,1-4-54,2-1 0,0 0 0,2 0 0,2-3-128,1 0 0,-1-5 0,3 1-517,0-3 638,1-1 1,5 0 0,0 1 0</inkml:trace>
  <inkml:trace contextRef="#ctx0" brushRef="#br0" timeOffset="16461">13013 378 8355,'7'-1'-130,"-4"-3"220,-1 3 0,-1-4-155,3 5 1,-2 0 0,6 0-1,0-1 43,2-3 1,1 3-1,1-3 1,0 3-160,3 1 1,1-1-1,4-2 1,-3-1-268,-1 2 0,3 1 1,-4 1 381,-1 0 1,-2 0-1,-1 0 1</inkml:trace>
  <inkml:trace contextRef="#ctx0" brushRef="#br0" timeOffset="16744">13047 479 8355,'-5'6'512,"4"-1"0,-4-6-287,5-3 1,0 2-1,1-5 1,3 1-373,3 0 1,3 2-1,1-2-396,1 1 0,1 0 0,0 3-788,-3-2 1044,3 0 0,0-1 0,3-1 1</inkml:trace>
  <inkml:trace contextRef="#ctx0" brushRef="#br0" timeOffset="17327">13483 334 8389,'-1'-7'8,"-3"4"1,3 3 0,-3 3 0,3 5 0,1 2 0,1 1-23,3 0 1,2 0 0,5 0 0,0 2-25,1 2 0,-1-3 1,0 3-1,-1-1-60,-3 1 0,2-3 0,-5 3 0,-2-3-26,-1 0 1,-1 2 0,0 1 0,-1-1 32,-3-2 0,-5 0 1,-6-2 66,1-3 0,-2 2 0,0-6 0,0 0 48,-1-2 1,2-1 0,4 0 17,0 0 1,5-5-1,2-2 1,3-3-17,1-1 0,5-4 0,2-1 0,5-1-30,2 1 0,3-4 0,4 2 0,0-3-21,2-2 1,4 1 0,-3 1-1,2 1 64,-1 1 1,-2 2 0,-3-3 0,-3 3-7,-1 1 1,-1 1-1,-4 5 1,0 1 355,0 2-90,-4 4-175,-2-2 1,-10 6 0,-3 3-67,-2 3 1,-1 3 0,0 2 0,0 0 0,0 2 0,-1 2-45,1 1 1,4 2 0,-1 3-1,1 1-83,1-1 0,1 0 0,5-1 0,0-1-49,0-1 1,0-2 0,0 2-18,0-4 1,0 1 0,1-1 0,3-3-140,3-3 1,3 1-1,1-4 1,0 0 25,1-2 0,4 2 0,1 1 0</inkml:trace>
  <inkml:trace contextRef="#ctx0" brushRef="#br0" timeOffset="18578">14098 613 7437,'0'6'2648,"0"-1"-2924,0-5 113,0 5 1,1 1-1,2 6-30,0-1 1,2 0-87,-1 0 1,-3 1-1,3 2 1,-3 2 31,-1 2 0,0-3 1,0 3-1,0 1 27,0-2 0,-5 4 1,-1-3-1,-1 0 164,-1 1 1,1-5-1,-4 2 1</inkml:trace>
  <inkml:trace contextRef="#ctx0" brushRef="#br0" timeOffset="18185">14076 468 8355,'0'-8'-379,"0"1"0,0 3 890,0-3 920,0-1-766,0 2 1,0 0 63,0 2-1170,0 3 1,1-4-1491,2 5 395,-1 0 1156,8 0 1,-9 5 0,4 1 0</inkml:trace>
  <inkml:trace contextRef="#ctx0" brushRef="#br0" timeOffset="19789">14411 334 8355,'-11'-5'-188,"1"-2"1,1-3 286,2 3 0,4-3 1,-2 4 325,0 0 1,4-4 322,-3 2-164,3 3-463,1-5 0,0 10-322,0 0 0,4 9 46,-1 6 1,2 0 0,-2-4 0,1 0 132,-2 0 1,-1 1 0,1-1 123,1 0 535,-1 0-22,3-5-558,-5-1 1,-4-10 0,0-2-41,2-3 1,0-1 0,2 0 0,0-1-47,0 1 0,0 0 1,0-1-1,0-2 59,0-1 0,4 0 0,1 3 0,0-2 12,0-1 0,-1 0 0,-3 4 0,1 0-7,2 0 1,0-1 0,-4 1 83,0 0 0,4 4 0,-1-1-146,0-1 7,-2 0 1,-1 1-229,0 1 1,0 5 128,0 2 0,4 5 0,1 8 0,0 0 53,0 2 0,3 5 0,-1-1 0,0 1-35,1-2 1,-5 3 0,5-3 21,0-1 1,-1 1 0,-1-5 0,0 2-5,0-1 1,-3-2-1,2-2 1,-2-1-3,1-2 1,1-3 154,-1 4 1,-2-6 0,5 1 158,-2-6 1,3-4 0,-2-7-219,1-1 1,-1 0 0,-4 4-1,3-1 1,0-2 0,1-2-1,-1 0 1,2-2 0,-2 2 118,0 0 0,0-3 0,-3 3-90,2-1 0,0 3 0,-4-1-23,0 3 1,1 2 0,1 1-41,2 2 0,0 3 15,-4-4 0,0 7 0,0 1 0,0 8-258,0 5 0,3 5 0,1 5 1,-1 2 204,-2 1 0,-1 4 0,0-3 0,-1 2 49,-3 2 0,1 1 0,-4 2 1,-2-2-55,-1-2 1,0 2 0,2-3 0,0-1-33,0-2 0,1-2 0,1-2 1,0 0-194,0-4 1,3 2 0,-1-5-34,3-1 1,0-2 0,-1-1 28,-2 0 1,0-3 0,5-2 177,3-1 0,2-1 0,5-4 0</inkml:trace>
  <inkml:trace contextRef="#ctx0" brushRef="#br0" timeOffset="20206">14735 591 8272,'-6'5'169,"6"-4"0,7 3-307,3-3 1,1-2 0,1-2 0,0-1-1,2 2 1,1 1-376,-2 1 0,5-5 0,-1-2 0</inkml:trace>
  <inkml:trace contextRef="#ctx0" brushRef="#br0" timeOffset="20022">14746 479 8355,'0'-6'604,"0"-4"0,0 7-515,0-4-478,0 4 1,5-2 0,3 4 0,3-1 75,4-2 1,-3 0 0,4 4-1,1 0-148,1 0 1,0 0 411,0 0 1,-4-5-1,2-1 1</inkml:trace>
  <inkml:trace contextRef="#ctx0" brushRef="#br0" timeOffset="20881">15059 367 8355,'4'-7'769,"0"-1"-618,0 6 0,-6-2 0,0 8-114,-2 3 0,-3-1 0,2 2 0,0 0-50,0 2 1,-3 2 0,5-1 0,-1 0-185,-1 0 0,4 0 0,-3 0 72,3 1 0,4-1 1,2-1-1,0-2 4,0 0 0,4-6 0,-3 3 0,2-1-56,-1 0 0,1 0 187,3-4 1,0 0 173,0 0 1,-3-5-1,-2-3 62,-1-2 1,-2-1 0,-3 0-32,0 0 1,0 3-1,0 1 1,0-2 101,0-1 1,0 3-80,0-1-290,0 6 0,0-2 14,0 8 1,0 6 0,0 5 0,0-2 95,0 0 1,0-1 0,0 3-56,0 4 0,0-2 1,2 2-1,0 1-27,2 1 1,0 5 0,-4 0-1,0-1 4,0-2 1,0 1 0,0 1 0,0 1-48,0-1 0,0-2 1,0 0-1,0-1 1,0-1 10,0-2 1,0 1-1,-2-4-17,-1 1 0,1-3 0,-3 1 0,2-3 0,-2-2 56,-1-3 1,2 3-1,-4-3 49,0-1 0,-2 3 0,-1-6 1,-1 0-21,1-2 1,0-1 0,0 0-1,0 0-71,-1 0 1,-2-4 0,-1-1 0,1 0 0,0-1 0,1 0 0,-2-3 0,1-1-270,2-1 0,2-1 0,1-2 1,2-1-46,-2 1 0,3 2 0,-1 1 0,1 0 167,0-1 0,4-4 0,-3-1 0</inkml:trace>
  <inkml:trace contextRef="#ctx0" brushRef="#br0" timeOffset="21352">15462-147 9961,'7'0'248,"1"1"1,0 3 0,2 3-1,0 3 1,-1 1 0,-2 2-81,2 2 1,1-2-1,0 7-338,-3 4 1,2 1 0,-4 7 0,0 4 0,1 1-15,0 2 1,-3 4 0,1 2 0,-3 5 34,-1 1 0,-1 3 1,-3-3-1,-2 0-110,0-3 1,-8-3 0,3-3-1,-2-3 54,1-4 1,-3 1 0,0-8 171,1 1 0,-2-2 1,0-6-1,-1-1 0,-3-2-130,-1-2 0,-2-1 0,1-5 159,0-3 0,-1 2 0,1-6 1,0 0-1,-1-2-148,1-1 0,-1 0 0,1 0 0,-1 0-351,-4 0 348,-1-5 0,-1-6 0,2-6 0</inkml:trace>
  <inkml:trace contextRef="#ctx0" brushRef="#br0" timeOffset="40451">-3342 2614 8137,'0'-11'-120,"0"0"386,0 0 1,1 3-1,1 1 1,3-1 0,2 1-1,0-1-136,-1 0 0,5 1 1,-1 0-1,4-2 1,0-1-163,-2-1 0,4 0 1,3 0-1,2 0 0,1-2 1,1 0-1,-1-4 0,1 0-292,-1-3 0,-3 3 1,-2-2-1,-1-1 1,-2-1 117,-2-1 1,-1-4 0,0 0 218,1 1 1,-5 0 0,-1 0-1,1-1-86,-1 1 1,-4 3 0,2 2 0,-3 2 199,-1 2 1,-1 1 0,-3 6-162,-3 1 0,-7 3 1,-2 5-1,-1 1 78,-3 3 0,-1 7 0,-2 8 0,1 3 34,0 4 1,3 4 0,1 9 0,2 4-50,3 4 1,1 8 0,5 1 0,3 6 78,3 4 1,1-4-1,1-2 1,3-3-21,3-1 1,7-1-1,1 1-102,-1 0 0,2-9 1,0-3-1,0-4-44,0-4 0,3-3 0,-4-2 0,0-2-28,1-2 1,-4-1 0,3-3 0,-4-1 0,-3 0-123,-4 1 0,-3-1 1,-1-1-1,-1-1 209,-3-1 1,-4-4 0,-6 3-1,-5 1 77,-2-2 1,-3-1 0,-2-3 0,-2 1-10,-1 0 1,-7-2 0,2-6 0,0-1 0,-1-3 17,1 0 0,1-2 0,-1 0 1,2-2-433,2-1 0,-1-5-756,5-7 838,0 3 0,-1-14 0,-2 2 0</inkml:trace>
  <inkml:trace contextRef="#ctx0" brushRef="#br0" timeOffset="40680">-3476 2860 8355,'0'-11'168,"0"0"0,1 0 1,3-1 122,3 1 0,3 1 0,1 2 0,0 0-262,0-1 1,6-1 0,0-1 0,3 0 0,1 0 137,3 0 1,2 0-1,0-1 1,2 1-559,1 0 1,3 1-1,-3 1 1,1 2-318,-1-2 0,-2 3 0,1 0 352,-1 1 0,-1-4 0,-3 3 1</inkml:trace>
  <inkml:trace contextRef="#ctx0" brushRef="#br0" timeOffset="42002">-2414 2279 7784,'0'-6'113,"-2"-3"0,-1 5 0,-4 0 0,0 1 360,0-1 1,4-1 0,-2 2-71,0 0 0,3-1 1,-6 4-393,0 0 0,1 1 0,0 4 1,-2 6-17,-1 7 0,-5 7 0,0 2 0,2 2-6,0 2 0,2 2 0,0 3 0,0 1-23,0-1 1,4-1 0,2 0 0,2 0-169,-1-2 1,0 3 0,4-6 84,0 2 0,0 2 1,0-2-1,1-1-45,3-1 1,2-5 0,6 1 0,-1-4 0,0-2-1,0-1 0,4-5 0,1 1-937,2-3 719,-5-1 0,13 0 0,-2 1 1</inkml:trace>
  <inkml:trace contextRef="#ctx0" brushRef="#br0" timeOffset="43008">-2146 2636 8355,'-4'-7'123,"1"0"1,-1 3-1,4-4 830,0 0-470,0 3 1,1 0-697,3 5 164,-3 0 1,5 0 0,-3 1 0,0 3 0,1 4 74,1 6 0,-2-1 0,3 1-145,-1-1 1,2 2-1,-2 0 1,0-2 0,1-1-1,1-4 1,1 0 0,2-1-1,1 1 1,1-2-190,-1-1 0,1-2 235,3-3 1,-2-1 0,1-1-1,-1-3 1,-1-1-15,3-3 0,-2-1 0,1-1 64,-1 0 1,-3-1 0,-1 1 51,-2 0 1,-1 0 0,3 0 0,-3-1 45,-1 1 0,-1 0 0,-4 0 197,0 0-85,0 0 1,-1 9-1,-3 6 1,-2 5-98,-1 2 1,-1 4 0,4 1 0,2 1-35,0 3 0,2 1 0,0 2 0,0-1-45,0 0 0,2 1 0,1-1 1,5 1-46,2-1 0,1 0 0,-1 1 1,-2-1 14,0 0 1,-2-1 0,3-1-175,-2-1 0,-4-5 0,0 1 0,-1-3 71,-2-1 1,0 0-1,0 1 1,-2-1 31,-1 0 1,-3-5 0,-6-1 192,1 0 1,-4-4 0,-1 3 0,-1-3 0,-2-1-39,2 0 0,-4-1 1,2-2-1,-2-1-41,-2-3 0,1 4 0,0-4 0,-1 1-40,1 0 1,-4 2 0,1-2-1,3 1 1,2 3-115,0 0 1,4-1 0,1-1-1,3 1-327,0 2 0,5 1-463,-1 0 726,6 0 1,-3 0-1,5 0 1</inkml:trace>
  <inkml:trace contextRef="#ctx0" brushRef="#br0" timeOffset="43368">-1486 2368 8355,'0'-11'0,"-4"0"23,0 0 0,0 3 2748,4 1-2583,0 4 1,0 0-1,-1 8-221,-3 6 1,3 5-1,-3 6 1,3 2 29,1 2 1,0 2 0,0 7 0,0 1-93,0 2 1,0-1 0,0-4 0,-1 2 27,-3 2 1,3-6-1,-4 3-39,0-2 1,4-3 0,-3-1-1,3 0 11,1-3 1,0-6-1,0-1 1,0-2 0,0-2-48,0-2 0,0-1 1,0 0-660,0 1 1,1-6 0,3-2 408,3-3 0,-2-1 0,0 0 1</inkml:trace>
  <inkml:trace contextRef="#ctx0" brushRef="#br0" timeOffset="44722">-1162 2636 8355,'-8'0'-532,"1"0"-35,4 0 298,-2 0 639,5 0 228,0-4 1609,0 2-1589,0-8 1,2 9-578,1-3 1,4 4 0,3 4 0,-2 2-197,0 1 0,-1 4 0,4-1 1,-1 3-155,-2 1 1,0 0 0,-4-1 0,0 3 94,1 2 0,-4-4 0,3 2 170,-3 0 0,-2-4 0,-2 3 0,-2-2 78,-1-2 1,-1 0-1,-5 0 1,1-1-1,0-1 2,0-2 1,0-4-1,0 0 294,-1-1 1,5-2 0,-1 0-1,0-2-204,-2-1 0,4-5 1,2-5-216,3-2 0,1 0 0,1 2 0,3 0-141,3-2 0,7-5 0,2 2 1,0 1 50,0 2 1,3 3-1,-3 1 1,0-1 33,0 1 0,-1 4 0,-4 1 315,1 1 1,-1 0 0,0 2 55,0-1 1,-3 1 0,-2 1 170,-1-1-89,-2 1-322,-3-3 0,-1 5 0,-3 2 0,-3 1 104,-3 5-3,4 2 0,-3 1 0,4 0 0,0 0 73,0 1 1,2 2 0,1 1 0,0 0 11,-2 1 1,-1-3-127,1 2 1,3 1 0,-3 0-1,3 0-125,1 0 0,0-1 0,0-4 1,0 1-1,1-2-60,3-3 0,4 2 0,5-6 1,3 0-541,2-2 1,4-1 0,6 0-1,0-1-933,3-3 1387,1-2 1,7-10-1,1-2 1</inkml:trace>
  <inkml:trace contextRef="#ctx0" brushRef="#br0" timeOffset="45201">-670 2212 6695,'0'-12'-287,"0"6"0,1-2 0,1 3 686,2-2 0,1 1 1794,-1-1 1,-2 2-2087,6 5 1,-1 1-1,4 3 1,1 4-30,-1 6 1,4 2 0,1 5 0,1 0-121,3 3 1,1 6 0,2-2-144,-1 1 0,-3 3 1,-1-3-1,1 1 1,-2-2-26,-2 0 1,0-2 0,-3-3 69,-2 3 0,-2-2 0,-1 2 0,-2-1 0,-1 0 22,0 1 0,-1 0 1,-4-4-93,-3 1 0,-2-1 0,-5-1 1,0-1 34,0-1 0,-2-4 0,0 2 0,-4 0 0,0-1-132,-3 1 1,-1-2-1,-1-4 1,-1 0 215,1 0 1,0-1-1,-1-1 1,1-2 90,0 2 0,-6 1 0,0 1 0</inkml:trace>
  <inkml:trace contextRef="#ctx0" brushRef="#br0" timeOffset="57243">414 2748 8493,'-11'0'0,"1"-1"651,3-3-361,2 3 1,6-5 0,3 3-311,3 0 1,3-1-1,2 4 1,2 0 0,2-1-1,2-2 1,1-1 0,4 2-1,3 1-551,4 1 1,-1 0-313,5 0 1,-7 0 581,7 0 1,-3-5 0,2-1 0</inkml:trace>
  <inkml:trace contextRef="#ctx0" brushRef="#br0" timeOffset="57443">459 3039 8576,'1'5'381,"3"-5"0,3-5-339,8-6 1,3 3 0,4 1 0,0-2 0,1 0-161,-1 2 1,2-2 0,0 4 0,1 0 0,-2 0 0,-4 3-662,1 1 0,1-4 0,2-1 1</inkml:trace>
  <inkml:trace contextRef="#ctx0" brushRef="#br0" timeOffset="58666">1800 2569 8613,'5'-10'358,"3"3"0,2-2 0,2 4 0,3-1-478,4-3 1,2 3 0,1 0-1,1 1 1,-1 1 0,0 1 0,-1-1-657,-2 1 0,2 2 0,-2 1 489,2 0 0,1-5 0,1-1 0</inkml:trace>
  <inkml:trace contextRef="#ctx0" brushRef="#br0" timeOffset="58442">2382 2010 8355,'17'-14'-170,"-2"-1"0,-3 8 6,0-4 0,-1 3 1,-1-4-1,-2 1 225,0 0 1,-6 0 0,2 0-1,-3-1-49,-1 1 1,-3-4 0,-2 0 0,-2 2 24,-1 0 0,-6-2 0,-1 1-37,1 0 1,2 1 0,1 4 0,-2 0 18,-1 1 0,1 5 0,-3-4 0,0 2 4,-3 3 0,-2 2 0,0 4 0,1 3 0,1 3 34,0 1 1,-1 5-1,0 3 103,1 2 1,6 8-1,-2 3 1,3 5 0,5 3-39,3 2 0,3 4 0,1 0 1,1-1-128,3 2 0,-2-1 0,6 5 1,1-1-101,1-3 0,-1-1 1,0-3-1,-1 0-95,0-2 1,-1-7 0,-1 1-1,0-5 75,0-3 0,-3-1 0,2-3-526,0-1 0,-3-3 456,6-1 0,-1-4 0,4 2 1</inkml:trace>
  <inkml:trace contextRef="#ctx0" brushRef="#br0" timeOffset="59844">2952 1943 8355,'-1'-11'6,"-3"0"0,-2 5 0,-6 2 1,1 3-1,1 2 265,3 3 0,-3 2-233,3 5 1,-2 4 0,0 2-1,2 3 1,-2 5 0,-1 3-12,-1 3 0,3 5 0,2 1 0,0-1-116,0-1 1,3 2-1,0 0 9,1-1 1,2-1 0,0-1-1,0-2-49,0-2 0,0-2 0,2-4 0,1-1 0,5-1 28,2-1 0,2-5 0,2-1-231,1-3 0,6-2 1,1-2 79,7-5 0,3 3 0,2 1 1</inkml:trace>
  <inkml:trace contextRef="#ctx0" brushRef="#br0" timeOffset="60493">3254 2200 8355,'0'5'1182,"0"-5"-287,5 0-804,-4-5 1,9 5 0,-3 0 0,3 0 0,1 0 122,1 0 1,-1 5 0,1 3 0,2 2-616,1 1 1,-2 0-1,-4 2 1,-3 2-149,-1 3 0,-1 3 1,-4 2-1,-1-1 323,-3 0 1,-6-1 0,-6-1 0,-1-1 168,-3 1 0,2-4 1,1-1-1,1-4 39,2-3 1,2 0 0,1-4 1050,-1-2-847,6 0 1,2-7 0,8-3-1,4-3-172,2-4 0,2 2 0,3-6 0,5-1 1,3-1 22,3-1 0,5-1 0,-2 1 0,1-2-190,0-2 1,-6 3-1,3-4 1,-4 4 132,0 0 0,-2 6 0,-4 2 0,-5 3 0,-3 1 177,0-1 0,-9 6 0,-4 2-54,-5 3 0,-2 5 1,0 1-1,-1 1-10,-3 3 1,2 5 0,-2 0 12,3 0 0,1 2 0,0 0 1,-1 1 36,1-1 0,5 0 0,1-3 0,1 4 1,1-1-2,0 0 0,2 3 0,1-5 1,0 0-42,0-1 1,1-2-1,3 0 1,3 0-257,3 0 0,1 0 1,2-1-1,1-1-306,0-1 1,6-5-1,0 3 1,4-1-308,2-2 0,5-2 365,-1-1 0,-3-5 0,0-1 1</inkml:trace>
  <inkml:trace contextRef="#ctx0" brushRef="#br0" timeOffset="60969">3947 1899 8355,'0'-8'506,"0"1"401,0 4-705,0-2 0,0 8 0,0 3-160,0 5 1,0 12-1,0 0 1,0 4-1,0 6 1,0 2 0,0 2-49,0-1 0,0-5 0,0-1 0,0 1 0,-1 0-32,-3-1 1,3-2 0,-3-3-54,3 1 0,1-1 0,0-5 1,0-2-1,0 1 0,0 0-230,0-1 0,0-4 0,1 1 237,3-3 0,-3 0 0,4-3 0,-1 0-237,-1-1 1,6-6-1,-3 3-485,0 0 0,1-4 711,-4 3 1,-1-3-1,3-1 1</inkml:trace>
  <inkml:trace contextRef="#ctx0" brushRef="#br0" timeOffset="61935">4450 2178 8355,'-6'-5'258,"-1"3"1,4-6 1299,-5 0-21,3 3-962,0-5-832,5 8 0,2 2 136,1 8 0,0 2 1,3 2-88,-1 3 1,4-1 0,-2 3 0,3-1-1,1-1 1,0 0 0,1 0 0,-1-3 0,0-2-1,1-3 1,2-1 0,1-1 0,-1 0-271,-2-3 1,3-2 0,0-3 550,-1-5 0,-2 2 1,-1-2-1,0 0 1,1-2 21,-1-1 1,-4-1 0,-1 1-66,-1 0 0,0 0 1,-2 0-1,0-1 155,0 1 0,-2 4 287,-1-1-476,0 6 1,0-2 0,0 9-13,0 6 0,0 2 1,0 5-1,0 4-1,0 2 0,0 1 1,1 4-1,3-1 1,2 0-2,1-1 0,1 7 1,-3-3-1,0 0-23,0 1 1,-1-5-1,-3 1 1,2-2-70,0 0 0,1-4 0,-4-3 0,0-1 28,0 0 0,-1-2 1,-2-5-1,-2 0 80,-1 0 0,-1-1 1,-4-2-1,-1-3-43,1 0 1,-1-4 0,-2 3 106,-1-3 0,-5-2 1,2-3-1,-2-2-151,1 0 0,-2-4 1,2 2-1,-3-3-82,-4-4 1,2 3 0,-2-3 0,4 2-1,2 2-42,1 0 1,1 0 0,-3 1-1,1 1 133,1 2 0,6-6 0,-4-4 1</inkml:trace>
  <inkml:trace contextRef="#ctx0" brushRef="#br0" timeOffset="62327">4953 1832 9327,'-5'-7'752,"4"2"0,-3 5-540,8 0 1,3 0 0,8 2-1,3 3-59,-1 6 0,8 1 0,-3 6-191,2-2 1,4 5 0,1 0 0,-1 5-57,-1 3 1,-3-2 0,0 4 0,0 1-93,-3-1 0,-3 0 0,1 3 0,-4-1 0,-4 1-90,-4 0 0,-2 3 0,-5 0 0,-1-1 106,-3-1 0,-3-2 1,-7 1-1,-2-2 32,-1-2 1,-2-3 0,-3-4 67,-1-1 1,1-1 0,0-1 0,-2-2 0,-1-2-60,-1-3 1,-1 0-1,2-3 1,-2-3-336,-2-3 1,1-3 220,-2-1 0,-3 0 0,5 0 0</inkml:trace>
  <inkml:trace contextRef="#ctx0" brushRef="#br0" timeOffset="63275">5959 2301 8355,'1'-11'468,"3"0"0,2 1 0,6 1 0,0 2-383,3-2 0,3-1 1,7 0-1,3 1-330,0 2 0,-2 4 0,3-2 0,-1 2 1,1-1 85,2 2-704,1 0 0,2 2 0,-1 0 1</inkml:trace>
  <inkml:trace contextRef="#ctx0" brushRef="#br0" timeOffset="63069">6104 1988 9700,'2'-6'257,"1"2"1,4-1-1,5 0 1,2-1-1,2-3 1,1-1-1,3-1 1,1 0-279,2 0 0,-1-2 0,0 0 0,1-2 0,-1 0 0,-1 0-492,-2 0 1,2-4 177,-2 5 0,-3-5 0,-1 3 0,-3 0 0,-1-2-109,0 1 0,-4-2 1,-4-2-1,-1 1 207,-2 2 0,-2 0 1,-1-2-1,-5 3 196,-2 1 0,-6 2 1,-3 7-1,-2 3-64,-1 3 0,0 2 0,-1 3 440,1 3 0,1 4 0,1 4 0,3 5 0,0 4 0,4 3 0,0 2 1,3 3-1,2 4 0,1 6-158,2 5 0,2-1 0,4 3 0,3-1 0,2 1 0,1 0 0,0-3 0,-1-1 0,0-3 1,1 0-1,1-2 0,-1-1-631,2-3 1,-3-1 0,2-3 219,0-2 1,-1 1 0,-1-5-1,0-3-255,0-3 0,-3 0 0,2-4 0,-2 0 182,1 1 1,0-3-1,-4-2 1</inkml:trace>
  <inkml:trace contextRef="#ctx0" brushRef="#br0" timeOffset="64670">6518 2044 8355,'-5'-6'832,"4"0"-230,-3 2 1,-2 3-96,-1-3 1,0 3-422,0 1 1,-1 3 0,-2 2-120,3 2 1,-2 1 0,4 6-1,0 1-40,0-2 1,-2 5 0,3-1 0,2 2-74,1 0 0,1-1 1,0 6-1,0 1 1,1 1-61,2-1 1,0-2-1,4-2 1,2-1-108,1-1 0,2-2 1,3 2-1,4-3-57,2 0 1,1-4 0,2 2-1,1-4 61,1-2 0,5-1 0,-2 4 1</inkml:trace>
  <inkml:trace contextRef="#ctx0" brushRef="#br0" timeOffset="63851">6719 2055 10080,'-3'-11'0,"-1"0"0,0 1 0,0 1 1357,1 2 1,-1 3-384,4-3-1362,0 4 1,0-1 0,0 8 30,0 4 0,4 3 1,1 2-1,1 3 51,3 2 0,-1-4 0,1 2 40,-2 0 0,1-5 0,2 1 1,-1-3 167,-2 0 0,0-3 0,5 0 0,0-1-6,3-2 1,-1-2 0,4-1 0,1 0 12,-2 0 0,3-5 0,-4-2 0,0-2 0,2 0 63,-1 2 0,-3-1 1,1-3-1,-3-1 35,-1-3 0,-1 2 0,-1-2 0,-3 3 191,-1 1 784,4 0-773,-8-1 1,3 7-1,-7 5-149,0 7 1,-1 6 0,4 3 0,0 2 4,0 2 0,0 2 1,0 3-1,0 1-20,0-1 0,4 0 0,1 0 0,0 1-31,0-1 0,2-1 0,-2 1 0,0 1 1,1-1-25,0-1 1,-3-3 0,1-3-1,-2-1-127,2-1 1,-3-4-1,3 3-25,-3-2 0,-2-6 1,-3-1 143,-3-1 1,-7-1-33,-1-4 0,-5 0 0,2-1 0,-4-2 1,-1-2-1,-2-1-141,-1-3 0,0-2 0,2-3 1,-1 0-1,-1 0-670,1 1 0,1 2 675,-3 0 1,4-5-1,-4-1 1</inkml:trace>
  <inkml:trace contextRef="#ctx0" brushRef="#br0" timeOffset="64373">7502 1932 7418,'-6'5'232,"-3"-2"1,5 4-1,2 2 1,1 1-1,1 1 1,0 0 117,0 0 0,0 0 1,0 2-160,0 2 0,1-3 0,1 4-230,2 0 1,3-2-1,-3 4 1,-1-1-9,-2 0 0,3-3 1,-1 2-1,0-1-246,-2 0 0,-1 1 0,-1-2 0,-4 1 1,-5 0-296,-4 1 1,-9-3-1,-1 5 304,-3-2 0,-3-1 0,-4-4 1</inkml:trace>
  <inkml:trace contextRef="#ctx0" brushRef="#br0" timeOffset="67188">3399 3978 8355,'7'-5'19,"1"-1"1,-1-2 535,0 1-131,-2 4-448,-5-1 1,-2 4 0,-1 1 0,-6 1 0,-5 3-29,-4 1 1,-4-2 0,-2 4 0,-5 0-1,-6 2 1,-3 3-36,-4 2 1,-3-2 0,-2 5 77,-2-2 1,1-1 0,3-3 0,2 2 72,2 1 0,2 0 0,7-4 0,2-1 0,4-2 0,2 0 0,3 1 0,3 0 0,4 3 62,5-1-229,4-5 1,6 4 104,3-3 1,7 0 0,8 0 0,3 1-4,4-2 0,4 0 1,7-4-1,4 3 0,4 0 26,4 0 1,-2 3 0,5-4-1,-1-1-71,-4 2 1,2-2-1,-10 3 1,0 0-106,-6 0 1,-4-2 0,-8 2-1,-2-1-40,-4-2 0,-8 3 1,-3 1 67,-3 3 0,-7 2 0,-5 0 0,-7 2-18,-3 1 0,-10-1 0,-4-1 98,-3 2 0,-2-3 0,-2 3 0,0-1 76,-4 1 1,1-5-1,-5 3 1,2 1 168,-1-2 0,3 2 0,4 0 0,-1 1 89,0-2 0,10 1 0,1 0 1,3 0-1,4 1-102,2 2 1,6-5 0,5 4 0,5-1-122,2 0 1,2 0-1,7-4 1,3 1 13,3 3 0,8-2 0,4 2 1,7-3-58,3-1 0,6 0 1,5 1-1,4-2-114,5-3 1,3 2 0,2-6 0,1 0 124,2-2 0,-1-1 0,-4 0-353,-3 0 0,-3 0 1,-7 0-1,-2-1-66,-2-3 1,-4 3 0,-7-3 0,-2 3-128,-4 1 1,-6 0-1,0 0 415,-3 0 1,-6 0 0,-1 0 0</inkml:trace>
  <inkml:trace contextRef="#ctx0" brushRef="#br0" timeOffset="70571">4595 4224 8242,'6'0'8,"-1"-1"1,-3-2 570,1 0-458,-1-1 1,4 0 0,-4-1 87,2-1 1,1 2-1,-2-3-36,0-2 1,1-1 0,-4-1 0,0 0-79,0 0 0,1-1 1,2 1-1,0 0-71,0 0 0,-2 0 0,-1-1 0,0 1-96,0 0 1,0 0 0,-1 0-1,-2 0-19,0-1 1,-6 1 0,2 0 0,-3 1 19,-2 3 0,1-2 1,0 5-1,0 2 42,0 1 0,0 1 0,-1 1-15,1 2 0,-1 4 0,-2 5 0,-1 3 5,2 4 1,1 3 0,4 4 0,1 4 0,1 2 32,0 2 0,4 7 0,-2 2 1,3 2-6,1 2 1,3 2 0,2-1 0,1 2 32,3-3 0,-3 1 0,1-7 1,-1 2-75,0-2 0,-2 1 0,2-5 0,-1-2-126,-3-4 0,3-1 1,-1-7-1,-1-2-373,-2 1 1,3-6 0,-1-1-321,0-3 753,-2-1 1,-1-5 0,0-1 0</inkml:trace>
  <inkml:trace contextRef="#ctx0" brushRef="#br0" timeOffset="70804">4249 4593 8902,'0'-11'185,"1"1"141,3 2 0,2 0 0,6 3 1,3 0-1,3 0-621,-1 2 1,8 1 0,-3-1-1,2 0-271,-1 0 0,3 2 0,2 1 1,-1 0 179,0 0 0,4-5 0,-2-1 1</inkml:trace>
  <inkml:trace contextRef="#ctx0" brushRef="#br0" timeOffset="72128">4987 4325 8355,'0'-8'592,"0"1"0,0-1 1,1-2-1,1 2 0,3 1 1,1 1-142,3 0 1,1 4 0,1-3-1,0 1-431,1 0 0,4 0 1,2 4-1,2 0-251,-1 0 1,1 0 0,-4 2 0,0 1 0,-1 5 0,-4 2 0,-2 1 0,-2 1 0,0 3 0,-4 4 0,-3 1-3133,-3-2 3106,-4 3 1,-4-4 0,-1 3 0,-2-3 37,-1-1 1,-5 3 0,3-6 0,-2-1 257,1-4 0,3-2 0,-3 2 0,1-4 146,0-3 0,3-1 0,-1 0 71,3 0 1,2-5 0,2-3-1,4-2-101,3-1 0,2 0 1,4 0-1,5-1-172,4-3 0,7 1 0,1-5 0,6-1 83,0-1 1,5-1 0,-4 0-88,4-1 1,-1 2 0,-2 3 0,-5 3 0,-5 2 5,-6 2 0,-1 1 0,-3 1 203,-3 2 1,-2 3-138,-5-3 1,-5 4 0,-2 1 0,-3 3 53,-1 3 1,0 3 0,-1-2 0,1 1 26,0 3 0,0 1 0,0 1 0,-1 0 53,1 1 1,1-1 0,2 0-1,1 0-25,2 0 1,-2 2 0,3 0-113,2 2 1,1 0 0,1-4 0,0 1-114,0-1 1,5 0 0,2 0 0,3 0 0,1 0-40,0 1 1,0-2 0,2-2-741,2 0 0,-2-6 0,6 2 242,1-3 1,6 4 0,3 1 0</inkml:trace>
  <inkml:trace contextRef="#ctx0" brushRef="#br0" timeOffset="72423">5601 4056 8355,'-6'0'-874,"1"-5"0,5-1 1</inkml:trace>
  <inkml:trace contextRef="#ctx0" brushRef="#br0" timeOffset="72918">5635 3989 8300,'0'-7'1649,"0"-1"-1314,0 1 0,1 2 0,2 5 1,2 6-440,1 4 0,-2 5 0,2 1 33,-1 1 0,2 3 0,-3 5 0,-2 3-79,0 0 0,-1-2 0,1 4 1,2 0-1,-1 0-4,-2-1 1,-1-2 0,0 1-134,0-1 1,0-2 0,1-5-1,2-1 1,0-1 0,0 0-415,-2-3 0,3-2 511,-1 2 0,2-6 0,-1 2 174,4-1 1,2 0 0,1 1 0</inkml:trace>
  <inkml:trace contextRef="#ctx0" brushRef="#br0" timeOffset="73778">6104 4168 8355,'-6'-11'221,"1"0"470,5 0 1,-1 3 0,-1 1 128,-2-2 1,0 3 113,4-2-1098,0 6 0,0 6 0,0 7 0,0 1-17,0 1 0,0-1 0,0 2 0,0 2-16,0 1 0,0 1 0,1 1 0,3 0 145,4 1 0,1-4 0,3-1 1,-1-3-103,0 0 1,1-2 0,2-3 0,1-3-132,-1-3 1,2-1 0,-1 0 0,0 0 129,1 0 1,-4-1-1,3-3-9,-2-3 1,-6-3 0,-1-3-1,0 0 1,-1-2 47,0 1 1,0 0 0,-2 1 0,1-2 404,-2 1 0,-1-2 0,1 1 0,0 1 95,2 2 0,-1 4-64,-3 1 0,-5 5 0,-1-1-206,0 6 0,-3 3 1,4 6-1,0 2 1,0 3-1,2 3 1,-1 4-1,0-1 1,2 2-91,1 1 1,1-1-19,0 5 1,0-4 0,1 3 0,1-2 0,3-1-81,1 1 1,2-3-1,3 2 1,0-2-75,0-2 0,-1 0 0,-1-1 0,-3-1-274,-1-1 1,4-5 0,-3 2 0,0-1 296,-2 0 0,-3-4 0,-1-4 199,0 2 1,-5-4-1,-2-1 152,-3-3 0,-2-1 0,-2 0 0,-1 0-65,1 0 0,-2-4 0,0-1 1,0-1-245,0-3 0,-3 0 0,3 1 1,-1 0 1,2 1-1,-3-4 1,1 0-78,-1-1 1,4 5-1,-5 1 1,0-1-1,1 3-66,-1-1 1,4 0 0,-2 2 0,-1-1 0,2 2-1134,0 1 1207,1 1 1,-1-5 0,-1-2 0</inkml:trace>
  <inkml:trace contextRef="#ctx0" brushRef="#br0" timeOffset="74719">6440 3922 7345,'5'-6'471,"1"1"0,5 5-217,0 0 0,2 0 0,2 1 0,5 4 0,3 5 0,5 5 1,1 1-1,6 3 0,5 1 285,3 3 0,2 3 1,0 0-687,0 4 1,-9-1 0,-4 1 0,-5 1 0,-6 1-524,-5 2 1,-8 3-1,-4 0 1,-4-1 34,-4-1 0,-9 0 0,-9 1 349,-6 1 0,-10 0 0,-1-3 0</inkml:trace>
  <inkml:trace contextRef="#ctx0" brushRef="#br0" timeOffset="75188">4763 4157 8355,'-11'0'-949,"3"0"1086,1 0 0,-1 0 0,-3 1 0,0 3 83,0 3 1,5 3-1,1 3 1,1 2-1,0 3 1,2 3-22,1 2 0,2 3 0,1 1-203,2 2 0,5 1 0,-2 2 0,3-1-150,1-1 0,4-1 0,1 4 1,2-3-234,2-4 1,1 1 0,2-1-1,3-1-39,4-1 0,4-2 0,3-1 254,4-2 1,2 2 0,2-4 0</inkml:trace>
  <inkml:trace contextRef="#ctx0" brushRef="#br0" timeOffset="75632">7323 4202 9803,'-6'-12'2090,"1"1"1,1 4-2856,0-1-676,1 6 1,3-2 289,0 8 0,0 7 0,0 6 0</inkml:trace>
  <inkml:trace contextRef="#ctx0" brushRef="#br0" timeOffset="78939">7390 4090 11162,'4'-8'0,"1"2"85,1 1 1,5-3-1,5 0 1,3-2-1,3-1 1,6 0-1,2 0 1,3-2-1,1-1 1,2 0-547,-2 0 0,0-2 1,-3 0-1,-2-2 1,-1-2-1,-1-1 1,1-1-127,-3 0 1,-7-1 0,-3 0 0,-2-2 469,-2-1 0,-5 0 0,-2 4 0,-3 3 432,-1 0 0,-5 9 1,-2 0-1,-3 4 51,-2 3 0,-4 2 0,-4 1 1,-3 1-82,-3 3 0,-5 6 0,2 6 64,0 2 0,2 5 0,5 7 0,1 4-331,2 3 1,3 3 0,5 5-1,1 4 1,1 1-222,2-3 1,4 5 0,-1-7 0,4 1 58,4 0 1,-1-3-1,3-1 1,0-3-65,0-4 1,-2-1 0,3-7-1,2-3-191,1 0 1,-2-2 0,-1 1-454,2-1 588,1-5 0,1 5 0,0-5 0</inkml:trace>
  <inkml:trace contextRef="#ctx0" brushRef="#br0" timeOffset="79242">7424 4302 8355,'-7'-11'395,"2"0"1,7 3 0,1 2-119,5 1 0,7-2 0,6 3 0,6 0 0,7 1 0,1-1 0,1 1-1326,1 2 1,-5 1 0,4 0 397,0 0 1,0 0-1,-2 0 1</inkml:trace>
  <inkml:trace contextRef="#ctx0" brushRef="#br0" timeOffset="79842">7960 4101 9897,'0'-11'518,"2"1"1,1 2 0,5 6 0,2 3 0,1 4 0,0 1-517,0 3 0,0 1 1,-1 1-1,-1 2-403,-2 2 1,1-3-1,3 3 1,0-3-92,0-1 0,1-1 0,-1-1 225,0-1 0,0-2 0,0 1 1,1-3 232,-1-3 0,-4-5 0,1-1 0,0-1 22,2-2 1,-2-2 0,-1-2 0,2 1-84,1 0 1,-3 0-1,1 0 322,0 0 1,-1-1 0,-1 0 0,0-2 321,0-1 1,-3 4-1,0 4 0,-1 6-453,-2 1 0,-5 6 0,-3 9 0,0 3-15,0 3 0,-2 7 0,4 2 0,-1 2-9,-1 1 1,6 6-1,-2 1 1,3-1-95,1-1 1,1 0 0,3-1 0,2-1-149,0-1 0,3-1 0,-4-1-47,1 1 1,0-6 0,3-2-1,-3-2-67,-1-2 0,0 0 1,-3-4-1,2-3-24,-1-2 0,-3-4 437,-4-1 1,1-3 0,-4-5 0,-3-1-1,-2-2 139,-3-1 0,-5-4 0,1-1 0,-2-3-178,-1-3 1,-1 0-1,1 4 1,0-1-74,-1 1 1,1 0-1,0 1 1,-1 1-80,1 2 0,-1 1 0,2-3 0,1 3-330,2 1 0,3 1 0,-2 4-684,0 0 0,-1 0 539,3 0 1,0-5 0,4-1 0</inkml:trace>
  <inkml:trace contextRef="#ctx0" brushRef="#br0" timeOffset="81202">7681 4079 8355,'-6'-5'552,"-4"3"1,8-4-307,-1 3 1,1 3-1,2 0 1,0 6-1,0 5 1,0 4-171,0 3 0,0 6 0,0 5 0,2 4 0,0 2-292,2 0 0,1 2 0,-3 1 0,3 1-118,2 0 1,-1 1 0,2-3 0,0-4 54,1-2 0,1-2 0,2 0 0,2-2-243,1-4 0,4 2 0,0-1 345,2-3 1,6-1-1,2 2 1</inkml:trace>
  <inkml:trace contextRef="#ctx0" brushRef="#br0" timeOffset="80929">8419 3911 8744,'-7'-11'938,"2"3"0,7 2-896,1 1 0,0 8 0,4 7 0,2 4-195,1 4 1,1 5-1,0 7 1,1 3-2,-1 0 0,-1 2 0,-2 1 0,0 2-34,1 2 0,-1-4 0,0 1 0,-3-2-175,0-1 1,-4-1-1,3 0 208,-3-4 1,-6-1 0,-3-6 0,-3-1 0,-4-2-92,-3-4 1,-3-3 63,-2-1 1,-4 1-1,-2-1 1</inkml:trace>
  <inkml:trace contextRef="#ctx0" brushRef="#br0" timeOffset="134085">-4729 9266 8123,'8'-4'-156,"-1"1"0,-4-2 1,2 2 423,0-1 0,-3-4 1,4 0-51,-1-2 0,3-1 0,-4 0 0,-1 0 1,1 0-1,0-1 0,-2 1-7,0 0 1,-2 4-1,-2-1-212,-1-1 1,0 1 0,-6-1 0,-2 3-83,-2 1 0,-4-3 0,3 3 0,-5 0 0,-2 0-27,-2 3 0,1 1 0,0 1 1,-1 0 88,1 0 0,-4 1 0,0 3 0,2 3 64,4 3 1,0 5 0,4 2 0,0 3 36,0 4 1,1 6-1,5 0 1,3 1-55,3-2 0,3 7 0,1-3 1,0-1 43,0-1 0,1-2 0,3 2-48,3-2 0,3-7 0,1-1 1,2-5-156,2-6 0,-2 0 0,6-7 0,1 0 38,1-2 0,1-6 0,-1-2 0,-1-4 0,-1-3-133,1-1 0,1-5 0,0 2 1,-1-2 98,-2 1 0,-4-2 1,1 2-1,-3-2 83,0-1 1,-5 3 0,-1 1 0,1-2 80,-1-1 1,-4-2 0,2 1 0,-3 1 0,-1 1 0,0 2 0,-1 2 0,-2 3 0,-2 1 0,1 4 0,-3 2 1746,1 1-1696,4 1 1,-3 9 0,5 3 0,0 5-28,0 2 1,0 5-1,0 0 1,0 3-1,0 3-73,0-1 0,0 2 1,0 1-1,0-1 12,0 0 1,1 3-1,1-4 1,2-1-105,-1-1 0,-1-3 1,1-2-1,2-5-191,1-1 1,1-3 0,4-2 0,1-1-395,-1-2 1,5-2 188,3-3 0,2-5 0,1-1 1</inkml:trace>
  <inkml:trace contextRef="#ctx0" brushRef="#br0" timeOffset="134332">-4382 9411 8355,'-11'0'413,"5"-1"0,2-3 1,4-2 252,4 0 1,2-4 0,6 3-497,3-3 0,-2 2 0,2 1 0,-2-1-258,2 2 1,-1-4 0,3 4 0,-1 0-1,-1 1-226,1 0 0,-3 2 0,3-3 0,-1 1-2785,0 3 2661,5 0 1,-8-3 0,4-1 0</inkml:trace>
  <inkml:trace contextRef="#ctx0" brushRef="#br0" timeOffset="134938">-3734 9109 8355,'-11'0'2641,"4"-1"-2383,-1-2 1,5 3 0,-4 0 0,2 6-172,3 4 0,1 6 0,-1 4-171,-1 5 1,2 1 0,-3 8 0,3 7-1,1 7 131,0 3 1,-4 1-1,0 2-466,2-1 1,-1-1-1,1-6 1,-2-3-1,1-2 26,2-5 1,1 0 0,0-10 0,-1-1 146,-3-1 0,3-7 1,-3-2-416,3-3 602,1-5 0,-1-7 1,-2-9-1,0-4 122,0-1 0,2-6 1,1 0-1,0-4 189,0-2 1,0-9 0,0 1-128,0-5 1,5 1-1,1-6 1,3-3-78,2-3 0,-5 2 0,8-3 1,-1 0 17,0 0 1,-1 4 0,-1-2 0,1 3 0,-1 3 60,0 2 0,0 2 0,0 7 0,1 2-118,-1 4 1,0 3-1,0 1 1,0 4-29,0 3 1,1 6 0,-1 3 0,0 1 19,0 3 1,-3 2 0,-1 3 0,2 6-23,1 5 1,-3-1-1,-1 6 1,1 1-31,-1 1 1,-4 3 0,2 3-3,-3 6 1,-1 1 0,-1 3 0,-3-2-29,-3-1 1,-3-1 0,-1 1 0,0-2 0,-1-2 4,1-4 1,0-4 0,0-3-129,0-4 0,3-3 0,1-1-636,-2 1 593,4-6 0,5-6 0,6-6 1</inkml:trace>
  <inkml:trace contextRef="#ctx0" brushRef="#br0" timeOffset="135826">-3219 9020 8355,'-2'-10'0,"-1"3"0,-3 0 628,-6 4 0,1 1-126,0-1 0,0 1 0,0 2-336,-1 0 1,5 2-1,1 1 1,0 4-189,-1-1 0,5 8 0,-3-3 0,1 2-101,0 4 0,1-4 0,3 6 0,0-1-71,0 0 0,0 2 1,1-5-1,1 0-103,2 1 0,5-4 0,-2 3 10,3-3 0,1-2 1,1-1-1,-1-3 51,0-1 1,4-1 0,0-4-1,0 0 1,0 0 10,0 0 1,-1-5-1,-2-2 1,-1-3 170,0-2 0,-4 1 0,0-1 0,-2-2 221,-3-1 1,-1-1 0,-1 2 0,0-2-51,0-1 1,-5 2 0,-1-4-1,-3 1-75,-2 0 1,3-2-1,-9 4 1,3 0-20,-1 0 0,-4 1 0,3 4 0,0 1-116,0 3 1,1-2-290,3 5 0,6 2 177,3 5 0,6 4 0,3 4 1</inkml:trace>
  <inkml:trace contextRef="#ctx0" brushRef="#br0" timeOffset="135827">-2739 8864 8355,'-3'-8'77,"-2"2"1,-1 1 0,-3 2 0,-1 2 0,-3 1 0,0 0 0,-2 0-1,0 0 1,0 1 0,0 2 0,2 2 503,0 1 0,-2 3 0,0 4-505,2 2 1,0 1 0,3-2 0,3 1-207,3-1 0,-1-2 1,1-1-1,2 0 31,1 1 0,2-1 1,3 0-1,3 0-56,3 0 0,1-1 1,2-1-1,0-3-24,2-1 0,5 3 0,-1-3 0,1 0-34,-2 0 0,3 0 0,-3-3 0,0 2-3,1-2 1,-5-1-1,-1 1 137,-4 1 1,0 0 195,-6 4 0,0-3 0,-8 2 0,-5 1 4,-4-1 0,-6 0 1,2 3-1,-3-3 238,-2-1 0,1 4 1,0-3-1,1 0-424,2-2 0,-2 1 1,3-2-1,1 0-295,2-2 1,3-1-1,0 0-309,1 0 1,0-10-1,0-2 1</inkml:trace>
  <inkml:trace contextRef="#ctx0" brushRef="#br0" timeOffset="138285">-2582 8897 8449,'-5'0'365,"5"0"1,6 0 0,5 0-104,4 0 1,1 0-1,4 0 1,0 0-1,3 0 1,4-1 0,4-3-1,4-2-133,-1 0 1,4-4 0,-3 4-1,-3-2-644,0 1 1,-1 0 0,-2-1 127,-7 0 0,0 5 0,-4-5 0,-1-1 115,-2-1 1,-2-1 0,-3 0 0,-3 0-6,-3 0 0,-4 0 1,-4-1 391,-3 1 0,-3 0 1,-3 1-1,-2 1 1,-2 3-17,-1 1 0,-3 1 1,3 4-1,-2 0 1,0 0-1,1 2 1,1 0-1,0 3 1,3 1-1,3 3 1,2 1 1343,3 1-1313,-3 5 0,8-2 0,-1 5 0,1 1 17,2 1 0,2 1 0,0 0 0,3-1 44,1-2 0,1 1 0,1-4-297,0 2 0,-1-5 0,4 2 0,1-3 0,0 0-59,3-1 0,-3 0 0,4-1 0,1-3-551,1-3 1,3-3-1,2-1 1,-1 0-930,0 0 1514,1-5 1,-1-6-1,0-6 1</inkml:trace>
  <inkml:trace contextRef="#ctx0" brushRef="#br0" timeOffset="136142">-2437 8372 8355,'-3'-8'-155,"-1"1"1,-1 4 470,1 0 0,-1 3 1,-4 3 80,2 5 1,5 7 0,-2 4-385,3 6 0,1 5 0,0 9 1,0 5 55,0 7 0,0 3 0,0-1 0,0-2 0,0-1 59,0-3 1,0-6-1,0-4-556,0-2 1,0-3 0,0-2 0,0-4-1,0-3-300,0-5 1,3 2 0,1-5 497,-1-1 1,3-2-1,0-1 1</inkml:trace>
  <inkml:trace contextRef="#ctx0" brushRef="#br0" timeOffset="138286">-1922 8696 8355,'-14'-6'0,"4"1"279,4 0 320,-3 3 1,9-3 0,0 5-190,6 0 0,5 0 0,3 0 0,2 0-76,2 0 1,4 0 0,4 0-1,-1 0-263,-1 0 1,-6 2-1,0 1 1,-2 4-127,-3-1 1,0 4-1,-3-3 1,-2 3-528,0 1 0,-6 4 1,2 1 91,-3 2 1,-1-3 0,-1 2 0,-3 0 139,-3 1 1,-3-3 0,-1 2 0,0-1 0,-2-2 44,-2-2 0,2-2 0,-5-2 0,2-3 492,2 0 0,2-4 0,1 3 0,0-4 308,-1-4 0,5 2 1,1-6-1,1-1-216,2-1 1,3-4 0,4-3 0,5 0-216,4-3 0,1 3 0,5-3 1,1-1 15,1 0 0,1-4 0,0 5 1,1-2-336,-1-1 1,-3 0-1,-2 6-182,-1 0 1,-1 5-1,-2-1 1,0 6-170,2 2 1,0 0-1,-4 2 312,0 0 0,1-1 0,-1 4 0</inkml:trace>
  <inkml:trace contextRef="#ctx0" brushRef="#br0" timeOffset="138287">-1319 8528 8355,'-6'0'968,"-4"0"1,4 0-757,-5 0 1,1 1-1,1 3 1,2 4 0,-1 3-64,2 4 0,-3 2 0,4 5 1,0 1-326,0-1 0,-3 2 1,1 1-1,0 1 1,1-2-1,1-1 1,2-3-966,2-2 925,1-4 0,0 6 0,0-5 0,0-2-428,0 0 1,0-6 218,0 1 1,0-1 0,0 4 0</inkml:trace>
  <inkml:trace contextRef="#ctx0" brushRef="#br0" timeOffset="138288">-1352 8383 8355,'-5'-11'1102,"0"3"-642,-3 1 1,2 1 123,2-2-648,3 3 0,-4 6-742,5 3 0,4 2 0,2 5-402,4 1 839,-1-1 1,12 0-1,-4 0 1</inkml:trace>
  <inkml:trace contextRef="#ctx0" brushRef="#br0" timeOffset="138289">-983 8439 8355,'-8'0'405,"1"0"1,-1 0 0,-2 1 104,3 3 1,-2-2 0,4 4 0,-1 1-215,-3-1 0,3 1 0,-1 6 0,-1 0 4,2 2 0,-4 5 0,4-1-452,0 2 0,-3 1 1,4-1-1,0-1 0,0-2 29,3-2 1,0 2-1,2-3 1,0-1-495,0-2 1,7 0 0,2-1 0,5-1 272,0-3 1,3-2-1,2-5 1,2 0 196,1 0 0,1-1 0,-1-3 0,0-5 90,1-4 1,-6 0-1,-1-3 1,-2 1 169,-3 0 0,3-3 1,-8 2-1,0-1 311,-2 1 0,-3-4 0,-2 2-212,-3-3 1,-2 2 0,-5 2 0,-2-1-123,-2 1 0,2 3 1,-5-1-1,1 3 1,1 2-6,0 2 1,-3 0-1,4 4 1,2 2-952,0 0 0,2 2 12,0 0 1,5 5-1,3 2 569,6-1 0,8 4 0,6-4 0</inkml:trace>
  <inkml:trace contextRef="#ctx0" brushRef="#br0" timeOffset="138290">-670 8461 8355,'-12'0'111,"1"0"1670,5 0-1413,1 0 1,14 0 0,2 0-279,1 0 0,6 0 0,-1 0 0,2 1-37,-1 3 0,0-1 1,2 4-1,-3 2-116,-1 1 0,-2 1 1,-5 0-1,-3 0-278,-1 0 1,-1 4 0,-4 1 100,0 2 0,-7 0 1,-3 4-1,-5-3 99,-2 0 1,-2-5 0,-3 1 0,0-3 0,1-1-30,2 0 1,-1-4-1,4-4 294,-1-1 0,3-2 0,0-2 0,4-1 0,4-5 44,1-2 1,1-1-1,4-1 1,0-3-192,0-4 1,7-2-1,4-1 1,6-2-63,4-2 1,3 2 0,2-3 0,3 1-142,-1 0 1,4-5 0,-2 2 0,3 1-351,0 2 0,-4-1 1,-2 4 95,0 2 0,-3 7 472,2 3 1,-2 0-1,-2 4 1</inkml:trace>
  <inkml:trace contextRef="#ctx0" brushRef="#br0" timeOffset="138574">68 8383 8355,'0'-8'-8,"0"1"1,-2-1 0,0 1 0,-3 0 233,-1-2 1,-2 4 0,-2 0 0,2 1 0,0 0-177,-1 2 1,1 6 0,-1 3 0,2 3-94,-2 1 0,0 5 1,0 4-1,3 4 67,1 2 1,-2 5-1,2-2 1,0 0-23,0 1 0,1-5 1,4 1-1,0-2 21,0-2 0,0-3 0,0-2-1185,0-1-365,0-1 1215,0-9 1,5-6 0,1-6 0</inkml:trace>
  <inkml:trace contextRef="#ctx0" brushRef="#br0" timeOffset="138780">0 7869 11107,'0'-12'3009,"5"11"-3034,-3-3 0,4 14 1,-4-2-1,2 2 1,-1 1-1,-2 0 0,-1 0 1,0 2-1,0 0-4799,0 2 3990,0 0 0,0 1 0,0 2 0</inkml:trace>
  <inkml:trace contextRef="#ctx0" brushRef="#br0" timeOffset="141170">-3130 10328 8355,'5'-11'-1191,"-2"0"678,4 0 353,-4-1 0,5 1 280,-4 0 1,1 5 0,-3 1 80,2 0 0,1 4-33,-1-3 120,-3 3 1,9-1-54,-3-1 0,2 0 0,0-3 378,-2 1 0,-4 0 1149,1 1-1530,-3 3 1,-2-8-1,-3 6-411,-4 0 1,-2 1 236,-1-2 0,0 1 0,0-3-498,0 1 0,0-2 0,-1 2 228,1-1 0,0 3 1,-1-1-1,-2 3 117,-1 1 1,0 1 0,4 3 0,-2 4 0,0 3 61,-2 4 0,-4 2 0,4 7 0,2 1 1,0 2 19,2 1 1,4-3-1,0 1-39,2-2 1,2-3 0,3-1-1,0-3 6,0-1 0,1-1 0,3-5 0,3-2 40,3-5 0,1-1 0,2-2 0,2-2-127,3-1 0,5-5 0,1-7 0,4-3-6,0-3 1,2-5-1,2-2 48,-2 0 1,1-2 0,-5-4-1,-1 1 129,-1-1 0,-2-1 0,-1-1 0,-2-2 0,-4-2 0,-1-1 0,-2 0 0,0 3 548,-2 3-558,-6-6 0,1 12 0,-5-5 0,0 5 208,0 5 1,0 0-1,-1 6 136,-3 1 1,2 2-1,-6 7-263,-1 5 1,3 3 0,0 3 0,1 6-137,3 5 1,0 4-1,2 8 1,0 4 97,0 3 0,2 1 0,0 2-181,2 2 0,3 4 0,-3-1 0,-2 2 32,0 2 0,1-5 0,1-3 0,-1-2 0,-2-2-15,-1 1 0,0-5 0,0-5 0,0-2-49,0-4 1,1-4-1,3 1-147,3-3 0,3-6 1,1-2 11,1-3 0,2-2 0,1-3 0,0-3 184,1-3 1,-6-2 0,4-2 0,-2-2 104,-3-2 1,2 0-1,-4-5 129,-1 1 1,2 0 0,-4-1 0,0 2-55,1 3 0,-4-4 0,3 5 0,-3-2 194,-1 1 0,0 4 0,0-1 329,0 3-629,0 6 0,0 2 0,0 9 0,0 5 13,0 3 1,0 7 0,0-1 0,0 3-25,0 4 0,0-2 0,0 3-2,0 1 1,0-5 0,0 3 0,0-3 0,0-3-163,0-2 1,0-4-1,0 1-389,0-3 1,1-1 214,3 0 1,7-4 0,7-2 0</inkml:trace>
  <inkml:trace contextRef="#ctx0" brushRef="#br0" timeOffset="141344">-2314 9847 8355,'-11'0'-48,"0"-1"1,0-1-1,0-2 1,-1 1-1,1 3 1,1 4-1,3 4-501,3 2 1,3 1 0,2 0 387,3 0 0,2 0 0,5 0 1</inkml:trace>
  <inkml:trace contextRef="#ctx0" brushRef="#br0" timeOffset="141826">-2146 9948 8355,'-11'5'280,"0"-4"-58,-1 3 0,1-2 0,0 1 1,0 2-49,0 1 0,0 1 1,-1 5-1,1-1 0,0 1-48,0 3 0,3-1 0,1 4 0,-1 1-369,2-2 0,1 1 0,5-4 0,0 0-14,0 0 0,0-1 0,0-2 1,2 0 78,1 0 1,5-3 0,5-2-1,3 0 5,2 0 1,1-3-1,3 0 61,0-1 1,-3-2 0,0 0 0,-1 0 0,0 0-69,-4 0 0,-1 0 247,-2 0 0,-5 1 1,-3 1 152,-6 2 0,-4 5 0,-8-2 0,-4 2-47,-2-2 0,-5 3 1,-1-2-1,-2 2 1,-1 1-84,2 0 0,-5 0 1,5-1-1,-1-1-231,3-2 0,0-4 0,3 1 0,1-3-312,1-1 1,5 0-14,1 0 0,3-5 0,1-1 1</inkml:trace>
  <inkml:trace contextRef="#ctx0" brushRef="#br0" timeOffset="142720">-1978 10071 8355,'0'-22'58,"0"4"0,0 2 0,1 1 0,3 0 202,3 2 1,3 0-1,1 3 1,2 1 21,2 2 1,2 1 0,5-2-1,1 3-184,-1 0 1,0 4 0,1-3 0,-1 4-210,0 4 1,-4 2-1,-2 6 1,-1-1-116,0 0 0,0 0 1,-5 2-1,-2 0-53,0 2 0,-6 4 0,2-3 0,-3 1 140,-1 3 0,0-2 0,-1-1 1,-2 0-4,0 1 0,-6-5 1,2 2 192,-3-2 1,-1-2 0,-1 0 0,1 0-1,0-1 163,0-2 0,0-3 0,-1-5 8,1 0 0,5-2 1,2-1-84,3-5 1,1-3 0,1-3 0,3-2-100,3-1 1,5-2 0,3-4 0,3-2-150,3-1 1,2-5 0,0 2 0,2-1 0,1 2 0,-2 0-1,-3 3 1,-2 2 0,-1 2 0,1 2-1535,-1 4 1421,-4 8 1,4-2 0,-5 5-1,2 2-435,-1 1 657,-7 1 0,3 0 0,-4 0 0</inkml:trace>
  <inkml:trace contextRef="#ctx0" brushRef="#br0" timeOffset="142719">-1822 9456 9380,'-18'0'0,"0"0"0,2 0 0,2 0 831,2 0-752,6 5 0,-4 1 1,2 7-1,-2 0 1,-1 3-1,0 3 1,1 3-1,1 5-160,2 1 0,4 6 0,0 4 1,3 1-1,3 0 0,4 1 0,0 2 1,1 1-145,0-2 1,2 2 0,1-3-134,1 0 1,-1-2-1,-1-6 1,-2-1 0,0-2-443,1-2 0,-5-1 698,0-3 1,2-1-1,1 1 1</inkml:trace>
  <inkml:trace contextRef="#ctx0" brushRef="#br0" timeOffset="142721">-1140 9847 8355,'-11'0'1886,"5"0"-1485,-4-5 0,4 3-152,-6-6 0,5 6 1,-1-1-1,0 5 0,-1 4-393,2 4 1,-3 0-1,4 8 1,-2 2-112,1 1 1,0 3 0,-1 1-1,1 1-168,3-1 0,-1 2 0,2-1 0,-1-2 7,2-4 0,1 0 0,1-4 0,0 0 14,0 0 0,5-1 0,1-4 1</inkml:trace>
  <inkml:trace contextRef="#ctx0" brushRef="#br0" timeOffset="142907">-1084 9523 8355,'-11'-5'0,"0"4"0,-1-4-139,1 5 0,4 0-47,-1 0 1,6 5-1,-2 2-342,3 3 1,6 1 344,2 1 0,8-1 0,3 0 1</inkml:trace>
  <inkml:trace contextRef="#ctx0" brushRef="#br0" timeOffset="144118">-670 9355 8355,'-12'-5'0,"1"-1"415,0 0 334,5 1 1,0 6 0,3 3-448,-1 3 1,0 5 0,1 3 0,-1 4-297,2 6 1,-3 5-1,1 6 1,0 3-1,1 2-131,-1 5 1,-4-4 0,4 5-1,-1-1-199,0-4 0,-3 2 1,3-7-1,0-1-49,0-1 0,-2-3 0,2-2 0,0-4 35,0-2 0,-3-3 0,3-1-62,-1-2 1,3-4 243,-5 1 112,1-8 0,-1-7 0,2-7 57,1-3 1,1-3 0,4-2 0,1-3 5,3-3 1,2-3 0,7-1 0,1-1 0,2 0-27,1-1 0,-2 3 0,4-3 1,-1 1 49,0 0 1,1 1 0,-2 5 0,-1 3 170,0 0 0,-1 6 0,-4 5 0,0 0-68,0 0 1,1 3 0,-3 1-124,-1 4 1,-3 6 0,-5 5 0,0 3-14,0 2 0,-1 2 0,-3 5 0,-4 2-48,-1 1 0,-3-3 0,1 3-17,0-1 1,-4-3 0,0 0 0,2-3 36,0-2 1,2-5 0,0 1 55,0-3-87,-1-1 0,7-6 1,5-5-87,7-6 1,4-5 0,4-3 0,5-2-31,4-1 1,1-2 0,4-5 0,-2 1 96,-2 0 0,2-5 0,1 6 1,-2-2 92,-3 0 1,2 3 0,-7 1-1,-1 2 148,-2-2 0,-4 4 366,-3 1 1,-1 4-343,-7 3 1,-2 4 0,-10 8-35,1 4 0,4 2 1,-1 1-1,0 0 1,-1 0 9,1 0 0,0 0 0,3 2-121,-1 2 0,3-3 1,-1 3-1,3-2 1,1-2 16,0 0 1,0 4 0,1 0 0,2-2-95,1 0 0,4-2 1,0 0-1,2 0 0,1-1 1,0-2-1,0-3 1,2-2-330,1 1 1,-1 0 146,2-4 0,1-1 0,-1-3 1,0-2-1,0-2 18,0 1 1,-1-4-1,-2-4 1,-1 1 189,0 2 0,0-1 1,-1-1-1,-1 0 37,-2 0 1,-3-2-1,2 0 1,0-1 81,1 1 1,-5-2-1,2 3 1,-3 1 91,-1 2 0,0 1 0,0-1-63,0 1 0,0 4-217,0-1 1,0 7-1,0 1 86,0 6 0,1 4 1,2 3 7,1 1 0,-1 0 0,-3 5 0,0 1-13,0 1 1,0-3 0,2 0 0,0-2 0,2-2-102,-2-2 0,1 2 0,-1-2 0,3-3-57,1-3 1,-2 1 0,4-3-1,0-1-69,2-2 1,1-2 0,1-3 0,-1-3-50,0-3 1,0-7-1,0-1 1,0-3 163,1-2 0,3 0 0,1-3 0,1-5 133,3-5 1,0-3-1,0-3 1,-2 1 30,2-1 1,0-2 0,0-1 30,-1 1 1,-6-1-1,1 1 1,-5 3 166,-6 4 1,2 7 0,-1 4 0,-1 4-1,-3 5 134,-4 5 0,1 2 0,-4 7 0,-2 3-267,-1 6 1,-5 6 0,0 12 0,2 2-67,0 4 0,3 10 0,2 2 0,0 1 1,1 3-306,1 1 0,1 3 1,5-4 18,0-1 0,0 2 1,0-7-1,0-2-136,0-4 1,0-2-1,0-6 1,0-1-189,0-1 1,0-3 311,0-3 0,5-1 0,1-6 0</inkml:trace>
  <inkml:trace contextRef="#ctx0" brushRef="#br0" timeOffset="145054">90 9668 8612,'-4'-11'910,"0"0"-886,1 5 1,4 1 0,3 5 96,3 0 1,4 0 0,4 0 0,4 0-1,2 0 1,1 0-1,1 0 1,-1 0-1,0 0-263,1 0 1,-2-4 0,-1 0 0,-3 2-133,-1 1 0,-1-3 1,-4 0-1,-1 1 146,-2-2 1,-2 3 0,-4-3 173,2 0 1,0-1 51,-4-5 0,0 4 0,-1 0 145,-3 2 1,1 2 0,-3 4-152,1 3 1,-3 2 0,1 6-65,1 3 1,0 3 0,3 4-1,0 2-16,0 2 0,-2-2 0,2 5 0,0-2 0,2-2-121,1-1 1,-4-2 0,0-1 0,2-2-347,1-4 1,1 1 0,0-1-218,0-1 0,0-7 0,0-2 0</inkml:trace>
  <inkml:trace contextRef="#ctx0" brushRef="#br0" timeOffset="145055">593 9456 9353,'-7'-4'1710,"-1"1"-1526,1-1 1,-5 4 0,1 0-419,0 0 0,4 4 0,0 1 0,1 1 0,1 2 0,0 2 0,3 3 0,1 0-2031,1 2 1828,0 0 1,0-4-1,0 1 1</inkml:trace>
  <inkml:trace contextRef="#ctx0" brushRef="#br0" timeOffset="145056">671 9523 8355,'-11'6'460,"0"-1"590,0-5-724,4 0 0,-2 0-54,1 0 1,-2 5 0,-1 3 0,1 2 8,3 1 1,-3 1-1,3 2 1,1 2-341,2 1 1,0 2-1,0 2 1,1-1-365,2-1 1,5-4 0,1 2-6,1-1 1,5-1 0,5-4 0,2 0 87,2 1 1,1-6 0,2-2 0,2-3-1,1-1 128,-1 0 0,2-1 1,-2-3-1,-2-4 1,-5-2 331,-2-1 1,-1 0 0,-5-1 281,-2-3 1,0 2 0,-4-3-1,-1 1 15,-2 0 0,-6-3 0,-3 2 0,-2-1-220,-1 1 0,-4-2 0,-1 1 0,-1 1-217,-3 0 0,-5 1 0,-1 4 0,1 0-171,2 0 1,1 3 0,3 2-143,0 1 1,5 1 0,-1 4-1,3 0 1,2 2-11,3 1 0,2 0 0,5 4-188,0 2 1,0 6 0,0 2 0</inkml:trace>
  <inkml:trace contextRef="#ctx0" brushRef="#br0" timeOffset="145619">1051 9456 8474,'7'-1'3603,"-4"-3"-3394,-2 3 0,-1-5 111,0 2-533,0 3 0,0 4 1,0 10-24,0 3 1,-1 4 0,-1 6 0,-2 4 86,2 2 1,-1-2-1,1-2 1,-2 1-1,0-2 68,-1 1 1,4-6 0,-4-5 0,1 0-9,1-4 1,-1 0-29,4-2 1,-1-5-44,-3-2 0,3-9 1,-3-5-1,3-4-107,1 0 1,5-3-1,2-2 1,3 0 82,1 0 0,0-6 0,2 3 182,2-2 0,-3-1 1,3 0-1,-1-1 112,1 2 1,-3 0-1,3 2 1,-3-1 143,-1 1 1,4 0 0,0 0 0,-1 4 0,-2 3 60,0 2 0,0 3 1,2 3-1,1 2-52,-2 0 0,0 5 1,-1 0-1,2 6-24,1 4 0,0 3 0,-4 2 0,0 3-83,0 3 0,-5 2 0,-2-1 1,-2 2-272,2 2 1,-3-1 0,2 3 0,-6-1-453,-4-2 0,-3 3 0,-1-2-1020,0-1 679,-5-2 1,-2 0-1,-4-1 1</inkml:trace>
  <inkml:trace contextRef="#ctx0" brushRef="#br0" timeOffset="145831">1655 9523 10768,'-11'0'1752,"5"0"1,-1-4-926,4 1-662,1-1 0,-4 5 0,3 3-1042,-5 3 1,2 0-1,-2 0-2664,0 2 2618,-2 1 1,-1 1-1,-1 0 1</inkml:trace>
  <inkml:trace contextRef="#ctx0" brushRef="#br0" timeOffset="289614">-3432 12508 8685,'-6'-5'0,"4"-1"0,4 0 0,6 2 0,1 1 0,4 1 807,2-2 0,2 1-689,6 3 0,4 0 0,1 0 0,2 0 0,0 0 0,2 0 0,3 0-68,2 0 1,-3 0 0,-4 1 0,0 1 0,-1 2-188,1-2 0,-5 1 1,2-1-1,-1 2-33,1-1 0,-1-2 0,-4-1 1,-1 0-284,-2 0 0,2 0 0,-2 0 0,0 0-199,0 0 0,2 0 0,-3 0 1</inkml:trace>
  <inkml:trace contextRef="#ctx0" brushRef="#br0" timeOffset="289336">-3353 12251 8355,'-7'-1'18,"4"-3"233,1 3 0,4-4 0,1 5 0,5 0 31,2 0 0,1 0 0,1 0-228,3 0 0,3 0 0,4 0 0,2 0-26,2 0 0,-1 0 0,4 0 0,4 0 0,1 0-33,4 0 1,0 0 0,-2 0 0,3 0-85,0 0 1,-6 0 0,0 0 0,-2 0-373,-2 0 0,-3 0 1,-6 0-1,-3 0-113,-1 0 1,-4 0-1,-6 1-337,-1 3 911,-1 2 0,-9 5 0,-2 0 0</inkml:trace>
  <inkml:trace contextRef="#ctx0" brushRef="#br0" timeOffset="290011">-2817 12262 10291,'-16'-1'0,"4"-2"0,4-2 0,3-1 301,3-2 1,2 3 0,3 1 0,6 1 0,4 1 0,1-2 0,0 2-542,-1 0 0,3 2 1,1 0 100,0 0 0,5 0 1,-4 0-1,3 0-101,2 0 0,-5 4 0,1 1 0,1 1 0,1 3 24,1 1 0,-3 0 1,-2 0-1,-1 0 133,-2 2 0,2 2 0,-2-3 1,-3 1 6,-2 3 1,-5-2 0,2 2 0,-1-2 82,-3 2 0,-1-2 1,-2 3-1,-2-1 37,-5 0 1,-6 3 0,-2-3 0,-1-1-55,-3-2 1,-1-1 0,-2 1-1,1-1-109,0 0 1,-1 0 0,1-1-65,0-2 0,1 0 0,2-4 1,4 0-58,3 1 0,0-4 1,1 3-28,0-3 1,0-1-1,0 0 1</inkml:trace>
  <inkml:trace contextRef="#ctx0" brushRef="#br0" timeOffset="290594">-1565 12027 8355,'-11'-5'-191,"0"0"-61,0-2 406,5 2 208,-4 0 1,5 3 571,-3-6-303,-2 6-744,9-3-555,-4 5-313,5 0 1092,-5 0-71,-1 0 1,-2 0-39,1 0 1,4 1-88,0 3 0,0-3-7,0 3 4,1-3 186,-3-1-1625,5 0 1207,0 5 1,5-4-1,2 4 1</inkml:trace>
  <inkml:trace contextRef="#ctx0" brushRef="#br0" timeOffset="296437">-1520 11848 8355,'-11'-11'273,"0"0"-292,4 5 1,2-4 0,5 3 878,0-3 1,0 2-258,0 1 1,2 3 0,1-2-612,5 1 1,2 1 0,2 4 0,3 0-306,4 0 1,3 5 0,4 1 0,4 2 78,2-1 0,2 4 0,1 4-44,2-1 1,0 2 0,5 0 0,2 2 0,-2 0-70,2 0 1,-5 3 0,1-3 271,-1 3 0,-7 2 0,-7 0 0,-7 2 0,-5 1-46,-4-1 1,-8 3-1,-2-2 1,-9-2 243,-8 0 0,-8-2 1,-4 1-1,-2-2 155,-2-2 0,-4-2 0,-2-3 0,-1 0-206,0 0 0,1-5 0,-1-3 0,4-1-368,2-3 0,7 0 1,2-2-1,2 0-159,2 0 0,4-10 0,2-3 1</inkml:trace>
  <inkml:trace contextRef="#ctx0" brushRef="#br0" timeOffset="292452">-1475 12005 8773,'0'-19'0,"0"2"0,0 0 0,0 0 376,0 1 0,0 0 1,0 2-1,0 0 1,0 0 1075,0 1-1020,0 2-518,0 5 1,-2 7 0,0 9 0,-2 6-1,2 4 4,1 4 1,1 6 0,0 1-1,0 2-280,0 1 0,1 2 1,1-6-1,3 1 47,1-1 0,2-3 1,2-5-1,-1-1 1,-2-2-444,2-4 0,1-3 0,1-1 0</inkml:trace>
  <inkml:trace contextRef="#ctx0" brushRef="#br0" timeOffset="296438">-715 12106 8355,'-15'7'225,"0"1"-15,-5-1-251,8-1 0,-8 4 128,5-2 1,0 0-1,4 1 1,0-2 573,0 2 1,1-3-551,2 2 1,2-6 0,5 2 0,1-3 0,6-1 0,8-1 0,7-2 0,6-1-321,5-3 0,6-4 0,8-4-39,-2 2 1,2 0 0,-8 2 0,-2 0-1,-2 0 0,-5-1 0,-3 2 1,-4 2 215,-3 0 0,-4 1 0,-6-4 0,-3 0 0,-1-1 0,-4 2 0,-5 2 0,-7 1 0,-6 1 0,-6 1 0,-1 0 0,-4 3 0,-2 1 0,-3 1 0,-2 1 1217,3 3-1077,-7 2 0,14 1 1,-4 1-5,4 0 0,2 4 1,2 1-1,4 3 103,6 2 0,1-3 1,6 3-1,2 2-99,0 1 0,4 0 0,1-1 0,6-2-76,5-2 0,4-1 1,8-4-1,4 0-33,2 0 0,7-3 0,3-2 0,3-1-113,0-3 0,6-4 0,-7-3 1,2-2-225,0-6 0,-5 1 1,-1-7-1,-2-1 170,-1-1 1,-6-3-1,-3 0 166,-1-2 1,-2-6 0,-5 3 0,-4-2 0,-2 0-18,-4 1 0,-3 0 1,1-2-1,-4 1 295,-3 1 1,-6 5 0,-3-1 0,-2 3-50,-1 5 1,-4 2 0,-1 6-1,0 2 63,0 5 1,-3 1 0,3 2 0,-1 2-113,-3 1 0,4 5 1,0 7-1,1 3-248,0 3 0,1 7 0,5 3 0,3 5-192,1 5 1,1-1 0,4 1 0,0 0-161,0-2 1,5 4 0,3-6 50,2-1 0,1-5 0,0-3 1,2 0-1,0-3-494,2-2 374,5-5 0,-3 3 0,6-4 1</inkml:trace>
  <inkml:trace contextRef="#ctx0" brushRef="#br0" timeOffset="296439">-223 12094 8355,'-24'-11'0,"3"0"1220,10 0-1010,5 5 0,2 1 0,9 6 1,5 3-1,6 2 13,5 0 0,-1 4 0,7-3 1,1 3-1,0 0-234,1-2 1,7 2 0,-4-4 0,2 0-142,0-2 0,-6-2 0,5 1 1,-2 1 28,-2-2 0,-2-1 0,-4-1 0,-2-1 64,-3-3 0,2 3 0,-5-4 0,-1 1 0,-3-1 0,-2 0 1,-3-1-1,-1 0 168,-3-3-84,0-1 1,-2-1 0,-2 0-1,-1 1 1,-4 1 10,1 2 0,-4 4 1,4-1-1,-1 0 101,-1 0 1,4 0-162,-3 4 1,3 5 0,-2 3 0,1 3-47,3 4 0,2-1 1,2 4-1,3 2 127,1 1 0,2 0 1,3-1-1,0-2-36,0-2 0,2 2 0,0-3 0,4-1-11,0-2 1,2-4-1,3-2 1,0-1-2,1-3 1,0 0 0,2-2-93,1 0 1,4 0 0,-3-2 0,1-1 0,-1-5-7,-2-2 0,-3-2 1,-3-2-25,-4-1 0,0-5 0,-3 2 0,-2-2 0,-1 0 123,-3 1 1,-1 1 0,-5-5 0,0 1 40,0 0 0,-5 4 0,-3 2 0,-3 2 124,-4 3 1,3-2 0,-3 6 0,1 1 32,-1 3 0,3 1 0,-3 4 1,3 1-110,0 5 1,3 2-1,0 1 1,3 0-123,1 0 1,1 4 0,4 1 101,0 2 0,0-5 0,1 3 0,3-1 0,3 0-1,3-1 1,6-2 0,2-2-1,0-1-107,1-2 0,-1-3 0,1 2 0,0-1-151,1-2 1,0-2 0,-2-1-1,-1 0-55,-1 0 0,-4 0 0,3-1 0,-3-2-27,0 0 0,-5-6 1,1 1 203,0-2 1,-2-1 0,1 0 199,-2 0 0,-2 4 0,-3-1 20,0-1 1,0-1 122,0-1 0,0 4-86,0-1-249,0 6 0,5 1 0,3 7 1,2 3-1,1 3 129,0 0 0,0 6 0,0-1 0,1 2-76,-1-1 1,0 1 0,0 2 0,0-2-40,0-4 0,1 1 0,-2-1 0,-2-2-153,0 0 0,-1-3 0,4-2 1,1-1-243,-1-2 1,4-2 0,1-3 0,1 0 44,3 0 0,1-5-146,2-2 1,9-8-1,3-2 1</inkml:trace>
  <inkml:trace contextRef="#ctx0" brushRef="#br0" timeOffset="296440">1376 12005 8355,'-18'0'535,"-2"0"-214,5 0-85,-5 0 1,8 4 0,-2 1-1,4 0 22,3 0 1,0 3 0,-3 0 143,2 2 0,3 1 0,5 0-293,0 0 0,0 0 0,0 1 0,1 0 0,3 2 138,4 1 1,2 1 0,2-3-399,3 2 0,-3 0 1,3-4-1,-2 2 1,-2 0-264,0 2 1,-4 0 0,0-4-126,-2 1 0,2-5 601,-3 1 1,0-7 0,-4-1 74,0-6 0,0-4 0,0-2 0,0 0 37,0-3 1,3-2 0,1-6-1,0 1-110,1 0 1,1-1-1,5 1 1,0 0 43,0-1 0,-1 2 1,-1 1-159,-1 2 1,-2 4 0,2 0 0,-1 4-56,-2 3 1,0 4-77,-2 0 0,2 3 0,3 5 1,-3 5 120,0 3 1,-4 6 0,4-3-1,-1 1 27,-1 3 1,2 1 0,-2 2 0,0-2 59,0-2 0,-2 2 0,0-4 0,2 0 107,1-2 0,1-2 0,-3-2-103,2 0 0,1-1 80,-1-2 1,2-4-1,5-4-89,0 0 0,0-4 0,0-4 0,1-2-138,-1-1 1,0 0 0,0-2 0,0 0 19,1-2 1,-1-5-1,-1 2 1,-2 1 44,0 2 1,-1-1-1,4 1 1,-1 1 3,-2 2 1,2 1 298,-3 0-193,-2 0 0,4 6-49,-5 5 0,1 5 0,-3 6 52,2 0 1,1 1 0,-3 3 0,3 3 0,0 0-35,0 1 1,3-1-1,-3 4 1,0-3 98,0 0 0,3-5 0,-2 1 0,2-3-162,-1-1 0,1 0 1,3 1-1,0-2-221,0-3 0,4-1 1,0-3-1,-1 0 15,-2 0 1,3-2 0,0-2-1,0-2 102,1 0 0,-3-10 0,1 2 0,0-1 135,1-1 0,-3-2 1,2-1-1,-4 0 154,-3 0 1,1-3 0,2 4 29,-3 2 0,2 0 0,-5 2 0,-2 0 0,1 0 361,0 0 185,-1-1-701,3 6 1,-5 2 0,0 8 0,0 5 78,0 5 0,0-1 0,0 6 0,0-1-29,0 0 0,0 3 0,0-2 0,0 1-48,0-2 0,1 0 0,1-5 1,3 2-252,2-1 1,-4-2 0,5-2 0,0-1-512,2-2 0,2-4 0,0 0-288,3-1 1,2-2 0,6 0 0</inkml:trace>
  <inkml:trace contextRef="#ctx0" brushRef="#br0" timeOffset="296441">2527 11927 8355,'-11'-11'1001,"0"1"-592,-1 2 0,1-1 1,0 6 507,0 0-1376,0-3 0,1 10-161,2-1 0,5 7 1,6 4-1,5 1 27,2-1 1,11 3-1,2 0 1</inkml:trace>
  <inkml:trace contextRef="#ctx0" brushRef="#br0" timeOffset="296442">2650 12072 8355,'-17'0'0,"-3"0"300,5 0 1,-4 1-1,4 2-219,2 1 0,0 0 1,1 0 547,-3 4 0,6-2 0,-2 1 1,2 2-1,2 1-222,-1 1 0,6 4 0,-2 0 1,3-1-231,1-2 0,1 3 0,3 0-187,3-1 0,0-2 0,0-1 0,2 0 0,1-1-99,1-2 1,-4 0-1,1-4 1,0 0-456,2 1 0,2-4 1,0 2-1,2-6 101,1-4 1,3-3 0,-2-3 0,2 0 196,2-2 0,-1-5 0,1 1 0,-2-2 255,-2-1 1,0 1 0,-2 1-1,1 1 73,-2-1 0,-4 4 0,-3 1 436,-1 3 1,3 1-172,-5-1 1,0 6-106,-7 2 1,-1 4 0,-2 4 0,2 5 0,1 3-85,0 3 0,-3 5 0,3-1 0,2 1 36,0-2 1,2 3-1,2-3 1,1 0-55,5 1 1,2-4-1,1 2 1,1-1-80,3-2 0,3-2 1,5 0-1,2-2-160,1-3 1,9 2 0,-2-6 0,2 0-143,0-2 1,2-1-1,2 0-67,1 0 1,-4-5 0,0-2-1,-4-4 1,-4-3-35,0-1 1,-2-1 0,-5 2 463,-2-1 0,-3-5 0,-6 2 0,-2-3 0,-1 0-33,-2 2 0,-3-1 0,-6 5 0,-3 1 83,-3 2 0,-7 2 0,-5 3 51,-2 3 0,-7 3 0,1 2 0,-3 3 1,1 3-116,2 3 0,0 2 0,7 2 0,2 1 16,0-1 1,5 2-1,2-1-133,5-2 0,4 0 1,5-2-1,0 0 41,0 0 1,6-1 0,6-2 0,6-3 0,6-2-2,2 1 1,9 0 0,-2-4-249,2 0 0,0-1 0,-2-2 0,1-2 0,-2-1 71,-2-3 0,1 3 0,-5-1 1,-1-2 137,-1-1 1,-6-1 0,0 0 452,-2-1-15,-1 1 1,-10 6 0,-5 5-133,-7 7 1,-3 4 0,-1 4 0,0 5-308,0 4 0,3 2-20,1 8 0,5-3 0,-2 8 0,3-1 0,2 4 0,1 3-84,2 0 1,8 4 0,0-6-93,0-1 1,2-1 0,-1 1 0,2-1-1,0 0 62,1-1 1,-5-3 0,2-6 0,-4-2 83,-1-2 1,-3-2 0,-1-6 0,-3-5 130,-1-1 0,-1-7 0,-3-2 0,-4-3 143,-6-1 0,-5 0 1,-7-1-1,-4-3-119,-2-3 1,-5-8 0,-2-4-404,0-2 1,-1-3-1,-1 0 1,4-4 58,2 0 0,6 2 0,4-3 0,5 0 0,6 2-50,1 0 0,7-1 0,2 4 1,3-3-1299,1 3 1402,5 0 1,1 2 0,5-1 0</inkml:trace>
  <inkml:trace contextRef="#ctx0" brushRef="#br0" timeOffset="297849">4271 11927 8355,'-30'-23'0,"2"2"0,0 3-83,7 1 0,1 6 0,5 0 1140,2 0 0,0 5-533,2 2 1,5 4-521,2 4 0,7 2 1,3 6-17,4 3 1,-1-2-1,7 3 1,0-1-131,2 0 0,5 0 1,3-4-1,4 0 1,3-1-1,5-1 1,3-3-1,3-1 0,3-3 1,2-1-1,-2-1 1,-1-1-1491,-1-3 1581,0 3 1,-5-9 0,-1 3 0,-3-3 8,-4-1 1,-6 0 0,-1-1 0,-5 1 241,-5 0 0,-3-1 0,-2-2 1,-2-1-151,-4 1 0,-3-2 1,-2 1 209,-3 2 0,-2-4 0,-6 3 1,0 0-59,-3 1 1,3 6 0,-4 1 0,1 1-186,0 2 1,0 2-1,4 1 1,-2 0-1,1 1-38,1 3 0,-3 4 0,7 6 1,-2 5-7,1 2 0,2 7 0,4 1 0,-2 4-26,1 0 1,2 2 0,1 1 0,1 1-6,3-1 1,-1-2 0,3-3 0,0-3-60,0 0 1,2-2 0,4-5 0,2-2 65,1-4 0,1-4 0,-2-3 0,2-1 10,1-2 1,2-2 0,3-3-87,0 0 0,-3-5 0,0-2 1,1-3 30,1-1 0,-3-4 0,0-1 0,-2 0 95,-2-1 1,-1-2-1,0 0 1,-1-2-1,-2 0 4,0 2 0,-5-1 0,-1 5 1,-2 2 161,2 0 1,-3 2 11,3 0 1,-4 1-161,-4 2 1,3 5 0,-3 6 0,3 5-1,1 2 1,0 2 0,0 2 0,0 2 0,0 1-1,0 3 121,0 1-23,0 2 1,1-2 0,2-1 0,2-3 0,1-1-109,2-2 0,1-2 0,0 0 1,-2-2-21,2-3 0,5 2 0,2-6 0,0 0-54,0-2 1,4-1-1,-1 0 1,2-1-64,1-3 0,0-2 0,1-5 0,-2 0 93,-2-1 1,-2-3 0,-5-1 0,1-1 81,-3-3 0,-3-1 0,1-1 0,-5-1 66,-1 1 1,-2 0-1,0 0 1,0 3 79,0 0 0,-5 5 0,-3-1-113,-2 3 0,3 2 0,-1 3 0,-2 3 1,-2 3-34,-3 1 1,0 1 0,4 3 0,0 4-39,0 6 0,3 3 1,2 6-1,0 0-30,0 3 1,3 2 0,1 3-1,3-3-49,3 0 1,5-2-1,3-4 1,5 0-132,4 1 1,3-6 0,2-2 0,4-3-466,2 0 0,6-5 0,5-1 259,4-1 0,-1-1 0,4-4 1</inkml:trace>
  <inkml:trace contextRef="#ctx0" brushRef="#br0" timeOffset="296869">4360 12005 8355,'8'-19'137,"-1"1"-25,-4 4 1,7-6-1,-4 5 1,1 0 0,0 0-1,-1 1 432,0 0 1,-3 1-1,2 2 1,-2 0 77,1 0 0,0 3-546,-4 1 0,0 6 0,0 1 1,0 7-302,0 7 0,0 3 1,0 7-1,0 2-132,0 4 0,0 6 1,0 2-1,1 0 26,3-4 0,2 2 0,5-6 0,-1 1-267,-3-1 0,7-4 1,-3-6-1,2-4 318,-1-3 0,-1 0 0,1-7 1</inkml:trace>
  <inkml:trace contextRef="#ctx0" brushRef="#br0" timeOffset="298105">6540 11703 8727,'-22'-11'0,"0"0"0,-1 0 1275,1-1-986,5 6 0,-1-2 1,5 4 126,-2 1 1,0 2 0,5 2-300,2 3 1,0 3 0,4 8 0,2 4-146,0 2 1,2 3 0,0 2 0,2 5 0,0 4-86,2 2 0,4 1 1,0-2-1,3 2-248,4-2 1,-3-1-1,3-2 1,-2-1-747,-2-2 1,4-3-1,1-4 730,1-1 0,2-4 0,3-2 0</inkml:trace>
  <inkml:trace contextRef="#ctx0" brushRef="#br0" timeOffset="299438">6909 11960 8928,'-10'-5'0,"2"-2"1418,0-3-1296,1-1 0,-1 5 1,1 2-1,-2 3 1,-1 1-1,-1 2 1,1 4 95,3 5 0,-3 7 0,2-2 1,-2 1-300,-1 3 1,5 5 0,2 1-1,3-1-239,1-1 1,0-3 0,1-1-25,3-2 1,2-4-1,7 1 1,0-3-1,3-1-501,2 1 220,1-6 0,8 4 0,1-4 1</inkml:trace>
  <inkml:trace contextRef="#ctx0" brushRef="#br0" timeOffset="299439">6898 11815 8294,'-17'-8'-62,"2"1"1,6 0 194,2-5 0,4 5 0,1 1 0,4 1-17,6 2 1,7 6 0,3 2-947,3 1 0,7 1 0,0 5 1</inkml:trace>
  <inkml:trace contextRef="#ctx0" brushRef="#br0" timeOffset="299440">7234 11848 8355,'-12'7'0,"1"-2"0,-4-2 0,0 1 0,2 1 0,4-2 539,2 0 0,-1 6 0,-3 0 0,1 3 0,1 3-49,2-1 0,4 2 0,0 0 0,1 1-325,2 3 1,0 1 0,0 2 0,0-2-374,0-3 1,4 2 0,1-5-1,0-1-242,0-2 0,3-1 1,-3 1-371,1-1 1,1-1 596,4-3 0,-3-2 0,-2-6 1,-1-3 121,-3-3 1,0-4 0,-1-3 102,3-1 1,-3-5 0,3 2-1,-2-4 91,2 0 0,-2 0 0,5-1 1,-1 1-1,-1 0 32,0-1 0,2 1 0,-2 1 0,0 2 0,1 4 1,-1 3-1,1 2 524,1 2-629,0 3 1,4 7-1,-1 1 1,-1 6-43,-2 5 1,1-1 0,3 6 0,0 1-7,0 1 0,-3 5 1,-2 0-1,0-1 40,1-1 1,-4-2 0,3-1-118,-1-2 1,0 1 0,-2-5 0,1-2 0,-2 0-196,-1-2 1,3-4 226,0 1 1,4-6-3,0 2 0,2-4 0,1-4 0,0-3 54,0-3 0,1-1 1,-1-1-1,0 1 1,0-1-1,0-2 1,0-1-1,1 0 0,-1 1 123,0-1 1,4-4-1,-1 4-118,-4 1 1,1-2-1,-4 1 152,3 2 0,-2-3 1,-2 1-1,0 2 27,0 5 0,-3-2 0,2 3-72,0 1-94,-4 1 1,4 10-1,-4 3 1,2 2 37,0 1 1,1 5 0,-4 3 0,0 2-6,0 1 0,4 0 0,-1 1 1,0-2-62,-2-3 0,0 4 0,2-5 1,1 2-197,-2-1 1,1-4 0,-1 1 0,3-3-333,1-1 1,-2 1 0,5-2 48,3-3 0,-1 3 0,5-4 1</inkml:trace>
  <inkml:trace contextRef="#ctx0" brushRef="#br0" timeOffset="299441">8083 12050 8355,'-3'-11'0,"-2"-1"356,-2 1 0,0 1 1,-4 2-1,0 1 1,-1 2-1,1 4 1,1 4-1,2 5 1,0 5-1,1 3 497,0 1 0,-2-2-909,1 4 0,3-1 1,1 5-1,2-1 0,-1-1-604,0-2 1,-1 1 0,4-5 0,0-2-97,0 0 1,5-2 0,2-1 0,3-3 266,1-3 1,1-3-1,-1-1 1</inkml:trace>
  <inkml:trace contextRef="#ctx0" brushRef="#br0" timeOffset="300990">8117 12050 8355,'-11'-4'-205,"-1"0"103,1 2 1079,5-4-471,1 4 1,6-3 0,4 5 0,6 2-254,7 1 1,5-1-1,6 1 1,5-1-239,0-2 1,5 0 0,-1 0 0,1 0 0,-1 0-124,-2 0 1,-1 0-1,-3-2 1,-2 0-257,-4-2 0,0-5 0,-2 2 0,-4-3 130,-3-1 0,-2 0 0,-5-1 0,-2 1 154,-5 0 1,-1 0 0,-2 0 0,-2 0 60,-1-1 0,-5 2 0,-7 3 0,-3 2 216,-3 0 0,-2 4 0,0-3 1,-2 3 149,-1 1 1,0 5 0,4 2-216,4 3 1,-2 1 0,5 1 0,3 0-73,3 3 0,0-3 0,5 3 0,2-1 0,1 0 12,1 0 1,6 5 0,4-4 0,5 0-160,2 1 0,1-4 0,1 3 0,0-2-301,1-2 1,0 0 0,0 0 0,-3 0 65,-1 1 0,-1-5 0,-4 1 1,1-1 270,-1-1 1,-6 4-1,-5-4 1,-8 1-1,-7-4 1,-6-1-1,-6-2 1,-4-2 0,-4 0-1,0-3 282,0-1 0,2 2 0,1-2 0,2 0-453,4-1 1,3 4 0,5-5 0,3 1 0,4-1-739,3 1 630,3-1 0,5-3 0,0 0 1</inkml:trace>
  <inkml:trace contextRef="#ctx0" brushRef="#br0" timeOffset="300989">8441 11547 8355,'-11'11'0,"0"-4"-72,-1 1 0,1-6 183,0 2 1,-4 2 0,0 2 0,0 0 131,-1 0 0,3 5 0,-5 0 1,2 3-47,2 4 0,2 2 0,2 4 1,1 3 21,2-1 1,4 8 0,0-3 0,1 0-283,2 2 1,0-8-1,0 7 1,0-3-448,0-2 1,0-2 0,0-5-1,0 1-488,0-1 1,0-1 676,0-2 1,0-3-1,0-5 1</inkml:trace>
  <inkml:trace contextRef="#ctx0" brushRef="#br0" timeOffset="300988">8273 11524 8498,'0'-17'0,"-1"2"0,-1 3 619,-2 0-197,0 1-389,4 0 0,-1 5 0,-2 1 0,0 2-358,0 3 1,2 3-1,1 8 1,1 0-519,3 0 0,2-1 604,5-2 1,10 2 0,3-4 0</inkml:trace>
  <inkml:trace contextRef="#ctx0" brushRef="#br0" timeOffset="300991">9235 11983 8355,'-4'-12'260,"0"1"-23,-4 5 0,5-3 0,-4 6 0,-2 0 281,-1 2 0,-1-3 1,0 0-1,-2 2-360,-2 1 0,2 4 0,-5 2 0,2 2-319,2 1 0,6 2 0,2 1 0,1 1-71,2-1 1,2-4-1,3 1 1,6 0 22,7 2 0,5-2 0,3-2 0,2 0 39,1 0 1,4 1 0,-3 0 4,2-3 0,-8-3 0,1-1 0,-2 0 173,-2 0 0,-3-1 0,-8-3 1,-3-3 124,-3-3 1,-6-6 0,-4-3 0,-4-1-46,-6 1 1,-6-2 0,-1 3-1,0-3 6,-1-2 0,3 5 0,-3-1 0,1 0 17,0 2 1,-1 1-1,5 5 1,1-1 35,2 1 0,3 0 0,5 0-143,0 0 0,6 3 0,5 2 0,7 1-114,7 3 1,10-3 0,9 1 0,6 1 85,0 2 0,7 1 1,-2-1-199,2-3 1,-3 3 0,4-4-1,-3 0 1,-4-1 105,-2 0 1,4-8-1,-2 1 1,0-1 95,-3-3 0,-3-2 0,-4 1 0,-6 0-9,-4-1 1,-4 2 0,-6-3-1,-2 2 99,-4 2 0,-3 1 1,-2 4 38,-3 0 1,-4 5 0,-7 2 0,-4 3-1,-5 1-87,-2 0 0,-4 6 0,3 5 1,-2 8-26,-2 6 1,3 4 0,-1 9-8,2 3 0,-1 3 0,5 5 0,-1 4 5,3 6 0,5 1 0,0 5 0,2-2 81,4 2 0,6-3 0,1-1 1,1-3-1,2-4-87,0-3 1,2 0 0,1-5 0,4-4-311,-1-2 0,4-4 0,-3-5 0,3-3-293,1-1 1,-3-4 238,-1-5 0,1 1 0,3 3 0</inkml:trace>
  <inkml:trace contextRef="#ctx0" brushRef="#br0" timeOffset="305818">9302 12094 8356,'0'-11'117,"0"0"0,5 1 0,4 3 0,3 3 0,5 3 0,3 1 823,4 0-1156,6 0 0,-2 0 1,6 0-1,1 1 1,1 3-582,1 3 1,5-2-1,-2 0 1</inkml:trace>
  <inkml:trace contextRef="#ctx0" brushRef="#br0" timeOffset="305819">10017 11904 8355,'-6'-5'273,"-4"-1"0,5-1 0,-3 1 229,0 1 0,1 1-303,-5 4 1,6 1 0,1 4 0,2 5-19,-1 4 0,-1 6 0,2-1 0,0 5-140,0 2 0,2 5 1,1-1-317,0 2 1,4-3 0,-1-2-1,0-2-99,-2-3 0,3 2 1,1-9-1,0-1 0,1-3-455,0-4 255,-3-2 0,7-5 0,-4 0 1</inkml:trace>
  <inkml:trace contextRef="#ctx0" brushRef="#br0" timeOffset="305820">10096 11703 8355,'-8'-10'0,"1"3"251,-1-3-221,-3 9 0,5 1 1,2 8-1,3 5-238,1 2 1,0 1 0,0-3-1,0 4-333,0 0 0,5 2 0,1 3 1</inkml:trace>
  <inkml:trace contextRef="#ctx0" brushRef="#br0" timeOffset="305821">10286 11983 8355,'-12'0'-8,"1"0"0,0 0 0,0 0 1,0 0 460,0 0 0,3 5 1,1 3-159,-2 6 1,3-2 0,0 5 0,1-3 85,2 1 1,-2 4 0,1-3 0,2 2-427,1 1 0,1-2 0,0-3 0,0-1-446,0-2 1,0 0 113,0 0 1,0-6-133,0-5 1,0-5 0,1-6 113,3 0 1,2-4 0,5-1 0,1-1 307,3-3 1,3 2 0,4 0 0,0-2 0,2-1 215,2-2 0,-6 5 0,1-1 0,-3 0 109,-5 2 1,-2 1-1,-2 5 1,-3 0 477,-1-1 0,-1 1-214,-4 0 0,0 6-414,0 5 0,0 5 0,-1 7 0,-2 3-155,0 4 1,-2 2 0,2 1 0,-1 2 48,2 2 0,-3-2 0,1 3-54,2 0 0,0-4 0,2 0 0,2-3-94,1 0 1,0-4 0,4-1 0,2-2 0,1-2-387,1 0 0,0-1 0,2-3 0,0-3 94,2-3 1,5-1-1,-2 0 1</inkml:trace>
  <inkml:trace contextRef="#ctx0" brushRef="#br0" timeOffset="305823">10733 11949 8355,'-11'-5'0,"-1"-2"-306,1 2 2174,5-5-1439,1 4 0,14-1 0,4 4 0,6 1-87,5 2 0,6 2 1,-1 0-384,4 2 1,0 3-1,1-2 1,-2 0-1,-1 0-141,-1-2 0,-2 2 1,3-2-1,-2 0-49,-2-2 0,-2-1 0,-6-1 0,-4-2 84,-3 0 1,-2-6 0,-2 1 0,-5-1 30,-1-3 1,-2 1-1,-2 0 1,-3 0-38,-6 0 0,-1 3 0,-8 1 0,-2-1 35,-3 2 0,-5 1 0,3 4 0,-1-2 132,1 0 1,-3 0-1,4 6 162,1 0 1,2 6 0,0-1 0,2 3-13,2 4 0,3-2 1,6 6-1,3 1 1,3 1 103,3 1 0,2 1 0,3-1 0,5 0-258,4 1 1,5-2-1,4-1 1,0-2-663,1 2 0,4-2 0,3-1 0,2-1-103,2-2 0,-1-2 0,1-1 1</inkml:trace>
  <inkml:trace contextRef="#ctx0" brushRef="#br0" timeOffset="305822">10845 11603 8355,'-7'-23'0,"-1"6"0,4 2 265,2 2 221,0 7-359,2 1 1,-1 19 0,-1 5 0,-2 5 0,1 6 0,2 4 0,0 2-144,-3 2 0,3-2 0,-3 4 0,3-1-226,1-3 1,-4 1 0,0-2 0,2-3-259,1 0 1,1-4-1,0-2 1,0-3 189,0 0 0,0-1 0,0 0 0</inkml:trace>
  <inkml:trace contextRef="#ctx0" brushRef="#br0" timeOffset="305824">11560 11983 8355,'0'-18'88,"0"-3"1,0 5-1,0-3 614,0 4 1,0 3 0,0 1 1107,0 0-1681,0 4 1,-1 2 0,-3 7 0,-3 0-134,-3 2 1,-3 5 0,0-2 0,-3 3-1,-2 2-351,-2 3 0,3-2 0,-1 2-77,2-3 1,1-1 0,4 0 110,0 1 0,5-1 0,2 0 1,3 0 34,1 0 0,1-1 1,3-1 416,3-2 1,4-4 0,3 1 0,1-3-161,-1-1 1,3 0 0,2 0-1,2 0-39,1 0 0,-1 0 0,-1-1 0,-2-2 67,-2-1 0,-1 1 0,-3 1 0,2 0-58,1-2 0,0 1 693,-4 3-417,0 0 1,-5 6 0,-2 5-182,-3 6 1,-6 6 0,-4 3 0,-3 4-46,-3 2 0,-1 6 0,1 3 0,-4 3 1,-2 1-56,-1-1 0,0 5 0,-1-1 0,2-1-210,2-1 0,0-6 0,2-4 0,1-5 139,0-5 0,-2-7 1,3-4-1,1-4 29,2-4 1,-3-2 0,0-6-1,0-4 219,-1-6 0,3-1 0,-2-7 1,3-2 97,1-4 1,5-2-1,2-4 1,3 1-344,1-1 1,5-2 0,3-1-37,6-4 1,7 4 0,6-5-1,3 2 80,5 0 0,-4-2 0,5 3 0,0-1 0,-1 1 206,0 1 1,-3 1 0,-1 2-1,-2 1 32,-2 1 0,3 7 0,-4-1 0,-1 5 160,-2 3 1,-2 3-1,-2 5 1,-3 4-140,0 3 0,-3 1 0,2 3 0,-3 3-129,-1 5 1,-3 8 0,-1-1 0,1 3-33,-2 2 1,-1 3-1,-5-1 1,0-2-64,0 1 0,0-9 1,0 5 85,0-3 1,0-4-1,0 1 233,0-1 0,1-7 0,3-2 6,3-3 1,-1-1-1,2-1-217,0-3 0,2-2 0,2-5 1,-2-2-269,-3-2 1,3 2 0,-3-5 0,5 1 27,2 0 0,-1 2 0,2-4 0,-2 0 29,2 2 1,-2-3 0,0 4-1,-3 0 193,-2 0 0,-2 1 1,3 4-1,-3-1-22,-1 1 1,2 4 66,-3-1 1,1 6-1,-1-2-111,3 3 0,-1 6 0,1 3 0,-1 5 0,-1 3 7,0 1 0,4-2 0,-3 4 0,1 1 6,1 1 1,-5-2-1,5-2 1,-1-1 40,-1-2 0,4-3 0,-2-2 0,2-3-46,1-1 1,1-1 0,2-4 0,1 0-47,-1 0 0,3-4 0,2-1 0,1-1-25,-2-3 1,2-2 0,-4-3 0,2-1 33,1 2 1,1-4 0,0 1 40,-1-1 1,-4 0 0,2-3-1,-2 1 122,-5-1 0,0 3 0,-6-1 1,-2 2-1,-1 3 101,-1 0 0,0 2 0,-1 1 0,-3 1-98,-3 2 1,-3 4 0,-1 0 0,-2 1-99,-2 2 0,2 9 0,-5 2 0,1 3-59,0 2 1,3-2 0,-1 4 0,3 2 20,0 1 1,5-2 0,1 0 0,1 1-1,2-1 5,2 0 1,1 1 0,0-5 87,0-2 1,1 0-18,3-2 1,2-3 0,5-2-1,1-1-43,-1-3 1,0-1 0,0-1 0,0-1 0,1-1-21,-1-2 1,1-5-1,2 2 1,1-3-17,-2-1 1,0 0 0,-2-1 0,0 1 5,0 0 0,1 0 1,-1 0-1,-1-1 16,-3 1 1,2 0 0,-4 0-1,0 0 11,0 0 1,2 3-253,-3 1 210,0 4 1,-4 3-1,0 8 1,0 2 3,0 1 0,0 1 0,0 2 149,0 1 1,0 3 0,0-2 0,0 1 0,0-1-25,0-3 1,0 4-1,0-2 20,0-2 1,1 0-17,3-2 0,2-5 1,5-4 21,0-4 1,0 0 0,1-6 0,-1-2-67,0-4 1,4-2 0,0-4-1,-2 1-223,0-5 1,2 0 0,1-5 0,1-3-138,3 0 0,-3-1 0,1-2 51,-2-2 0,3 1 1,-4-5-1,-1-3 176,3-3 1,-9 5-1,2-2 1,-2 4-1,-3 4 114,0 2 0,-2 1 1,-3 4-1,0 4 80,0 5 0,0 0 0,-1 6 297,-3 4 0,3 7-422,-3 10 1,-1 7 0,2 12 0,0 4-4,2 2 0,1 11 1,0 6-1,0 4 41,0 3 0,0 0 1,0-1-1,0-3-35,0-4 1,0 1 0,0-5-140,0-4 0,0-4 1,0-3-1,0-2 0,0-4 26,0-3 1,0-1 0,-1-9 0,-2-3-629,0-2 0,-1-6 0,3 4 423,-3-2 1,-2-12 0,-6-5 0</inkml:trace>
  <inkml:trace contextRef="#ctx0" brushRef="#br0" timeOffset="305825">12980 11882 8355,'-8'-21'-193,"1"2"1,5-1 0,-3 5 0,1 1 750,0-3 1,-3 5 0,3-3 137,1 3 1,2 4 0,1 1-295,0-2 0,1 4 1,3 1-437,4 3 0,3 2 1,4 2-1,3 2 1,3 1-152,2 3 1,-1-3 0,1 1 0,-1 1-165,0-2 1,-1 3 0,-1-6 0,-2 1-86,-2 1 0,-1-4 1,-4 3 220,0-3 1,0-1 0,-1-1 201,-2-3 0,0-2 0,-3-5 90,2 0 0,-5 0 199,2-1-99,-3 1 0,-1 6-110,0 5 1,-4 7 0,-1 7 0,0 5-29,0 2 1,-2 3 0,3 2 0,0 2-234,-1 1 0,4 3 1,-3-2-1,3 1 53,1-1 0,0-3 0,0-4 0,0-2-152,0-3 0,5-1 1,3-7-111,2-3 1,6 3 0,1-4 0</inkml:trace>
  <inkml:trace contextRef="#ctx0" brushRef="#br0" timeOffset="305826">13405 11580 8355,'-5'-21'0,"-3"2"-285,3-2 0,-1 13-10,2-4 97,3 4 1,0 6 0,6 7 0,1 8-45,3 6 0,6 2 0,2 1 1</inkml:trace>
  <inkml:trace contextRef="#ctx0" brushRef="#br0" timeOffset="305827">13572 11781 8355,'-11'0'-1156,"4"-5"1545,-1-2 0,2-3 0,-3-1 1019,2 0 1,3 3 338,-3 1-1748,4 4 0,-2 0 0,5 6-201,0 5 0,0 2 0,0 2 0,0 3-108,0 4 0,5 2 1,3 2-1,2 2 1,2 1-118,3-1 0,-1 2 1,4 0-1,1-4 236,-2-3 1,3 0 0,-4-5 0,1-3 136,-1-3 0,4-3 0,-3-3 1,0 0 205,-2 0 1,-2-7-1,-2-3 1,0-5 97,0-2 1,-3-4 0,-2-4-1,-1-1-88,-3 1 0,0-2 0,-2-2 0,0-2-30,0-1 1,-2-2 0,-1 4-189,-5-2 0,-2 4 0,-2-2 1,-2 2-68,-1 3 1,-3-3 0,1 8 0,1-1-1,0 5-306,2 4 0,2 0 1,1 7 42,0 3 1,1 4 0,2 7 0,5 3-489,1 4 805,2 2 0,5 6 0,2 2 0</inkml:trace>
  <inkml:trace contextRef="#ctx0" brushRef="#br0" timeOffset="305828">13908 11804 8355,'0'-13'-122,"1"0"86,3-2 1,-2 0-1,6 4 1,0-1 262,2 1 0,2 1 1,-1 2-1,0 1 211,0 3 0,0-4 1,0 4-21,1 2 1,-1 1-355,0 1 0,-1 8 0,-3 3 0,-3 3-152,-3 2 0,3 2 1,0 5-1,-2 2-179,0 1 1,-2 2 0,0-4 0,0 2 50,0-1 1,-4-2 0,-1-5 163,-1-3 1,2-2 0,-4-3 133,0-3 1,2-2 0,-1-6 0,1-3-17,0-3 0,3-3 1,0-3-1,1 0 1,2-4-1,2 1 0,0-1 1,3-1-1,3 0 1,3-1-1,2 1-230,1-2 0,3 2-21,2 0 1,2 3-1,0-3 139,-2 2 0,1 1 0,-4 4 1,0 0 212,0 0 1,-1 0 0,-4-1 338,1 1 0,-1 1-246,0 3 0,-4 2-286,1 5 0,-6 6 0,2 5 0,-3 7 0,-1 3-58,0 1 1,0 2-1,0 2 1,0 2-40,0 1 0,-5 2 0,-2-4 0,-2 1-336,2-1 1,-3 0 0,1-2 0,-2 1 31,0-1 0,-3-3 1,8-2 71,0-1 0,-4 0 0,4 3 0</inkml:trace>
  <inkml:trace contextRef="#ctx0" brushRef="#br0" timeOffset="305829">14299 12083 8355,'-22'-22'559,"4"1"0,3 3 1,3 6 254,1 3 1,0 2-662,0-4 0,-1 3 0,1 2 1,0 1-1,0 3 0,0 0 1,-1 2-603,1 0 1,0 0 0,0 0-779,0 0 1,-5 4 425,-3 0 0,-7-1 0,-3-3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43:51.663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168 67 8481,'-17'0'0,"2"0"0,2 0 0,2-1 0,0-1 0,0-2 0,0 0 0,-1 1 0,1-1 0,0 0 420,0-1 1,3 4-1,2-4 1,0 1-1,1-1 587,0-1-1055,1 3 1,6-1 0,1 5 0,5 1-314,2 2 0,1 0 249,0-4 1,4 3 0,1 1-1,1-1 19,3-2 0,3-1 1,2 0-1,1 0-14,-2 0 0,4 0 1,-2-1-1,-1-2-97,-2-1 1,2-1 0,-1 3 0,-3-2-42,0 2 1,-4-1-1,1 1 1,-2-2-95,-2 2 1,-2 0 0,-1 2-90,0 0 1,1 0 417,-1 0 0,-5 0 0,-1 0 0</inkml:trace>
  <inkml:trace contextRef="#ctx0" brushRef="#br0" timeOffset="653">917-279 8355,'5'-6'0,"-3"-4"-701,6 2 259,-1 3 472,5-5 1,2 5-1,3-3 1,0 1 0,2 1 92,-2 0 1,4 4 0,-2-2 0,2 3 0,1 1 0,1 0 0,-2 0 0,-1 0 0,-3 1-79,-1 3 1,-1 3-75,-4 8 0,0-1 0,-1 4 1,-2 2 2,-4 1 1,-3 5-1,-2 2 1,-2 1-1,-2 4 46,-1-1 1,-7 4 0,-4-7 0,-2-1 17,1-2 0,-1 0 1,-3-2-1,-2-3 1,-1 0 81,-1 0 0,-5-2 0,3-2 1,-2-1-98,0-2 0,1-1 1,-2-3-73,2-3 0,4 2 0,0-6 0,4 0-48,2-2 1,5-1-1,1-1 78,4-3 0,0-2 0,6-5-160,0 0 0,7-2 1,3-1-1,3-2 61,1-1 1,6 0 0,0-3 0,2 2 0,-1 2 100,2 2 0,1-2 0,2 3 1,-2 1 193,-3 4 1,0 4-1,-5-2-75,2 1 0,0 2 0,-5 7 85,-2 4 1,0 2-1,-3 2 1,0 2-44,0 1 0,3 3 0,-3-2 1,0 0-1,1 2-253,0-1 1,2-3 0,3 1 0,-1-3 0,0-1 0,0 1 0,2-1 0,0-1 0,1-3 0,-1-3-577,3-3 1,2 4 0,6 1 0</inkml:trace>
  <inkml:trace contextRef="#ctx0" brushRef="#br0" timeOffset="1156">1387-357 8355,'-7'-12'428,"4"1"0,1 4 271,2-1 1,0 7-806,0 1 1,0 5 0,0 6-1,2 2 30,1 2 0,-1-3 1,1 3-1,-1-1-186,-2 0 0,3-1 1,1 2-40,-2-3 1,3-1-180,-1 1 403,0-6 0,1-1-26,2-5 1,0-5 0,-1-4 0,0-3 0,0-3 5,3 1 1,1-2-1,1 0 1,0 0 95,0 0 0,-3-1 0,-1 4 0,2-2 42,1 1 0,-3 0 0,0 1 0,-1-2-31,0 1 0,-4 2 0,2 1 1018,-3-1-242,4 6-605,-3 1 0,3 7-139,-5 1 0,0 3 0,0 6 1,0-1-1,0 1-10,0 3 0,0-2 1,0 3-1,-2-1-224,-1 0 0,1 3 0,-1-3 0,1-1-337,2-2 1,2-1 213,1 0 0,0 1 0,4-2 22,2-3 1,6 3-1,2-4 1</inkml:trace>
  <inkml:trace contextRef="#ctx0" brushRef="#br0" timeOffset="1789">1990-447 8814,'-11'-7'0,"1"-1"0,1 1 0,2-1 0,-2 2 0,-1 0 0,-1 1 1005,0 0-789,0 1 1,0 4-161,-1 0 0,5 0 0,0 0 0,-1 2-155,2 1 0,-3 0 0,5 4 0,2 2 0,1 1 0,1 1 0,0 0-207,0 0 0,0 1 0,0-1 187,0 0 1,1-1 0,3-1 0,3-3-1,3-1 1,1 2 0,2-3 0,0-2 8,2 0 1,1-4 0,-2 0 0,1-3 37,-1-1 0,2-2 0,-1-3 0,-3 0 52,-3 0 1,1-5 0,-3-2 0,3 0 81,1-1 1,1 0 0,-1-4 0,-1-2-20,-3-1 1,2 0 0,-4 2 87,1-2 0,-4 2 1,2-2-1,-3 4-14,-1 3 1,0-1 0,0 5 0,0 2 0,-1 2 112,-3 3 0,2 3 0,-6 5-146,0 0 0,2 5 0,-1 4 0,1 5-57,0 4 0,0 11 1,-2 2-1,5 1-2,1 4 1,1-2 0,-1 3 0,-2-4-72,1-3 1,2 3-1,1-5 1,0 1-263,0-3 0,0-1 1,0-2-1,0 1 43,0-3 1,0-1-1,1 2 1,2-1-1,2-2-81,1-4 1,2 2 0,3 1 0</inkml:trace>
  <inkml:trace contextRef="#ctx0" brushRef="#br0" timeOffset="2188">2873-413 8355,'-7'-10'-154,"1"1"0,0 3 0,1 0 588,0-1 1,-4 4 0,1-5-163,-1 0 0,1 1 0,1 0 1,-2-1-1,-1 1-77,-1 0 1,3 3-1,1-2 1,-2-1-142,-1 1 0,-5 2 0,0-2 0,2 1-133,0 3 0,-2 1 1,-1 1-1,-1 0-45,-3 0 0,-1 5 0,-1 2 0,-1 4 52,1 4 1,1 2 0,1 6-4,1-1 0,2 2 0,-3 2 1,3 5 49,0 5 0,4-1 0,4 2 0,2-2 0,-1 0 20,2 2 0,0-2 0,3 2 0,0-4-40,0-3 1,2 1-1,1-5 1,1-1-96,3-1 1,2-3 0,5-1 0,0-3 38,1-1 1,2 0 0,3-3 0,0-1-288,3-2 1,5-2-224,1-1 1,5 3-1,-3-4 1</inkml:trace>
  <inkml:trace contextRef="#ctx0" brushRef="#br0" timeOffset="3077">2695 112 8355,'-5'-5'528,"5"-1"0,6 0-97,4 2 1,5-1-1,1 0-451,1-1 1,-2 2 0,4-2-1,-1 0 1,1 1 195,0 0 0,-2-4 0,3 3-466,-1 0 0,-6-4 1,2 2-1,-1-2 1,-2-1-21,-1 0 0,2-4 1,-8 0-1,0 2 259,0 0 0,-2 2 0,-3 0 1,-1 0 66,-3-1 1,-2 2-1,-5 2 1,-1 2 58,-3 1 1,-3 1 0,-4 4 0,1 0 271,2 0 0,-2 4-183,2-1 0,0 6 0,-1-2 1,2 3-1,2 2 37,3-1 0,0 1 0,3 2 0,3 2-163,3 1 0,-1-3 0,1 2 1,2-1-1,2 1-106,4 2 1,-2-5-1,5 2 1,3-2-450,4-2 1,0 0 0,4-1 0,2-1-334,1-2 1,5-4 509,1 0 1,4 3 0,-3 1 0</inkml:trace>
  <inkml:trace contextRef="#ctx0" brushRef="#br0" timeOffset="3078">3108-11 8355,'0'-11'0,"-1"4"0,-2-1 0,0-1 0,-2 3 793,1-1 0,2 4 0,-5-2 745,2 0-1427,2 4 1,3-3-184,0 8 1,0-1-1,0 4 1,0 2-119,0 1 0,1 1 0,1 0 0,2 0-109,-1 0 0,-1 1 1,1-1-1,0 0 0,0 0-719,-2 0 894,4 0 1,-3-4-3,6-4 0,-2-3 0,3-3 69,-2-5 0,-1-2 0,3-1 0,-1 0 111,0 0 1,-1-4 0,0 0-1,2 1-15,1 2 0,-3-3 0,1 0 0,-1 1 71,-1 2 1,3 1 0,-4 0 0,0-1 131,0 1 1,-1 4 0,-3 1 120,3 1-356,-3-4 0,5 9 14,-2 0 0,-3 5 0,3 6 0,-3 0 0,-1 2-79,0 2 0,0-2 0,0 5 0,0-1-46,0 0 0,0 1 0,0 2 1,0-3-84,0-1 1,0-1 0,0-3 0,0 2-1,1 1 1,3-3 0,3-3-421,3-5 1,6 2-1,2 0 1</inkml:trace>
  <inkml:trace contextRef="#ctx0" brushRef="#br0" timeOffset="4597">3499-78 8355,'-11'-16'-125,"5"4"1,1-5-16,0 1 0,4 4 691,-3-3 1,3 2 0,2 4-171,3 1 1,-2-1 0,7 6 0,2 0-330,3 2 0,2 1 0,-1 0 1,4 0-46,2 0 0,0 4 0,-1 1 0,-3 1-122,-1 3 1,-1 0-1,-4 4 1,1 1-261,-1 0 0,-1 5 0,-2-3 0,-1 0 72,-2 1 0,-2 1 0,-3-3 231,0-1 1,0-2-1,0-1 1,-1 1 11,-3-1 0,2-1 1,-6-2-1,0-1 266,-2-2 0,2-2 0,1-3 31,-2 0 0,3-5 1,0-2-1,1-3-161,2-1 0,2-2 1,2 0-1,3-4-4,3 0 1,8-2 0,3-3 0,2 0 0,1-2-345,2-2 1,2 1 0,-1-3 93,2 0 0,-6-2 0,2 4 1,-1 2-181,0 0 1,-2 7-1,-2 2 1,-1 2 69,-2 2 0,-1 5 1,-2 2 108,0 3 1,-4 2 0,0 4 176,-2 6 2,-2 0 0,2 11 0,1-5 0</inkml:trace>
  <inkml:trace contextRef="#ctx0" brushRef="#br0" timeOffset="4596">3645-559 8355,'-11'-17'602,"-4"1"-453,0 5 0,1 3 1,5 2-1,2 1 322,-2 3 0,-1 0 0,-1 4-290,0 1 0,5 3 1,1 7-1,1 2-267,0 3 1,1 7 0,3 3-19,0 0 1,5-2-1,1 4 1,1 1-216,1 1 1,-1 3 0,4 1-1,-1 1 1,-1-2-247,-2-4 0,0 4 0,1-4 1,-1-1 204,-2-1 1,3-3 0,-2-4 0</inkml:trace>
  <inkml:trace contextRef="#ctx0" brushRef="#br0" timeOffset="4598">4226-78 8355,'0'-6'-332,"0"-4"1,0 4 586,0-5 1,0 2 0,-1 0 0,-3-1-1,-2 2 1,-1-4 0,-1 1 0,-1-1 0,-1 2-218,-1 0 0,0 0 0,0-1 1,-2 0-1,0 1 0,-2 1 0,0 3 1,0 1-1,-1 2 0,0 2 0,-2 1-666,1 0 609,3 5 1,-2 1 0,5 5 0,0 1-48,0-1 1,3 4 0,2 1 0,1 1 63,3 3 0,0 0 0,2 0 10,0-2 0,2 0 1,1 0-1,3-3-31,1-2 0,3-2 0,-3 0 0,3-1 0,1-1-29,0-2 0,-3-4 0,-1 0 0,2-1-1,1-2 1,1 0 0,0 0-7,0 0 1,1-4 0,-1-1 0,-1-1 40,-3-3 0,2-1 0,-4-1 0,0 0 21,0 0 0,2-1 0,-3 1 1,-2 0-3,0 0 1,-2 0 0,0 0 0,0-1-9,0 1 1,0 0 0,0 0 113,0 0 1,0 3 46,0 1-124,-5 4 1,4 0 0,-3 6 11,3 5 0,1-1 1,0 3-1,0 3-16,0-1 0,0 0 0,1 0 0,1-1-52,2 0 0,1 4 0,-3 0 1,2-2-61,-1 0 1,3-6 0,0 1 0,2-1-8,-1-1 0,-3 3 0,3-5 0,2-2-237,1 0 0,1-2 0,0 0 13,0 0 0,1 0 0,0-2 0,2-1 9,1-5 0,-4-3 306,-4-4 1,6-2 0,4-6 0</inkml:trace>
  <inkml:trace contextRef="#ctx0" brushRef="#br0" timeOffset="4599">4405-268 8355,'10'-34'0,"-3"1"-275,3-1 0,-5 0 0,4-1 352,-2 1 1,-4-2-1,1 8 1,-3-1 178,-1 3 1,0 4 0,0 3 0,-1 4 225,-3 3 1,1 2-1,-4 2-353,-2 5 0,3 1 0,0 4 1,0 1-1,1 5 0,-1 3 1,1 4-1,-2 5 0,2 5 0,0 3 283,3 1-502,1 3 0,1-3 0,0 3 1,0-1-1,0-1 40,0 1 1,3 0 0,1-1 0,-1-3-85,-2 0 1,3-3 0,-1 2-1,1-2-180,1-2 1,-3-1-1,5-2 1,-2-3-132,-3 0 0,3-4 1,0 3-1,1-3-73,3-5 0,1 8 0,1-3 1</inkml:trace>
  <inkml:trace contextRef="#ctx0" brushRef="#br0" timeOffset="7522">5020-492 8355,'-11'-7'176,"0"0"362,-1-2 1,0 0-145,-3 2-144,3-3 1,-5 9 0,6-3 0,-1 3-1,-2 1 7,-1 0 1,0 0 0,4 1 0,0 1-73,0 2 1,-3 8 0,2 1 0,2 2-249,0 1 0,5 4 0,1 0 0,3 3-308,1 3 1,0 2-1,1-3 1,2 1-74,0-2 0,6 4 0,-1-2 1,0-3 172,0-3 0,2 0 0,-4-5 0,1-1-59,1-2 0,-6-4 112,2-1 0,-3-6 294,-1-1 1,0-8 0,0-9-1,-1 0-7,-3-3 0,3-1 0,-3-2 1,3-2-20,1-1 1,0-4-1,0 2 1,0 0-67,0-3 1,1-3 0,2-1-1,0-1 1,1 2-65,1-2 1,-4 3-1,3 5 100,-3 0 0,-1 0 0,0 4 1,2 4 127,1 3 1,-1 6 0,3 5-29,0 1 1,-3 2 0,4 7-60,-1 3 0,8 7 0,-2 2-5,1 2 0,1 1 0,-2 6 1,0 3-1,0-1 0,-1 0-88,-2-2 0,2-1 1,-4-2-24,0 0 1,0 0-1,-3-3 1,2-1-18,1-2 0,-2-1-45,3-4 1,-3-5-1,3-2 31,2-3 0,-3-2 1,2-3-74,0-3 0,-2-7 0,2-2 44,1-1 0,-3-2 1,1-3-1,3-1 0,3 1-4,2 0 0,-1-5 0,-1 0 170,2-1 1,-5 1-1,2-1 1,-1-1-1,-2 2 59,1 0 1,-4 2 0,0 6 0,-1 4 363,-2 3 0,-2 4-338,-1 1 0,0 6 0,-1 1 0,-2 7-29,0 7 0,-2 3 0,2 8 1,-2 4-1,0 4 9,0 2 0,2 1 1,1-1-1,0 1-46,-2 0 1,-1-5-86,1 2 1,3 1-1,-3-5 1,3-1-114,1-2 0,0-2 1,0-2-1,0-1 1,0-1-116,0-1 1,0-6 0,0 4-1,1-3-427,3 1 0,7 0 0,7-4 0</inkml:trace>
  <inkml:trace contextRef="#ctx0" brushRef="#br0" timeOffset="7523">5467-369 8397,'-11'0'675,"0"0"-496,0 0 0,-1 0 0,1 0 1,0 2-1,0 1 0,1 5 0,2 2 1,5 1-1,1 0 76,2 0-348,0 0 0,0 4 1,0 0-1,2-1-158,1-2 0,4 0 1,5-1-1,2 0 12,1 0 1,5-3 0,-2-1-33,3 2 1,-2-4 0,0-2 0,0-1 79,3-2 0,-4 0 0,0 0 1,-2 0 263,-3 0 0,-4-5 0,-3-3 0,-1-2 0,-2-1 212,-2 0 1,-1-4 0,-1 0 0,-3 1-81,-3 2 1,-3-3 0,-2 0 0,0 2-142,-3 0 0,3-2 1,-4 0-1,1 2-95,0 0 0,-4 2 1,4 0-1,2 0-165,0 0 1,2 3 0,0 2-427,0 1 0,3 1 149,1 4 0,5 1-177,2 3 572,5 2 0,12 6 0,0-1 0</inkml:trace>
  <inkml:trace contextRef="#ctx0" brushRef="#br0" timeOffset="7524">5724-357 8355,'0'-8'1354,"0"1"-1154,0-2 0,0 5 0,0 4 0,0 6 1,0 4-1,0 2 0,0-1-331,0 0 1,0 4 0,0 1 0,0 0 15,0 0 1,0 0-1,0-2 1,0 1 3,0-1 0,0-2 1,0-1-37,0 0 1,0-3-119,0-1 228,0-4 1,4-3-38,0-8 0,3-2 0,-2-1 0,1-1-6,3-3 0,0 3 0,-1-3 0,0 1 0,1 0 8,0-1 0,-1 0 0,-2 4 0,0 0 112,1 0 1,-5 0 0,2 0 0,-3-1 49,-1 1 0,4 4 0,-1-1 100,0 0 0,-2 1 150,-1 0-334,0 4 1,4 0 0,0 6 38,-2 5 0,1 2 1,-1 1-1,2 0-15,-2 0 0,0 4 1,-2 0-10,0-1 1,0-2-1,0-1 1,1-1-1,1-1-152,2-1 1,0-1-75,-4 4 0,1-1 147,3-2 1,-2-3-1,6-5 31,0 0 1,-1-2 0,-1-1 22,-1-5 1,3-3 0,0-3 0,1-1 63,-2 2 1,3 0-1,-3 2-51,3 0 1,2 0 0,-3 0 0,0-1 28,-1 1 1,-1 4-1,3-1 1,-1 1-1,-3-1 74,-1 1 1,0 1 0,-3-3-18,2 2 0,0 5-101,-4 2 0,0 5 0,0 7 0,0-1 25,0 0 1,0 4 0,-1 0 0,-2 0 6,-1 1 1,1-4 0,3 4 0,-2-1-106,-1 0 0,1 0 1,-1-4-1,1 0-245,2 1 1,0-5 0,0 0-459,0 2 1,2-3 451,1 2 0,9-1 0,5 4 0</inkml:trace>
  <inkml:trace contextRef="#ctx0" brushRef="#br0" timeOffset="7525">6205-324 8355,'-8'0'0,"1"0"288,-2 0-25,4 0 271,0 0-163,5 0 1,5 0 0,3 0-290,2 0 0,5 0 0,0 0 1,-2 0-293,0 0 1,2 0 0,-1 0 0,0-1-35,-1-3 0,-2 2 0,0-5 1,0 1 84,0 0 0,-3-1 1,-2-5-1,0 2 43,0 3 0,-3-3 1,1 3-1,-3-3 115,-1-1 1,0-1 0,-1 1 35,-3 0 1,-1 0 0,-4 1-20,2 2 0,-1 0 0,-3 4 0,0 2 0,0 0-40,0 2 0,3 0 0,1 2 156,-2 1 0,-1 3 1,0 6-1,1-1 1,3 0-50,1 0 1,-2 4 0,3 1 0,0 0-121,-1 1 0,4 1 0,-3-3 1,3 0-159,1 1 1,1-3 0,2 1-1,2-1-312,1-2 0,5 0 154,4 0 0,5 1 0,-3-1 0</inkml:trace>
  <inkml:trace contextRef="#ctx0" brushRef="#br0" timeOffset="7526">6484-357 8355,'-10'-15'278,"3"0"1,2 0 0,5 4-1,0 0 1107,0-1-1253,0 6 0,-1 1-152,-3 5 1,3 1 209,-3 3 0,3 2 0,1 6-384,0-1 1,0 1-1,0 2 1,0 1-1,0-2 26,0 0 1,-1-1-1,-2 2 1,-1 1-307,2-2 0,1 0 0,1-2 198,0 0 1,0-3 134,0-1 193,0-4 0,0 0 1,1-5-1,1-3 14,2-1 0,0-2 1,-3-3-1,3 0-43,3 0 0,0-1 0,0 1 0,0 0-54,0 0 0,3 0 0,-3 0 13,3-1 0,0-2 0,-1-1 0,-2 1 0,1 2 11,-2 0 0,4 1 0,-4 0 0,0 0 148,-2 0 1,1 3-1,0 2 49,1 1-160,-4 1 0,5 4 0,-5 2-30,2 1 0,3 3 1,-3 6-1,0 0-3,1 3 0,-4-3 1,3 3-1,-3-2 17,-1-2 1,0 4 0,1 0 0,2 0-79,0 1 1,1-4-1,-4 3-12,0-3 1,0 0-1,0-1 1,0 0-183,0 0 1,1 0-486,3 1 1,-1-6 547,4-2 1,0-8-1,5-2 1</inkml:trace>
  <inkml:trace contextRef="#ctx0" brushRef="#br0" timeOffset="7891">6909-1229 9855,'0'-12'276,"2"11"1,0 6-1,3 6 1,0 5-1,1 3 1,0 3 0,2 5 83,-2 1 1,4 2 0,-3 3-1,3 1-512,2 0 0,-1-5 0,0 2 0,0 2 70,0-1 1,0 4 0,1-6-1,-1 2 0,0 3 1,-1 1-1,-1 0 0,-3-1 70,-1 0 1,-2-8 0,-3 6-44,0 0 1,-1-5 0,-2 1 0,-5-1-1,-2 0-113,-1-1 0,-4 3 0,-1-3 0,-1 1-216,-3-1 0,2-1 0,-2-4 0,-2 1 98,-3-1 0,-1-1 0,2-1 0,0-3-368,-2 0 172,-6-3 1,9 3-1,-4 0 1</inkml:trace>
  <inkml:trace contextRef="#ctx0" brushRef="#br0" timeOffset="9369">6652-525 7685,'11'0'0,"0"0"0,1 0 144,-1 0 1,4 0 0,0 0-1,0 0 1,-1 1-102,1 3 1,4-3 0,-4 3-327,-1-3 1,2-1-1,0 0 1,0 0-1,0 0-65,-2 0 0,-2 0 0,-1 0 0</inkml:trace>
  <inkml:trace contextRef="#ctx0" brushRef="#br0" timeOffset="9138">6764-670 8355,'0'-12'-82,"0"5"1,0-1 461,0 0 1,0 2-1,0-2 650,0-1-833,0 4-271,0 0 0,0 7 0,0 1 1,0 5-1,0 2 0,0 1 0,1 1 1,2 3-1,2 4 0,0 2 1,1 1-1,-1 1-83,0-1 0,3-1 1,-1-1-1,0-1 55,1 1 1,-2-3 0,2 0 0,-1 0-36,-2-4 0,2 3 0,-3-1-19,-2-1 1,0-2 0,-2 0 0,0-1 7,0 0 1,-2-4-1,0 1 1,-3-1-43,-1 0 1,2 1 0,-4-4 0,0 0-341,-2 1 530,-1-4 0,-1 4 0,1-5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22:56.84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106 68 8355,'-11'0'-1096,"-1"0"1052,1 0 1,0 0 0,0 0 0,0 0 600,0 0 1,-1 0-436,1 0 0,6 0 0,5 0 17,6 0 0,9 0 0,4 0 1,3 1-34,4 3 1,4-3-1,6 3 1,4-3-1,1-1-81,1 0 1,9 0 0,-2 0 0,4 0-84,3 0 0,4 0 0,0 0 0,1 0 11,0 0 0,0 0 0,-3 0 1,2 0-19,-2 0 0,3 0 1,-1 0-1,-3 0-31,-4 0 0,5 0 0,-6 0 1,-1 0-12,0 0 0,-2 4 0,5 0 0,-3-1 40,-2 2 0,0-3 1,-3 1-1,1-1-13,1-2 0,1 3 1,-4 1 93,-1-2 1,5 0-1,-1-2 1,1 1-28,0 3 1,-5-3 0,3 3-1,1-3 1,0-1 0,0 0 0,-2 0-1,1 0 1,-1 0 0,0 0 0,-1 0-1,0 0 1,-2 0 0,-1 0 0,-1 0-1,2 0-138,0 0 159,-3 0 1,2-4-1,-3 0 1,-1 2 5,1 1 0,2 1 0,-4-2 0,-1 0-20,-1-2 1,3 1 0,2 3-41,0 0 0,2 0 1,-4-2-1,2 0 33,2-2 1,-1 0 0,2 3 0,0-1 0,-2-2 28,-1 1 0,2-2 0,-1 2 0,1 0 60,-1 2 0,1-3 0,-3 1 0,-1 0-5,1 2 0,-2-3 1,-3 0-1,-1 2-5,1 1 1,-1 1 0,1-2 0,-2 0 8,-2-2 1,5-1 0,-4 3-1,-1-2 7,-2 1 1,2 1 0,-4 0-51,-1-2 1,-1 0 0,-2 3 0,-1-2-11,-2 0 0,1-1 0,-6 4 1,1 0 67,2 0 1,-5 0-144,3 0 1,-3 1-286,-1 3 1,-4-2-160,-4 6 1,-1-1-1,-4 3 204,-1-2 0,-9 2 0,-5-4 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23:22.64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34 390 8355,'-11'-16'378,"3"3"1,2-5-1,1 2 1,2 2 749,2 2 1,1 5-665,0-1 1,0 7 0,0 1-635,0 6 1,1 6 0,2 6 0,2 5 0,1 6 0,3 5-514,1 2 0,1 6 0,-1-2 510,-3-1 0,3 4 0,-2-6 1,0-1-1,1-1 0,-3-3 1,-1-2-1,-1-4 0,0-4-146,-1-3 1,1-3 448,-4-5 1,-1-5-1,-3-2 1,-2-5-150,0-7 1,-4-2-1,2-11 41,-2-2 0,1-7 1,0 0-1,3-2-43,1-2 1,-3 0 0,4-3 0,2-1 0,1-2-15,1-2 1,0-4 0,0-1-1,0 1-69,0-1 0,0 3 1,0 4-1,1 3 292,3 5 1,1 0 0,3 7 0,0 4 127,1 4 0,0 1 0,3 3 1,-1 1-258,0 4 1,5 4 0,3-2-1,1 1-369,-2 2 1,5 7 0,-2 5 0,4 3-68,-1 3 1,0 5-1,-3 0 194,-2 5 0,-1 0 1,-6 3-1,-6 1-11,-4-1 0,-2 1 0,-2 2 0,-6-3 0,-5 0 113,-3-3 0,-9 1 0,2-3 1,0-3 399,-1-2 0,6-3 1,0-6-1,1-1 29,-1-4 0,5 1 0,-2-2 317,2 0-709,7-2 0,2 0 1,9 2-127,7 1 0,4 4 0,7 0 0,3 2 65,4 1 0,6 0 1,0 1-1,-2 2 16,-3 1 0,-4 4 0,1-3 20,-6 1 1,-8-2 0,-3 4 0,-6 1 0,-4-1 49,-1 0 1,-10 6-1,-5-4 1,-6 0 205,-5-1 0,1-1 0,-5 2 0,-1-3-90,-1-3 0,2-4 0,1-3 0,1-3-40,-1 0 0,6-4 0,-1 3 0,4-4-141,0-4 0,5 2 0,3-6 0,5-1-516,2 0 0,6-13 0,5-1 0</inkml:trace>
  <inkml:trace contextRef="#ctx0" brushRef="#br0" timeOffset="1109">928 569 8355,'-17'0'249,"-1"-3"0,5-2-327,-2-2 1,0 4 0,2-4 0,0 3 417,-2 1 0,-5-2 0,3 1 1,-2 2-153,0 1 0,1 1 0,-3 0-202,2 0 0,-2 0 0,2 0 1,-1 1 36,2 3 1,-2-2 0,4 6-1,0 0 1,-1 2 1,4 1 1,0 1 0,3-1 0,2 0-252,0 0 1,6 4 0,-2 0 0,3-1 118,1-2 1,1 3-1,3 0 1,3-3 47,3-3 1,5 1 0,1-4 0,0 1-34,0 1 1,1-6 0,-4 2-1,3-3-45,2-1 0,-5-3 0,1-2 0,-4 0 28,-2 0 0,-2-4 1,1 2 73,-3-3 0,-2 2 0,1 1 0,1-2 30,-2-1 1,-1-1 0,-2 0 0,-1 0-23,-2-1 0,-5 1 432,2 0 0,-2 0-58,2 0-294,-3 4 0,8 7 0,-1 8 1,1 2 9,2 1 1,4 4 0,1 0 0,1-1-4,3-2 1,0 3-1,1 0-38,1-2 1,-2-4 0,5-1 0,0-1-82,1-1 0,1 3 0,3-5 1,-3-2-63,0-1 0,0-1 1,4 0-1,-2-1 1,-2-1-18,-3-2 0,3-10 0,-1 1 55,-1-4 1,-5 1 0,-3 5-1,-1-1 210,-3-3 0,0 2 1,-2-2-1,0 2 114,0-2 1,0 2 0,-2-1 6,-1 1 1,0 3-120,-4 3 0,3 3-244,-3 8 0,4 3 0,-1 7 135,3 1 1,1 1-1,1-2 1,2 2 24,1 1 0,4-3 1,-2 1-1,2-3 0,-1-1-39,2 0 0,1 1 1,1-2-1,0-2-28,1 0 0,2-6 1,1 2-1,0-3-118,1-1 1,-2 0-1,5-1 1,-1-3 19,0-3 1,-1-7 0,-3-1 0,1 0 75,-2-1 0,0 4 0,-3-4 0,-2 1 47,0 0 0,-2-4 1,2 4-1,-4 0 188,1-1 0,-3 4 0,1-3 252,-1 2 1,-2 6-381,0 0 0,0 5 0,0 4-5,0 7 0,0 8 0,-2 6 0,0 3-153,-2 4 1,0 4 0,4 3 0,2 4 101,1 2 0,0 3 0,4 3 0,1 2-11,-2 0 0,4 1 1,-4-6-1,2-3-34,-1 1 0,-1-6 0,3-1 0,-3-2-2,-1-1 0,3-4 0,-3-2-81,1 0 1,-4-7 0,2-5 141,-3 0 0,-6-5 1,-2 2-1,-3-6 0,-1-2-55,0-3 1,-2 0 0,-2-2 36,-3 0 1,-5-7 0,-2-2 0,-1-5-1,0-1-287,-1-1 0,2-3 0,-4-6 0,2-2-384,2-2 1,-3 0 0,-1-5 0</inkml:trace>
  <inkml:trace contextRef="#ctx0" brushRef="#br0" timeOffset="1892">1375 703 8355,'0'-7'445,"0"0"0,2-1 0,1 2 0,5 1-365,2 0 0,2 2 1,3-3-1,4 0-390,2 0 0,1 2 1,0-2-1,0 0 22,-4-1 1,2 4 85,-5-5 1,0 5 0,-5-5 108,-3-1 0,-2 3 0,-6-1 0,-3-1 87,-3 2 0,-4-3 0,-4 6 0,-4 0 12,-2 2 1,-1 1 0,-1 0 0,1 0 185,0 0 0,-1 1 0,2 3 0,2 3 96,5 3 1,1 2-1,2-1 1,1 0-161,3 0 1,2 4 0,5 1 0,0 1-40,0 3 0,1-2 0,3-1 0,3 1-204,3-1 1,6-2 0,3 2-81,2-1 1,4-1 0,3-5 0,6-1-614,1-2 0,-1-4 310,0 1 0,4-3 0,2-1 0</inkml:trace>
  <inkml:trace contextRef="#ctx0" brushRef="#br0" timeOffset="1893">1990 525 8355,'-7'-12'437,"-1"1"1,1 1 0,-4 2 60,-1 0 1,0 4 0,-2-2-333,-1 1 0,-1 3 0,3 5 0,-2 5-160,1 2 0,2 1 0,0 0 0,3 2 0,0 0-246,1 2 1,6 4 0,-2-4-1,3 0-13,1 1 1,0-4 0,0 3 0,0-2 120,0-2 0,5-1 0,2-2 0,5 0 1,2-1-1,5 1-1,2-1 1,2-3 9,-1 3 0,4-3 1,0 2-1,-1 1-106,-1-1 1,-6-4 0,0 3 156,-2 0 337,-1-4 1,-9 6 0,-4-5-69,-4 2 1,-6 0 0,-5-4 0,-3 0 0,-2 1 122,-2 3 1,-5-3-1,-1 2 1,0-1-256,-1-2 0,3 1 0,-2 1 1,3 2-404,0-1 0,1-2 0,1-1 1,2 0-418,4 0 1,3 0 173,1 0 1,4-5-1,2-1 1</inkml:trace>
  <inkml:trace contextRef="#ctx0" brushRef="#br0" timeOffset="3652">2504 189 8355,'-22'-33'2,"0"-1"0,1-3 1,2 0-1,4 1 98,3 1 0,5 3 0,4 0 0,1 4 417,2 1 0,2 2 0,3 5 1,5 2-349,3 2 0,7 5 0,0 5 0,5 1-191,5 2 1,7 2 0,4 1 0,2 1-251,2 3 0,0 2 0,0 6 1,-2 0-112,-2 3 1,-2-1-1,-7 4 87,-2 2 1,-8 0 0,-7 0 0,-4-2 196,-3 2 1,-5 1 0,-8 2-1,-6-1 1,-8-1 43,-5-2 0,-9-2 0,-6-3 0,-2 1 402,-2-1 0,-5-3 0,6-3 1,-1 0-29,0 1 0,3-4 0,-1-1 0,0 0-186,1 0 1,-3 3 0,3-2 0,1 0-72,1 0 1,8 3 0,6-3-1,2 0 1,5 1 0,2 0-8,5 3 0,4 2-120,6 4 1,1-1 0,4 4 43,6 2 1,7 1 0,8 2 0,4-1-1,3 0 39,5 1 0,-4-5 0,4 1-193,-4 1 1,-1-3-1,-2 1 1,-1-2-1,-1-1-17,0 1 1,-2-4 0,-4 3-1,-1-2-154,0-2 1,-3 0 0,0 0-1,-1 0-165,0 0 0,-1-3 270,-2-1 0,-3 1 0,4 3 0</inkml:trace>
  <inkml:trace contextRef="#ctx0" brushRef="#br0" timeOffset="3651">2594 223 8355,'-11'-9'0,"-1"-2"165,1-3 0,4 4 1,1 2 1046,1 0 1,0 6-1322,1-2 1,3 4 0,-3 4 0,4 4 0,4 6 0,3 6-39,3 5 1,1 3 0,0 6-203,1-1 1,0 5-1,2-1 1,1-2-29,-2-4 0,0 1 0,-2-3 0,1-1-207,3-2 1,-2-3 486,2-5 1,2 3 0,0-3 0</inkml:trace>
  <inkml:trace contextRef="#ctx0" brushRef="#br0" timeOffset="3653">2907 446 8355,'0'-17'119,"0"0"0,0 3 506,0-1 1,0 0 1505,0 4-1954,0 5 0,1 2-315,3 8 0,1 6 0,2 5 0,-2-1-127,0 3 0,-4-5 1,4 4-1,-1-1 135,0 0 1,0 4-1,-3-4-54,3-2 1,-2-4-1,4-2 1,0 2 110,1 1 0,-1-3 0,3 0 0,-2-2 0,2-3 51,1-1 1,1-1 0,0 0 67,0 0 1,-1-1 0,-1-3 35,-2-3 0,-4-3 1,1-1-36,-3 0 0,-1-1 0,0 1 0,0 0-21,0 0 1,0 0 0,0 0-100,0-1 0,0 1 0,0 0-7,0 0 1,0 3-348,0 1 305,0 4 0,1 0 0,3 6 205,3 5 1,2 3-1,0 3 1,-2 1-11,2-2 0,1 0 1,1-1-1,0 2 23,0 1 1,0-2 0,1-4-36,-1-1 1,0-1-1,0 3 1,0-1-1,0-3-81,1-1 0,3-1 1,-1-4-1,0 0 4,-1 0 0,-2 0 0,0-2 0,0-1 7,0-5 1,0-6 0,1-2 108,-1-1 0,0-2 0,0-3 0,0-2-95,1-2 1,-3-2-1,0-6 1,-1 1 0,0-1-1,1 0-38,-2 1 1,2-2-1,-5 0 1,-2 1-1,0 1 1,-2 1-1,-2 1 122,-1 1 0,-4-1 1,-4 5-1,0 2-7,0 5 0,-4 2 0,0 7 1,1 3-57,2 3 1,1 3-1,-2 2 1,0 4-99,-2 6 1,0 7 0,5 8 0,1 4 44,2 2 1,4 5 0,0 2 95,1 1 1,2-4-1,2 1 1,0-2 60,2-2 1,4-1 0,0-2-1,2-4 1,1-2 54,0-2 1,2-1 0,0-2 0,3-3-139,2 0 0,-1-5 0,4 2 1,-1-4-74,0-1 1,7-3-1,-4-1 1,0-3-65,1-1 1,-2 0-1,1 0 1,-2 0-6,-3 0 0,2-7 0,-5-3 0,-1-1 212,-2-3 0,-4-1 0,-2 1 0,0-2-10,0-1 1,-3 2 0,1-2-1,-3-1-30,-1 1 0,0 3 1,0-1-73,0 3 0,-4 1 0,-1-1-49,-1 1 1,-1 4-1,-5 1-53,1 1 0,0 1 1,0 5-1,0 3 45,-1 3 0,3 3 0,0 3 0,3 0 0,-1 4 63,1 0 1,4-2 0,-2 2 0,3 1 40,1-1 0,5-2 1,1 2-1,3-1 9,2-2 0,-3 2 1,9-1-317,-1-1 0,-3-2 0,5-1 0,-1-1 0,1-1 0,1-1-945,3 0 1,0 1 572,0-2 1,1 3-1,-1-3 1</inkml:trace>
  <inkml:trace contextRef="#ctx0" brushRef="#br0" timeOffset="5253">380 1922 8355,'-6'-5'-62,"4"-2"1,4-3 0,6-1-1,3-1 1,2 0 0,4-2 0,1-2 106,6-1 0,-2 3 0,4-2 0,-2 1 0,-3 0-119,-2 1 1,-3-2-1,-5 0 1,-1 0 40,-3 0 1,2-3 0,-5 3 0,-2-1 15,-1-3 0,-6 2 0,-2 0 66,-3-2 0,-1 2 0,0 1 0,0 1 0,-2 2 173,-2 2 1,3 4 0,-3 2-105,2 1 1,2 2 0,0 4 0,0 2-29,0 5 1,0 4-1,-1 6 1,2 5-1,3 5-34,3 3 0,3 6 1,1 5-1,1 4-66,3 3 1,2 4-1,5-2 1,1 1-128,-1 0 1,4-1 0,0 1 0,-1-3-69,3-3 0,-5-3 1,3 0-1,-3-5-103,0-3 0,-1 1 0,0-8 0,0 1-36,0-3 1,0-2-1,1-2 1</inkml:trace>
  <inkml:trace contextRef="#ctx0" brushRef="#br0" timeOffset="5734">324 2090 8355,'4'-8'-529,"0"1"218,5 4 299,-3-7 1,6 8 0,3-6 0,4 1-1,3 0 237,4-1 1,-1 2 0,5-3-348,1 2 0,-3 4 0,1-2 1,-2 2-1,-2-1 45,-1 1 0,-6 1 0,0-1-608,-2 0 695,-1-1 0,-10 4 256,-5 0 0,-5 0 0,-6 0 0,0 0-38,-1 0 0,5 1 0,-1 2 1,1 2-48,1 1 0,-3-2 1,4 3-1,0 2-116,0 1 0,1 2 0,4 2-74,0 1 0,0 3 1,2-3-1,1 0-133,5 1 0,2-3 0,2 2 0,2-4-51,1-4 0,1 2 1,-2-5-1,2-2 1,0-1-68,0-1 1,-1 0 0,-4-1 0,0-3 116,0-3 1,-4-3 0,-4-2-1,-1-2 169,-2-1 0,0-1 1,0 2-1,0-2 21,0-1 1,-5-1 0,-3-2 0,-2 2-29,-1-2 1,0 2 0,-1 1-1,-2 1 103,-1 2 0,1 2 1,6 2-303,0 2 0,2 2-71,-2 3 1,-1 6 0,2-1 0</inkml:trace>
  <inkml:trace contextRef="#ctx0" brushRef="#br0" timeOffset="6179">1018 1967 8355,'-8'0'378,"1"0"0,4-1 225,-1-3 1,4 3 0,4-3-607,4 3 1,2 1-1,2 0 1,2 1-223,1 3 0,1 2 0,-3 5 0,2 0 0,-1 0-157,-2 0 1,-2 4 0,-1 0 0,-3-1-186,-1-2 0,-1 0 315,-4-1 0,-1-1 1,-3-3-1,-4-3 416,-1-3 0,-6-1 0,-2 0 1,1 0 169,0 0 0,1-4 0,4-1 0,0-1-97,0-2 0,5-6 0,2-1 0,3 0-170,1-1 1,1 2 0,3-6-368,3-3 0,8 0 1,3-4-1,5 0-967,3-3 1000,3 3 1,4-11 0,1 4 0</inkml:trace>
  <inkml:trace contextRef="#ctx0" brushRef="#br0" timeOffset="6949">1185 1553 8884,'5'-6'0,"3"2"0,2 3 172,1 1-149,10 0 1,-1 5 0,11 2 38,4 3 1,-2 3 0,6 2 0,-1 3-54,3 3 0,-2 2 0,-3-1 0,-5 0 1,-5 2-182,-3 2 0,-5-1 0,-3 4 0,-4-1 20,-4 1 0,-2-3 0,-6 2 1,-3 0 69,-3-3 1,-9 2 0,-5-2-1,-4-3 38,0-2 1,-4-3 0,0 2 0,-4-3 135,0 0 1,-5-7-1,1 1 1,2-4 210,4-3 0,4-2 1,5-1-266,-1 0 0,6-4 1,3-2-1,6-3 0,4-3 87,3-1 0,3-4 1,6-2-549,6-2 0,14-2 0,8-3 0,10-4 0,6-3 50,5 0 1,1 1 0,-2 2 0,-2 4 515,-6 2 1,-1 3 0,-11 2-1,-3 6-49,-6 4 1,-8 0-1,-4 6 301,-3 0 0,-6 3 1,-2 4 88,-3 3 1,-6 4 0,-2 3 0,-3 2-196,-1 2 1,-1 0 0,1 3-234,0-2 0,1 2 0,1-3 1,3 0-50,1 1 0,-2-6 1,3 2-1,2-2-9,0-2 0,2 0 0,0 0 0,2-1 0,1-1-266,5-2 1,-1 0-1,3 1 1,3-1-657,-1-3 1,8 0 343,-1-4 1,9 0 0,-4 0 0</inkml:trace>
  <inkml:trace contextRef="#ctx0" brushRef="#br0" timeOffset="6421">1454 1676 8355,'-8'-4'0,"2"-1"1639,1-1-1466,1-1 1,4 5 0,1 7 0,2 8-203,1 6 1,4 3-1,0 3 1,0 3-250,0 5 1,2-2 0,-3 6 0,3-4-160,1-3 0,-1 3 0,-1-5 0,-1 1-347,0-3 0,1-6 680,-2-2 0,3-4 0,-3 2 0</inkml:trace>
  <inkml:trace contextRef="#ctx0" brushRef="#br0" timeOffset="7499">2203 1687 8355,'-12'0'384,"1"0"1,4 0 0,-1 0 269,0 0 0,-2 0 1,-2 0-333,1 0 0,4 4 0,-1 1 1,1 1-306,1 3 1,-4 2-1,2 4 1,0 2-398,0 1 0,0 2 0,4-4 0,1 0-108,2 0 1,1-1-1,0-3 233,0 3 0,5-6 0,2 2 0,3-2 0,2-2-23,-1 1 1,5-6 0,1 3 0,2-1 191,0 0 0,-2-1 0,2-3 0,-4 0-82,-3 0 419,-1 0 1,-5 2-96,-2 1 0,-11-1 0,-6 3 1,-3-2-35,-4 1 1,-2 3-1,-3-3 1,-2 0-29,-2 1 1,3-4-1,-3 3 1,1-3-1,0-1-341,1 0 1,1 0-418,4 0 1,4 0 291,3 0 0,3-5 0,1-1 0</inkml:trace>
  <inkml:trace contextRef="#ctx0" brushRef="#br0" timeOffset="7498">1845 1643 8628,'-11'-5'561,"-1"3"-755,6-3 0,6 5 0,9 2 0,5 1-822,4 5 600,3-3 0,7 5 0,0-4 1</inkml:trace>
  <inkml:trace contextRef="#ctx0" brushRef="#br0" timeOffset="8143">2247 1754 8355,'0'-11'983,"0"0"-246,0 0 0,0 3-486,0 1 0,5 1 0,4-2 0,5 3-150,4 0 0,3 3 0,2-4 1,-1 1-265,0 2 0,2 2 0,1 1 1,1 0 86,-1 0 1,-3 0 0,-2 0-124,-1 0 1,-4 5 0,2 2 0,-2 3-28,-5 1 1,0 1 0,-5-1 0,0 0 0,0 1 0,-3 2-239,-1 1 1,-2 0 420,-3-4 1,2 1 0,-6 2 0,0 0 0,-2-3 62,-1-2 1,-4-6-1,0 4 1,0-2 199,-1-3 1,3-2 0,-2-2 0,3-3 111,1-2 1,1 0 0,2-5-1,5-2 1,2-1 1,1-5 0,0 1-441,0-2 0,6-1 1,4 0-1,5-1-208,2 1 0,5 0 0,4-1 0,0 1-48,2-1 0,-5 1 0,4 1 0,-4 2 0,-1 4 0,0 4 0,-4 4 14,-3 3 0,-2 3 0,-2 1 0</inkml:trace>
  <inkml:trace contextRef="#ctx0" brushRef="#br0" timeOffset="8142">2326 1374 8950,'-12'-11'3117,"1"5"-3008,5-4 1,-4 10 17,3 0 0,2 5 0,1 7 0,3 3 0,1 4-256,0 2 1,0 3-1,1 0 1,3 4-141,3 0 1,3 2 0,1 4-1,2-1-212,2 1 0,-3-4 0,3-1 1,-3 1-381,-1-1 0,1 2 372,-1-5 1,5 5-1,1-2 1</inkml:trace>
  <inkml:trace contextRef="#ctx0" brushRef="#br0" timeOffset="8393">2829 1631 9541,'-4'-11'911,"0"0"1,2 1-825,5 3 1,0 2 0,3 6-1,0 3 1,1 3 0,0 3 0,0 1-213,1 0 1,-6 6 0,2 1 0,-1 3-239,0 2 0,-1-1 0,1 0 1,-1 1-284,-2-1 1,0-3-1,0-2 1,0-1-812,0-2 1392,0-2 1,-5 0 0,-2-1 0</inkml:trace>
  <inkml:trace contextRef="#ctx0" brushRef="#br0" timeOffset="8542">2940 1363 7360,'-12'-6'0,"-2"1"0,-1 1 0,2 0 0,0 2 0,2 2 0,0 4 0,0 3-1626,0 3 1626,-1 6 0,1-3 0,0 3 0</inkml:trace>
  <inkml:trace contextRef="#ctx0" brushRef="#br0" timeOffset="10093">3052 1173 9414,'-11'5'344,"5"1"0,1 7 1,5 2-1,0 4 0,0 6-117,0 5 0,4 2 0,1 2 0,1-1-484,2 1 0,2-2 1,2-1-1,-1-2-17,0-2 0,-1-1 1,-1-3-1,-2-2 42,2-3 0,-3 2 0,0-5 1,0 0 14,1 1 1,-5-3 0,2 2-319,-3-3 517,-1-6 156,0-1 0,0-6 0,0-3-76,0-3 0,-4-4 1,1-3-1,0-2 1,2 0 13,1-1 1,0-2 0,0 0-69,0-2 0,1-2 0,2 1 0,2 0 0,1-1-53,2 1 1,2 1 0,2 2 0,-1 3 43,0 0 0,0 7 0,0-2 1,0 2 61,1 3 0,3 1 0,-1 5 0,0 0 13,-1 0 0,-1 1 1,2 3-1,1 4 12,-2 2 0,0 2 1,-3 3-1,-2 2-143,0 1 1,-6 3-1,2-3-46,-3 4 0,-6 0 0,-2-1 1,-3-1-1,-3-3 51,-2-1 0,3-1 1,-4-3-1,1-1-75,0 0 0,0-1 0,5-1 0,2-3 526,0-1-281,6-2 1,-3-8-1,5-2-55,0-3 0,6-2 1,4-2-1,3-1 4,1 1 1,3-3 0,2 0 0,1-2-318,-1 0 0,2 1 0,-3-5 110,4 1 0,-5 3 0,-2 2 1,-4 1 230,-4 2 0,2 2 79,-5 1 0,-2 4-75,-5 4 1,-2 6 0,-4 5 0,1 3 203,0 4 0,3-1 1,0 3-1,1 0-146,0 1 0,1-5 0,3 4 0,0-3-74,0 1 0,1 0 0,3-5 1,2-1-63,0-2 1,8 0 0,-3 1-1,3-1-90,2-3 1,-4 1 0,4-2-191,0 1 0,-3-1 0,2-3 0,-3-1 42,-1-3 0,1-1 0,-3-3 0,0 0 162,-1 0 0,-5-2 0,4-3 0,-2 0 0,-3-2 69,-1 1 1,3 2-1,0 0 1,-2 0 34,-1-3 0,3 3 1,0-3 134,-2 2 1,0 2-133,-2 0-97,0 5 1,0 2 0,-2 8 0,0 3 0,-2 3 0,0 5 1,4 1 134,0 2 1,2-5 0,0 2-1,3-2 128,1-2 1,-2 0-1,4 0 1,0 0-188,2 0 0,-2-4 1,-1-2-1,2-2-87,1 1 1,1 0-1,0-4 1,0 0 15,0 0 1,1-1 0,-1-3 0,0-4-2,0-2 0,0-4 1,2-3-1,0 0 3,2-3 0,1-1 0,-2-3 0,1-2 19,-1-3 1,-1 0-1,1-1 1,0-1 3,-4-1 0,1-2 0,-5 1 127,0-1 1,-1 3-1,-4 0 1,2-1-4,1 1 0,-2 5 0,-4 1 0,-3 5 60,-2 5 1,0 3 0,-4 2 0,0 2-238,-1 4 1,1 6 0,0 5 0,1 8-61,3 5 0,1 4 1,3 2-1,-1 3 83,2 4 0,6 4 0,3 0 0,2-2-74,-2-4 0,7 0 1,-3-5-1,1-1-127,1-1 1,-2-2 0,0-1 0,0-1-577,1-1 1,-1-6 553,0 2 1,0-2 0,0-2 0</inkml:trace>
  <inkml:trace contextRef="#ctx0" brushRef="#br0" timeOffset="10095">3868 1318 8355,'-12'-5'557,"-3"3"-712,8-6 1,2 5 356,1-5 1,4 6-82,4-2 0,4 4 1,10 3-260,4 0 0,8 2 0,1-2 0,2 0 15,1 0 0,2-2 0,-7-1 0,-1 0-27,-2 0 1,-2-1 0,-3-2 0,-2-2 0,-5-1 73,-1-2 0,-6 1 1,0 0 357,-2-2 0,-2-1 0,-3-1-24,0 0 1,0 0 0,0 0 31,0-1 1,-1 6-1,-3 2-18,-3 3 0,1-3 0,-2 1-231,-1 0 0,3 7-99,-1 3 0,4 7 0,0 2 0,1 2 56,2 2 1,0 1-1,0 1 1,0 0-1,0-1-35,0-2 0,0 2 1,2-2-553,1 2 1,-1-2-1,3-2-265,0-1 1,-1-1 555,4-4 1,2 0 0,-4 1 0</inkml:trace>
  <inkml:trace contextRef="#ctx0" brushRef="#br0" timeOffset="11462">4316 1061 8355,'-8'-1'-217,"1"-3"71,4 3 1,-2-3-128,5 8 1,0 6 0,0 6 0,1 0 16,3 0 0,2 4 0,6-2 0</inkml:trace>
  <inkml:trace contextRef="#ctx0" brushRef="#br0" timeOffset="11463">4494 1207 8355,'-7'-2'2163,"-1"-1"0,5 1-1782,-5-1 1,5 1-301,-5 2 1,4 5 0,-2 3 0,0 3-325,0 4 0,3-3 0,0 4 0,1-1-551,2 0 1,0 0 0,0-4 291,0 1 1,2-1 0,1 0 291,5 0 0,2-5 0,1-1 1,0-1-78,0 0 0,0-2 0,1-4 464,-1-2 0,-4-5 0,1 1 1,-1-6 591,-1-5 1,-1 3-620,-5 1 0,0 2 0,0-1 0,0-1 0,0 0 105,0-1 1,-1 4 0,-3-5 0,-2 2-56,0 1 0,-4-1 1,2 3-1,-1 1-567,-3 0 0,1 4 1,0 0-334,0 2 1,0 2 0,-1 3 44,1 0 0,5 5 0,2 2 370,3 3 0,1 6 0,0 2 0</inkml:trace>
  <inkml:trace contextRef="#ctx0" brushRef="#br0" timeOffset="11464">4629 1139 8355,'1'-9'169,"3"1"0,-3-2 0,4 4 182,0 0 1,-4 0 1989,3 2-2315,-3 3 1,-1-3-1,0 8 1,0 3 0,-1 4-1,-2 3 1,-1 2 251,2 1 0,-3 1-423,1 0 1,1 2 0,3-4 0,0 1-1,0-1-186,0-3 1,0 0-1,0-2 31,0 0 0,0-3 171,0-1 162,0-4 0,0-7-121,0-7 0,3-7 1,2 2 42,1-1 0,2 2 0,3-4 0,0 1 30,0 0 0,1-2 0,-1 4 0,0-1 0,0-2-17,0 2 0,-3-1 1,-2 5-1,-1-2 166,-3 1 0,3 5 213,-1 2-365,0 0 0,-4 5 0,0 7 0,0 6 113,0 4 1,0 4 0,0-3 0,-1 1 16,-3 3 0,3-3 1,-3-1-206,3 0 0,1-4 0,0 4 0,1-1-234,3 0 0,-3 0 0,4-5 0,0-1-1221,2-2 1066,3 1 0,1-2 0,1-1 1</inkml:trace>
  <inkml:trace contextRef="#ctx0" brushRef="#br0" timeOffset="11465">5132 972 8355,'0'-11'665,"0"-1"0,0 1-363,0 0 0,-2 5 1,-1 2-1,-5 3-98,-2 1 1,3 0 0,-1 1 0,0 3 0,-1 3-114,2 3 0,-3 1 0,3 1 0,1 0-11,2 3 0,3-3 0,1 5 1,0-3-344,0 1 0,5 0 0,3-4 1,2 1 202,1-1 1,4 4-1,1 0 1,0-3-61,0-3 0,0 1 0,-1-3 0,3 3-185,-1 1 1,-1 0 0,-5 1 29,0-1 0,-1 0 0,-2 0 312,-4 0 0,-3-3 0,-1-1 1,-1 1-1,-3-1 0,-4-1 1,-3 1-1,-2-3 0,-4 3 0,1-2 354,0 0 1,-4 2-1,2-3-379,-4-2 0,0 3 0,-2 0 0,-2 0-495,-3 0 1,-5 3-1,-3-3-394,-4 1 0,-3 1 0,0 4 0</inkml:trace>
  <inkml:trace contextRef="#ctx0" brushRef="#br0" timeOffset="59565">-3354 6092 8355,'-7'0'499,"-1"0"-323,6 0 1,-2-4 0,8-1-116,3-1 0,5 4 0,1-2 0,3 3-92,2 1 0,-5-4 0,4 0-163,-1 2 0,-3 0 1,5 2-1,-1 0 0,-1 0-118,0 0-318,-1 0 0,2 0 0,0 0 0</inkml:trace>
  <inkml:trace contextRef="#ctx0" brushRef="#br0" timeOffset="59942">-2538 5891 8355,'-5'-6'-450,"-2"2"0,-3 3 806,-1 1 1,0 0 0,1 1 0,1 1 34,2 2 0,3 6-312,-4 1 1,6 0 0,-2 6 0,3-1 0,1 4 81,0 4 0,0 5 0,0 6-273,0 2 0,-1 3 0,-2 6 0,0 2 0,0 2-109,2-3 0,-3 0 1,0-8-1,2-2-48,1-2 1,1 0 0,-2-9 0,0-1-217,-2-2 1,0-5-1,4-4 274,0-1 1,0-7-1,0-1 1</inkml:trace>
  <inkml:trace contextRef="#ctx0" brushRef="#br0" timeOffset="60767">-2672 5969 8355,'0'-22'0,"0"-1"0,0 1 0,0 0 521,0 4 1,4-2 0,2 5-117,4 2 0,-1 2 0,7 2 1,-1 3-187,0 1 1,5 1-1,-2 4 1,3 1-428,2 3 1,-1 2-1,2 5-289,2 1 1,-3-1 0,4 0 0,-4 1 344,-1 3 1,0-1 0,-4 3 0,-3 1 0,-2-2-106,-2 0 1,-5 3-1,-2-3 1,-3 0 155,-1 0 0,-9 3 1,-3-3-1,-4 0 1,-4 0-1,-3-2 198,-3-2 0,3-4-135,-3-1 0,-2-1 0,1 2 0,0-4-155,-1-3 0,6-1-144,3 0 0,1 0 0,-5 0 1</inkml:trace>
  <inkml:trace contextRef="#ctx0" brushRef="#br0" timeOffset="60768">-2247 5913 8355,'11'-11'792,"0"0"1,-3 1-422,-1 2 1,-3 3-1,4 5-142,0 0 0,2 2 0,3 0 0,0 3-204,2 1 1,0-2 0,-3 4 0,2 0-473,1 2 1,0 1 0,-4 2-1,0 0-40,1 2 0,-3 4 1,-1-4 197,-4-1 1,-3 2 0,-1 0 0,0 0 0,-1 0-88,-3-2 0,-6-2 1,-6-1 429,-2 1 1,4-6 0,-4-2 0,1-3 0,1-1 175,-1 0 1,3-5 0,1-4-1,1-3 140,1-3 0,-2-4 0,9 3 0,2-1-97,1-3 0,1 2 0,1 0 0,3-1-224,3 2 1,4-4-1,4 2 1,3-1 0,0 0-383,1 2 1,-2 0 15,2 0 1,2 1 0,-4 6 0,1 0-207,-3 0 0,1 5 1,0 2 261,1 3 0,2 1 0,3 0 1</inkml:trace>
  <inkml:trace contextRef="#ctx0" brushRef="#br0" timeOffset="60981">-1755 5813 8759,'-10'-5'0,"1"-3"0,3-2 0,1-1 0,1 1 0,1 1 866,-1 2 1,-3 6 0,2-1-897,-2 5 1,5 7-1,-2 0 1,3 5 0,1 2-1,0 3 1,0 1-1,0 0-179,0-2 1,0 4-1,0-3 1,0 0 25,0 1 0,4-1 0,1 0 0,0-3-241,0 0 0,0 1 0,-3-3-1033,2-1 1183,4-2 1,-1-1-1,4 1 1</inkml:trace>
  <inkml:trace contextRef="#ctx0" brushRef="#br0" timeOffset="61919">-1710 5701 8355,'-2'-11'0,"-1"-1"737,2 1-346,-4 5 1,5 0-555,0 2 0,0 4 0,1 0 0,3 6 0,3 4 0,3 3-820,1 2 438,5-3 0,2 4 0,4-5 0</inkml:trace>
  <inkml:trace contextRef="#ctx0" brushRef="#br0" timeOffset="61920">-1386 5779 8355,'-11'0'492,"0"0"1,-1 0-28,1 0 0,0 0 1,0 1-129,0 3 0,-1-2 1,0 6-1,-2 1-90,-1 1 1,1 2-1,2 2 1,1 1 0,1-1-188,3 3 0,-2-4 0,4 5 0,0-1 0,0-1-520,3 0 0,1 3 0,2-4 0,2 0 110,5 1 0,7-4 0,3 2 1,4-4-94,0-3 0,2-4 0,0 1 0,4-3 134,0-1 1,-3-1 0,1-3 0,-2-4 214,-2-2 1,-1-4 0,-2-1 122,-4 1 1,-3-3-1,-2-1 152,-2 1 1,-3-4 0,-5 2-1,-2-2 8,-1-1 0,-4-1 0,-5 2 0,-3 1 0,-4 3-2,-2 1 1,-2 1-1,-2 4-77,-1-1 0,-4 6 1,3 3-1,-1 1 1,1 2-1,3 0-205,5 0 1,-1 2 0,5 1-350,1 5 0,3 2 1,3 1-1,5 1-129,2 3 1,5-2-1,3 3 1</inkml:trace>
  <inkml:trace contextRef="#ctx0" brushRef="#br0" timeOffset="61921">-1040 5835 8355,'-9'-5'488,"1"-3"0,-2 2-18,3-1 0,2 3 1,0-2 1166,0 1-1281,4 1 1,-3 4-1,8 1-317,3 3 1,7-1-1,2 4 1,0 2-264,0 1 1,4 1 0,-3 0-2,1 0 1,2 0 0,-4 1-1,0 0-74,0 3 0,-1-3 0,-5 3 0,-3-2 0,-2-2-51,0 0 1,-3 0-1,0-1 1,-3-1 10,-3-2 1,-8 0-1,-1 0 1,-3-3 207,-4-3 0,-1-1 0,-1 0 1,1 0 129,2 0 0,-2-5 1,3-4-1,1-3 183,2-3 1,6-1 0,3 2-1,1-2-54,3-1 0,6-2 0,4-2 1,6 1-74,5 1 0,3 1 1,3-3-1,2 1-8,2 1 0,0 5 0,4 0-293,-3 1 1,1 3 0,-5 3 0,-3 3 0,-2 3-233,-2 1 1,-5 0-1,2 0 1</inkml:trace>
  <inkml:trace contextRef="#ctx0" brushRef="#br0" timeOffset="62185">-671 5757 8449,'-6'-12'1093,"1"1"-691,5 0 1,1 5 0,3 2 104,4 3 0,2 2 0,0 3-547,-3 3 1,-2 7 0,-5 2 0,0 2 129,0 1 0,0 3 0,0 0 0,0 0-272,0 1 1,-1-1-1,-2 0 1,0 1-432,0-1 0,2-3 1,1-2-1,0-1 47,0-2 1,1 1 0,2-3-173,0-2 0,6-2 640,-2-1 0,3-2 0,1-5 1</inkml:trace>
  <inkml:trace contextRef="#ctx0" brushRef="#br0" timeOffset="62370">-570 5488 8849,'-6'-5'-128,"1"4"0,5-3 0,0 8 1,1 4-1,3 2 0,3 1-459,3 0 0,6 0 0,2 0 0</inkml:trace>
  <inkml:trace contextRef="#ctx0" brushRef="#br0" timeOffset="63647">257 5768 8586,'0'-11'0,"-1"-1"0,-1 1 0,-2 0 0,1 0 1550,2 0 1,0 0-1423,-3-1 0,-2 2 0,-5 3 1,0 2-1,-1 1 0,1 1 0,-1 0 1,-2 2-250,-1 1 1,-7 1 0,2 2 0,0 2-187,-1 1 0,-5 1 0,-3 4 0,0 1-161,-1-1 1,1 5 0,-1 1-1,4 2 434,3 0 1,4-1 0,3 5 116,3-1 1,1-3 0,8-1 0,2 1-43,1-2 1,6-1 0,3-4-1,5-1 1,4-1-5,4-3 1,0 2-1,10-5 1,3-2-53,2-1 1,1-6 0,-3-2 0,-1-4-168,1-4 0,-2 1 1,-1-5-1,-2 0 68,-2-3 1,-1-4-1,-3-1 1,-2 0 82,-3-1 0,2-6 0,-5 0 0,-3-1 32,-3 0 0,0 2 0,-5-1 0,-2 1 108,-1-1 0,-2 1 1,-3-1 79,-3 1 0,-3-1 1,-1 2-1,0 2-1,-1 4 1,-3 7 0,2 4 0,2 4-1,2 4-38,0 3 1,-1 4 0,-1 4 0,1 5-178,3 4 1,-2 10 0,5 6 0,2 4-114,1 0 1,-3 2 0,0 2 0,2 3 86,0 0 0,2 3 0,2-3 0,0 0-41,2-3 1,1-2 0,-3-3 0,3-2-68,2-4 0,-4-2 0,5-3 0,-1-3-41,-1-3 0,8-2 0,-2-2-113,5 0 0,1-5 0,5-2 0,0-3 46,3-1 1,-2 0 0,2-1 0,-4-3-1,-2-3 276,-1-3 1,-6-5-1,1-1 1,-4-2-1,-2-2 1,-1 1-1,-1-1 1,-2 1-1,-3-1 1,-1-1 762,0-1 1,0 3-519,0 0 0,0 5 0,-1-4 1,-2 2-1,-2 4 229,-1 3 1,3 0-470,-5 5 0,4 1 0,-3 4 0,-1 3 90,2 3 1,0 4-1,4 4 1,-2 4-179,1 2 0,2 1 0,1 1 50,0-1 0,0 2 1,1-1-1,2 1 1,2-3-28,1 0 0,1-1 0,5 0 1,-1-3-321,0-1 0,5-1 0,3-3 1,1-3-230,-2-1 0,3 2 0,-3-4 1</inkml:trace>
  <inkml:trace contextRef="#ctx0" brushRef="#br0" timeOffset="63649">928 5611 8179,'-11'-6'0,"0"2"165,0 3 1,-2 1 0,-1 0 128,0 0 0,-3 1 0,3 3 0,-4 4 0,1 1 0,1 3 0,1-1 0,0 0 0,2 0 0,5 2-376,4 2 1,3-3 0,1 3-156,0-3 0,2-1 0,4 1 0,7-1-4,3 0 0,3 0 0,3-1 0,0-1 131,1-2 0,3 1 0,0 2 0,-3-2-12,-3 0 0,0-2 0,-4 3 92,2-2 1,-8-1 0,0 3-1,-4-1 131,-4 0 1,-2-3-1,-3 0 1,-6-1 104,-5 0 0,-3-1 0,-7-3 0,-2 0-187,-4 0 1,1 0-1,-4 0 1,0 0-111,2 0 1,-3-1 0,4-3-1,-1-2-107,1 0-690,3-4 1,0-1-1,-2-7 1</inkml:trace>
  <inkml:trace contextRef="#ctx0" brushRef="#br0" timeOffset="63648">772 5567 8355,'-12'-18'0,"2"2"0,2 5-40,0 0 0,5 1-38,-5 2-465,1 3 365,0 5 0,-1 2 0,4 1 0,2 5 1,2 2-81,3 1 0,4 5 0,4 1 1</inkml:trace>
  <inkml:trace contextRef="#ctx0" brushRef="#br0" timeOffset="64359">1085 5846 8355,'-12'-17'-39,"1"-4"1,1 2 140,3-2 1,-3-2 0,4 2 0,-2 1 92,1 2 1,4 0 0,-2-1 0,2 0 13,-1-1 1,0 4 0,4 1 0,0 3-113,0 0 1,5 2 0,3 3-1,2 3-87,1 3 0,5 1 1,4 1-1,3 2 100,3 1 1,5 5 0,-1 1 0,1 4-116,-1 0 1,-3 2 0,-4 0-1,-2 0-261,-2 0 1,-3 3 0,-6-3 0,-3 0-149,-3 0 0,-3 4 1,-1-2 44,0-1 0,-6 3 1,-5-4-1,-7 0 196,-3 0 1,3-1 0,-1-5-1,-1-1 1,0-3 65,2-1 1,-2-1 0,5-4-1,1 0 195,2 0 0,4-4 0,2-1 0,1-1 55,3-3 0,0-4 0,4-4 0,1 1-50,5 0 0,7 0 0,3 1 0,3-2-14,2-1 0,-1-2 1,2 5-1,2 1-5,4-3 0,-2 4 1,1-5-1,-2 2-56,-2 3 0,-5 0 0,-3 2 0,-1 0 21,-2 0-340,-2-1 0,-5 7 1,-5 5 160,-4 7 0,-3 0 0,-4 3 0,3 2-143,1 1 1,-3-1 0,5-1 262,0 1 0,-3-1 0,0 0 0</inkml:trace>
  <inkml:trace contextRef="#ctx0" brushRef="#br0" timeOffset="64358">1073 5242 8592,'-1'-11'0,"-1"0"299,-2 0 1,-1 5 0,3 3 0,-3 6 0,0 5-1,0 6 1,1 5-293,-1 2 0,4 6 0,-3 3 0,3 1 1,1 1 36,0 2 0,1-2 0,1 8-341,2-2 0,5 1 0,-3-3 0,2 1 0,-2-2-191,-1-4 0,2 4 0,-3-4 0,0-1-253,1-2 1,-4-2 688,3-3 1,2-6-1,0-1 1</inkml:trace>
  <inkml:trace contextRef="#ctx0" brushRef="#br0" timeOffset="64613">1677 5611 8651,'-11'-5'0,"1"-2"458,3-3 0,-3 5 1,3 5-1,0 6 1,1 4-475,1 1 1,-3 2 0,5 0-1,-1 4 1,0 0 0,0 3 0,2 1-1,1 0-216,1-2 1,0 2 0,0-3-151,0 4 1,0-4-1,0 0 1,0-2-150,0-3 1,0 0-1,0-2 212,0 0 1,0 0-1,0 1 1</inkml:trace>
  <inkml:trace contextRef="#ctx0" brushRef="#br0" timeOffset="66392">1688 5287 7905,'0'-17'0,"0"2"0,2 4-60,1 3-13,-1-2 0,2 10 1,-5-1-1,-1 5 1,-2 2-1,2 3-346,0 1 0,7 6 0,1 1 1</inkml:trace>
  <inkml:trace contextRef="#ctx0" brushRef="#br0" timeOffset="66393">1934 5254 8355,'-1'-12'452,"-3"1"1,2 0-7,-6 0 0,1 5 0,-4 3-313,0 6 0,3 8 1,2 7-1,0 4-107,-1 0 1,5 9 0,-2 3 0,2 2-30,-2 2 1,3-2-1,-3 5 1,3 0-132,1-1 1,-4-2-1,0-4 1,2-1-49,1 1 1,-3-4 0,0-3 0,2-2 0,-1-4-231,-1 0 0,3-5 267,-2-1 0,1-2 84,2-2 1,-1-5 160,-3-2 0,3-8 1,-3-5-1,3-3-42,1-3 0,5-5 1,3 1-1,1 0-12,3 0 0,0-5 0,3 4 0,4 1-105,2-2 0,-3-1 0,1 0 0,1 1-23,1 2 0,1 3 0,1 5 0,-2 0 95,-3 0 0,0 4 0,-5 2 0,2 2-7,-1-1 1,-2 1 0,0 6-1,-2 2-22,-3 1 1,2 3 0,-4 4-67,1 2 1,-4 5-1,1-1 1,-6 1 2,-4-2 1,-3 4 0,-2-5-1,-3 0 1,-3-2 61,1-2 0,-8-2 0,3-1 1,-1-2 107,3 0 0,1-6 0,4 2 1,0-3 160,-1-1 1,7 0-127,-2 0 1,7-5 0,2-2 0,5-3-110,8-1 0,2 3 0,7 1 0,2-3-125,3-4 0,5 4 1,-2-3 32,5-1 0,-6 0 0,7 2 0,-2-2 50,0-1 1,-2-1 0,-2 3 0,-1-2 108,-6 1 1,-4 2 0,-6 2 0,-1 1 314,-2 2-444,2-1 0,-10 2 1,0 3-1,-7 6 0,-3 6 1,-1 3-1,1 3 0,3 0-3,3 1 1,-1 0 149,1 3 1,1 1 0,3-4-1,0 0 107,0 0 0,0 3 0,0-4-95,0-2 0,1 0 0,3-2 1,2 0-1,1 0 37,1 0 0,-1-3 0,4-2-399,1-1 0,-1-1 0,0-4 1,0 0-105,0 0 1,1-2 0,-1-1 380,0-5 0,0-5 0,-1-2 1,-1 1-50,-2 2 1,1-3 0,3 0 0,-1 0 176,-3-1 0,2 3 0,-4-3 1,0 1 71,0 0 1,-2-1-1,-3 3 1,2-2-221,1 1 0,-1 2 0,3 2-87,0 2 1,-3 0 0,4 3-115,-1-2 0,4 6 0,-3 1 140,0 6 0,-1 4 0,-5 3 0,2 2 51,1 3 1,-1 0 0,1 0 0,-1 2-1,-2 0 1,0 0 0,0-3-3,0-1 0,0-1-149,0-4 1,0 1 0,0-1 86,0 0 1,3-4 0,2 0 0,1-2-9,3-3 1,1-1-1,1-2 1,0-3-63,1-3 1,-1-3-1,1-2-16,3-3 1,-2 1 0,3-5 0,-1-2-4,0-4 1,4 1-1,0-6 1,2-1-1,2-2 41,-1 0 0,0-1 0,2-2 0,-1-2 89,0-3 0,-2-5 1,-7 5-1,-1-3 330,-3 0 0,0 0 0,-6 4 0,-2 6 36,0 3 1,-7 7 0,-3 2-1,-3 5-191,-4 5 1,1 6-1,-4 2 1,-1 5-127,2 7 1,-4 5 0,2 14 0,-2 2-75,-1 4 1,4 5 0,3 3-27,3 3 0,2 0 1,2 1-1,5 0 122,1 0 1,2-6 0,2 0 0,0-3 0,3-1-54,1-3 0,2-6 0,2 0 0,-2-2-167,0-2 0,-1 0 1,5 0-1,-1-4-817,0-3 488,0 2 0,0-4 0,0 3 0</inkml:trace>
  <inkml:trace contextRef="#ctx0" brushRef="#br0" timeOffset="66394">2873 5500 8355,'-11'-7'28,"4"-3"0,0 3-404,3-3 533,0-1 1,5 5 0,3 2 0,4 3 316,6 1 0,4 5 0,4 1 0,1 1-455,4 1 0,-4-2 1,4 3-1,0-2-228,-1 2 1,-4-4 0,-3 0 0,-1-2-8,0 1 0,-2 0 0,-5-4 1,-1-1-153,-3-3 0,2 1 0,-4-4 299,1-2 1,-3 3 0,0-1 0,-1-2 123,-2-1 0,0 3 0,0-1 1,0-1-1,-2 1 125,-1 0 1,0 0 0,-4 4-1,-2 1-37,-1 2 0,-1 1 1,0 0-1,-2 1-55,-1 3 0,1 2 0,-2 5 0,3 2-26,1 2 0,1 2 1,1 6-1,3-1-18,1 0 1,1 1 0,4-1-1,0-1-138,0-2 1,0 2 0,1-4-1,3 1-126,3-3 0,0 1 1,0-1-1077,2-2 832,1-5 1,1 7 0,0-3 0</inkml:trace>
  <inkml:trace contextRef="#ctx0" brushRef="#br0" timeOffset="67485">3265 5321 9144,'-8'-18'0,"2"3"0,1 3 0,1 2 0,1 4 0,-1 6-338,1 6 1,2 5-1,1 4-262,0 4 1,0 2 0,0 1 0</inkml:trace>
  <inkml:trace contextRef="#ctx0" brushRef="#br0" timeOffset="67486">3410 5466 7087,'-11'-5'-1109,"3"0"2183,1-2 1,1-3-112,-2 2 0,-2 3-582,3 1 1,-3 3 0,-1 2-253,0 3 0,1 4 0,1 5 1,1 3-1,1 1-122,1-1 1,1 2 0,5-1 0,0 0-173,0 3 1,1 0-1,3 0 1,4-3-25,6-1 0,0 3 1,4-4-1,4-2-75,2 0 1,0-2 0,2-1 0,-2-3 35,-2-3 1,0-3 0,0-1 0,-3 0 206,0 0 1,-5-5-1,-1-2 1,-3-3-104,-2-1 1,-2-4 0,1-1 348,-3-2 1,-3 0 0,-1-5-1,-1 1 1,-3 0 35,-3-1 0,-3 1 1,-2 0-1,-2-1-204,-1 1 0,-1 1 0,2 1 1,-1 2-190,2 2 0,-4 1 0,1 4 0,0 1-53,0 3 0,1 2 0,3 5 1,-2 0-162,-1 0 1,0 5 0,5 2 0,3 3-172,3 1 0,-2 6 0,0 0 0</inkml:trace>
  <inkml:trace contextRef="#ctx0" brushRef="#br0" timeOffset="67487">3734 5466 8384,'6'-5'0,"4"-1"0,-2-5 0,0 3 0,1 2 396,-1 1 1,-1-2 0,4 2 565,0-2 1,-1 4-611,-2-5 1,1 7 0,-6 1-339,0 6 1,-2 4 0,-2 3-1,-3 1 1,-3 5 269,-3 2 0,-2 2 0,1-1-523,0 0 1,0 1 0,0-1 0,1-1 0,1-1-65,2-1 1,3-6 0,-2 2 0,1-2-413,2-2 372,2-5 1,1-2 133,0-8 1,4-2 0,-1-7 0,1 0 1,1-2 0,1-5 0,4 2 1,0 0 125,1-1 0,-2 4 0,7-2 108,0 1 1,-2-3 0,3 3 0,1 0 81,-1 0 1,-2 0 0,3 2-1,-1-1 1,-1 1 72,0 2 1,-1 4 0,-4 1 236,0-2 1,1 4-1,-1 2-146,0 1 0,-1 7 0,-1 3 0,-3 2-165,-1 1 1,0 5 0,-3 3 0,2 2-23,-2 1 1,0 4 0,-4 0 0,0-1-154,-2-1 1,-4 2 0,0 0 0,-1-2-230,2-5 0,-3 3 0,4-5-107,0 0 0,-4 3 0,3-5 0,1 0-43,3 1 0,1-3 0,2 1 0,0-1 0,0-2 98,0 0 1,5 5 0,1 2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23:34.68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96 728 8355,'-16'0'0,"-1"0"0,-1 0 0,2 0 522,5 0 1,4 0 0,0 1 0,4 1-1,4 2-235,5-1 1,14-2 0,6-1-90,5 0 0,11-1 0,6-2 1,5-2-1,7-1-5,0-3 1,15-1 0,1-1 0,5-1-156,2-3 0,7 1 0,1-5 0,3 0-103,-45 8 1,1 0 0,1 0 0,1 0 0,0 0-1,1-1-131,1-1 0,-1-1 1,2 0-1,-1-1 1,3-3-1,1-2 1,1 0-1,0-1-19,2 0 1,-1-1 0,0 1-1,0 1 1,2 0 0,1 0 0,0 0-1,-2 0 1,-2 2 0,-1-1-34,-1 1 1,-1 1 0,-2 1 0,-1 1-1,44-7 248,-4 0 1,-11 4-1,-5 3 1,-2 3-1,-6 2 391,-4 2 1,1 0 0,-14 3-1,-3 0-137,-1 0 0,-9 1 0,-1 3 0,-5-2 21,-3 0 0,1-1 0,-6 4 0,-3 0-146,-2 0 1,-6 0 0,1 0-899,-3 0 0,-4 0-459,-1 0 0,-24 0 1228,5 0 0,4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23:57.120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236 2281 7299,'11'0'-1030,"0"0"1106,0 0 1,0 0-1,0 0 1,1 0-17,-1 0 1,0 0-1,1 0 1,2 2-1,1 0 1,-1 2-21,-2-2 1,3 0 0,0-2 0,0 0-23,1 0 0,1 0 0,6 0-5,-1 0 0,2 0 1,2 0 3,4 0 0,2 0-10,1 0 1,2 0-1,1 0 1,3-2 0,-1 0 46,1-2 1,2 0 0,-3 4 0,2 0 7,2 0 1,-2-1-1,0-1 1,-1-2-30,1 1 0,0 2 0,1 1 0,-3 0-4,1 0 0,-4 0 1,2 0-1,-2 0-2,-2 0 1,2-1-1,1-1 1,0-2-17,-4 1 0,6 2 0,-5 1-11,2 0 0,-4 0 1,-1 0-1,0 0 30,-2 0 1,5-4-1,-5 1 1,2 0-4,0 2 0,-5 1 0,2 0 0,-1 0 1,0 0-4,-1 0 1,2-1 0,-1-2 0,0-1-11,2 2 0,-3 1 0,4-1 0,2 0 0,2-2-9,0 2 1,1-1 0,1 1-10,2-2 1,-2-1-1,3 3 1,-1-2 0,2 0-3,1-1 0,-4 4 1,1-4 3,-2 0 1,2 4-1,0-4 20,-1 0 0,-3 4 0,-2-3 0,1 1 14,-1 0 1,0 1 0,1-3 0,1 2-34,0-1 1,-5 0 0,5 4 0,-1-1 0,-1-1 7,-1-2 1,3 0-1,-5 3 1,1-2-1,-2 0-19,0 0 1,-3 1 0,2-1 0,-2-1 6,-2 2 1,0-1-1,1 1 1,-1-2-50,0 2 0,1 1 1,-1 1 16,1 0 1,-1-4-1,0 0 1,1 2 19,-1 0 0,0 2 1,1 0 7,-1 0 0,-3-3 0,-2-1 1,0 1 19,1 2 0,-1 1 0,2 0 0,-3 0-6,0 0 1,-2 0-1,3-1 1,-1-2-18,-2 0 0,2-1 0,0 4 0,0 0 1,1 0-1,-2 0 2,1 0 1,-4-1-1,3-2 7,-3 0 0,0-1 1,-1 4-1,0-1 20,0-3 0,-3 3 0,-1-3 0,0 1 0,1 1 46,-1-2 1,-3-1 58,4 2 1,-6 0-94,2-4 0,-3 3 0,-1-4-26,0 0 1,4 1-1,-1 0-30,0-2 1,-2-1 0,0-1 0,2 0 17,1 0 1,-1 0 0,-1 0 0,0-1 0,2 1 3,-2 0 0,0 0 0,-2-2 108,0-2 0,0 2 1,0-6-1,0-1-19,0-1 0,-5-1 0,-3-1 1,-2 0-1,-1-2-69,0-1 1,3 0-1,1 3-75,-2 1 1,1 0-1,-1-2-12,1-2 0,6 2 0,-3-2 0,1 2 54,0-3 1,1 4 0,3-4 0,0-1 26,0-2 0,0 2 0,0-2 0,0 0 24,0 2 0,0-3 1,0 3-1,1 1 1,1-2-15,2 1 1,0 3 0,-4-2 0,0 1-12,0-1 1,0-2 0,0 3-1,0 1 6,0 1 1,0 0 0,-1 0 0,-2-2-22,-1 1 0,0 1 0,1 2 0,-2-2 8,-1-2 0,2 2 1,-2-2 30,1 3 1,-2-1-1,2-1 1,0-1-26,0 1 1,0 2 0,2 0 0,-2 1 5,-1 0 0,2 1 0,-2 1 0,1 1 0,1-1 5,-1-1 1,0 2 0,-2 2-1,2 0-23,0-1 1,3 5 0,-5-2 0,1 2 11,0 2 0,2-4 0,-2 0 0,0 2-4,0 0 1,2 6 0,-4-1 0,1 0 0,-1-2-12,1-1 1,3 3 0,-3 1-13,-2-2 1,4 3 0,0-1-21,0 3 1,3 0 0,-6 4 24,0 0 1,-2 0-55,-2 0 1,1 0 0,0 1 0,0 2 0,0 1 30,0 3 0,-1-4 1,1 4-1,0-2 26,0-3 1,-4 3 0,-1 0-1,0 0 7,-1 0 0,-5-1 0,2-4 0,0 0-26,-1 0 1,0 3 0,-1 1 0,-1-1 0,0-1-13,-3 2 1,1-3-1,-4 3 1,1-3 14,-1-1 0,2 4 34,-7 0 1,7-1 0,-5-3 0,2 0-35,1 0 0,-2 0 0,-5 0 0,-1 0-1,1 0 0,0 0 1,0 0-1,-1 0 1,-1 1-11,0 3 1,2-3-1,-4 3 1,2-3 13,2-1 0,-4 0 0,0 0 0,-1 0 20,0 0 1,1 0 0,-2 0 0,1 0 0,-1 0-9,-2 0 1,0 0 0,-2 0 0,-1 0 24,-2 0 1,-1 0 0,4 0-10,2 0 0,-7 0 1,6 2-1,-1 0-8,0 2 0,-1 0 0,0-3-68,0 3 0,3-3 1,-4 4-1,2-2 0,1 1 46,0-1 0,0-2 0,2 0 0,1 2 14,1 0 0,-4 1 0,-3-4 0,0 1 17,2 3 1,2-3 0,0 4 0,2-1-9,1 0 0,1 1 1,-2-3-1,2 3-5,2 1 1,-3-2-1,4 2 1,1 1 5,1-1 0,1-3 0,1 4 0,0-2 2,4-3 1,0 3 0,4-1 1,-1-2 0,4 0 0,3-1 1,-1 1-31,-1 2 1,4 0-1,1-4 1,1 0-2,0 0 0,0 0 1,4 1-1,-1 1 1,1 2 11,0-1 1,0-2-1,0-1 26,0 0 1,-1 0-1,1 0 27,0 0 0,4 0 0,-1 0 0,-1 1 24,-1 3 0,-1-3 1,0 3-38,0-3 1,0-1-1,1 1 1,1 2-21,2 1 0,-1-1 1,-2-1 29,3 1 1,-3-2 0,2 3-42,-1-3 0,1 3 44,1 0 1,3 0 0,-2-3-21,1 3-28,1-3 1,3 4 0,-2-4 43,0 3 1,-1-2 11,4 6 1,0-1 0,0 4 40,0 1 0,0-1 0,0 0-48,0 0 1,0 2 0,0 0-39,0 2 0,0 1 0,0-2 1,0 2-4,0 1 0,0 2 0,0 3 0,0 0 4,0-4 1,0 3-1,0-2 1,0 2-1,0 1 11,0 1 1,0 3-1,1 0 1,2-1 34,0-2 1,2 0 0,-2 0-5,0 3 1,5-2 0,-4 2 0,-1-2 0,1-2 30,0 0 1,0 1 0,-4-1 0,0 0-2,0 1 0,0-1 0,0 1 0,0-1 5,0 0 1,0 1 0,0-1-61,0 0 0,0 1 0,0-1 0,1 0-12,2 1 1,-1-1 0,1 1-1,-1-2 1,-2-3 0,0 3 1,1-2-1,1 2 0,2 0 25,-1-2 1,-2 2 0,0-2 0,2 2 55,0 1 1,1-1 0,-3-1 0,2-1 25,0 1 1,1 1 0,-3 1-1,2-1-59,1-2 0,1 1 1,-3-4-1,3 1-56,1 3 1,-2-2-1,2-1 1,0 0 19,1 1 0,-4-5 0,4 2 37,-2-2 1,0-1-1,-3 2 32,2 1 0,3 0 0,-3-4 0,-2 0-20,0 0 1,-1 0-1,1 0 1,2 1-11,-1-1 1,-1 0 0,1 0-39,0 0 0,1-3 1,-4-1-1,1 2-9,3 1 0,-2 2 1,5 2 2,-2 1 0,0 0 0,-3-3 0,2 2 34,-2 1 1,3 1-1,-1-2 1,-2 1 48,0-2 0,1 3 0,1-1-41,-1-1 0,-2-5 0,-1-2 0,0 2 63,0 1 0,4-3 175,-1 1-262,1-6-80,-4 3 1,1-5-1,3-1-447,4-3 0,-2 3 1,1-3-1,2 3-585,1 1 1,1 0-1,0 0 591,0 0 1,6 5-1,0 1 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24:02.963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2100 2281 7917,'-11'-5'0,"0"-1"-231,0 0 0,-1-4 0,1 4 735,0 0 1,0-3-1,0 4 1,0 0-146,-1 0 1,5 1-1,-1 4 1,0 0-289,-2 0 0,2 0 0,2 2 0,0 1-87,0 5 1,2 2-42,-3 1 0,0 5 0,-1 3 0,0 3-33,0 4 0,-2 6 0,-3 8 0,0 3 0,-2 6-11,1 1 0,-2 4 0,0-2 1,-2 4 44,-1 4 1,1-1 0,0 7 0,-2 1 64,-1-2 0,-2 3 0,0-2 0,-2 3 13,-1 1 1,-1 2 0,2-2-1,-3-2-19,0 0 0,-2-2 0,-3 7 1,-1 0-1,1 1 15,-1 1 1,4-1-1,1 0-164,-2 2 0,-1 3 0,1 2 22,2 0 0,-1-2 0,-2 7 0,1-2 17,1-4 0,1-3 1,-2 1-1,3-1 0,0-4 22,4-6 0,0 4 0,2-5 0,-1-2 50,1-3 0,1-1 0,1-3 1,1-4-1,0-2 48,-2-4 0,-2 3 1,2-1-10,2-2 1,-5-1 0,1-2 0,0 1 26,-1 0 1,-1-2 0,1-1 0,0-2 7,-1-1 0,0 2 0,4-4 1,1-1-13,2-1 1,4-3-1,-1-1-28,3-1 1,1-5 0,-1 1-1,1-3-2,0 0 1,1-5-1,2 1 1,0 0 40,-1-2 0,1 0 0,-1-3 0,3 1 0,0-2-13,-1 0 0,5-2 1,-3 0-195,0 0 1,4-3-848,-3-1 656,3-4 1,6 2-1,1-5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24:18.657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2762 336 8355,'8'-1'-1258,"-1"-3"1,-3 3 1242,3-3 1,-3 3 55,3 1 1,-4-1 0,2-2-1,-1-2 204,-1-1 1,1 2-37,-4-3 0,0-1 1,-1-2-112,-3 3 0,3 1 0,-4 3-16,0-1 0,-1-1 0,-6 2 0,1-3-53,0-1 0,0-3 0,0 3 0,-2-3-4,-2-1 0,2 0 1,-5-1-1,1 1 1,0-1 36,-3-3 1,-1 3-55,-2-3 1,1 2 0,0 2 0,-2 0-34,-2 0 1,1-1 0,-5 3 0,-1 0-7,-1 1 0,2 2 1,-1-1-1,-3 3 21,-2 3 1,-1-3 0,4 0 0,-2 2-1,-1 1 2,-1 1 0,-1 0 0,3 0 0,1 0 50,0 0 0,-2 0 1,6 0-1,-2 0-38,-2 0 0,1 0 1,-1 0-1,1 0-31,-1 0 0,-3 0 0,-1 0 0,-1 0-19,1 0 0,-3 3 0,3 1 36,2-1 1,1-2-1,1-1 1,-1 0-6,1 0 1,-3 3 0,5 1-1,-4-1 18,0-2 0,5 0 0,1 2 0,-1 2-18,-1 1 1,-2-2-1,0 2 1,1 0-1,1 0-12,2 3 0,-6 1 1,4 0-1,-1-2 17,2 0 0,3-1 0,-3 5 0,2-1 12,2 0 0,-3 0 1,3 0-1,-1 0 0,0 2 1,-1 1-1,-1 2 0,0 0 1,2 0-1,-1-2 0,2-1 1,0 1-1,2 2 68,1 1 1,2-2-67,-1 4 1,5-4 0,0 4 0,2-1-22,3 0 0,0 3 1,2-3-1,1 3 0,1 2 23,2-1 1,1 1 0,-3-1 0,3 0-15,1 1 1,1 3 0,4 0-1,0-1 2,0-2 0,-4 0 1,1 0-1,0 2 5,2 1 0,1 0 0,-1-3 0,-2 0-2,-1 3 1,1-2 0,3 3 0,0-1-5,0 0 1,0 0 0,0-3-5,0-1 0,0-3 0,0-1 0,0 1 11,0-2 0,1 1 1,1-4-1,3 0-2,2 0 0,1-2 1,6 1-1,2 1 1,3 0 2,4 0 0,1-1 0,7-1 1,3 2-1,2 1 1,6-1 0,-1-1 0,4 1-3,3 0 0,-1 5 0,5-3 0,1 0 0,-3 1 1,9-3 0,-3-1-1,1 1 1,1 0 4,2 0 0,-3-1 1,4-4-5,0-1 0,-3 2 1,4-4 40,-1 0 1,4 0-1,-2-3 1,2 1 11,-2-2 0,-1-1 0,-3-1 1,0 0-29,0 0 1,-2 0 0,-1 0 0,-2 0 0,-2 0-22,-3 0 1,-3 0 0,-1 0 0,-2-1-16,-2-3 1,1 3-1,-5-3 1,0 2 14,-3-2 1,0 3 0,-1-4-1,0 1 2,-4 1 0,8-6 0,-5 1 0,0 0 0,-1-1 0,0 0 0,2-2 0,-1-2 0,-1-1 0,-3 1 0,0 1 1,-2-2-1,0-1 0,0 1 0,-1-3-22,-2-1 0,-4 0 0,0 0 0,-1-2 0,1-1 33,0-2 1,-6 1 0,2 0 0,-2-1 67,-2 1 1,2-4 0,0-1-1,-3-1 77,0 1 1,-2-3 0,0 3 0,-3-2-49,0-2 1,-4 0 0,3 0-1,-3 1-53,-1-1 1,0 4-1,-1 1 1,-3 2-25,-3 2 1,-5-1 0,-1 1-1,-3 0-72,-2-1 0,3 5 0,-3 0-10,-2 2 0,-1 0 0,-3 4 1,-2-1-67,-4 3 1,0 2-1,-2-2 1,-4 2-1,-2 4 7,-5 3 0,0 1 0,-3 0 0,0 0-154,1 0 0,-2 1 0,6 2 1,-1 2-32,1 1 1,2 2 0,6 3 0,-1 0 104,1 0 0,4 5 0,2 2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24:19.873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1 7263,'4'-1'-35,"1"5"1,1 5 0,2 2 55,2 0 0,-2 4 0,-1 1 0,3 1 0,3 2 0,2 0 0,-1-1 1,1 3-1,0 3-44,-1 2 0,3 1 0,1-2 10,-1 1 0,3 5 1,-4-2-1,0 1 0,2 0-10,-1 1 1,0 5 0,3 1-1,-2-1 9,-2-1 0,4 2 0,-2 1 0,2 2 13,-1 2 1,2 2 0,-2 1 0,2-1 31,1 1 1,2 0-1,2-1-15,4 1 1,2 1 0,3 1-1,2 3-6,4 1 0,-1-3 1,-1 3-1,0 0 38,-3 0 1,2-2 0,1 2 0,1 0 0,1-2-2,-2 1 0,4 3 0,-5-1 0,1 2-60,-1-2 1,7 5-1,-3-3 1,-1-1-23,-1 2 0,1 1 0,-3 2 0,1 2-1,-1-2 1,0-1 0,-5-1-1,0-1 26,-4-3 0,2 5 0,-3-4 0,-1 1-10,0 0 0,3 0 0,-2-1 64,0-1 1,1-3 0,2 2 0,-1 0-42,1 0 0,1-3 0,1 3 0,1-2-24,0-6 0,-1 0 1,-1-4-1,-1 1 1,-2 1-22,-2-2 1,-1 1-1,-3-3 1,-1 3 15,0 0 1,1 1 0,-1-5-1,-1-1 12,-2 1 0,2 0 0,-4-3 0,2 1-3,0-1 1,-2 0-1,2-2 25,-4-1 0,1-4 0,0 2 0,0 1 1,1-2-1,0 0 0,-1-2 0,-1-1 0,-2-3 115,-1-2 0,4-3 1,-8-5-7,1 0 1,-1 0 0,0 1 44,0-1 0,-6-4 380,2 1-487,-3-6 0,-1 2-675,0-8 1,0-2 173,0-5 0,-5 0 0,-1-1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23:00.154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3254 5566 11378,'0'11'0,"1"0"271,3 0 0,-3 0 1,4 0-476,0 1 1,0-5 0,4 1-1,-3 0 1,0 2-155,0 1 0,-2-3 0,3-2 0,1 0 10,-2 0 0,4-3 0,-3 1 0,3-3 144,1-1 1,1 0-1,-1-1 1,0-3 121,0-4 1,0-1-1,1-3 1,-1 1 111,0 0 0,-1 0 1,-1-2-1,-2 0 179,2-2 0,-4 0 0,0 4 144,0 0 1,-4 3 0,3 1 760,-3-2-991,-1 4 0,-1 1 0,-2 8 0,-1 3 0,2 3-101,1 2 0,-1 4 0,0 2 0,-2 3-27,2 2 0,0-1 1,2 2-1,2 1-62,1 1 1,0 4-1,3-3 1,-1 1-51,-2 3 0,3 1 1,0-1-1,1-3-30,1-1 0,-6 0 0,2-5 0,-1-1-112,0-2 1,-1 1-1,1-6 307,-1 0 1,-2-1 0,-2-2 122,-1 0 0,-2-4 0,-4 0 1,0-2-1,-2-3-80,-3-1 0,-4-1 0,2-1 97,-2-3 1,0-1-1,-6-3 1,-1 0 0,-1-1-379,1 0 0,2-1 0,-1 1 1,-1 3-177,-1 1 0,0-4 0,4 3 0,-1-2-146,1 1 0,0 3 22,-1-3 1,1-1-1,-1-3 1</inkml:trace>
  <inkml:trace contextRef="#ctx0" brushRef="#br0">2561 5487 8355,'0'-7'11,"0"-1"0,-2 5 0,-1-4-2,-5 2 1,-2-2 0,-1 3 0,0 2-33,0 1 1,-4 1 0,-1 0-35,-2 0 0,3 0 0,-3 1 0,-2 1 52,-1 2 0,2 1 0,2-1 0,-1 2 61,1 0 0,3 4 1,-1-2-1,3 1 1,1 3-32,0-1 0,1 0 0,2 0 0,4 0-51,3 1 1,1 2 0,0 1 0,0-1-33,0-2 1,5-2-1,4-1 1,5-1-27,4 0 1,0-3 0,0-1 0,2-3 21,1-1 0,0 0 0,-1-1 0,-2-3-222,-2-3 0,2 1 1,-4-2 115,-4-1 0,0-1 0,-5 1 0,0 0 153,0 1 1,-2 1 0,-3-4 0,0 0 37,0-1 0,0 1 1,0-1-1,-1-2 1,-1-1 105,-2 2 1,-3 0-1,2 2 176,-2 0 1,5 3-1,-3 2 674,0 1-867,4 1 1,-4 11-1,5 3 1,1 4-64,3 4 1,1 0-1,3 5 1,0-1-88,1 1 1,0-1-1,1-1-88,-2-2 1,4 2 0,-3-4-1,0 2-146,1-1 0,0-4 0,1 0 0,0-4-699,0-3 810,0-4 1,5 7-1,2-4 1</inkml:trace>
  <inkml:trace contextRef="#ctx0" brushRef="#br0">2840 5308 8355,'-6'-6'258,"1"2"0,5 8 0,0 4 0,0 3 1,0 4-1,0 2-329,0 1 1,0 6 0,0 0-1,0 2-113,0 1 1,4 3-1,-1-2 1,0-1-91,-2 0 0,-1 3 0,0-4 0,0-1-382,0-1 0,0 2 469,0 0 1,0 0-1,0-4 1</inkml:trace>
  <inkml:trace contextRef="#ctx0" brushRef="#br0">2997 5275 8355,'-12'0'484,"1"0"1,4 0-1,1 1-232,1 3 0,1 0 0,4 7 1,0 5-258,0 4 1,0 2 0,0 0 0,1 2 0,2 1-16,0 1 0,6 4 1,-3-3-1,2 0-243,-1 1 0,1-2 0,2-4 1,-2 1-193,0-1 1,-2 0 0,3-1-1,-3-1-622,-1-1 817,3-5 1,-1 7 0,4-4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24:20.490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6675 7131 8355,'-10'-15'330,"2"0"0,0 4 1,3 4 311,-2 3 0,5-1-863,-2 1 22,3 3 0,5 1 275,-1 7 0,1-1 0,-3 2 0,2 0 17,1 2 1,4 2 0,0 0-96,2 3 0,-2 2 1,2 4-1,4 0 1,1 1 32,1 1 1,3 2 0,-3-1 0,1 0-133,3 3 1,-3-1 0,2-4-1,0 0 55,-2 1 1,0-1 0,-3 0 0,1 0-9,-1-4 1,-2 2-1,-1-5 1,-1 0-35,-2 1 0,0-4 0,-3 3-5,2-2 1,-5-2 143,2 0 1,-4-1 0,-4-2 161,-3-5 0,-5-2 1,-2-1-174,-5 0 1,-3 0-1,-3 0 1,-3-1-60,0-2 1,-2 0-1,-4-3 1,2 0 0,2 1 12,4 0 1,-1-3 0,1 4 0,1 2-239,1 1 1,2-3 0,0 0 0,-2 2-141,-2 1 0,2 4 0,-3 2 1,1 1 38,0 3 1,-5-3-1,2 3 1,1 2 170,2 3 1,-8 1 0,-1-4 0</inkml:trace>
  <inkml:trace contextRef="#ctx0" brushRef="#br0" timeOffset="1092">6775 8260 8254,'-7'0'-173,"-1"1"1,0 2-1,-2 0-114,-1 0 484,-1 3 1,1 0-151,0 5 0,0 1 0,0 0 1,1 2-1,1 2 0,2 1 0,-2 3 1,-1 2-1,0 4 0,1 3 205,2 0 0,1 7-197,-2-3 0,-1-1 0,6-2 0,-1 0 0,0-1-26,1-3 0,-1-4 0,3-3 0,-2-4-109,-1-3 370,1-1-185,3-5 0,0-6 0,0-8 0,0-6-165,0-5 1,1-3 0,3-4 0,2-4-87,0-2 1,5-5-1,-1-2 1,4 1-25,0-1 0,2-2 1,0 3 145,1-2 1,2-1 0,2-3 0,-1 3 0,-3 5-78,-1 5 0,3 4 1,-4 6 302,-1 2 1,-2 4 0,-1 7 0,0 1 73,1 2 0,-5 7 0,-1 5 0,0 4-283,1 4 0,-4 4 1,5 7-1,-1 4-25,-1 2 0,4 2 1,-2-1-1,2 1 3,1-1 1,0 1 0,0-1-1,0 0-52,1-4 0,-2 3 1,-2-6-1,0-2-223,0 0 1,-1-2 0,-1 0-202,-1-4 1,2 2 0,-3-5 188,-1-1 1,3 3-1,0 0 1</inkml:trace>
  <inkml:trace contextRef="#ctx0" brushRef="#br0" timeOffset="1287">6641 8629 8173,'11'-11'374,"0"4"1,2-1 0,2 4-379,3 1 0,1 1 0,2-1 1,3 0-1,-1 0 0,1 2 1,0 1-1,0 0-891,3 0 1,2 0 458,-3 0 0,5 0 0,-2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23:16.978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693 4795 7924,'6'5'-171,"-1"-4"0,-4 4 1,3-5-1,3 0 1,4 0 101,4 0 1,2 0 0,6 0 0,-1 0 25,0 0 1,5 0 0,3 0 0,2 0-189,1 0 1,5 0 0,2-1 179,-1-3 0,4-2 0,-3-6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44:02.68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1 358 8355,'11'-6'-173,"5"-4"0,-2 8 0,4-5 0,2 3 372,1 1 1,2-2 0,-1 1-144,0 2 0,1 1 0,-1 1 15,0 0 1,1 0 0,-2 0 0,-1 0 0,-2 1 26,2 3 1,1-3 0,2 3-160,-1-3 1,0 3-1,2-1 1,1 0-1,1-2 65,-1-1 0,2 4 0,0-1 0,2 0 4,2-2 1,1-1 0,2 0 0,-1 0 9,1 0 0,0 0 0,0 0 0,2 0 0,3 0 19,1 0 0,-3 0 0,4 0 25,1 0 1,2 0 0,0 0 0,1-1-17,0-3 1,-1 3-1,1-3 1,-1 3 4,-3 1 0,6 0 0,-1 0-21,3 0 1,-4-4 0,2 1 0,1 0-48,-2 2 1,3 1-1,0 0 1,-1 0-1,-1 0 1,1 0 33,-1 0 1,-3-1 0,6-2 3,-4-1 0,4 1 0,-8 3 0,0 0-10,2 0 0,-2 0 0,0 0 1,-2 0-6,-2 0 1,1 0 0,-3 0 0,3-2 13,0-1 0,-1 1 0,1-1 1,1 1 7,0 2 0,1 0 1,3-1-6,1-3 0,-3 3 0,1-3 1,0 3-1,-1 1-22,2 0 0,-2-3 1,-1-1-1,-2 1 0,-2 2 1,0 1-1,0 0 1,1 0-1,-1-1 0,0-2 1,0 0-61,1 0 69,-1 2 1,0 1 0,1 0-1,-2 0-6,-2 0 1,0-4-1,1 0 1,1 2 4,1 1 0,0 1 1,-2-2-1,1 0 1,1-2 0,2-1 0,-3 3-21,1-2 0,4-3 0,-2 2 1,-1 0-11,1 0 0,-1-3 0,-2 3 0,1 0 1,-1-1 10,-1 0 1,2 2 0,1-2 0,-2 0-6,-1 0 1,2 2 0,1-2 0,1 1 6,-1 2 1,5-2 0,-2 0 0,2 0 64,2 0 1,-2 0 0,-1 3 0,-2-2 12,-1 2 0,-1-3 0,-2 0 0,1 0-38,-1 0 1,1 0 0,-1 2 0,0 0-35,-4 0 0,1 1 0,-3-1-5,3-1 0,-4-1 0,0 3 1,-1-2-3,1 2 1,-4-1 0,1 1 0,-2-2-1,-2 0 4,0-1 1,1 4 0,-1-3 48,0 3 1,-3 0 0,-2-2-1,1 0 1,-1 0 0,2 2-1,-2 1 1,-1-1 0,-1-2-1,0-1 1,-1 2 0,-2 1 442,-1 1 1,-1-1-60,-2-3-441,2 3-442,-9-4 215,4 5 0,-4 0 0,2 1-151,0 3 1,6-3-646,-1 3 0,-2 2-293,1 1 993,-4-2 1,2 5 0,-5-4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23:13.297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120 67 8355,'-11'-11'0,"0"-3"-107,0 3 1,1-2-1,-1 6 1,0 1 186,0 2 0,4 3 0,-1 2-107,0 3 1,3 2 0,0 7 0,2 2-50,-1 3 1,0 3 0,4 3 0,0 2 24,0 4 1,0 7 0,1 4 0,3 3 18,3 0 1,2 6-1,-1 3-7,0 6 1,-2 0 0,2 6 0,-2 2 0,-1 1 16,-3 5 1,3 4-1,-1 4 1,0 1 27,0-1 0,-2-2 1,1 1-1,-2-1 94,-1-1 0,0 6 0,0-10 1,0-1-38,0 1 0,0-1 0,0 5 0,2-1 46,1-2 0,-1 0 1,2-4-1,0-3-48,0-3 1,4 2 0,-2-6-1,1-4-99,1-1 1,-1-6 0,4-2-32,0-2 1,0-6-1,0-3 1,-1-2-1,0-3 41,-3-2 0,3 1 0,-3-5-258,3-1 0,1-7 1,0-3-1,1-2 2,3-2 0,-3 0 0,3 0 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24:31.32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27 627 8355,'-11'0'-330,"0"0"0,6 0 0,6-1 709,9-3 0,3 2 1,7-5-1,2 1 35,3 0 0,6 2-243,-1-3 1,3 3 0,3-2-1,3 1 1,2 1 0,3-1 69,4-2 0,5 2 0,-1 0-82,3 0 1,2 2 0,1-3-1,3 1-241,1 3-1,0-3 1,2 1 0,-3 0 7,0-1 0,-3 4 0,4-3 0,-1 2 0,-1-1 0,-1 0 0,1-1 33,-2-1 0,2 4 1,-2-3-1,-2 3 0,0-1 1,-3 0-1,2-2 1,0 2-1,2 0-39,2 2 129,-1 0 0,2-3 0,-2-1 0,1 2-47,5 0 0,-4 2 1,1 0-1,-1-1-12,0-3 0,3 3 0,-1-3 0,0 3-5,-1 1 0,10-1 1,-8-2 11,4 0 0,0-1 1,-2 4-1,-2-1 40,2-3 1,-3 3 0,0-3 0,-1 2 0,-3-1 97,-1-1 0,-1-3 1,1 3-1,2 0-99,0-1 1,5 4 0,-3-4 0,0 1-59,-1 1 0,4-2 0,-2 1 0,1-2-22,2 0 0,2-4 0,-6 2 0,1-2-8,2-1 1,-1 1 0,-1 2 0,0 0 35,0-1 0,-2 3 0,2 0 1,-1 0 8,-3 0 1,2 3-1,-3-1 1,-3 3-3,1 1 0,-4-4 1,0 1 97,-1 0 0,-2 2 0,-3 1 1,1 0-1,0-1 9,-2-3 1,7 3 0,-5-3 0,3 3-61,0 1 1,1-4-1,-2-1 1,2 0-62,-3 0 1,7-2 0,-6 2 0,3 0 16,-2 0 1,7-4-1,-8 2 1,2-2-36,1 1 1,-4-2 0,4 4-1,-2 0 11,-1 2 1,1-1 0,1 0 0,0 0 5,-1 0 0,1 2 1,-3 3-14,2 0 1,3-4-1,-2 0 1,0 1-16,4-2 1,-2 2 0,1-3 0,3 0 0,-1-1-27,0-1 1,6-1 0,-7 0 0,1 2 37,-2-2 1,-6 3-1,1 0 1,-7 1 166,-8 2 0,-2 2 0,-7 1 0,-4-1 0,-3-2 169,-3 0 1,-6-1-145,0 4-434,-6 0 1,-5 1-1,-8 2-318,-2 0 0,-6 2 0,-2-2-1383,-4 1 1544,-6-1 1,-2 2-1,-7 1 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24:32.804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68 513 8279,'-16'0'-42,"4"-3"316,-3-1 201,2 0 0,5 1-467,4-1 1,5 0-1,10 4 1,1 0 0,0 0-1,3 0 1,4 0 0,2 0-1,2 0 1,2 0 138,1 0 1,9 0 0,0 0-161,3 0 1,5-4 0,5-1 0,4-1-50,3-2 0,9 1 0,4 0 0,1-1-51,3 2 1,3-4 0,5 3 0,2-2 10,-1 2 0,4-3 0,-1 2 0,1 0 29,-3 0 1,-3-2 0,-1 4 104,1 0 1,-2-3 0,-2 4 0,-1-1 37,-2-3 0,-4 4 1,-2 0-1,3 2 0,1-2 28,-2-2 0,7 4 1,-6-4-1,5 1-130,0 0 0,1 4 1,3-3-1,-2 1-72,-5 0 0,4-1 1,-5 3-1,1-2 47,-4 1 0,-1-2 0,-6 2 0,1-1 26,0-1 1,-1 4 0,-3-4 0,1 1 41,2 0 1,0-1 0,-3 3 0,1-2-8,2 2 1,3-3-1,-2 1 0,1 2 1,-4-3 0,2 0 0,-3 0-6,-1 0 1,0 0 0,0 2 0,-1-2 0,-3 0 110,-4 0 0,1-2 1,-3 3-1,-2 0-42,3-1 1,-6 4 0,4-4 0,-3 1-28,-2 1 0,2-1 0,-3 3 1,-2-2 14,-2 0 0,0-1 0,-9 3 0,0-2-30,1-1 0,-7 1 0,2 1 0,-2 0 35,-2-2 0,2 0 0,-4 4 0,0 0-86,0 0 1,3-1-1,-4-1 1,-2-2 82,0 2 0,-2 0 1,0 2-68,0 0 0,0 0 1,1 0-1,-1 0 1,0-1 66,0-3 0,4 3 0,0-3 1,-1 2-27,-2-2 1,-1 3 0,0-4 0,1 1 29,-1 0 1,-4 0-1,1 1-92,0-1 0,1-1 0,0 3-155,-2-2 1,-4-1-596,0 1 1,-3 3 37,-3-3 0,-9 8 0,-5 2 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23:15.99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112 67 8355,'-22'-33'-201,"4"1"173,3 2 0,4 6 0,4 7 0,3 1 0,3 2 0,1 2 0,1 0 0,3 2 1,3 3-1,4 2-93,4 0 0,3 4 0,4-4 77,0 0 0,2 4 1,2-3-1,4 3 81,2 1 0,2-4 1,1 0-1,2 1-33,4-2 1,2 3 0,2-3 0,0 2 8,-1-1 1,2-4 0,3 3 0,3 1-8,3-1 0,4-4 1,2 1-1,1-2 9,3-1 1,-1 0 0,4 0 60,2 0 0,-6 0 0,10-1 1,0 2-54,-2 3 1,2-3 0,-1 4 0,6-2 0,1 2-23,4 1 1,-5-2-1,6 2 1,-1 0-25,2 0 0,8-3 1,-2 3-1,2-1-11,1-2 0,-43 3 0,0 0 0,44-7 0,2 1 76,0 0 0,-5 0 1,4 0-1,-1 1 35,-4 2 0,5-2 0,-5 3 0,2-3-28,0-1 1,6 3 0,-10 1 0,5-1-32,3 2 1,-1-2-1,2 3-64,-48 1 1,0 1-1,46 0 1,-1-4-1,-46 4 1,0 0-30,3 0 1,-1 0-1,44-1 1,1-2-1,-1 1 1,-4 1 8,1-1 1,-1 3 0,-1-6 0,-1 1 60,0 1 0,7-3 0,-4 4 0,4-1 112,0-3 1,-46 6 0,0 1 0,45-3 0,0 2-78,0-1 1,-2-1-1,5 2 1,-2 0-23,-2 0 1,-43 2 0,0 1 0,45 0 0,2-1-58,0-3 0,-49 3 0,1 1 0,46-4 1,0 3-56,3 1 1,-7 0 0,-43 0 0,0 0 57,50 0 0,-5 0 0,1 0 1,1 0 29,2 0 0,-7 0 0,5 0 0,-1 0 0,-3 0 25,4 0 1,-8 0-1,2 1 1,-2 1 3,0 2 1,2 0 0,-4-4-1,2 1 18,-4 3 0,8-3 1,-9 3-1,1-2-11,4 2 0,-6-3 1,0 3-1,-2-1-1,-3 0 0,6-2 0,-5 4 1,-1-1-33,-2 0 0,3 3 0,-3-2 0,0 0 1,1 0-1,-1-1 0,-1 0 0,0-1 1,1 1-1,1 0-135,1 0 148,0-1 0,-6-3 0,-1 0 1,0 0-1,-4 2 40,0 1 1,-5-1-1,1 1 1,1-1 1,-2-2 0,4 1 1,-4 1-1,0 2 89,-2-2 0,0 0 0,1-2 0,1 0-93,3 0 1,-4 0 0,-1 1-1,-3 1-26,-1 2 0,3 0 1,2-4-1,0 0-40,0 0 0,-2 0 1,-4 0-1,-1 0 57,-2 0 1,-4 0 0,4 0 0,0 0-26,-1 0 0,-1 0 1,-5 0 93,0 0 0,-1 0 0,0 0 0,-2 0 0,-2 0-54,-2 0 1,-1 0 0,-3 0 0,0 1-40,-1 3 1,-3-3 0,0 3-1,0-3-25,-2-1 1,-1 0 0,-4 0 0,-1 1 0,0 2-64,1 1 0,-5-1 0,0-2 52,-2 3 1,3-3 0,-4 3 0,-2-1-3,0 0 0,-2 0 0,0 3 0,0 0 14,0 1 0,-1-4 0,-1 3 9,-2-1 1,0 4 0,1-1 0,0 2-22,1 1 0,-3 0 0,0 0 0,0 1 0,0 3 33,3 4 0,-3-2 0,0 2 0,1 2 32,-1 4 0,-2 0 0,2 5 0,0-1 20,0 0 0,0 7 1,3-1-1,-3 2 3,-1 2 1,3 3 0,-3 0 0,0 3-88,0 0 0,0 2 0,-3-5 1,2 4-76,-2 2 1,0 5-1,-2-4 95,0 2 1,0 1 0,0 3 0,0 0 0,0-2-34,0 0 1,0 5-1,0-6 91,0 2 1,0 4-1,0 0 1,1 3 0,1 0-26,2 0 0,5 2 1,-3-2-1,1 0-20,1-1 0,-2 5 0,3-3 0,-2 2-6,2-1 0,0-1 1,-1 1-1,0-3 1,-1 0 52,-1 3 0,3-5 0,-4 6 13,1-6 0,-2-2 0,2 0 0,-1 0 38,-2 0 1,-1 0 0,1-1-1,0 0-101,0-3 0,-2 4 1,-1-5-1,1-2 6,3-1 1,-3-1 0,3-2-7,-3 0 0,-1-2 0,0-1 0,0-2 0,0-1-52,0-3 1,-3-3 0,-2-2 0,-2-1-8,-1 1 1,1-4 0,0-1 0,-2-2 37,-1-2 0,-1 0 0,0-4 1,0-2 12,0 1 0,-2-5 1,0 3-1,-4-3 0,0-1 1,-3-1 26,-1-2 0,-1 2 51,-1-3 0,-3-1 0,-1 1 0,0-2-8,-1-3 1,-7 3-1,2 0 1,-2 0-1,0 0 1,1-3-1,-4 1 1,-1-1-1,-4 2 1,0-1-1,-3-1-24,0 2 1,-1-3 0,-2 4 0,-2-1 0,-1 0-49,0-2 0,-4 3 1,-5-1-1,0-1-31,1 2 0,-8-3 1,4 3-1,-1-2-23,-1 1 0,-4 3 0,-4-2 0,1 0 21,2 0 1,-6 3 0,-1-3-1,-2 0 13,1 0 1,-5 3 0,-1-1-1,2 0 24,-3 1 1,-3-2 0,-3 2 9,0 0 0,6-1 0,-7 3 0,-3-1 0,1-2-9,2 2 1,41-4 0,-1-1 0,-45 5 0,0-2 20,1 2 0,45-5 0,0 0 0,1 1 1,0-1-1,0 0 0,0 0-7,-1 0 1,0 0 0,-47 2-1,48-2 1,-2 0 0,1 0-1,0 1 27,1 0 1,0 0 0,-3 0 0,0-1 0,3 1-1,1-1 1,-1 0 0,-1 0 1,-1 0 1,1 0 0,-1 1-1,0 0 1,-1 1 0,0-1-1,1 1 1,0 0-24,1-1 1,-1 1 0,-1-1 0,1 1-1,-2 0 1,-1-1 0,2 1 0,0-1-20,2 1 1,0 0 0,-1-1-1,0 1 1,1-1 0,0 1 0,0-1-1,1 1-28,0 0 1,0-1 0,-3 1 0,0-1 0,0 1 0,0 0-17,1-1 0,0 1 1,0-1-1,0 1 1,0 0-1,1-1 1,0 1-1,0-1 46,-1 1 0,0-1 0,-45 7 0,47-7 1,0 1-1,0-1 0,0 0 0,0-1 1,1 0 12,-50 4 1,47-5 0,-1 1 0,3 2 0,0 0 0,1-1 0,0 1 67,-1-1 0,1 1 0,-45 5 0,-2 0 0,0-1 6,1-2 1,-3 3 0,3-2 0,0 2-53,3-1 0,-4 1 1,2 3-1,2-2-31,-1 2 1,3-1 0,0-2-1,1 1-6,5-1 1,-10 0 0,11 0 0,-3 0-1,0 1-19,0-1 1,3-4 16,-2 1 0,1-1 0,0 4 0,3 0 42,2 1 0,1-5 1,-3 1-1,-2 0 1,2 1-30,4-2 1,2 2-1,-1-4 1,2 0-1,1 1 1,1-1-1,0 0 1,-1-1-1,4 0 1,1-1-1,1 0-21,-2-2 0,2 0-42,1 3 0,6-3 0,-6 3 37,1-3 0,4-1 1,0 0-1,1 1 5,3 3 1,-3-3-1,1 3 1,3-3 16,4-1 0,-4 4 0,3 0-8,1-2 1,3 0 0,-1-1 0,0 1 54,0 2 0,4 0 1,-1-4-1,2 0 1,2 0-46,3 0 1,-1 0-1,5 0 1,1 0 29,1 0 0,3 0 0,1 0 0,2 0 88,2 0 0,1 0 1,3 0-1,1-1-68,0-3 1,0 3-1,3-3 1,1 3 0,2 1 0,1-2 0,3 0 0,-2-2-98,-1 2 0,0 0 0,4 2-6,0 0 0,0-3 0,0-1 13,-1 1 1,1 2 0,0 1-3,0 0 1,3 0 0,1-1 0,-2-2 56,-1 0 0,-1-1 0,0 3 44,0-3 1,0 3 0,-1-4-27,1 0 1,0 4-1,0-3 1,1 1-1,1 1-145,2-2 1,-1 0 0,-3 4 1,0 0 0,3 0 1,1 0-1,-2 0-38,-1 0 1,-1 0-1,0 0 134,0 0 0,3 0 0,1 0 530,-2 0-207,-1 0 1,-1 0-399,0 0-272,5 0 183,-4 0 1,4 0-1,-4 2-11,2 1 0,2-1 0,2 3 141,-3 0 0,1-4 180,-2 3 0,4-3 1,-3-1-1,-2 0 1,-1 0-257,-1 0 0,4 0 0,0 1 0,1 2-678,0 0 1,4 2 0,-3-2 247,0 0 1,3 6-1,-3-3 1</inkml:trace>
  <inkml:trace contextRef="#ctx0" brushRef="#br0" timeOffset="736">123 2962 8355,'0'-12'-84,"0"1"0,0 4-119,0-1 0,4 5 0,0-4-55,3 2 251,-5 2 1,3 4-1,-4 1 1,2 3 47,0 2 0,1 0 0,-4 5 0,0 2-12,0 1 0,0 4 1,1-3-32,3 1 1,-3 2 0,4 4 0,0 3 0,1 3-33,0 0 1,4 3 0,-4-2 0,2 2 19,-1 1 1,0 5-1,5 0 1,-1 1 4,0-1 0,-4 3 0,0-4 0,2-1 86,1-1 0,1 2 1,0 1-1,-1-1 4,-3 1 1,3-2 0,-3 5-7,3 2 0,-2-1 1,-1 0-1,0-2 1,1 0 6,-1-1 1,-3-1 0,2 1-21,-1 0 0,2-2 0,-3-3 0,0-1 0,-1 2-46,1 2 0,1-6 1,-2 3-1,1-3 1,1-2-1,0 0 1,-2 0-1,-1-3 1,1-2-1,2-2-277,1-1 1,-4-4 209,2 2 0,1-6 0,-2 2 0,1-2-151,1-2 1,-4 0-1,4-1 1,-1-1-163,0-2 1,3-3 107,-3 3 0,4-1 0,0 2 186,2-4 0,-3-3 0,0-1 70,2 0 0,1-5 0,1-1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33:22.638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45 8355,'7'0'-114,"1"0"1,-1-3 0,4-2 0,0 0 0,2-2 143,2 1 0,-2 4 0,6-2 0,1 1 0,0 1 0,0-2 1,-2 2-1,2 1 0,1 1-5,2 0 1,-1 0-1,2 0 1,2 0-73,4 0 0,6 0 1,3 0-1,5 0 38,6 0 0,3 0 0,4 0 0,1 0 20,2 0 1,10 0-1,-1 0 1,4 0 32,2 0 0,0 0 0,4 0 0,2 0 13,1 0 1,3 0 0,-1 0-12,0 0 1,-2 0-1,5 0 1,0 0-26,-2 0 1,0 0 0,-10 0 0,-1 0-1,0 0-1,-4 0 1,-8 0 0,4 0 0,-4 0 0,-3 1-1,-2 1 1,-1 2 0,-1-2 0,-2 0 0,-3-2 27,-4 0 1,0 0-52,-9 0 1,0 0 0,-3 0-1,-2 0-8,-2 0 0,1 0 1,-6 0-1,-3 0 20,-2 0 0,-5 0 0,2 0-84,-1 0 1,-1 0 0,-4 0-95,1 0 0,-1 0 0,0 0-632,0 0 377,0 0 0,-5 1 225,-2 3 1,-8 2-1,-2 5 1</inkml:trace>
  <inkml:trace contextRef="#ctx0" brushRef="#br0" timeOffset="8758">929-156 5875,'5'-6'419,"-4"0"1,4 3-191,0-1 1,-4-1 0,4 3 0,-1-3 0,1 0 0,1 0-68,3 3-401,-4 0 173,5 2 1,-8 0-1,5 0-50,2 0 0,-3 0 90,2 0 1,-4-3 320,3-1-34,-5 0-226,3 4 1,-3-1 9,1-3 1,0 3 6,4-3 1,-3-1 0,2 0-21,-1-1 1,3 2 0,-3-2-1,0 0 27,0 0 0,3 2 0,-1-4 0,0 1-55,0 1 0,1-4 0,3 2-47,0-1 0,0-1 0,1 1 0,-1 3-6,0 1 1,-1-4-1,-1 3 1,-2-2 47,2 1 0,1-1 0,0-3 47,-3 0 1,3 2 0,-4-1 0,2-2-6,-1 0 0,1-1 1,2 2-1,-2-1 1,0-2-45,0-1 0,2-4 0,1 3 1,1-1-26,-1-3 1,4-1 0,0 0-1,0 1 20,1 1 0,-3 1 0,5-5 0,-1 1 11,1 0 1,-5 0-1,3 3 1,-1 0 4,0-1 0,4 0 1,-4 0-1,-2 3-1,0 1 0,-2-4 0,0 2 0,0 0-5,1-1 1,-1 1 0,-1-5-1,-2 1 1,0-1 0,0 0 5,2-3-12,2 2 1,-1-4-1,-1 2 1,-2-3 2,0 0 0,-1-2 0,4 5 0,-1 0 5,-2-1 0,2 2 0,-3-4 0,3 1 1,1 1 5,1-1 1,-1-5 0,0 2 0,0 0-21,0-2 0,-1 5 0,-1-1 0,-2 2 10,2 2 1,0-2 0,-1 1 0,0 2 49,1 4 0,1-1 0,-1 2 0,0-2-11,-1-1 0,-1-1 0,4 1-18,0 0 0,-3 3 1,-1 0-1,1 0-12,-2-3 1,4 0 0,-4 1 0,2 1 0,-1 3-11,2 1 1,1-4-1,1 2-12,0 1 1,0-3 0,0 4 0,2 0 0,0-2-2,2 1 1,4 3 0,-4-2 0,0 1-5,1 0 0,-2 0 0,4 4 0,1 0-11,-2 0 0,1 0 0,-5 1 0,4 1-9,0 2 0,-3 0 0,2-1 0,-1 0 23,0 0 1,3-1 0,-3 0 4,-1 2 1,-2 3 0,-1-3-1,1-1 1,-1 2-11,0 2 1,0-1 0,0 1 0,0 0 1,1 1-2,-1-1 0,0 1 0,0 1 20,0-1 0,0 1 1,1-1-1,-1 1-9,0 2 1,0-1-1,0-1 1,1-2-49,-1 1 0,1 2 0,2 1-56,1 0 0,5 0 71,-2 0 1,-5 4 0,-2 0 0,-1-1 12,0 2 0,1-3 1,-1 3-1,-1-2 1,-2 2-30,2 1 1,-1-2-1,1 2 99,-1-1 0,-1 4 0,4-3 1,0 2-1,1-2-22,-1-1 1,0 4 0,0-3 0,0 1-1,0 1 0,1-1 0,-1 3 0,-1-1-17,-3-2 0,3 1 1,-2 3-1,0 0 0,1 0 1,-2 0-1,1 1 0,-1-1 1,1 0-5,0 0 1,-1 0 0,0 1 2,2-1 0,-3 1 1,1 2 24,2 1 1,1 0-1,1-3 1,0 2-1,1 1-13,-1-2 1,-1 3 0,-2 1-1,0-1 0,1 0 1,1 4-1,-1-3 1,0 2-10,-1-1 1,-2-3-1,3 4 1,-3 0 13,-1-2 1,2 3 0,-2-4 0,0 0-3,0 0 0,4 0 1,-3-2-1,1 1-8,1-1 1,-1 2 0,3-1 0,-1 0-5,-2 1 1,0-3-1,1 5-9,0-2 1,-4 3-1,2-3 1,0 1 16,0 3 0,-2-3 0,2 1 0,-1-1 0,-1-1-8,1 0 1,-4 3 0,4-3 22,0 2 0,-4-3 0,4 2 0,-1-1 0,1-2-14,1-2 0,-3 3 0,2 0 0,-2-1-4,1-2 1,3-1 0,-3 0 0,0 1 12,1-1 0,-4 0 0,4 0 0,-1 0 10,-1 1 0,2-1 1,-2 0-1,1 0 19,-2 0 1,3 0-1,0 1-16,1-1 0,-2 0 0,2 0 0,0 0-10,1 1 1,-4 0 0,4 2 0,-1 0 0,-1 1 19,0 2 0,0-5 0,-3 4-31,2 0 0,3-3 0,-3 3 0,0-1 0,0 1 22,-1 1 1,5-3 0,-3 2 0,0-1-15,0 0 1,2 4 0,-2-3-18,1 1 1,0-2-1,3 2 1,-3 1 0,1-2 31,-1 0 1,0 0 0,3-2-1,-3 1 2,-1-2 1,2 4 0,-2-1-31,2 1 1,-5-3 0,3 2 0,-1-1 12,-1 0 1,2 3 0,-2-1-1,1-1 1,-1 1 16,2 0 0,-3 1 1,3 0-34,-1-3 0,-2 3 0,3-1 1,-2 2-1,1-2 1,-1-1 0,2 0 0,0-2 0,0 2-11,0 2 0,2-3 0,-2 2 0,0 0-1,0 1 0,4-3 0,-3 2 0,1-1 39,1-2 0,-5-2 1,4-1-1,-1 1 56,0-1 0,0 0 1,3 0-1,-2 0-56,2 1 1,1-1-1,1 0-19,0 0 0,1-3 0,-1-1 0,0 2 0,1-1 24,3 0 0,-1 1 1,3-4-92,-1 1 1,4-4-1,-1 3 1,2-1-1,1 0 28,1-2 1,-1 3-1,2-1 1,1-2-117,1 0 1,0 1-1,-3 1 1,2 0-137,1 1 0,0-4 1,-3 4-1,-1-1-56,0-1 1,1 2-1,-1-2 1,-1 2-897,-2 1 1012,2-4 1,-4 8-1,6-3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34:32.387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671 4304 8355,'0'-7'0,"0"-1"0,0 0-317,0-2 1,0-1 279,0-1 1,0 5 0,0 0 996,0-2 1,0 3-385,0-2-604,0 6 1,2-3 0,0 6-30,2 3 1,4-2-1,0 6 1,2 0-1,2 2 1,3 1 0,5 1-1,4-1 1,3 0-340,2 0 1,-3 0 0,3 1 187,2-1 0,-1-4 0,1-1 0,2 1-321,-2-1 1,-1-4 350,-1 2 0,4 2 0,-5 0 1</inkml:trace>
  <inkml:trace contextRef="#ctx0" brushRef="#br0" timeOffset="396">1208 4204 8355,'-16'0'-31,"3"0"0,-2 0 204,3 0 0,5 0 0,-1 0 85,-1 0 1,1 1-1,-1 1 1,3 3-169,1 2 0,-4-1 0,3 3-126,0-2 0,0 0 0,3 6 0,-2 1-5,-1 0 0,2 3 1,-2-2-1,0 3 0,1 2-72,0-1 1,-3 2-1,3-4 1,-1 2 20,-3-1 0,1-4 1,-1 2-1,2-1-88,-2 0 0,0 0 0,1-4 1,0-1-186,-1-2 0,3 1 0,-1-2-356,-2-1 550,4-1 1,-5 0-1,4 1 1</inkml:trace>
  <inkml:trace contextRef="#ctx0" brushRef="#br0" timeOffset="2177">68 2359 7354,'0'-11'0,"1"0"0,1 0 0,2-1 0,-1 1-2,-2 0 1,-1 0 0,0 0 132,0-1 0,0 1 0,0 0 0,0 0-15,0 0 1,-1 0 0,-2-1-1,-1 0-43,2-3 0,-3 3 1,0-3-1,0 2-61,0 2 1,-2 0 0,2 0-39,-2 0 1,4-1 0,-5 3 0,-1 0 38,0 1 1,-3 1 0,1-3 0,0 1 0,0 3-15,0 1 0,-1 1 1,0 4-1,-2 0-21,-1 0 1,1 2-1,2 1 1,0 6 15,-3 5 0,3-1 1,-3 6-1,2 1-5,2 1 1,0 3 0,1 2-1,3 3-14,3 4 0,-1 0 1,1 2-1,2 1 5,0 1 0,4 1 0,0-5 0,3 1 19,1-1 0,1 0 0,1-2-36,0-2 0,-5-2 0,5 1 0,-1 1-8,0-1 1,1-3-1,-3 1 1,0-2-1,1-2-13,1 0 0,-4 0 0,3-3-187,-1 0 0,0-4 1,-2 2-1,1 0 1,-2-4 43,-1 0 1,-6 3 0,-1 1 0</inkml:trace>
  <inkml:trace contextRef="#ctx0" brushRef="#br0" timeOffset="2715">179 2337 8355,'0'-6'-143,"0"-1"1,-1 5 0,-3-2 0,-3 2 335,-3 0 0,3 4 1,0 1-1,1 5-134,0 2 0,0 1 0,-3 0 0,3 0-57,1 0 1,-4 4 0,3 2 0,-1 0-96,-1 3 0,6-3 0,-3 2 0,1-1-35,0 0 1,0 3 0,4-2 0,0 0-8,0 0 0,0 1 0,0-4 1,0 0-1,0 0-180,0-2 0,0-2 0,2 0-257,1-1 572,4-5 0,4 4 0,0-4 0</inkml:trace>
  <inkml:trace contextRef="#ctx0" brushRef="#br0" timeOffset="2409">-402 2773 8355,'8'-10'-185,"-1"2"1,0-2-1,5 3 1,-1-2 259,0 2 0,0-2 1,2 4-1,0 0-92,2 0 0,4-2 0,-4 3 0,0 2-63,1 0 0,-4-1-1,4-1 1,-1 1-284,0 2 1,4-3 0,-3 1 186,1 0 1,2-3 0,3 0 0</inkml:trace>
  <inkml:trace contextRef="#ctx0" brushRef="#br0" timeOffset="2978">224 2538 8355,'-6'0'-188,"2"0"208,8 0 0,2 0 0,5 0 1,0 1-1,1 2-55,-1 0 0,4 6 0,1-1 0,0 2 0,0 1-294,-2 0 1,2 0 0,-1 0 135,-1 0 0,2 1 1,-1-2-1,-2-2 42,0 0 0,3-1 0,1 4 1</inkml:trace>
  <inkml:trace contextRef="#ctx0" brushRef="#br0" timeOffset="3265">381 2516 7466,'-4'-8'299,"0"1"0,-1 4-295,1 0 1,2 6 0,-4 5 0,1 2 81,2 1 1,-2 0-1,2 0-223,0 0 1,-2 1-1,1 0 1,1 2 0,-1 1 9,0-2 1,-1 1 0,3 0 0,-2 0-37,2 0 0,-1-2 0,1 0 0,-2-1-30,1 0 1,2 0 0,1 0 0</inkml:trace>
  <inkml:trace contextRef="#ctx0" brushRef="#br0" timeOffset="4517">716 2426 7197,'0'-6'249,"1"1"1,3 6 0,3 3-98,3 3 0,2 3 0,-1 2-110,0-1 0,1 1 1,2 2-1,1 2 1,-1 0-4,-2 0 0,-1 4 0,0-1 1,-1 1-131,-2-2 1,0 3 0,-3-2 0,0 2-17,0 1 1,-1 1 0,-4-1 0,0-1-30,0-2 1,-4 2 0,-1-4 0,-1 2-23,-3 0 1,0-4-1,-4 2-42,-2-1 1,3-1 0,-3-4 39,2 0 0,-3 6 0,-1 0 1</inkml:trace>
  <inkml:trace contextRef="#ctx0" brushRef="#br0" timeOffset="4164">593 2605 8355,'-5'-6'0,"4"-4"0,-9 7 375,2-4 0,2 4 195,-1 0 1,3 2-750,-3 1 1,4 1-1,-1 2-97,3 5 0,5-2 0,0 2 128,-2 0 0,3-1 0,0 0 0,0 2 0,1-1 36,0 0 0,-2 1 0,2-5-135,-1 3 1,4-4 91,-2 5 0,3-6 114,2 2 0,-1-8 37,0-3 1,-1-3-1,-1-1 1,-3 0 3,-1-1 0,3 1 0,-1 0 42,-1 0 1,3 0 0,-6 0-1,1 1 164,1 2 0,-4-2 220,3 3-271,-3 2 1,-2 0-69,-3 5 1,3 1-1,-4 2-82,0 0 0,4 6 0,-3 0 1,3 3-1,1 3-22,0-1 0,0 2 0,0 0 1,0 0-34,0 0 0,0 4 1,0-1-1,0 2 0,0 1 0,0 1 0,0-2 0,0-1 13,0-2 0,0 0 1,0 1-1,0-1 1,0-2-1,0-2-72,0-2 0,0-1 42,0 0 0,0 1 34,0-1 0,-1-1 1,-3-2-12,-4 0 0,-2-6 1,-1 2-1,0-3 6,0-1 1,0 0-1,0 0 1,-1 0-52,1 0 1,-4 0 0,-1-1 0,0-3 0,0-2 0,1-1-1,-1-1-87,-3 0 1,3-2 0,0-2 0</inkml:trace>
  <inkml:trace contextRef="#ctx0" brushRef="#br0" timeOffset="3515">560 2661 7320,'-10'7'0,"1"0"35,1-2 1,5 2 0,-4-2-14,3 1 0,-1 2 0,2 3 0,-1 0 1,2 0 1,1-3 0,1-1-451,0 2 0,0-3 177,0 1 1,0 1-1,0 3 1</inkml:trace>
  <inkml:trace contextRef="#ctx0" brushRef="#br0" timeOffset="7440">1253 4237 6252,'-12'0'332,"5"0"1,0 0 0,-1-1 0,1-1 0,-1-2 0,-1 1 209,0 2-599,-3 1 54,1 5 0,4-2 0,1 4 1,-1 0 20,1 0 1,2 3 0,-2-3 0,0 4 0,0 3 0,-2 1-1,1 0 1,-1 0 63,0 0 0,-1 1 1,0-3-1,3 2-89,1-1 0,-2 2 1,2-1-1,0-1-6,0-2 1,-3 3 0,3 0-6,-1-1 0,4-2 0,-3-1 0,1 0-109,0 0 0,-1 1 1,3-1 21,-2 0 1,-3 0-156,3 0 29,0-4-69,4-2-29,0-5 328,0-5 0,4 2 0,1-3 0,0 0-10,0-1 1,3 4 0,-1-5 0,0 0-38,1-2 1,-1-2 0,4 1 103,0 0 0,1-4 0,-1-1 0,-1 0 0,0-1-54,1-1 1,-6 1-1,6-3 1,-1 2-22,0 2 0,1-2 0,-1 2 0,-1-1 68,-2 1 0,-3 1 0,2 4 0,0 0 24,0 0 0,-3 0 1,2-1 162,0 1 0,-4 0-78,3 0 1,-2 5-1,1 1-25,1 0 0,-1 5 1,-3 0-137,0 6 21,-5-1 0,3 5 0,-4-3 0,-1 3-12,1 1 0,2 1 0,-3-1 0,0 0 0,-1 0-23,1 0 1,-1 2-1,-3 0 33,0 2 1,0 1 0,-1-2 0,3 1 14,1-1 1,-2 2-1,3 0 1,-3 0-36,-1 0 0,-1-1 0,2-2 2,3 2 0,-2-3 1,4 3-1,0-3 1,0-1 1,-2-3 0,2-1 0,0 2-31,0 1 1,0 0-1,3-1-312,-2-2 30,0-4 107,4 7 0,0-10 91,0 0 0,4-5 0,1-7 0,0 1 13,0 0 0,2 0 0,-2 0 0,1-1 42,3 1 0,1-4 0,1 0 0,0 1 0,1-3 0,-1 4 0,0-6 70,0-1 1,-1 3 0,-1-1 0,-2 1 21,2 0 1,0 3 0,-1-2 0,0 1-1,-1 0 88,-1 1 1,1 2 0,-5 1 221,2 0 1,0-1-147,-4 1 1,0 4 3,0-1-102,0 6 0,-2-3 1,0 6-349,-2 3 241,0 2 1,-1 2-1,-1-1 1,-1 2 47,-1 1 0,2 5 0,-3-1 1,2 1 13,-2 2 1,1-1-1,-1 4 1,1-3 0,0 0-32,-2 1 1,0-3-1,1 2 1,2-1-1,-1-2 1,2-2-1,1-1 1,1 1-40,1-1 0,-5 0 1,4 0-40,2 0 0,-3-3-301,1-1 180,1-4-1,3 2-1079,0-5 964,0-5 1,1 3 89,2-1 1,0 1-1,3 1 121,-1-2 1,-1 1 0,-4-3 0</inkml:trace>
  <inkml:trace contextRef="#ctx0" brushRef="#br0">1297 3432 7755,'0'-6'-328,"0"0"1,2 3 787,1 0-439,-1-1-26,3 4 1,-7 0 32,-1 0 0,0 0 0,-4 1 57,-2 3 0,-1-2 0,-1 6-17,0 1 1,-1-3 0,1 1-1,0 2-19,0 1 0,-5 1 0,-2 1 0,0 2 0,-1 1 0,-1 0 0,-1 0 0,-1 0 0,1-2 0,1 0-1,1-2 1,1 4 0,-4 0-66,4-1 1,-3-2-1,2-1 1,-1 0-1,0 0-9,2 1 0,0-1 1,-2 0 27,2 0 0,0-3 0,-2-1 0,3 2-11,1 1 0,-3 0 0,3-2 1,0 0-1,0 1 5,2 0 0,2-1 4,1-1 0,-4 0 0,0 1 0,1 0 9,2 0 0,2-1 1,1 0-1,2 1 1,-2-1 38,-1 0 0,-1 0 0,1 1 0,1-1-11,2-2 0,-1 3 0,-3-2 0,1 2-16,3-1 1,-3-3-1,2 2 1,-2 0 15,-1 1 0,0-4 0,0 5-31,0 1 0,-1-3 0,1 0 21,0-1 1,0 2 0,0-3 11,0-1 0,3-2 54,1-1-22,4 0 0,-3 0 92,2 0-490,3 0-325,-4 0 105,15 0 0,-3 0 0,8 0 191,-2 0 0,3-5 0,1-1 0</inkml:trace>
  <inkml:trace contextRef="#ctx0" brushRef="#br0">1454 3354 7715,'0'-6'-229,"0"0"421,0 2 0,-4 1 1,-1-3-2,-1 1-229,-1 2 0,-1 3 12,1 0-104,4 0 0,-3 0-153,2 0 157,3 5 79,-9-4 84,9 4 224,-4-5-149,5 0-81,5 0 0,-3 0-26,6 0 0,-2-2 0,3 0 1,-2-2 11,2 2 1,1 1 0,1 1-1,0 0 1,0 0 0,0 0-1,2 0 1,0 0 38,2 0 0,5-2 0,-1 0 0,2-2-20,1 2 0,6 0 68,2 2 1,-2-1 0,3-1 0,3-2-44,2 1 1,-3 1-1,-4-1 1,-1 0-1,0 0-51,-1 2 1,3 1 0,-4 0 0,-1 0 0,-2 0-5,0 0 0,-1 0 0,-1 0-24,-2 0 1,2 0-1,-4 0 1,2 0 18,0 0 1,-4 0-1,2 0 1,-1 0 4,-2 0 0,-1 0 0,1 0 0,1 0-5,-1 0 0,-2 0 0,-1 0 0,0 0 10,1 0 0,2 0 0,1 0-49,-1 0 1,2-1 0,0-2 0,2 0-1,0 0 21,0 2 0,3 0 0,-2-2 0,2-1 5,1 2 1,0-3 0,-1 1 0,-1 2-52,-1 0 0,-2 1 1,2-1-1,-4-2-10,-3 2 1,3 0-1,-1 1 1,-3-1-135,-2-2 1,-5 0-676,3 4 571,-5 0 1,2 0 0,-9 0 220,-6 0 0,0 5 0,-5 1 0</inkml:trace>
  <inkml:trace contextRef="#ctx0" brushRef="#br0">3343 3343 8284,'-5'7'217,"-1"1"0,-1 1-151,-1 0 1,1 4-1,-5 1 1,1 0-42,0 0 0,0 3 0,-1 1 1,-1 1-63,2-1 1,-6-3 0,5 2 0,0 1-70,0-1 0,-3-2 0,0 3 0,1-2-26,2-3 1,0 3 0,1-1 0,0-1 70,0-2 1,0 3 0,0 0-276,-1-1 0,1-2 0,0 0-106,0-1 0,1-4 396,2 1 0,-6-1 0,1 4 0</inkml:trace>
  <inkml:trace contextRef="#ctx0" brushRef="#br0">2985 3376 8355,'7'-1'139,"-4"-3"0,4 3 0,0-2 0,3 1-21,1 2 1,-3 0-1,-2 2 1,0 0 0,-1 3-1,1 0 1,-1 1-1,1 0-210,1 3 1,0 1 0,4 1 0,-1 0-232,-2 1 1,5-1 0,-2 1-1,3 2 147,2 1 0,-2-2 0,5-4-742,0-1 662,3-1 0,5 4 0,1 0 0</inkml:trace>
  <inkml:trace contextRef="#ctx0" brushRef="#br0" timeOffset="9477">3265 3376 6982,'-7'0'226,"-1"0"1,6 2 108,-2 1 1,3 0-222,1 4 0,0 1-102,0 3 1,0 0 0,-2-1 0,0-1-40,-2-2 1,0 1 0,4 3-9,0 0 0,-3 0 0,-2 0-5,-1 1 0,2-1 0,-2 0 0,-1 0 19,1 0 0,2 1 1,-3 0-1,-2 2 7,-1 0 0,-1 1 0,0-2 1,0 0-1,0 2 0,-1 2 1,3-4 23,1 2 1,-2 1-1,4-2 1,-2 1 0,2-2 22,1 0 1,-2-2 0,2 0-2,-1 0 0,2-1 0,-2-1 0,1-1 19,2 0 0,2-2-6,1 2-20,0-6-97,0 3-197,0-5 1,4-1 0,1-1-230,1-2 1,-2-1 319,3 1 1,1-2-1,3-5 1</inkml:trace>
  <inkml:trace contextRef="#ctx0" brushRef="#br0" timeOffset="8949">3064 3444 7338,'-2'-7'168,"-1"4"0,2 3 6,-3 3 0,1-1 0,1 3 83,-2-1-237,0 3 0,6 3 1,0-2-1,3 0-2,1 0 1,-2-1 0,2 0 0,0 1-44,1-2 0,-4 3 0,5-5 0,1 1 25,0 0 1,3 3 0,-1-3-1,0 0 14,0 0 1,-3 3-1,-1-1 1,2 0-1,1 1 1,1-5-1,-1 5 1,-1-1 83,-2-1 0,-1 4 0,3-3-51,-2-1 1,0 4-1,1-4 1,0 1 14,0 1 0,-1-4 0,0 2 0,2 0-31,1 0 1,1-2 0,0 2 0,0-1-17,0-2 0,1 2 1,-2 0-1,-2 0 14,0-1 1,-2 1-1,3-1-82,-2 4 1,-4-2 0,1 0 9,1-1 0,-3 4 90,1-2 1,0-1 23,1 2-18,-3-6 1,4 5 0,-4-5-106,3 2-413,-3-1-330,4-3 339,-5 0 1,-4-1-1,-1-1 129,-1-2 1,-6-10-1,-6 2 1</inkml:trace>
  <inkml:trace contextRef="#ctx0" brushRef="#br0">1320 2404 8355,'0'-11'-354,"0"-1"0,-2 6 416,-1 3 0,2 3 0,-3 3-33,3 5 1,1 2-1,0 1-7,0 0 0,0 0 0,0 0 0,0 1 0,0-1 1,0 0-1,0 0 1,1 0 7,3 0 0,-3 1 0,2 0 4,-1 3 0,-2-3 0,0 3 0,0-2-2,0-2 1,0 0-1,0 0 1,0 0-1,0 1 11,0-1 1,0 4 0,0 0 0,0-2 4,0 0 0,1 2 0,1-1 0,2 1-18,-1 2 0,-2-5 0,-1 4 0,0-1 4,0 0 0,0 0 1,0-3-1,-1 2 1,-2 1 18,-1-2 0,1 1 0,3 0-40,0 1 0,0 1 0,-2-2 1,0 0 24,-2 0 1,1-1-1,3-1-23,0 3 1,-2-3 0,0 3 0,-2-2 8,2-2 0,0-4 0,2 1 1,0 0-1,0 2 28,0 2 0,2-1-29,1 0 1,-1 0-1,1 0 1,0 0 38,1 1 0,-3-1-6,2 0 1,-1 0-1,-2 0 6,0 0 1,0 1 0,0-1 41,0 0 0,0-4-68,0 1 0,0-4 1,0 3 40,0 2-145,0-4 1,0 1-1067,0-2 426,0-3 1,1 4 0,3-6 305,3-3 1,3 3 0,1-4 0</inkml:trace>
  <inkml:trace contextRef="#ctx0" brushRef="#br0" timeOffset="10626">1622 2672 6821,'-7'0'-363,"7"5"1,7 1 0</inkml:trace>
  <inkml:trace contextRef="#ctx0" brushRef="#br0" timeOffset="11996">1588 2750 6760,'7'0'290,"1"0"0,-1-1 1,1-1-1,-1-2-174,2 1 1,1 2-66,1 1 0,0 0 1,0 0-143,1 0 0,-1 0 59,0 0-42,-5 0 1,0 0-1,-3 1 31,1 3 0,-1 2 1,-3 6 18,0-1 1,0-4 0,-1 1 0,-1 0 5,-2 2 0,-4 1 0,3 1 0,-1-1 16,-2 0 1,-2 1 0,-2 2 0,1 1 19,0-1 0,-4-2 0,0-1 1,2 0 20,0 1 0,6-1 0,-1 0-27,0 0 0,-1 0-8,1 1 1,3-1-40,5 0 1,2-5 13,1-2 1,4-3-1,4-1 1,0 0-4,0 0 0,4 0 0,0 0 0,0 0-48,1 0 1,-4 0 0,5 0-1,-2 0-59,-1 0 0,3 0 0,-4 0 1,2 0-71,-1 0 1,-2 0-1,-1 0 80,1 0 0,-1 0 0,0 0 110,0 0 0,0-5 0,1-1 1</inkml:trace>
  <inkml:trace contextRef="#ctx0" brushRef="#br0" timeOffset="12326">1577 2918 8355,'-10'-1'-902,"1"-2"1472,2 0 1387,4-1-1799,-2 4-305,5 0 1,5 4-1,3 1 1,2 0 40,1 0 0,4 2 1,1-3-265,1-2 1,2 3 0,3-1 0,1-2-5,-1 0 1,4-2 0,0 0 0,-2 0-158,-4 0 531,1 0 0,-4 5 0,6 1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33:26.85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23 78 8355,'-6'-11'-321,"-3"4"342,5-1 72,1 6 1,3-2-214,0 8 0,1 2 0,1 5 0,3 0 0,0 2 19,0 2 0,3-3 1,-3 3-1,1-2 23,2-2 1,2-4 0,3-1 68,2-1 0,-3-1 0,3-4 0,-3 0-4,0 0 1,0 0 0,2 0-22,1 0 1,1-5-1,-3-2 1,2-3 27,-1-1 0,-2-1 0,1 1 0,1 0 0,0 0 4,0 0 1,-3-4-1,-2 0 1,-2 2 4,2 5 0,-3-2 0,1 2 213,-2-2 40,-2 4-216,-3 1 0,-3 6 1,-2 3-1,0 4 7,0 2 0,-3 2 0,3 2-47,-1 1 0,2 4 1,-2 0-1,1 2-28,3 2 1,0 0-1,2 2 1,0 1 0,0 0-1,-1 0 1,-1 2-1,-2-1 1,1 1 0,2 0-54,1-1 1,0-1 0,0-3 22,0-1 0,0-1 1,0-1-1,-1-3 10,-3-1 1,3-4 0,-4-5 43,0 2 0,-1-3 0,-5 0-41,-1-1 0,-2-1 1,-3-5-1,0-2-322,-3-1 275,-1-4 0,-1 2 0,-1-6 0</inkml:trace>
  <inkml:trace contextRef="#ctx0" brushRef="#br0">-33-78 7757,'0'-11'-120,"0"0"1,0-1-1,0 1 1,1 0-1,2 0 165,0 0 1,1 0 0,-4-1 0,0 0 0,0-2 0,0-1 0,0 0 0,-1-1 0,-3-1 177,-3 0 0,1-5 0,-2 5 0,-1-2-134,-1 1 0,1 3 0,0-3 0,1 2-82,0 3 1,-2 0-1,-1 3 1,1 2-75,2 0 1,-3 2 0,1-2 0,-4 3-95,1 1 0,0 2 0,1-1 75,-3 1 0,3 6 0,-3 2 0,2 3-9,2 3 1,0 8-1,0 3 1,1 4 46,2 2 1,3 8 0,5-1-1,0 5 1,0 2 59,0 3 1,0 3-1,0-2 1,2 1 1,1 0 1,2 0 0,4-2 0,-3-4 3,-1-2 0,4-2 0,-3-2 0,0 0-27,-2-3 1,-2-1-1,1-5 1,1-1-66,-2-2 1,-1 1 0,-1-6 0,-1 0-129,-3 0 0,-1-3 0,-3-5 0,0 1-245,0-1 445,-2-5 0,-6 4 0,-2-4 0</inkml:trace>
  <inkml:trace contextRef="#ctx0" brushRef="#br0">-447 324 8355,'7'-1'-120,"-4"-3"1,3-2 0,2-5 0,2 1-18,1 3 1,0-2 191,0 5 1,6-4-152,1 0 0,0 2 1,0 0-1,2 1 1,1 1-1,2 0 1,0-1-234,3-1 1,3-1 0,4-5 0</inkml:trace>
  <inkml:trace contextRef="#ctx0" brushRef="#br0" timeOffset="593">-11 45 8355,'-22'0'0,"0"0"0,1 0 0,1 0 18,1 0 1,5 0 0,-1 1 0,3 3-1,2 3 1,1 2 0,3 1 0,1 0-7,3 2 0,0 3 0,2 0 0,2 4-137,1 2 0,5 3 0,6 0 1,2 4-11,1 0 1,-2 2 0,4 4 0,-1-1-72,0 1 0,3-1 0,-3 1 1,2-2-35,-1-2 0,2 2 0,-4-3 0</inkml:trace>
  <inkml:trace contextRef="#ctx0" brushRef="#br0" timeOffset="331">392 0 8355,'5'-11'-467,"-4"5"0,5-3 0,-2 5 721,3 2 1,0 1 0,0 1-268,2 0 1,1 0 0,0 1-1,-2 3-38,0 3 0,-4 3 0,2 1 0,0 2 32,0 2 1,0-2-1,2 6 1,-3 1-11,0 1 0,-4 5 1,3 0-1,-3-1-19,-1-2 0,0 0 1,0 0-1,0 2-50,0 1 0,-4 0 0,-1-3 1,-1-2-56,-3-2 1,-4 2-1,-3-4 0,-2 0 1,0 0 103,-5-6 0,1 0 0,-1 0 0</inkml:trace>
  <inkml:trace contextRef="#ctx0" brushRef="#br0">1141-738 8355,'-11'-11'-18,"-1"0"1,1 0 0,0-2 0,1 0 0,1-2 0,2 0 0,-2 0 0,-1 0 0,0 1 0,2 2 0,2 1 0,-1 0 0,2-1 370,0 1 0,2 0-242,3 0 1,0 0-1,0 0 1,0-1-392,0 1 75,0 0 0,-2 10 0,0 6 0,-2 6 123,2 4 1,-3 6 0,1 0 0,2 4-10,0 0 1,2 3-1,0 1 1,0 1 89,0 0 1,2-1 0,0 5 0,2-1-66,-2 1 0,1 1 1,-1 2 158,2 4 1,0-1 0,-4 1 0,-2 1 0,-1 0-67,-5-1 0,2 1 1,-1-3 26,-2 1 1,3-1 0,-1 4 0,1-4 0,1 1-75,0 0 0,2-3 0,3 3 0,0-2-50,0-2 1,0-1 0,0-1-1,1-1 8,3 1 0,-3 3 0,4 0 1,-1-1 6,-1-1 1,1-1 0,-3-1-1,2 1-5,0-1 1,1 1 0,-4-1-1,-1 0-10,-3-3 0,-1 1 0,-3-4 21,0 2 0,1-5 0,-5 4 1,2-2-19,3 0 1,-3 0 0,4-4-1,-2-1 1,2-1-97,1-1 0,2-2 96,3 2 0,4 2 0,3-4 1</inkml:trace>
  <inkml:trace contextRef="#ctx0" brushRef="#br0">1990 1610 8355,'-6'-7'98,"3"-1"0,3 2 1,3-1-49,5 3 0,5 8-20,2 3 0,4 3 0,-3 1 0,1 2 0,5 0-58,2 2 0,0 4 1,2-3-1,-1 0 0,-1 1-80,-2 1 1,6-1 0,-5 3-10,0-1 0,0-2 1,-3 3-1,-2-3-43,2-1 0,-2 3 1,-1-3-1,-1 0 1,-2 1-26,-2-4 0,-1 0 0,1-3-37,-1-3 1,0 3 0,0-4 0</inkml:trace>
  <inkml:trace contextRef="#ctx0" brushRef="#br0">2538 1688 8251,'-11'-1'0,"0"-3"0,0-2 0,0 0 41,-1 2 0,1 3 77,0 1 0,-1 0 0,-2 0 0,-1 0 0,0 1 0,-1 3 1,-1 3-1,-2 3-27,0 2 1,4 2 0,-3 1 0,-1 0-142,2 1 0,-1-2 0,5 5 0,-3-1-11,-2 0 1,5 2 0,-4-4-1,2 0-275,1 0 0,-1-1 1,3-3 67,1 3 0,0-2 0,0 0 0,1-3-571,3-2 701,-3-1 0,3 4 0,-4 1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34:48.888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1487 6457,'0'-6'364,"1"-3"1,3 5-277,3 2 0,-2-1 0,0 1-39,0-2 1,-3 1 0,5 1-74,-2-1 0,3 1 0,-1-3-9,-1 0 1,4 4 0,-4-4 0,1 1 15,1 1 0,-1-5 0,4 3 0,-1-1 7,-2-3 1,2 3-1,-3-1 15,3-2 0,-2 0 0,-2 1 0,0 1-6,0 2 0,-2-3 0,2 0 3,-1-2 1,3 3-1,-3-1 1,0 0 0,1-1 3,0 2 1,-4-3 0,3 2 11,0-2 0,0-1 0,4 0 15,-1 0 0,-6 0 1,3-1 14,0 1 0,-3 0 0,5 0-28,-2 0 0,-2 3 0,-1 1 0,0-2-11,2-1 1,3 3 0,-3-1-1,-2 0 2,0-2 1,1-2-1,2 1 1,0 0 5,0 0 0,0 0 0,-2 0-9,0-1 1,2 5 0,-2-1 0,1 0 0,-1-2 32,2-1 1,-3 3-1,3 1-13,0-2 0,-4-1 0,4 0 0,-2 1 20,1 2 0,0 0-46,-4-5 0,4 1 1,-1 0-3,0 0 0,-1 1 1,1 1-1,1 2 2,-2-2 1,1 3 0,-1-2-1,2 0 21,-2-2 0,1-1-10,0-1 1,-1 5 0,1-1 0,-1 0 0,-2-2-3,0-1 1,1 1-1,1 1 1,2 2-1,-1-2-14,-2-1 0,0 0 0,2 1 0,0 2-1,0-2 1,-2 3-1,-1-2 29,0 0 0,1-2 1,2-1-7,0-1 1,1 1-1,-4 0 1,0 0 9,0 0 0,0 0 0,0-1-47,0 1 1,0 0-1,1 0 1,2 0-22,1 0 0,1-1 30,-2 1 1,-1 0-1,3 1 1,-2 1 0,1 2-18,-2-2 1,3 3 0,-1-1 1,1 0 0,-2-1 0,2 1 21,1 2 0,-2-3 12,3 0 1,-3-2-14,3-1 0,-3 1 0,2 2 0,-1 0 1,-2-1 1,2 3-1,0 0 1,-1 0 0,1 0 1,3 2 0,-3-4 1,1 0 0,-2-2 1,2-1-1,-1-1 1,2 5-1,-2-1-4,2 0 1,0-1-16,4 2 1,-3-2-1,-2 4 1,0 0 11,0 0 1,2-2-1,2 2 1,-2 0 24,0 0 0,-4-3 0,2 3 0,0 0-8,0 0 0,2-2 0,2 2-4,-3-1 1,-1 2-1,-2-2-69,3 1 1,0 0 45,0 1 1,-3 3 0,3-4 6,2 0 0,1 4 0,1-3 1,-1 1-5,-2 0 0,1 1 0,-1-1 1,2 2 24,1 1 1,0-4 0,0 0 0,2 2-4,2 0 1,-3 1 0,4-1 0,-1-2-32,0 1 0,0 2 0,-3 1 0,2 0-39,1 0 0,0 0 0,-4 0 0,0 0 8,0 0 0,4 0 1,0 1-1,-1 2 12,-2 1 1,0 1 0,-1-3 31,0 2 0,0 1 0,0-3 0,2 2 1,2-2 0,-3 1 1,4-1-1,-1 3 9,0 2 0,1-5 0,-2 2 0,2-2 0,0 1-1,0 1 0,3-1 1,-4-2-1,0 2 1,1 1 0,-4-1 0,3-3 0,-2 2 11,-2 1 1,0-1-1,0 3 1,0-2-8,0 1 1,1 1 0,-1-2 0,0 1-3,0 3 0,2-4 0,0 4 0,2-2-2,-1-3 1,-2 4-1,-1 0 1,1 2-2,-1-1 1,0-3 0,0 4-17,0 0 1,4 2-1,0 1 1,-1 1 0,-2-2 1,-1-2-1,1 0 0,-1-1 12,0-1 0,-4 4 0,1-2 1,1 2 3,0 1 0,-1-4 0,-1 1 0,1 0 7,-2 2 0,4 2 0,-4-1 10,0 0 0,3 0 1,-4-1-1,0-1 2,0-2 0,2 1 0,-2 3 0,0 0-14,0 0 0,3-3 0,-3-1 0,0 2 0,0 1 0,2 1 1,-3 0-9,-2 0 0,3-3 1,0-1-1,0 2-1,0 1 0,-1 1 1,-3 0-1,2 0-6,0 0 0,2-3 1,-2-1 2,1 2 1,1 1 0,-3 1 2,2 0 1,3 1 0,-3-1 4,-2 0 1,0 0-1,-1 0 1,3 0 0,-3 1 0,3-1-1,-3 0 1,-1-4 0,0 1-2,0 1 0,1-3 9,3 1 1,-3-3 0,4 3-9,0 2 1,-2-3-33,4 2 0,-3-4-9,3 3 1,-1-3-138,2 3 111,2 1 0,-9 3 0,4-1-92,0-3 0,-4-1-89,3-2 0,-3-1-57,-1 4 279,0 1 1,-5-2 0,-1-1 0</inkml:trace>
  <inkml:trace contextRef="#ctx0" brushRef="#br0" timeOffset="1164">180 1543 6998,'-7'-5'0,"4"-2"67,1-3 0,4 3 0,1 2-136,5 0 0,-2 4 0,1-3 1,2 2-1,1-1 37,1 0 0,-3-1 0,-1 3 0,2-2 0,1 0 0,1-1 1,0 0-1,0-1 0,2 0 23,2 0 1,-2 0-1,5 2 1,-1-4 10,0 1 1,-2-3 0,4 4 0,0 0-69,-2 1 0,0-1 0,-2 2 0,3-2-23,-1-1 0,3 2 0,-5-2 0,0 0 45,1 0 0,-4 3 1,3-2-1,-1 1 41,1 1 0,-3-6 0,3 3 1,-1-2 0,1 1 0,-3 3 1,3-3 3,-2-2 0,1 3 1,1 0-1,-1-1 1,0 2-5,1 0 0,-3-2 1,3 2 53,-3-1 0,3 0 0,0-3 0,-1 1 0,-1 1-21,2 1 0,-2-3 0,2 4 0,-3 0-23,-1 0 1,2-2 0,0 3 0,2 0-50,-1-1 0,-2 4 1,0-4-1,-1 1 5,0 1 0,0-2 1,1 2-1,2-1 11,1 2 1,0-3 0,-3 0 0,2 0 28,1 0 0,1-2 0,-2 2 16,1-2 0,1 5 0,-3-3 1,4 1-1,-1-1 0,0 0 6,-2 0 1,3 0 0,0 3 0,2-2-5,0 2 1,-4-1 0,2 1-22,-1-2 0,3-1 0,-3 2 0,1 0-6,3 0 1,-2 1 0,-1-1 0,0 0-36,1 0 1,-5 2-1,4 0 1,-3-2-24,1-1 38,0 1 1,1-2 0,2-1 0</inkml:trace>
  <inkml:trace contextRef="#ctx0" brushRef="#br0" timeOffset="2356">1890 984 8355,'11'0'-177,"0"-1"1,1-2 0,-1 0-1,0 0 1,0 2 0,0 1-1,0 0 1,1 0 0,-1 0-1,0 0-673,0 0 854,0 0 1,1 0-1,-1 0-2,0 0 0,-4 0 0,1 0-2,0 0 0,1 1 1,0 2-1,-2 0 0,1 1 1,-1 0-1,1-1 0,0 0 0,-1-1 0,0 2 0,2 4 0,1-2 0,0 1 0,-3 2 0,-2-3 0,-5 2 0,0 0 0,0 2 0,0 1 0,0 1 0,-1-5 0,-3 0 0,-3 2 0,0 0 0,0 0 0,-2-3 0,-1-1 0,-1 2 0,0-2 0,0 1 4,0 3 1,-2-3-1,-2 0 1,-2 1 22,-1-1 1,-3 0 0,1 3-10,-4-2 1,0-3 0,-2 2 0,1 0 0,0-1 4,-1 0 1,-1 0 0,2-2 0,-1 2-6,1 1 1,1-4 0,1 3 0,-2-1-21,-1 0 0,0 0 0,4-3 0,-1 1-1,1 2 0,-1 1 1,1-2-1,0 0 37,-1 0 1,1 2 0,0 0 0,-1 0-16,1 0 0,3 2 1,1-2-1,-1 0-43,2 0 1,-3 2-1,4-2 1,-1 0 8,1 0 0,1 3 1,4-3-1,0 0 14,0 0 0,-4 2 1,0-2-26,1 1 1,2-3 0,1 2 0,0-1 33,-1-1 1,0 1 0,-2-3 0,-1 2 0,2 0 1,0 0 1,1-1 0,-2 1 0,-1 1-4,2-2 0,-1 1 0,0-1 1,-1 2 9,2-2 0,-3 3 0,0-1 0,-1 0 0,1-1 0,1 2 0,0 0 0,0 0 0,1-1 61,-3 1 0,5-3-17,-3 6 1,3-4 0,1 2 0,-2-1-49,-2-3 1,6 3-1,-2-1 1,1-1-1,0-1 22,-1 2 1,4-3-1,-1 3-69,0-3 1,-2 0 18,-1 3 0,-1-3 7,1 3 1,0-3 0,0-1 12,0 0 0,-1 0 0,1 0 26,0 0 1,0 0 0,0 0 0,0 0-3,-1 0 1,5 0 0,-1 0-1,0 0-21,-2 0 0,-1 0-10,-1 0 0,1 0 0,0 0 0,0 0 14,0 0 0,0 0-6,-1 0 1,1 0 0,0 0 37,0 0 1,0 0 0,0 0 1,-1 0-21,1 0 0,0 0-5,0 0 0,3 0-33,1 0 0,-1-4 9,-3 1 1,4-1-4,-1 4 0,1 0 11,-4 0-4,0 0 1,4-1-85,4-3 1,3 1-36,3-4 1,4 3 0,4-3 0,1-1 34,3 2 1,-1-4-1,4 3 1,1-3 11,-2-1 0,4 0 0,-2-1 0,3 1 17,5 0 1,-4 0-1,3 0 11,-2-1 1,-2-4-1,1-1 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39:39.051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169 285 8930,'0'-12'0,"0"1"1145,0 0 0,3 4-937,1-1 0,0 7 0,-4 2 0,0 8-404,0 4 1,-5 12 0,-3 3 0,-2 8-52,-1 8 1,-1 1 198,-3 4 1,3-3 0,-3-2 0,2 0-5,2-3 1,0-3 0,0-5 0,1-4 23,2-3 0,0-3 0,4-5 1,0-3 217,-1-2 65,4-7 0,-4-4 0,5-9 0,0-8-181,0-5 0,1-6 1,3-1-1,3-2-272,3-2 0,5-5 1,0-4-1,-1-1 1,-2-1 0,3-8 1,1 5-1,-1-3 58,-2 2 1,3-5-1,-8 7 93,1-2 1,0 5 0,1 5-1,-2 5 1,0 5 172,1 2 1,-1 7-1,1 2 86,-2 2 0,1 3 1,3 4-126,0 6 0,0 6 0,1 9 0,-1 4-21,0 2 1,0 6 0,0 3 0,1 2-69,-1 2 0,0 7 0,-1 1 0,-1 2-137,-2 3 0,-1-6 0,2 4 1,-3-2-102,0 1 1,-4-5 0,3-1 35,-3-4 1,-1-1-1,0-4 1,0-4-103,0-5 0,0-4 0,0-5 0,0 1-776,0-1 808,0-5 1,-5 4 0,-1-4 0</inkml:trace>
  <inkml:trace contextRef="#ctx0" brushRef="#br0" timeOffset="554">12 497 8355,'6'-10'437,"4"3"1,5 3-368,3 3 1,5-3 0,7-1 0,4 0-174,3 0 0,0-4 1,5 2-1,2-3 0,-2-1-397,2 0 0,-5 3 0,1 1 0,-3-3 183,-4-4 1,0-3 0,-4-6 0</inkml:trace>
  <inkml:trace contextRef="#ctx0" brushRef="#br0" timeOffset="555">795 50 8355,'-15'-6'0,"-1"2"226,-2 3 1,5 1 0,-2 0-1,2 0 1,2 1 40,0 3 1,3-2-1,1 6 1,0 1-134,0 5 0,-1 0 1,4 4-1,1 2-102,2 1 1,1 2 0,0 0 0,0 3-82,0 4 1,0 3-1,0 1 1,0 4-211,0 3 0,0-2 0,0 2 0,-1-1-99,-3-4 1,3 4 0,-3-9-15,3 0 1,1-5 0,1-1 0,2-4-85,0-2 1,6-6 0,-1 1 370,2-5 0,1 1 0,0-4 1</inkml:trace>
  <inkml:trace contextRef="#ctx0" brushRef="#br0" timeOffset="3004">795 564 8355,'-11'0'146,"-1"0"1,6 1 0,4 2 0,4 2 0,7 0 0,5 1 0,4-1-101,3 0 1,3 0 0,1-3-1,2 2 1,2-1-223,2-2 0,5-2 0,1-2 1,0-2 1,2-1 0,-4 0 0,2-3 0,-2 2 1,-2-2 1,-4 3 0,-3-2 0,-4 1 121,-3 1 0,1-4 0,-5 3 0,-3 0 238,-3-1 1,-3 5-1,-4-5 1,1 1 22,-4 1 1,-4 1 0,-8 5-29,-2 0 0,-2 0 1,-5 0 11,-1 0 1,1 0 0,-1 1 0,2 1 24,3 2 0,-2 4 0,4-3 0,0 1 1,-1 1-44,4-1 1,2 4 0,2-1 0,3 3-149,1 3 1,0 1 0,2-1 0,-1 3 0,2 0-354,1 1 1,4 0-1,2 2 138,2-3 0,0 1 0,4-5 0,0-3 12,1-1 0,4 2 0,2-6 1,4 1-54,0-4 0,0-1 0,2-2 0,1 0 46,1 0 0,4-8 0,-4 0 144,-1-1 1,-3-1 0,-2-4 0,-3-1 108,-1 2 0,-1 0 0,-4 1 0,1-2 103,-1-1 1,-4-3 0,-1 1-1,-1 1 1,-2 0-20,-2 2 0,-1-2 0,-1 1 0,-2 2 0,0 0 0,-6 2 0,2 1 184,-3 3-264,-2-3-97,1 9 0,10-4 1,6 5-1,7 0 13,7 0 0,3 0 0,3 1 0,1 1 0,0 2 0,0 0 0,1 1 0,-4 1 0,-2 1 0,-3 1 0,-2 1 0,-3 1 0,-1 1 0,-4 0-158,0 0 1,-6 0 150,2 0 0,-3 1 0,-2-1 0,-1 1 79,-2 3 0,-5-2 0,3 1 0,-2-1 0,1-2 0,0 0 132,0 0 1,2-3-198,5-1 1,0 1 0,0 3-125,0 0 1,2-3 0,1-2-21,5-1 0,5 2 0,4-3 11,0-2 0,-2 0 0,4-2 0,0 0 0,3 0-616,0 0 0,0 0 241,1 0 1,4 0 0,1 0 0</inkml:trace>
  <inkml:trace contextRef="#ctx0" brushRef="#br0" timeOffset="837">1007 106 8257,'-5'-6'247,"3"2"0,-6 9 1,1 5-1,-1 5 0,2 2 107,1 3 0,-2 1 1,3 4-1,0 2-422,-1 3 0,3 8 0,-4-3 0,-1 4-193,1 3 0,4-2 1,-3-1-1,1 1 29,0 0 0,1-5 0,3 0 0,0-6-126,0-1 1,0-2 0,0-4 0,0-1-19,0-2 0,0 2 0,0-4 0</inkml:trace>
  <inkml:trace contextRef="#ctx0" brushRef="#br0" timeOffset="3005">2181 553 8355,'-6'-11'303,"-4"1"0,4 1 361,-1 2 1,-3 3-110,3-4 0,1 6-371,-2-2 1,6 4 0,-2 4 0,3 3 0,0 3-146,-3 2 0,3-1 1,-3 1-1,1 2-281,0 1 0,2 5 1,-4-3-1,1 2-65,0-1 0,0-4 0,3 2 0,-1-1-7,-2 0 0,0 0 0,4-4-516,0 0 609,0-5 0,1-1 100,3-5 1,-1-5 0,4-3 0,2-5 82,1-2 1,1-3-1,1 2 1,2-2-1,2 0 27,2 0 1,-4-3 0,4 2 0,-1-2 71,1-1 1,-3 1 0,2 2 0,-1 3 105,-2 0 0,-2 5 1,-2-2-1,-1 6 273,-2 2 1,-3-3-253,3 5 1,-4 0 0,1 7-1,-3 5-25,-1 4 0,-1 0 1,-2 3-123,-1 0 0,-3 1 0,3 6 0,2-1-98,1 0 1,1-3-1,0 0 1,0-1-15,0 0 1,0-2 0,0-5-1,1 0 1,1 0-15,2 1 0,6-2 0,0-3 0,3-3-133,1-3 1,4-1-1,1 0 1,5 0-22,2 0 0,4-5 0,-4-2 104,-1-3 0,-2-2 1,0 1-1,-1-1 1,-1-2 193,-2-1 0,-3-3 0,-5 1 1,0 1-1,1-1 0,-2 1 1,-3-2-1,-3 2 0,-3 0 1,-1 2-1,0 2 0,0 1 1,-1 1 947,-3 2 0,-2 0-895,-5 4 0,-1 0 0,1 4 0,-1 0 0,-2 0 69,-1 0 0,0 5 0,4 3 0,0 2-86,0 1 1,1 1-1,1 2 1,3 2-61,1 1 0,1 1 1,4 2-1,0-3-108,0-1 0,0-1 0,2-2 0,0 0-177,2 2 1,4 0 0,0-4 138,2 0 0,1-4 0,0-4 0,0-1-62,1-2 0,-1 0 0,0 0 105,0 0 1,-1-2 0,-1-1-1,-2-5 72,2-2 1,0-1 0,-1 0-1,-2 0 1,1 0 172,-1-1 0,-4 1 0,2 0-57,-3 0 0,3 0 0,0-1 0,-2 1 63,0 0 0,-2 0-130,0 0 0,0 3-292,0 1-190,0 4 0,0 0 336,0 6 0,0 4 1,0 4-7,0 0 1,0 1-1,0 2 1,0 1 36,0-1 1,0-2 0,1-1 0,1 0 9,2 1 0,5-3 0,-2 0 0,3-3 1,1-1-4,0-2 1,2-2 0,2-1-48,3 0 1,1-1 0,2-3 0,3-3 0,-1-3-71,1-1 0,0-2 0,0-2 0,2-2 145,-1-1 0,-5-6 0,-1 1 1,-1 0 212,0-1 0,2-6 0,-4-1 0,0 0-156,0-1 0,-1 2 0,-4-2 212,0-3 1,1 3-1,-2 3 1,-2 2-48,0 2 0,-6-2 1,2 2-1,-3 4 0,-1 4 1,0 5-1,-1 2-50,-3 3 0,-1 3 1,-4 9-1,2 6-207,-2 6 0,-1 6 0,-1 4 0,0 7-4,0 5 1,0 1-1,1 1 1,1 1-138,2 2 1,0-1 0,-1 0 0,1-5 41,3-3 1,-4 0 0,4-9 0,2-1-160,1-2 0,2-2 0,1-2 119,2-4 0,6-4 1,0-4-1,5-3 67,2-3 1,2-1 0,3-1 0,1-3 0,-1-3 109,0-3 1,-3-6-1,0-1 1,0-2 95,3 0 1,-4 1-1,0-5 1,-2 1 68,-3 0 1,4 0-1,-3 3 1,0 0 21,-1-1 0,-6 0 1,-1 2-1,0 3 399,1 2 1,-5 2-389,2 0 0,-4 5 1,-4 2-139,-3 3 0,0 7 1,0 4-1,-2 5 22,-1 2 0,3 2 1,1 3-42,1 0 0,-3 1 0,5-1 0,0 1-91,2-1 0,1-1 0,0-2 1,0-3-223,0 0 0,0-4 1,0 3-1,1-4-478,3-3 1,2-3 390,5-5 0,5 0 0,2 0 0</inkml:trace>
  <inkml:trace contextRef="#ctx0" brushRef="#br0" timeOffset="5059">3098 318 8355,'11'0'0,"0"0"-298,0 0 0,2-4 0,0 1 470,2 0 1,0 1-1,-4-1 1,1-1 599,-1 2 1,0 1 151,0 1-473,-5 0-581,-1 0 0,-4 0 1,3 0-206,4 0 0,-1 0 0,4-1 1,5-2-1,4-1-484,3 2 1,9-4-1,3-1 1</inkml:trace>
  <inkml:trace contextRef="#ctx0" brushRef="#br0" timeOffset="3183">3690 139 8596,'-10'-1'-27,"3"-3"1,1 3-13,2-3 1,3 4-1,-3 4 1,3 3 0,1 3-84,0 2-502,0 4 0,10-4 0,2 4 1</inkml:trace>
  <inkml:trace contextRef="#ctx0" brushRef="#br0" timeOffset="4714">3768 408 8355,'-6'1'684,"3"3"0,1 2-406,2 5 0,0-4 1,0 1-1,0 1-142,0 0 1,0 3 0,0-1-1,2 0 1,0 0 0,2 0 0,-2 1-1,-1 0-446,-1 3 0,4-6 0,0 2 47,-2-1 0,5-2 0,0 1 0,3-3 0,1-1 0,2-2-113,2-2 1,-2-1-1,5 0 124,-2 0 1,4-5 0,-2-2 0,2-3 317,-1-2 1,-3-2 0,-5-1 0,0 0 118,0-1 0,-4 2 1,-2-3-1,-2-1 4,1 1 1,0 2 0,-4-3 0,0 1-99,0 0 1,-5 3 0,-1-1 0,-2 3 0,1 0-247,-2 1 0,3 1 0,-2 3-229,0 3 1,1-1 0,0 1-768,-2 2 897,4 1 0,-10 6 0,3 1 1</inkml:trace>
  <inkml:trace contextRef="#ctx0" brushRef="#br0" timeOffset="4715">4160 486 9599,'11'0'444,"0"0"0,2 0-25,1 0 0,-1 0-442,2 0 0,-3-1 0,-1-2 0,2-2 0,0 0 0,2-1 0,-1 1 0,-3-1 0,-2 0-512,-2-3 1,-3-1 0,2-1-1,-1 0 22,-2-1 0,-2 1 450,-1 0 0,-1 0 1,-3 0-1,-3-1 1,-3 1-1,-2 1 1,0 2-1,-2 1 1,-2 1-1,-1 1 1,-2 0-1,1 3 1,0 1 534,2 1-379,-4 5 1,8-3 0,-3 5 55,2 2 0,2 2 1,0 3-1,1 2 1,3 2-49,3 1 0,3 3 1,1-1-1,0-1-86,0-2 0,1 0 1,4 1-1,5-1-227,4-2 1,5-1 0,0-4-1,2 0-244,1 0 0,6-4 0,2-4 166,2-1 0,6-2 0,2 0 1</inkml:trace>
  <inkml:trace contextRef="#ctx0" brushRef="#br0" timeOffset="4716">4775 318 8355,'11'-33'-234,"-4"-2"0,1-1 0,-1-3 0,-1 1 585,-2-1 1,1 2-1,-1 2 1,-2 0 0,0 2 1,-4 2 0,0 10 0,-2 2 275,2 4 1,-5 4-518,0 4 0,1 3 0,0 9-155,1 6 1,-4 5 0,3 8 0,-2 2-98,1 4 0,3 6 0,-2 2 1,0 2-73,-1 2 1,1 0 0,-3 1 0,3-4-15,1 0 0,-2-2 0,3-3 68,2-1 0,0-4 0,2-3 0,0-4-88,0-3 0,2 1 0,1-5 0,5-2 0,2-2 5,1-3 0,4 1 1,1-6-1,1 0 1,3-2 63,1-1 0,2-5 0,-2-2 0,-1-5 166,-2-2 0,0 1 1,0-3 60,-3 0 1,-1 2-1,0-3 1,1-1-83,-2 1 0,-4 3 1,-3-1 900,-1 3 0,-1 1-479,-4 0 0,-5 4 1,-3 4-205,-2 1 1,-1 4 0,0 1-176,0 5 0,1 2 0,1 1 1,3 0-33,1 0 0,1 4 1,4 0-1,0-1 1,2-2-11,1-1 1,2 1-1,4-2 1,-2-2-49,2 0 1,5-2-1,2 1 1,0-2-140,0 0 0,4-3 0,-1 1 1,2-1-178,1-2 0,1-5 1,-1-2-1,0-1 267,1-4 0,-1 4 0,-1-7 0,-1 1 115,-1-1 0,-4 3 1,2-4-1,-1 2 7,-2 3 0,-3-3 0,-2 7 737,-2-3 1,-4 2-247,0 1 1,-5 6 0,-3 1 0,-1 7-172,-3 7 1,-5 3 0,-1 6-1,2-1 1,0 2 37,2 2 1,0 2-1,0 6-290,0-1 0,3 5 0,1 0 0,-1 2-266,2 2 1,0-2-1,3 1 1,0 0-61,0-2 1,2 0 0,1-5 114,0-1 0,0-1 0,0-2 0,0-4 0,0-2 13,0-2 1,0-4-1,0-3 13,0-3 1,0-1 0,-3-1 149,-4-2 1,-1-4-1,-8-4 1,0 0-1,-4-1-49,-5-2 0,-3-4 0,-6-4 0,1 0-100,-1 0 0,1-4 0,-1-1 1,1 0-20,-1-1 1,1-2 0,-1 0 0,2-1-100,2 1 1,-1 0 0,4 2 0,-1 1-47,1 0 0,-4-4 0,2 3 0</inkml:trace>
  <inkml:trace contextRef="#ctx0" brushRef="#br0" timeOffset="12130">7257 329 8355,'11'0'-338,"0"-5"386,0-1 0,0 0 0,-1 1 0,-1 1 0,-2 0 177,2 2 0,-4 0 508,-1-2 1,1 1-51,-2-4-816,1 4 0,-5-2 3,-3 5 0,2 5 0,-6 3 0,0 2 91,-2 1 0,-5 0 1,0 2-1,0 1 12,-1 5 1,3-2 0,-2 2-1,4 1-31,4 1 0,-2-2-13,5-1 1,-3-3 0,3 3 0,2-2 0,0-3-1,4 0-50,1-2 1,4 0 0,5-1-206,3-2 0,5-3 1,8-5-1,7 0-143,4 0 1,2-5-1,3-2 1</inkml:trace>
  <inkml:trace contextRef="#ctx0" brushRef="#br0" timeOffset="14996">7950 340 8355,'-18'0'-35,"2"0"1,1-1-446,0-2 766,-5 1 1,8-3 0,-4 5-1,1 0-45,0 0 1,0 0-1,4 0 1,0 2-1,0 0 7,-1 2 1,1 4-1,1 0-335,3 2 1,-2 1 0,4 0 0,0 2 0,0 0-104,3 2 1,-1 4 0,1-4 0,-2-2 64,2 0 0,2-2 1,2 0-15,2 0 1,6 1 0,0-3 0,5-1 0,2-3-98,3 0 0,5-4 0,2 3 0,0-4-55,1-4 0,1 3 0,-2-4 204,-3 0 1,-1 0-1,-5-4 1,-3 2-1,-2-2-117,-2-1 0,-1-1 0,-3 0 300,-3 0 0,-3-1 0,-1 1 0,-1 0 102,-3 0 0,-3 0 1,-7 0-1,-2-1 0,0 1-25,0 0 1,-4 4 0,1-1-1,-1 1-134,2 0 1,-3 2 0,3 4 0,1-1 5,2-2 1,3 0-317,0 4 1,6 5 0,4 3-566,4 2 654,4-4 0,10 4 0,2-4 1</inkml:trace>
  <inkml:trace contextRef="#ctx0" brushRef="#br0" timeOffset="14997">8274 340 8355,'-10'-1'0,"1"-1"969,2-2-218,4 0-516,-2 4 0,0 2 1,-1 1-111,0 5 1,-3 2-1,6 1-145,0 0 0,-2 4 0,0 1 1,0 1-1,0 2 26,3-2 1,-3 3-1,1-5 1,1-1-586,2-2 0,1 0-36,0-1 475,0 0 1,0-6 17,0-5 0,4-5 1,1-6-1,1 0 36,3-1 0,1-3 1,1-1-1,0 0 4,0 0 1,1-4-1,-1 3 93,0-1 0,0 1 1,0 3-1,0-1-5,1 2 0,-2 0 1,-2 3-1,-2 2 1,1 1-1,-1 2 300,-4-3 1,7 8-232,-5 0 1,3 5 0,-3 7-1,-2 2-16,0 1 1,-2 3-1,0-1 1,0 0-22,0 3 0,0-3 0,0 1 1,0-2 16,0-3 1,0 4 0,0-3-138,0 0 1,0-1 44,0-2 1,5-5 0,2-2-50,3-3 0,-1-6 1,1-1-1,2-3 1,0-1 1,1-2 1,2-2 0,0 2-31,-2-3 1,0 2 0,-2-3-1,0 1 1,0 0 106,1 2 0,-3-1 0,0 0 1,-3-1 190,-1 2 0,3 0 165,-4 2 1,-1 0 58,-3 0-305,0 5 0,0 2 1,0 8-99,0 3 1,-1-1-1,-1 3 1,-2 2-5,1 3 0,2 1 0,0-3 0,-2 2 0,0 1 27,0-2 1,2 0 0,1-2-79,0 0 0,5 0 0,2-1 0,3-1-103,1-2 0,1-4 1,0 1-1,3-3-643,4-1 0,5-1 363,3-3 1,4-2-1,-3-6 1</inkml:trace>
  <inkml:trace contextRef="#ctx0" brushRef="#br0" timeOffset="14998">9012 307 8355,'-11'0'0,"-1"0"-4,1 0 0,4 0 327,-1 0 0,5 1 0,-5 2 0,-1 2 1,1 1 196,0 3 1,0 0-445,4 3 1,-5 4 0,3 2 0,-2 4 0,1 1 0,0 3-136,0 4 1,-3 2-1,3 3 1,-3 1-227,-1 1 0,3-3 1,1-3-1,-2 1-79,-1 1 1,3 1 0,1-8 130,1-1 0,-3-2 0,4-3 0,2-3-232,1-1 0,-3-5 97,0-3 0,2-12 338,6-3 0,-3-8 0,4-8 0,0 1 0,1-2-91,0-2 0,4-2 0,-2-6 0,3-1 112,4-2 0,-3-1 0,4-5 0,-1 2 21,0-1 0,0-4 0,-4 1 0,-1 6 179,-3 3 0,3 3 0,-3 2 0,0 4 384,1 3 1,-2 1-26,1 8 1,3 1-436,-2 7 1,-3 3 0,-2 8 0,0 4 0,-1 6 118,2 5 0,0 2 1,-4 2-428,0 4 1,0-1 0,0 5 0,-2 0-1,0-3 115,-2 1 0,1-6 1,3 4 106,0-4 1,0-2-1,0-2 1,0-4-1,1-3-7,3-1 0,-1-3 0,7-2 0,4-1-92,2-2 1,3-2-1,3-1 1,0-1-272,1-3 0,3-2 1,1-6 169,2 1 0,-4-4 1,1-1-1,-4-1 1,-2-3-25,-2-1 1,-3-2-1,3 1 325,-2 0 1,-1-1 0,-4 1-1,-1 0 1,-1-1 146,-2 1 1,-4 5 0,0 2-1,-1 2 21,-2 2 1,-2 1 0,-1 3-1,-5 2-137,-2 0 1,-2 3-1,-2-1 1,-2 3-13,-1 3 1,2 2 0,-3 4 0,1 0-62,-1 3 1,5 1 0,-2 4 0,4-1-126,3-2 1,-2 3-1,4 2-7,0 2 0,1-2 1,5-1-1,0 1-50,0-2 1,0 1 0,0-5-1,1 1 35,3-4 1,-2 1 0,6-5-1,1 1 1,0-2-122,3 0 0,0-4 0,2 2 0,1-1-43,-2-2 0,3-4 0,-1-1 1,-1-1 113,-2-3 1,0-1 0,-1-1 0,0 0 53,0 0 0,-1-1 0,-1 1 0,-3 0 72,-1 0 0,0-4 0,-3-1 0,2 0 241,-1 0 0,-2 1 0,-1 3 30,0 1 1,0 0 0,0 0-103,0 0 0,0 3 0,-1 2 136,-3 1-439,3 1 1,-4 9 0,5 3-1,0 2 56,0 1 0,0 4 0,0 1 0,0 0 13,0 0 1,0 3 0,0-3 0,0 0-38,0 0 1,0 3 0,0-4 0,0-1-17,0-2 0,3-5 0,2 1 1,2-1 15,1 0 0,-1-2 1,0-5 39,2 0 1,2 0-1,3 0 1,0-2-62,0-1 0,-1-4 0,-1-4 0,2 0 71,1 0 1,-1 0 0,-2-2-1,-1-2 1,-1-2 42,-3 0 0,2-3 0,-4 4 0,0-2 185,0-2 1,-2 3 0,-3-2-1,0 1 16,0 0 0,0-2 0,0 5 143,0 2 1,-3 0 200,-1 2-614,-5 5 0,8 6 0,-3 7-1,3 3 1,1 2 0,0 0-1,1 2 96,3 0 0,-1 1 0,4-3 0,2-1-31,1 0 1,-3-1 0,1-1 0,0-2 0,2 0-24,1 0 1,1 1 0,-1-4 0,1-1-66,3-2 1,-3-1 0,3 0-1,-2 0-8,-2 0 1,0-1-1,0-3 1,1-2 66,-1-1 0,-4-1 1,-1 3-1,-1-1 108,-2-3 0,2 3 0,-1-2-29,-2 0 1,-1-2 121,-1-2 0,0 5-64,0-1-115,0 6 0,0-2 1,-1 8-1,-1 3 16,-2 3 0,-5 2 1,3-1-1,-2 0 0,2 0-18,1 0 0,-2 4 0,3 0 0,0-1 0,-1-2 1,4-1 0,-3 1-1,3-1-30,1 0 1,0 0-57,0 0 0,5-1 1,3-2 69,2-5 0,4-1 0,3-2-127,0 0 0,-2 0 0,2-2 1,1-1-1,-1-5 0,0 2 0,3-1 0,-2-2 174,-2-1 0,0-3 1,-2 0-1,1-2 1,-2 0 124,0-1 1,-3 3-1,-2-3 1,-1 1 50,-3 0 1,4 1 0,-4 2 0,-2 1 15,-1 0 1,-1 4 0,-1 0-39,-3 2 1,-2 2 0,-5 3 0,0 0-14,0 0 0,-1 5 1,1 2-1,0 3-86,0 1 1,0 4 0,0 1-30,-1 2 1,1-3-1,0 3 1,1 1-68,3-2 0,2 3 0,3-4 0,0 0-99,-2 1 1,1-3 0,4-1 0,2 1-165,5 0 0,6 1 0,2-5 0,1-2-47,3-5 1,6-1-1,4-2 1,2 0-609,2 0 1,4-5-1,2-1 1</inkml:trace>
  <inkml:trace contextRef="#ctx0" brushRef="#br0" timeOffset="17324">11695 273 6503,'6'-1'853,"-2"-3"1,1 2-100,-2-6-644,1 1 0,-5-3 77,-3 3 0,-2 0-225,-5 4 0,3 1 1,1-1-84,-2 2 0,3 1 37,-1 0 0,-1 4 61,-3 4 0,3-2 1,1 2-1,-2 0 16,-1 2 0,-1 1 0,0 2 0,0 0 5,0 2 1,-2 5-1,1-2 1,-2 0-1,3 1-4,1 1 1,-1 0-1,6 0 1,0-3-20,0-1 0,1-1 0,4-4 0,0 0-54,0 1 1,5-3 0,4 0 0,5-3-131,4-1 1,5-1 0,3-4 0,5-1-970,5-3 996,-2 3 0,10-14 0,-4 3 0</inkml:trace>
  <inkml:trace contextRef="#ctx0" brushRef="#br0" timeOffset="18419">12108 296 7403,'-6'-1'1106,"3"-3"-928,1 3 8,2-4 0,-1 5-87,-3 0 1,-1 1 0,-3 3-187,0 3 0,1 3 1,-4 1-1,1 0 1,1 2 70,1 2 1,1-3-1,-3 4 1,1-1 22,2 0 1,4 0-1,-2-4 1,2 0-58,-1 0 0,2 1 1,4-1-69,2 0 1,4-5-1,1-2-32,5-3 0,-1-1 0,6 0 1,0 0-49,-2 0 1,4 0-1,-3-1 1,-1-3-1,-2-2 67,-3 0 1,0-4-1,-3 2 1,-1-2 152,-4-1 0,1-1 0,-2-2 0,0-1 152,-2 2 0,-1-4 0,-1 1 1,-2 0-94,0 0 0,-6-3 0,1 3 1,-1 0-15,-3 0 1,1 2 0,0 6 0,0 0-35,0-1 1,-4 4 0,0 2 0,1 2-24,2 1 0,1 0-155,-1 0 1,5 1 0,1 2 0,1 5-618,2 2 575,2-4 1,6 4 0,1-4 0</inkml:trace>
  <inkml:trace contextRef="#ctx0" brushRef="#br0" timeOffset="18893">12433 273 8382,'-7'0'829,"1"0"-681,3 0 1,0 2 0,-3 1-1,0 5 1,-1 2 0,0 1-1,-1 0-81,1 0 1,3 4 0,-3 1 0,-1 1-99,2-1 1,-2 2-1,3-3 1,0-1 3,0-2 0,0 2 0,2-2 0,-1-2-304,2 0 0,1-4-725,1 2 889,0-6 1,3 2 0,2-8-29,2-3 1,0-3 0,4-1 0,0-2 96,1-2 0,2 3 0,1-3 0,-1 1 1,-2 1 121,0-2 0,-1-1 1,0 2-1,0-1-21,0 2 0,-1 0 0,-1 2 0,-2 0 209,2 0 0,-3 3 0,2 2 363,1 1 1,-3 1-364,1 4 1,-4 1-1,0 3-192,-1 4 0,-2 2 0,0 1 0,0 1 90,0 3 0,0-2 1,0 3-214,0 0 1,0-4 0,0 4 0,0-1-122,0 0 1,0 0 0,0-4 0,0 0-421,0 1 0,1-1 286,3 0 1,2-5 0,5-1 0</inkml:trace>
  <inkml:trace contextRef="#ctx0" brushRef="#br0" timeOffset="19476">12936 307 8618,'-1'-6'972,"-3"2"0,1 3-832,-4 1 1,3 0 0,-3 1-145,-2 3 1,3-3-1,-2 4-89,0 0 0,-2-3 0,-2 5 1,1-1-1,0 0 1,0-2 0,0 3 0,0 1 88,-1-2 1,1 4-1,1-3-48,3 3 0,-3 1 0,4 1 0,-1-1-30,4 0 1,2 0 0,1 0-45,0 0 1,4-1-1,4-2 1,3-4-56,4-3 1,-1-1 0,4-1 0,2-3-126,1-4 1,0-2 0,-1-2-1,-1-2 112,1-1 0,1-4 0,3 0 0,0-2 69,2-2 0,1 0 1,-4-3-1,2-3 141,1 1 0,0-5 0,-3 2 0,-2-2 83,-3-1 0,2-6 1,-5 8 119,-1 1 1,-2-1 0,-1 5 0,-1-1-109,-2 1 0,-3 6 0,-5 6 374,0 2 1,-2 3 0,-1 3 0,-5 5-210,-2 4 0,-1 5 0,-1 8 0,-2 4-323,-1 2 0,0 6 1,3 3-1,-2 4 87,-1 3 1,0-2 0,4 3-1,0 0-107,0-1 0,0 0 0,1-3 0,1-2-163,2-2 1,3-3 0,-2-5-1,1 1-36,2-1 0,2-4 1,2-4 16,3-1 1,2-3-1,5-1 1,2-3-1,2-1-81,3-3 1,3-1 72,2-1 0,-1-5 0,0-1 1</inkml:trace>
  <inkml:trace contextRef="#ctx0" brushRef="#br0" timeOffset="19788">13416 307 8355,'0'-11'-303,"0"0"631,0 4-141,0-3 1,0 8 297,0-6 1,-4 6-402,-4-2 1,2 3-1,-2 1-59,0 0 0,1 5 0,0 2 0,0 3-39,0 2 0,-3 0 0,4 2 0,-1 2 0,-1 0-39,0 0 1,1 3 0,1-4-1,1 0-409,3 1 1,-3-4-1,1 3-980,2-3 1132,0 0 1,12-1-1,3 0 1</inkml:trace>
  <inkml:trace contextRef="#ctx0" brushRef="#br0" timeOffset="19986">13528 83 8355,'-11'-7'-27,"1"-1"1,1 1-1,2 1 69,-2 2 0,3 3 1,-1 1-98,-2 0 0,0 1 0,2 3 1,3 3-1,3 3 0,1 1-530,0 1 0,10-1 0,2 0 1</inkml:trace>
  <inkml:trace contextRef="#ctx0" brushRef="#br0" timeOffset="20676">13506 296 8355,'0'-11'132,"0"-1"170,0 6 0,0 0 37,0 2 0,1 3 1,3-3-1,3 3-205,3 1 0,5 4 0,1-1 0,2 1-147,2 1 1,-3-4-1,2 4 1,0-1-291,3 0 1,0 0-1,0-4 1,1 0-95,-1 0 1,-1 0-1,-1 0 165,-1 0 0,-6-4 0,2 0 1,-2 0 148,-2-1 0,0 3 0,0-6 0,-1 0 0,-1-1 208,-2 2 1,-4-3-1,0 2 1,0 0 175,1 0 0,-3-2 0,3 3 126,-3-3 1,-6 2-277,-3 1 0,-1 4 0,-3 0-47,1 1 1,0 4-1,0 1-102,0 5 1,-1 3 0,1 4 0,1 2-42,3 1 1,-3 3-1,4-3 1,-2 4 75,1 0 0,3 0 1,-2-1-223,1-2 0,1 1 0,4-4 0,0 0 0,0 0 0,0-2-701,0-2 1,5-2 492,3-2 0,2 2 0,1-4 0</inkml:trace>
  <inkml:trace contextRef="#ctx0" brushRef="#br0" timeOffset="20675">13819-28 8355,'-10'-2'245,"1"0"445,2-2 1,3 0-591,-3 4 1,3 2 0,-2 1 0,0 5 0,-1 3-1,-1 4 1,-2 4-154,-2 2 1,5 2-1,0 3 1,-2 4 0,-1 1-299,-1-1 0,0 2 0,-1-2 0,1 2-60,0 2 1,0-4 0,0-2 0,1 0-2,2-4 1,-2 5 0,4 0 0</inkml:trace>
  <inkml:trace contextRef="#ctx0" brushRef="#br0" timeOffset="21769">14031 139 9001,'-10'-7'0,"2"1"305,0 1 0,5 1 1,-5 4-603,-1 0 0,4 1 0,2 3-71,1 3 1,6 3-273,0 1 1,5-4 0,-3-2 0</inkml:trace>
  <inkml:trace contextRef="#ctx0" brushRef="#br0" timeOffset="21770">14188 240 8355,'-11'0'492,"0"0"-92,-1-5 0,1 4 0,0-3 492,0 3 1,0 1-546,-1 0 1,2 1 0,2 3-396,0 3 1,2 3-1,-1 1 1,2 0-219,0 1 0,3-1 0,-1 0-15,2 0 1,2 0 0,1 0-1,3 1-50,1-1 1,3 0 0,5-1 0,2-1 63,1-2 0,-2-3 0,4 2 0,1-1 0,1-3-6,1 0 0,-1-2 0,-1 0 0,-1-2 217,1-1 0,-4-2 0,-1-4 0,-3 2 168,-1-2 0,-1-1 0,-2-1 0,-3 0-19,0-1 1,-4 1-1,1-1 1,-3-2 67,-3-1 0,-5 0 0,-1 4 0,-5-1-139,-3-3 1,3 2-1,-3-1-68,-2 1 0,-1 3 1,-2 2-1,1 1-43,0 2 0,1 2 0,1 3 0,2 0-77,2 0 0,5 0 1,5 1-1,1 3-91,2 3-27,2 3 1,6 1 0,1 0 0</inkml:trace>
  <inkml:trace contextRef="#ctx0" brushRef="#br0" timeOffset="21771">14635 218 8355,'-11'-5'-202,"5"3"1,-4-3-1,4 4 327,-1-3 0,-3 3 0,3-3 414,-3 3 1,-1 1 0,0 1 0,-1 3-483,1 4 0,4-2 1,-1 2-1,0 4-86,-2 1 0,0 2 1,1-2-1,2 0-46,-2 2 1,3 0 0,0-2 0,-1 0 23,1 2 0,2-1 1,-2-6-1,1 0-60,3 1 0,0-3-128,2 1 120,0-4 1,5-3-1,2-8 74,-1-2 1,8-1-1,-3 0 1,1 0 8,1 0 1,1-4 0,3 0 0,-1 0 19,0-1 1,4 2-1,-3-4 1,2-1-1,-1 0 128,2 1 0,-4 4-56,-1-1 1,-2 3 0,-2 0 0,0 1 0,0 0 390,0 0 0,-3 3 465,-1 1-867,1 5 1,-2 2 0,-2 7-1,-3 4 1,-1 3-121,0 1 1,-4 5-1,-1-3 1,0 2-1,-1-1 24,0 2 1,2-3 0,-2 1 0,0-2-280,0-2 1,3-2 0,-1-1-109,3 0 1,1 1 0,0-1-467,0 0 475,0-5 1,10 4-1,2-4 1</inkml:trace>
  <inkml:trace contextRef="#ctx0" brushRef="#br0" timeOffset="22954">15172 173 7913,'5'-8'0,"1"1"-3,0-2 0,3 3 381,-6-1 0,0-1 0,-7-2 0,-3 1 0,-3 3-197,-1 1 0,-1 2 1,1 3-1,0 0 1,-1 0-1,-2 0 1,-1 0-1,0 1 1,-1 3-186,-3 3 0,0 3 0,-1 1 0,1 1 0,-1 2 0,0 2 1,0 0-1,3 2 0,1-1 0,2 2 0,3-2 0,4-1 0,3-1-226,3 0 0,1 0 0,0-4 103,0 0 0,1-3 0,4-2 122,6-1 1,3-1-1,7-4 1,2 0-111,1 0 0,0-5 0,-2-3 0,0-2 0,1-1-37,-1 0 1,0 0-1,1 1 1,-2 1 61,-2 2 0,0-3 1,-4-3-1,-1 4 59,-2-1 0,-4 0 1,-2-1-1,-1-1 103,-3 1 1,3 0 0,-1 0 104,-1 0 1,-2-1-26,-1 1 0,-1 5-100,-3 2 1,-1 4 12,-2 4 1,-2 2-1,5 5-55,2 1 1,0 0 0,2 2 0,-1 2 0,-1 0-7,-2 0 1,0 0-1,4-2 1,0 1-26,0-1 1,0-2 0,0-1-1,1-1-148,3-2 1,4 0-1,5-4 26,2-2 1,1 0 0,-2-2 0,2 0-70,2 0 1,0-2-1,5-1 1,-1-5 38,0-2 1,-3-1-1,0-1 1,-1-2 55,0-1 1,1-4 0,-2 3 80,0-1 0,-3 2 0,1-4 0,-3 0 45,-1-3 1,-3-4 0,-1 0-1,0 1 71,0 2 1,1 0 0,-4 1-1,0 1 71,1 2 0,-4-1 0,3 6 0,-3 0 193,-1 1 1,-1 4-147,-3 1 1,-1 8 0,-2 9 0,2 4-84,0 6 1,2 3 0,-3 3 0,0 4-101,0 3 1,2-3-1,-2 7 1,1-1-21,2-4 1,1 2 0,-1-3-1,-1 1-149,2-1 1,1-3 0,1-5-129,0 1 1,0-6 0,1-2 0,3-2-1,4-4-230,6-1 1,3-3 0,6-5 0</inkml:trace>
  <inkml:trace contextRef="#ctx0" brushRef="#br0" timeOffset="23291">16837-218 8468,'-1'-10'788,"-3"2"1,2 3-490,-5 5 1,3 0-1,-4 0 1,0 0-111,-2 0 1,-1 6-1,-1 6 1,1 5-1,0 4-216,0 1 1,-4 9 0,0 3 0,1 2-214,2 3 1,1-3 0,0 3 0,-1 0-53,1-3 1,0-1 0,1-3-1,3-2-305,3-4 1,3-4-163,1-3 0,0 2 0,0-4 1</inkml:trace>
  <inkml:trace contextRef="#ctx0" brushRef="#br0" timeOffset="23978">16368 95 8355,'-10'-8'-202,"2"1"1,2 4 688,3-1-212,1 3 0,-1 1 0,6 1 0,6 3 10,5 4 0,4-2 1,8 1-1,5 1-132,5-2 0,0 3 0,5-4 0,2 0-207,0 0 0,1-2 1,-2-3-135,-1 0 0,-5 0 0,0 0 0,-4 0 0,-3 0 27,-2 0 1,-5 0 0,-4 0 0,-2-1-241,-2-3 1,-2 2-1,-1-6 414,0 0 1,-4-2-1,-4-1 197,-1-1 1,-4 5 0,0-1 0,-3 1-29,-1 1 1,2-3 0,-3 5-99,-2 2 1,-1-3 0,-1 1 0,0 2 1,-1 0 0,2 7 0,2 3 0,0 2-5,0 1 1,-2 0 0,0 2-213,2 2 0,0-2 0,4 6 1,1-1-1,2 1 20,1 0 1,1-4 0,3 2 0,4-1-243,1-2 1,8-2 0,1-1 0,3-1 103,2-2 0,0 0 0,2-4 0,3-1 131,0-2 0,-3-1 0,1 0 0,-4-1 110,-3-3 0,-3-2 0,-5-5 1,-1-1 95,-2 1 0,0 0 0,-4-1 0,-1-2 106,-2-1 0,-2-4 0,-3 3 0,-4 0-66,-1 0 1,-4-4 0,-1 3-128,0-1 0,-6-2 1,1 6-1,-3 0 1,-3 1 15,-1 2 0,-2 5 1,4 1-1,-1 1-24,4 1 1,-1-1 0,8 5 0,0 3-109,1 3 0,7 3 0,3 1 0,3 1-404,3-1 0,8 0 0,7 0 1</inkml:trace>
  <inkml:trace contextRef="#ctx0" brushRef="#br0" timeOffset="25159">17754-84 8355,'-11'-26'138,"0"-1"0,0-2 0,-1 3-34,1 1 0,0 5 1,0 2-1,0 2 245,0 3 0,1 4 0,1 3-303,1 1 0,6 6 0,-2 6 1,3 5-53,1 3 1,1 1-1,3 5 1,3 0-20,3 3 0,6 0 1,3-1-1,2-1-94,2 0 0,4 1 1,3-2-1,2-1-151,2-2 1,-1-4 0,2 1 0,1-4-114,1-3 0,0-2 0,-3-4 0,-2 2 103,-2-1 1,1-6 0,-5-2 211,-1-1 1,-1-5 0,-3-4 0,-3 0 0,-3-1 109,-2-3 1,-2-1 0,0 0 0,-1 2 400,-2-2 0,0-1 0,-4-2 0,-2 2-168,0 3 0,-2-3 0,0 2 1,-2-1-104,-1 1 0,0 3 0,-4 6 0,-2 2 0,-1 1 105,-1 2-280,0 7 1,0 5 0,-1 8-1,1 4-40,0 2 0,0 1 1,0 3-1,1 2-20,2 3 0,-2 5 0,3-5 27,-3 2 1,3-2 0,0-2 0,2 0 0,3-2-18,1 1 0,1-7 0,0 1 0,0-3-260,0-5 0,5 0 0,2-2 102,3 0 0,5-5 0,0-2 1,0-3 1,1-1 1,-2-1 0,4-3 0,2-2 51,1 0 1,1-4-1,0 1 1,-3-3 119,0-3 1,-2-1 0,3 2-1,-2-2 246,-2-2 0,-1 0 0,-4-3 1,0 1 45,0 1 1,-3 4 0,-2-2-6,-1 1 0,-1 1 0,-4 4 0,0-1 49,0 1 1,-5 1-238,-3 3 1,-2 3-1,0 8-22,3 3 1,-2 5 0,4 1 0,0 3 23,0 2 1,0 0 0,3 5 0,-2-2-20,2-3 1,0 2 0,2-5 0,0-1-28,0-2 0,5 3 0,2 0-130,-1-1 0,8-5 0,-3-3 0,1-1-173,1-3 1,3-1 0,2-1 66,3 0 1,-2 0-1,1-1 1,2-3-1,3-3 82,0-3 1,-1-2 0,-2-2 0,0-2 125,1-2 0,-1 0 0,0-5 0,1 1 127,-1 0 0,-1-4 0,-2 0 1,-4 1-1,-3 1 0,-1 3 1,-1 1-1,-2 3 0,-5 1 1,-1 2-1,-4 2 0,-1 2 1,-5 2-1,-2 4 0,-2 3 1,-2 2-1,-2 3 0,0 5 1,-1 4-1,0 6 2517,1 2-2659,-4 2 0,8 4-78,-3 3 0,4-2 0,2 2 0,3 0 1,1 0-42,3 0 1,0-6 0,4 2 0,1-2-640,5-2 1,5-3 0,5-2-790,3 0 1236,-1-2 0,17 1 0,-2 1 0</inkml:trace>
  <inkml:trace contextRef="#ctx0" brushRef="#br0" timeOffset="25158">18134-163 8355,'-5'-15'365,"-2"1"0,-2-5-71,2 4 1,-3 4 0,2 3 0,-2 0 1,-1-1 0,0 2-149,0 3 0,0 3 0,-1 2 0,1 3 94,0 3 1,0 4-1,0 5-440,0 7 0,2 2 0,0 7 0,-1 3-182,2-1 0,-1 2 1,-2 0-1,-1 2 0,3-3 31,1-4 0,-1 0 0,4-5 0,0-3-234,0-3 1,-3 1-1,2-3 1</inkml:trace>
  <inkml:trace contextRef="#ctx0" brushRef="#br0" timeOffset="26297">6977 1246 9199,'0'-5'372,"-1"4"0,-2 6 0,0 3-40,0 5 1,-2 6-1,0 0-445,-1 6 1,0 0-1,-3 5 1,2 1 0,-2 0 25,-1-1 0,0 1 0,1-5 0,2-1-113,-2-2 0,0-1 1,1-5-1,2-5 248,1-3 1,0-3-45,1 2 1,3-5 0,-3-6 23,3-5 0,1-7 1,0-3-1,1-2-59,3 1 1,2-6 0,5 2 0,1-3-123,3-2 1,-2-1-1,3 1 61,0 0 0,-3-1 0,1-1 0,-1 4 24,-2 3 0,-1 5 0,-1 3 0,-3 3 29,-1 1 0,2 6 136,-3 5 1,0 5-1,-4 6-67,0 0 0,0 5 0,0 3 0,0 2 10,0 1 0,0 1 1,0-1-1,0 0 19,0 1 0,0-5 1,0 1-1,0 0 3,0-2 1,1-1 0,1-5 0,2 1 113,-1-1 1,-1-4-86,2 1 0,-2-6 1,6 2-20,1-3 0,-1-2 1,1-3-113,-2-3 1,1-3 0,2-1 0,-2-1 0,0 0-72,1-3 1,-1 3-1,1-5 1,-3 3 122,-1-1 0,4-5 0,-3 1 1,2-2 4,-1-1 0,-1 1 1,3 1-1,-2 2-6,2 2 1,-3 0-1,2 4 1,0-1-47,2 3 0,2 3 1,-1-1-62,0 5 0,0 1 1,-1 4 82,-3 1 0,-2 3 1,-3 7 17,1 2 1,-1 2-1,1 6 1,-1 0-1,-2 2-3,0 1 0,-2 4 1,0-3-1,-2 1 26,2-1 0,-1-1 0,1-4 0,-2-1-126,1-2 1,2-3-1,1-5 1,0 1-356,0-1 0,1-1 215,3-3 1,6-2 0,8-6-248,3-3 1,-1-2-1,7-5 1</inkml:trace>
  <inkml:trace contextRef="#ctx0" brushRef="#br0" timeOffset="27876">7849 1246 8355,'-15'0'509,"0"0"1,-5 0-1,3 0 1,-2 0-205,1 0 0,0 0 0,0 1 0,2 2-9,-1 0 0,4 6 0,-5-1 0,1 2-95,0 1 1,3 0 0,-2 1 0,1 2-212,0 1 0,0 5 0,4-3 0,1 2-218,2-1 1,0 0-1,3 2-5,-1-2 1,3-3-1,-1 3 1,3-2-1,1-3-70,0 0 0,1-2 1,3 0-59,4 0 1,1-4 0,3-4 0,-1-1 97,0-2 1,5-2-1,2-1 1,0-5-15,1-2 1,-2-1 0,3-1 0,-3-2 127,0-1 0,1-4 0,-3 3 0,-1 0-10,-2 0 0,-1-3 1,-1 3-1,-1 0 326,-1 0 1,-6-3-1,2 4 96,-3 2 0,-1 0 0,0 2-45,0 0 1,-1 1-1,-3 3 1,-3 3-16,-3 3 1,2 1-1,1 1 10,-2 3 1,3 2 0,0 5 0,1 1-120,2 3 1,2 3-1,1 4 1,0-1-67,0-2 0,0 4 1,0-3-1,0 0-39,0 1 1,1-5 0,2 1 0,2-4-69,1-2 0,0 3 0,3-8 0,-2 2-79,2-1 1,1-4 0,1 0-8,0-1 1,0-4 0,1-1 21,-1-5 1,0 2 0,-1-1 0,-2-3 0,0-3 0,-1-2-1,0 0 74,-4-1 0,2 3 129,-1-6 0,0 2 0,-3-3 0,1 1 4,2-1 0,0-1 0,-4-1 1,0 1 225,0 2 1,0-1 0,0 5 0,0 1 496,0 2-624,0 1 1,1 5-145,3 2 1,0 3 0,6 2 0,2 1 0,2 3 0,1 2-1,-1 1 1,1 1 0,0 0 0,0-2-45,-1 2 0,-2 0-21,-1-2 1,-3 3 0,-1-3-142,2 3 0,-3-4 0,0-1 120,-1 0 60,-1-3 8,-4 3 1,0-4 0,-1 1 35,-3 2 0,2 5 0,-4-2 0,-1 3-5,1 1 1,0 1-1,-3 0 1,2 2 10,-2 1 1,-1 1 0,0-3 19,3 2 1,-3 1 0,4-2 0,-1 1 0,2-1-3,0-2 0,4-1-272,-3 0 1,8-1 0,4-2-8,2-4 1,6-3-1,2-1 1,3 0 60,2 0-659,4-5 1,2-1-1,4-6 1</inkml:trace>
  <inkml:trace contextRef="#ctx0" brushRef="#br0" timeOffset="27877">8542 1302 8355,'-11'-5'0,"0"-1"480,0 0-183,-1-4 1,1 7 0,-1-3 0,-2 1 226,-1 2 0,0 2 1,4 1-1,0 0-339,0 0 1,-4 0-1,0 0 1,0 1-158,-1 3 1,4 1-1,-3 5 1,2-1-191,2-1 0,-4 9 0,0-6 1,2 1-7,0 1 0,6-2 1,0 0-1,3 1-20,1 3 0,2-6 0,1 2 0,0-1 105,0 0 0,1-2 0,3-2-93,3-1 0,4 2 0,4-3 0,4-2 0,1 0-288,-2-2 1,7-4 0,-1-1 0,2-1 180,1-3 1,-1-1-1,-5-2 1,-1-1 312,-1 2 0,-5-6 1,1 5-1,-3 0-91,-1 0 1,-3 0 0,-2 1 1326,-1 0-592,-1 0 1,-9 5 0,-3 3-329,-2 6 1,-1 3-1,1 6-249,3 3 1,-3 3-1,2 5 1,-2 3-1,-1 4 54,0 2 1,0 2 0,0 1-1,-1 2-315,1 4 0,0-1 0,0 0 0,0-2-39,-1-2 1,1 3 0,1-2 0,2-2-92,0-4 1,4 0 0,-2-6 0,0-3 127,0-2 1,-2-7-1,-2 2 1,2-2 170,0-2 1,1-5 0,-4-2-1,0-3 48,-1-1 1,1 0-1,0 0 1,-1-1-1,-2-2 1,-2-2-1,0-1 1,-2-4-1,2-2 1,-1-4-149,-1-2 0,1 0 33,-2-5 0,-1-3 0,4 0 0,0 0-291,0-1 1,1-1 0,4-1-1,0 3-21,-1 2 0,3 5 0,1 2 0,4 1 289,3 2 1,1 2-1,0 0 1</inkml:trace>
  <inkml:trace contextRef="#ctx0" brushRef="#br0" timeOffset="29601">8810 1347 8355,'-4'-7'457,"-4"4"0,2-2 0,-2 1 0,0 2 0,-2 0 0,-1 2-165,-1 0 1,2 5 0,2 1-375,0 1 0,2 3 0,-3-3 1,3 3-16,1 1 0,-2 2 1,3 0-1,0 2 0,1-1-160,-1-2 0,0-1 1,4 1-682,0-1 1,1-4 0,3-1 475,4-1 0,2-1 0,1-4 0</inkml:trace>
  <inkml:trace contextRef="#ctx0" brushRef="#br0" timeOffset="29602">8822 1168 8355,'0'-11'833,"0"3"-876,0 1 1,0 5 0,1 2-706,3 7 0,2 3 290,5 1 0,5 0 0,2 0 1</inkml:trace>
  <inkml:trace contextRef="#ctx0" brushRef="#br0" timeOffset="29603">8989 1291 8355,'-11'6'733,"0"-2"1,0-3 83,0-1 0,4 1-694,4 3 0,1 2 1,2 5-1,0 0 0,0 1 1,0-1-1,0 0 1,0 1-1,0 2-252,0 1 1,0 4 0,0-4-82,0-2 0,-3 0 1,-1-2 30,2 0 0,0 0 0,1-1-608,-3-2 640,3 1 0,-4-9 0,6 0 80,3-6 0,1-4 1,4-2-1,-2-2-16,2-1 0,1-1 0,1 3 0,0-2 67,0 1 1,1-2-1,-1 0 1,0 0 60,0-1 0,0 2 0,0 4 0,1-1 82,-1-3 0,-4 6 0,1-2-1,0 1 1,2 1-12,2 2 0,-5 2 1,0 5-1,2 0-38,1 0 1,0 5 0,-1 2-51,-2 3 0,-3 3 1,2 0-1,-1 4 1,-2-1-167,-2 0 0,-1 4 0,0-2 0,0 2 15,0-1 1,-4 1 0,-1-4 0,0 0-137,0 0 1,0-1-1,3-4 1,-2 1-369,1-1 1,2-4 203,1 1 0,5-1 0,1 4 1</inkml:trace>
  <inkml:trace contextRef="#ctx0" brushRef="#br0" timeOffset="29604">9604 1324 8355,'6'-11'0,"3"-1"342,-5-3 1,0 2-38,-4-2 1,3 3 0,1 1 80,-1 0 1,-6 3 0,-2 2 0,-1 1-75,-3 3 1,2 0-1,-3 2 1,-3 0-211,1 0 0,-4 5 0,0 3 1,-1 2-143,1 1 0,-2 0 1,3 1-64,1 3 1,-2-1 0,1 3 0,1 1 0,2-2 43,1 0 1,3 3 0,1-4-1,-1 0-152,2 1 1,1-4 0,5 3 0,0-3-51,0 0 1,0-5-1,2 1 30,1 0 1,3-3 0,6-1-1,-1-3 36,0-1 0,0 0 1,2 0-1,0-1-30,2-3 1,0-1 0,-4-3 0,0 0 167,1-1 0,-1-1 0,0-1 0,0 0 92,0 0 0,-3 0 1,-2 0 24,-1-1 1,2 1 0,-3 0 0,-1 0 0,-2 0 1,-1-1-1,0 1 518,0 0 1,0 4-349,0-1 0,0 4-212,0-3 0,0 6 15,0 1 0,0 5 0,0 6-73,0 0 0,0 0 0,0 2 0,0 0 52,0 2 0,0 4 0,0-4-20,0-2 1,0 0-1,1-2 1,2 0-45,0 0 1,2 1 0,-1-2 0,3-3 0,3-3 0,2-3-1,-1-1-385,0 0 0,1-5 1,2-2 233,1-3 1,4-5 0,-3-1-1,0-2 168,0-2 0,3-1 1,-3-2-1,0-2 102,0-1 1,3-5-1,-4 1 1,-2-3 61,0 0 1,2-1 0,0 0-1,-3-2 71,-3-2 1,-1 1 0,-3 4 32,2-1 1,-5 5-1,2 5 1,-3 4 236,-1 5 0,-1 4 0,-3 3-202,-3 4 1,-3 4 0,-2 5 0,3 7-96,1 5 0,-2 8 1,3 2-1,-2 2-201,2 2 0,-2 5 0,4 1 0,0-1-92,0-1 0,-3 0 1,3 1-1,1 0 4,-1-4 0,-3 0 0,3-4 0,0-1-265,0 0 0,1-1 0,4-5 0,0-1-96,0-1 0,0-5 1,0 2-327,0 0 1,5-4 0,2 5 0</inkml:trace>
  <inkml:trace contextRef="#ctx0" brushRef="#br0" timeOffset="29794">10074 1347 8938,'-6'0'640,"1"0"0,5 1 1,-2 1-1,0 3 0,-2 2-2006,2 1 0,-1-3 447,-1-1 1,3 2 0,-4 0 0</inkml:trace>
  <inkml:trace contextRef="#ctx0" brushRef="#br0" timeOffset="34101">11549 1246 8355,'4'-7'-84,"0"-1"1,5 4 192,-2-3 0,-2 3 798,-1-3 1,1 3 179,-2-3-786,1-1 0,-4 1 1,-1-1-1,-3 1-505,-3 1 1,-4 1-1,-3 5-8,-1 0 0,-4 0 0,3 0 0,-1 0 38,-3 0 0,-1 0 1,-1 0-1,-1 0 0,1 0 96,-1 0 1,2 0 0,3 0 128,3 0 0,2 0 0,3-2 135,3-1 1,-2 0 0,6-4 0,0-2-88,2-1 1,6-1 0,2 0 0,4 0-92,4-1 0,-1 1 1,5 0-1,0 0 1,3 0 13,0-1 1,0 5-1,1 1 1,-2 0-53,-3-1 1,2 5 0,-5-2-173,-1 3 111,-2-4 0,-5 5 52,-4 0 0,-3 0 0,-3 5 0,-4 0 9,1 2 1,-4 0 0,3 0 0,-2 2 8,2 1 0,-3 1 0,2 0-2,-2 0 1,3 5-1,-1 3 1,1 2 31,1 1 0,-3 6 0,4 2 1,-1 2-1,-2 0-54,2-2 1,0 5-1,3-3 1,0 0-68,0 1 0,-2-2 0,2-6 0,0-1-4,2-3 1,1 1 83,0-7 1,-1-1 0,-2-2-1,-2-2 247,-1-3 1,-2-2-1,-3-5-106,0 0 0,-4-5 0,0-2-81,2-3 1,0 2 0,1 1-1,-2-2-88,-1-1 0,-1-2 0,2-2 0,-1-1-86,2 1 1,-3 2 0,-1 1 0,1 0 0,0-1-97,3 1 0,-1 0 1,0 0 162,-1 0 1,0 1 0,4 2 0,1 3-450,3 0 87,-3 4 1,10-4 67,0 5 1,10-10 0,7-2 0</inkml:trace>
  <inkml:trace contextRef="#ctx0" brushRef="#br0" timeOffset="34726">11561 1593 8719,'3'-12'0,"2"2"0,2 2 0,1 0 0,2 1 551,1 1 0,6-3-591,1 5 0,3-3 0,2 2 1,0-1-1,3-2 0,4 1-922,2-1 0,2 1 0,0-4 0</inkml:trace>
  <inkml:trace contextRef="#ctx0" brushRef="#br0" timeOffset="34545">11695 1201 8355,'-8'0'-327,"1"0"1866,-1 0-1174,2 0 0,3 4-397,6 0 1,0-1 0,4-4 0,3-1-35,4-2 1,2-5 0,4 2 0,-2-3 0,2-2-206,1-3 0,-2 2 0,0-3 0,-1 0 31,0-3 0,-2 2 0,-5-2 0,-1 1 209,-3 0 1,2-2 0,-5 4 0,-2 0-34,0 0 1,-2 1 0,0 4 0,0 0 198,0-1 1,-4 5-1,-1 1 1,-1 1 155,-3 2 1,3 2-1,-2 4 1,0 3-174,-2 5 1,-1 9-1,-1 2 0,1 7 0,0 4 1,0 5-1,0 4 0,1 3 6,2-1 0,-2 8 1,4-4-104,0 1 0,-3 6 0,5-4 0,1 0 0,-1-3-37,0-2 1,1-5 0,3-1 0,-2-3-232,-1-4 1,1 3 0,-1-7 0,1-1-102,2-3 1,0-3-1,0 0 1,0-1-270,0-2 0,0-3 328,0-5 0,0 1 0,0-1 0</inkml:trace>
  <inkml:trace contextRef="#ctx0" brushRef="#br0" timeOffset="35111">12902 1235 8355,'0'-11'0,"0"-1"-950,0 1 886,0 0 1,0 4-1,0-1 517,0 0 1,0 1 0,-1 1-314,-3 1 0,-2 1 0,-5 4 3,0 0 0,-4 4 0,-1 1 0,-1 1 31,1 3 1,-2 1-1,2 1-125,-2 0 0,3 4 1,-2 0-1,1 0-85,2 1 0,2 2 0,2 3 1,1-1-1,3-3-231,1-1 1,1 4 0,4-3-1,0 1-50,0-3 1,6-3 0,5-1 0,7-1-580,3-2 609,6-3 0,7-5 0,6 0 1</inkml:trace>
  <inkml:trace contextRef="#ctx0" brushRef="#br0" timeOffset="35614">13115 1291 8355,'-12'-6'-121,"1"-4"1,0 3-1,0 1 468,0 2 1,0-1 0,-1 2 0,1 0 0,0 2 15,0 1 0,3 0 1,1 0-1,-1 1-227,2 3 0,-4-2 1,4 6-1,0 1-174,2 1 1,2 1 0,-1 0-1,-1 0-98,2 0 1,2 2 0,2 0 0,3 2-249,2-1 1,1-2-1,6 0 1,2-3-130,2-1 1,1 1-1,6-6 159,1 0 0,4-2 0,-3-1 1,2 0 148,2 0 1,-4-5-1,1-1 1</inkml:trace>
  <inkml:trace contextRef="#ctx0" brushRef="#br0" timeOffset="35615">13338 1324 8355,'0'-11'-306,"-5"-4"327,-2 0 1,-3 0 0,-3 3 0,-1-2 49,-5-1 0,-1 0 1,0 4-1,2 0-57,-2 0 1,-1 1-1,-1 1 1,3 3 34,0 1 0,5 1 0,-1 4-460,3 0 392,6 0 1,7 5-593,10 3 0,5 2 0,7 1 0</inkml:trace>
  <inkml:trace contextRef="#ctx0" brushRef="#br0" timeOffset="36736">13484 1201 8866,'-12'0'1615,"6"0"-1187,1 0 0,5 2 0,0 1-444,0 5 1,-4 2 0,1 1 0,0 0 0,2 0-1,1 0 1,0 1-450,0-1 0,-1 0 0,-2 0-455,0 0 669,-1-5 0,5-1 0,3-6 9,3-3 0,-1 2 1,3-5-1,2-2 98,3-1 1,1-5-1,-3 0 118,3 1 1,-2 2 0,2 1 0,-2 0 0,1-1 0,0 1-210,-5 0 1,3 0 641,-5 0 1,-1 1-1,1 1 1035,-2 2-1208,-2 4 0,-3-1 0,0 8-154,0 4 0,0 5 0,0 2 0,0 0-41,0 1 1,-3-3 0,-1 3 0,1-1 0,2 0-152,1-2 0,4 0 0,1-2-328,1 0 0,1-1 1,6-1-1,1-3-217,0-1 0,11-1 0,-1-4 0</inkml:trace>
  <inkml:trace contextRef="#ctx0" brushRef="#br0" timeOffset="36737">14098 1212 8355,'-11'-11'344,"0"0"-344,-5 5 0,3-4 0,-1 4 0,0 0 540,-1 2 0,1-1 1,-3 1-233,1 2 1,-3 0-1,3 2 1,0 0-230,0 0 1,-3 5-1,4 3 1,2 2-107,0 1 1,2 0 0,0 0 0,1 2 0,2 0-79,5 2 1,-2 4-1,1-4 1,1 0 29,2 1 0,2-4 0,2 3 0,2-2-150,1-2 1,2-4 0,4-1 0,2 1-139,1-1 0,4-4 0,0 2 1,2-4-5,2-4 1,-1-2 0,2-5 0,0 0 102,2 0 0,1-4 0,-6-1 0,-1-2 242,-2-2 0,1-1 0,2-1 174,-2-1 0,0-3 0,-4-1 0,0 0 33,1-1 0,-7-3 0,1 3 0,-4-2 0,-3 1 96,-2 2 1,-1-3 0,0 5-1,0 3-36,0 2 0,-5 7 0,-2-1 0,-3 5 99,-2 5 1,1-1 0,0 2 0,0 2-235,0 3 0,-4 4 0,0 7 0,1 2-116,2 3 1,1 7-1,1 4 1,1 0 37,2 2 0,0 5 0,0-3-180,3 3 1,-1-3-1,1-3 1,2 0-175,1-1 1,1-1-1,0-4 1,0-1-99,0-2 1,1-4-1,3 0 1,3-1-1,3-3-58,1-5 0,5 2 0,2-4 0</inkml:trace>
  <inkml:trace contextRef="#ctx0" brushRef="#br0" timeOffset="36738">14389 1201 8355,'-7'-5'22,"-1"-2"1,1-2 521,-4 2 1,-1 2-248,1 5 0,4 1 0,-1 1 0,1 5 0,-1 1-281,1 5 0,1 4 0,-3-2 0,3 0-51,1 1 0,0 0 1,2 4-1,0-2-214,0-2 0,2-1 0,1-4-509,0 0 0,1 0 32,3 0 1,7 1-1,6-1 1</inkml:trace>
  <inkml:trace contextRef="#ctx0" brushRef="#br0" timeOffset="37166">14456 1034 8153,'-7'-12'0,"-1"3"0,1 0 0,-1 3-948,1 1 1040,4 1 1,-7 4-1,3 1 1,-2 3 0,2 3-1139,3 3 824,3 1 0,6 1 0,1-1 0</inkml:trace>
  <inkml:trace contextRef="#ctx0" brushRef="#br0" timeOffset="37167">14635 911 8355,'-4'-12'-6,"-1"1"669,-1 0 1,2 5 0,-2 3-198,1 6 0,-2 7 1,3 6-518,2 1 1,-3 3 0,1 5-1,0 2-25,-1 2 1,3 1 0,-6 3 0,1 1 0,-1-2-423,1-2 1,-1 1-1,-2-4 1,2 1-315,0-1 0,2-1 358,-1-4 1,-3 1 0,4-1 0</inkml:trace>
  <inkml:trace contextRef="#ctx0" brushRef="#br0" timeOffset="37574">14456 1168 8355,'-10'-5'277,"2"-1"0,1-2 1164,2 1-1319,2-1 0,5 2 0,4 4 0,7 3 0,3 3 0,5-2-20,4-1 0,0-1 0,3 0 0,1 0-394,-1 0 0,-2 0 1,3 0-1,-2 0-200,-2 0 1,-1 0 0,-2 0 141,1 0 1,-6 0-1,-2 0 1,-3 0-200,-1 0 0,-1-5 758,-2-2 1,-3 1 12,-5-2 0,-5 2 1,-3-2 147,-2 5 0,3-2 0,0 1-175,-2 2 0,-1 0 0,0 4 1,1 0-55,2 2 0,1 4 0,-2 1 0,3 4-105,0 2 1,4 1 0,-3-1-1,2 2 1,-1 2-154,0-1 1,-1 0-142,4 0 1,0 0 0,0-5 0,1 2-263,3-1 1,-3-2 0,4-1 138,0 1 0,6-1 0,7 0 1</inkml:trace>
  <inkml:trace contextRef="#ctx0" brushRef="#br0" timeOffset="38667">14993 1000 8764,'-5'-10'0,"-1"1"1074,-1 2-1167,-3 5 0,4-7 1,-5 5-219,0 2 1,3 5 0,2 5 0,1 2-522,3 1 393,1 0 1,6 0 0,1 0 0</inkml:trace>
  <inkml:trace contextRef="#ctx0" brushRef="#br0" timeOffset="38668">15105 1112 8355,'-12'-5'0,"1"2"676,0-4 0,4 4 0,-1 0 1,-1 2-284,0 1 0,1 0 1,1 1-1,-1 2-302,2 5 0,-3 2 0,4 1 0,0 0-224,0 0 1,-2 2 0,3 0 0,2 2-160,0-1 1,2-2-1,0 0 1,2-1-136,1 0 0,4 0 0,5-1 0,2-1 51,1-2 0,4-3 0,0 2 51,2-1 0,2-1 1,-1-4-1,2 0 86,2 0 1,-3 0-1,2-1 1,-4-2 0,-3-2 270,-2-1 0,2-1 0,-3-5 0,-2 1 112,-5 0 0,1 0 0,-5 0 0,-2-2 158,0-2 0,-4 3 1,-1-4-1,-6 1 34,-5 0 0,1-4 0,-6 4 0,0 2-204,2 0 1,-4 2 0,2 0 0,-2 0-185,-1 0 1,1 3 0,2 2 0,4 1 151,3 3 0,0 0-722,1 2 1,5 5 0,2 3-641,3 2 1037,6 1 1,6 0-1,7 0 1</inkml:trace>
  <inkml:trace contextRef="#ctx0" brushRef="#br0" timeOffset="38669">15529 1090 8355,'-11'-7'0,"4"-1"332,-1 4-136,6-5 1,-4 8 184,2-3 0,1 2 0,-4-1 309,-2 0 0,3-1-520,-1 4 1,4 1-1,-1 3 1,3 3-221,1 3 0,-4 3 0,1 0 1,0 3-76,2 2 0,-3 0 1,-1 5-1,0-1-72,0 0 1,-2-3 0,2 0 0,0-1-82,0 0 1,-2-2-1,3-5 1,0 0 54,-1 0 1,4-3-116,-3-1 257,3-4 1,1-3 0,1-8 0,2-2-1,2-1-42,1 0 1,5 0 0,4-1 184,-1-3 0,3 2 0,0-2 0,2 2 0,0-1-39,0-1 0,-1-4 0,0 3 0,1 0 30,-1 0 1,-1 1-1,-3 4 1,-1 0 52,-3 0 0,0-1 1,-5 2 649,1 3-314,-3-3 0,2 10-334,-5 0 0,-4 5 0,0 6-106,2 0 0,-3 2 0,0 0 0,0 4 0,0-1 100,2 0 0,1 2 1,-1-1-310,0 0 1,-1-3 0,3 1 0,-2-3 0,0-1-368,0 0 0,2 1 0,2-2-606,3-3 757,-3 3 1,14-4 0,-3 5 0</inkml:trace>
  <inkml:trace contextRef="#ctx0" brushRef="#br0" timeOffset="38897">15988 1112 8916,'-11'-11'1621,"3"4"-1186,1 4 0,-1 2-209,-3 1 0,1 4 1,3 4-1,2 2-78,0 1 1,3 0 0,-2 2 0,0 0-335,0 2 0,-1 4 1,3-4-1,-2-2-524,1 0 0,2-1 0,0 1-1412,-3-2 1577,3 3 1,-4-8-1,5 5 1</inkml:trace>
  <inkml:trace contextRef="#ctx0" brushRef="#br0" timeOffset="39086">16044 888 8355,'0'-11'-486,"0"4"0,0 2-359,0 3 429,5 0 319,-4 12 0,9-4 0,-4 5 0</inkml:trace>
  <inkml:trace contextRef="#ctx0" brushRef="#br0" timeOffset="40103">16245 1034 8355,'-6'5'1000,"-3"1"1,4 5-733,-1 0 0,3 0 0,-2 1 0,2-1 64,-1 0 0,-4 1 0,5 2 0,-1 1-352,-1-1 0,3 2 0,-5-1 0,1-2-189,0 0 1,3-2 0,0 0-1177,1 0 1073,2 0 1,2-4 0,1-4 55,5-1 0,-2-2 1,2-2-1,0-1 90,2-5 0,5-2 0,0-1 0,0 0 0,0 0 185,0-1 0,0 1 0,-3-1 1,2-2 111,1-1 1,0 0 0,-4 4 0,-1 0 133,-3 0 1,2-4-1,-5 0 1,-2 1 171,-1 2 0,-1 5 0,0-1 345,0-1-944,0-1 0,-1 4 235,-3 3 1,3 6-1,-3 5-218,3 2 0,1 2 0,0 2 0,0 1 67,0-2 0,0 0 1,1-2-1,3 0 1,2 0 16,0 0 1,8-1 0,-3-1 0,3-3-80,2-1 0,-2 3 0,4-5 1,2 0-10,1-2 0,2-1 1,-2 0-1,-1 0 62,-2 0 1,-3-5 0,4-2 0,0-3 111,-2-1 0,-1-4 0,-5 0 0,0 1 155,1 2 1,-5-1-1,-1 0 1,0-2-40,1 1 1,-5 2-101,2 0 1,-3 1 0,-1 0 0,-1 0-66,-3 0 1,-2 5 0,-5 2 0,-2 3 0,0 1-33,-2 0 1,-5 5 0,3 3 0,-2 5-51,0 2 1,4 3 0,-2-2 0,1 0 0,3 1 0,3-2 0,4-1-2,1 1 1,2 0 0,4-5-1,3-1 34,3-2 0,3-4 0,1 1 0,0-3 0,2-1-204,2 0 1,-2 0-1,5 0 204,-2 0 0,2-5 0,-1-1 0,-1-2-67,0 1 0,3-1 0,-5-3 213,0 0 1,2 0 0,0 0-1,1-1 1,-1 2 273,-3 3 0,0-3 0,-2 3 961,0-3-985,-5 3 0,-1 4 0,-6 8-140,-3 6 1,2 1 0,-6 7 0,0 1-63,-2 1 0,-1 9 0,-1 2 0,1 2-102,0 2 0,-1 1 0,-2-1 0,-1 2-72,1 2 1,-2-3 0,0 3-12,-1-1 0,2-6 0,-3-4 0,2-1 1,3-2 37,0-2 1,2 0 0,-1-10-6,-3 0 1,5-1-1,-5-2 246,-3 0 0,2-5 0,-1-2 1,1-4-95,2-4 1,0 2-1,1-6 1,-2 0-20,1-2 1,-2-5 0,0-1-1,0-1-286,0 1 1,1 0 0,4 2 0,1-2-343,2-1 0,-2-2 0,3-3 1,-3 1-212,-1 2 1,3-1 0,1 4-512,-2-1 1058,4 3 0,-5-2 0,4 5 1</inkml:trace>
  <inkml:trace contextRef="#ctx0" brushRef="#br0" timeOffset="41237">17519 1067 8355,'5'-6'0,"-2"-4"0,4 3 0,-3 0 250,3 0 412,-4-1 1,3-1 367,-2 1-1004,-3 3 1,4 6 0,-6 2 0,-2 2 0,0 2 0,-1 4 0,0 3 0,-1 1 0,0 0 0,-1 1 0,1 0-235,0 0 1,-2 3 13,3-4 1,-4 0 89,5-4 0,-2 0 0,1 0-43,-3 0 10,2-4 163,0-2 1,5-10-1,0-3 1,1-3-1,3-3-79,3-1 1,7-3-1,1 2 1,0-2 10,1-2 1,-3-1 0,5-1 0,-1 0 73,1-1 0,-5 1 0,3 1 0,-1 1 87,0 1 1,0 6 0,-3-2-32,3 2 0,-2 3-133,2 3 1,-3 2-1,-2 6 1,-2 3 22,-5 3 0,2 3 1,-1 3-1,-2 2 0,0 3-41,-2 3 1,0 2-1,0-1 1,0 0 26,0 1 0,0-1 0,0 1 1,-2-2 51,-1-3 0,1 0 0,-1-5 29,2 2-11,1 0 0,1-9 1,1-3-81,2-6 1,5 1-1,-3-6 1,1 0-79,1-2 0,-2-5 0,3 0 105,-2 1 1,-1-2-1,3 0 1,-2 0-1,2-2-41,1 1 0,0-2 1,-1-2 60,-2 3 0,-3-3 1,2 3-1,-1 0 182,-2-1 1,2 5 0,-2-1 0,0 3 0,-2 1-40,-1 0 1,4 3-95,-1 1 0,2 4 0,-2 1 0,1 4-23,-2 6 1,1 2 0,-1 2 0,2 2-35,-2 1 0,1 4 0,-1 0 0,2 2-40,-2 2 0,0 3 1,-2 0-1,0-1 0,0-2 1,0 0-1,0-2 0,0-1 1,0-3-1,0-1 1,1-2-442,3-2 1,-2-1-56,6 0-482,-1-4 606,-1-2 1,9 0-1,-2 1 1</inkml:trace>
  <inkml:trace contextRef="#ctx0" brushRef="#br0" timeOffset="42472">18414 899 8355,'0'-17'226,"-5"2"0,-1 6 1,-2 2 7,1-2 1,-1 4 0,-3 2 0,-1 1 4,-3 2 1,2 0 0,-3 2 0,1 1-59,0 5 1,-3 5 0,3 2-1,0 0-127,-1 1 0,3 1 0,-2 2 0,3 0-91,1 1 1,3 0 0,2 0 0,1-3-116,3-1 0,0-1 1,2-4-1,0 1-68,0-1 1,4-4-1,1-1 1,1-1-56,3-2 1,5-2 0,2-1 0,1 0-167,3 0 0,0-1 0,0-3 218,-2-3 1,0-3-1,2 0 1,-3 0-1,-1 0-32,-2-3 0,-2 0 0,0 2 371,-1-1 1,-4 1 0,-1-1 0,1-2 0,-2-1 0,0 2 156,-3 0 1,-1 6-101,-1-1 1,0 1-1,0-4 1,-1 1-19,-3 2 0,-2 0 0,-5 4-79,0 1 0,3 2 1,2 2-1,0 2 79,0 1 1,2 4 0,-2 1 0,1 3-67,2 3 1,2 4 0,1-3 0,0 0 37,0 0 1,0 3 0,0-3-137,0 2 0,4-5 0,1 2 0,1-2 0,3-4-215,1-1 1,1 1 0,1-6 0,3 0-135,4-2 0,-2-1 0,3-1 1,2-2 106,3 0 0,1-7 1,-3 0-1,-1-4 1,0-1-1,1-1 55,-1-3 1,-1-2 245,-2-1 1,1 0 0,-4-2-1,0-1 67,0-1 0,-1-4 1,-4 3 97,0-2 1,1 1 0,-2-3 0,-2 1 34,0-1 1,-6 3 0,2 2 0,-3 3 0,-1 2 56,0 2 1,0 3-1,-1 6 1,-3 3 134,-3 3 1,0 3 0,0 1 0,-2 2-291,-1 5 0,-1 6 0,0 10 1,0 2-252,0 1 1,-1 9 0,3-1 0,0 1-53,1-1 1,5 4 0,-4-1 0,2-1-198,3-1 1,-3-2 0,1-1-1,2-2 24,1-4 0,-3-2 0,0-3 0,2-1-333,0-1 1,-3-6-1,-1 3 1</inkml:trace>
  <inkml:trace contextRef="#ctx0" brushRef="#br0" timeOffset="42473">18570 810 8355,'-6'-11'45,"-4"0"0,9 3 370,-3 1 1,3 3 0,2-2-1,3 1-40,3 2 0,4 2 1,4 0-119,4-3 1,7 3 0,4-3 0,2 2 0,2-1-118,-1-1 0,1-3 0,-1 2 0,1-1-621,-1-3 0,1-1 0,-2-1 0,-1 0 160,-1 0 0,-5-2 0,1 0 0,-4-4 160,-3 0 0,1-2 0,-5-3 1,-1 0 89,-2-1 1,-2 1 0,-1 0 0,-3-1 172,-1 1 1,-2 5 0,-3 2 0,0 2 283,0 2 1,-4 1-1,-4 3-232,-2 3 1,-1 3 0,-1 2-57,-3 3 0,2 3 0,-3 9 0,0 7 0,-1 6 46,-1 7 0,-2 3 1,4 4-242,-1 2 0,3-3 0,-2 7 0,1-4 0,0-3-17,1-1 0,2-1 1,2 0-1,1-3-125,2-6 1,3 0-1,-2-5 1,1-3-1,3-3-238,0-5 1,2-2 0,2-4-108,1-1 1,3 1 222,6-6 0,-1 1 0,0-4 0</inkml:trace>
  <inkml:trace contextRef="#ctx0" brushRef="#br0" timeOffset="43365">18917 799 8672,'-11'0'0,"1"1"0,2 3 504,5 3 1,6 3 0,5 0 0,3-1 0,3-2 0,2 1-485,1-2 0,0-1 1,3-4-1,-1 2-219,1 0 0,1 1 0,1-4 1,1 0-1,-2 0 51,-3 0 0,2 0 0,-4 0 1,1-1-262,-1-3 0,-1 2 0,-4-6 0,0 1 257,0 1 0,-5-4 1,-1 2 364,0-2 0,-3-1 0,1 0-63,-1 0 0,-6 3 1,-1 2-1,-1 0-31,-3 0 0,3 3 1,-2-1-1,0 3 76,-2 1 1,-2 0 0,1 0 0,1 1-81,3 3 0,-2 0 0,4 6-116,-1 2 1,2 3 0,-2 0-1,1 4 1,3 1 62,0-2 0,2 3 1,0-2-135,0 2 1,0 0 0,0-1 0,2-3 0,0 0-47,2-4 0,5 0 0,-2-2 0,3-1-190,1-3 1,5-2 0,2-5 0,0 0 97,1 0 0,0 0 0,3-1 0,-1-2-105,-2 0 0,-2-10 0,-3 2 0,1-1 270,-2-1 0,0-3 1,-2-1-1,0-2 219,0 0 1,-3 1 0,-2-5 0,0 1 74,0 0 1,-3-1 0,1 1 0,-3 0-95,-1-1 0,0 2 0,0 3 162,0 3 1,-5 0 0,-3 2-1,-2 3 1,-1 2 73,0 1 0,4 3 0,-1 4-318,-1 0 1,1 4-1,0 4 1,3 2-89,0 1 0,4 1 0,-3 2 0,3 1 15,1-1 1,1-2 0,2-1 0,2 0-29,1 1 1,2-1 0,3-1 0,0-2-6,0 0 0,0-6 1,2 2-59,2-3 1,-3-1 0,4 0 0,-1 0 0,1 0 0,0 0 0,1 0 0,-4 0 0,0-1 0,-2-1-301,0-2 0,0-4 0,0 4 339,0-3 1,-3 4 0,-1-5 0,1-1 202,-2-1 0,0 3 1,-3 0 34,0-2 1,5 3 63,-4-2 0,-1 4-153,-3-3 1,0 6-1,0 1-3,0 6 0,0 1 0,-1 3 0,-3 4 1,-2 1 22,0 1 0,-4 4 0,3-3-35,-3 1 1,-2 3-1,3-2 1,0 0-1,1 1-14,0-1 1,2-2 0,-1 2 0,2-3-17,3 0 1,1-3-1,1 2-170,0-3 0,5-2 0,2-3 0,4-3-244,4-3 1,2-1 0,7 0-1,1 0-292,1 0 1,1 0-1,-1-1 1,3-3 29,0-3 1,3-3-1,-4-1 1</inkml:trace>
  <inkml:trace contextRef="#ctx0" brushRef="#br0" timeOffset="49713">5468 1906 8306,'-11'5'-8,"-4"1"1,-1 5 0,-2 1 0,-2 2-1,-1 1 1,-1 0 0,-1 0 0,1 1 149,0 1 1,-1 1 0,1 2 0,0-2 0,-1 1 0,2-1-27,3 1 1,-2-1 0,5 1 0,0 0 0,1 1-57,3 1 1,-3 0 0,8-1 0,-1-1-37,-1 1 1,6-1 0,-2 1 0,4-2-141,4-2 1,-2 2 0,6-3 0,0-1-79,2-2 0,5 3 0,1 0 0,1-1-125,-1-2 1,2 0-1,-2-1 1,1 0-303,-1 0 0,2-1 485,-3-3 0,5 3 0,-2-3 0</inkml:trace>
  <inkml:trace contextRef="#ctx0" brushRef="#br0" timeOffset="50064">5680 2163 8355,'-11'-5'180,"5"2"90,2-4 1,2 4 144,-2 0 0,3 0 884,-3-1-845,3 3 0,2-4-325,3 5 1,2 4-1,5 1 1,0 1-24,0 3 1,1 4 0,0 4 0,2-1-233,1 0 0,1 3 0,-3-3-281,2 1 1,4 0 0,-3 2 0,0-3-115,0 0 1,4-2-1,-2 3 1,0 0-173,1-4 0,-5-4 0,2-2 403,0 2 0,-4 1 0,4 1 0</inkml:trace>
  <inkml:trace contextRef="#ctx0" brushRef="#br0" timeOffset="50343">5982 2152 8355,'-11'-5'370,"3"3"1,1-1-17,-2 1 1,3 2-1,-1 2 1,-1 1-152,2 5 1,-4 5-1,3 4 1,-3-1-122,-2 0 1,1 4-1,0-2 1,0 4-284,0 0 0,1 0 1,1 1-1,2-2 188,-2-3 0,3 3 0,0-3-536,1-1 1,-3 3 0,3-5 0,0-1-1350,0-2 1650,1-1 0,4 1 0,0-1 1</inkml:trace>
  <inkml:trace contextRef="#ctx0" brushRef="#br0" timeOffset="50626">6295 2453 8355,'-6'-6'2021,"-4"1"-1640,2 5 0,0 1 0,-1 3 0,3 4-350,1 2 1,-4-2 0,2 2-111,-3 3 0,2-2 0,1-1 1,-1 2-1,1-1-352,0-2 0,4 1 0,-1-3-557,3 3 0,1-2 163,0-1 381,0-4 1,5 7 0,1-4 0</inkml:trace>
  <inkml:trace contextRef="#ctx0" brushRef="#br0" timeOffset="51177">6530 2163 9024,'-8'-5'2890,"1"-3"-1319,4 3-1513,-2 0 0,5 10 0,0 3 0,0 2 33,0 1 0,4 0 0,1 0 0,0 0-260,0 1 1,4-1-1,-2 0 1,3-1-499,1-3 0,1 2 0,0-4 0,2 0 101,1 0 0,3-1 1,-2-4 210,2 0 0,-1 0 1,2-2-1,-4 0 1,-3-3-45,-1-1 1,0-2 0,1-3 496,-1 0 1,-4 0 0,1 1 0,-1 1 104,-1 2 0,1-1 0,-5-3 1,3 0-1,0 0 392,0 0 0,-1-1 0,-4 1 179,0 0 0,0 0 431,0 0-1011,0 4 0,0 4-195,0 6 0,-4 7 0,-1 5-55,-1-1 1,-2 3-1,-3 3 1,0 4 0,1 2 100,3-1 0,-3 2 0,2 0-252,-2 2 0,-1-3 1,0 3-1,1-2 0,1-2-50,2-2 0,1-1 1,-3-3-1,1-1 87,0-2 1,3 0 0,0-3-1,1-1-1442,0-2 215,1-1 1201,3-3 0,5 4 0,1-4 0</inkml:trace>
  <inkml:trace contextRef="#ctx0" brushRef="#br0" timeOffset="52888">7312 2353 8355,'7'-5'142,"-1"2"242,-2-4 0,-2 1 1,4-3-1,0 2 1406,1-2-1392,-5-1 0,7 2 47,-5 1-389,-1 0 1,-4 0 0,-1 2-184,-2 0 0,-5 4 1,2-4-1,-3 1-135,-1 1 1,-1-1 0,0 4 0,-2 1 95,-1 3 1,-1-2-1,3 5 1,-2-1 70,1 0 1,-2 3 0,1 4-1,1 2 65,2-1 0,2-2 0,1 1 0,3 1 9,1 0 1,1 1 0,4-3 0,0-1-20,0 0 0,2-4 0,1 1 38,5 0 0,5-3 0,2 0 0,-1-1 0,-2 0-49,0-2 1,-1 0 84,0-2 1,0-4 0,0 0 0,-1 0-87,-2-1 1,2 3 0,-3-4-1,3 0 15,1-1 0,-1 0 0,-1-3 0,-3 1 10,-1 2 1,0 3-1,-2-3 73,0-2 1,1-1 0,-4-1 0,1 1 88,3 2 1,-3-2-1,3 3 100,-3-3-121,-1 4-152,0-4 1,0 10-1,0 0 62,0 6 1,1 4-1,2 1-107,1 0 1,-1 1 0,-1-1 0,0 0 0,3 0 29,1 0 1,-2-3 0,2-1-1,0 1 1,1-2 0,1-2 0,2-3-1,1-1 1,1 0 0,-1 0-1,0 0 1,0-1 15,0-3 1,0-1 0,1-4-1,-1 2 37,0-2 0,0-1 0,0-1 9,1 0 0,-3 0 0,0-1 26,-1 1 0,-6-1 0,3-2 1,-1-1-1,0 2-45,-2 0 1,1 2-1,-1 0 170,2 0 1,-1-1-1,-1 1 171,1 0-326,-1 5 1,3 2-11,-5 8 1,3 2 0,1 5 0,0 0 4,1 1 0,-4-1 0,4 0 0,-1 0-35,-1 0 1,2-3 0,-2-1 0,2 1-2,1-2 0,-2 3-61,3-6 0,1 2 0,3-2 41,0 1 1,-3-1 0,-1-3-217,2 0 0,1-1 220,1-3 0,0 2 276,0-6 0,-3 5 317,-1-5-431,-4 6 1,0-3 0,-6 5-88,-5 0 1,-2 3 0,-1 2 0,1 2-2,3 1 0,-3 2 0,3 1 0,1 1 1,2-1-1,3 0 0,1 0 0,1-1 0,3-1 48,4-2 0,5-4 0,3 0 0,2-1-85,2-2 0,5 0 1,2-2-1,0-1-114,1-5 0,1 2 0,-1 0 1,-1 0-101,0-1 1,-1 4-1,-4-5 1,-4 1-5,-3 1 0,0-4 0,-3 2 0,-2 0 246,0 0 0,-5-2 1,-1 3-1,-3-3 363,-1-1 1,0-1-80,0 1 0,-3 0 0,-2 0 0,-2 0-7,-1-1 1,-2 5 0,-1 1 0,-1 0 22,1-1 1,0 5-1,0-2-182,0 3 1,-1 1 0,3 1-1,0 2-189,1 0 0,6 6 1,-3 0-1,1 3-66,0 3 0,1 1 0,3-2 1,0 1-41,0-2 0,0 1 1,1 0-1,3 1 27,3-2 0,-1-4 0,2-1 0,2-1-265,3-1 0,4 0 0,2-3-61,0 1 1,1-1 0,6-3-1,4 0-1113,2 0 1300,2-5 1,4-1-1,2-5 1</inkml:trace>
  <inkml:trace contextRef="#ctx0" brushRef="#br0" timeOffset="53393">8788 2152 8355,'-4'-8'-33,"1"1"0,-1-1 314,-1 2 1,2 1-1,-4 5 1,-2 0 0,-1 1 24,-1 3 0,1 2 0,2 5-255,0 1 1,1 4 0,-4 1-1,-1 2-104,1-1 0,4 1 1,-1 3-1,1-1 1,-1-2-247,1-4 1,4 1 0,-2-1 0,2-1-593,-1-2 0,0-1-447,4 1 1210,5-6 0,1-1 0,6-5 1</inkml:trace>
  <inkml:trace contextRef="#ctx0" brushRef="#br0" timeOffset="54884">8755 2129 8355,'-12'-11'353,"5"5"1,1 1 1479,1 0-1508,1 4 1,4-3-1,0 8 1,0 3-249,0 3 1,0 1 0,0 2 0,0 0 0,0 2-350,0-1 1,1 0-1,2-1-59,0 2 0,1 0 0,-3-3 73,3 3 1,-1-2 0,4 0-1,2-3 1,1-2 19,1 1 0,0-5 0,2 0 0,1-3-20,5-1 0,-2 0 0,2 0 1,1 0 124,1 0 1,0-5 0,-1-1 0,-3-1 215,0-1 1,-1 1 0,-4-4 0,1 0-66,-3-1 0,-2-3 1,2 1-1,-2 0 215,-5 1 1,2-1 0,-1-1-1,-1 0 163,-2-1 0,-1 2 1,0-3-1,0 0-278,0 4 1,0 0 0,-1 2-152,-3 0 0,3 0 0,-3 0-459,3-1 1,2 6-1,1 4-247,2 4 1,10 4-1,-2 6 1</inkml:trace>
  <inkml:trace contextRef="#ctx0" brushRef="#br0" timeOffset="54885">9381 2107 8355,'-10'-1'0,"1"-2"0,2-1 863,-1 1 1,1-1-91,-1 0 1,4 0-433,-3 4 1,0 2-338,-5 1 0,2 4 0,2 4 0,0 0-110,0 0 0,3 0 0,0 1 1,1-1-88,0 0 1,-1 0 0,3 2 0,-2 0-119,2 2 0,0 0 0,2-4-63,0 0 1,0-3-1,2-1 147,1 2 1,3 0 0,6-2 0,-1-3-1,1-3-121,3-1 1,-1 0-1,4 0 1,2 0 154,1 0 1,1-1 0,-4-2 0,-3-2 177,-2-1 1,-2-1 0,0-4 0,-1-1 270,-3 1 1,2 0 0,-5 0 25,-2 0 1,-1-2 0,-1 0 0,0-4 0,0 1 14,0 0 1,0 0-1,-1 2 1,-3-1-208,-3 2 0,-2 0 1,1 2-136,0 0 1,1 0 0,-4 1-933,-1 2 374,6-2 1,2 9 0,8-3 420,4 3 0,7 6 0,2 1 0</inkml:trace>
  <inkml:trace contextRef="#ctx0" brushRef="#br0" timeOffset="54886">9805 2073 8355,'-11'0'310,"4"0"0,1-1 0,2-3 0,6-2 0,7 0-138,5 2 0,2-1 0,-1 2 0,3-1 0,5 0 0,2-1 0,2 0 0,0-1-542,1 0 0,1 2 1,-1-2-1,-1 0-153,0-1 1,3 5 0,-4-3 0,-2 1 162,-4 0 1,0 1-1,-5 3-343,-2 0 653,0 0 1,-2 0 0,0 0 0</inkml:trace>
  <inkml:trace contextRef="#ctx0" brushRef="#br0" timeOffset="54887">10007 2006 8355,'-7'0'-502,"3"0"0,4-1 3109,0-3-2176,0 3 0,-4 1 0,-1 7-334,-1 3 0,-1 3 0,-1 2 0,0 2 1,0 2-320,-2-1 0,-2 1 0,1 3 1,0 1-227,0-1 1,0-3 0,0-1 0,1 1-49,2-2 1,-2 0-1,4-6 1,0 0-731,2 0 1196,3 0 0,1 0 0,0 1 1</inkml:trace>
  <inkml:trace contextRef="#ctx0" brushRef="#br0" timeOffset="55694">10588 2152 10441,'0'-12'0,"-1"2"849,-3 3 0,3 7 0,-4 7-975,0 3 1,2 5 0,-3 1-1,0 1 1,0 0 0,-2-1 0,1 2-262,-1-1 1,2-2 0,-2 2 0,1-1 0,1-3 0,1-3 0,0-3-559,3 2 1,2 0-1,3-3 735,5-6 0,2-10 0,1-8 0</inkml:trace>
  <inkml:trace contextRef="#ctx0" brushRef="#br0" timeOffset="58685">10733 1984 8355,'0'-8'916,"-1"2"203,-3 1 561,3-3-2182,-4 6 1,5-1 63,0 6 1,1 2 0,3 4-553,4-2 1,2 1 478,1 3 1,0 0-1,0 0 1</inkml:trace>
  <inkml:trace contextRef="#ctx0" brushRef="#br0" timeOffset="58686">10856 2152 8355,'-11'0'1065,"4"0"2131,-1 0-2730,6 0 0,-3 1 1,5 3-539,0 3 0,-1 3 1,-2 1-1,-2 0-192,-1 0 1,2 4 0,-3 0 0,-1-1-3,2-2 0,-4 0 1,4-1-1,0 0-203,2 0 0,-1-3-431,1-1 299,1-5 587,3 3 0,5-6 0,2-3 0,3-3-5,1-3 1,0-1-1,2 0 1,0 0-1,2-1-56,-1 1 0,1 0 1,-2 0 309,1 0 0,-4-1 0,4 1 0,-4 0 0,-3 0 114,2 0 1,-3 1 0,0 1 63,-1 2-297,4-1 0,-7 2-183,6 2 0,-6 4 0,3 4 1,-1 3-130,0 3 0,0 2 1,-4 0-1,0 2 17,0 1 0,-2 3 0,0-2 0,-2 0-65,2 1 0,0 1 0,2-3 0,0-1-19,0-2 1,0-1-396,0 1 1,5-6 318,3-2 1,7 2 0,2 0 0</inkml:trace>
  <inkml:trace contextRef="#ctx0" brushRef="#br0" timeOffset="58687">11427 2174 8355,'-12'-4'0,"1"-1"416,0-1 1,0 2-1,0-2 1,-2 1-1,0 3-33,-2 0 0,-4 2 1,4 0-1,0 2-139,-1 1 1,0 0 0,-4 4 0,3 2-145,0 1 1,3-3 0,2 1-1,1 1-232,0 0 0,1 6 0,1 0 0,3-1-129,1-2 0,1 0 0,4-1-177,0 0 0,0 0 3,0 0 1,5-1 0,3-2 55,2-5 0,2-1 0,2-2 135,1 0 0,1-5 0,-2-3 0,1-2 0,-2-1 49,0 0 1,2-2 0,-1 0 0,1-3 397,1-2 1,-3 3 0,2-3 0,-3-1 65,-1 2 0,1-4 0,-1 2 1,0-2 13,0-2 0,0 1 1,-1 0-1,-1-1-22,-2 1 0,-4 1 0,1 1 1,-3 3 56,-1 1 1,0 1 0,0 3 160,0 1 1,-1 5-479,-3 2 0,-1 4 0,-4 4 0,2 5-19,-2 4 0,0 1 1,1 5-1,0 1 1,1 1 48,1 1 1,-3 4 0,4 0 0,0-1-219,0-1 1,-4-2-1,3 0 1,-1 1-82,-1-1 0,4 0 1,-2 0-1,1-3-180,3 0 0,1-5 1,1 1-1,0-3-395,0-1 0,2-1 411,5-2 0,6 2 0,9-4 1</inkml:trace>
  <inkml:trace contextRef="#ctx0" brushRef="#br0" timeOffset="58688">11527 2207 8355,'-11'0'274,"0"0"0,3 0 530,1 0 0,4 2-245,0 1 0,3 0-287,3 4 0,4-4 0,4 1 1,1-3-49,3-1 0,1 0 0,4 0 0,-1 0-405,1 0 1,-3 0 0,2-1-205,1-3 1,1 3-1,0-4 1,-1 1-1,-3-1 155,-1-1 0,-1 0 1,-4-3-1,0 1 0,1 0 1,-2-2-1,-3-1 0,-3-1 1,-3 1-637,-1 0 808,0 0 1,-5 3 0,-2 2 0,-5 1 273,-3 3 1,2-3-1,-6 1 1,1 2 115,0 0 1,-3 4-1,2 1 1,0 3-105,0 1 1,1 3 0,5-3 0,-2 4-61,1 4 1,6-2 0,0 2-147,-1-3 1,4 3 0,2 0 0,1-2 0,2 1-67,0 1 1,0-3-1,3 3 1,3-2-741,5-2 1,4-4-1,0 0 1,5-1 113,5 0 1,3-4 0,6 3 0</inkml:trace>
  <inkml:trace contextRef="#ctx0" brushRef="#br0" timeOffset="58689">12086 2152 8355,'-16'-5'0,"4"-2"0,-3-4 71,2 5 1,2 1 0,-1 5 1825,-3 0-1477,7 0 1,-7 0-1,8 1 1,-3 3-165,-1 3 0,1 3 0,1 3 0,2 2-272,-2 3 0,3 3 1,-2 3-1,0 1-101,-2 1 1,-1 5 0,-1-1 0,1 1-341,0-1 0,0 1 0,0-4 0,-1-1-137,1-2 0,1-1 0,2-8 0,1-1-226,2-2 701,2 0 0,3-7 0,0-5 0,0-7 24,0-3 0,5-6 0,2-2 0,4-3 434,4-2 0,-1 0 1,3-4-1,1-1-235,-1-1 1,2-3-1,3 3 1,-1 1-81,-2 2 1,2-2 0,-4 1 0,2 0 77,0-1 0,-6 2 0,3 4 0,-1 0 65,0-1 1,0 6 0,-4 2 0,0 4-37,1 3 1,-1 3 52,0 5 0,0 2 1,-1 1-175,-2 5 0,-3 3 0,-5 4 1,0 4-1,0 0 59,0 0 0,-5 5 1,-2-4-226,1-1 0,-4-2 0,3 0 0,-3 0 0,0-1-200,2 1 0,-2-2 1,3-4-526,-3 0 1,0 0 517,3 0 0,2-5 0,5-1 1</inkml:trace>
  <inkml:trace contextRef="#ctx0" brushRef="#br0" timeOffset="58690">12287 2196 8355,'-11'0'2496,"5"0"-2003,1 0 0,10-3 0,4-1 0,3 1-248,3 2 0,6 1 0,0-1 1,4-2-234,0 0 1,-2-1 0,0 3 0,-2-2-424,-2-1 0,0-3 1,-2 2-1,-1 0-55,0 0 0,-2-4 1,-6 3 80,0 0 0,-6-4 1,2 3 189,-3-3 0,-6 0 0,-3 1 1,-5 2 177,-2-2 0,-5 4 0,2 1 1,-3 3 88,-2 1 1,2 0 0,1 0 0,3 1 192,1 3 1,-3 1 0,4 5 0,1 0-93,2 2 1,5 2-1,0-3 1,2 1-36,3 3 1,1-2-1,1 2 1,0-3-212,0-1 1,1 0-1,3 1 1,3-1-490,3 0 0,6-4 0,3 0-1398,2-2 1523,1-2 0,6 2 0,0 2 1</inkml:trace>
  <inkml:trace contextRef="#ctx0" brushRef="#br0" timeOffset="58691">12790 2118 8355,'-11'-11'0,"0"0"0,4 1 339,-1 2 0,2 2 1406,-2 2-1117,-1 3 0,2-4 0,-4 6-395,0 3 1,4 2 0,0 5 0,1 2-1,1 1-61,0 0 1,-2 5 0,2-4-419,-1-1 1,2 2 0,-2-1-1,1-2 1,2 0-126,2-2 0,0-1 0,-2-1-1495,-1-2 1335,1 1 1,8-3 0,2-5 330,3-7 1,0-3 0,0-1-1,-1 0 117,-1 0 1,8-4 0,-4 0 0,0 1 294,1 2 1,1-3-1,1 0 66,-1 1 1,-2 2-1,0 1 1,-2 0-1,-2-1 260,0 1 0,-5 0 175,5 0 0,-6 4-478,2-1 0,-3 7-354,-1 1 1,0 5-1,0 6 1,0 1 17,0 3 0,0 1 0,0 4 0,0-2-27,0-2 0,-3 2 0,-2-3 1,0-1-255,0-2 1,0 3 0,2 0-128,-1-1 0,1-2-885,3 0 957,0-6 1,5-1-1,1-5 1</inkml:trace>
  <inkml:trace contextRef="#ctx0" brushRef="#br0" timeOffset="60088">13238 2096 8355,'-7'0'4895,"2"0"-4766,5-5 0,-1 2 0,-3-3-227,-3 1 0,-3 1 1,-1 4-1,0 0-165,0 0 1,-2 0-1,-2 0 1,-3 0-8,-4 0 0,0 2 1,0 0-1,1 3 278,2 1 1,-1 2 0,4 3 22,-1 0 0,7 1 1,-2 2-1,4 1 1,2-1-22,2-2 0,3-1 0,2 0-134,3 1 0,2-1 1,6 0-1,3-1 1,4-3-192,2-3 1,1 1 0,1-1-1,-1-2-85,0 0 1,4-6 0,0-1 0,-2-1 223,-4-3 0,1-1 0,-4-2 0,2-2 217,0-1 0,-4-1 0,2 1 0,-1-4 1,-2-2 479,-2-1 0,-1-1 1,1 1-209,-1 0 0,-1-4 0,-2 0 0,-1 1-63,-2 1 0,-2-1 0,-3 2 9,0 2 0,0 2 0,-1 0 1,-1 4 136,-2 3 0,-1 2 0,1 3-329,-3 3 1,-3 4-1,-1 5 1,-1 6-1,1 6-284,0 5 0,0 5 0,0 1 162,-1 1 0,1 6 0,0-4 0,1 0-172,3 1 1,-2-3 0,4-1-1,0 0 38,0-3 0,1-6 0,4-1 0,0-2-1302,0-2 1,0 2 930,0-1 0,5 0 0,2-4 1</inkml:trace>
  <inkml:trace contextRef="#ctx0" brushRef="#br0" timeOffset="60089">13428 2185 8355,'-12'-11'818,"1"0"553,5 0 1,1-1-805,5 1 1,6 4-1,4 1-471,4 1 1,6-3-1,-2 4 1,4 1 0,0-1 39,0 0 1,1-4 0,-2 1 0,-1 0-313,-2-1 0,-4 5 0,1-5 0,-3 0-259,-1-2 0,-3 2 1,-2 1-247,-1-2 0,-2 0 490,-7 2 1,-4-2 0,-5 5 0,-3 2 99,-2 1 0,3 2 0,-3 1 0,-1 3 181,2 2 1,-3 0 0,4 4 0,1 0 95,2 1 0,-3-1 0,7 1-110,1 3 1,3-1 0,-1 3 0,1-1 0,2-2-23,2-2 1,1 1 0,1-1-266,3-1 1,2 3 0,5-8 0,0 2 0,2-2-392,2-1 1,2-1 0,5-4 0,1 0-7,-1 0 0,5 0 0,2 0 0</inkml:trace>
  <inkml:trace contextRef="#ctx0" brushRef="#br0" timeOffset="60090">13841 2084 8355,'0'-12'0,"0"-2"399,0 0 1,0-1 0,0 3 0,0 1 447,0 0 0,-5 5-520,-2 2 1,1 4 0,-1 4 0,1 3-182,0 3 0,2 1 0,-2 2 0,0 1-243,0 0 0,2 3 0,-2-4 0,1 2-224,2-1 1,-2-1 0,2 1-400,0 1 1,-2 0 60,1-4 1,1-3 31,3-1 1,5-4 363,2 0 1,3-6-1,1-5 1,0-2-38,1-1 1,-1 0 0,0 0 584,0-1 1,0 0 0,0-2 0,1-1 0,-1 2-15,0 0 0,-4 2 1,1 0-1,-1 0 244,0 0 0,1 3 0,-3 1 69,1-2 1,-3-1-55,1-1-377,-3 5 0,-1 6 0,0 7-172,0 3 1,-5 2 0,-1 2 0,-2 1-24,1-1 0,3 3 0,-3 0 1,-1 2-1,1-1 0,-1-2 1,2 0 0,-3-3 0,3 2-523,1-1 1,-2-2 0,3 0 0,2-1-389,0 0 1,2-4 421,0 1 1,0-1 0,0 5 0</inkml:trace>
  <inkml:trace contextRef="#ctx0" brushRef="#br0" timeOffset="60831">14411 1693 8739,'0'-11'2745,"0"5"-2482,0 1 1,0 6 0,0 4 0,0 5 0,0 5 0,0 2 0,2 3 0,0 1-24,2 2 1,3 4 0,-3 2-110,-1-1 1,2 4-1,-2-2-302,0 3 0,-2 0 1,-1 1-1,0-1 0,0 1-280,0-1 0,0-3 1,0 0-1,-1 0-27,-3-2 1,2 3 0,-6-3 0,1-1 76,0 0 1,-3-1 0,3-3 175,-3-1 0,3-1 1,-1-2-1,-2-3 1,-2-1 122,-3 0 1,-5-4-1,1-4 75,-2 2 0,-2-4 0,-2-1 0,-2-3-292,-2-1 1,4 0 0,-1 0 138,2 0 0,-3 0 0,-1 0 1</inkml:trace>
  <inkml:trace contextRef="#ctx0" brushRef="#br0" timeOffset="61046">14333 2330 8355,'-6'0'6913,"1"0"-9297,5 0 1,0-5-1,0-1 1</inkml:trace>
  <inkml:trace contextRef="#ctx0" brushRef="#br0" timeOffset="67670">15529 2297 9161,'0'-11'0,"2"1"0,1 1 0,5 3 2295,2 1-2285,1 1 0,1 0 1,2 1-1,2 0 1,2 2-1,1 0 1,3-2-1,0 0-132,0 0 0,-1 1 0,1-1 0,-1-1-454,2 2 0,2-1 0,-3 1-322,1-2 1,4-4 0,2 1 0</inkml:trace>
  <inkml:trace contextRef="#ctx0" brushRef="#br0" timeOffset="67440">15854 1995 8625,'11'-4'306,"-1"-1"1,-2-1-1,0-1 1,2-1 0,2 1-1,3-2-158,-1-1 1,-1-2-1,1-2 1,1-1 0,-1 0-1,-2 0 1,1 0 0,0 1-1,1-1-212,-4 0 1,1-1 0,-4 2 0,2-1-40,-1 1 0,-3-2 1,-5 0-1,0 0-24,0 0 0,0 1 0,-2 4 0,0-1 137,-2 1 1,-5 1 0,2 2-1,-3 1-3,-1 3 0,-2 0 1,0 4 1,-2 0 1,-4 0 0,3 1-1,0 3 1,-1 3 6,-1 3 1,1 6 0,-3 2 33,1-1 1,4 5 0,-2 0 0,1 4 11,2 2 0,2 2 0,1 5 1,-1 1 9,1 1 0,1 2 1,2-3-1,1 1 1,1-2-39,0-4 0,3 3 0,-2-2 0,2-1-73,-1 1 1,0 0 0,3 2-1,-1-2-139,-2-2 1,-1 2-1,2-2 1,0 1-150,0-1 1,-2 1 0,0-5 52,-1-1 0,0-2 1,-3 0-1,3-2 0,0-2-25,-1-5 0,5-1 1,-2-2-820,3 0 922,-4-5 1,-1-1 0,-5-5 0</inkml:trace>
  <inkml:trace contextRef="#ctx0" brushRef="#br0" timeOffset="68427">16334 2084 8355,'-7'-3'1305,"1"-2"1195,1-1-2208,1 3 0,4-1 1,0 8-200,0 4 0,0 1 0,0 3 0,0-1-147,0 0 1,0 0 0,0 0 0,0 1-98,0-1 1,0 1-1,0 2 1,0 1-293,0-2 0,4 0 151,-1-2 1,5-4 0,-3 0 0,1-2 45,3-3 1,1-1 0,1-1-1,1 0 1,2 0-14,1 0 0,1-5 0,-2-1 1,2-1 157,1-1 0,-3-3 1,1-4-1,-3 2 318,-1 0 1,1 2 0,-1 0 0,-1 0 9,-3-1 0,2 1 0,-4 0 626,1 0-317,-3 0 0,0 4-351,-6 4 1,-4 5 0,-4 4-27,0 4 0,3 0 0,1 8 0,0-1-138,0 0 0,-3 2 0,4 3 0,-1 1 0,1-1-105,1 1 1,-3 3 0,3 1 0,0 0 12,0 1 0,-2 1 1,3-2-1,2-3-45,0 0 0,-1-2 1,-1 1-1,1-2 1,2-3-145,1-3 1,0 1 0,0-1 112,0-1 0,0-5 0,0-2 0,-1 1 50,-3-2 0,3 0 1,-4-3-1,0 0 1,-2 0-1,-5-2 1,-1-1-1,-2 0 37,1 0 0,0-4 1,0-1-1,-4-1 119,1-3 0,-1 3 0,3-1 0,-2-1-22,0 2 1,-3-4-1,4 3 1,0-2-38,-1 2 0,1-2 0,3 4 1,-2 0-58,1 0 1,2-3-1,0 5 1,1 0-195,0 2 0,4-3 1,0-1-1353,2-1 1314,2 4 1,8-13 0,1 2 0</inkml:trace>
  <inkml:trace contextRef="#ctx0" brushRef="#br0" timeOffset="69095">16021 2152 8355,'-5'-7'0,"4"1"453,-3 2 0,2 3 1,-1-1-1,-2 4 1,0 6-40,0 2 0,1 4 0,1 3 0,-2-1-281,-1 0 1,2 4-1,-2-3 1,1 2-75,2-1 1,-1 1 0,0 3 0,1 1-163,2-1 0,1 1 0,0-1 0,0 0-151,0 1 0,1-2 0,3-1 20,3-2 1,5-3 0,3 3 0,3-2 0,3-4 13,2-3 1,0-1-1,3-3 1,4 0-1693,2 0 1365,7-1 0,1-4 0,4 0 1</inkml:trace>
  <inkml:trace contextRef="#ctx0" brushRef="#br0" timeOffset="68791">16826 1950 8802,'-11'-5'391,"0"4"1,1-4-196,2 0 824,-1 4 1,7-3 0,-1 8-707,1 3 1,4 0-1,1 0 1,4 2-273,-1 1 1,4 5 0,-3 1 0,3 0-325,1 0 0,-3 4 1,-1-1-1,1 2 10,-2 1 1,0 4-1,-3 1 1,0 1 42,0-1 1,-2 3 0,-2-4 0,-2-1-48,0-2 1,-6 0 0,1-1-1,-2 1 97,-1-1 1,0-1-1,-1-1 6,-3-1 0,1-6 1,-5 2-1,1-2-69,0-2 0,-3-1 0,3-2 1,-5-1-1,-2-1-227,-1 0 1,-5-4-1,3 3 1</inkml:trace>
  <inkml:trace contextRef="#ctx0" brushRef="#br0" timeOffset="72490">17307 2096 9959,'5'-7'0,"2"4"282,3 1 0,5 2 0,1-1 0,3-1 0,3-2 0,3 2 0,1-1-225,2-1 1,0 3 0,4-3 0,0 3-1,-3 1 1,2 0 0,2 0 0,-1 0-1,-1 0-650,-1 0 0,0 0 1,3 0-1,0 0 60,-4 0 0,2 0 0,-5 0 0,-1 0-113,-1 0 1,-7 0 0,-2 0 575,-2 0 0,-7 0 0,-1 0 1</inkml:trace>
  <inkml:trace contextRef="#ctx0" brushRef="#br0" timeOffset="72772">17363 2319 9420,'15'0'770,"1"-1"1,1-1-1,3-3 1,1 0-425,2 0 1,-1-3 0,0 4 0,1 2-387,-1 1 1,0 1 0,1 0 0,-1 0-294,1 0 1,-1 0 0,0 0 0,1 0-262,-1 0 1,0 0 0,1 0 0,-1 0 7,0 0 1,-3 0 0,0 0 0,-1 0-22,0 0 1,-2 0 0,-5 0 572,0 0 0,0-5 0,1-1 0</inkml:trace>
  <inkml:trace contextRef="#ctx0" brushRef="#br0" timeOffset="73166">17832 1872 11071,'0'11'0,"0"0"386,0 1 0,0 4 0,-1 1 1,-3 2-457,-3-1 0,-3 2 0,-1 5 0,0 1 24,0-1 1,-4 4 0,-2 0 0,0 3-74,-3-3 0,-2 4 1,-3-4-1,-1 4-74,1 0 0,1 0 0,2-2 0,0-3 182,-1 0 0,6-2 0,1-4 16,0 0 1,5-3-1,-2-2 1,6-1-232,2-2-210,1-1 1,6-7-1,5-2 1,4-3-1,2-1-650,4 0 0,-4-9 939,6-2 0,0-8 0,3 2 1</inkml:trace>
  <inkml:trace contextRef="#ctx0" brushRef="#br0" timeOffset="74694">18313 2152 8689,'5'-12'0,"3"2"0,1 2 0,4 2 338,2 1 0,-2-3 1,6 3-1,1 0 1,1-1-1,1 1 1,1 0-1,-1 3 1,-1-1-896,-2-1 1,2 3-1,-4-3 1,2 2-659,0-2 575,-1 3 0,0-9 0,-2 4 0</inkml:trace>
  <inkml:trace contextRef="#ctx0" brushRef="#br0" timeOffset="74475">18514 1906 7499,'-11'0'770,"0"0"-398,5 0 1,1-2 0,6 0-1,3-3 1,3 0 139,3 0 1,3-4 0,2 3 0,2-1-419,0-1 0,8 1 1,-3-4-1,2-1-228,0 1 0,-2 0 0,-1 1 0,-1 0-347,-1-1 0,-2 2 0,2-6 0,-4 3 91,-3 1 1,-2-2 0,-3 0 299,-3-2 1,1-1 0,-1 2-1,-2-1 1,0 0-93,-2-1 1,-5 4-1,-3-2 1,-2 4 335,-1 3 1,0 3-1,0-2 1,-1 1 356,1 2 0,-4 3 1,0 4-1,1 3-280,-3 3 0,5 8 1,-4 3-1,1 5-187,0 2 1,0 6-1,5 6 1,2 2-42,0 4 0,2 6 0,-3-1 0,2 1-66,-2 0 0,-1-3 0,-1 2 0,0-2-214,0-1 1,1-6 0,1-2 0,1-2-76,0-2 1,-2-5 0,0-4 65,2-3 1,0 1-1,3-8 1,0 1 0,0-3-207,2-3 1,-3-1 0,0 0 0</inkml:trace>
  <inkml:trace contextRef="#ctx0" brushRef="#br0" timeOffset="75345">19375 1526 7400,'4'-8'388,"0"1"0,1 3 0,-3-4 677,2 0 0,-2 4 0,-5 4-811,-5 6 0,1 4 1,-3 1-1,-3 2-315,1 2 0,-2 2 0,1 5 0,-2 1 0,0 0-90,-1 3 1,2-1 0,-3 4 122,0-2 1,-1 4 0,3 0-147,1 5 1,-3-1 0,-1 4 0,1-2-1,1 0 18,0-1 0,3-1 0,0-2 0,3 0-24,2-3 1,6-3 0,-2-5 0,3 1 3,1-1 0,0-3 1,1-2-1,3-1 0,4-2 1,5-3-1,3-2 1,1-3-1,5-1 0,1-3-384,3 0 0,5-2 0,-2 0 1</inkml:trace>
  <inkml:trace contextRef="#ctx0" brushRef="#br0" timeOffset="77982">19576 1783 8603,'-6'-2'1479,"2"-1"1,3 0-1101,1-4 1,1 4-1,3 1 1,2 4-404,1 6 0,-2-1 1,-5 3-1,1 3-142,3-1 0,-3 5 0,3 2 0,-3 1 16,-1-2 0,-1 4 1,-2-5-1,-1 0 1,2-2-1,1-2 0,1-2 1,1-1-1,3-3 1,3-3-1,3-3 0,1-1 1,0 0-1127,0 0 1143,6 0-13,-5-5 1,9 3 0,-3-6 0,0 0-52,1-2 0,-4-1 1,2-1-1,-1 1 143,-2 0 0,-2 0 0,0 0 0,-1-1 108,0 1 0,-1 0 1,-1-1-1,-3-2-6,-1-1 0,0 1 0,-3 6 1018,2 0-438,0 1 1,-6 1-509,-1 2 0,-2 8 0,-3 3 0,3 4 0,2 4-93,-1 4 0,-1 2 0,2 3 1,0 0-24,0 2 0,-2 5 0,0-1 0,0 1-105,0-1 0,-2 1 0,2-5 0,-1 0-94,-3 2 0,-1-5 1,0 2-1,1-4 10,2-2 1,-1-5 0,-3 0 0,0-1 134,0-2 0,-1 0 0,-2-1 0,-1-2 1,1-5 1,1 2 0,-1-1 74,-1-1 0,-1-2 0,2-1 0,-1-1-50,2-3 0,0-1 0,2-4 0,0 2-115,0-2 0,0-1 0,1-1 0,1 0 0,1 0-85,0-1 0,-1 1 0,0 0 39,2 0 0,-1 0 1,-3 1-1,0 2-125,0 5 0,0 0 291,0-1 0,-1 3 0,1-4 1</inkml:trace>
  <inkml:trace contextRef="#ctx0" brushRef="#br0" timeOffset="78737">20292 1648 8294,'4'-7'1882,"1"1"1054,1 1-2867,-4 1 0,3 9 0,-5 4 0,0 4 1,0 5-1,0 2 0,0 2 0,-1 4 0,-1 3 1,-3 2-1,-2 2-163,-1 3 0,-2 7 117,-1-2 1,-1 1 0,0 0-263,-3-1 1,3-7-1,-3 0 1,2-1 0,1-6-1,-3-2 0,4-3 1,-2-1-1,5-2-75,-1-4 1,0-3-1,1-1 1,1 1-616,2-1 1,-2-4-836,3 1 1514,0-6 0,0 3 0,-3-5 0</inkml:trace>
  <inkml:trace contextRef="#ctx0" brushRef="#br0" timeOffset="79091">20527 1906 8519,'-7'0'3430,"4"1"-3109,6 3 0,2 2 0,4 5 0,-1 1-154,0 3 0,1-1 0,0 3 0,-2 1-192,2-1 1,4 1 0,2 1-1,-2-1-259,-4-2 1,0 3 0,-1-5-1,2 0-80,1-1 1,0-2 0,0 0-624,1 0 1,-1-1-1,0-1 265,0-2 1,0-4 0,0 2 0</inkml:trace>
  <inkml:trace contextRef="#ctx0" brushRef="#br0" timeOffset="79425">20650 1984 8825,'6'-11'0,"-1"1"1009,0 2-682,-4-2 708,4 9 1,-6-4-656,-3 5 0,2 0 1,-5 1-1,1 3-329,0 4 1,-2 2-1,-3 2 1,-1 2-79,-3 1 0,3 4 1,-5 0-1,2 2-199,1 1 0,-3-3 0,4 0 0,-2-1 132,1 0 0,-1 2 1,3-5-298,2-2 0,1 0 0,-2-2 0,0-1-281,0-3 1,3 2-1,2-4 1,0 0-1018,0 0 1440,3-1 1,-7 1-1,4 1 1</inkml:trace>
  <inkml:trace contextRef="#ctx0" brushRef="#br0" timeOffset="79925">20952 1458 8355,'0'-7'790,"0"0"1,0 3-1,1-2-429,2 1 0,4 1 0,4 4 66,0 0 1,0 5 0,2 2 0,2 3-1,2 1-230,0 1 0,4 4 0,-2 4 0,2 3-129,2 3 1,-1 5 0,-1-1-1,-1 2-124,-1 2 1,-5 0 0,4-1 0,-3 2-83,-5 2 1,1-2-1,-5 2 1,0-3-94,-2-4 1,-3 4-1,-1-3 1,0 0-63,0 2 1,-5-6 0,-2 0 212,-3 1 1,-3-5 0,0 3 0,-3-2-54,-2-2 0,0-3 0,-5-2 0,0 1-9,-3-1 0,2-3 0,-2 1 1,1-3-1,0-1-197,-1 1 1,0-1 0,4-1-1,-1-2-291,1 0 0,-4-4 0,0 2 0,1-1 311,1-3 1,2-1 0,0-1 0</inkml:trace>
  <inkml:trace contextRef="#ctx0" brushRef="#br0" timeOffset="81206">16122 2901 7732,'-11'0'-389,"0"0"0,3 0 1014,1 0 0,3 0-408,-4 0 0,11-2 0,2-1 1,6-4-1,4 0 0,0 1 0,1 0 1,3 1-13,2 0 0,5 0 1,1 2-1,1-1 1,0 2-289,1 1 0,-4 1 0,1 0-39,-3 0 1,0 0 0,-2 0 0,-3 1-168,-3 3 1,-2-3 0,-3 4 0,-2-1 39,0-1 1,-6 2 0,1-2-1,-6 2 175,-4 1 1,-4-4 0,-6 3 0,-4 0-75,-3 3 0,-8-3 0,3 0 219,-4 0 1,0-4 0,-1 4 0,1-1-1,0-1 169,4 0 1,3-2 0,6-1-1,2 0 1,2 0 309,2 0 0,6-4-293,0 1 1,7-6 0,1 3 0,8 0-28,5 2 1,5-1-1,4 0-62,0-1 0,1 3 0,0-1 0,2 3-505,1 1 0,-3 0 0,-5 0 0,1 0-378,-2 0 1,-1 0-1,-4 1-20,-1 3 0,0-3 1,0 3 490,0-3 0,0 4 0,1 2 0</inkml:trace>
  <inkml:trace contextRef="#ctx0" brushRef="#br0" timeOffset="82072">19230 2610 7003,'-6'0'366,"1"-1"1,6-2 0,3-1-1,3 2 30,3 1 0,2 1 0,2 0-403,1 0 0,1 0 0,-2 0 0,2 0 1,0 0 60,0 0 0,-1 0 0,-2 0-370,2 0 1,-3 0 0,3 1 0,-3 1-131,-1 2 0,1 0 575,-1-4-22,-5 0 1,-6 0 0,-7-1 0,-3-2 11,-2-1 1,-4 1 0,-1 3-1,-2 0 55,1 0 1,-1 0 0,-2 0-17,2 0 0,-1 0 0,5 0 0,2 0 35,0 0 0,2-4 1,3 0-1,4 1 1,8-1-1,4 0 24,3 2-344,6 0 1,0 2 0,5 0-1,2 0-90,2 0 0,-2 0 0,3 0 0,-1 0-40,0 0 0,0 0 0,-5 0 1,-2 0-177,-4 0 0,-3 0 217,-1 0 366,-4 0 0,-9 0 0,-8 0 0,-4 0 76,-4 0 1,0 0 0,-4-1 0,3-1-1,1-2 280,2 1 0,-3 1 0,4-1 682,2 0-698,0-1-553,7 4 0,2 0 0,8 0 0,4 0-286,2 0 0,2 0 1,2 1-1,2 2-718,1 0 1,-2 5 0,2-3 548,0 1 1,2 2 0,-1 3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39:45.00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45 201 8355,'-11'-1'433,"0"-3"1,3 3 0,2-4 739,1 0-1015,2 4 0,3-5 0,1 3 0,2-1 1,5 2 22,2 1 1,1 1 0,1 0 0,3 0 0,4 0-185,2 0 1,6 0-1,2 0-117,0 0 1,4 0 0,1 0 0,5 0 138,5 0 1,1 0 0,2 1-248,5 3 0,1-3 1,10 3-1,1-3 1,3-1 7,5 0 1,6-1 0,-3-2-1,3-1 173,4 2 1,1-1 0,7 1 0,-1-2 90,2 2 1,7-3-1,-6 1 1,2 0-30,1-1 1,-44 5 0,0-1 0,41-4 0,1 1 20,4 1 0,-4-2 0,3 2 0,-2 0-7,-1 0 1,6 2-1,-8 1 1,1-1 168,-1-3 1,3 3-1,-9-3-136,-6 3 1,1 1 0,-6 0-1,2 0 1,-3 0 0,-4 0-1,-5 0 1,2 0 0,1 0-1,1 0 39,-2 0 1,-6 0 0,1 0-155,0 0 1,-4 0 0,2 0 0,-2 0 0,-1 0-85,0 0 1,0 0-1,-2 0 116,-6 0 1,4-4 0,-8 0 0,-1 2 82,-1 0 0,-2 2 1,1-1-1,-4-1 113,-2-2 1,2 0-1,1 4 1,-2 0-110,-1 0 1,-2-3 0,1-1-88,-1 1 0,-3 2 1,-1 1-1,-2 0 1,-2 0 53,-2 0 0,0 0 1,-1 0-1,-1 0-94,-2 0 1,-3 0 0,-5 0-1,0 0 115,0 0 1,1 0 0,-1 0 263,0 0-389,-5 0 1,3-1-159,-5-3 1,-6 2 0,-6-5-474,-6 2 1,0-2-1,-4 2 1,-2 0-1272,-1 0 1653,-7-4 1,0 3 0,-6-5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46:09.26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Group>
    <inkml:annotationXML>
      <emma:emma xmlns:emma="http://www.w3.org/2003/04/emma" version="1.0">
        <emma:interpretation id="{5B65C24F-28C9-434B-B44C-D51E9ED7AA00}" emma:medium="tactile" emma:mode="ink">
          <msink:context xmlns:msink="http://schemas.microsoft.com/ink/2010/main" type="inkDrawing" rotatedBoundingBox="8313,6104 12840,6023 12863,7322 8336,7402" hotPoints="12518,6827 9967,7410 7433,6753 9985,6171" semanticType="enclosure" shapeName="Ellipse"/>
        </emma:interpretation>
      </emma:emma>
    </inkml:annotationXML>
    <inkml:trace contextRef="#ctx0" brushRef="#br0">4215 124 7246,'0'-11'119,"0"-1"-151,-5 6 0,2-2 0,-3 3 0,0 0 0,0-2 0,-3 2 112,-1 0 1,-1 0 0,0 3-40,0-2 1,-1 1-1,0 1 1,-2 0-16,-1-2 1,1 0 0,2 4-1,0-1-1,-3-3 0,1 3 1,-4-3-1,-1 3 13,2 1 0,-3 0 1,4-1-1,-2-2 1,-2 0 1,-4-1 0,-3 4-58,3 0 1,-5 0 0,0-1-1,0-2 1,-1 0 32,-1 0 1,0 2 0,0 1-57,1 0 1,0 0 0,-2 0 0,1 0 0,2 0 20,2 0 1,-4 0 0,2 0 0,-1 0 10,1 0 1,-1 0 0,-5 0 0,0 0-3,2 0 1,-3 0 0,6 0 0,-2 0-16,-2 0 0,-3 0 0,-1 0 0,2 0-9,2 0 0,-4 0 0,0 0-1,-2 0 1,8 0 0,-2 0 0,2 0 14,0 0 0,2 0 1,0 0-1,-1 1 1,0 2-19,1 0 1,-2 1-1,2-3 61,-2 3 0,1-3 0,0 3 0,-2-3 0,4-1 16,0 0 1,-2 4 0,2 0 0,0-2-26,-1-1 0,4-1 1,-3 0-1,0 2 12,1 1 0,3-1 0,-2 1 0,1-1-16,0-2 0,-2 0 0,3 0 0,-1 0-13,1 0 1,-2 0 0,1 0-24,1 0 0,0 0 1,1 0-1,-3 1 1,3 2 1,0-1 0,2 1 0,-1 0 0,1-1 14,0 2 0,-5 0 0,1-3 0,2 2 32,0 0 0,-2 2 1,-1-2-1,-1 1-21,1-2 1,1 3 0,2-1 0,-1-1 38,-1 2 1,-4-2-1,3 3 1,0-1-18,-1-2 1,-1 1 0,3 1 0,-1 0-21,0 0 0,4 0 0,-4-2 1,4 2-14,1 1 1,-5-2 0,1 2 19,2-1 0,0 0 1,2-3-1,0 3 5,4 2 0,-5-4 0,4 4 0,-4-1 0,2-1-5,0 0 1,0 2 0,-2-2-14,1 1 0,3-2 0,1 3 0,-1 2 1,1 0-1,-1-2 0,2 3 1,-2-2-1,3 0 1,0 0 1,3 2 0,-2-3 0,2 3 1,-2 1 1,2-1-1,-2-1 1,3-2-20,1 2 1,0 0 0,-1 0 0,1-2 18,0 2 1,0-3-1,0 1 6,0 2 1,-1 0 0,1-1-1,0 0 0,0 1 1,0-1-1,-1 1 1,3-2 0,0 1-9,1-2 0,1 4-10,-4-3 0,0 3 0,1 2 0,1-1 0,2-1 0,-1 0-6,2 1 0,0-6 0,3 6 16,-1-1 0,-3 4 0,3 0 0,2 0 3,1-1 0,-3-2 0,0 0 0,2 0 0,0 0 0,1 4 1,-1 0-1,-2 0 44,1 1 0,2-2 0,1 3-41,0-1 0,0 1 0,0-4 0,0 2-1,0-1 0,1 2 1,2-1-1,2-2 0,0 1 1,0 0 5,-3 1 0,4 0 1,1-4-19,-1 0 1,4 0 0,-3 0 0,3 0 4,1 1 0,1-1 0,-1-1 1,0-2 4,0 0 0,0-1 0,0 3 0,2-1 14,2-2 0,-3 0 0,4 1 0,-1-1-5,0-2 0,4 2 1,-3-2-1,0 0 33,0 0 1,3 2-1,-3-3-28,1-1 0,1 2 1,2-2-1,-2 1-1,2 1 0,1-4 0,2 3 1,-1-2-1,0 1-8,1 1 0,-1 1 1,-1-3-1,-1 2-19,-1-2 0,-1 1 1,5-1-1,-1 2 9,0-2 1,1 3 0,-1-1 0,1-1-5,-1-2 1,0 0 0,1 2-1,0 0-1,3 0 0,-2 2 0,3-1 0,-1-2 7,0-1 1,4 3 0,-2 0 0,-1-1-3,0 2 1,1-3-1,-4 1 6,2-1 0,1 1 0,-5 1 1,0-1-1,1-2 0,-1-1 0,0 0 0,2 0 1,1 0-1,1 0 3,-1 0 0,0 0 1,1 0 0,-2 0 1,5 0-1,0 0 1,-2 0 1,0 0 1,3 0-1,-3 0-5,2 0 1,-3 0-1,3 0 1,-1 0 0,0 0-10,-1 0 0,3 0 1,-3 0-1,0 0 3,1 0 0,1 0 1,-1 0-1,-1 0 2,0 0 1,1 0 0,-3-1 10,1-3 1,0 3 0,-4-3 0,1 3 3,-1 1 0,0 0 0,1 0 0,-1 0 0,-1 0-5,-2 0 1,2 0 0,-3 0 0,4 0 1,4 0 0,0-2 0,-1 0 0,-2-2-10,0 2 1,-1 0-1,0 2 1,1 0-3,-1 0 1,4 0 0,0 0 0,-1 0-1,-1 0 1,-2 0-1,2 0 1,0 0-1,3 0 0,-1 0 0,-4 0 0,0 0 26,1 0 0,-1 0 1,0 0-1,1 0-19,-1 0 1,0 0 0,1 0 17,-1 0 0,-3 0 0,-1 0 0,1 0 0,0 0-15,-1 0 1,-3-3-1,3-1 1,-1 2-10,0 0 0,-2 2 0,3 0 1,-1 0 18,0 0 1,1 0 0,2 0-14,-2 0 0,-3 0 1,3 0-1,-1 0 0,-1 0-3,0 0 0,3 0 0,-4 0 1,0 0-8,1 0 1,-2 0 0,3 0 0,0 0-1,1 0 1,-5 0 0,4 0-17,-1 0 1,-3 0-1,5 0 1,-1 0 12,1 0 1,-3 0 0,2 0 0,-1 0 0,-1 0-1,1 0 0,-3 0 0,1 0 19,-1 0 0,-1 0 0,2 0 1,1 0 38,-1 0 1,-2 0-1,-1 0 1,0 0 10,0 0 1,1 0 0,-1 0-6,0 0 0,0 0 0,0 0-50,1 0 1,-1 0 0,0 0-17,0 0 1,-1-1 0,-1-1-11,-2-2 1,1 0 0,3 4 0,0 0 18,0 0 0,-3 0 0,-1-1-23,2-3 1,1 3 0,1-3-1,0 3 25,0 1 1,0-4 0,1 0 0,0 1 0,2-1 0,1 0 0,-1-1 0,-2 3 0,0-3-1,3-1 0,-3 2 1,3-2-1,-2-1 0,-2 1 0,0 4 0,0-3 0,0 0 1,1 2-1,-1-4 1,0-1-1,0 2 1,0-2-1,1 3-20,-1-2 1,0 4 0,0-4 0,0 1 9,0 0 0,-3 4 1,-1-3-1,2 0 5,1-3 0,-3 3 0,0 0 210,-2 0 0,0 3 1,-3-6-67,2 0 0,3-2 1,-3-2-92,-2 1 1,0 4 0,-2-1 0,1 1 15,3 1 1,-3-4 0,3 2 0,-3-2-75,-1-1 0,0 0 0,0 0 0,0 0-30,0 0 1,0-2-1,0-1 29,0 0 0,0-1 0,0 2 0,0 0 6,0-2 1,-1-2 0,-2 4 0,-1-2-1,2 1 4,1 2 1,-1-3 0,0-1 17,-2-2 1,-1 5 0,3-2 0,-3 1 0,0 0-4,0 0 1,-4-1 0,2 3 0,-3 0-14,-1-3 1,-1 3 0,1-3 0,0 2-12,0 2 1,-2-4 0,0-1 0,-2 0 1,1 0 1,1 0 0,-1 2 0,-1-2 1,1-1 1,-2-1-1,1 0 19,2 3 1,0-2 0,2 3 0,1-1 1,3-2 1,-3 5-1,2-4 1,0 1 0,-1 0 20,1 1 0,5 2 1,-4 0-1,3-2 27,1-1 1,-2 0 0,1 4 0,2 0-18,1 0 0,-3-1 1,0 1-19,2 0 1,0 0 0,2 0-8,0 0 1,0 3 35,0 1-112,0 4 1,0-3-77,0 2-104,0 3 58,0-4-275,0 5 379,-5 0 0,4 1 51,-3 3 0,2-3 0,0 4-63,-2 0 0,-1-4-33,1 3-174,3 2 0,-4-3-9,5 4 1,0-3-1,0 3-220,0 2 1,0 1 280,0 1 1,5 5-1,1 2 1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41:39.921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23 291 7476,'-4'-7'0,"0"-1"0,0 1 0,1 0-149,-1-1 0,0 1 1,4-5 187,0 1 0,0 4 0,0-1 0,0 0 211,0-2 1,0-1-439,0-1 186,0 6 0,0 6-173,0 8 0,0-2 1,0 1 103,0 2 0,0-3 104,0 2 1,0-5 0,1 4-5,3-2 0,1 0 0,4-3 0,-2 2-18,2-2 1,2-1-1,3-1 1,1 0-10,-2 0 0,5 0 1,0 0-1,2 2 0,0 0-16,-1 2 0,-4 0-12,3-4 1,1 1 0,3 1 0,1 2 0,-1-1 8,0-2 1,5-1 0,0 0 11,1 0 0,0 0 1,3 0-1,1 0 1,-1 0 1,1 0 0,1 0 1,0 0-1,1 0 10,-1 0 0,5 0 0,-1 0 0,-1 0-5,-1 0 1,2 0-1,0-1 1,0-2 0,1-1-15,-1 2 0,5 1 0,-2 1 0,1 0 7,0 0 1,0-4-1,4 0-19,-1 2 0,1 0 0,-1 2 13,-3 0 1,1 0 0,-4 0 0,2 0 0,1 0-3,-1 0 1,0 0-1,-4 0 24,1 0 0,0-3 0,-3-1 0,-1 0 0,2 1 0,1-1-5,1 1 0,1-2 1,-4 2-1,2-1 28,2-1 1,3 4 0,-3-4-27,2 0 0,-3 4 0,4-4 0,0 1-5,-1 0 1,0 0 0,-4 3 0,2-1-8,2-2 1,-4 0-1,2 4 1,0 0 9,-1 0 0,4 0 0,-3 0-13,2 0 0,-4 0 0,1 0 0,0 0 0,-1 0 0,1 0-7,-1 0 0,-1 0-4,-2 0 1,1 0 0,-1 0 0,1 0 0,-1 0 8,1 0 1,-2 0 0,-1 0 0,-2 0 8,-2 0 0,3 0 1,-3 0-1,1 0 3,-1 0 1,3 0 0,-3 0 0,0 0 0,2 0 5,-1 0 1,-1 0-1,1 0 1,1 0-3,-1 0 1,1 0 0,2 0-5,-1 0 1,-2 0-1,3-1-3,-1-3 0,-1 3 0,2-3 0,-1 3 0,1 1 2,1 0 0,1-4 1,1 1-7,0 0 1,-5 2 0,1 1 0,0 0 0,0 0 3,0 0 1,-2 0-1,3 0 1,-1-1-1,0-2 1,-2-1 0,5 1 1,-5 3-2,1 0 0,6 0 0,-4 0 0,-1 0 0,-2 0 0,2-2 0,-3 0 1,1-2-2,-1 2 1,3 0 0,-3 2 0,0 0-1,1 0 1,-1 0 0,-2 0-1,1 0 1,4 0 0,-4 0 0,0 0 0,0 0 0,1-1 0,2-2 0,-4 1 0,1-1 0,2 1 0,1 2 0,1 0 0,-2 0 0,0 0 0,1 0 0,-2 0 0,-1 0 0,1 0 0,-3 0 0,2 0 0,-4 0 22,-3 0 1,2 0-1,-3 0 1,2 0 18,-1 0 0,1-3 0,-4-1 1,0 1-1,1 2-8,1 1 1,-1 0-1,3-1-23,-1-3 0,-4 3 0,2-4 0,0 1 19,1 0 1,-4 1-1,2 2-10,0-3 0,-4 3 0,4-4 0,-1 1 4,0 0 1,0-1 0,-4 3 0,2-2 0,0 1 0,2 1-7,-1-2 1,-2 3-23,0-3 1,-1 3-1,0 1 1,0-1 12,0-3 1,0 3 0,1-3 0,-1 3-11,0 1 0,0 0 1,0 0-6,1 0 0,-1 0 0,0 0 13,0 0 0,0 0 0,0 0 69,1 0 1,-5-4 0,1 0-19,0 2 1,-2 1 205,2 1-289,-6 0-712,3 0 175,-5 0 191,0 5 175,0 1 1,-5 5-1,-1 0 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43:51.663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168 67 8481,'-17'0'0,"2"0"0,2 0 0,2-1 0,0-1 0,0-2 0,0 0 0,-1 1 0,1-1 0,0 0 420,0-1 1,3 4-1,2-4 1,0 1-1,1-1 587,0-1-1055,1 3 1,6-1 0,1 5 0,5 1-314,2 2 0,1 0 249,0-4 1,4 3 0,1 1-1,1-1 19,3-2 0,3-1 1,2 0-1,1 0-14,-2 0 0,4 0 1,-2-1-1,-1-2-97,-2-1 1,2-1 0,-1 3 0,-3-2-42,0 2 1,-4-1-1,1 1 1,-2-2-95,-2 2 1,-2 0 0,-1 2-90,0 0 1,1 0 417,-1 0 0,-5 0 0,-1 0 0</inkml:trace>
  <inkml:trace contextRef="#ctx0" brushRef="#br0" timeOffset="653">917-279 8355,'5'-6'0,"-3"-4"-701,6 2 259,-1 3 472,5-5 1,2 5-1,3-3 1,0 1 0,2 1 92,-2 0 1,4 4 0,-2-2 0,2 3 0,1 1 0,1 0 0,-2 0 0,-1 0 0,-3 1-79,-1 3 1,-1 3-75,-4 8 0,0-1 0,-1 4 1,-2 2 2,-4 1 1,-3 5-1,-2 2 1,-2 1-1,-2 4 46,-1-1 1,-7 4 0,-4-7 0,-2-1 17,1-2 0,-1 0 1,-3-2-1,-2-3 1,-1 0 81,-1 0 0,-5-2 0,3-2 1,-2-1-98,0-2 0,1-1 1,-2-3-73,2-3 0,4 2 0,0-6 0,4 0-48,2-2 1,5-1-1,1-1 78,4-3 0,0-2 0,6-5-160,0 0 0,7-2 1,3-1-1,3-2 61,1-1 1,6 0 0,0-3 0,2 2 0,-1 2 100,2 2 0,1-2 0,2 3 1,-2 1 193,-3 4 1,0 4-1,-5-2-75,2 1 0,0 2 0,-5 7 85,-2 4 1,0 2-1,-3 2 1,0 2-44,0 1 0,3 3 0,-3-2 1,0 0-1,1 2-253,0-1 1,2-3 0,3 1 0,-1-3 0,0-1 0,0 1 0,2-1 0,0-1 0,1-3 0,-1-3-577,3-3 1,2 4 0,6 1 0</inkml:trace>
  <inkml:trace contextRef="#ctx0" brushRef="#br0" timeOffset="1156">1387-357 8355,'-7'-12'428,"4"1"0,1 4 271,2-1 1,0 7-806,0 1 1,0 5 0,0 6-1,2 2 30,1 2 0,-1-3 1,1 3-1,-1-1-186,-2 0 0,3-1 1,1 2-40,-2-3 1,3-1-180,-1 1 403,0-6 0,1-1-26,2-5 1,0-5 0,-1-4 0,0-3 0,0-3 5,3 1 1,1-2-1,1 0 1,0 0 95,0 0 0,-3-1 0,-1 4 0,2-2 42,1 1 0,-3 0 0,0 1 0,-1-2-31,0 1 0,-4 2 0,2 1 1018,-3-1-242,4 6-605,-3 1 0,3 7-139,-5 1 0,0 3 0,0 6 1,0-1-1,0 1-10,0 3 0,0-2 1,0 3-1,-2-1-224,-1 0 0,1 3 0,-1-3 0,1-1-337,2-2 1,2-1 213,1 0 0,0 1 0,4-2 22,2-3 1,6 3-1,2-4 1</inkml:trace>
  <inkml:trace contextRef="#ctx0" brushRef="#br0" timeOffset="1789">1990-447 8814,'-11'-7'0,"1"-1"0,1 1 0,2-1 0,-2 2 0,-1 0 0,-1 1 1005,0 0-789,0 1 1,0 4-161,-1 0 0,5 0 0,0 0 0,-1 2-155,2 1 0,-3 0 0,5 4 0,2 2 0,1 1 0,1 1 0,0 0-207,0 0 0,0 1 0,0-1 187,0 0 1,1-1 0,3-1 0,3-3-1,3-1 1,1 2 0,2-3 0,0-2 8,2 0 1,1-4 0,-2 0 0,1-3 37,-1-1 0,2-2 0,-1-3 0,-3 0 52,-3 0 1,1-5 0,-3-2 0,3 0 81,1-1 1,1 0 0,-1-4 0,-1-2-20,-3-1 1,2 0 0,-4 2 87,1-2 0,-4 2 1,2-2-1,-3 4-14,-1 3 1,0-1 0,0 5 0,0 2 0,-1 2 112,-3 3 0,2 3 0,-6 5-146,0 0 0,2 5 0,-1 4 0,1 5-57,0 4 0,0 11 1,-2 2-1,5 1-2,1 4 1,1-2 0,-1 3 0,-2-4-72,1-3 1,2 3-1,1-5 1,0 1-263,0-3 0,0-1 1,0-2-1,0 1 43,0-3 1,0-1-1,1 2 1,2-1-1,2-2-81,1-4 1,2 2 0,3 1 0</inkml:trace>
  <inkml:trace contextRef="#ctx0" brushRef="#br0" timeOffset="2188">2873-413 8355,'-7'-10'-154,"1"1"0,0 3 0,1 0 588,0-1 1,-4 4 0,1-5-163,-1 0 0,1 1 0,1 0 1,-2-1-1,-1 1-77,-1 0 1,3 3-1,1-2 1,-2-1-142,-1 1 0,-5 2 0,0-2 0,2 1-133,0 3 0,-2 1 1,-1 1-1,-1 0-45,-3 0 0,-1 5 0,-1 2 0,-1 4 52,1 4 1,1 2 0,1 6-4,1-1 0,2 2 0,-3 2 1,3 5 49,0 5 0,4-1 0,4 2 0,2-2 0,-1 0 20,2 2 0,0-2 0,3 2 0,0-4-40,0-3 1,2 1-1,1-5 1,1-1-96,3-1 1,2-3 0,5-1 0,0-3 38,1-1 1,2 0 0,3-3 0,0-1-288,3-2 1,5-2-224,1-1 1,5 3-1,-3-4 1</inkml:trace>
  <inkml:trace contextRef="#ctx0" brushRef="#br0" timeOffset="3077">2695 112 8355,'-5'-5'528,"5"-1"0,6 0-97,4 2 1,5-1-1,1 0-451,1-1 1,-2 2 0,4-2-1,-1 0 1,1 1 195,0 0 0,-2-4 0,3 3-466,-1 0 0,-6-4 1,2 2-1,-1-2 1,-2-1-21,-1 0 0,2-4 1,-8 0-1,0 2 259,0 0 0,-2 2 0,-3 0 1,-1 0 66,-3-1 1,-2 2-1,-5 2 1,-1 2 58,-3 1 1,-3 1 0,-4 4 0,1 0 271,2 0 0,-2 4-183,2-1 0,0 6 0,-1-2 1,2 3-1,2 2 37,3-1 0,0 1 0,3 2 0,3 2-163,3 1 0,-1-3 0,1 2 1,2-1-1,2 1-106,4 2 1,-2-5-1,5 2 1,3-2-450,4-2 1,0 0 0,4-1 0,2-1-334,1-2 1,5-4 509,1 0 1,4 3 0,-3 1 0</inkml:trace>
  <inkml:trace contextRef="#ctx0" brushRef="#br0" timeOffset="3078">3108-11 8355,'0'-11'0,"-1"4"0,-2-1 0,0-1 0,-2 3 793,1-1 0,2 4 0,-5-2 745,2 0-1427,2 4 1,3-3-184,0 8 1,0-1-1,0 4 1,0 2-119,0 1 0,1 1 0,1 0 0,2 0-109,-1 0 0,-1 1 1,1-1-1,0 0 0,0 0-719,-2 0 894,4 0 1,-3-4-3,6-4 0,-2-3 0,3-3 69,-2-5 0,-1-2 0,3-1 0,-1 0 111,0 0 1,-1-4 0,0 0-1,2 1-15,1 2 0,-3-3 0,1 0 0,-1 1 71,-1 2 1,3 1 0,-4 0 0,0-1 131,0 1 1,-1 4 0,-3 1 120,3 1-356,-3-4 0,5 9 14,-2 0 0,-3 5 0,3 6 0,-3 0 0,-1 2-79,0 2 0,0-2 0,0 5 0,0-1-46,0 0 0,0 1 0,0 2 1,0-3-84,0-1 1,0-1 0,0-3 0,0 2-1,1 1 1,3-3 0,3-3-421,3-5 1,6 2-1,2 0 1</inkml:trace>
  <inkml:trace contextRef="#ctx0" brushRef="#br0" timeOffset="4597">3499-78 8355,'-11'-16'-125,"5"4"1,1-5-16,0 1 0,4 4 691,-3-3 1,3 2 0,2 4-171,3 1 1,-2-1 0,7 6 0,2 0-330,3 2 0,2 1 0,-1 0 1,4 0-46,2 0 0,0 4 0,-1 1 0,-3 1-122,-1 3 1,-1 0-1,-4 4 1,1 1-261,-1 0 0,-1 5 0,-2-3 0,-1 0 72,-2 1 0,-2 1 0,-3-3 231,0-1 1,0-2-1,0-1 1,-1 1 11,-3-1 0,2-1 1,-6-2-1,0-1 266,-2-2 0,2-2 0,1-3 31,-2 0 0,3-5 1,0-2-1,1-3-161,2-1 0,2-2 1,2 0-1,3-4-4,3 0 1,8-2 0,3-3 0,2 0 0,1-2-345,2-2 1,2 1 0,-1-3 93,2 0 0,-6-2 0,2 4 1,-1 2-181,0 0 1,-2 7-1,-2 2 1,-1 2 69,-2 2 0,-1 5 1,-2 2 108,0 3 1,-4 2 0,0 4 176,-2 6 2,-2 0 0,2 11 0,1-5 0</inkml:trace>
  <inkml:trace contextRef="#ctx0" brushRef="#br0" timeOffset="4596">3645-559 8355,'-11'-17'602,"-4"1"-453,0 5 0,1 3 1,5 2-1,2 1 322,-2 3 0,-1 0 0,-1 4-290,0 1 0,5 3 1,1 7-1,1 2-267,0 3 1,1 7 0,3 3-19,0 0 1,5-2-1,1 4 1,1 1-216,1 1 1,-1 3 0,4 1-1,-1 1 1,-1-2-247,-2-4 0,0 4 0,1-4 1,-1-1 204,-2-1 1,3-3 0,-2-4 0</inkml:trace>
  <inkml:trace contextRef="#ctx0" brushRef="#br0" timeOffset="4598">4226-78 8355,'0'-6'-332,"0"-4"1,0 4 586,0-5 1,0 2 0,-1 0 0,-3-1-1,-2 2 1,-1-4 0,-1 1 0,-1-1 0,-1 2-218,-1 0 0,0 0 0,0-1 1,-2 0-1,0 1 0,-2 1 0,0 3 1,0 1-1,-1 2 0,0 2 0,-2 1-666,1 0 609,3 5 1,-2 1 0,5 5 0,0 1-48,0-1 1,3 4 0,2 1 0,1 1 63,3 3 0,0 0 0,2 0 10,0-2 0,2 0 1,1 0-1,3-3-31,1-2 0,3-2 0,-3 0 0,3-1 0,1-1-29,0-2 0,-3-4 0,-1 0 0,2-1-1,1-2 1,1 0 0,0 0-7,0 0 1,1-4 0,-1-1 0,-1-1 40,-3-3 0,2-1 0,-4-1 0,0 0 21,0 0 0,2-1 0,-3 1 1,-2 0-3,0 0 1,-2 0 0,0 0 0,0-1-9,0 1 1,0 0 0,0 0 113,0 0 1,0 3 46,0 1-124,-5 4 1,4 0 0,-3 6 11,3 5 0,1-1 1,0 3-1,0 3-16,0-1 0,0 0 0,1 0 0,1-1-52,2 0 0,1 4 0,-3 0 1,2-2-61,-1 0 1,3-6 0,0 1 0,2-1-8,-1-1 0,-3 3 0,3-5 0,2-2-237,1 0 0,1-2 0,0 0 13,0 0 0,1 0 0,0-2 0,2-1 9,1-5 0,-4-3 306,-4-4 1,6-2 0,4-6 0</inkml:trace>
  <inkml:trace contextRef="#ctx0" brushRef="#br0" timeOffset="4599">4405-268 8355,'10'-34'0,"-3"1"-275,3-1 0,-5 0 0,4-1 352,-2 1 1,-4-2-1,1 8 1,-3-1 178,-1 3 1,0 4 0,0 3 0,-1 4 225,-3 3 1,1 2-1,-4 2-353,-2 5 0,3 1 0,0 4 1,0 1-1,1 5 0,-1 3 1,1 4-1,-2 5 0,2 5 0,0 3 283,3 1-502,1 3 0,1-3 0,0 3 1,0-1-1,0-1 40,0 1 1,3 0 0,1-1 0,-1-3-85,-2 0 1,3-3 0,-1 2-1,1-2-180,1-2 1,-3-1-1,5-2 1,-2-3-132,-3 0 0,3-4 1,0 3-1,1-3-73,3-5 0,1 8 0,1-3 1</inkml:trace>
  <inkml:trace contextRef="#ctx0" brushRef="#br0" timeOffset="7522">5020-492 8355,'-11'-7'176,"0"0"362,-1-2 1,0 0-145,-3 2-144,3-3 1,-5 9 0,6-3 0,-1 3-1,-2 1 7,-1 0 1,0 0 0,4 1 0,0 1-73,0 2 1,-3 8 0,2 1 0,2 2-249,0 1 0,5 4 0,1 0 0,3 3-308,1 3 1,0 2-1,1-3 1,2 1-74,0-2 0,6 4 0,-1-2 1,0-3 172,0-3 0,2 0 0,-4-5 0,1-1-59,1-2 0,-6-4 112,2-1 0,-3-6 294,-1-1 1,0-8 0,0-9-1,-1 0-7,-3-3 0,3-1 0,-3-2 1,3-2-20,1-1 1,0-4-1,0 2 1,0 0-67,0-3 1,1-3 0,2-1-1,0-1 1,1 2-65,1-2 1,-4 3-1,3 5 100,-3 0 0,-1 0 0,0 4 1,2 4 127,1 3 1,-1 6 0,3 5-29,0 1 1,-3 2 0,4 7-60,-1 3 0,8 7 0,-2 2-5,1 2 0,1 1 0,-2 6 1,0 3-1,0-1 0,-1 0-88,-2-2 0,2-1 1,-4-2-24,0 0 1,0 0-1,-3-3 1,2-1-18,1-2 0,-2-1-45,3-4 1,-3-5-1,3-2 31,2-3 0,-3-2 1,2-3-74,0-3 0,-2-7 0,2-2 44,1-1 0,-3-2 1,1-3-1,3-1 0,3 1-4,2 0 0,-1-5 0,-1 0 170,2-1 1,-5 1-1,2-1 1,-1-1-1,-2 2 59,1 0 1,-4 2 0,0 6 0,-1 4 363,-2 3 0,-2 4-338,-1 1 0,0 6 0,-1 1 0,-2 7-29,0 7 0,-2 3 0,2 8 1,-2 4-1,0 4 9,0 2 0,2 1 1,1-1-1,0 1-46,-2 0 1,-1-5-86,1 2 1,3 1-1,-3-5 1,3-1-114,1-2 0,0-2 1,0-2-1,0-1 1,0-1-116,0-1 1,0-6 0,0 4-1,1-3-427,3 1 0,7 0 0,7-4 0</inkml:trace>
  <inkml:trace contextRef="#ctx0" brushRef="#br0" timeOffset="7523">5467-369 8397,'-11'0'675,"0"0"-496,0 0 0,-1 0 0,1 0 1,0 2-1,0 1 0,1 5 0,2 2 1,5 1-1,1 0 76,2 0-348,0 0 0,0 4 1,0 0-1,2-1-158,1-2 0,4 0 1,5-1-1,2 0 12,1 0 1,5-3 0,-2-1-33,3 2 1,-2-4 0,0-2 0,0-1 79,3-2 0,-4 0 0,0 0 1,-2 0 263,-3 0 0,-4-5 0,-3-3 0,-1-2 0,-2-1 212,-2 0 1,-1-4 0,-1 0 0,-3 1-81,-3 2 1,-3-3 0,-2 0 0,0 2-142,-3 0 0,3-2 1,-4 0-1,1 2-95,0 0 0,-4 2 1,4 0-1,2 0-165,0 0 1,2 3 0,0 2-427,0 1 0,3 1 149,1 4 0,5 1-177,2 3 572,5 2 0,12 6 0,0-1 0</inkml:trace>
  <inkml:trace contextRef="#ctx0" brushRef="#br0" timeOffset="7524">5724-357 8355,'0'-8'1354,"0"1"-1154,0-2 0,0 5 0,0 4 0,0 6 1,0 4-1,0 2 0,0-1-331,0 0 1,0 4 0,0 1 0,0 0 15,0 0 1,0 0-1,0-2 1,0 1 3,0-1 0,0-2 1,0-1-37,0 0 1,0-3-119,0-1 228,0-4 1,4-3-38,0-8 0,3-2 0,-2-1 0,1-1-6,3-3 0,0 3 0,-1-3 0,0 1 0,1 0 8,0-1 0,-1 0 0,-2 4 0,0 0 112,1 0 1,-5 0 0,2 0 0,-3-1 49,-1 1 0,4 4 0,-1-1 100,0 0 0,-2 1 150,-1 0-334,0 4 1,4 0 0,0 6 38,-2 5 0,1 2 1,-1 1-1,2 0-15,-2 0 0,0 4 1,-2 0-10,0-1 1,0-2-1,0-1 1,1-1-1,1-1-152,2-1 1,0-1-75,-4 4 0,1-1 147,3-2 1,-2-3-1,6-5 31,0 0 1,-1-2 0,-1-1 22,-1-5 1,3-3 0,0-3 0,1-1 63,-2 2 1,3 0-1,-3 2-51,3 0 1,2 0 0,-3 0 0,0-1 28,-1 1 1,-1 4-1,3-1 1,-1 1-1,-3-1 74,-1 1 1,0 1 0,-3-3-18,2 2 0,0 5-101,-4 2 0,0 5 0,0 7 0,0-1 25,0 0 1,0 4 0,-1 0 0,-2 0 6,-1 1 1,1-4 0,3 4 0,-2-1-106,-1 0 0,1 0 1,-1-4-1,1 0-245,2 1 1,0-5 0,0 0-459,0 2 1,2-3 451,1 2 0,9-1 0,5 4 0</inkml:trace>
  <inkml:trace contextRef="#ctx0" brushRef="#br0" timeOffset="7525">6205-324 8355,'-8'0'0,"1"0"288,-2 0-25,4 0 271,0 0-163,5 0 1,5 0 0,3 0-290,2 0 0,5 0 0,0 0 1,-2 0-293,0 0 1,2 0 0,-1 0 0,0-1-35,-1-3 0,-2 2 0,0-5 1,0 1 84,0 0 0,-3-1 1,-2-5-1,0 2 43,0 3 0,-3-3 1,1 3-1,-3-3 115,-1-1 1,0-1 0,-1 1 35,-3 0 1,-1 0 0,-4 1-20,2 2 0,-1 0 0,-3 4 0,0 2 0,0 0-40,0 2 0,3 0 0,1 2 156,-2 1 0,-1 3 1,0 6-1,1-1 1,3 0-50,1 0 1,-2 4 0,3 1 0,0 0-121,-1 1 0,4 1 0,-3-3 1,3 0-159,1 1 1,1-3 0,2 1-1,2-1-312,1-2 0,5 0 154,4 0 0,5 1 0,-3-1 0</inkml:trace>
  <inkml:trace contextRef="#ctx0" brushRef="#br0" timeOffset="7526">6484-357 8355,'-10'-15'278,"3"0"1,2 0 0,5 4-1,0 0 1107,0-1-1253,0 6 0,-1 1-152,-3 5 1,3 1 209,-3 3 0,3 2 0,1 6-384,0-1 1,0 1-1,0 2 1,0 1-1,0-2 26,0 0 1,-1-1-1,-2 2 1,-1 1-307,2-2 0,1 0 0,1-2 198,0 0 1,0-3 134,0-1 193,0-4 0,0 0 1,1-5-1,1-3 14,2-1 0,0-2 1,-3-3-1,3 0-43,3 0 0,0-1 0,0 1 0,0 0-54,0 0 0,3 0 0,-3 0 13,3-1 0,0-2 0,-1-1 0,-2 1 0,1 2 11,-2 0 0,4 1 0,-4 0 0,0 0 148,-2 0 1,1 3-1,0 2 49,1 1-160,-4 1 0,5 4 0,-5 2-30,2 1 0,3 3 1,-3 6-1,0 0-3,1 3 0,-4-3 1,3 3-1,-3-2 17,-1-2 1,0 4 0,1 0 0,2 0-79,0 1 1,1-4-1,-4 3-12,0-3 1,0 0-1,0-1 1,0 0-183,0 0 1,1 0-486,3 1 1,-1-6 547,4-2 1,0-8-1,5-2 1</inkml:trace>
  <inkml:trace contextRef="#ctx0" brushRef="#br0" timeOffset="7891">6909-1229 9855,'0'-12'276,"2"11"1,0 6-1,3 6 1,0 5-1,1 3 1,0 3 0,2 5 83,-2 1 1,4 2 0,-3 3-1,3 1-512,2 0 0,-1-5 0,0 2 0,0 2 70,0-1 1,0 4 0,1-6-1,-1 2 0,0 3 1,-1 1-1,-1 0 0,-3-1 70,-1 0 1,-2-8 0,-3 6-44,0 0 1,-1-5 0,-2 1 0,-5-1-1,-2 0-113,-1-1 0,-4 3 0,-1-3 0,-1 1-216,-3-1 0,2-1 0,-2-4 0,-2 1 98,-3-1 0,-1-1 0,2-1 0,0-3-368,-2 0 172,-6-3 1,9 3-1,-4 0 1</inkml:trace>
  <inkml:trace contextRef="#ctx0" brushRef="#br0" timeOffset="9369">6652-525 7685,'11'0'0,"0"0"0,1 0 144,-1 0 1,4 0 0,0 0-1,0 0 1,-1 1-102,1 3 1,4-3 0,-4 3-327,-1-3 1,2-1-1,0 0 1,0 0-1,0 0-65,-2 0 0,-2 0 0,-1 0 0</inkml:trace>
  <inkml:trace contextRef="#ctx0" brushRef="#br0" timeOffset="9138">6764-670 8355,'0'-12'-82,"0"5"1,0-1 461,0 0 1,0 2-1,0-2 650,0-1-833,0 4-271,0 0 0,0 7 0,0 1 1,0 5-1,0 2 0,0 1 0,1 1 1,2 3-1,2 4 0,0 2 1,1 1-1,-1 1-83,0-1 0,3-1 1,-1-1-1,0-1 55,1 1 1,-2-3 0,2 0 0,-1 0-36,-2-4 0,2 3 0,-3-1-19,-2-1 1,0-2 0,-2 0 0,0-1 7,0 0 1,-2-4-1,0 1 1,-3-1-43,-1 0 1,2 1 0,-4-4 0,0 0-341,-2 1 530,-1-4 0,-1 4 0,1-5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44:02.68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1 358 8355,'11'-6'-173,"5"-4"0,-2 8 0,4-5 0,2 3 372,1 1 1,2-2 0,-1 1-144,0 2 0,1 1 0,-1 1 15,0 0 1,1 0 0,-2 0 0,-1 0 0,-2 1 26,2 3 1,1-3 0,2 3-160,-1-3 1,0 3-1,2-1 1,1 0-1,1-2 65,-1-1 0,2 4 0,0-1 0,2 0 4,2-2 1,1-1 0,2 0 0,-1 0 9,1 0 0,0 0 0,0 0 0,2 0 0,3 0 19,1 0 0,-3 0 0,4 0 25,1 0 1,2 0 0,0 0 0,1-1-17,0-3 1,-1 3-1,1-3 1,-1 3 4,-3 1 0,6 0 0,-1 0-21,3 0 1,-4-4 0,2 1 0,1 0-48,-2 2 1,3 1-1,0 0 1,-1 0-1,-1 0 1,1 0 33,-1 0 1,-3-1 0,6-2 3,-4-1 0,4 1 0,-8 3 0,0 0-10,2 0 0,-2 0 0,0 0 1,-2 0-6,-2 0 1,1 0 0,-3 0 0,3-2 13,0-1 0,-1 1 0,1-1 1,1 1 7,0 2 0,1 0 1,3-1-6,1-3 0,-3 3 0,1-3 1,0 3-1,-1 1-22,2 0 0,-2-3 1,-1-1-1,-2 1 0,-2 2 1,0 1-1,0 0 1,1 0-1,-1-1 0,0-2 1,0 0-61,1 0 69,-1 2 1,0 1 0,1 0-1,-2 0-6,-2 0 1,0-4-1,1 0 1,1 2 4,1 1 0,0 1 1,-2-2-1,1 0 1,1-2 0,2-1 0,-3 3-21,1-2 0,4-3 0,-2 2 1,-1 0-11,1 0 0,-1-3 0,-2 3 0,1 0 1,-1-1 10,-1 0 1,2 2 0,1-2 0,-2 0-6,-1 0 1,2 2 0,1-2 0,1 1 6,-1 2 1,5-2 0,-2 0 0,2 0 64,2 0 1,-2 0 0,-1 3 0,-2-2 12,-1 2 0,-1-3 0,-2 0 0,1 0-38,-1 0 1,1 0 0,-1 2 0,0 0-35,-4 0 0,1 1 0,-3-1-5,3-1 0,-4-1 0,0 3 1,-1-2-3,1 2 1,-4-1 0,1 1 0,-2-2-1,-2 0 4,0-1 1,1 4 0,-1-3 48,0 3 1,-3 0 0,-2-2-1,1 0 1,-1 0 0,2 2-1,-2 1 1,-1-1 0,-1-2-1,0-1 1,-1 2 0,-2 1 442,-1 1 1,-1-1-60,-2-3-441,2 3-442,-9-4 215,4 5 0,-4 0 0,2 1-151,0 3 1,6-3-646,-1 3 0,-2 2-293,1 1 993,-4-2 1,2 5 0,-5-4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46:22.13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Group>
    <inkml:annotationXML>
      <emma:emma xmlns:emma="http://www.w3.org/2003/04/emma" version="1.0">
        <emma:interpretation id="{ACF48CA6-97A8-464B-A706-55E3DDD31B63}" emma:medium="tactile" emma:mode="ink">
          <msink:context xmlns:msink="http://schemas.microsoft.com/ink/2010/main" type="inkDrawing" rotatedBoundingBox="12771,5972 16586,6006 16575,7273 12759,7239" hotPoints="16987,6726 14776,7309 12600,6605 14811,6023" semanticType="enclosure" shapeName="Ellipse"/>
        </emma:interpretation>
      </emma:emma>
    </inkml:annotationXML>
    <inkml:trace contextRef="#ctx0" brushRef="#br0">3779 481 8355,'0'-11'-352,"1"4"0,2-1 0,1 0 1,-2-2 350,-1-1 0,-1-1 0,0 1 88,0 0 1,0 4-1,-1-1 1,-1-1 0,-3-1-1,-2-1 1,0 0 0,0 1-18,-1 3 1,4-2-1,-2 4 1,0 0-1,0-1 1,-3 1-1,0-1-200,2-1 0,-3 5 1,2-2-1,-1 2 14,-3-2 1,0 2 0,-2-5 0,-2 1 75,-1 0 1,-2 2 0,-3-3 0,-1-2-17,1-1 0,0-1 1,-1 0 82,1 0 0,-4-1 0,0 1 0,1 0 0,0 1-18,-1 3 1,1-3 0,-5 2 3,-1-2 0,-1 3 0,-2 1 1,1 1-1,-2 1-16,-2-1 0,2 4 1,-2-3-1,2 2 2,1-2 0,-3 3 0,0-3 1,1 3-7,1 1 1,2-2 0,-1 0 0,1-2-6,-1 2 1,2 0 0,1 1 0,1-1 9,-1-2 0,2 0 0,1 3 3,0-3 0,1 3 0,2-3 0,-2 2-9,-2-2 1,3 3 0,-2-3 0,-1 3 0,0 0 4,-2-3 1,3 3 0,-2-3-57,-1 3 1,-3 1 0,-2 0 0,-2 0 0,-1 0 52,1 0 0,-3 0 1,2 0-1,1 0-10,-1 0 1,-2 0-1,4 0 1,1 0 58,1 0 1,2 0 0,-1 0 0,1 0 16,-1 0 0,2 0 0,2 0 0,3 0-29,-1 0 1,5 0 0,-3 0-26,2 0 1,0 0-1,0 0 1,-1 0-8,4 0 0,-2 1 0,5 1 1,-3 2-1,-2 0 15,1 1 0,0-3 0,-1 5-43,1-2 0,3-1 0,1-1 0,-2 2 0,-1 0 10,-2 0 0,1 2 0,1-2 0,1 0 10,1 0 1,2 3 0,-3-3 0,3 0 2,0 0 1,1 2 0,3-2 0,-2 0 5,1 0 1,2 2 0,0-3 0,1 0-10,0 1 0,-4-3 0,0 6-2,2 0 1,-1-1 0,0 0 0,-2 1 7,-1-2 1,-1 4 0,-2-4-1,3 1 1,0 1-5,-1 1 0,3-1 0,-2 1 11,1-2 0,0 0 1,2 1-1,-2 0 1,0 0-3,0 2 1,-3-2 0,4-1 0,1 2-2,2 1 0,-3-3 0,0 1 0,1 1-1,2 0 0,1 1 0,0-1 1,-1-1 23,1 0 1,0 2-1,-1 1 1,-2-1 31,-1-2 0,0 2 0,4-3-34,0 3 0,0 1 1,0-1-1,-1-1-19,1-2 1,1 1-1,2 2 1,1-2-1,1 0 29,0 1 1,3-3 0,0 1-57,1 2 0,2 1 0,0 1 0,0 0 0,0 0 24,0 1 0,4-1 0,1 0 0,0 0 6,0 0 1,4 0-1,-3 2 1,1 1 4,1 0 0,-4 1 1,2-2-1,-1 0 11,-3 2 1,3 0 0,-1-4 0,0 2-9,1 2 1,-4-3 0,4 3-9,0-2 1,-3-2 0,5 1 0,-1 2 1,0 1 0,-2 0 0,3-4 0,1 1 0,-1 2 0,1 1 0,-1 0 0,4-4 1,0 0-18,0 0 0,1 0 0,-1 1 0,1-1 5,3 0 0,-2-4 1,3 1-1,0 1-35,3 0 1,0 3 9,0-1 0,2-1 0,-1-2 1,4 0-1,2 1 0,0 1-11,1 1 0,-3-4 0,3-1 1,-1 1 23,0-1 0,0-2 0,-2 2 22,2-1 0,-2 0 0,3-3 0,-1 2 21,0-2 0,5 0 1,-1-2-1,2 0 1,2 0-10,-1 0 1,1 0 0,1-2 1,2-1 0,-2 1 1,2-1-1,-2 1 1,-2 2-20,1 0 0,-4 0 0,-1 0 0,1 0-15,-1 0 1,2 0-1,-5 0 1,0 2-18,1 1 1,-3-1 0,2 3 0,-2-2 8,-2 1 0,-3 1 0,-1-2 0,1 0 9,-2 0 0,4-2 0,-2-1 15,2 0 0,2 0 1,0 0-1,2 0 0,1 0 0,4 0 1,-4 0-1,0 0 1,1 0 1,3 0 0,1 0 1,0 0 5,-1 0 0,0 0 1,2 0-1,-1 0 0,-2 0-4,-2 0 1,3 0-1,-4 0 1,-1 0-2,-1 0 1,-2 0 0,0 0-1,-1 0-4,-2 0 0,1 0 1,-4 0-1,1 0-2,3 0 1,-2 0 0,0 0-1,1 0-1,-2 0 0,4 0 0,-2 0 1,2 0 1,2 0 0,-1 0 0,2 0 12,2 0 0,-3 0 0,3 0 0,-1 0 0,0 0-4,1 0 0,4 0 0,-4 0 2,-1 0 0,-2 0 0,0 0 1,-1 0-1,0 0 30,1 0 1,-2 0 0,-1 0 0,-2 0 3,2 0 1,-2 0-1,0 0 1,2 0-31,1 0 0,2-1 0,-2-2 1,-1 0-14,-2 0 1,1 1 0,2-1 0,-1-1-20,-1 2 0,-2-3 1,3 1-1,-1 2 23,0 0 0,1-1 0,0-2-43,-1-1 1,-1 2 0,5-4 0,-1 1 0,-1-1 22,-2 1 0,2 0 0,-2-5 5,2 1 0,-3 4 0,0-1 1,-1 0-1,-1-2 22,0-2 0,3 1 1,-4 0-1,-1 0 14,-2 0 1,-1-2 0,0 0-1,1-2 34,-1 1 0,0-3 0,-1-1 1,-1 0-1,-2-1 0,-3 0 0,2-3 0,-1 0 30,-3-1 0,0 0 0,-2-2-73,0-1 0,0 0 0,0 3 0,0 1 2,0 0 0,-4-1 0,-1 2 1,0 1-1,-1 2 6,0-2 0,2 2 1,-4 0-70,0-2 1,-6 4 0,-3 1 0,-3 2 0,-5 2 46,-2 0 1,-7 1 0,-6 1 0,-1 3 20,-1 1 1,-8-2 0,4 3 0,-1 2-14,1 0 0,-3 2 0,5 0 1,1 0-78,-1 0 0,-4 0 0,6 0 0,-1 0-179,0 0 0,1 0 1,-1 0-45,2 0 1,2 0 0,-4 0 89,2 0 1,5 5 0,-2 2 0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46:39.190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Group>
    <inkml:annotationXML>
      <emma:emma xmlns:emma="http://www.w3.org/2003/04/emma" version="1.0">
        <emma:interpretation id="{7117E8EF-A8EC-1949-8C6A-C31640D090FF}" emma:medium="tactile" emma:mode="ink">
          <msink:context xmlns:msink="http://schemas.microsoft.com/ink/2010/main" type="inkDrawing" rotatedBoundingBox="8233,9769 14605,9369 14686,10670 8315,11070" hotPoints="14560,9433 14630,10593 8409,10970 8338,9810" semanticType="enclosure" shapeName="Rectangle">
            <msink:destinationLink direction="with" ref="{0ED83BB0-0FDB-3E4E-9FA3-495EB98C43E7}"/>
          </msink:context>
        </emma:interpretation>
      </emma:emma>
    </inkml:annotationXML>
    <inkml:trace contextRef="#ctx0" brushRef="#br0">12 50 8355,'0'-11'-603,"0"-1"1,-1 3 949,-3 1-375,3-2 1,-4 14-1,6 0 1,2 6-1,0 3 1,1 2-11,1-1 0,-3 3 0,5 2 0,-2 1 24,-3-2 1,1 3 0,-1-2 0,2 2 25,-2 2 0,3 0 0,-1 2 0,0 2-5,1 2 1,-4-3 0,4 3 0,-1-1-7,-1 1 0,2-3 1,-2 2-1,1 0 1,-2-3 0,0-1 0,1 1 7,1 1 0,-1 0 1,-3-2-1,0 1 14,0 1 0,0 0 1,0-4-1,0 1 0,0-1-13,0 0 0,0-3 1,0-2-1,0 1-7,0-1 1,0-3 0,0 1 0,0-3-14,0-1 0,0-3 0,0-1-119,0 2 0,0-3-58,0 2 1,-1-6-486,-3 2 582,3-8 0,-9-7 0,4-6 1</inkml:trace>
    <inkml:trace contextRef="#ctx0" brushRef="#br0" timeOffset="2161">-66 27 7854,'0'-11'-87,"0"0"0,3 4 0,2 0 0,2 1 0,1 1 0,2 0 69,1 3 1,4-3-1,1 1 1,1 2 31,-1 0 0,4-1 0,-3-1 0,2 1-12,-1 2 1,1 1 0,5 0 0,0 0 35,2 0 0,2 0 0,-3 0-39,1 0 0,1 0 0,-2 0 0,2 0 1,2 0 3,2 0 1,1 0 0,2 0 0,-1 0-22,1 0 1,3 0 0,0 0 0,-1 0 16,-1 0 1,2-3 0,1-1 0,-1 1-8,1 2 0,2 1 1,5 0-1,-2 0-19,-2 0 1,8 0 0,-2 0 0,3 0 3,-2 0 1,3 1-1,0 2 1,1 1-19,0-2 0,0 3 1,4-1 28,0-2 1,-5-1 0,-1-1 0,0-1 2,2-3 1,-4 3 0,2-4-1,1 2 1,0-2-3,3-2 1,-3 0 0,6-3 25,-3 2 0,-2-1 0,4 2 0,0 0 0,0-1-21,0 0 1,0 2 0,-2-1-1,0 1 3,-2 0 1,-4 2 0,3-2 0,-1 0 6,-3 0 0,-1 3 1,0-2-1,0 1 29,-1 1 1,4-1 0,-5 3 0,1-2-24,2-1 1,-4 1 0,-2 3 0,1 0 0,2-2 0,-1 0 0,0-2 0,-4 2 0,1 1 10,0 1 1,-3 0 0,3 0-39,-2 0 0,3 0 0,-2 0 0,-1 0 1,2 0-1,0 1 0,1 1-33,-1 2 1,2 0 51,-5-4 0,4 0 1,-4 0 11,-1 0 0,-1 0 1,0 0-1,0 0 21,-2 0 0,5 0 0,-6 0 0,4-2 22,0-1 0,4 0 0,-1-3 1,2 0-55,0 0 0,0 2 0,4-2-2,0 1 1,-4 0 0,0 2 0,1-2 26,2-1 1,-3 2 0,-2-2 0,1 1 0,-1 1-11,-1-1 1,1 4 0,-3-2-1,1 0-10,-1-1 1,2 3 0,0-3-1,-2 3-14,-2 1 1,0-4-1,0 1 1,-1 0 2,1 2 0,-1 1 1,1 0-1,-2-1 2,-2-3 0,1 3 1,-4-3-1,0 3 14,1 1 0,2 0 1,-6 0-1,-1-1 38,-3-3 1,-2 3-1,3-3-19,-2 3 1,-3 1 0,-5 0 0,1 0-26,-1 0 0,0 0 0,0 0 7,0 0 0,-3 0-50,-1 0 1,-3 0 5,3 0 33,-4 0 1,2 0-3,0 0 1,-3 0 0,5 1-17,-3 3 0,4-2 1,-3 4-11,1-1 0,-2 4 0,3-3 0,1 2 5,-2-1 0,4 0 0,-3 5 0,3 0 0,1 2 3,1 1 0,-1 3 1,0-2-1,0 2 14,0 2 1,1 1 0,-1 2-1,-1 2 15,-3 1 0,2 4 0,-4-4 1,0 0 10,0 2 1,-2-4 0,-1 5 0,0-2 2,2-2 1,0 3 0,-4-2 0,0 0-10,0 1 0,0-3 1,0 2-1,0-3 7,0 0 0,-2 3 0,0 0-17,-2-1 1,0-2-1,4 0 1,0-1-1,0 0 0,0-3 1,0 0-1,0-1 1,0 1-4,0 0 1,0-6 0,0 2 0,0-1-12,0 1 0,0-3 0,0 3 0,0-3 3,0 0 1,0-1 0,0 0 0,0 0 0,0 0 0,-1 1 0,-1-1 2,-2 0 0,-5 0 0,2-1 7,-3-3 0,2 2 0,1-4 0,-2 0 3,-1 0 1,-1 0 0,-1-2 0,-2 0-8,-1 0 0,-3 2 0,1-2-12,0 0 1,-2-2-1,-4-1 1,-3 0 0,-4 0-34,-2 0 0,-2 4 0,-1 0 0,-2-2-52,-4-1 0,-2-1 0,-3 0 0,0 0 35,1 0 0,-6 0 0,5 0 0,-2 2 12,-2 1 1,-4-1 0,2 1 0,-2-1 11,-2-2 1,0 3 0,0 1 0,0-2 4,0 0 1,-1 1 0,0 1 0,0-1 20,2-2 1,5 0 0,-1 2 0,1 0-29,-1 0 1,-2-2 0,-2-1 85,-1 0 1,0 0 0,0 0 0,0 0 5,0 0 0,3 0 0,-1 1 1,0 2-1,-1 0-50,-3 0 0,2-2 1,-4-1-1,3 1 0,0 2 1,-3 1-1,-2-2 0,0-1 1,2-1-1,3 0 0,1 2 1,0 0-1,2 2-35,1-2 1,-1 0 0,3-2 3,0 0 0,-4 3 1,4 1-1,0 0 18,3 1 0,-2-3 1,2 4 4,1-1 0,-3 0 1,0-2-1,1 2 8,-1 1 0,0-3 1,3 1-1,-1 0 1,0 0 8,2-2 1,2 3 0,-1-1 0,0-1 4,1-2 1,0 0 0,2 2 0,2 0-4,2 0 1,-3-2-1,3-1 1,4 0-18,2 0 0,-2 4 1,3-1-1,1 0-48,1-2 1,-1-1-1,3 0 1,0 0 25,-1 0 0,-1 0 0,1 0 1,1 0 22,0 0 1,-7-1 0,3-2 16,0 0 0,4-1 0,-2 4 1,1-1-18,-1-3 1,0 3 0,-2-3 0,2 3 10,-2 1 1,3 0-1,1 0 1,1 0-1,0 0 21,1 0 1,1 0 0,1 0 0,-2 0 13,-1 0 1,0 0 0,3 0 0,1 0-5,0 0 0,-1 0 0,0 0 0,-2 0-29,-1 0 0,0 0 0,3 0 1,0 0-32,-3 0 0,2 0 0,-3 0 0,1 1 9,-1 3 1,1-3 0,4 3 0,0-2 2,-1 2 0,1-3 1,0 3-1,0-3 0,4-1 0,0 4 1,5 0 16,-2-2 1,-4-1 0,4-1 0,2 0 0,-1 0 16,-1 0 0,3 0 1,-3 0 150,2 0 1,2-3 67,0-1 0,3-4-217,1 5 1,5-2-982,-2 1 744,3 3 0,1-3 8,0 8 0,0-2 0,1 4 1,3 1 55,3-1 0,3-4 0,1 3 1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46:56.992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Group>
    <inkml:annotationXML>
      <emma:emma xmlns:emma="http://www.w3.org/2003/04/emma" version="1.0">
        <emma:interpretation id="{A8647034-C24B-A441-84F2-14E2F45D0F1B}" emma:medium="tactile" emma:mode="ink">
          <msink:context xmlns:msink="http://schemas.microsoft.com/ink/2010/main" type="inkDrawing"/>
        </emma:interpretation>
      </emma:emma>
    </inkml:annotationXML>
    <inkml:trace contextRef="#ctx0" brushRef="#br0">1946-145 8355,'0'-11'0,"0"0"-476,0 0 478,0-1 15,0 1 1,-5 5-1,-3 2-7,-2 3 1,-1 1-1,0 0 1,0 0 37,0 0 0,-6 5 0,0 1 0,-2 2-7,1-1 0,-1 2-41,-3 6 0,4-3 0,2 3 0,1-3-31,0 0 0,1 0 0,2 2 0,1 1-34,0-2 0,5 0 0,2-2 0,3 0 0,1 0 1,0 0-46,0 1 0,1-1 0,3-1 56,3-3 1,8 3 0,3-4 0,0 2-9,1-1 1,3-4-1,5 2 1,2-2-1,1 1 11,-2-1 0,3-1 1,-3 1-1,-2 0 32,-3 0 0,1-2 1,-9 0-41,-1 3 141,-7-3 1,-3 8-1,-8-4 1,-5 0 10,-4 0 0,-1 4 0,-5-3 1,0 1-37,-3 1 0,-1-2 1,-2 3-1,-1-3 0,1 0 1,0 0-7,-1 3 0,3-4 1,-2 0-1,4-1-320,2-1 0,5 1-275,-1-4 293,3 0 0,6 0 0,1 0 1</inkml:trace>
    <inkml:trace contextRef="#ctx0" brushRef="#br0" timeOffset="245">2136 23 7510,'-11'0'0,"-1"0"0,1 0 0,0 0 395,0 0-316,0 5 0,4-3 0,2 4 1,2 1-107,-1-1 0,0 1 0,4 5 1,0-1-1,0 0 0,0 0 0,0 1 1,1 2-1,2 1 0,2-1-184,1-2 1,0-1-94,2 0 1,2 1 0,-3-1 80,3 0 1,-4 5 0,-1 2 0</inkml:trace>
    <inkml:trace contextRef="#ctx0" brushRef="#br0" timeOffset="424">2113 23 8355,'-7'-4'-715,"-1"0"0,6 2 0,-1 6 596,6 3 0,3-2 0,5 0 0</inkml:trace>
    <inkml:trace contextRef="#ctx0" brushRef="#br0" timeOffset="2173">2225 68 8355,'-6'1'21,"2"2"0,3 0 1,2 4 84,3 2 1,-3 1-147,3 1 0,1 0 0,-1 1 0,-1-1 0,1 1 1,1 2-15,1 1 0,-2 0 1,2-4-84,-1 0 1,3 0-1,-3 0-98,1 1 240,-4-6 0,8-1-2,-2-5 0,-3-1 0,0-3 0,-2-4 22,1-2 0,1-2 0,-3-2 25,2-1 0,0 0 1,-3 4-1,2 0-10,0 0 1,2 0-1,-2 0 1,1-1 148,-2 1 1,3 0 193,-1 0-416,4 5 0,-5 1-49,4 5 0,-4 1 1,1 3 36,-3 3 1,0-1-1,2 2 1,0 0 1,0 2 0,2 2 1,-2-1-1,1 0-21,1 0 0,-2 0 11,4 0 1,-3-1-1,2-1 1,0-3-53,0-1 0,-2-1 101,4-4 1,-1 0 0,3-1 0,-1-3-1,-3-3 9,-1-3 25,4-2 0,-8 1 0,4-1 0,-1-2 61,-1-1 0,5 0 1,-3 4-7,1 0 0,-2 0 0,2 0 88,-1 0 1,2 3-142,-3 1 0,1 4-43,-1-1 0,-3 4 1,3 4-1,-3 4-14,-1 2 1,0 4-1,1 3 1,2-1-5,0 0 1,2 3-1,-2-5 1,2 0-23,1-2 0,1 0 0,5-1 0,-1-1 8,0-3 0,5 2 0,3-5 0,2-2-103,1-1 0,4-1 1,0-1 104,-1-3 0,-1-2 1,-3-5-1,-1 0 44,-2 0 1,-4-4 0,2-1 0,-1-1 0,-1 1 99,-4 3 1,1-3 0,-5 1 0,0 1 21,-2 2 1,1 0 0,-1 1 0,-2 0 58,0 0 1,-2 3-1,-2 2-129,-1 1 1,0 1-87,-4 4 0,4 2 0,-1 1 0,2 5 26,-2 2 0,3 2 1,-3 3-1,3 4-12,1 2 1,0 5-1,0 0 66,0-1 1,0 3 0,0 1-1,0 1 11,0 0 0,4-2 0,-1 2 0,1-3-118,1 1 1,-4-5 0,4 3 0,-1-2-1,1-3 12,1-2 1,-3-3 0,2-5 0,-2 0 0,1-2 0,-1-5 0,-2-8 83,-1-5 1,0-7-1,0-3 1,0-2-174,0-1 0,0-4 0,0-1 1,0-1 1,0 1 0,4-8 0,-1 2 103,0-2 0,2 3 1,0 0-1,0 0 27,0 1 1,2 4 0,-2-2 0,0 2 0,1 3 82,0 4 0,1 1 1,1 4-1,0 1-68,1 2 1,0 2 0,3 1 0,-1 3-39,0 1 0,4 1 0,0 4 0,-3 1-47,-3 3 0,1-2 0,-4 7 1,0 2-57,-2 3 1,1 5 0,-1-3-1,-2 1 82,-1 3 0,-6 0 0,-2 0 0,-3-3 88,-1-1 1,0 3-1,0-4 18,-1-1 0,1-3 1,0-3 191,0 0 1,3-6-110,1 2 1,6-8-1,1-3 1,6-4-159,4-4 0,6 1 1,3-4-1,3-2-28,4-1 0,-1-2 0,3 0 0,0-2-35,-3-1 1,2 0-1,-1 3 1,-1 0-8,-1-3 0,-7 3 0,-2 0 0,-3 3 205,-1 0 0,-4 4 0,-4 1 124,-1 2 0,-4 2-195,-1 0 0,-5 5 0,-5 2 0,-2 3 1,0 2 44,-1 3 0,2 3 1,-4 7-72,2 1 0,1 5 0,4-2 0,1 3 0,2 2-16,0-1 1,6 0 0,-2 1 0,3-1 1,1 1 0,3 3 0,2 0 0,2-3 4,1-3 0,2 1 0,1-3 1,1-1-46,-1-2 0,0-3 0,1 0 0,2-2 0,2-2 0,2-2 1,1-1-1,1-2 0,0-2-204,-1-1 1,-2 0 204,2 0 1,2-2 0,-4-3-1,1-5 1,-3-1 0,-3-3-1,-2 1 1,-1 0 113,-2-2 0,-4 1 1,0-3-1,-1-1 0,-2 2 24,0 0 0,0 0 0,0 2 0,-2-1-42,-1 2 0,-2 4 1,-4 3-1,2 0-31,-2-1 1,-1 5 0,-1-2 0,0 3-6,-1 1 1,2 1 0,2 3 0,0 3-40,0 3 0,-2 5 0,0 1 0,2 2-11,5 2 0,-2 1 0,1 1-59,1 1 0,2-5 0,1 1 0,1-1-41,3 0 1,2 2-1,5-4 1,1 0-1,0 0-141,3-2 1,2-3 0,7-2 0,1-2-133,1 2 0,10 1 0,-1 1 1</inkml:trace>
    <inkml:trace contextRef="#ctx0" brushRef="#br0" timeOffset="3720">4685 12 8355,'-8'-5'-902,"1"-3"1018,4-2 1,-2-1-1,5 0 1,0 0 191,0 0 1,0-1 0,0 1-278,0 0 0,-1 5-76,-3 2 1,2-1 0,-6 1 0,0 2-23,-2 1 1,-3 1-1,-2 0 1,-2 1 0,-2 3-1,0 2 23,-5 0 1,2 5 0,-3-1 4,5 4 0,0 1 1,5-3-1,1 2 0,3 1-31,4-2 0,-2 0 0,5-2 1,2 0-7,1 0 1,2 1 46,3-1 1,2-1 0,5-3 0,1-3 55,3-3 0,-1-1 1,5 0-36,0 0 1,-1-1 0,-1-3-1,-1-3 13,-2-3 0,2-1 1,-1-2-1,0-1-24,1 0 0,-3-6 0,1 2 0,-1 0 1,-2-1-1,0-2 6,0-4 0,-1 1 0,-1-2 0,-3 3 38,-1 0 0,-1 2 0,-4 1 20,0 2 0,0 3 1,-1-3-1,-3 2 44,-3 3 1,0 0 0,0 2-1,-2 1-21,-1 3 0,-1 2 0,0 5-48,0 0 1,0 5-1,-1 2-26,1 3 0,0 6 1,0 3-1,0 3 11,-1 4 0,5-2 0,1 3 1,1-1-19,2 0 0,-2 2 0,2-3 0,0 1 0,2-2 0,2-1-10,3-5 0,0 2 0,6-4 0,2 1 0,2-1 0,2-4 0,2-2-96,4-2 0,0-5 0,2 4 0,0-2 44,2-3 0,4-1 1,-2-1-1,-1-1 0,0-1 1,-2-3-50,-1-2 1,-7 0 200,-2-4 1,-3 0-1,0-1-19,-1 1 1,-5 0 0,-2 0 0,-3 0 0,-1-1 33,0 1 1,0 0-1,-1 0 1,-3 1-18,-3 3 1,-3-2 0,-2 4-39,1-1 1,0 3 0,0-1 0,0 3-29,0 1 0,3 0 0,1 1-1,-2 3 0,3 1 0,-1 4 0,3-2 16,1 2 0,2 1 0,2 0 1,2-1-1,0-2 0,6-1 0,0 3 0,3-3-60,3-1 1,5 3 0,-2-5-20,4 0 0,0-2 0,0-1 0,1 0-52,-1 0 0,0 0 0,1 0 1,-1-1 58,0-3 0,0-2 0,-3-5 0,-1-2 0,-2 0 0,-2-4 40,-2 0 0,-1-2 0,0-3 0,1 0-12,-1-1 1,-4-3 0,-1 0 0,-1 0 103,-2-1 1,-2 2 0,-1-4-4,0 2 1,-1 1-1,-2 5 1,-2 2-1,0 3 166,1 0 1,-5 7-220,1-2 0,-2 7 1,-1 2-30,0 4 1,0 6-1,0 7 1,0 4 0,-1 6-1,2 5 43,3 2 0,-2 7 0,6 1 0,0 1 0,2-2 2,1 0-47,0 3 1,0-7 0,0 2 0,0-2-1,1-1-95,3-1 1,-2-1 0,4-2 0,1-4-34,-1-2 0,-2-3 0,2-1 1,-1-3-170,-3-1 1,3 3-64,-1-4 1,5 0-1,-3-4 1</inkml:trace>
    <inkml:trace contextRef="#ctx0" brushRef="#br0" timeOffset="3721">5143 0 8355,'-6'-5'-85,"1"-1"1,6-4-1,3 3 1,4 2 151,6 0 0,0 4 0,3-3 0,1 1-68,-1 0 0,0 0 1,3-3-40,-1 1 1,-4-2 0,2 2-1,1 0-17,-1 0 0,-3-4 0,1 3 0,-3-2 0,-1 1 15,0-2 1,-1 3 0,-1-1 23,-2-2 0,-3 3 50,4-2 1,-6 4-14,2-3 0,-4 5 14,-4-2 0,-2 8 1,-4 3 26,2 3 0,-1 1 0,2 2 0,1 0-5,2 2 1,-1 5 0,2-3-82,0 1 0,2 3 0,1-4 0,0 2-94,0 0 0,1-2 0,2 2 0,2-5 0,1-1-92,3-2-198,0 0 0,3 5 0,-1 2 0</inkml:trace>
    <inkml:trace contextRef="#ctx0" brushRef="#br0" timeOffset="4277">5557-279 7084,'0'-11'0,"1"1"0,3 4-338,3 6 1,3 5-1,1 6 1</inkml:trace>
    <inkml:trace contextRef="#ctx0" brushRef="#br0" timeOffset="4278">5635-212 8355,'-6'0'-1183,"-1"0"1542,4 0 1,2 1-231,-3 3 1,3 2 0,1 5-87,0 1 0,0 2 0,0 1 1,0 0-70,0 1 1,0-2 0,1 3 0,1 1-54,2-1 1,0-3 0,-4 1 0,0-3-167,0-1 1,0 1 145,0-1 131,0-5 0,0-2-44,0-8 0,3-2 0,2-5 1,2-1-1,1 1-31,2 0 1,3 0 0,0-2-1,2 0 19,-1-2 1,-2 4 0,1 3 0,-1 0 17,-1-2 1,3 0 0,-7 1 23,3 2 0,2 0 1,-2-1 81,-3 0-146,-2 6 0,-1-2 0,-1 8 47,0 3 0,-2 3 0,-1 1 45,0 0 0,0 1 1,0-1-1,0 0-21,0 0 0,0 0 0,0 1 0,0-1 0,0 0-99,0 0 0,0 0-204,0 0 1,1 1 9,3-1 1,-3-5-1,4-1 1</inkml:trace>
    <inkml:trace contextRef="#ctx0" brushRef="#br0" timeOffset="4509">5926-156 8355,'11'-5'109,"0"4"1,-4-4-1,0 6-41,-2 3 1,-2 2 0,-3 6 0,0 2-282,0 1 0,0 0 1,0-3-1,0 2-190,0 1 1,0 0 0,0-4 110,0 0 1,5 0-1,1 0 1</inkml:trace>
    <inkml:trace contextRef="#ctx0" brushRef="#br0" timeOffset="4970">6071-514 8355,'5'-15'-141,"2"0"118,3 5 0,-2 2 0,-2 3 0,0 0-71,0 0 0,-3 2-180,1 7 1,-3 2 0,-1 5-72,0 1 0,0-1 0,0 0 0</inkml:trace>
    <inkml:trace contextRef="#ctx0" brushRef="#br0" timeOffset="5372">6172-201 8355,'1'-10'-46,"2"3"0,4-2 52,4 5 0,0-1 0,0 3 0,0-2-49,1 2 0,4 0 0,1 2 0,2 0 0,-2 0-160,-1 0 1,4 0-1,-1 0 1,1 0 57,-2 0 0,3 4 1,-3 0-1,0-2-706,1 0 826,-5-2 1,7 0-1,-4 0 1</inkml:trace>
    <inkml:trace contextRef="#ctx0" brushRef="#br0" timeOffset="4971">6194-525 8355,'1'-7'201,"3"-1"-125,-3 6 1,9-3-1,-4 6 1,2 1 0,-2 5-1,0 1-296,0 5 1,-3 5-1,1 1 1,-3 3 72,-1 4 1,0 2-1,-1 4 1,-2-1-16,-1 0 1,-3 4 0,3-7 0,2 1-2,0-3 1,2-2-1,0-3 1,0-1-326,0-2 479,0-4 1,0 2-1,0-5 1</inkml:trace>
    <inkml:trace contextRef="#ctx0" brushRef="#br0" timeOffset="5373">6563-257 8355,'0'-6'-1657,"0"-4"1465,0 3 1,-5 1 418,-3-2 0,0 4 0,-1-2-69,2 1 0,3 1 1,-4 4-108,0 0 1,-1 2 0,0 1 0,3 5-1,1 2 0,1 2 0,4 2 0,0 1-28,0-2 1,0 1 0,0 0 0,0 2-202,0 1 0,0-2 0,2 3 0,0-2-86,2-3 0,3 0 1,-2-3 78,1-3 0,2 3 0,3-4 0</inkml:trace>
    <inkml:trace contextRef="#ctx0" brushRef="#br0" timeOffset="5563">6574-391 8238,'0'-11'135,"0"5"1,0 0-337,0 2 0,0 4 0,0 0 0,1 5-292,3 1 0,2 4 0,5-4 1</inkml:trace>
    <inkml:trace contextRef="#ctx0" brushRef="#br0" timeOffset="6466">6742-313 8294,'0'-6'106,"0"2"0,0 8 1,0 4-1,-2 2 1,0 1-1,-2 0 0,2 0-320,0 0 0,2 0 0,0 1 0,2-1 76,1 0 1,4 0 0,5 0 0,2 1 47,1-1 1,5-4 0,-2-1 0,3 1 0,2-2-39,-1 0 1,0-2 0,-1-3 107,-2 0 1,-1 0-1,-5-1 1,1-3 20,-4-3 0,0-3 0,-5-1 0,0-2 231,0-2 0,-3 3 0,-6-4 1,-2 1-1,-3-1-40,-2-2 1,3 4-194,-7-5 1,1 5-1,0-1 1,-1 2-1,2 0-102,0 2 1,2-3 0,0 7 0,0-2-79,0 2 0,3 2 1,1 4-138,-2-3 0,0 4 0,2 0 159,3 6 0,3 4 0,1 1 1</inkml:trace>
    <inkml:trace contextRef="#ctx0" brushRef="#br0" timeOffset="6467">7122-380 8355,'0'-11'14,"1"5"115,3 2 1,-2 3 321,6 1 1,-5 0-350,5 0 1,-6 1 0,2 3 0,-3 3-224,-1 3 1,0 5 0,0 1 0,0 2 5,0 2 0,0-3 0,-1 0-46,-3 0 1,3-1 0,-4-3 0,1 2 36,1-1 0,-5-2 91,5 0 195,-1-6 1,4-6 0,0-8-189,0-2 0,0-1 0,1 0 0,3-1-103,3-3 1,3 1 0,3-3 0,1 1-27,5 2 0,2-2 0,3 0 0,1-1 65,1 1 0,4-2 0,-4 3 1,-2 1 138,0 2 1,-5 0 0,-2 3 276,-1 1 1,-1-1 0,-5 4-192,-2-1 0,-3 5 0,-5 1 0,-2 6-36,-1 4 1,0 3 0,-4 1-1,-2 5-72,-1 2 0,-1 5 0,0 2 0,-1-1-130,1 0 0,1 3 0,2-4 0,1-1-6,2-1 0,-2-6 0,3 0 0,2-2 53,1-3 0,1 0 0,0-2-263,0 0 0,0 0 0,0 1-526,0-1 667,0-5 1,-5 4 0,-2-4 0</inkml:trace>
    <inkml:trace contextRef="#ctx0" brushRef="#br0">0 112 8355,'7'-1'-224,"-4"-3"1,-1-3 777,-2-3 0,0 2-573,0 1 0,1 4 1,3 0-1,4 2 0,5 1 1,4 0-1,3 0 0,6 0 1,4 0-46,5 0 0,7-2 1,1 0-1,5-3 21,-1-1 1,5 3 0,1-2-1,4 1 15,2 1 0,-7-2 0,5 2 0,-1 0 1,-5 0 5,-4 2 0,0 0 0,-7-2 1,-1-1-5,-6 2 0,-1 1 0,-7 1 0,-2-2 26,-3-1 1,-7 1 0,2-1-77,-2 1 0,-2 2-26,0 0-136,-5 0 0,-2 0-479,-8 0 488,3 5 1,-9 2-1,4 4 1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47:04.402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Group>
    <inkml:annotationXML>
      <emma:emma xmlns:emma="http://www.w3.org/2003/04/emma" version="1.0">
        <emma:interpretation id="{5593BCD5-117C-CB4B-B63F-82C334C427BA}" emma:medium="tactile" emma:mode="ink">
          <msink:context xmlns:msink="http://schemas.microsoft.com/ink/2010/main" type="inkDrawing"/>
        </emma:interpretation>
      </emma:emma>
    </inkml:annotationXML>
    <inkml:trace contextRef="#ctx0" brushRef="#br0">12 302 8355,'-6'-5'59,"1"3"1,5-6 0,1 1 0,2-1 557,0 1 1,6 4-432,-2 0 1,3-2-1,2 1-217,-1 1 0,4 2 0,1 1 0,1 0 0,3 0-74,1 0 1,10 4-1,3 0 1,2-1 12,2 2 1,-2-2 0,7 3 62,3-1 1,-1 0 0,8-2 0,0 0 11,2 0 1,3-2 0,3-1 0,4 0-1,-2 0 42,-1 0 0,3 0 0,-1 0 0,3 0 16,0 0 1,12-4-1,-5 1 1,3 0 3,-1 2 1,0-3 0,-5 0 0,-1 2 8,2 1 1,-7-3-1,3 0 1,-1 2-2,-1 0 1,4 2-1,-6 0 1,3-1-53,0-3 0,2 3 0,-8-3 1,1 3-1,2 0 0,3-1 1,4-3-1,1 0 0,2-2 31,0 1 0,-2 2-64,10-3 0,-5 3 0,-1-3 1,1-1-1,-1 2 23,1 2 1,-4-1 0,2 0 0,-2 1 38,-4-1 0,3-3 0,-4 4 0,2 1 0,2-1 0,-1 0 0,1 0 0,2 1 0,-1-2 0,-2 0 0,-4-1 0,-3-1 0,1 0 46,1 1 1,2-4 0,0 2-36,-1-2 1,2 3 0,-11-1-77,-3 0 1,-4 2 0,-8-1-1,-1 1 36,-1 0 1,-5 3 0,2 0 0,-5 1 14,-3 2 1,-1-1-1,-5-1 1,1-2-1,-2 2 10,-3 0 0,-6 2 0,4 0 0,-2 0-62,-2 0 0,-2 0 0,-1 0-254,0 0 0,-3 0-238,-1 0-297,-4 0 470,2 5 1,-9-2-1,-1 3 1,-2 0-35,-6 0 0,-2-2 0,-5 2 28,2-1 313,-1-1 1,-3 1 0,-1 1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5-01T16:13:13.618"/>
    </inkml:context>
    <inkml:brush xml:id="br0">
      <inkml:brushProperty name="width" value="0.09086" units="cm"/>
      <inkml:brushProperty name="height" value="0.09086" units="cm"/>
    </inkml:brush>
  </inkml:definitions>
  <inkml:traceGroup>
    <inkml:annotationXML>
      <emma:emma xmlns:emma="http://www.w3.org/2003/04/emma" version="1.0">
        <emma:interpretation id="{B0DC2895-7EA4-7E43-8981-8F5B3C996111}" emma:medium="tactile" emma:mode="ink">
          <msink:context xmlns:msink="http://schemas.microsoft.com/ink/2010/main" type="inkDrawing" rotatedBoundingBox="6572,8107 9079,8002 9084,8110 6576,8215" shapeName="Other"/>
        </emma:interpretation>
      </emma:emma>
    </inkml:annotationXML>
    <inkml:trace contextRef="#ctx0" brushRef="#br0">1 158 8355,'0'5'-401,"0"-5"0,0-6 509,0-4 1,1 0 0,1 1 0,3 3 0,1 1 0,3 2 0,0 1 0,0-1-73,-2 0 1,1-1-1,3 4 1,0-1-1,2-2 1,0-1-1,2 2 1,0-1 55,2 0 1,0 1-53,6-1 1,-1 0 0,0 1-1,2-3 21,2-2 1,-1 5 0,5-3-20,2 0 0,1 4 1,3-4-1,2 1-27,-2 0 1,3 0 0,-1 4 0,1-1-1,1-1 1,-1-2 0,0 1 0,-3 2 0,-1 1-1,-2 0 1,1 0 0,0 0 0,-1 0 0,1 0-1,0 0 1,0 0 0,-1 0 0,1 0 0,0 0-1,-1 0 1,2-1 0,2-2 0,0 0 0,-1 0-1,0 1 1,1-1 0,-1-1 0,-1 2 0,-3 1-1,1 1 1,-2 0 0,1 0 0,1 0 0,1 0-1,0 0 59,4 0 0,-6 0-72,6 0 0,-9 0 0,4 0 0,-2 0 0,-2 0 0,-1 0 0,-2 0 22,0 0 1,5 0 0,-2 0 0,0 0-22,-3 0 0,1 0 0,1 0-7,1 0 1,-4 0 0,1 0 0,-3 0 3,0 0 0,-4 0 0,-2 0 0,1 0 0,-2 0 0,0 0-51,-2 0 1,-2 0-1,0 0 1,-1 0-1,0 0 1,0 0-455,0 0 0,-3 0 138,-1 0 167,-4 0-127,2 0-212,-5 0 0,-5 1 158,-3 3 1,-2-3-1,-1 3 364,0-3 1,-5 4 0,-2 1 0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47:15.421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Group>
    <inkml:annotationXML>
      <emma:emma xmlns:emma="http://www.w3.org/2003/04/emma" version="1.0">
        <emma:interpretation id="{D30906D7-1992-D248-8A4B-D7A6E8D3A0FF}" emma:medium="tactile" emma:mode="ink">
          <msink:context xmlns:msink="http://schemas.microsoft.com/ink/2010/main" type="inkDrawing"/>
        </emma:interpretation>
      </emma:emma>
    </inkml:annotationXML>
    <inkml:trace contextRef="#ctx0" brushRef="#br0">648 1208 8355,'-7'-4'-476,"1"-1"1,0 0 249,-1 0 0,4-3 0,-5 5 0,0 0 264,-2 2 0,2 1 1,1 0-1,-1-1 1,1-2-1,-1 0 1,0 0 1,1 2 0,1 2-121,1 3 0,0-3 68,2 3 1,0 1 148,-4-2 1,3 1 133,-4-4 0,5 0-77,-5 0-156,6 0-54,-3 0 49,5 0-55,5 0 0,1 0 0,5 0 0,0 0 1,1 0 16,-1 0 1,0 0 0,0 0 0,1 0 10,3 0 0,2 0 0,2 0 0,0 0-3,1 0 0,-3 0 1,2 0-1,1-1-1,1-3 0,1 3 0,1-3 0,-2 3-7,-3 1 0,6 0 0,-4 0 0,0 0-17,1 0 0,0-4 0,1 1 7,1 0 1,-1 2-1,0 1 1,1 0 5,-1 0 1,0 0 0,2 0 0,1 0 0,2 0-12,2 0 0,-1-1 0,5-2 1,-2-1-7,0 2 1,5 1 0,-4 1-1,4 0 3,0 0 0,-1 0 0,-2 0 0,1 0 3,0 0 1,-1 0-1,1 0 1,-1-2-3,1-1 1,-4 1 0,-1-1 0,2 1 25,2 2 1,-1 0 0,-1 0-21,-1 0 1,-4 0 0,3 0 0,-1 0 2,1 0 1,-3-3-1,2-1 1,0 2 10,-4 0 1,0 2-1,-3 0 1,-1-1-1,-1-1-8,1-2 0,-3 0 0,2 4 0,-1-1-12,0-3 1,3 3 0,-3-3 0,4 3-16,0 1 1,0 0 0,1 0 0,-1-1 20,0-3 0,4 3 1,0-3-1,-1 3 20,-1 1 0,2 0 0,0-1 1,-1-2-24,-1-1 0,2 1 1,0 3 28,-1 0 1,2 0-1,0 0 1,2 0-15,2 0 0,-3-4 1,2 0-1,1 2-4,2 0 1,0 2-1,1 0 1,-1-1-1,1-1 0,-1-2 1,1 0 0,-1 4 0,1 0 0,-1 0 0,0 0 0,-2 0 0,-1 0 2,1 0 1,0 0 0,-2 0 0,-1-1 5,-1-3 0,0 3 1,5-3-1,-4 3 2,-1 1 1,3 0 0,-1 0 0,1 0-6,1 0 0,2 0 1,-5 0-1,0 0 1,2 0 0,2 0 0,-2 0-20,-4 0 1,1 0 0,1 0 0,-1 0 17,0 0 1,1 0 0,-3 0 0,2 0 0,0 0-1,1 0 1,1 0 0,-1 0 0,-1 0 3,0 0 0,4 0 0,-1 0 0,1 0 1,-1 0 1,1 0 0,-4 0 0,1 0-1,-1 0 1,3 0 0,-3 0 0,1 0 2,-1 0 0,3 0 0,-3 0 0,0 0 22,1 0 0,-2-1 0,-3-2-15,4 0 0,-4-1 1,3 4-1,-2 0-1,-2 0 1,1 0-1,-1 0 1,0 0-13,1 0 1,-1 0-1,-1 0 1,-1 0-1,-1 0 3,0 0 1,-1 0 0,0 0 0,1 0 0,-1 0 1,1 0 0,-2 0-1,-1 0 24,0 0 0,2-1 0,-3-2 0,-1-1-4,-2 2 1,3 1-1,0-1 1,-1 0-20,-2-2 1,3 1 0,0 1 0,-1 0-9,-2-2 1,3 0 0,0 3 0,-1-1 15,-2-2 0,-1-1 1,1 2-26,-1 0 0,-1-2 1,-2 2-1,0 0 25,0 0 1,2-2-1,2 1 1,-1 2-1,-1-1-4,-3 0 0,8 1 0,-1-3-4,2 0 0,0 4 1,-5-3-1,0 2 10,1-2 0,-1 3 1,0-4-1,0 1 50,0 1 1,-3-5 0,-2 3 0,0-1 45,0-3 0,1 3 1,0-1-1,-2-2-31,0-1 0,-4-1 0,4 0-82,0-1 1,-4 1 0,3 0 0,-1-1 24,0-3 1,-1 2 0,1-2-1,-1 2-45,-2-2 1,1 1 0,1-3-1,2-1 1,-2 2 10,0 0 1,-2-3-1,0 3 1,0 0 21,0 0 0,0-3 0,0 3 0,0 0-3,0 0 0,-2-4 1,0 1-1,-2-2 58,2-1 1,-3 0-1,1-1 1,0 1-11,-1 0 0,0-1 0,-3 2 1,2 1-60,1 2 1,-3 3-1,3-3-2,-1 2 0,2-3 0,-2 5 0,0-1 17,0-1 0,2 3 0,-2-2 0,-1 3 0,2 1 49,0-1 0,-3 1 0,2 0-32,-1 0 1,-1 3 0,3 2-1,0 0-46,0 0 1,-4 3 0,2-2-25,-3 0 1,2 4 0,1-3 14,-2 3 0,-1 1 0,-2 0 0,-2 0-24,-1 0 0,0 0 1,3 0-1,-3 0 28,-4 0 1,-6 0 0,-2 0 26,-1 0 0,0 0 0,-4 0 1,-3 0-9,0 0 0,-3 0 0,-1 0 0,0 0 0,-2 0-6,1 0 1,-5 0-1,2 0 22,-5 0 0,-1 0 1,3 0-1,-1 0 1,1 0-31,-2 0 1,0 0-1,0 0 1,-2 0 7,3 0 0,-7 0 0,6 0 0,-4 0 6,-1 0 0,-1 1 1,3 2-1,-1 1 10,0-2 0,-1-1 0,-3 1 0,2 0 4,2 2 0,-6 0 0,5-4 8,0 0 1,3 3-1,-2 1 1,0 0-17,1 1 1,1-4 0,4 4-1,-1-1 1,0-1-10,3 0 0,-1 2 0,4-1 1,-1-2-15,1-1 1,-1-1-1,5 0 1,-1 1 8,0 3 0,3-3 0,-3 3 0,2-3 9,2-1 0,-3 0 0,5 0 0,-3 2-15,2 1 0,0-1 0,4 1 0,0-1-1,-1-2 0,1 1 0,-2 1 1,3 2 10,0-1 1,-2-2-1,4-1 11,1 0 0,-2 0 0,0 0 0,-1 0 52,1 0 1,-4 0-1,3 0 1,-2 0-31,0 0 1,0 0 0,-3 0 0,-1-1-1,2-2-13,2-1 0,-2 1 1,2 3-1,-3 0-18,0 0 0,3 0 0,0 0 0,-1 0 0,-1 0 0,0 0 0,1 0 0,1 0-4,-1 0 0,0 0 0,0 0 0,1 1-4,-1 3 0,-2-3 1,0 3-1,1-3 11,2-1 1,-2 4 0,2-1 3,-3 0 1,2-1-1,-1 1 1,-1 0 8,1 0 1,-1-2-1,3-1 1,-2 1 21,-2 3 0,4-3 0,2 3 1,-1-3-1,2-1-10,0 0 1,1 0 0,3 0 0,1 0-19,0 0 0,-5 4 0,1 0 0,2-2-11,0 0 0,2 1 0,-1 1 1,2 0-2,2 1 1,-5-4 0,2 4 0,1-1 3,2-1 0,0 5 0,-3-5 0,-1 0 1,1-2 0,3 3 0,1 0 26,-2-2 1,2 3 0,1-1 0,-1-2-22,1 0 1,3-1 0,-2 1 0,0 2-3,-3-1 0,3 1 0,0 0 0,1-1 1,0-2 0,2-1 0,-3 4 0,1-1 1,1 0-5,2-2 1,0 0 0,1 2 2,0 1 1,0-1 0,0-3 0,3 2 113,1 1-74,4-1 0,-3 2 3,2-4 1,2 4-1,-6 0 6,0-2 1,3 1 0,0-1 0,0 2-14,-3-1 0,2-2 0,0 0-7,1 3-32,1-3 0,1 5-20,-1-2 12,0-3 1,4 9 5,0-2 0,0 2 1,1 1 4,3 0 1,-3 0 0,4 0 0,0 0 0,-4 1 0,4-1-12,0 0 0,-2 0 0,3 0 1,-1 1 10,-2-1 1,2 0 0,-2 1 0,1 2 0,0 1 0,-1-1 1,2-1 0,-2 1 0,1 1 9,-2-2 0,3 4 1,-1-3-1,0 1-6,0 2 1,-2-4 0,3 5 0,-2-2 3,1-3 1,1 4 0,-2-3 0,0 1 25,0 2 1,-1-5-1,1 3 1,1-1-29,-2 0 1,3-1 0,-1 3-9,-2 0 0,1-2 0,-1 3 1,2 1 20,-2-1 1,3-3-1,-1 2 1,-1-1 0,-2 1 23,-1 1 0,0-3 1,1 1-1,1-3 4,2-1 1,0 4 0,-4 0 0,0-1 51,0-2 1,0-1 0,0 1-35,0-1 0,0-4 1,0 1 7,0 0 1,0 2-27,0 2 1,0-5 3,0 0 118,0-4-48,0 2-1468,0-5 0,5 0 883,2 0 0,3 10 0,1 2 0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47:26.763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Group>
    <inkml:annotationXML>
      <emma:emma xmlns:emma="http://www.w3.org/2003/04/emma" version="1.0">
        <emma:interpretation id="{97376CE4-6B7B-E94B-B9E3-F2C45FBC574B}" emma:medium="tactile" emma:mode="ink">
          <msink:context xmlns:msink="http://schemas.microsoft.com/ink/2010/main" type="inkDrawing" rotatedBoundingBox="5711,13181 6035,13152 6044,13249 5719,13278" semanticType="callout" shapeName="Other">
            <msink:sourceLink direction="to" ref="{C768ADF7-AC7C-F341-9305-D4C45B1D5704}"/>
          </msink:context>
        </emma:interpretation>
      </emma:emma>
    </inkml:annotationXML>
    <inkml:trace contextRef="#ctx0" brushRef="#br0">34 23 8355,'-12'0'-1113,"5"-4"555,0 0 736,4 0 0,-2 3 1,6-1-174,3-2 0,2 0 0,5 4 0,1 0 0,-1 0 1,0 0-1,1 0 0,2 0-26,1 0 1,5 0-27,-1 0 1,2 0 0,1 0-1,0 0 1,1 0 17,-1 0 1,-1 0 0,-2 0 47,-4 0 0,-3 0 0,-3 0 0,-5 0 1,-8 0-1,-6 0 0,-4 0 0,-2 0 162,-1 0 1,-2 4-1,-2 0-166,2-2 0,-2 1 1,4-1-1,-1 2 1,4 0-1,1-1 1,2 1 15,0-2-19,0 0-205,-1 3 1,2 1-1,4 4 1,5-1-36,3-2-27,7-5 1,2 8-1,7-3 1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47:26.023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Group>
    <inkml:annotationXML>
      <emma:emma xmlns:emma="http://www.w3.org/2003/04/emma" version="1.0">
        <emma:interpretation id="{C768ADF7-AC7C-F341-9305-D4C45B1D5704}" emma:medium="tactile" emma:mode="ink">
          <msink:context xmlns:msink="http://schemas.microsoft.com/ink/2010/main" type="inkDrawing" rotatedBoundingBox="7277,13116 7662,13071 7672,13156 7288,13202" shapeName="Other">
            <msink:destinationLink direction="to" ref="{97376CE4-6B7B-E94B-B9E3-F2C45FBC574B}"/>
            <msink:destinationLink direction="with" ref="{0ED83BB0-0FDB-3E4E-9FA3-495EB98C43E7}"/>
          </msink:context>
        </emma:interpretation>
      </emma:emma>
    </inkml:annotationXML>
    <inkml:trace contextRef="#ctx0" brushRef="#br0">1576 23 6919,'8'-4'0,"-1"-1"0,2 0-21,1 0 0,2-3 1,2 5-1,1 0 0,0 1 1,0-1-1,1 0 1,0-1 64,0-1 1,3 4 0,-3-3 0,0 1 0,2 1 0,-1-2 0,2 0 0,-1 1-1,0-1-17,-2 2 0,0 0 0,-4 1 1,1-1-1,-3-2-64,0 1 107,-5 2 1,-2 1-1,-6-1-36,-5-3 0,-6 3 1,-3-3-1,-3 3-8,-3 1 1,-3 0 0,-1 0-28,-2 0 0,1 1 1,2 2-1,3 0 1,0 0 33,1-2 1,4-1 0,2 0-50,0 0 1,8 0-1,-4 1 20,2 3-9,0-3 0,5 4 1,5-5 1,7 0 0,8 0 0,2 0-22,0 0 0,8-3 1,-1-1-1,2 1-35,1 2 1,-1-3 0,-3 1-1,-1 0 13,0 2 1,-4-3-183,-3 0 0,-5 2 117,-7 6 0,-8-2 0,-12 6 0,-3 0-50,-3 2 1,-7 1-1,1 1 1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47:28.180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Group>
    <inkml:annotationXML>
      <emma:emma xmlns:emma="http://www.w3.org/2003/04/emma" version="1.0">
        <emma:interpretation id="{0ED83BB0-0FDB-3E4E-9FA3-495EB98C43E7}" emma:medium="tactile" emma:mode="ink">
          <msink:context xmlns:msink="http://schemas.microsoft.com/ink/2010/main" type="inkDrawing" rotatedBoundingBox="9601,13214 12094,13162 12096,13231 9603,13282" semanticType="callout" shapeName="Other">
            <msink:sourceLink direction="with" ref="{C768ADF7-AC7C-F341-9305-D4C45B1D5704}"/>
            <msink:sourceLink direction="with" ref="{7117E8EF-A8EC-1949-8C6A-C31640D090FF}"/>
          </msink:context>
        </emma:interpretation>
      </emma:emma>
    </inkml:annotationXML>
    <inkml:trace contextRef="#ctx0" brushRef="#br0">23 45 8355,'-6'-5'-1442,"-4"4"1393,9-4 134,-4 5 1,5 1-101,0 3 1,3-2-1,2 4 1,2-1-7,1-2 1,2 2 0,1-1 0,1-1 18,-1 2 0,1-4 0,3 3 0,4-3-2,2-1 1,1 2 0,2 0 0,1 2 5,1-2 0,5 0 1,-1-2-1,1 0-1,-2 0 1,5 0-1,-2 0 1,3 0-17,-3 0 0,6 0 0,-6 0 0,0 0-20,-1 0 1,-1-4 0,4 0 0,-1 2 20,1 0 0,-1 2 1,1 0-8,-1 0 0,-2 0 0,2-1 0,1-1 1,2-2 13,3 2 0,-3 0 0,4 2 1,-1 0-14,1 0 0,-3 0 0,3 0 0,-1 0 3,-3 0 0,-1 0 0,-2 0 1,1 0 9,-1 0 1,2 0 0,0 0 0,-1-1 14,-1-3 1,-3 3 0,1-3 0,-2 3 35,3 1 0,-4 0 0,1 0 1,-2 0-18,-2 0 1,2-4 0,0 1-26,2 0 1,-4 2 0,2 1 0,-1 0 0,2 0-3,0 0 1,-3 0 0,1 0 0,-2 0-6,-2 0 1,0 0 0,1-1 0,-1-2 31,1-1 0,-5 1 0,0 3 0,-2 0 42,-3 0 1,4 0-1,-3-2 1,1 0-34,1-2 1,-3 1 0,2 3 0,-3 0-10,-1 0 0,1 0 0,-2-2 0,-2 0 122,0-2 1,-1 0-24,4 4 0,-3-1 131,-1-3-322,-4 3-718,2-4 643,-5 5 0,-2 0 1,-1 0-144,-5 0 1,-2 0 150,-1 0 0,-5 5 0,-1 1 1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47:31.856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Group>
    <inkml:annotationXML>
      <emma:emma xmlns:emma="http://www.w3.org/2003/04/emma" version="1.0">
        <emma:interpretation id="{B4E2FE89-3B3F-0941-AA7A-E8641418505A}" emma:medium="tactile" emma:mode="ink">
          <msink:context xmlns:msink="http://schemas.microsoft.com/ink/2010/main" type="inkDrawing"/>
        </emma:interpretation>
      </emma:emma>
    </inkml:annotationXML>
    <inkml:trace contextRef="#ctx0" brushRef="#br0">45 67 7169,'11'0'36,"0"0"0,0 0 1,1 0-1,-1 0 1,0 0-18,0 0 1,4 0-1,1 0 1,2-1 0,0-1-1,1-2 1,-1 1 0,2 2-1,1 1-40,2 0 1,-2 0-1,-1 0 1,-2 0-1,2 0 1,1 0 0,1 0 0,-3 0 9,0 0 0,-2 0 0,3 0 0,-2 0 10,-2 0 0,2 0 1,-1 0-1,0 0 1,3 0 1,-3 0 0,2 0-7,1 0 1,1 0 0,3 0 0,0 0 5,2 0 0,6 0 1,-3 0-1,4 0 0,0 0-1,1 0 0,3 0 0,0 0 0,-1 0-3,-1 0 1,-3 0 0,-1 0-1,-2 0-6,-2 0 0,3-3 0,-4-1 1,-1 1 5,-1 2 1,-2-3 0,-1 1 0,-1-1 48,-1-1 0,-6 4 0,2-3 0,-2 1-42,-2 0 0,-4 1 96,1-1-176,-1-3-132,-1 4 0,-2-3 167,-8 5 0,-2 0 0,-5 0 0,0 2 23,0 1 1,-6-1 0,-1 1 0,-3 0 8,-2 0 0,-4-1 1,-3 1-1,-2-1 17,-2-2 0,-3 0 0,0 0 0,0 0 27,-2 0 0,3 1 0,-5 1 0,0 2-19,1-1 1,-3-2 0,2 0-1,-3 2 31,0 0 0,0 1 0,2-4-7,1 0 0,4 4 0,-3 0 0,1-2-2,3-1 1,2 3 0,0 0 0,1-2 0,0 1 0,3 0 1,2-1-1,3 1 1,0-1-9,4-2 1,-1 3 0,4 1 0,1-1-23,2-2 0,3-1 0,0 1 0,1 2-17,0 0 1,0 1-17,0-4 1,0 4-30,-1-1 28,6 1 26,1-4 49,5 0 0,5 0 0,3 0-18,2 0 1,6 0-1,1 0 1,3 0-1,1 0 13,3 0 0,5 0 0,3-1 0,2-2-16,4 0 1,4-2-1,0 2 1,3 0-30,-1 0 1,7 2 0,-6 0 0,1-2-34,0-1 1,-1-1 0,-1 3-1,0-2 5,-3 2 0,2 0 1,-2 1-1,3-1 19,1-2 1,-2 0 0,-2 3-51,-4-3 1,-2 3-1,-1-3 1,-2 3 0,-2 0 47,-4-3 0,-3 3 0,-1-3 1,-3 3-5,0 1 0,-5-4 0,1 0 31,-3 2 71,-1 1 0,-5-1 88,-2-1-117,-3 1-326,-1-2-104,0 4 0,-5 4 1,-2 4 164,-3 2 0,-1 1 0,0 0 0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5-01T16:18:46.34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Group>
    <inkml:annotationXML>
      <emma:emma xmlns:emma="http://www.w3.org/2003/04/emma" version="1.0">
        <emma:interpretation id="{504EA43D-145D-C043-A17B-1E898A7EB261}" emma:medium="tactile" emma:mode="ink">
          <msink:context xmlns:msink="http://schemas.microsoft.com/ink/2010/main" type="writingRegion" rotatedBoundingBox="6706,10311 8228,10311 8228,10826 6706,10826"/>
        </emma:interpretation>
      </emma:emma>
    </inkml:annotationXML>
    <inkml:traceGroup>
      <inkml:annotationXML>
        <emma:emma xmlns:emma="http://www.w3.org/2003/04/emma" version="1.0">
          <emma:interpretation id="{D4707D35-1552-2A45-8432-FE979B78CB6D}" emma:medium="tactile" emma:mode="ink">
            <msink:context xmlns:msink="http://schemas.microsoft.com/ink/2010/main" type="paragraph" rotatedBoundingBox="6706,10311 8228,10311 8228,10826 6706,108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0D16CA-6175-AB43-8AF0-42382BFD2824}" emma:medium="tactile" emma:mode="ink">
              <msink:context xmlns:msink="http://schemas.microsoft.com/ink/2010/main" type="line" rotatedBoundingBox="6706,10311 8228,10311 8228,10826 6706,10826"/>
            </emma:interpretation>
          </emma:emma>
        </inkml:annotationXML>
        <inkml:traceGroup>
          <inkml:annotationXML>
            <emma:emma xmlns:emma="http://www.w3.org/2003/04/emma" version="1.0">
              <emma:interpretation id="{CA5EE8C7-D80A-7044-9259-EFE58C94F6CF}" emma:medium="tactile" emma:mode="ink">
                <msink:context xmlns:msink="http://schemas.microsoft.com/ink/2010/main" type="inkWord" rotatedBoundingBox="6706,10311 8228,10311 8228,10826 6706,10826"/>
              </emma:interpretation>
            </emma:emma>
          </inkml:annotationXML>
          <inkml:trace contextRef="#ctx0" brushRef="#br0">135 46 8355,'-11'-6'-91,"4"-3"1,0 4 0,1 0 0,1-1 1642,0-1-1403,1 5 1,6-3 0,1 5-253,5 0 0,7 4 0,4 1 0,1 0 90,-2 0 0,7 3 1,-2-1-1,0 0-54,1 1 0,-1-2 0,-1 3 0,-1-2 1,-2 2 1,1-3 0,-4 2 0,0 0-30,1 2 1,-2 0 0,-4-1 0,0-2 25,0 2 1,-3 1 0,-2 1 0,-1 1 10,-2-1 1,2 0 0,-2 2 0,0 0 29,-2 2 1,-1 0 0,-1-2-1,-2 1 14,0 1 1,-6-1 0,3-2 0,-2 0 31,1 3 0,-1-2 1,-3 2-1,0-3-38,-1-1 0,0-1 0,-2-1 0,-2-1 104,-2 0 0,0-1 0,-5-1 1,0 0 91,-4 0 0,4-3 0,-5 2 0,3-1-67,3-1 0,-3 1 0,6-4 0,-1 0-178,1 0 0,3 4 0,5 0 5,0-2 1,-1-1 0,1-1-2,0 0 1,3 0-585,1 0-982,4 0 1408,-2 0 0,5 0 0,0 0 1</inkml:trace>
          <inkml:trace contextRef="#ctx0" brushRef="#br0" timeOffset="-981">-898 237 8272,'-12'6'0,"1"-2"0,0-3 0,0-1 0,0 0 0,-1 0 106,1 0 1,0 0 0,0 0 58,-1 0 1,7 0 0,5 0-213,7 0 1,3 0-1,2 0 1,3 0-1,4 0 11,2 0 0,1 0 0,1 0 19,-1 0 1,5 0-1,0 0 1,1 0 1,-1 0 0,8 0 1,-1 0-1,1 0 7,0 0 0,-2 0 0,2-1 0,1-2 2,2 0 0,3-1 1,-3 4-1,-1 0 6,2 0 1,-3-1 0,4-2 0,-1-1-32,-3 2 0,2 1 0,1 1 0,0-2-51,0-1 1,-1 1-1,-2-1 1,1 1 8,-5 2 0,4-1 1,-5-1-1,-1-2-38,-1 1 0,0 2 0,-5 1 0,-4 0-89,-3 0 1,-2 4 0,-5 1 0,-1 0-354,-2 0 477,-4 4 1,-3-3-1,-7 5 1</inkml:trace>
          <inkml:trace contextRef="#ctx0" brushRef="#br0" timeOffset="-549">-932 506 8355,'-8'7'-40,"1"-4"1,5-3 186,-2-3 0,8-2 1,3-3-1,3 3 1,2 0-1,3-1 0,4-1 1,2 0 11,2 2 0,4-3 0,3 1 0,4 0-233,3-1 0,0 2 0,4-3 1,0 3-1,-1 1 1,7-2 0,-2 2 1,2-2 0,-4 4 0,0-4 1,0 2-1,-1 3 7,-2 1 1,-2-3 0,-2 0 0,1 2-195,-5 0 0,2 2 0,-4 0 0,1 0 78,-1 0 1,-3 0 0,-4 0 0,-1 0-65,1 0 0,-2 0 1,-1 0-1,-3 0 122,0 0 1,3 5-1,-3 2 1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5-01T16:20:07.340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Group>
    <inkml:annotationXML>
      <emma:emma xmlns:emma="http://www.w3.org/2003/04/emma" version="1.0">
        <emma:interpretation id="{D24EA613-E20E-C946-8638-4842E5A148C0}" emma:medium="tactile" emma:mode="ink">
          <msink:context xmlns:msink="http://schemas.microsoft.com/ink/2010/main" type="writingRegion" rotatedBoundingBox="13871,15696 22490,15635 22499,16826 13880,16887"/>
        </emma:interpretation>
      </emma:emma>
    </inkml:annotationXML>
    <inkml:traceGroup>
      <inkml:annotationXML>
        <emma:emma xmlns:emma="http://www.w3.org/2003/04/emma" version="1.0">
          <emma:interpretation id="{6EEA28DD-38D5-F646-8AF1-9DD85FB310BD}" emma:medium="tactile" emma:mode="ink">
            <msink:context xmlns:msink="http://schemas.microsoft.com/ink/2010/main" type="paragraph" rotatedBoundingBox="13871,15696 22490,15635 22499,16826 13880,168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27B77D-CCD6-F64B-AB7E-C26B16441718}" emma:medium="tactile" emma:mode="ink">
              <msink:context xmlns:msink="http://schemas.microsoft.com/ink/2010/main" type="line" rotatedBoundingBox="13871,15696 22490,15635 22499,16826 13880,16887"/>
            </emma:interpretation>
          </emma:emma>
        </inkml:annotationXML>
        <inkml:traceGroup>
          <inkml:annotationXML>
            <emma:emma xmlns:emma="http://www.w3.org/2003/04/emma" version="1.0">
              <emma:interpretation id="{9BE3EE82-C43C-2145-B8DD-8309384388E8}" emma:medium="tactile" emma:mode="ink">
                <msink:context xmlns:msink="http://schemas.microsoft.com/ink/2010/main" type="inkWord" rotatedBoundingBox="13871,15696 18180,15665 18189,16857 13880,16887"/>
              </emma:interpretation>
            </emma:emma>
          </inkml:annotationXML>
          <inkml:trace contextRef="#ctx0" brushRef="#br0">56 169 9285,'-13'-5'0,"1"-3"0,4-1 0,1-3 696,4 1 0,1 0 0,2 0-561,0-1 1,5 5 0,3 1 0,2 1 0,1 2-153,0 2 0,2-3 0,1 0 0,2 2-246,1 1 1,3-3 0,5 0 0,1 0 180,-1-1 0,4 4 0,1-4 0,3 1 32,0 1 0,0-5 1,-2 4-1,-1 2-22,1 1 1,-2-1-1,0 0 1,-2-2 5,-2 2 1,2 0 0,0 2 0,-4 0 9,-3 0 0,0 0 0,-3 2 0,-1 0 15,0 2 0,-2 1 0,-6-3-16,0 2 0,-2 5 72,2-2 1,0 0 0,-4 0 91,-1 2 1,-2 2 0,-1 3 0,0 1-24,0-1 1,0 3-1,0 2 1,-1 3-13,-3 4 1,3 3-1,-4 5 1,1 1-56,0 2 1,-3 2 0,2 3 0,0 0-38,0 0 0,-4 0 1,1 1-1,-1-2 5,-3 2 1,1-1 0,0 0-1,0-2 1,-1-1 1,2-1 0,2-6-51,0-2 0,6 1 0,-2-5 0,3-1 0,1-2 8,0-4 0,0 1 0,0-6 0,0 0-60,0-1 0,0-2 0,0 0 0,1-1 54,3-2 1,-3 2 424,3-3-259,-3-2 0,-1 1 0,-1-3 138,-3 1 1,-2-1 0,-6-3 0,1 0 26,0 0 1,0 0 0,-1 0-1,1 0-218,0 0 1,0 0-1,0 0 1,-2 0-87,-2 0 0,3 0 0,-5 0 1,2-1 26,0-3 0,-5 3 0,3-4 0,-2 1-314,0 1 0,1-5 0,-5 3 0,1 0 182,-1 0 1,1-2 0,-1 2 0,2 0-49,2 0 1,-2-3-1,3 3 1,-2 0-169,1 0 1,-2-4-1,3 2 1,-1-3-627,1-1 658,4 0 0,-7-1 0,3 1 1</inkml:trace>
          <inkml:trace contextRef="#ctx0" brushRef="#br0" timeOffset="2261">1461 652 8355,'0'6'-1464,"0"-2"1907,0-8 1,0 2 0,1-4 0,2-1 219,0 1 1,1 2-207,-4-3 0,0-1-93,0-3 0,0 4-360,0-1 1,0 4-1,-1-2 53,-3 1 0,-2 1 1,-5 4-1,-1 0-219,1 0 0,0 2 0,0 0 0,-1 3 124,1 1 1,-1-2-1,-2 4 1,-1 0 18,1 2 0,-2 2 1,1-1-1,3 0 17,3 0 0,-1 1 0,4-1 0,-1 0-62,4 0 1,-2 0-1,1 1-10,1-1 1,3-1 0,4-3 0,4-2 15,2 0 1,2-3-1,3 1 1,4-3-68,2-3 0,1 0 0,1-4 0,-1-2 51,1-1 1,-1-5 0,1-1-1,-1 0 138,1-1 1,-5-3 0,1 2 0,0-5-15,-2-3 0,0 2 0,-6-3 0,0 1-2,0-1 1,1-3-1,-1 3 1,-1-1 13,-3 1 1,2-3 0,-4 4 0,0 2 104,0 4 1,-1 0 0,-3 5 210,3 1 0,-3 6-181,3 0 0,-4 7-133,-4 1 1,1 5 0,-3 6 0,0 2-78,0 2 1,-1 2 0,-1 6 0,0-1-62,0 1 1,1 3 0,1 0-1,1-1-17,3-1 0,-3 2 0,1 1 1,1 1 37,2-1 1,1-2-1,0-5 1,0-1-35,0 1 1,0-3 0,1 1-1,3-2-60,4-2 0,-1-2 0,3-2 0,3-1 16,-1-2 0,5-4 0,2 1 0,1-3-28,-1-1 1,6 0-1,-4 0 108,-1 0 1,3-4-1,-5-1 1,2-1-1,-1-3 25,-4-1 0,-3-1 0,0 0 1,-2-2 35,-3-2 1,2 3 0,-5-4-1,-2 1 78,-1 0 0,-1-4 1,0 4-1,0 1 163,0 2 1,-1 0 0,-1 1-115,-2 0 1,-5 1 94,2 3 0,-3 2-230,-2 5 1,2 5 0,2 2-2,0 3 0,6 1 0,-2 0 1,3 1-21,1-1 1,3 4 0,1 1 0,0 0-37,1 1 1,0-1-1,4-2 1,-2 1-184,2-2 0,1 0 0,1-3 1,0-1 53,1-2 0,0-3 0,2 2 0,2-1-32,2-3 0,-4 0 1,5-2-1,1 0 97,1 0 1,-2-5-1,-1-3 1,-2-2-15,-2-1 1,-2 0 0,-2-2-1,-1 0 285,-2-2 0,-3-2 0,2 4 0,-1-4 95,-2 0 1,-2 2 0,-1-3 0,0 1-40,0 0 1,-1 3 0,-2-1 0,-2 2-41,-1 2 1,2 5 0,-2 1 0,0 1 27,0 0 0,2 1 0,-4 3 0,1 1-32,1 3 1,-1 2 0,5 5-145,-2 0 1,0 1 0,4-1-58,0 0 0,2 0 0,1 0-92,5 1 1,2-5 0,1-1 0,0-1 56,1-2 0,4-2 0,2-1 0,2 0-237,-1 0 0,6 0 1,-2 0-1,0 0 104,1 0 0,-1-1 1,-1-2-1,-1 0 116,-2 0 1,1-2-1,-5 0 1,-1 0 93,-2 0 0,-1-2 0,1 3 0,-2 0 162,-3-1 0,2 3 551,-5-6-510,-1 6 0,-3-2 0,-1 7 49,-3 0 0,3 6 0,-4-1 0,1 1-77,1 3 0,-1-1 0,4 0 0,0 2-63,0 2 0,0-3 0,0 3 0,0-1-214,0 1 0,0-3 0,1 3 1,2-2-100,0-2 0,2 0 1,-2 0-1,2-1-14,1-2 0,2 1 0,3-4 4,0 1 0,0-4 0,0 2 0,2-4-31,2-4 0,-3 3 1,3-4-1,-3 0 149,-5-2 1,3-3 0,-2-2 0,2 1 90,1 0 1,-1-4-1,-1 0 1,-3 1 29,-1 2 0,2-3 1,-2 0-1,0 0 74,0-1 1,-1 3-1,-4-2 1,0 3 9,0 0 1,0 1 368,0 0 0,0 6-323,0 5 0,0 5 0,0 6 0,0 0-144,0 1 1,0 3-1,0 1 1,0 0-147,0 0 0,0 3 0,0-4 0,0 0-91,0 1 0,0-3 1,0 2-1,0-3-743,0-1 1,5 1 521,2-1 0,3 0 0,2 0 0</inkml:trace>
          <inkml:trace contextRef="#ctx0" brushRef="#br0" timeOffset="2457">3034 394 8355,'-8'0'551,"1"0"-832,-2 0 0,3 0 0,-2 0-430,-1 0 0,4 1 0,2 3 613,2 3 0,2-1 98,2 2 0,4-1 0,4 5 0</inkml:trace>
          <inkml:trace contextRef="#ctx0" brushRef="#br0" timeOffset="2785">3090 585 8355,'0'11'-12,"0"0"0,0 0 0,1-1 135,3-2 1,-2 2-1,5-3 1,-1 2 140,0-1 1,-2 2 0,2-3 0,0 2-224,1-2 0,-4 2 1,4-4-1,-1 0-303,0 0 1,-2 2 0,3-3-257,2-1 0,1-2 251,1-1 1,0 0-1,1-1 1,-2-3 146,-3-4 1,2-2 0,-4-2 0,1-2 115,3-1 0,0-5 0,-1 3 0,-1-2 116,-2 0 1,2 1 0,-2-6-1,0 0 7,0 2 0,3-3 0,-5 6 0,1-1 59,1 1 0,-4 3-151,3 5-308,-3 5 1,-1 2 0,0 8 0,0 3 2,0 3 0,5 6 0,1 2 0</inkml:trace>
          <inkml:trace contextRef="#ctx0" brushRef="#br0" timeOffset="3149">3472 641 6502,'0'11'1004,"5"-5"1,2-2-864,3-3 1,-2-1-1,-1-1 1,2-1 35,1-2 0,5-4 1,1 3-1,0-1-175,1-3 0,1 3 0,-1-1 1,-1-2-233,0-1 1,0-1-1,-3-1 1,-1 1 193,-2 0 1,-2 0 0,1-2 0,-3 0-4,-1-2 0,-2-2 1,-3 4-1,0-2 75,0 1 1,-5 1 0,-2 3 0,-3 2 117,-1 0 1,-2 6 0,0-2-17,-2 3 1,-2 1 0,4 1 0,-2 3-1,0 3 30,-2 3 1,9 1 0,-4 2 0,2 1-71,0 1 1,3 1-1,1-2 1,1 2-154,2 1 0,2-2 0,2 3 1,3-2-354,4-2 1,1-1 0,3 1-1,0 1-148,3-1 1,3-3 0,4-2-1,1-3 268,-1-1 1,6 4 0,0-3 0</inkml:trace>
          <inkml:trace contextRef="#ctx0" brushRef="#br0" timeOffset="3605">4034 585 8355,'5'-12'-400,"-4"0"1,3-2-1,-3-2 991,-1-1 1,0 3-1,0-1 1,-1 2-282,-3 2 1,-2 0 0,-6 1-64,1 2 0,0 3 0,0 5 0,-2 0-51,-2 0 1,3 5-1,-3 2 1,2 0-193,2 1 0,-3 0 1,2 6-1,2 1-5,0-1 1,1 2 0,2-1 0,3 0-154,3 1 1,-3-3 0,0 3 0,2-1-104,0 0 0,2 0 1,2-4-1,1-1-51,5-2 1,-2 0 0,3-3 0,2 0 33,3 0 0,6-1 0,-2-4 1,4-1 41,0-3 0,-1-2 0,-1-5 0,-1-2 164,1-2 1,0 1 0,0-4-1,-3-1 2,0 1 0,3-7 0,-2 2 0,2-3 212,-1-2 0,1-3 0,-4 0 0,1-3 55,-1 0 1,-2-2-1,-6 6 1,-2-1-53,-1 1 1,-1 4 0,-4 7 0,0 4 396,0 3 0,-1 2-77,-3 2 0,-2 3 1,-5 6-302,0 3 0,1 2 0,1 7 0,3 2-210,1 3 1,1 5 0,4 2-1,0 2-93,0 2 0,0-3 0,0 4 0,0 0-352,0-1 1,1 3-1,2-3 1,0 1-801,0 0 1,3-1 1031,2 1 0,2-3 0,1-4 0</inkml:trace>
        </inkml:traceGroup>
        <inkml:traceGroup>
          <inkml:annotationXML>
            <emma:emma xmlns:emma="http://www.w3.org/2003/04/emma" version="1.0">
              <emma:interpretation id="{EE0EAA1D-B9E0-8D47-B1F0-E75D0FA21C52}" emma:medium="tactile" emma:mode="ink">
                <msink:context xmlns:msink="http://schemas.microsoft.com/ink/2010/main" type="inkWord" rotatedBoundingBox="18717,15775 19582,15769 19587,16428 18722,16434"/>
              </emma:interpretation>
            </emma:emma>
          </inkml:annotationXML>
          <inkml:trace contextRef="#ctx0" brushRef="#br0" timeOffset="4331">4977 517 8355,'-6'0'-1118,"-4"0"0,4-1 2068,0-3 0,-4 3 1,2-3-1,-2 3 1,-1 1-529,0 0 1,-1 4 0,2 1 0,2 2 0,1 4-305,2 3 1,-2 2 0,3-2 0,2 1-238,1-1 1,1 2-1,0-1 1,0 0-266,0 1 1,0-3-1,0 2 1,1-4-47,3-4 0,-2 3 0,5-3 0,2-1 113,1-2 1,1-3-1,1-1 1,0 0 120,3 0 0,-2 0 1,3-1-1,0-3 82,3-4 1,-2 2 0,1-3 0,-2 0 1,-2-1 1,2-8 0,0 7 0,0-2 271,1 1 1,-2 1 0,-4-2 0,0-1-62,0-1 1,1 0 0,-1 4 615,0 0 1,-1 0-15,-2-1 0,-2 6-460,-3 3 0,0 3 0,3 3-124,-1 5 0,3 2 0,-3 1 0,1 0-2,3 0 0,-3 1 1,1-1-1,1 0-308,-2 0 0,3-3 0,-4-1-347,1 2 1,2 1 315,3 1 1,0-3 0,0-2 0,1-1 66,-1-2 0,0-2 0,0-1 1,0 0 84,1 0 1,-1-1 0,0-2 0,0-2 80,1-1 1,-2 2 0,-2-3 0,0-2 34,1-1 1,1-1 0,0-1 0,-2 1-5,0 0 1,-1 0-1,3-1 1,-1 1 55,-1 0 1,-5 3 0,4 1 0,-1-1 109,0 2 932,-4-4-943,3 9 1,-5 1 0,0 8-1,0 1-124,0 3 1,0-1 0,2 0 0,0 0-168,2 1 1,0-1 0,-3 0 0,1 0-213,2 1 1,4-1 0,-3-1-1,1-1-128,3-2 0,-3-3 1,1 2-1,2-1-275,1-2 1,1-2 0,1-1 0</inkml:trace>
          <inkml:trace contextRef="#ctx0" brushRef="#br0" timeOffset="4525">5562 135 8355,'-18'-5'1025,"3"-2"0,3-2 0,2 0 0,1 3-463,1 1 1,1-2-1136,-4 3-863,-1 0 0,5 4 335,-1 0 1,6 0 0,-3 0 0</inkml:trace>
        </inkml:traceGroup>
        <inkml:traceGroup>
          <inkml:annotationXML>
            <emma:emma xmlns:emma="http://www.w3.org/2003/04/emma" version="1.0">
              <emma:interpretation id="{96DB4B3E-94A6-0047-A3D4-BC5B9FC44A92}" emma:medium="tactile" emma:mode="ink">
                <msink:context xmlns:msink="http://schemas.microsoft.com/ink/2010/main" type="inkWord" rotatedBoundingBox="20245,15890 22492,15874 22496,16476 20249,16492"/>
              </emma:interpretation>
            </emma:emma>
          </inkml:annotationXML>
          <inkml:trace contextRef="#ctx0" brushRef="#br0" timeOffset="5282">6449 641 9934,'-7'-5'0,"0"-3"0,2-2 1712,3-1 0,1 4-1379,1-1 0,-2 7-779,-1 1 0,1 5 1,-3 6-1,2 0-54,-1 1 0,-4-1 0,3 0 0,0 0-46,0 1 0,0-1 1,3 0 101,-2 0 1,0-3 431,4-1 0,2-4 0,0-1 0,3-3 66,1-3 0,3-5 1,5 1-1,1-5 63,-1-2 0,3 0 1,1 4-1,0-1-55,1-3 1,0 2-1,3-2 1,1 1-7,-1-1 1,1 3-1,-1-3 1,-1 4 62,-2 3 1,1 0 0,-5 4 0,-1 0 139,-2-1-157,-1 4 0,-4 1 0,-4 7 0,-1 3-7,-2 1 1,-2 4-1,-1 2 1,-4-1-78,1 0 1,-4 3-1,4-3 1,-2 2-54,1 2 1,3-4-1,-2 0 1,1-1-358,3 0 1,-1 0 0,1-4-1539,-2 0 868,0 1 963,9-6 0,1 4 0,6-4 1</inkml:trace>
          <inkml:trace contextRef="#ctx0" brushRef="#br0" timeOffset="5699">6966 585 8331,'-11'0'-50,"-1"0"616,1 0 0,4 0-175,-1 0 1,1 1-119,-4 3 0,3-2 0,2 6 0,1 0-249,2 2 0,2 2 0,1-1 1,0 0-294,0 0 0,5 1 0,3-1-191,2 0 0,4-3 1,3-2-1,-1-1 47,0-3 1,4-1 0,-1-1 0,2 0 139,2 0 1,-5 0-1,0-1 1,-1-1 228,1-2 1,-5-5 0,2 2 0,-2-3 79,-2-1 1,-1-1 0,-1 1 0,-3 0-42,-1 0 1,-1-1 0,-4 0-1,0-2-51,0-1 1,0-4-1,0 4 1,-1 0 55,-3-1 0,-2 4 0,-6-4 0,1 1 0,-1 1 0,-3 4 0,1 0 1,-4 6 76,2 2 0,-2-3 0,1 1 0,1 1 57,0 2 0,1 1 0,4 1-259,-1 3 1,6-1-184,2 4 269,8-4 1,2 2-1,6-5 1</inkml:trace>
          <inkml:trace contextRef="#ctx0" brushRef="#br0" timeOffset="5946">7573 281 8355,'0'-11'-180,"-2"0"97,-1 0 0,-2-1 1,-4 2-1,1 2 1,0 1-1,-2 1 691,-2 0 1,-3 3 0,0 0 0,2 1-383,0 2 1,2 0 0,0 2-1,1 1-24,2 5 0,0 2 1,4 2-1,0 2-293,-1 1 1,4 5 0,-3-1 0,3 3-400,1 4 0,0-2 0,1 4 1,2-2-30,0 0 1,1 0 0,-3-2-1,2 0 93,1-2 1,-1 3 0,-3-7 0</inkml:trace>
          <inkml:trace contextRef="#ctx0" brushRef="#br0" timeOffset="6362">7370 528 8206,'0'-7'290,"0"0"1,2 4 0,1-1 227,5 3 0,6 1 0,2 0 0,1-1-255,3-3 1,5 3 0,3-3-1,0 3-127,4 1 1,0 0-1,2 0 1,-2-1-336,-2-3 0,1 3 0,-4-3 0,-2 3-187,-2 1 1,0-4 0,-2 0 70,-2 2 1,-3 0-1,-5 1 1,0-1-1,1-2-192,-1 1 0,-5 1 388,-2-2 0,-4 2 1,-4-5-1,-3 2 79,-3 3 0,-7-1 0,0 1 0,-2-2 166,0 2 1,1 0 0,-5 2 0,1 0 84,-1 0 0,2 4 0,1 0 0,3 0 13,0 1 0,-1-3 0,3 6 0,1-1-79,2-1 1,4 4 0,2-1 0,1 4-247,2 2 1,2-1 0,1-2 0,0-1-243,0 0 0,4 4 1,2 0-1,3-1 168,3-2 0,7-2 0,0-1-419,2-1 0,6-1 0,2 4 1</inkml:trace>
          <inkml:trace contextRef="#ctx0" brushRef="#br0" timeOffset="6756">8382 517 8373,'-5'-7'0,"-3"-1"0,-2 1 222,-1 1 1,-2-3 0,0 5-1,-4 2 219,0 0 1,2 2 0,-4 0-1,0 0-148,2 0 0,-3 2 0,4 1 0,0 4-93,-1-1 0,4 4 0,4-4 0,3 2-307,1-1 0,1 0 1,4 5-104,0-1 1,1 0-1,3-1 1,3-1-88,3-2 0,5 1 0,2 3 0,-1-1-80,0-2 0,4 0 0,-1-3 0,2 2 131,1 1 1,0-1 0,-4-1 0,-1 0 80,-1 0 0,-4-3 0,2 2 0,-4-1 115,-2-1 327,-6 6 0,-3-8 0,-9 4 0,-5-1 6,-3 0 0,-2-1 0,-5-3 1,-1 0-98,1 0 1,-2 0-1,-1 0 1,1 0-204,-1 0 0,2-1 0,4-1 0,-1-3-381,1-1 1,4 2 0,3-2 0,3-1-366,1 1 0,-1-1 0,1-5 0</inkml:trace>
          <inkml:trace contextRef="#ctx0" brushRef="#br0" timeOffset="6969">8617 663 8841,'0'7'2037,"0"-2"1,-1-5-2313,-3 0 0,-2 0 0,-4 1-1315,3 3 1,-3-3 0,4 4 0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5-01T16:24:43.251"/>
    </inkml:context>
    <inkml:brush xml:id="br0">
      <inkml:brushProperty name="width" value="0.09071" units="cm"/>
      <inkml:brushProperty name="height" value="0.09071" units="cm"/>
      <inkml:brushProperty name="color" value="#ED331F"/>
    </inkml:brush>
    <inkml:brush xml:id="br1">
      <inkml:brushProperty name="width" value="0.05292" units="cm"/>
      <inkml:brushProperty name="height" value="0.05292" units="cm"/>
      <inkml:brushProperty name="color" value="#ED331F"/>
    </inkml:brush>
  </inkml:definitions>
  <inkml:traceGroup>
    <inkml:annotationXML>
      <emma:emma xmlns:emma="http://www.w3.org/2003/04/emma" version="1.0">
        <emma:interpretation id="{2D6C06B2-BF48-704F-B186-4DA6405754D0}" emma:medium="tactile" emma:mode="ink">
          <msink:context xmlns:msink="http://schemas.microsoft.com/ink/2010/main" type="writingRegion" rotatedBoundingBox="4391,8355 22860,7619 23237,17060 4768,17797"/>
        </emma:interpretation>
      </emma:emma>
    </inkml:annotationXML>
    <inkml:traceGroup>
      <inkml:annotationXML>
        <emma:emma xmlns:emma="http://www.w3.org/2003/04/emma" version="1.0">
          <emma:interpretation id="{354A77A7-5BE7-F344-BB4B-B65C9F723771}" emma:medium="tactile" emma:mode="ink">
            <msink:context xmlns:msink="http://schemas.microsoft.com/ink/2010/main" type="paragraph" rotatedBoundingBox="4517,8284 13667,8016 13708,9444 4559,97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7DC272-24A8-2040-8BC9-794A4378D007}" emma:medium="tactile" emma:mode="ink">
              <msink:context xmlns:msink="http://schemas.microsoft.com/ink/2010/main" type="line" rotatedBoundingBox="4517,8284 13385,8024 13399,8521 4532,8781"/>
            </emma:interpretation>
          </emma:emma>
        </inkml:annotationXML>
        <inkml:traceGroup>
          <inkml:annotationXML>
            <emma:emma xmlns:emma="http://www.w3.org/2003/04/emma" version="1.0">
              <emma:interpretation id="{714FD85C-FAE7-F64A-8C56-35A0E70BABB5}" emma:medium="tactile" emma:mode="ink">
                <msink:context xmlns:msink="http://schemas.microsoft.com/ink/2010/main" type="inkWord" rotatedBoundingBox="4519,8349 4756,8342 4763,8590 4527,8597">
                  <msink:destinationLink direction="with" ref="{52EE05F4-91EC-B846-9719-3A291E5E5C99}"/>
                </msink:context>
              </emma:interpretation>
            </emma:emma>
          </inkml:annotationXML>
          <inkml:trace contextRef="#ctx0" brushRef="#br0">-1707 79 7011,'11'0'0,"-1"-1"0,-1-2-34,-2-1 1,1 1 0,3 3-1,0 0 76,0 0 1,1 0 0,-1 1 0,0 1 0,0 2 0,1-1 95,-1-2 0,-4-1-60,1 0 1,-4 0-11,3 0 0,-6 0-128,-1 0 0,-5-1 0,-6-2 55,0-1 0,0-3 0,-1 2 1,1 0-15,0 0 0,0 0 0,-1 3 16,1-2 0,4 0 0,-1 3 0,-1-2 86,0 0 1,1-1 140,1 4 245,4 0-424,-2 0 0,6 0 0,3 0 1,4 0-37,2 0 1,1 0 0,0 0 0,0 0-34,0 0 0,2 0 0,1 0 0,1 0-244,-2 0 1,1 0-1,0 0-98,1 0 0,0 4 0,-4 1 170,0 1 0,1 1 0,-1 4 0</inkml:trace>
          <inkml:trace contextRef="#ctx0" brushRef="#br0" timeOffset="-81970">-1572-168 8153,'11'0'-1708,"0"0"1671,0 0 1,-3 0 419,-1 0-96,-4 0-53,2 0 364,-5 0-568,0 5 0,-1-4 1,-2 4 33,-1 0-507,1-4-125,3 4 0,0-3 389,0 1 0,5 3 0,1 6 0</inkml:trace>
        </inkml:traceGroup>
        <inkml:traceGroup>
          <inkml:annotationXML>
            <emma:emma xmlns:emma="http://www.w3.org/2003/04/emma" version="1.0">
              <emma:interpretation id="{A1AD8392-16A6-AA4B-ADCA-A8F5D489606A}" emma:medium="tactile" emma:mode="ink">
                <msink:context xmlns:msink="http://schemas.microsoft.com/ink/2010/main" type="inkWord" rotatedBoundingBox="5872,8496 8453,8420 8460,8666 5879,8742"/>
              </emma:interpretation>
            </emma:emma>
          </inkml:annotationXML>
          <inkml:trace contextRef="#ctx0" brushRef="#br0" timeOffset="3587">1663 68 7846,'0'-8'278,"0"1"1,-1 3 430,-3-3-710,3 4-284,-4-2 241,5 10 1,1-2-1,3 3 1,4-1 54,2-3 1,2-1 0,3-1 0,4 0 47,2 0 1,1 0-1,2 0 1,2 0-20,4 0 0,-2 0 1,-1 0-1,-1 0-36,1 0 1,3 0-1,-4 0 1,-1 0-25,-1 0 0,-2 0 0,-1 0 0,-1 0-16,-1 0 1,-5 0 0,1 0 0,-3 0-148,-1 0 0,1 0-77,-1 0 1,-5 2 244,-2 1 0,-8-1 1,-3 1 23,-3-1 1,-3-2 0,-2 0 0,-4 0 0,-2 0-19,-1 0 1,-5 0 0,0 0 0,-2 0 48,-2 0 0,-5 0 0,-2 0 0,1 0-31,-2 0 0,4 0 0,-2 0 0,2 1-10,1 3 0,2-3 0,1 4 0,2-1 36,1-1 1,6 1 0,4-3 0,2 2 42,2 1 1,2-1-37,1-3 1,6 0-28,5 0 0,6 0 1,9 0-1,4 0 20,2 0 0,8 0 0,3 0 0,4 0-22,1 0 0,2-3 0,1-1 1,2 0 36,-1-1 1,-5 4 0,1-4 0,-3 1-85,-4 0 1,-2 1 0,-7 3 0,-2 0-7,-4 0 0,-3 0 0,-2 1 1,-1 1-447,-2 2 1,-4 5 84,0-2 0,-5 3 0,-3 2 1,-1-1 296,-3 0 0,-1 0 0,-1 1 0</inkml:trace>
          <inkml:trace contextRef="#ctx0" brushRef="#br0" timeOffset="-84642">1686-45 6886,'6'0'669,"0"-3"-475,-2-1 1,-3 0-8,4 4 1349,-5 0-1549,5-5 52,-4 4-42,4-4 86,-5 5 543,0 0-576,0-5-7,0 4-1,0-4-1124,0 5 1,5 0 516,3 0 0,-2 0 0,0 1-364,-1 3 925,4-3 1,-3 9 0,6-4 0</inkml:trace>
          <inkml:trace contextRef="#ctx0" brushRef="#br0" timeOffset="1365">-325 79 8173,'-8'0'-878,"1"0"1496,-2 0 0,4-1-223,1-3-270,3 3-56,1-4 0,1 5 6,3 0 0,-2 0 0,6 0-15,1 0 0,-3 0 1,1 0-1,2 0-12,1 0 1,1 0 0,1-2 0,0 0-75,3-2 1,-2 0-1,3 4 1,-1 0 7,0 0 0,5 0 1,-2 0-1,2 0-23,-1 0 1,2 0 0,-1 0-1,4 0-2,2 0 0,1 0 0,-4 0 0,2 0 20,1 0 1,4 0-1,-2 0 1,1 0 21,2 0 0,0-3 0,0-1 0,-1 2 3,1 0 0,-3 2 0,-1 0 0,-1 0 4,1 0 0,-1 0 0,-4 0 0,1 0 5,-1 0 1,0 0-1,-2 0 1,-3 0 2,-1 0 1,3 0 0,-3 0 0,0 0 33,1 0 0,-2 0 0,-3 0 0,2 0-3,1 0 1,0 0-1,-4 0 1,0 0-52,0 0 0,1-1 0,-1-1-41,0-2 0,0 0 0,1 4 30,-1 0 0,0-1 64,0-3 160,-4 3-170,-2-4-455,-5 5-509,0 0 1,0 5-1,0 1 1</inkml:trace>
          <inkml:trace contextRef="#ctx0" brushRef="#br0" timeOffset="-86541">12 45 7352,'-6'-5'720,"2"-2"-460,3 2 1,1-1 86,0 2 0,0 1 12,0-4-524,0 4 311,0-2-1296,0 5 732,0 5 0,0-2-345,0 4 1,5-4 666,2 1 1,3 2-1,1 0 1</inkml:trace>
        </inkml:traceGroup>
        <inkml:traceGroup>
          <inkml:annotationXML>
            <emma:emma xmlns:emma="http://www.w3.org/2003/04/emma" version="1.0">
              <emma:interpretation id="{FDAAB681-BD6A-404A-A741-2F80A917A2DB}" emma:medium="tactile" emma:mode="ink">
                <msink:context xmlns:msink="http://schemas.microsoft.com/ink/2010/main" type="inkWord" rotatedBoundingBox="9533,8373 10223,8353 10230,8583 9540,8603"/>
              </emma:interpretation>
            </emma:emma>
          </inkml:annotationXML>
          <inkml:trace contextRef="#ctx0" brushRef="#br0" timeOffset="4747">3349 79 8355,'0'6'239,"0"-2"240,0-8 1,0 2-427,0-6 0,5 6 1,2-2-1,3 3-34,1 1 1,4 0-1,1-2 1,2 0 7,2-2 0,1 0 0,3 4 0,2-1-170,4-3 0,0 3 0,2-2 0,3 0 109,0-1 1,0 3-1,-1-3 1,-2 2 22,-2-2 1,2 3 0,-7-3 0,-3 3-39,-2 1 1,-2-1-1,0-2-184,-3-1 0,-2 1 19,-2 3 151,-5 0 0,-6 0 1,-7 0-1,-5 1 83,-3 3 1,-2-3 0,-5 3 0,-2-3-7,-2-1 0,-3 0 0,-4 0 0,1 0 131,-2 0 1,6 4-1,-9-1 1,1 0-123,1-2 0,0 0 1,2 2-1,0 1 13,3-2 1,-1 1 0,5-1 0,1 2 16,1-2 1,7-1 0,2-1 0,2 0 140,2 0-155,5 0 0,2 0 1,8 0 0,7-1 1,8-1-1,3-2-117,4 2 1,3-3-1,6 0 1,1 0 50,2 0 1,3 0 0,-4 2 0,1-2-68,0-1 0,-6 3 1,0 0-1,-3 1-139,-4 2 0,-2 0 1,-1 0-1,-4 0-69,-3 0 1,-2 0-1,-3 2-48,-3 1 0,3 4 0,-3 4 0</inkml:trace>
          <inkml:trace contextRef="#ctx0" brushRef="#br0" timeOffset="-83291">3495-123 8070,'7'-4'-128,"-1"-1"725,-1-1-347,-1 3-662,-4-2 295,0 5 172,5 0 96,1 0-33,6 0-50,-6 0 32,-1 0 111,-5 0-55,5 0-42,-4 0-86,4 0 223,-5 0-89,0 5-117,0-4-4,0 4 1063,0-5-2377,0-4 1,3 4 625,-3 0 1,-3-1 0,-8 6 0</inkml:trace>
        </inkml:traceGroup>
        <inkml:traceGroup>
          <inkml:annotationXML>
            <emma:emma xmlns:emma="http://www.w3.org/2003/04/emma" version="1.0">
              <emma:interpretation id="{C9193229-B738-254C-B737-F79ABE4706EC}" emma:medium="tactile" emma:mode="ink">
                <msink:context xmlns:msink="http://schemas.microsoft.com/ink/2010/main" type="inkWord" rotatedBoundingBox="10846,8099 13385,8024 13399,8511 10860,8586"/>
              </emma:interpretation>
            </emma:emma>
          </inkml:annotationXML>
          <inkml:trace contextRef="#ctx0" brushRef="#br0" timeOffset="-79788">4809 68 7391,'11'-5'250,"1"2"1,-1-3 0,0 1-65,0 3 1,-3-1 0,-1 1 0,2-2 0,1 1-171,1 2 1,0 1 0,1 0 0,-1 0-10,0 0 1,2 0 0,2 0-1,2 0-88,1 0 0,4 0 0,-1 0 0,5 0 69,3 0 1,1 0-1,5 0 1,3 0 6,3 0 1,-1 0 0,1-1 0,0-2-7,-1 0 0,-1-1 0,-6 4 1,1 0-8,0 0 1,-2 0 0,-1 0 0,-2 0-74,-1 0 0,2 0 0,-4 0 0,-1 0 46,-1 0 0,-2 0 0,0 0-48,1 0 1,-4 0 0,-2 0 0,1 0-1,-2 0 35,0 0 1,-1 0 0,-4 0 0,1 0-30,-1 0 1,-4 0 0,1 0 14,0 0 1,-1 0 50,0 0 0,-6 0 0,-1 0 9,-6 0 1,-4 0-1,-2 0 1,-3 0-1,-5 0 31,-5 0 1,0 0-1,-5 0 1,0 0 0,-4 0-1,-1 0 1,-2 0-5,-4 0 0,1 0 0,-3 0 0,-2 0 35,-2 0 1,-3 0-1,2 0 1,-1 0 73,-3 0 1,0 0 0,-4 0 0,1 0 65,2 0 1,3 0 0,4 0 0,-1 0-20,-2 0 0,2 0 1,6 0-1,3 0-39,3 0 0,6-4 1,3 0-1,4 1-29,3-2 0,3 3 0,6-3-35,2 0 34,-2 4 0,10-5 0,0 3-279,7 0 1,4-1 0,4 4 0,4 0 0,2 0 99,1 0 0,8 0 0,3 0 59,2 0 1,-2 0 0,7 0-1,1 0 1,2 0 91,3 0 0,6 0 1,1 0-1,2 0-5,1 0 0,0 0 0,-1 0 0,-2 0-70,-5 0 0,-3 0 0,-4 1 0,-3 2-13,-3 0 0,-2 1 0,0-4 0,-2 0 0,-2 1-142,-2 3 1,0-3 0,-5 3 75,0-3 1,-3-1 0,0 0 43,1 0 0,-4 0 0,-1 0 0,-2 0 1,-2 0-134,0 0 1,0 0-437,1 0 529,-6 5 1,-2-3 0,-8 1 79,-4-1 0,-2-2 1,-1 0-1,-1 0-4,-3 0 0,-2 0 1,-4 0-1,0 0-14,-3 0 1,-6 0 0,0 0 0,-3 0 11,-5 0 0,-2 0 1,-6 0-1,-1 0 3,-2 0 0,-5 0 0,2 0 0,-1 0 19,5 0 0,-5 0 1,8 0-1,0 1 37,3 3 0,-1-3 0,6 3 1,0-2-14,-2 2 1,8-3 0,-3 4-1,3-1-11,2 0 0,3-1 0,6-3 0,2 2-1,2 1 0,1-2 101,4 3-49,0-3-99,4 4 0,4-3 18,6 1 0,4-1 0,5-2 0,4-2-19,7-1 0,4 1 0,8-3 0,1 2 20,2-1 1,12-1 0,0 1 0,3-2 89,6 0 1,-3-3 0,5 4-1,-1 0 21,0 0 1,0 0 0,-4 3-1,-2-2-32,-5 1 0,-2 2 1,-9 1-1,-2 0-78,-1 0 0,-6 0 1,-3 0-1,-3 0-26,0 0 0,-2-4 1,-2 1-110,-4 0 188,-3 2 0,-4 1-28,-1 0 1,-5 0 0,-2 0-45,-7 0 0,-3 0 0,-1 0-245,0 0 0,3 1 0,1 2-589,-2 0 0,3 2-118,-2-1 825,1 2 0,-4 6 0,-1-1 0</inkml:trace>
          <inkml:trace contextRef="#ctx0" brushRef="#br0" timeOffset="16088">6697-449 8321,'-7'-5'60,"1"4"0,2-3 0,-3 1 1,-4 1-1,-3-2 76,-1 2 0,-1 0 1,1 2-1,-4 2 0,-2 0-106,-2 2 0,1 1 1,-1-3 88,1 2 0,-1 4 1,1-3-131,-1 1 1,5-2-1,0 3 1,1 1 13,-1-2 1,8 4-1,-1-4 1,1 2 59,0-1 1,0 1-1,3 3-190,3 0 1,1-3-1,1-1 1,-2 2-1,2 1-21,0 1 0,2 0 0,2 0 75,1 1 0,4-1 0,3 0 0,-2 0 0,0 1 0,3-2 0,4-2 0,0 0 26,1 1 0,-2-3 1,5 0-1,1 0 74,1 1 1,-2-5-1,-1 2 1,2-3-13,2-1 1,-4 0-1,0 0 1,-1 0 37,1 0 0,-5-1 0,2-2 0,-2-2 103,-2-1 1,0 2 0,-1-3 0,-1-2 7,-1-1 1,-2 3-1,3-1 1,-3-1-46,-1-1 0,2-1 0,-3 0 0,-1 0-45,-2-1 1,3 1 0,-1 0 0,0 0-62,-2-1 0,-1 1 0,0 0 1,0 0-48,0 0 1,-1-1 0,-2 1-1,-2 0 31,-1 0 1,2 1-1,-2 1 1,0 1-178,0 0 1,2 1 0,-4 1-282,0 1 1,1 1 0,0 4-87,-2 0 0,3 2 0,-2 1 265,0 5 1,-7 7 0,-3 2 0</inkml:trace>
          <inkml:trace contextRef="#ctx0" brushRef="#br0" timeOffset="15451">6483-314 7898,'11'0'174,"4"0"0,2 0 0,0 0 0,4-2 0,3 0 0,3-2 0,1 0-55,-1 0 1,8 2-1,-1-1 1,1 0 0,0 1-1,-1-2 1,-1 1 0,0 2-268,-3 1 1,1 0-1,-5 0 1,-1 0-157,-1 0 0,-2 0 1,0 0-1,-4 0-213,-3 0 1,-4 1-1,-2 2 58,-1 1 0,-6 1 442,2-2 1,-8 3-1,-2 6 1</inkml:trace>
          <inkml:trace contextRef="#ctx0" brushRef="#br0" timeOffset="-73769">6674-292 6751,'8'4'-191,"-1"0"0,-1 1 0,3-3 0,-1 3 127,0 1 1,2-3 0,1 2 0</inkml:trace>
        </inkml:traceGroup>
      </inkml:traceGroup>
      <inkml:traceGroup>
        <inkml:annotationXML>
          <emma:emma xmlns:emma="http://www.w3.org/2003/04/emma" version="1.0">
            <emma:interpretation id="{C9F3ADA4-5A94-B04B-95AD-B1EA52FEB263}" emma:medium="tactile" emma:mode="ink">
              <msink:context xmlns:msink="http://schemas.microsoft.com/ink/2010/main" type="line" rotatedBoundingBox="10980,8820 13712,8961 13680,9580 10948,9438"/>
            </emma:interpretation>
          </emma:emma>
        </inkml:annotationXML>
        <inkml:traceGroup>
          <inkml:annotationXML>
            <emma:emma xmlns:emma="http://www.w3.org/2003/04/emma" version="1.0">
              <emma:interpretation id="{C5E1F92F-1D17-3340-B895-DE5C20113BF0}" emma:medium="tactile" emma:mode="ink">
                <msink:context xmlns:msink="http://schemas.microsoft.com/ink/2010/main" type="inkWord" rotatedBoundingBox="10980,8820 13712,8961 13680,9580 10948,9438"/>
              </emma:interpretation>
            </emma:emma>
          </inkml:annotationXML>
          <inkml:trace contextRef="#ctx0" brushRef="#br0" timeOffset="-56579">5978 371 8130,'-12'0'0,"0"0"-148,-3 0 1,2 0 0,-3 0 0,1 0 0,0 0 0,0 0 0,0 0 0,0 0 0,0 0 0,0 0 0,0 0 174,2 0 1,-4 0-1,1 0 1,0 0 28,0 0 1,-3-1-1,3-2 1,-1 0-11,1 0 1,0 2-1,2 1 1,-2 0 4,-1 0 1,3 0 0,-2 0 0,1 0-15,0 0 1,-2 0 0,4 0-1,-4 0-17,0 0 1,3 0 0,-2 0-1,1 0 2,0 0 1,0 0 0,3 0 0,-2 0-50,-1 0 0,0 0 1,4 0-1,-2 0 19,-2 0 1,1 4 0,-3-1 0,1 0 3,2-2 1,-3 0 0,-1 2-1,-1 1 17,1-2 1,0-1 0,-2 1-1,3 0-4,0 2 1,-1 0 0,2-3 0,-1 1-9,1 2 1,0 1 0,2-2 0,-1 0 16,1 0 0,2-1 0,1 1 0,-1 0 3,1 0 0,0 2-2,0-1 1,-1 3-1,3-2 1,0 0-1,3 1-9,1 1 1,-3-4 0,3 4 0,0-1-6,0 0 1,-4 2-6,2 3 0,-2 0 0,0-1 0,3-1-17,1-2 0,0-3 1,3 4 12,-2 0 0,-4-1 1,3 0 2,-1 2 1,4-3-1,-3 0 12,0-1 1,3 0 0,-1-1 2,1 3 1,2 3-14,0 2 0,0-5 0,0 1-2,0 0 1,4-1 0,0 0 0,0 1 0,-1-1 2,1 1 1,4-1 0,-3 4-4,1 1 1,1-1 0,5 0 38,-1 0 0,0-3 0,0-2 0,1 0 36,-1 1 0,1-4 0,2 3 0,2 1 10,2-1 0,-1-2 1,3 2-1,-1-1-36,1-3 0,-3 3 0,1 0 0,-1 0-36,1 0 1,-3 0 0,2-2-1,-1 2-52,-2 1 0,2-3 0,1 2 0,-1-2 1,0 1 0,4 4 1,-2-3 22,-1 1 0,3-2 0,-4 2 0,2 0 0,0-1 7,0 0 0,3 0 0,-2-2 1,1 0 12,-1 0 0,2-1 0,-3 1 0,2 1-23,-1-2 1,2-1-1,-2 1 1,1 0-24,-1 2 0,1 0 0,-4-4 0,0 0-18,0 0 1,4 0 0,-1 1 0,1 1 12,-1 2 1,1 0 0,-3-4-1,2 0 10,1 0 0,6 0 0,-5 0 0,1 0 34,-1 0 0,3 0 0,-6-1 0,4-2-10,0-1 0,-3 1 0,0 1 0,-1 0 2,0-2 0,2-1 1,-5 3-1,0-2-8,1 1 0,-4 1 0,5-1 1,-2 0-5,0 0 1,0 1-1,-4-1 1,0-1 19,0 2 1,0-3 0,1 1-1,-1 0 6,0-1 1,0 3 0,1-4 0,-2-1 5,-3 1 1,3 4 0,-2-3-8,2 0 0,1-2 0,0-4 8,0 0 0,-3 1 0,-2 1 0,0 2 27,0-2 1,-3-1-1,2-1 11,0 0 1,-4-1 0,3 1 0,-3 0 34,-1 0 0,-1-1 0,-2 1 0,-2-1 1,0-2 113,0-1 0,-2 0 0,2 2-108,-1-2 1,-2 3 0,-3-4 0,0 1-56,0 0 0,-1 0 1,1 4-1,-1-1-98,-3 1 1,1 0 0,-5 1 0,-1 1-78,-1 2 0,-5-1 1,-2-2-1,0 1 50,-4 2 1,-1 4 0,-4 0 0,0 1-37,1 2 0,-4 0 0,-1 0 1,-2 0-19,2 0 0,-5 4 0,3 1 0,1 1-205,-2 3 1,2 1 211,1 1 1,-8 1 0,3-1 0</inkml:trace>
          <inkml:trace contextRef="#ctx0" brushRef="#br0" timeOffset="21901">6629 798 8283,'8'-10'252,"-2"1"1,0 3 68,0 1 0,2-2 0,3 3 0,0 0-269,1-1 0,4 3 0,3-5 0,2 1-12,1 0 0,4 3 0,2-2 1,1 2 51,2-1 0,5-4 0,1 3 0,0 0-230,-2 0 0,2 2 0,1 1 1,-2 0 46,-1-2 0,-2 0 0,1 4 0,-1 0-68,-4 0 0,3-3 0,-6-1 1,-2 1-90,-4 2 0,-4 1 1,-5 0-1,0 0-882,1 0 907,-6 0 0,-6 0 1,-8 1 25,-2 3 1,-6-3 0,-3 4 159,-2 0 0,-1-3 0,-1 3 1</inkml:trace>
          <inkml:trace contextRef="#ctx0" brushRef="#br0" timeOffset="22496">6820 540 8355,'-11'0'-6,"3"-2"24,1-1 0,4-4 784,0-4 495,1 5-1509,2 1 1,-1 5 0,-3 1 155,-3 3 1,-3-2 0,-1 5-1,-1-1 2,1 0 1,-1-2 0,-2 2 0,-1 0 61,1 1 0,2-4 0,1 4 0,1-1 12,2 0 1,-2 0-1,4 3 1,0-1-1,2 0-65,3 2 0,1-1 0,0 1 0,0 2-39,0 1 0,0-1 1,1 0 9,3-1 0,2 4 0,5 1 0,0 0-206,1 1 1,-1-2 0,0-3-1,0 2 122,1 1 0,-1 0 0,0-5 0,2-2 110,1 0 0,-1-4 0,3 2 0,0-1 37,3-3 1,-1 0 0,0-2 0,2 0 51,2 0 0,-4 0 0,0-2 0,-1 0 86,1-2 0,-5-3 0,1 2 177,-5-2 0,0 4 0,-6-5 31,0-1 1,-2-1 0,-1-1 0,0 0-80,0 0 1,0 0-1,0-1 1,-1 1-68,-3 0 1,2 0 0,-5-1-1,1 1-233,0 0 0,2-2 0,-2 0 0,1-2-17,2 1 1,-2 1 0,0 2-75,-1 0 1,4 0-1,-2 0-471,3-1-856,1 1-409,0 5 1541,0 1 0,0 5 1</inkml:trace>
        </inkml:traceGroup>
      </inkml:traceGroup>
    </inkml:traceGroup>
    <inkml:traceGroup>
      <inkml:annotationXML>
        <emma:emma xmlns:emma="http://www.w3.org/2003/04/emma" version="1.0">
          <emma:interpretation id="{5694DC06-EF4B-9045-A50D-72305F7D231A}" emma:medium="tactile" emma:mode="ink">
            <msink:context xmlns:msink="http://schemas.microsoft.com/ink/2010/main" type="paragraph" rotatedBoundingBox="4476,11807 14642,10610 14789,11855 4623,130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758F9A-488B-C249-9CF3-CB165CF8496A}" emma:medium="tactile" emma:mode="ink">
              <msink:context xmlns:msink="http://schemas.microsoft.com/ink/2010/main" type="line" rotatedBoundingBox="4476,11807 14642,10610 14789,11855 4623,13052"/>
            </emma:interpretation>
          </emma:emma>
        </inkml:annotationXML>
        <inkml:traceGroup>
          <inkml:annotationXML>
            <emma:emma xmlns:emma="http://www.w3.org/2003/04/emma" version="1.0">
              <emma:interpretation id="{7EDD8A07-2B60-264F-AC8D-5E7BC05449B2}" emma:medium="tactile" emma:mode="ink">
                <msink:context xmlns:msink="http://schemas.microsoft.com/ink/2010/main" type="inkWord" rotatedBoundingBox="4476,11807 6027,11624 6173,12870 4623,13052"/>
              </emma:interpretation>
            </emma:emma>
          </inkml:annotationXML>
          <inkml:trace contextRef="#ctx0" brushRef="#br0" timeOffset="61538">-1651 3966 8355,'-11'0'495,"3"0"-135,1 0 0,6 0 0,2 0-92,9 0 1,2-3-1,7-2 1,2 0-111,4 0 1,-1-3-1,5 4 1,-1 1-280,2-2 0,1 3 0,-6-1 0,2 1-240,-2 2 0,-2 0 0,-1 0 0,-2 0-164,-2 0 0,1 0 1,3 2-77,1 1 1,-1 4-1,1 4 1</inkml:trace>
          <inkml:trace contextRef="#ctx0" brushRef="#br0" timeOffset="61292">-966 3506 9774,'0'-12'0,"0"1"892,0 0 0,0 3 1,0 1-673,0-2 0,2-1 0,0-1 0,2 0 0,0 0 0,-1-1-142,1 1 1,0 4 0,-4-1 0,0-1 0,0-1 0,0-1-456,0 0 1,0 0 0,-1-1 0,-3 1 83,-4 0 0,-2 1 1,-1 1-1,0 2 190,0-2 0,-6 3 0,-1-1 0,-2 2 61,1 3 0,-2 1 1,2 1-1,-2 0 67,-2 0 1,1 1-1,-1 4 1,2 5-6,2 4 1,-2 6 0,2-2 0,0 4-3,0 0 1,-1 6 0,4 3-1,-1 4-8,1 2 1,5 6 0,3-1-1,1 4-1,1 3 1,1 5 0,3-2 0,0 0-45,-2-3 1,0 4-1,4-8 1,0 1-165,0 0 0,0-6 0,0-1 1,0-3-65,0-3 1,0 2 0,0-8 0,0-2-33,0-2 0,4-1 0,0-4 0,0-3-295,1-2 1,-3-7 0,6-2 422,0-3 1,7-1 0,3 0 0</inkml:trace>
          <inkml:trace contextRef="#ctx0" brushRef="#br0" timeOffset="62810">-887 3876 6250,'-26'0'0,"1"2"0,2 0 47,3 2 0,3 0 0,-3-3 0,2 1 1108,2 2 1,1 5 0,3-3 0,-2 2-723,-1-1 1,0 4 0,4 4 0,0 0-370,-1 1 0,2-2 0,2 5 0,1 0-248,2-2 1,2 8 0,3-2-1,0 0-260,0 1 0,6 2 0,4 0 0,5-1-45,2-1 1,2 2-1,5-1 1,2-2-34,4-3 1,7-7 0,5 2 0,1-3 328,2-5 1,5 3 0,1-4 0</inkml:trace>
          <inkml:trace contextRef="#ctx0" brushRef="#br0" timeOffset="62176">-730 3876 9809,'0'-11'837,"0"0"1,0 3 127,0 1 1,-1 3 126,-3-3-985,3 4-146,-4-2 0,4 6 1,-2 3-1,0 4 40,0 2 0,-2 5 0,1 0 0,2 0-343,1 1 1,-1-4 0,0 5 0,-2-2-7,2 0 1,2-1 0,2-2 0,3-1 162,1 0 1,2-1 0,3-1 0,0-3 81,0-1 1,2-1 0,1-4 0,1 0-24,-2 0 1,5-1 0,1-3 0,1-4 65,-2-2 0,2-1 0,-3-1 0,-1-2 56,0-1 1,-1 0 0,-4 3 0,0-2 34,1-1 1,-2 0 0,-2 4 0,-1-1 116,-2 1 0,-2 0 0,-3 0 653,0-1-424,0 1-335,0 0 1,0 10-1,0 4 1,2 6 34,1 2 1,0 2 0,4 2 0,2 4-28,1 2 1,1 1 0,1 2 0,-1 1-8,0 1 0,0 4 0,0-2 0,1-1-205,-1 1 1,-4 2-1,0-3 1,-1 0-65,0 1 1,-3-2-1,0-5 1,-1-1 107,-2-1 0,-2-5 0,-1 1 0,-5-3 181,-2-1 1,-1-1-1,0-1 1,-2-3 0,-2-1 0,3-1 1,-4-4-1,1 0-84,0 0 1,0 0 0,2-1-1,-1-2-141,-1 0 0,-3-6 0,1 0 0,1-3-274,0-3 1,-3-4 0,3 2 0,0-3-244,0-4 0,-9-1 0,1 2 0</inkml:trace>
          <inkml:trace contextRef="#ctx0" brushRef="#br0" timeOffset="62515">-179 3730 8355,'7'-5'17,"1"-2"0,-6 1 254,2-2 334,2 6 0,-5 2 1,3 7-1,-3 3-319,-1 1 0,0 2 1,0 2-1,2 4-336,1 2 1,0 1 0,3 1 0,-1-1-33,-2 1 0,2 3 1,0 0-1,0-1-193,0-1 0,-2-2 0,-3 1 0,0-1-290,0 1 0,-1-1 0,-3 1 1,-3-2 35,-3-3 1,-5 2 0,-1-3 207,-2 0 0,0-3 0,-5 1 305,1-3 1,-1 0 0,1-1 0</inkml:trace>
        </inkml:traceGroup>
        <inkml:traceGroup>
          <inkml:annotationXML>
            <emma:emma xmlns:emma="http://www.w3.org/2003/04/emma" version="1.0">
              <emma:interpretation id="{5E850389-E2CF-E943-8E4A-1AA10BFED7B2}" emma:medium="tactile" emma:mode="ink">
                <msink:context xmlns:msink="http://schemas.microsoft.com/ink/2010/main" type="inkWord" rotatedBoundingBox="6957,11873 8003,11750 8046,12123 7001,12246"/>
              </emma:interpretation>
            </emma:emma>
          </inkml:annotationXML>
          <inkml:trace contextRef="#ctx0" brushRef="#br0" timeOffset="64481">798 3730 8820,'-10'-1'780,"3"-3"1,-2-2-208,5-5 0,0 3 0,6 1-261,1-2 0,4-1 1,5-1-184,3 0 1,-1-1 0,5 1 0,2 0 0,4 0 27,5 0 1,2-4-1,2-2 1,1 1-172,2 0 0,1-3 0,6 3 0,0-2 5,-1-2 1,6 3 0,-4-2 0,1 1-40,0 0 1,-2-3 0,-3 3 0,-4 1-113,-2 2 0,-6 2 1,-2 2-1,-2 1-185,-2 3 1,1-3 0,-10 3 0,0 1-151,-1 2 0,-2 3 0,-1 0-363,-3-3 1,0 3-55,-4-3 0,-3 8-352,0 3 1264,0 3 0,-10-3 0,4-2 0</inkml:trace>
        </inkml:traceGroup>
        <inkml:traceGroup>
          <inkml:annotationXML>
            <emma:emma xmlns:emma="http://www.w3.org/2003/04/emma" version="1.0">
              <emma:interpretation id="{0FB0E2F2-65B8-1A48-94FA-7BE11388405D}" emma:medium="tactile" emma:mode="ink">
                <msink:context xmlns:msink="http://schemas.microsoft.com/ink/2010/main" type="inkWord" rotatedBoundingBox="8609,11480 10481,11260 10561,11936 8689,12157"/>
              </emma:interpretation>
            </emma:emma>
          </inkml:annotationXML>
          <inkml:trace contextRef="#ctx0" brushRef="#br0" timeOffset="65571">2483 2966 7447,'0'-6'2996,"-1"1"0,-1 6-2845,-2 3 1,-1 2-1,2 6-240,0-1 0,-1 0 0,4 0 0,0 1-279,0-1 1,0 0 0,0 0 175,0 0 0,5-4 0,2-2 1,3-2 115,2 1 0,-1 0 0,0-4 0,2 0-65,2 0 0,-3-1 1,4-3-1,-1-2-10,0-1 1,2-3 0,-4 4 0,2-1 101,-1-1 0,-3 1 1,-2-4-1,-2 1 22,2 2 1,-3-2-1,1 3 67,-2-3 0,2 2 154,-3 1 1,0 3-146,-4-4 0,0 7 1,-2 0-40,-1 3 0,1 7 0,-1-1 0,1 2-7,2 1 1,0 5 0,0 3-1,0 2-6,0 1 1,2 6-1,0 2 1,3 2-81,1 2 0,-2 0 0,2 1 0,1 0-75,-1-2 1,-4 6 0,2-8 0,-1-1-12,0-1 0,-1-3 0,1-3 0,-3-2 175,-3-2 0,0-3 0,-4-5 1,-2 0 325,-1 1 1,-1-6 0,-1-1 0,0-2-101,-3 1 0,2 0 0,-3-4 0,1 0-90,0 0 0,0-1 1,4-2-1,0-2-315,0-1 0,-4 0 1,0-3-1,1 2-90,1-2 1,2-2 0,0-3 0,0-2-195,-1-2 1,1 1 0,0-5-284,0 0 0,0 2 0,-1-7 1</inkml:trace>
          <inkml:trace contextRef="#ctx0" brushRef="#br0" timeOffset="66009">3113 3247 8355,'-4'8'68,"0"-1"163,0-4 27,4 2 0,2-5-12,1 0 1,5 0-1,7 0 1,4 0-1,2-2-113,1-1 0,4 1 1,1-3-1,-2 2 1,-2-1-723,0 1 0,-1 2 1,1 0-305,-1-3 1,1 3 0,-1-4 0</inkml:trace>
          <inkml:trace contextRef="#ctx0" brushRef="#br0" timeOffset="65821">3135 3056 8355,'0'6'1604,"-1"-1"-94,-3-5-1251,3 0 0,-3 0 0,8-1-377,3-3 0,5 3 1,1-3-1,2 3-426,-1 1 0,3-4 0,1 1-94,-1 0 1,1 2 0,-4 1-1,1 0 173,-2 0 0,5 0 0,-1 0 1</inkml:trace>
          <inkml:trace contextRef="#ctx0" brushRef="#br0" timeOffset="66548">3910 2944 8355,'0'-11'2069,"-3"3"1,-2 2-1350,-2 1 0,4 1-741,-5 4 1,1 5-1,-3 3 1,1 2-94,1 1 1,1 0 0,-4 2 0,1 0-19,2 2 0,-2 4 0,4-4 0,-2 0-483,1 1 0,4-3 1,-2 2 459,0-3 1,4-1 0,-3 1 64,3-1 1,6-4 95,3 1 1,2-6 0,1 3 0,1-1-17,3 0 1,-2 0-1,3-4 1,-1 0-14,0 0 0,5 0 1,-2 0-1,0 0 0,1 0 1,0 0-1,2 0 1,-1 1 23,-1 3 1,-2-2-1,3 4 1,-2 1-54,-2-1 1,-1-2-1,-4 3 62,0 2 0,-5 1 1,-2 1-1,-3 0 128,-1 0 0,-1 1 0,-3-1 1,-3-1-38,-3-3 0,-6 3 1,-2-2-1,0 2-48,-1 1 0,0-3 0,-3-2 1,-1-1-170,1-3 0,-1 0 0,1-2 0,1 0-514,2 0 1,-2-2-1,3 0 1,1-3-6,2-1 0,2-7 0,2-4 0</inkml:trace>
          <inkml:trace contextRef="#ctx0" brushRef="#br0" timeOffset="66755">3922 2910 8938,'1'-10'767,"3"1"1,3 3 0,3 0-495,1 0 1,0 3 0,1-2-1,-1 1 1,0 1-335,0 0 1,4 2 0,0 0 0,0-2-35,2 0 1,-4-1 0,5 4 0,-1 0-1095,1 0 0,0 0 1,6 0 515,2 0 0,-2 0 0,4 0 1</inkml:trace>
        </inkml:traceGroup>
        <inkml:traceGroup>
          <inkml:annotationXML>
            <emma:emma xmlns:emma="http://www.w3.org/2003/04/emma" version="1.0">
              <emma:interpretation id="{D623B232-5AA2-4742-9798-5358B39EF41A}" emma:medium="tactile" emma:mode="ink">
                <msink:context xmlns:msink="http://schemas.microsoft.com/ink/2010/main" type="inkWord" rotatedBoundingBox="11086,11424 12008,11316 12085,11973 11163,12081"/>
              </emma:interpretation>
            </emma:emma>
          </inkml:annotationXML>
          <inkml:trace contextRef="#ctx0" brushRef="#br0" timeOffset="67774">4989 3191 8355,'-23'10'45,"1"-2"0,4-2 0,3-4 994,3 2-671,6 0 0,2-4 0,8 0 1,4 0-73,6 0 1,4 0-1,5-2 1,4 0-20,3-2 1,2-1 0,3 3 0,0-2-564,-1 2 1,1 0 0,-9 1 0,0-1-282,1-2 0,-3 0 1,2 4-1,-2 0-45,-1 0 1,0 0 0,2 0-1,1 0 184,-1 0 0,-1-5 0,-1-1 1</inkml:trace>
          <inkml:trace contextRef="#ctx0" brushRef="#br0" timeOffset="67560">4933 3034 8355,'-12'0'132,"1"0"0,1-1 714,3-3 0,2 1 1,6-3-491,3 1 0,2-2 0,5 2 0,2 0-288,2 0 0,-2 1 1,6 3-1,1-2 1,1-1 54,2 2 0,-1 1 0,1 1 0,-1 1-733,1 3 1,3-2 0,1 4-1,2-1-26,2-2 1,-3 2 0,-1 0-1,-1 0 109,1 0 0,-1 0 0,-5-3 0,-1 3 378,-1 1 1,-6-3-1,4 2 1</inkml:trace>
          <inkml:trace contextRef="#ctx0" brushRef="#br0" timeOffset="68252">5416 2876 8451,'-11'0'893,"1"-1"-123,2-3 1,3 2 0,6-4 0,3 1-420,4 2 1,2-2-1,1 2 1,0 0-328,0 2 1,2 1-1,0 1 1,2 2-288,-1 0 0,0 6 1,0-3-1,2 2 109,1-1 0,-2 1 0,4 3 0,1 1-294,1 3 0,0-2 1,-1 2-1,-1-1 174,1 1 0,-2-3 0,-1 4 0,-1-1 117,-2 0 1,-3 4 0,-2-3 0,-3 2 66,-1 2 0,3 1 0,-5 1 0,0 1 17,-2-1 1,-1 4 0,-1 1 0,-3-2 46,-3-2 1,-3-4-1,-1 0 1,-1 0 85,1-2 0,-4 3 0,-1-5 0,-2-1 154,-2-2 1,0-1 0,0 1-130,2-1 1,3-4 0,-3 0 0,2-2 0,2-3 2,2-1 1,1-1-1,-1 0-226,1 0 0,0 0-665,0 0 1,4-5 311,4-2 0,6-8 0,4-3 0</inkml:trace>
        </inkml:traceGroup>
        <inkml:traceGroup>
          <inkml:annotationXML>
            <emma:emma xmlns:emma="http://www.w3.org/2003/04/emma" version="1.0">
              <emma:interpretation id="{BEF59BA9-45FB-F043-A98C-87EF137A48B3}" emma:medium="tactile" emma:mode="ink">
                <msink:context xmlns:msink="http://schemas.microsoft.com/ink/2010/main" type="inkWord" rotatedBoundingBox="12794,11358 14704,11133 14759,11603 12849,11828"/>
              </emma:interpretation>
            </emma:emma>
          </inkml:annotationXML>
          <inkml:trace contextRef="#ctx0" brushRef="#br0" timeOffset="68738">6831 2921 8355,'0'-11'914,"0"0"1,0 0 0,-1 1-417,-3 2 1,-2-1-1,-5 6 1,0 0-350,-1 2 0,1 1 1,-1 1-1,-2 2-115,-1 0 1,-1 5-1,2-3 1,-1 1-59,1 3 1,1 1 0,-1 1 0,-1 0-66,1 1 1,5 3 0,2 0 0,-1-2-293,2 0 1,1 2-1,5 0 1,0-1-29,0-2 0,1-1 0,3 0 0,4 1 115,2-1 0,6 0 1,1-1-1,2-1 69,0-2 0,0-4 0,3 1 0,0-3 77,1-1 0,-1 0 1,0 0-1,-2-1 61,-2-3 1,-4 1-1,1-4 1,-4-2 227,-3-1 1,1-2 0,-6-2-1,0-1 68,-2 1 0,-1 1 0,0-1 0,-1-1-136,-3 1 1,-2 0 0,-5 1 0,-1-2-61,1 1 0,-4-1 0,0 2 0,0 3-149,-1 0 0,3 2 0,-2 0 0,3 3-607,1 0 1,-1 4 442,1-3 1,0 8-1,0 2 1</inkml:trace>
          <inkml:trace contextRef="#ctx0" brushRef="#br0" timeOffset="68940">7157 2966 10005,'-6'-5'2618,"1"3"-1167,5-6-2975,0 6-180,0-3 0,5 10 0,1 1 0</inkml:trace>
          <inkml:trace contextRef="#ctx0" brushRef="#br0" timeOffset="69282">7348 2820 8355,'0'-11'915,"0"0"1,0 0 0,0-1 1885,0 1-2299,0 5-380,0 1 1,0 6-1,-1 3 1,-2 3-236,0 3 1,-2 2 0,2-1 0,-1 0-48,2 0 0,1 4 0,1 0 0,0-1-32,0-2 1,0 1 0,0 1 95,0 1 0,5 0 0,1-4 0,1 0-35,1 0 0,-1-3 0,6-2 1,1 0-124,1 1 1,5-5 0,-2 2-136,4-3 0,-4-1 0,1 0 0,1 0-71,1 0 1,2 0 0,-1 0 0,-1 0 0,-1 0-166,-1 0 0,-1-4 442,0 1 1,3-11 0,-3 1 0</inkml:trace>
          <inkml:trace contextRef="#ctx0" brushRef="#br0" timeOffset="69529">7607 2876 8355,'-12'0'303,"1"0"-86,0 0 1,5-1 0,1-1 630,0-2 0,2-4 1167,-4 5-1156,4-1-840,-2 4 0,5 5 0,0 2 0,0 3-120,0 2 0,0-1 0,0 1 0,0 2-326,0 1 1,0 4-1,0-3 1,0 0-148,0 1 1,0 1 0,0-3 0,0-1-14,0-2 0,1 2 0,2-1 1,2-3-887,1 0 1473,2-5 0,3 0 0,0-5 0</inkml:trace>
          <inkml:trace contextRef="#ctx0" brushRef="#br0" timeOffset="69876">7899 2775 8612,'-5'-11'639,"2"5"1,-3 1 0,0 1 0,-1 0 176,-1 2 1,-2 2 0,-1 4-652,-1 3 1,2 3 0,2 3 0,0 0-68,-1 2 1,4 2 0,2-4 0,1 2-26,2-1 0,0 2 0,0-1 0,2-1-352,1-2 1,5 0 0,7 0 0,2 1-10,1-2 0,7 3 0,-3-7 0,2 3 91,0 1 1,2-3 0,0-1 0,-1 1 16,-1-2 0,-3 3 1,-1-4-1,-3 0-64,0 0 1,-4 3 0,-4-1-193,-1-1 1,-7 4 162,-1-3 1,-5 0-1,-8 0 1,-2 1-1,-3-1-113,-4 1 0,0-6 0,0 3 1,-1-1 144,1 0 1,-6-1 0,-1-3 0</inkml:trace>
          <inkml:trace contextRef="#ctx0" brushRef="#br0" timeOffset="70088">7944 2820 8679,'10'-11'761,"-3"0"0,3 0-215,-2-1 0,2 2 0,1 2 0,1 0-172,3-1 0,-2 3 0,3 0 1,-1 0-1,1 1-216,2 0 1,0 1-1,6 4 1,1-1-361,1-3 0,1 3 0,-4-3 0,2 3-619,1 1 0,1 0 0,-5 1 1,1 1-254,-1 2 0,1 1 0,-2-2 613,-3 0 0,-1 6 0,-6-3 1</inkml:trace>
        </inkml:traceGroup>
      </inkml:traceGroup>
    </inkml:traceGroup>
    <inkml:traceGroup>
      <inkml:annotationXML>
        <emma:emma xmlns:emma="http://www.w3.org/2003/04/emma" version="1.0">
          <emma:interpretation id="{06966064-C35B-4E4F-A662-2D1D1F594A08}" emma:medium="tactile" emma:mode="ink">
            <msink:context xmlns:msink="http://schemas.microsoft.com/ink/2010/main" type="paragraph" rotatedBoundingBox="8714,12935 15151,12457 15208,13224 8771,1370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B79D58C-8C2C-2149-B9E3-84FC9FD444F4}" emma:medium="tactile" emma:mode="ink">
              <msink:context xmlns:msink="http://schemas.microsoft.com/ink/2010/main" type="line" rotatedBoundingBox="8714,12935 15151,12457 15208,13224 8771,13703"/>
            </emma:interpretation>
          </emma:emma>
        </inkml:annotationXML>
        <inkml:traceGroup>
          <inkml:annotationXML>
            <emma:emma xmlns:emma="http://www.w3.org/2003/04/emma" version="1.0">
              <emma:interpretation id="{F6CDFD7D-588B-8345-A140-6E625128701B}" emma:medium="tactile" emma:mode="ink">
                <msink:context xmlns:msink="http://schemas.microsoft.com/ink/2010/main" type="inkWord" rotatedBoundingBox="8714,12935 10807,12780 10864,13547 8771,13703"/>
              </emma:interpretation>
            </emma:emma>
          </inkml:annotationXML>
          <inkml:trace contextRef="#ctx0" brushRef="#br0" timeOffset="71094">2562 4461 8487,'0'-8'1768,"-1"2"1,-2 0 498,0-1-2341,-1 5 1,3-2-1,-2 8 1,-1 3-146,2 3 0,1 5 1,1 3-102,0 3 1,0-1-1,0 6 1,0-2 0,1-2 31,3 1 0,1-4 0,3-2 1,0 1-108,1-1 1,1-4 0,2-1-1,2-5 273,1-2 0,3 3 0,-1-4 1,0-2 64,3-1 1,0-6 0,0-1 0,-2-3 35,-2-2 1,0 3-1,-2-7 1,1 2 22,-2 2 1,-1-2 0,-4 0 0,0-2 181,1 1 0,-4 1 0,-2 2 215,-1 0 1,-2 0 25,0-1 1,0 5-308,0-1 0,-2 6 0,0-1 0,-2 6-10,2 4 0,-3 8 0,1 4 0,1 2-124,2 2 0,1 1 1,0 3-1,-1 4-93,-3 2 1,3 7-1,-3-8 1,3 2-66,1 1 0,-1-8 1,-2 7-1,-1-3 71,2-2 0,-4 0 0,-2-6 0,-2 1 123,-1-3 1,-4-2 0,0 0 0,1-4 98,2-3 1,-3-4 0,0-2 0,1-1-70,2-3 0,0 0 0,0-2-212,-3 0 0,-1 0 0,-3-2 0,4-1 2,3-5 1,2-2 0,0-2 0,1-3-698,0-4 0,-3-7 0,5-3 1</inkml:trace>
          <inkml:trace contextRef="#ctx0" brushRef="#br0" timeOffset="71325">3281 4640 9008,'11'0'-316,"1"0"1,-1 0 0,1 0 0,2 0 0,2 0-110,2 0 1,0 0-1,5 0 1</inkml:trace>
          <inkml:trace contextRef="#ctx0" brushRef="#br0" timeOffset="71483">3393 4753 8355,'-11'6'242,"0"-2"106,5-3 0,2-1 1,8 0-253,3 0 0,7 0 0,1 0 0,0 0-892,1 0 0,-2 0 121,5 0 0,-1 0 0,5 0 0</inkml:trace>
          <inkml:trace contextRef="#ctx0" brushRef="#br0" timeOffset="71760">3955 4438 8355,'-10'5'0,"2"-4"1202,0-3-262,6-2 192,-3-1 0,3 4-778,-1-3 1,1 4 0,-3 4-353,0 3 0,4 3 1,-4 3-1,1 2-236,1 4 0,-1 2 0,3 1 0,-2 1-421,-1-1 1,1 1 0,3-1 0,0 1 80,0-1 0,0-1 0,0-1 0,0-2 140,0-2 0,1-1 0,3-4 1,3 0 304,3 1 0,6-6 0,2-1 0</inkml:trace>
          <inkml:trace contextRef="#ctx0" brushRef="#br0" timeOffset="72213">4326 4517 8499,'0'-11'360,"0"-1"0,-5 1 1,-3 0-1,-1 0 388,-3-1 0,1 5 1,0 1-191,0 1 1,-1 1 0,1 5-393,0 3 1,1 2 0,1 5-1,2 1-46,-2-1 1,3 0 0,-1 2 0,1 2-289,0 3 1,3 2 0,0 0 0,1-1 49,2 1 1,0 1 0,2 0 0,0-1-326,2-1 1,5-5-1,-2 2 1,3-1 117,1 0 1,6-1-1,1-6 1,2-1 17,-1-2 1,4-2 0,-2-3 0,4 0 75,0 0 1,-2 0 0,0 0-1,-1-1 121,1-3 0,-4-2 0,-2-5 1,-1 0 40,-2-1 1,1 0 0,-3-3 0,-2-2 202,0-1 0,-3-3 0,-1 2 1,-1-2-26,-3-2 1,0 1 0,-4-2 0,-1-1-75,-5-1 1,-3 0 0,-3 3 0,-2 1-34,-2-1 0,3 2 0,-2 1 0,0 3-29,-1 1 0,4 2 0,-2 5-137,0 2 0,3 0-368,-2 0 1,8 3-761,3 8 1148,13 2 1,3 5-1,11 1 1</inkml:trace>
        </inkml:traceGroup>
        <inkml:traceGroup>
          <inkml:annotationXML>
            <emma:emma xmlns:emma="http://www.w3.org/2003/04/emma" version="1.0">
              <emma:interpretation id="{183E2A37-79F8-2A43-B3CC-481D1DA45357}" emma:medium="tactile" emma:mode="ink">
                <msink:context xmlns:msink="http://schemas.microsoft.com/ink/2010/main" type="inkWord" rotatedBoundingBox="11502,12818 12288,12760 12327,13282 11541,13340"/>
              </emma:interpretation>
            </emma:emma>
          </inkml:annotationXML>
          <inkml:trace contextRef="#ctx0" brushRef="#br0" timeOffset="72663">5360 4674 8355,'-18'8'286,"3"-2"406,3-1 1,4-1-630,1-4 0,5 0 0,2 0 0,7 0 129,3 0 1,6 0 0,4-2 0,5 0-153,5-2 1,1-3 0,0 3 0,-1 0-416,1-1 0,-2 4 1,0-4-1,0 1-1677,-1 0 1570,-3 1 0,8-2 0,-5-2 1</inkml:trace>
          <inkml:trace contextRef="#ctx0" brushRef="#br0" timeOffset="72462">5303 4483 12167,'12'0'139,"-1"0"0,0 0 0,0 0 1,1 0-1,0 0 0,3 0 0,4 0 1,1 0-686,-2 0 0,4 0 1,-4 0-1,4 0-164,0 0 1,1 0-1,-1 0 1,-1 0-1126,-2 0 1662,2 0 0,-3 0 0,4 0 1</inkml:trace>
          <inkml:trace contextRef="#ctx0" brushRef="#br0" timeOffset="73046">5764 4315 8355,'-7'-4'1056,"-1"0"1,4-5 203,-3 2 1,4 1-916,0-2 0,6 6 0,5-2 0,2 3-201,1 1 1,4 0-1,1 0 1,0 1-160,1 3 1,1-2-1,-1 6 1,-1-1-255,0-1 1,3 8-1,-4-3 1,-1 2-116,-2-1 0,3 1 1,0 0-1,-1 4-61,-2 0 1,-1-2-1,1 4 1,-1 0 36,0-2 1,-5 4 0,-1-3-1,-1 0 297,0 1 0,0-1 0,-6 2 0,-1-3 337,-5-1 1,-3 3 0,-3-3 0,-2 1 85,-2-1 1,-1-1 0,-6-4 0,-2 0-186,2 0 0,2-3 0,0-1 1,1 1-250,-1-2 0,5 3 0,-1-5 0,0-2-826,2-1 0,0 3-741,6 0 1367,0 0 0,5-4 0,1 0 0</inkml:trace>
        </inkml:traceGroup>
        <inkml:traceGroup>
          <inkml:annotationXML>
            <emma:emma xmlns:emma="http://www.w3.org/2003/04/emma" version="1.0">
              <emma:interpretation id="{6A3F0967-6EB9-7C4E-A909-8CB17CEB4512}" emma:medium="tactile" emma:mode="ink">
                <msink:context xmlns:msink="http://schemas.microsoft.com/ink/2010/main" type="inkWord" rotatedBoundingBox="13269,12706 15159,12565 15200,13116 13310,13257"/>
              </emma:interpretation>
            </emma:emma>
          </inkml:annotationXML>
          <inkml:trace contextRef="#ctx0" brushRef="#br0" timeOffset="74209">7359 4371 8460,'-7'-12'386,"-1"1"1,5 1 0,-4 2 0,1 0-1,1-1 581,0-1 0,-4-1-563,2 0 1,1 3 0,-2 2-254,0 1 1,1 0 0,0 3-224,-2-2 0,-1 0 0,-1 5 0,-2 2-99,-2 1 0,2 4 0,-5 1 0,1 4-70,-1 2 1,3 5 0,-2-3 0,1 2 40,2-1 1,5 0-1,3 2 1,1-1-66,2 1 1,2-4-1,2-1 1,3-3 15,4 0 1,3-5-1,4-1 1,4-1 112,2-2 0,5-2 0,1-1 0,2-1-40,2-3 0,-2-2 0,0-5 0,-2-1 187,-2 1 0,-1-1 1,-3-2-1,-2-1 97,-4 1 1,-3-2 0,0 0 0,-2-1 36,-3 1 1,2-3 0,-6 5 0,0 0 14,-2 1 1,-6-2 0,-2 0 0,-3 2-154,-1 0 1,-4 2 0,-2 0-1,1 1-49,0 2 1,0-1 0,2 6-527,-1 0 0,0 2-194,4 1 0,4 5 466,4 2 0,6 3 0,4 2 1</inkml:trace>
          <inkml:trace contextRef="#ctx0" brushRef="#br0" timeOffset="74361">7708 4359 8355,'-5'7'841,"2"-2"1,-4-5 0,-2 0 295,-1 0 0,-1 0-983,0 0-2250,-1 0 726,6 0 1,6 5-1,6 1 1</inkml:trace>
          <inkml:trace contextRef="#ctx0" brushRef="#br0" timeOffset="74739">7921 4213 8587,'-10'-1'0,"1"-1"1276,2-2 1,3 0-609,-3 4 1,3 0 0,-4 1-538,0 3 1,2 2-1,-1 7 1,1 1-89,0 1 1,0 1-1,-2-2 1,4 2-214,3 1 1,1-3 0,0 2 0,0-1-323,0 0 0,5 0 1,3-4-1,3 1 205,4-1 1,-2-4 0,5 1 0,-1 1 127,1 1 1,-4-3-1,2-1 1,-1 1 81,0-1 1,0-2 0,-5 3-5,-3 2 0,2-3 0,-5 2 170,-2 0 0,-2-2 0,-3 1 0,-6-1 221,-5 0 0,-3-2 0,-5 2 1,2-1-135,2-2 0,-1 2 0,-4-2 0,1 0-310,0-2 1,3-1 0,0 0 0,0 0-389,2 0 0,1-1 0,4-3-333,1-3 0,0-3 0,0-2 1</inkml:trace>
          <inkml:trace contextRef="#ctx0" brushRef="#br0" timeOffset="74930">7899 4191 9819,'0'-11'870,"0"-1"1,1 2-1,3 2-531,3 0 0,-1 6 1,2-2-1,-1 2-328,0-2 0,3 3 0,-3-3 1,3 3-761,1 1 1,2 1 0,2 1 0,4 2-1814,2-1 1926,1 3 0,6 0 0,0 5 1</inkml:trace>
          <inkml:trace contextRef="#ctx0" brushRef="#br0" timeOffset="75249">8483 4157 8355,'-5'11'455,"-1"-4"1,-6-4 0,1 0-1,-1-1 1,-2 2-134,-1-1 1,-1 3-1,2 0 1,-1 2 144,1-1 1,2 1 0,1 3 0,-1 0-319,1 0 1,1 4 0,3 0-203,3-1 1,3-1-1,1-2 1,0 0-1,1 1-106,3 3 0,3-2 0,8 2 1,4-3-10,2 0 0,2-1 0,-1 0 1,1 0-262,-1 1 1,0-1 0,0 0-1,-2-1 224,-2-2 0,0 2 0,1-3 0,-6 3 134,-4 1 1,-4 0 0,-5 1-1,-1-1 163,-3 0 1,-3-3 0,-8-1 0,-4 2 91,-2 1 1,-6-3 0,0 0 0,-1-1-352,1 0 1,-4-3 0,2 0-1,0-1-666,3-2 1,2 0 106,2 0 0,0 0 0,-1 0 1</inkml:trace>
          <inkml:trace contextRef="#ctx0" brushRef="#br0" timeOffset="75449">8404 4202 8355,'7'-5'558,"3"0"1,-3-4 0,4 2-190,4-2 1,3 0 0,4 1 0,1 2-20,-1 1 0,4-3 0,2 4 1,-1 1-311,1-2 1,-1 3 0,-2-1 0,1 1-726,-1 2 1,-1 0 0,-2 0 0,1 0-513,-1 0 1,1 2 643,-1 1 1,1 4-1,-1 4 1</inkml:trace>
        </inkml:traceGroup>
      </inkml:traceGroup>
    </inkml:traceGroup>
    <inkml:traceGroup>
      <inkml:annotationXML>
        <emma:emma xmlns:emma="http://www.w3.org/2003/04/emma" version="1.0">
          <emma:interpretation id="{6C9A374C-C49C-4542-81F5-C118A7D84017}" emma:medium="tactile" emma:mode="ink">
            <msink:context xmlns:msink="http://schemas.microsoft.com/ink/2010/main" type="paragraph" rotatedBoundingBox="4737,13914 15218,13241 15300,14529 4819,152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58E47A-0685-FE46-A443-821BA9D6BDDE}" emma:medium="tactile" emma:mode="ink">
              <msink:context xmlns:msink="http://schemas.microsoft.com/ink/2010/main" type="line" rotatedBoundingBox="4737,13914 15218,13241 15300,14529 4819,15201"/>
            </emma:interpretation>
          </emma:emma>
        </inkml:annotationXML>
        <inkml:traceGroup>
          <inkml:annotationXML>
            <emma:emma xmlns:emma="http://www.w3.org/2003/04/emma" version="1.0">
              <emma:interpretation id="{46D041A0-8D9C-7046-88A7-1A8819D03DA7}" emma:medium="tactile" emma:mode="ink">
                <msink:context xmlns:msink="http://schemas.microsoft.com/ink/2010/main" type="inkWord" rotatedBoundingBox="4737,13914 6231,13818 6313,15105 4819,15201"/>
              </emma:interpretation>
            </emma:emma>
          </inkml:annotationXML>
          <inkml:trace contextRef="#ctx0" brushRef="#br0" timeOffset="76701">-1449 6146 8355,'0'-8'62,"0"1"1,0-2-1,1 0 432,3 2 0,-1-3 0,3 2 0,0 0-286,0 0 0,2-1 1,3 4-1,0 0-447,1 0 1,3 0 0,1 3 0,0-2-171,0 2 1,4 0-1,0 2 1,4 0-1,3-1-1123,2-3 1259,1 3 1,4-4 0,-1 5 0</inkml:trace>
          <inkml:trace contextRef="#ctx0" brushRef="#br0" timeOffset="76471">-1303 5730 8425,'5'-6'307,"2"-3"0,4 4 0,0-1-150,0-3 1,4-1 0,1-1 0,2 0-36,2-1 1,1 1 0,0 0 0,-1 0-65,-1 0 1,-2-2-1,3-1 1,-2-1-134,-2 2 0,3 0 0,-4 2 0,-1 0-128,-2-1 0,-4 1 0,-2-1 150,-1-3 1,2 2 0,-3-2 0,-1 3-34,-2 1 0,-5-1 0,-1 2 0,-1 2 80,-3 0 1,-2 6 0,-3-2 0,-2 3 136,-2 1 1,3 5-1,-3 2 1,-2 3 61,-2 1 0,0 6 1,0 1-1,0 5-94,4 3 0,-2 4 1,5 6-1,1 3-54,1 1 0,2 2 0,1 7 1,1 2-76,2 0 1,4 4-1,-1-1 1,0 3-230,0 3 1,-3 0 0,3-5 0,1-3-38,2-3 0,-3 0 1,1-3-1,-1-2 108,-1-1 0,4-4 0,-4-3 0,1-3-576,0-3 1,0-5 575,4 1 1,-5-2 0,-1-2 0</inkml:trace>
          <inkml:trace contextRef="#ctx0" brushRef="#br0" timeOffset="76951">-595 5966 8511,'-11'0'595,"3"-1"1,1-2 0,-1-2 1680,2-1-1829,1 4 1,5-2-394,0 8 1,5 2 0,3 5-1,2 0-135,1 1 0,0 3 0,2 1 0,0 0-285,2 0 1,4 3-1,-3-3 1,0 0-166,1 1 0,3-1 1,-3-2-1,2 1 91,0-2 0,-2 0-351,2-2 0,2 0 0,-4 0 0</inkml:trace>
          <inkml:trace contextRef="#ctx0" brushRef="#br0" timeOffset="77790">-786 5876 8751,'-11'0'354,"0"0"1,-1 0 0,1 0-209,0 0 1,0 0 0,-2 0 0,-1 0 520,-1 0 0,-3 5 0,3 3 0,1 2-379,2 1 0,0 5 0,1 2 1,1 0-222,3 1 0,-2 0 0,5 4 0,2 2-170,0 2 1,6 0 0,2-1 0,3 3-336,4 0 0,2-1 0,0-3 1,3 2-70,3-2 0,3-2 1,2 0-1,4-2-475,3-2 1,6-3 0,3-6 574,5-3 1,0 3-1,3-3 1</inkml:trace>
          <inkml:trace contextRef="#ctx0" brushRef="#br0" timeOffset="77210">-337 5887 8355,'-11'-5'-222,"0"-2"1,-3 1-1,2-1 880,2 2 1,1 2-1,-2 3 1,0 0-309,-1 0 1,1 0 0,0 1 0,0 1-172,-1 2 0,1 9 1,0-1-1,0 4-179,-1 4 1,1 2 0,0 0-1,0 1-382,0-1 0,1 4 0,1 0 0,3-1-146,1-1 0,-3-3 1,4-1-1,2-1 47,1 1 1,-3-4 0,0-1-1,2-2 193,0-2 0,2 0 0,0 0 1</inkml:trace>
          <inkml:trace contextRef="#ctx0" brushRef="#br0" timeOffset="77493">-213 5831 9523,'4'-7'434,"0"-1"0,1 6 0,-2-2 69,5 3 0,2-3 0,1 0 0,0 2-310,0 1 1,2 2 0,1 3 0,2 3-398,1 3 1,-3 1 0,2 0 0,-1 2 120,0 2 0,0-1 1,-3 4-1,-1 2-395,0 2 1,-4 0 0,0 1-1,-2-1-263,-3 0 0,-1 5 0,-2-1 1,-3-1 173,-3-1 1,-3-3-1,-2-1 526,-3-1 1,-8-1 0,-6 5 0</inkml:trace>
        </inkml:traceGroup>
        <inkml:traceGroup>
          <inkml:annotationXML>
            <emma:emma xmlns:emma="http://www.w3.org/2003/04/emma" version="1.0">
              <emma:interpretation id="{85682AB6-DA00-5542-BB01-1C9D6B0C4FB5}" emma:medium="tactile" emma:mode="ink">
                <msink:context xmlns:msink="http://schemas.microsoft.com/ink/2010/main" type="inkWord" rotatedBoundingBox="6885,14174 8435,14074 8461,14471 6910,14571"/>
              </emma:interpretation>
            </emma:emma>
          </inkml:annotationXML>
          <inkml:trace contextRef="#ctx0" brushRef="#br0" timeOffset="78408">697 5944 6717,'-5'6'732,"-2"-2"871,-3-3 0,5-1-2102,5 0 1,5 0 208,6 0 1,0 0-1,0 0-41,1 0 1,-1 4-109,0-1 1,0 1-39,0-4 1,-3 0 194,-1 0 0,-3 0 282,4 0 0,-6 0 0,3 0 0</inkml:trace>
          <inkml:trace contextRef="#ctx0" brushRef="#br0" timeOffset="79110">933 6000 8369,'1'-6'338,"2"1"0,2 0 1,1-2 27,3 1 0,1-3 1,1 4-1,1-1-93,3-3 0,7 3 1,5-1-181,2-2 1,2-1 0,6-1 0,6-1-1,2 2 19,0 3 1,10-7-1,-7 3 1,2-1-223,2-1 0,-6 6 0,4-1 0,-3-1-14,-2-1 0,1 0 0,-8 3 0,-3 2-240,-4 0 1,0 4 0,-5-4-1,-1 1-131,-1 0 1,-3 0-1,-1 4 1,-2 0-416,-2 0 1,-1 0 742,-4 0 1,0 5-1,1 2 1</inkml:trace>
          <inkml:trace contextRef="#ctx0" brushRef="#br0" timeOffset="79477">1798 5719 8314,'-17'-4'0,"2"-1"-21,2-1 0,2-2 1,1-3-1,1 1 498,2 3 1,4-3-148,-1 2 0,4 2 0,4 0 0,4 0 14,2-1 0,1 4 0,0-4 0,0 1-129,1 0 1,0 3-1,2-2 1,2 2-202,2-1 0,-1 0 0,3 4 0,-1 0-280,1 0 1,1 4-1,1 1 1,1 1-134,-1 3 0,1 0 1,-1-1-1,0 0 65,-4 1 1,2 0-1,-4 3 1,1-1 89,-1 0 1,-1 0-1,-4 1 1,0-1 157,1 0 0,-6-3 1,-2-1-1,-3 2 133,-1 1 0,0 1 0,-1 0 0,-3 1 75,-4-1 1,-5 0 0,-4 0-1,0 0-81,-3 1 1,2-1 0,1 0 0,-1 0-171,1 1 1,2-1-1,-2-1 1,0-1-215,4-2 0,0-1 0,2 3 78,0-1 0,-1-1 0,1 4 0</inkml:trace>
        </inkml:traceGroup>
        <inkml:traceGroup>
          <inkml:annotationXML>
            <emma:emma xmlns:emma="http://www.w3.org/2003/04/emma" version="1.0">
              <emma:interpretation id="{73BB0A75-DED7-C34E-8B24-3A62EAB191CD}" emma:medium="tactile" emma:mode="ink">
                <msink:context xmlns:msink="http://schemas.microsoft.com/ink/2010/main" type="inkWord" rotatedBoundingBox="9210,13976 10709,13880 10740,14354 9240,14451"/>
              </emma:interpretation>
            </emma:emma>
          </inkml:annotationXML>
          <inkml:trace contextRef="#ctx0" brushRef="#br0" timeOffset="80640">3315 5539 8357,'0'-11'484,"0"0"1,0-1 87,0 1 0,-1 1 0,-2 1-242,-1 2 0,-1 3 0,2-2 0,-5 1-282,-2 3 1,-1 0 0,0 2-1,-1 0-108,1 0 0,-4 0 0,0 0 1,0 2 46,-1 1 1,0 0-1,-4 4 1,2 2-7,2 1 0,-3 1 0,3 2 0,0 0-68,0 2 1,1 4 0,5-3 0,1 1-118,2-1 0,4 3 0,-1-4 0,3-2-133,1 0 1,6-2 0,4 0 0,5 0 112,3 1 0,0-5 1,6-1-1,2-1-18,4-2 1,3-2 0,2-1-1,1-1 90,1-3 0,1 2 0,-6-6 1,0-1 140,-3-1 1,-4 3 0,2-1 0,-5 0 18,-3-2 0,-4-2 1,-6 1-1,-3 0 154,-1 0 0,-1 0 1,-4-1-1,0 1 96,0 0 0,-5 0 1,-3-1-1,-2 1-280,-1 0 0,-4 3 1,0 1-1,0-1-280,-1 2 1,3 0 0,-2 3 0,3 0-330,0 0 0,1 2 480,0 1 0,0 5 0,0 1 1</inkml:trace>
          <inkml:trace contextRef="#ctx0" brushRef="#br0" timeOffset="80839">3753 5629 8355,'-11'0'1167,"0"0"-708,4-5 0,1 4 226,2-3 1,3 2-340,-3-2-1629,3 3 0,2-4 318,3 5 1,2 0 0,6 0 0</inkml:trace>
          <inkml:trace contextRef="#ctx0" brushRef="#br0" timeOffset="81251">4011 5472 11580,'5'-7'1073,"3"4"1,2 2-976,1 1 0,0 0 0,2 0 0,1 0 0,2 0 0,1 1 1,2 1-1,0 2-100,-1-2 0,-4 1 1,1 1-1,-2 2-271,-2 0 0,-1 4 1,-3-2-1,-3 2-164,-3 1 0,-1 1 1,-1 2-1,-1 2 146,-2 2 1,-9 1 0,1 2 0,-3-1 210,-1-2 0,-3 0 0,4 2 0,1-3 29,2 0 0,1-2 1,-1-4-1,2 0 335,3 0 1,2 1-228,5-1 0,1-1 0,3-3 1,3-3-98,3-3 1,7-1-1,1 0 1,2 0-167,-1 0 1,6 4 0,-1 0 0,2-2-48,1-1 1,3-1-1,-2 0 1,-1 0-412,1 0 1,2 0 230,-4 0 0,5 0 0,-2 0 1</inkml:trace>
        </inkml:traceGroup>
        <inkml:traceGroup>
          <inkml:annotationXML>
            <emma:emma xmlns:emma="http://www.w3.org/2003/04/emma" version="1.0">
              <emma:interpretation id="{EA2FC100-394A-BB45-B37B-9E4B7559BD0E}" emma:medium="tactile" emma:mode="ink">
                <msink:context xmlns:msink="http://schemas.microsoft.com/ink/2010/main" type="inkWord" rotatedBoundingBox="11445,13786 15237,13543 15284,14275 11492,14518"/>
              </emma:interpretation>
            </emma:emma>
          </inkml:annotationXML>
          <inkml:trace contextRef="#ctx0" brushRef="#br0" timeOffset="90260">5281 5517 8355,'-11'0'-172,"1"-2"1,1 0 201,2-2 0,4-1 1,-2 3 373,0-2 1,4-1 456,-3 1-487,3 3 1,1-5-263,0 2 0,1 3 0,3-3-264,3 3 1,3 1 0,1 0 0,2 0-67,2 0 0,2 0 0,6 0 0,-1 0-259,1 0 0,1 0 1,1 0-1,1 0-58,-1 0 0,-2 1 0,-1 1 501,-4 2 0,4 0 0,-5-4 1</inkml:trace>
          <inkml:trace contextRef="#ctx0" brushRef="#br0" timeOffset="90432">5461 5573 7928,'-22'11'-157,"4"0"0,-2-3 0,5-2 0,1 0 0,2-1 0,0 0 696,1-2 0,5-1 125,2 2-605,3-3 1,6 4 0,2-5-1,3 0-283,2 0 1,3 0 0,0 0 0,0 0-794,1 0 686,1 0 1,1 0-1,-2 0 1</inkml:trace>
          <inkml:trace contextRef="#ctx0" brushRef="#br0" timeOffset="91065">6393 5326 7195,'0'-12'0,"-1"2"0,-2 2 488,0 0 0,-2 4 0,2-3 0,-2 0 0,-1-1 0,-3 2-76,-1 1 1,-1-3-1,0 5 1,0 0-331,-1 2 1,1 1 0,0 0 0,0 0-143,-1 0 0,1 4 0,0 1 0,-2 1-63,-2 3 0,3 1 0,-3 2 0,3 2-24,0 1 1,1 3-1,0-1 1,1 0-31,2 3 1,-2 1 0,4 2 0,0-1-4,2 1 1,-1 0-1,1 2 1,2 0-43,1-3 0,1 0 0,1-3 0,1 1 3,2-1 0,10-3 0,1-4 0,5 1 15,2-2 0,3 3 1,4-8-1,5 0-335,1-2 411,5 2 0,0-5 0,4 4 1</inkml:trace>
          <inkml:trace contextRef="#ctx0" brushRef="#br0" timeOffset="91462">6809 5359 8355,'-6'0'60,"-3"-1"462,5-3 0,2 3-487,5-3 0,-1 4 0,3 4-33,0 4 1,1 2-1,4 1 1,-1 1-152,-2 3 1,1-2 0,4 3 0,2-1-14,1 0 1,5 1-1,-1-2 1,0 2-55,0 2 1,6-5 0,-2 2 0,-1-2-239,-2-2 1,4 0-1,-4 1 359,0-1 0,0 0 0,2 0 1</inkml:trace>
          <inkml:trace contextRef="#ctx0" brushRef="#br0" timeOffset="91718">7067 5348 8466,'-11'-10'307,"0"3"0,3-3-241,1 2 1,-1-1 0,-2 1 0,2 1 131,0 2 0,4 2 1,-3 3-1,-2 0-20,-1 0 1,-1 1-1,0 3 1,1 3-298,2 3 0,-5 5 0,1 1 0,0 2-32,-1 2 0,2 1 0,0 0 0,1-1-41,2-1 1,-2 0-1,4 3 1,0-1 64,2-2 0,3 1 1,1-5-1,0 0-368,0 1 1,0-3 0,1 2-66,3-3 0,3-5 519,8-4 0,3-2 0,4-1 0</inkml:trace>
          <inkml:trace contextRef="#ctx0" brushRef="#br0" timeOffset="92135">7550 5505 8113,'-5'12'-933,"0"-5"1258,-2 1-169,2-6 0,10 3 0,2-5 0,5 0-158,3 0 1,-2 0-1,5 0 1,-2 0-258,-2 0 0,3 0-209,2 0 0,2 0 0,2 0 1</inkml:trace>
          <inkml:trace contextRef="#ctx0" brushRef="#br0" timeOffset="91962">7528 5404 8355,'6'0'180,"-1"-1"0,-4-1 267,3-2 1,1-1-1,4 2-475,-2 0 1,1-1 0,3 4-255,0 0 0,1 0 0,-1 0-128,0 0 0,0 1 0,1 2 0,-1 0-29,0 0 0,0 3 0,0 0 1</inkml:trace>
          <inkml:trace contextRef="#ctx0" brushRef="#br0" timeOffset="95453">5539 5472 8451,'0'-8'685,"0"1"0,-1 3-270,-3-3 0,2 3-638,-6-4 329,1 6-635,-4-3 622,-1 5 1,5 0 295,-1 0-285,1 0 0,-3-1 0,1-2-115,2-1 1,3 1-78,-4 3 1,5 0 36,-5 0 0,6 1 36,-2 3 0,3 2 0,2 5 1,3-1 3,3-2 1,3 1-1,1-1 1,1 2-58,-1 1 0,5 0 0,3 1 0,2-1-26,2 0 1,-1 0-1,1 1 1,-1-1-24,0 0 1,-3-3 0,-1-2-1,-1 0 7,1 0 0,-5-2 1,2 2 62,-2-1 1,-7 0 0,-1-2 59,0 1 1,-4 1 16,3-2 1,-8 0 0,-3 4-4,-3 2 1,-1 0 0,-1-1 0,1 0-7,0 1 0,-4 1 0,-1 1 1,-1 0-12,1 0 0,-3 1 1,3-1-1,0 0-90,0 0 0,1 1 1,4-1-1,-1 0-223,1 0 0,0 0 0,0 1-1260,-1-1 1376,6 0 1,1 0 0,5 1 0</inkml:trace>
          <inkml:trace contextRef="#ctx0" brushRef="#br0" timeOffset="92446">8123 5416 8668,'7'-2'1002,"-2"0"1,0-2 0,2 0-1069,3-1 0,1 4 0,1-3-404,-1 3 1,0 1-1,0 0 1,1 0-58,-1 0 1,0 4 0,0 1-1,0 0 87,1 0 0,4-1 0,1-4 0</inkml:trace>
          <inkml:trace contextRef="#ctx0" brushRef="#br0" timeOffset="92776">8674 5270 8355,'-6'-2'-27,"2"-1"0,-1 0 1273,1-4-587,-5 4 0,3-2-268,-5 5 1,3 0-272,1 0 0,3 4 0,-2 1 0,1 1-360,3 3 1,0 1 0,2 1-1,0 1-44,0 3 0,0-2 1,0 2-1,0-1-1,0 1 0,0-3 0,2 3 0,0-2-131,2-2 1,0 1 0,-3 2-1,1 1-140,2-1 0,1-3 459,-1-4 0,2 3 0,5-3 1</inkml:trace>
          <inkml:trace contextRef="#ctx0" brushRef="#br0" timeOffset="93207">8696 5101 8355,'0'-8'30,"0"1"0,5 0 0,3-3 1,2 2 335,1 4 1,-2 2 0,1-1-40,2 0 1,6-1 0,-3 4-1,-2 1-114,0 3 1,-2 2 0,2 5 0,0 2 44,2 2 1,0-2 0,-2 7-512,2 4 0,-3-1 0,3 3 0,-1-1-89,1 1 1,-5-1 0,2 4 0,0-1 0,-5 0 87,-1-1 1,2 3-1,-4-2 1,-2-1-71,-1 1 1,-2 2 0,-3-4-1,-3 0 25,-3 2 1,-3-5 0,-2 3 0,-3-2-266,-3-1 564,-7-1 0,-1 1 0,-4-1 0</inkml:trace>
        </inkml:traceGroup>
      </inkml:traceGroup>
    </inkml:traceGroup>
    <inkml:traceGroup>
      <inkml:annotationXML>
        <emma:emma xmlns:emma="http://www.w3.org/2003/04/emma" version="1.0">
          <emma:interpretation id="{A4E54F6D-DC16-2E4B-8968-BE1394729550}" emma:medium="tactile" emma:mode="ink">
            <msink:context xmlns:msink="http://schemas.microsoft.com/ink/2010/main" type="paragraph" rotatedBoundingBox="7453,14588 15483,14269 15516,15100 7486,1541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D07EF6A-C9F7-7245-9D8C-A36A346ABFD2}" emma:medium="tactile" emma:mode="ink">
              <msink:context xmlns:msink="http://schemas.microsoft.com/ink/2010/main" type="line" rotatedBoundingBox="7453,14588 15483,14269 15516,15100 7486,15419"/>
            </emma:interpretation>
          </emma:emma>
        </inkml:annotationXML>
        <inkml:traceGroup>
          <inkml:annotationXML>
            <emma:emma xmlns:emma="http://www.w3.org/2003/04/emma" version="1.0">
              <emma:interpretation id="{DA7A9946-1A70-6C44-B884-51119992363E}" emma:medium="tactile" emma:mode="ink">
                <msink:context xmlns:msink="http://schemas.microsoft.com/ink/2010/main" type="inkWord" rotatedBoundingBox="7458,14731 8475,14690 8494,15152 7477,15193"/>
              </emma:interpretation>
            </emma:emma>
          </inkml:annotationXML>
          <inkml:trace contextRef="#ctx0" brushRef="#br0" timeOffset="82289">1281 6292 8355,'-11'-5'-18,"0"-3"1,1-2 305,2-1 1,0 0 2140,4 0-1646,0-1-618,4 6 1,0 6 0,1 6-1,3 2-279,4-1 0,7 1 0,3 3 0,4 0 36,0 1 1,5-1 0,5 1-1,3 2-330,2 1 0,9 0 0,-1-4 0,4 1 209,5-1 1,-3 4 0,6 0 0,-4-2 26,-3 0 0,-2 2 1,-3 0-1,-1 0-43,-3 1 0,-3-3 0,-7 2 1,-3-3 29,0-1 1,-3-1-1,-5-1 1,-4-1-49,-3 0 0,0-2 1,-6 2-97,-1 1 0,-1-3 277,-5 1 1,0 1-1,0 3 1</inkml:trace>
        </inkml:traceGroup>
        <inkml:traceGroup>
          <inkml:annotationXML>
            <emma:emma xmlns:emma="http://www.w3.org/2003/04/emma" version="1.0">
              <emma:interpretation id="{88C7975F-B164-3147-8680-6E9524EB9E44}" emma:medium="tactile" emma:mode="ink">
                <msink:context xmlns:msink="http://schemas.microsoft.com/ink/2010/main" type="inkWord" rotatedBoundingBox="9335,14742 10728,14687 10752,15290 9359,15345"/>
              </emma:interpretation>
            </emma:emma>
          </inkml:annotationXML>
          <inkml:trace contextRef="#ctx0" brushRef="#br0" timeOffset="82977">3349 6314 9021,'-8'-5'230,"1"-2"0,-1 2 1,-3 1-1,0 3 0,-1 1 1,1 0-1,0 0 0,0 1 1,-2 3-1,-1 3 49,-1 3 1,-3 3 0,3 1 0,0 2-284,-1 1 1,7-2 0,-2 4 0,2 0-51,3-2 1,1 3-1,5-4 1,0 1-442,0-1 1,1-1 0,3-4 0,4 0 204,6 1 0,4-1 0,4-1 1,2-3 46,2-3 0,-1-3 0,5-1 0,1-1 174,2-3 0,-1-2 1,-2-5-1,-3 0 71,1-1 1,-6 1-1,2-1 1,-5-2 153,-3-1 1,-1-1 0,-5 2 0,-1-2-36,-2-2 1,-4 4-1,0-1 1,-1 2-27,-2-2 1,-4 2 0,-2-3-1,-3 1-87,-3 0 0,-3 0 0,1 4 0,-2 0-311,-2-1 1,4 2 0,-2 3 0,1 3 89,0 3 0,4 1 1,3 0-264,0 0 0,3 5 266,1 2 1,8 3 0,2 2 0</inkml:trace>
          <inkml:trace contextRef="#ctx0" brushRef="#br0" timeOffset="83167">3798 6460 8565,'-11'0'1168,"-1"0"-1266,6 0-1949,1-5 1583,10 4 1,1-4-1,6 5 1</inkml:trace>
          <inkml:trace contextRef="#ctx0" brushRef="#br0" timeOffset="83567">4124 6236 8355,'-5'-12'2166,"4"6"-1140,-4-4 1,3 8-365,-1-6 0,0 6-519,-4-2 1,3 3-1,-4 1-149,0 0 1,1 5 0,1 2 0,0 3-123,0 1 0,2 1 0,-2-1 0,1 1-76,2 3 0,1-1 0,-1 4 0,-1-1 42,2 1 0,1-3 1,1 2-1,1-1 6,3-2 0,-2 2 1,4-1-1,1-1 90,-1-2 0,1 0 0,5-1 0,-1-1-13,0-3 1,2 0 0,2-5 0,3 2-73,3-2 1,2 0 0,1-2 0,1 0-303,1 0 1,4-2 0,-3 0 0,1-2 124,-1 2 1,-1-3 0,-3 1 0,-1 0-466,1-1 571,-6 4 1,0-14-1,-6 2 1</inkml:trace>
          <inkml:trace contextRef="#ctx0" brushRef="#br0" timeOffset="83800">4326 6337 8355,'-11'-4'0,"1"-1"18,2-1 1,0 2-1,4-3 1381,1-2 1,-2 3-122,2-2 0,-2 6-1093,1-2 0,3 8 0,-3 3 0,3 3-113,1 1 1,0 4 0,1 2 0,1 0-184,2 3 1,0 1-1,-3 3 1,2 1-564,0 1 1,2 4-1,-2-2 1,1-1 194,-2 0 1,-1 3 0,1-2 0,0-2-938,2-2 1,0 1 1119,-4-6 1,-5 2-1,-2 1 1</inkml:trace>
        </inkml:traceGroup>
        <inkml:traceGroup>
          <inkml:annotationXML>
            <emma:emma xmlns:emma="http://www.w3.org/2003/04/emma" version="1.0">
              <emma:interpretation id="{FBC52141-5537-6143-BDC5-5DBF0A5DCBB6}" emma:medium="tactile" emma:mode="ink">
                <msink:context xmlns:msink="http://schemas.microsoft.com/ink/2010/main" type="inkWord" rotatedBoundingBox="11327,14691 13794,14593 13812,15053 11345,15151"/>
              </emma:interpretation>
            </emma:emma>
          </inkml:annotationXML>
          <inkml:trace contextRef="#ctx0" brushRef="#br0" timeOffset="94092">5169 6371 8339,'-12'0'149,"1"0"0,4 0 1,-1 0 389,-1 0 1,1-2 283,0-1-629,3 1 1,10-3 0,3 5 0,3 0-360,4 0 1,6 0 0,7 0 0,-1 0-69,1 0 1,3 0 0,-3 0-1,2 0 7,0 0 1,-1 0-1,1 0 1,-3 0-106,1 0 1,-4 0-1,1 0 1,-4-1-197,-2-3 0,-4 3 0,2-3 441,-1 3 1,-1 1-1,-4 0 1</inkml:trace>
          <inkml:trace contextRef="#ctx0" brushRef="#br0" timeOffset="93773">5236 6326 7044,'11'0'-166,"0"0"2260,1 0-2159,-6 0 0,0 0-155,-2 0 1,-3 1-1,4 1-168,0 2 0,1 0 1,6-4-211,-1 0 426,0 0 0,0 0 0,1 0 0</inkml:trace>
          <inkml:trace contextRef="#ctx0" brushRef="#br0" timeOffset="94375">5169 6539 8355,'11'0'-418,"4"0"0,0 0 538,-1 0 1,3-4-1,3-1 1,4 0 33,2 0 1,4 0-1,-4 3 1,-1-2 0,-1 2-1,-2 0 1,1 2 0,-2 0-106,-2 0 1,1 0 0,-5 0 0,-2 0-431,0 0 0,2-1 1,0-1-1,-1-2-103,-2 1 0,-1 2 0,0 1 302,1 0 0,-1-5 0,0-1 0</inkml:trace>
          <inkml:trace contextRef="#ctx0" brushRef="#br0" timeOffset="94735">5607 6269 8355,'-6'0'283,"1"0"0,6 0 1,3 0-1,3 0 1,3 2-1,1 0 1,0 3-293,1 1 0,3-2 0,1 4 0,0-1-217,0-1 0,1 4 0,-4-3 0,4 0-25,0 1 0,-3-1 1,1 4-1,-3-1 79,-1-2 1,-3 2-1,-2-3 1,-1 3 32,-2 1 1,-2 1 0,-1-1 0,0 1 59,0 3 1,-1-2 0,-3 2-1,-4-3 60,-2 0 0,-1-4 0,-1 1 1,-2 1-84,-1-1 1,-4 0 0,3 1-70,-1-3 0,2-2 1,-4-5 115,-1 0 1,-1 5-1,-2 1 1</inkml:trace>
          <inkml:trace contextRef="#ctx0" brushRef="#br0" timeOffset="96023">6573 6146 8355,'-4'-8'-83,"-1"2"115,-1 1 0,-1 1 0,-5 4 0,1 0 1,0 0-1,-2 0 298,-2 0 1,2 4-1,-5 1 1,1 1-160,-1 3 0,-1 1 0,-3 3 0,1 0-74,2 2 0,-2 4 0,3-3 0,1 0-135,2 1 0,2 3 0,3-3 0,3 2-199,3 0 0,3-1 0,1 5 0,0-2-28,0-2 0,9 2 1,2-2-1,3 1-127,2-2 1,1 0-1,6-4 1,-1-1-191,1-3 0,3 0 523,0-6 0,5 5 0,-2-3 0</inkml:trace>
          <inkml:trace contextRef="#ctx0" brushRef="#br0" timeOffset="96265">6764 6314 8355,'-11'-7'-259,"-1"-1"1,5 5 0,0-4 0,-1 1 2574,2 0-1992,1 3 1,6-2 0,3 5-312,3 0 1,3 0-1,1 2 1,1 0-131,-1 2 1,4 3-1,1-2 1,0 2 84,1 1 1,1 1 0,-1 0 0,-1-2-537,0 2 1,3 0 0,-3 0 0,0-3-875,0-1 1284,-1 4 1,-3-3-1,-1 5 1</inkml:trace>
          <inkml:trace contextRef="#ctx0" brushRef="#br0" timeOffset="96583">6932 6236 8286,'0'-8'-173,"-1"2"361,-2 1 1,-4 2-1,-4 7-118,0 4 1,3-2-1,1 1 1,-1 2 0,1 1-1,-1 1 1,1 1-1,-1-1-164,1 0 1,3 0 0,-2 1 0,1-1-155,2 0 1,2 0 0,1 1-1,0-1-402,0 0 0,1 0 438,3 0 1,7 1 0,7-1 0</inkml:trace>
          <inkml:trace contextRef="#ctx0" brushRef="#br0" timeOffset="96785">7359 6303 8275,'-11'6'454,"5"-1"0,2-6-331,8-3 1,2 3-1,5-4 1,1 1-158,-1 1 0,0-1 0,0 3 0,1-2-217,-1-1 0,4 1 0,0 3 1,-1 0-982,-2 0 839,-1 0 0,0 0 0,1 0 0</inkml:trace>
          <inkml:trace contextRef="#ctx0" brushRef="#br0" timeOffset="96978">7404 6393 8348,'-5'6'501,"4"-1"0,-3-5-334,8 0 1,-1 0-1,4 0 1,2 0-280,1 0 1,5 0-1,0 0 1,-1 0-160,-2 0 0,3 0 0,0 0 0,0 0-418,1 0 0,-3-5 0,3-1 0</inkml:trace>
        </inkml:traceGroup>
        <inkml:traceGroup>
          <inkml:annotationXML>
            <emma:emma xmlns:emma="http://www.w3.org/2003/04/emma" version="1.0">
              <emma:interpretation id="{6B242FF7-CAB4-1D45-BB6F-12A4E7A9F9E0}" emma:medium="tactile" emma:mode="ink">
                <msink:context xmlns:msink="http://schemas.microsoft.com/ink/2010/main" type="inkWord" rotatedBoundingBox="14542,14306 15483,14269 15508,14914 14568,14951"/>
              </emma:interpretation>
            </emma:emma>
          </inkml:annotationXML>
          <inkml:trace contextRef="#ctx0" brushRef="#br0" timeOffset="104883">9056 5764 8354,'7'10'170,"1"-3"1,-1 2-1,5-4 1,-1 1 0,0 3-1,0 0 1,1 0-1,-2-2 1,-2 2 0,0 1 270,0 1 1,2 1 0,0 2-1,-1 2-473,-1 2 0,-1 1 1,3 3-1,-1 2-376,-2 2 1,-3-1 0,2 5 0,-1 0-55,-2-1 1,2 6-1,-1-4 1,-2-1 42,-1-2 1,-6 2 0,-2-3-1,-3-2 215,-1-2 0,-6 0 0,0-1 0</inkml:trace>
          <inkml:trace contextRef="#ctx0" brushRef="#br0" timeOffset="97862">8427 6146 9406,'0'-11'0,"-2"-1"565,-1 1 1,2 4-1,-4 0 1,1 1-1,-1 1 1,-1 0-130,-3 3 0,-1 0-485,-1 2 0,1 5 0,1 3-38,1 2 0,6 1 0,-3 0 0,1 2-329,0 2 1,1-1-1,3 3 1,0 1 189,0-1 0,0-2 1,1 4-1,1-1 27,2 0 0,5-1 0,-2-3 0,3 1 26,2-1 1,3-2 0,1 0 0,1-2 68,3-3 0,-2 2 1,0-6-1,2 0-18,2-2 1,0-1 0,1 0-1,-2 0-36,-2 0 1,2-4-1,-4 0 1,1-3 132,-3-1 0,-3-2 0,-1-2 0,-1 0 10,-2-3 0,1 2 1,-4-3-1,0 1 257,0 0 0,-2-4 1,-3 3-1,0-1-193,0-3 1,-1 2 0,-3 0 0,-3-1-40,-3 1 1,-1-2 0,-1 5 0,1 2-90,0 0 1,-4-1-1,-1 2 1,-1 2-89,1 0 0,-4 5 0,2 1 0,-2 3-178,1 1 0,-2 0 0,2 0 0,-2 1 207,-2 3 0,-4 2 0,-2 5 1</inkml:trace>
        </inkml:traceGroup>
      </inkml:traceGroup>
    </inkml:traceGroup>
    <inkml:traceGroup>
      <inkml:annotationXML>
        <emma:emma xmlns:emma="http://www.w3.org/2003/04/emma" version="1.0">
          <emma:interpretation id="{CC6E27B3-7611-A44E-9645-D7231E02616F}" emma:medium="tactile" emma:mode="ink">
            <msink:context xmlns:msink="http://schemas.microsoft.com/ink/2010/main" type="paragraph" rotatedBoundingBox="7537,15315 23142,14692 23237,17060 7632,1768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5A5BF53-8068-AB4A-9991-378A2C0585C9}" emma:medium="tactile" emma:mode="ink">
              <msink:context xmlns:msink="http://schemas.microsoft.com/ink/2010/main" type="line" rotatedBoundingBox="7537,15315 23142,14692 23184,15746 7579,16368"/>
            </emma:interpretation>
          </emma:emma>
        </inkml:annotationXML>
        <inkml:traceGroup>
          <inkml:annotationXML>
            <emma:emma xmlns:emma="http://www.w3.org/2003/04/emma" version="1.0">
              <emma:interpretation id="{DFA1CA82-6D90-0B4F-9CD5-39AA179F7150}" emma:medium="tactile" emma:mode="ink">
                <msink:context xmlns:msink="http://schemas.microsoft.com/ink/2010/main" type="inkWord" rotatedBoundingBox="7537,15315 8734,15267 8767,16113 7571,16161"/>
              </emma:interpretation>
            </emma:emma>
          </inkml:annotationXML>
          <inkml:trace contextRef="#ctx0" brushRef="#br0" timeOffset="84339">1315 6831 9007,'-6'-11'553,"1"3"0,6 2 1,2 2-134,0 6 0,6 3 1,-2 6-1,3 1-415,2 3 1,3-1-1,1 5 1,1 1-199,3 1 1,3 2 0,2-1 0,2 0-22,2 1 0,1-1 1,4 1-1,1-1 107,2 1 1,3-1 0,6 1 0,2-1-58,0 1 1,6-1 0,-3-1 0,0-1-43,-2-1 1,2-1 0,0 2-1,1-3-291,-4-1 1,-7 0 0,-4-2 0,-5 1-65,-2-1 1,-6-3 558,-2-3 1,-4 2-1,-7-4 1</inkml:trace>
          <inkml:trace contextRef="#ctx0" brushRef="#br0" timeOffset="84718">2304 7202 8419,'0'-11'622,"0"-1"1,1 2 0,1 2 745,2 0 0,5 6-1020,-2-2 1,3 3 0,0 2-196,-2 3 0,2 2 0,-3 4 0,2-1-159,-1-2 1,2 2 0,-3 5 0,3 1-333,1-2 0,1 4 0,-1-1 0,-1 1-43,-3 3 0,3-2 0,-2-1 1,0 1 83,0-1 1,1-2-1,-4 3 1,0-1 141,0 1 0,-2-5 1,-3 4-1,0-2 122,0 0 0,-3 0 1,-2-4-1,-2 0-5,-1 0 0,-2-1 1,-2-1-114,1-2 0,0-3 0,0 2 1,0 1-1,-1-2-96,1 0 0,0-2 0,0-3 1,-1 0-2,1 0 1,4 0-195,-1 0 1,1-5-1,-5-1 1</inkml:trace>
        </inkml:traceGroup>
        <inkml:traceGroup>
          <inkml:annotationXML>
            <emma:emma xmlns:emma="http://www.w3.org/2003/04/emma" version="1.0">
              <emma:interpretation id="{C3E39B03-7CFA-0040-9FA8-8717EE61E93B}" emma:medium="tactile" emma:mode="ink">
                <msink:context xmlns:msink="http://schemas.microsoft.com/ink/2010/main" type="inkWord" rotatedBoundingBox="9525,15614 10895,15560 10914,16046 9544,16100"/>
              </emma:interpretation>
            </emma:emma>
          </inkml:annotationXML>
          <inkml:trace contextRef="#ctx0" brushRef="#br0" timeOffset="85250">3450 7281 8425,'-12'0'-15,"1"0"0,0-4 1,0 0-1,1 0 0,1 1 899,2-1 0,3 0-339,-4 4 1,1 0-1,-3 1-401,2 3 0,0-1 0,3 4 0,0 2 0,-2 1 24,1 1 1,4 0-1,-2 1 1,3 0-535,1 3 0,0-1 1,0 3-1,0-1 10,0-2 1,5 4-1,3-1 1,5 1-75,2-3 1,5-3-1,-2-2 1,4-1-24,0-2 0,2-4 1,1 0-1,1-1 246,-1-2 1,-2 0 0,-4-2 0,0 0 193,1-2 0,-4-4 0,1 0 0,-4-3 99,-1-4 1,1 1 0,-6-3 0,-1 0 99,-2 4 1,-3-4-1,-1 1 1,-1 0-65,-3 0 0,0-3 0,-6 3 0,-2 0 40,-1-1 0,-3-1 1,0 1-1,-1 2-181,1 3 1,-3-4 0,3 8 0,0 3-100,0 3 1,-3 2 0,4 0 0,1 0-109,2 0 1,1 3-1,1 2 1,2 2-3,4 1 1,-2 2-1,0 2 1</inkml:trace>
          <inkml:trace contextRef="#ctx0" brushRef="#br0" timeOffset="85460">3944 7393 8733,'-7'0'3353,"-1"0"-3728,6 0-679,-3 0 1,13 0 85,3 0 1,3 0-1,-3 0 1</inkml:trace>
          <inkml:trace contextRef="#ctx0" brushRef="#br0" timeOffset="87601">4225 7112 8355,'-11'0'70,"1"-1"1,1-2 634,1 0 1,1-5 0,-3 3 571,2-1 1,0 2-839,4-3 1,-1 4-382,1-1 1,3 8 0,-3 4-114,3 2 1,1 2-1,0 2 1,0 1-43,0-1 0,0 2 1,0 0-1,0 1-41,0 3 0,0-2 1,0 1-1,0-1-172,0 0 1,0 3 0,0-3 0,0-1-18,0-2 0,0-1 0,1-1 0,3 1 141,3-4 1,0 1 0,0-4-1,2-1-38,1-2 1,5-3 0,2-1 0,3 0-121,4 0 0,6 0 1,0-1-1,2-2 51,2-1 1,4-3 0,-1 2 0,1 0-13,0 0 1,-3-4 304,3 2 0,-3-3 0,-2-2 0</inkml:trace>
          <inkml:trace contextRef="#ctx0" brushRef="#br0" timeOffset="87924">4517 7112 8355,'-11'-10'820,"0"3"1,3 0-492,1 4 1,3 1 0,-4-1 0,1 3 0,1 3 0,1 6 85,0 5 0,3 0 0,-1 4 0,1 2-367,2 1 1,0 2-1,0-1 1,0 1-316,0-1 1,2 1 0,1-1 0,4 1-251,-1-1 1,3-3 0,-4-2 0,0 1-107,0-1 1,3-3 0,-1 2 0,0-1-1,0 0 1,-3-3 0,2-5 469,-1 2 1,4 1 0,-3 1 0</inkml:trace>
        </inkml:traceGroup>
        <inkml:traceGroup>
          <inkml:annotationXML>
            <emma:emma xmlns:emma="http://www.w3.org/2003/04/emma" version="1.0">
              <emma:interpretation id="{6A15FA7B-8083-2943-AFAD-1FFFC3B1EC5A}" emma:medium="tactile" emma:mode="ink">
                <msink:context xmlns:msink="http://schemas.microsoft.com/ink/2010/main" type="inkWord" rotatedBoundingBox="11416,15573 13619,15485 13639,15995 11436,16082"/>
              </emma:interpretation>
            </emma:emma>
          </inkml:annotationXML>
          <inkml:trace contextRef="#ctx0" brushRef="#br0" timeOffset="98608">5225 7359 8355,'-11'6'204,"1"-2"1,2-8 0,6-3 0,4-2 0,6 2 0,2 2 147,1 0 1,5 4-1,3-3 1,3 3-492,4 1 0,-1 0 0,7 0 1,0 0-62,1 0 0,6 0 1,-6 0-1,1 0-165,1 0 0,-4 1 0,6 1 0,-2 2-467,-1-2 0,0 3 636,-1-1 1,1 5-1,0-3 1</inkml:trace>
          <inkml:trace contextRef="#ctx0" brushRef="#br0" timeOffset="98840">5494 7494 8320,'-17'10'0,"1"-2"-16,-1-5 243,5 3 0,-4-4 407,5 1-491,4-1 0,4-2 0,6 1-18,5 3 0,6-3 0,2 3 0,1-3-510,3-1 1,1 0-1,2 0 1,-1 0-164,1 0 1,3 0-1,2 0 196,0 0 1,2-5-1,4-1 1</inkml:trace>
          <inkml:trace contextRef="#ctx0" brushRef="#br0" timeOffset="99233">5865 7213 9236,'11'0'0,"2"1"0,1 2 0,1 1 0,3 4 0,-1-1 0,0 0 0,3-1 1,2 1-1,3-1 0,2 1-90,-2 0 0,-2 3 0,0-4 0,-2 1-261,-2 1 0,-3-2 0,-5 3 0,0-2 146,1 2 0,-6 1 0,-2 1 0,-3 0 136,-1 1 1,-1-1-1,-3 0 1,-4 0 114,-2 1 0,-1-1 0,-1 0 0,-2-1 0,-2-1-9,-2-2 0,3 0 0,-2 1 1,1-1 56,2-2 1,0 2 0,0-2-1,-1 0-272,2 0 1,4-1 0,1-4-41,0 0 1,-2 5-1,-1 1 1</inkml:trace>
          <inkml:trace contextRef="#ctx0" brushRef="#br0" timeOffset="99595">6786 7011 8355,'-11'0'304,"4"-1"0,-1-2 0,-1-1 0,-1 2 0,-1 1 0,0 1 135,0 0 0,0 1 0,-1 1 0,1 3-366,0 2 1,0 4 0,-1 4 0,1 0-229,0 1 0,1 2 0,1 4 0,2 1 70,-2-1 1,3 0-1,-1 1 1,1-1-306,0 1 0,3-1 1,0 0-1,2-2 132,1-2 1,0 0-1,1 2 1,2-3-143,5-1 0,6 3 1,2-4-1,1-1 146,3-2 0,7-2 0,3-1 0,2-3 170,2-1 1,4-1-1,2-4 1</inkml:trace>
          <inkml:trace contextRef="#ctx0" brushRef="#br0" timeOffset="100341">7180 7191 8273,'-12'0'180,"1"0"1,5-2 0,1 0 1202,0-2-1055,4 0 0,-3 4 1,8 2-265,3 1 0,-1 0 0,1 4 0,-2 2-519,-3 1 0,1 3 0,-1 0 1,2 2 5,-2-1 1,-2 2 0,-2 1-1,-3-1 251,-1 0 1,-2-1 0,-3-4 0,0 0 230,-1 1 1,1-2 0,1-2 0,2-1 462,0-2-338,6-2 1,-2-3-1,6-1-114,2-3 1,9 2 0,-1-6 0,3 1-268,1 1 1,0-3 0,-2 4 0,1-1 133,-1-3 0,2 3 1,-1-1-1,-1 1 48,-2 0 1,0 0-1,-1-3 1,-1 2 53,-3-2 1,2 3 0,-4-2 318,1-1 0,-3 3 197,0-1-378,4-1-33,-6-3-62,4 5 1,-6 1-120,-3 5 1,1 0-111,-4 0 1,-1 5-652,-3 2 1,4-1 482,-1 2 1,5-2 340,-5 2 0,6-3 0,-3-5 0</inkml:trace>
          <inkml:trace contextRef="#ctx0" brushRef="#br0" timeOffset="100682">7135 7168 7700,'-8'-1'-1085,"2"-3"2847,1-3 1,-2 0 470,3 0-1900,0 5 1,4 2 0,1 7-464,3 3 0,-1 1 1,4 0-32,2 1 0,1-1 0,2 0 1,2 2-1,2 0 50,2 2 1,-1 0 0,3-2 0,-2 1-316,-2 1 1,0 0 0,-2-4 0,1 0-11,-2 0 0,0 0 0,-2 1 0,0-1-507,1 0 0,-1 0 268,0 1 675,-5-6 0,-1-1 0,-5-5 0</inkml:trace>
          <inkml:trace contextRef="#ctx0" brushRef="#br0" timeOffset="100995">7348 7157 8280,'-7'-10'-50,"-1"3"772,6-3 1,-5 7 1248,4-4-1833,1 4 1,-4-2 0,4 6-190,-2 3 0,-1 2 1,3 6-1,-3-1-16,-2 0 1,4 1 0,-5 2 0,-1 2 25,-1 2 0,3-4 0,-1 2 1,0-1-160,-2 0 0,-2 1 0,2-2 1,2 0 71,0-4 0,4 3 1,-2-4-1,1 0-221,3 1 0,-1-2 0,1 1-308,-2-1 1,0-1 95,4 4 0,1-4 0,3-4 475,4-1 0,7-2 0,2 0 0</inkml:trace>
        </inkml:traceGroup>
        <inkml:traceGroup>
          <inkml:annotationXML>
            <emma:emma xmlns:emma="http://www.w3.org/2003/04/emma" version="1.0">
              <emma:interpretation id="{341C8AA0-75CB-B748-8C81-2F07F1BD1E30}" emma:medium="tactile" emma:mode="ink">
                <msink:context xmlns:msink="http://schemas.microsoft.com/ink/2010/main" type="inkWord" rotatedBoundingBox="14061,15144 15493,15086 15522,15819 14090,15876"/>
              </emma:interpretation>
            </emma:emma>
          </inkml:annotationXML>
          <inkml:trace contextRef="#ctx0" brushRef="#br0" timeOffset="101530">7876 7281 8355,'-7'3'-78,"-1"1"353,6 0 383,-3-4-393,5 0 0,5 0 1,2 0-227,3 0 0,3 0 0,0-1 0,4-2 0,0-1 57,3 2 1,1 1 0,1 1 0,-2 0-776,-2 0 0,0 0 1,2 0-1,-3 0 144,-1 0 0,4-5 0,-2-2 1</inkml:trace>
          <inkml:trace contextRef="#ctx0" brushRef="#br0" timeOffset="101319">7899 7157 8355,'-7'-5'3529,"-3"-1"-3164,9 0 0,-3 1-514,8 5 1,2 0 0,6 0-1,-1 0-447,0 0 1,2 0 0,0 0-1,2 0 62,-1 0 0,2 0 1,-1 0-1,-1 0-277,-1 0 1,1 3 773,1 1 0,0 5 0,-3-3 0</inkml:trace>
          <inkml:trace contextRef="#ctx0" brushRef="#br0" timeOffset="103335">8337 7314 9550,'11'0'431,"-2"0"1,1 0 0,2-1-478,1-3 0,-1 3 0,1-3 0,0 3 1,4 0-1,0-2 0,3 0 0,1 0-723,2 2 1,-4 1 0,-1 0 0,2 0 11,2 0 0,-4 0 717,1 0 1,5 0 0,4 0 0</inkml:trace>
          <inkml:trace contextRef="#ctx0" brushRef="#br0" timeOffset="103019">8348 7011 8355,'0'6'522,"5"-11"1,-2 1-1,4-6-208,2 4 0,-3-1 1,0 2-1,1 0-289,-1 0 1,1 0-1,5 2 1,-3-2-187,-1-1 0,2 2 0,-3-2 0,3 1-144,2 3 1,-1-3 0,0 1 0,0 1-270,1 2 0,-5 0-607,1-3 706,-1 3 369,-1-4 0,-6 5 101,-7 0 0,-3 0 108,-1 0 1,4 1 0,2 2 185,0 0 0,4 2 1,-4-2 34,0 1 1,4 4 0,-3 0-227,3 2 1,1 5 0,0 0 0,0 0-61,0 1 1,0 1 0,0 6-1,0-1-40,0 1 1,4-1-1,-1 1 1,0-2-304,-2-2 0,-1 4 0,1-3 1,2 0-263,1 2 1,-1-6 315,-3-1 0,5 2 0,2 1 0</inkml:trace>
          <inkml:trace contextRef="#ctx0" brushRef="#br1" timeOffset="103744">8876 6797 5734,'0'-11'0</inkml:trace>
          <inkml:trace contextRef="#ctx0" brushRef="#br0" timeOffset="104463">9045 6640 8330,'-12'0'198,"1"0"1,4 0-1,0-1 1,1-2-1,1-2 1,-1-1-1,1-3 776,0-1 1,1 3-398,4-1-606,0 6 0,5-2 0,4 9 0,3 5-106,3 4 0,5 6 0,-2-1 1,2 3 41,2 4 1,-2 2 0,5 3 0,-3-1-45,-4 1 0,0 2 0,0 0 1,-3 1-275,-2 0 1,-3 1 0,-1 0-1,-3 0 10,-1-3 0,-1-2 1,-6 0-1,-3-4 55,-6-2 1,-1-3 0,-8-1 0,-4-4 188,-5-3 0,-2-1 157,1-8 0,-7 5 0,2-3 0</inkml:trace>
        </inkml:traceGroup>
        <inkml:traceGroup>
          <inkml:annotationXML>
            <emma:emma xmlns:emma="http://www.w3.org/2003/04/emma" version="1.0">
              <emma:interpretation id="{E1DBE503-E90D-8546-8651-418296CC14E3}" emma:medium="tactile" emma:mode="ink">
                <msink:context xmlns:msink="http://schemas.microsoft.com/ink/2010/main" type="inkWord" rotatedBoundingBox="17557,15243 17847,15231 17869,15775 17579,15787"/>
              </emma:interpretation>
            </emma:emma>
          </inkml:annotationXML>
          <inkml:trace contextRef="#ctx0" brushRef="#br0" timeOffset="182331">11337 6809 10305,'0'-12'0,"-2"2"0,0 2 0,-2 0 1050,2 0 1,0 1-1,2 0 1,2-1-630,1 2 0,0 1-565,4 5 1,-3 5 0,4 4-1,0 3 1,2 3 60,2-1 0,-5 3 1,1 1-151,0-1 1,2 1 0,1-4-28,1 1 0,-1 1 0,-1-2 0,-1 1 0,-2-2 51,2 0 1,-3-6 0,0 1 0,1-1 109,-1-1 0,-2-1 184,3-5 1,-3-1-101,3-3 0,-4-2 0,2-5 0,-1 0 270,-1 0 0,5-1 1,-3 1-107,1 0 0,-2 0 0,2-2 0,0-1-110,1-1 1,-4 0 0,4 4 0,-1 0 171,0 0-157,-4 4-42,3 2 0,-5 10 0,0 3 0,-1 2 43,-3 1 0,2 4 0,-4 1 0,0 1 6,-1-1 0,4 4 0,-4-1 0,1 2-13,0 1 1,0 1-1,-3-1 1,1 1-32,0-1 0,1-3 0,0 0 0,-1-1-75,2 0 0,-3 2 1,6-5-1,-1-2-271,-1 0 0,4-2 0,-3 0-498,3 1 1,1-1-981,0 0-814,0-5 2124,0-1 0,0-6 497,0-3 0,5-2 0,1-5 0</inkml:trace>
        </inkml:traceGroup>
        <inkml:traceGroup>
          <inkml:annotationXML>
            <emma:emma xmlns:emma="http://www.w3.org/2003/04/emma" version="1.0">
              <emma:interpretation id="{DC10A8EA-8CF3-4248-AD03-C6316C04D4FD}" emma:medium="tactile" emma:mode="ink">
                <msink:context xmlns:msink="http://schemas.microsoft.com/ink/2010/main" type="inkWord" rotatedBoundingBox="18547,14985 20947,14889 20985,15833 18585,15929"/>
              </emma:interpretation>
            </emma:emma>
          </inkml:annotationXML>
          <inkml:trace contextRef="#ctx0" brushRef="#br0" timeOffset="186130">12415 6977 8497,'4'5'1041,"0"-5"1,4-4-676,0-3 1,2-2-1,1 5-89,0 2 1,1 1 0,-1 1-422,0 0 0,0 0 0,1 0 0,-1 0-437,0 0 0,0 0 1,0 0-1,2 0-219,2 0 0,-3 0 0,3 0 1,-2 0 119,-2 0 680,5 0 0,2 0 0,4 0 0</inkml:trace>
          <inkml:trace contextRef="#ctx0" brushRef="#br0" timeOffset="185864">12808 6730 8355,'7'-1'-516,"-4"-3"1,0-2 746,1 0 0,-3-1 0,3 4 470,-3-5 0,-1 2-443,0-2-511,0 6 216,0-3 25,0 5 24,0-5-20,0 4 1,0-6 84,0 4 1,-1 0 79,-3-4 1,1 3 0,-4-2 0,-2 1 1,3-3 0,0 3-1,-1 0-56,1 0 0,2 1 1,-2 3-1,0-1-22,0-2 1,2 0-114,-4 4 1,1 0-1,-4 0-11,0 0 0,-1 1 0,1 2 42,0 1 0,3 4 1,1 0-1,-1 2 51,2 1 1,-3 2-1,4 2 1,0 3 5,0 4 1,0 0 0,3 1-1,-2 0 39,2 3 0,0-2 0,2 4 0,0-2-43,0 0 0,0 4 1,0-4-1,0-1-103,0-1 0,0-2 0,0 1 0,0-2-251,0-2 0,0 1 0,0-5 1,0-1-45,0-2 1,4-1-1,0 0 1,-2 1-326,0-1 1,-1-5 0,1-1-555,2 0 1178,0-4 1,-4-1 0,0-6 0</inkml:trace>
          <inkml:trace contextRef="#ctx0" brushRef="#br0" timeOffset="186700">13325 6696 8414,'0'-11'578,"0"4"0,0-1 0,-1 1 1451,-3 0-1591,3 2 1,-9 5-270,2 0 0,2 2 0,-1 1-112,-2 5 0,0 2 0,1 1 0,0 2-80,-1 2 1,3-3 0,0 4 0,0-1 11,-1 0 0,5 4 0,-3-3 0,1 2-154,0 2 1,-3 0 0,3 0 0,0-3 19,-1-1 1,4 4 0,-3-2 0,3 0-20,1 1 1,-4-4 0,1 3 0,0-2-114,2-2 0,1-2 0,1-1 1,2 1-163,0-1 1,2 0 0,-1 0-8,4 1 1,2-5-1,1-1 1,0-1 40,0-2 0,4-2 0,2-1 0,-1 0 299,0 0 1,0 0 105,-1 0 0,3-10 0,4-2 0</inkml:trace>
          <inkml:trace contextRef="#ctx0" brushRef="#br0" timeOffset="188196">13606 6809 8494,'-6'-5'3823,"2"-3"-2524,3 3-1484,1 0 4,-5 5 0,4 5 17,-3 3 0,3 2 1,1 1-1,0 0 24,0 0 0,3 1 0,2-1 0,0 0-110,0 0 1,4-3 0,-3-1-1,2 1-16,-1-2 0,1 3 1,3-5 153,0-2 1,0-1 0,1-1 0,-1 0-16,0 0 1,-3 0 0,-1 0-1,1-1 164,-2-3 1,3 2 0,-4-6 256,1 0 1,0-2-1,3-2-103,-2 1 0,-4 0 0,1 0 0,-3-1-55,-1 1 1,1 4 0,2-1 50,0-1 1,1 3-151,-4-1 1,-1 5-35,-3 2 1,3 2 0,-3 5 0,3 2 7,1 1 1,-1 2 0,-2 2-1,-1 2 23,2 2 0,1-1 0,1 3 0,-2-1-5,-1 1 0,1 1 1,-1 0-1,0-1-48,-1-1 1,2-4-1,-4 3 1,-1-1-133,1 1 0,2-5 1,-3 2 86,-2-2 0,-1-2 0,-1-1 0,0-1 25,-1-2 1,1-4 0,0 0 0,0-1-79,0-2 1,3 0-1,1 0 1,-2 0-30,-1 0 1,-1-2 0,-1 0-1,2-3-263,3-1 0,-3-2 1,4-3-1,-2 0-95,1 0 0,3-2 0,-2-1 0,1-1 167,2 2 0,-2-4 337,1 2 0,1-5 0,3 3 0</inkml:trace>
          <inkml:trace contextRef="#ctx0" brushRef="#br0" timeOffset="188616">14011 6797 8682,'5'-6'1092,"-4"0"519,3 2-1295,-3 3 0,-2-3 0,-3 8 0,-2 3-210,-1 3 0,1 2 1,4-1-1,-3 0-186,-2 0 0,4 4 0,-5 2 0,1 0-35,0 3 1,-1 0 0,3 0 0,-2-1-148,-1 1 1,1-4 0,1 0 0,0-1-286,0 0 0,3 0 1,-1-4-1,3 1-263,1-1 1,0-4 0,0 1 508,0 1 0,1-4 0,3-2 301,4-1 0,2-2 0,1 0 0</inkml:trace>
          <inkml:trace contextRef="#ctx0" brushRef="#br0" timeOffset="188843">14202 6910 9118,'5'-6'3567,"-4"-4"-3172,4 8 1,-2-1-404,1 6 0,1 4 0,-1 4-94,3 0 1,0 0-1,0 1 1,2-1-94,1 0 0,1 0 0,0 0 1,1 1-305,-1-1 0,0 0 0,0 0 1,1 1-207,-1-1 1,0 0 0,2-1-172,2-2 1,-3 2 706,3-3 1,2-2-1,1 0 1</inkml:trace>
          <inkml:trace contextRef="#ctx0" brushRef="#br0" timeOffset="189150">14426 6899 8500,'-11'0'541,"1"-2"0,1 0 293,2-2 1,-1 0-159,-3 4 0,0 0-528,0 0 0,3 2 1,2 1 7,1 5 1,-4 2 0,3 1 0,-2 0-393,1 1 0,3 2 0,-2 1 0,0-1-289,-1-1 0,4-1 0,-4 2 1,1 1 27,0-1 1,2-2 0,-2-1 0,1 1-101,2-1 1,-2-4 0,2 1-528,0 1 1124,2 1 0,1-4 0,0-1 0</inkml:trace>
          <inkml:trace contextRef="#ctx0" brushRef="#br0" timeOffset="189526">14572 6775 9734,'2'-7'2448,"1"0"-1994,5 2 1,-2 2-1,1 3 1,2 0-361,1 0 1,-2 5-1,-1 2 1,2 3-1,1 1 1,1 0 0,0 1-1,-1 0-263,-2 3 0,2-1 1,-4 5-1,2 1-244,-1 1 1,-4 0 0,0-1 0,0-1-59,1 1 0,-3 1 1,3 1-1,-3 1 104,-1-1 0,-4-3 0,-1-1 0,-1-2 166,-3-2 0,-1 2 0,-1-1 0,0-2 0,-1-1-80,1-5 1,-1 3-1,-2-4 1,-1 2-263,1-1 0,-2-4 509,1 1 1,-5 2-1,3 0 1</inkml:trace>
          <inkml:trace contextRef="#ctx0" brushRef="#br0" timeOffset="261636">12539 6562 8243,'0'-12'0,"1"1"0,1 0 0,3 0 655,2-1 1,-5 5-1,3-1 1,-1 0-519,0-2-336,-1 3 0,-4 4 1,-3 6 160,-3 5 0,-3-2-128,-1 2 0,-2-2 0,0 3 0,-4-2 0,1 2 80,0 1 1,0 0 0,2-1 0,-1-2 75,1 2 0,2-3 1,0 2 163,1 0 0,4-2 24,-1 2 0,6-4 30,-2 3 298,3-4-328,1 7 1,0-8-133,0 6 1,0-1-1,0 4-26,0 1 1,0-1-1,0 0 2,0 0 0,0 1 0,0 0 1,0 2-32,0 1 1,0 0 0,0-3 0,0 2 27,0 1 0,0 4 0,0-3 0,0 0-2,0 0 1,0 4-1,0-2 1,0 1-14,0-1 0,0 1 0,0 3 0,0 1 6,0-1 1,0 0-1,0-2 1,0-2-60,0 2 0,0 0 0,0 0 0,0-2 17,0-2 1,0 3 0,0-4 0,0-2 34,0 0 0,0 2 1,0 0 46,0-1 1,0-2 0,0-1 62,0 1 1,1-5-1,1 0 126,2 2 0,4-3 81,-5 2 0,6-6-152,-1 2 0,-2-3 1,0 1-1,0 0-70,1 2 1,-4 0 0,5-4 0,1 0-30,1 0 0,1 1 1,0 1-1,0 2-60,1-1 0,-1-2 1,1-1-1,2 0 14,1 0 0,4 0 0,-3 0 0,0 0-54,0 0 0,1 0 0,-4 0 0,2 0-6,-1 0 1,2 0 0,-1 0-1,0 0-112,1 0 0,-2 0 1,4 0-1,-1 0-341,1 0 1,-1-4 0,2 0 62,-4 2 0,1 1 0,-1 1 0,-1 0 0,-2 0-2135,-1 0 2228,-4 0 1,8 5-1,-3 1 1</inkml:trace>
        </inkml:traceGroup>
        <inkml:traceGroup>
          <inkml:annotationXML>
            <emma:emma xmlns:emma="http://www.w3.org/2003/04/emma" version="1.0">
              <emma:interpretation id="{92036CF4-19F8-B141-9E96-8F72603378B8}" emma:medium="tactile" emma:mode="ink">
                <msink:context xmlns:msink="http://schemas.microsoft.com/ink/2010/main" type="inkWord" rotatedBoundingBox="21295,14981 23151,14907 23181,15655 21325,15729"/>
              </emma:interpretation>
            </emma:emma>
          </inkml:annotationXML>
          <inkml:trace contextRef="#ctx0" brushRef="#br0" timeOffset="189947">15089 6910 8589,'-6'-1'849,"2"-3"0,8 1 0,3-3 1,3 1-669,2 3 1,0 0 0,2 2 0,1 0-361,-2 0 0,1 0 1,0 0-1,1 0-423,-1 0 1,2 0 0,-1 0 0,-1 0-8,-2 0-204,-1 0 1,1 5-1,-1 2 1</inkml:trace>
          <inkml:trace contextRef="#ctx0" brushRef="#br0" timeOffset="190221">15123 7078 8274,'-6'7'1796,"2"-2"-1485,8-5 1,2 0 0,5 0 0,0 0-211,0 0 1,4 0 0,0 0 0,-1 0-596,-1 0 1,2 0-1,0 1 1,-2 1-511,0 2 0,3 0 0,2-4 0</inkml:trace>
          <inkml:trace contextRef="#ctx0" brushRef="#br0" timeOffset="190941">15685 6887 8542,'-7'0'5315,"4"0"-5208,6 0 0,4 0 0,4 0-157,0 0 0,1 0 1,2 0-1,1 0-18,-1 0 1,-2 0 0,0 0-886,-1 0 1,0 0-802,0 0 1509,-4 0 1,-7 0 0,-8 0 256,-2 0 0,-5 0 0,0 0 0,1 0 65,2 0 1,1 0-1,-1 0 322,1 0 1,0 0 636,0 0-487,0 0-685,4 0 0,7 0 0,8 0 0,2 0-2,1 0 0,4 4 1,1 0-1,0-2-1167,1 0 0,3 3 0,-3 1 0</inkml:trace>
          <inkml:trace contextRef="#ctx0" brushRef="#br0" timeOffset="191744">16033 7056 8355,'-16'0'-1142,"3"0"1,-2 0 1952,3 0 1,2-1 0,1-2 3172,1-1-2168,6 1-1652,-3 3 1,6 0-1,3 0 1,3 0-278,3 0 1,2 0 0,0 0 0,2 0-19,1 0 1,0 0 0,-3 0 0,2 0-368,1 0 0,4 0 1,-3 0-1,1 0-12,3 0 0,-3 0 1,-1-2-1,-1 0-226,0-2 0,4 0 0,-3 4 0,0 0-551,0 0 1287,-1 0 0,1-5 0,2-1 0</inkml:trace>
          <inkml:trace contextRef="#ctx0" brushRef="#br0" timeOffset="191490">16100 6786 8028,'-10'-1'996,"3"-3"1,2 2 0,5-6 0,1 1-1,3-1-549,3 1 0,3 3 1,1-2-461,1 1 0,-1-3 1,0 3-90,0-1 1,1 2 0,-1-2 0,-1 0-1,-1 1-27,-2 0 0,-3-3 0,2 3 0,-1-1-389,-2-3 1,-1 3 0,1-1 376,0-2 1,1-1 0,-4-1 246,0-1 1,0 5 0,-1 1 1,-3 1 1,2 1 0,-5 3 0,1-2 0,0 0 0,2-1 0,-2 5 0,0 2 55,-1 0 1,1 6 0,-1 0-1,2 3-53,0 3 0,3 4 1,-1-3-1,1 2-67,2 2 0,0 1 0,0 3 0,0 1-61,0 1 1,0 0-1,0-5 1,0-1-82,0-1 0,0 0 0,0 2 0,0-1-433,0-2 1,0-3 0,0 3-1,0-2-283,0-2 0,0-2 0,0 0 80,0-1 0,0-4 0,2 0 526,1-2 0,-1 3 0,3-1 1</inkml:trace>
          <inkml:trace contextRef="#ctx0" brushRef="#br0" timeOffset="192644">16763 6415 8168,'-11'0'-1104,"0"0"1,-1 0 1892,1 0 479,5 0 81,-4 0-56,9 0-778,-4 0-233,5 0 94,-5 0-111,3 0 398,-3 0 19,5 0-679,5 0-181,-3 0 145,3 0 1,-4 0 0,3 2 86,3 1 0,-1 0 0,2 3 1,1 0 4,1 1 0,1-1 1,0 3-1,0-2 72,1 2 0,0 2 1,2 3-1,1 2-80,-2 2 0,0 0 1,-2 5-1,0-1-92,1 1 1,-1 0 0,-1 2 0,-1 2-93,-2-2 0,-4 2 0,0-1 0,-1 0-197,-2 2 0,0-4 0,0 2 1,-2-2 120,-1-2 0,-2 1 1,-5-1-1,0 0-50,-3 1 0,-1-4 0,2-2 1,-2-1 44,-1-2 1,-3-1 0,1-2-1,0 0-39,-3 0 1,-1-3 0,-2-2 0,1-1-234,-1-2 1,2 1-1,1 0 1,1-1-449,-1-2 934,-1-1 0,-1 0 0,-1 0 0</inkml:trace>
          <inkml:trace contextRef="#ctx0" brushRef="#br0" timeOffset="263272">16640 6550 8355,'0'-7'-35,"0"-1"1,-4 5 0,0-5 0,0 1-1,1-1 1,-1 1 762,1-2 0,2-1 0,1-1-91,0-1 0,1 1-114,3 0 0,-1 3-59,4 1 0,-1 3-367,2-3 0,-2 4-141,-2-1 1,-3 4 111,3 4-46,2-3 1,-5 6 180,3-4 220,-3-1-342,-1 3 9,5-5 0,1 0-141,6 0 1,-1 0-1,0 0 1,0 0-43,1 0 1,0 0 0,2 0-1,1 1-59,-1 3 0,-2-3 0,1 3 6,1-3 0,-1 3 0,2-1 62,-3 0 0,-2-1 0,-1 1-38,-1 1 348,-6-1 5,3-3 620,-5 0-452,5 0-98,-4 0-301,4 0 1,-5 2 0,0 1 24,0 5 1,0-2 0,0 2-1,0 0 10,0 2 0,0 2 0,0 0 1,0 2-1,-1 1 24,-3-1 1,3-1 0,-3 1-17,3 1 1,1 1 0,0-2-6,0 1 1,-4 4-1,1-3 1,0 0-1,2 2-13,1-1 0,0-2 0,-1 4 1,-2-1-23,-1 0 0,1 3 1,3-3-1,0 0-62,0 1 1,-2-1-1,0 2 1,-2-3-21,2-1 1,0 3-1,2-3 1,0 0 26,0 1 1,0-2 0,0-4 0,-1 0 28,-3 0 0,3 1 0,-3-1 4,3 0 1,1-3 148,0-1 25,0-4 3,0 2-97,0-5 0,-1-4-56,-3 0 0,2-1 1,-6 3 33,-1-2 1,-1-4-1,-1 5 1,0 0 44,0 2 0,0-3 0,-1 0 0,1 2 4,0 1 1,-4 1 0,0 0 0,1-2-63,2-1 1,0 1 0,1-1-83,0 1 0,0 2 1,0 0-189,-1 0 1,5 0-145,-1 0 1,1 0-593,-4 0-947,4 0 772,2 0 1,5 2 139,0 1 0,5-1 516,3 1 1,7 4-1,2-1 1</inkml:trace>
        </inkml:traceGroup>
      </inkml:traceGroup>
      <inkml:traceGroup>
        <inkml:annotationXML>
          <emma:emma xmlns:emma="http://www.w3.org/2003/04/emma" version="1.0">
            <emma:interpretation id="{D9F79AB4-997C-7E4C-AD00-5A12E59A1F3C}" emma:medium="tactile" emma:mode="ink">
              <msink:context xmlns:msink="http://schemas.microsoft.com/ink/2010/main" type="line" rotatedBoundingBox="17572,16000 22327,16009 22326,16582 17571,16573"/>
            </emma:interpretation>
          </emma:emma>
        </inkml:annotationXML>
        <inkml:traceGroup>
          <inkml:annotationXML>
            <emma:emma xmlns:emma="http://www.w3.org/2003/04/emma" version="1.0">
              <emma:interpretation id="{7486FFE1-6CFB-3548-9BD0-35536256658D}" emma:medium="tactile" emma:mode="ink">
                <msink:context xmlns:msink="http://schemas.microsoft.com/ink/2010/main" type="inkWord" rotatedBoundingBox="17572,16086 17986,16087 17985,16490 17571,16489"/>
              </emma:interpretation>
            </emma:emma>
          </inkml:annotationXML>
          <inkml:trace contextRef="#ctx0" brushRef="#br0" timeOffset="195654">11460 7707 8434,'0'-11'878,"0"0"1,0 0-1,0 0 1448,0-1-2330,0 6 1,-1 1-109,-3 5 0,2 5 0,-6 3-95,-1 2 0,1 1 0,-1 0 0,1 0 101,0 0 0,-1 1 0,0-2 0,2-2 65,-2 0 0,3-2 0,0 3 53,1-2 0,0 0 55,1 0 1,3-1-30,-3-2 1,4-3 0,4 4 0,3-1-43,3 0 0,5 0 0,0-4 0,-1 0-108,-2 0 0,-1 3 0,1 1 1,-1 0-112,0 1 1,0-3 0,1 6 25,-1 1 0,0 1 0,-1 1 134,-2 0 0,-3-3 0,-4-1 45,3 2 1,-3 1 0,1 1 2,-4 0 0,-3-3 0,-4-2 0,2 0 299,-2 0 1,-1-3-1,-1 2 1,-1-1-178,1-1 1,0 1 0,0-4 0,-2 0-56,-2 0 0,3 0 1,-3 0-334,2 0 0,6 0 1,1-1-1,1-3-748,2-3 0,2-3 0,1-2 591,0 1 0,5-5 0,1-2 1</inkml:trace>
          <inkml:trace contextRef="#ctx0" brushRef="#br0" timeOffset="195894">11539 7629 8732,'7'-1'655,"1"-2"1,1-1-305,1 2 0,1-1 0,0 1 0,0-2-177,0 2 1,2-3 0,1 1 0,1 0-359,-2-1 0,0 4 0,-2-3-708,0 3 0,1-3 431,-1 0 0,-5 2 0,-1 4 1,-1 3-1200,0 2 1516,-1-5 1,-8 8 0,-1-4 0</inkml:trace>
        </inkml:traceGroup>
        <inkml:traceGroup>
          <inkml:annotationXML>
            <emma:emma xmlns:emma="http://www.w3.org/2003/04/emma" version="1.0">
              <emma:interpretation id="{069F6B27-B6D1-4945-AC04-944AEAC14086}" emma:medium="tactile" emma:mode="ink">
                <msink:context xmlns:msink="http://schemas.microsoft.com/ink/2010/main" type="inkWord" rotatedBoundingBox="19492,16003 22327,16009 22326,16582 19491,16577"/>
              </emma:interpretation>
            </emma:emma>
          </inkml:annotationXML>
          <inkml:trace contextRef="#ctx0" brushRef="#br0" timeOffset="199640">13415 7707 8355,'6'-11'1226,"-2"0"0,1 0-603,-1 0 1,0 3-125,-4 1 0,-2 4-469,-1-1 0,0 3-208,-4 1 0,-1 0 1,-3 1-1,0 2-57,-1 1 0,4 3 0,-2-2 1,-3 0 101,1 0 0,-1 4 1,2-2-1,1 3 34,2 1 0,-2 1 1,4-1-39,0 0 1,-3 0-1,6 1 64,0-1 0,2 0 0,2-1 0,3-1-32,3-2 0,3-4 0,1 1 0,2-3-38,2-1 0,-1 4 1,4-1-1,1 0 33,-1-2 0,3-1 0,-4 0 0,2-1-29,0-3 0,-6 3 0,2-4 0,-2 1 87,-2 0 1,-3-3 0,-2 2 0,0 0 166,0 0 1,-3-4 0,1 2 0,-3-3-95,-1-2 0,0 1 0,0 0-39,0 0 1,0-1 0,-1 1-95,-3 0 1,-1 0 0,-4 1 0,2 1-153,-2 2 0,3 4 0,-2-1-625,-1 3 534,4 1 355,0 0 0,5 5 0,0 1 0</inkml:trace>
          <inkml:trace contextRef="#ctx0" brushRef="#br0" timeOffset="199870">13820 7764 11932,'-8'0'942,"1"0"-2353,4 0 1,-1 0 117,8 0 0,-1 0 859,4 0 1,1 0 0,3 0 0</inkml:trace>
          <inkml:trace contextRef="#ctx0" brushRef="#br0" timeOffset="200186">14100 7629 8355,'0'-8'1191,"0"1"1,0 3 556,0-3-1404,0-1 1,-3 3-340,-1 5 0,0 5 0,3 5 0,-2-1-288,0-2 0,-1 1 0,4 3 1,0 0-80,0 1 1,-4-1 0,0 0 0,2 0 55,1 0 0,1 1 0,0-1 0,0 0-250,0 0 0,0-3 0,0-1-843,0 2 1250,0 1 1,0-4-1,0-1 1</inkml:trace>
          <inkml:trace contextRef="#ctx0" brushRef="#br0" timeOffset="200628">14314 7629 8485,'0'-11'3879,"0"-1"-3667,-5 6 1,2 1-1,-3 6 1,0 3-140,0 4 0,2 2 1,-2 1-1,-1 0 1,2 0-30,0 1 0,-2-1 0,3 0 0,0 0-427,-1 0 1,4-3 0,-3-1 166,3 2 0,2 0 0,2 0 0,2-3 151,1-1 0,2 0 0,3-3 0,1 2 2,3-1 1,-2 2 0,3-2 0,-1 0-14,0-2 0,0 3 0,-4 1 0,1 0-131,-1 0 1,-4 0 0,1-3-6,0 2 1,-3 5 190,-1-2 0,-4 2 1,-2 0-30,-2-2 1,-5-4 0,2 1 0,-3-2 26,-1 2 0,-1-3 0,0 3 0,-2-3-253,-1-1 1,0 0 0,3 0 0,-2 0-281,-1 0 1,0 0-1,4 0 296,-1 0 1,-4-10-1,-1-2 1</inkml:trace>
          <inkml:trace contextRef="#ctx0" brushRef="#br0" timeOffset="200858">14303 7618 7085,'7'-4'174,"1"0"0,-5-3 1,5 2-1,-1-2 565,0-1 1,3 1-1,-3 1 1,3 0-437,1 0 0,1 3 0,-1-2 0,0 1-210,0 1 1,0-1 0,1 3-383,-1-3 0,0 3 0,0-3 1,1 3-352,-1 1 1,-4 0 0,0 1 0,-1 1-58,0 2 0,2 5 0,3-3 1</inkml:trace>
          <inkml:trace contextRef="#ctx0" brushRef="#br0" timeOffset="202511">14943 7528 8355,'-10'-5'587,"3"-3"1,-2 2 1564,5-1-682,-5 4-807,8-2-646,-9 5 0,9 1 0,-4 2 1,1 2-62,0 1 0,-1 2 0,2 3 1,-4 1-39,1 3 1,-4 1-1,3 4 1,-3-1-35,-2 1 1,1 5 0,-1 3-1,-2-1 46,-1 0 1,-1 0 0,2-4 0,-1 2-111,1 2 1,2-1 0,1-4-1,-1-1-8,1-2 1,4 2 0,0-3 0,1-1-84,0-2 1,3-2 0,-2-2-462,0 0 0,4 1-864,-3-1 858,3-5 0,2-1 642,3-5 96,-3-5 0,4-6 0,-5-7 0</inkml:trace>
          <inkml:trace contextRef="#ctx0" brushRef="#br0" timeOffset="206316">14943 7764 8604,'0'-12'1921,"0"5"-1494,0-1 1,1 2-647,3-1-123,-3 2 1,4 6 174,-5 3 0,0 2 0,-1 4 78,-3-3 1,3 3 0,-4-2-36,0 2 1,4 1 0,-3 0 0,3 1 30,1-1 0,0 0 1,0 0 30,0 1 1,1-2 0,3-3 0,3-2 10,3 0 0,1-4 0,2 3 0,1-3-48,1-1 0,3 0 0,-1 0 1,-1 0 5,0 0 1,-1-3 0,-4-2 0,1 0 66,-1 0 1,-1-4-1,-1 1 64,-2-2 0,-5-1 1,2 0-14,-3 0 1,-1-1 0,0 1-29,0 0 1,-1 0 0,-1-1-1,-3 1 1,0 0-10,0 0 0,-3-1 0,3 1 0,-1 1-64,-3 3 0,3 1 0,-1 3 13,-2-1 0,-1 1 0,-1 3-256,-1 0 1,5 1-157,-1 3 345,6 2 0,2 5 0,6 0 0</inkml:trace>
          <inkml:trace contextRef="#ctx0" brushRef="#br0" timeOffset="206554">15370 7764 8355,'-11'0'796,"4"0"0,-1-2 1,3 0-492,-1-2 1,2 0-1217,-4 4-159,6 0 0,-3 2-671,5 1 1533,5-1 1,1 3 0,5-5 0</inkml:trace>
          <inkml:trace contextRef="#ctx0" brushRef="#br0" timeOffset="207059">15516 7663 8493,'4'-8'975,"1"2"1,1 0-492,3-1 0,4 5 1,2-2-1,-1 2-167,-1-2 0,2 3 1,0-3-1,-2 3-221,0 1 1,-2 0 0,0 1 0,1 1-125,-1 2 1,0 4 0,-1-3 0,-1 0-306,-2 0 0,-3 3 1,2 0 74,-1 2 0,-1 1 0,-4 0 0,0 0 0,0 1 78,0-1 0,-1 4 0,-3 0 0,-2-1 105,-1-2 0,-3-1 0,3 1 0,-3-1 215,-1 0 0,0 0 1,-1 1 106,1-1 1,4-1 0,0-1 28,2-2 0,-2 0-130,3 5 0,2-6 0,5-1-55,5 0 0,6-4 0,1 3 0,0-3-63,1-1 0,1 0 1,6 0-1,-1 0-21,1 0 1,-1 0-1,1 0-172,-1 0 1,1 0 0,-2 0-1,-1 0 1,-2 0-14,2 0 1,-2 0 0,-1 0 0,0 0-430,-4 0 0,0 0 0,-2 0 0,0 0-354,1 0 0,-5 0 279,0 0 0,-3 0 608,4 0 1,-11 5-1,2 1 1</inkml:trace>
        </inkml:traceGroup>
      </inkml:traceGroup>
      <inkml:traceGroup>
        <inkml:annotationXML>
          <emma:emma xmlns:emma="http://www.w3.org/2003/04/emma" version="1.0">
            <emma:interpretation id="{D5A84128-F8ED-7040-870F-7E1A6AAFA8CF}" emma:medium="tactile" emma:mode="ink">
              <msink:context xmlns:msink="http://schemas.microsoft.com/ink/2010/main" type="line" rotatedBoundingBox="17445,16737 22198,16601 22213,17113 17460,17248"/>
            </emma:interpretation>
          </emma:emma>
        </inkml:annotationXML>
        <inkml:traceGroup>
          <inkml:annotationXML>
            <emma:emma xmlns:emma="http://www.w3.org/2003/04/emma" version="1.0">
              <emma:interpretation id="{185A3746-F025-784A-BE40-E2442A6AA5C4}" emma:medium="tactile" emma:mode="ink">
                <msink:context xmlns:msink="http://schemas.microsoft.com/ink/2010/main" type="inkWord" rotatedBoundingBox="17450,16918 17961,16903 17968,17173 17458,17187"/>
              </emma:interpretation>
            </emma:emma>
          </inkml:annotationXML>
          <inkml:trace contextRef="#ctx0" brushRef="#br0" timeOffset="214984">11303 8438 9046,'-8'-4'1398,"1"0"-1220,4 1 0,-2 4-249,5 3 1,-3 2 8,-1 5 1,0 0-1,3 0 1,-2 1-107,0-1 1,-1 0 0,3 0 0,-2 1 10,-1-1 1,-1 1 0,3 2 0,-2 1-54,2-1 1,-3-2 0,1 0-143,1-1 1,2 0-675,1 0 518,0 0 1,5-4 494,3-4 13,2-1 0,1-7 0,0-2 0</inkml:trace>
          <inkml:trace contextRef="#ctx0" brushRef="#br0" timeOffset="215551">11595 8494 8380,'-7'-8'3039,"-1"1"-2740,6 4 1,-5-2-218,4 5 0,0 0 0,-3 2 25,1 1 1,0 4-1,2 4-228,0 0 0,-2-1 1,2-1-1,-1-2-115,2 2 1,-3 1-1,1 1-170,2 1 0,0-1 263,2 0 1,2-1-1,1-2 1,4-3 27,-1 0 0,4-4 0,-1 3 0,3-3 30,3-1 1,0 0 0,-3 0-1,2-1 76,1-3 0,0 3 0,-4-4 23,1 0 0,-1 2 0,0-4 165,0-2 1,-3 3 0,-2-2 53,-1-1 1,-1-1 0,-4-1-113,0 0 1,0 0 0,0-1-1,0 1-88,0 0 1,-1 0 0,-2-1-89,-1 1 0,-3 0 0,2 1 0,0 1 5,0 2 1,-3 3 0,3-2-370,-1 1 1,-1-3-968,-5 5 569,1-1 1,5 5 449,2 3 0,4-2 1,4 5 366,3-2 0,3-2 0,2-3 0</inkml:trace>
        </inkml:traceGroup>
        <inkml:traceGroup>
          <inkml:annotationXML>
            <emma:emma xmlns:emma="http://www.w3.org/2003/04/emma" version="1.0">
              <emma:interpretation id="{F74F0627-82CB-4243-BA6E-4FA55078F35A}" emma:medium="tactile" emma:mode="ink">
                <msink:context xmlns:msink="http://schemas.microsoft.com/ink/2010/main" type="inkWord" rotatedBoundingBox="19654,16674 22198,16601 22213,17113 19668,17185"/>
              </emma:interpretation>
            </emma:emma>
          </inkml:annotationXML>
          <inkml:trace contextRef="#ctx0" brushRef="#br0" timeOffset="219468">13494 8314 8730,'0'-11'933,"0"0"1,0 3 0,0 1-333,0-2 1,0 3-775,0-2-513,0 6-7,0-3 631,0 5 1,-4 1 0,-1 2 49,-1 0 0,2 5 1,-4-3-1,1 1-14,1 3 0,0 1 0,3 1 0,-2-1-19,-1-3 0,3 3 0,0-2-61,1 2 0,2 1 14,0 0 0,2-1 0,0-1 14,2-1 1,5-6-1,-2 2 1,3-3-77,1-1 1,4 0 0,0 0 0,-1 0-51,-2 0 1,0 0 0,-1 0 0,0 0 97,0 0 0,1-4 1,-1 1-1,-1-1 157,-3-1 0,2 2 0,-4-4-10,1-2 0,-3-1 1,1-1 22,-3 0 0,3-1 0,-1 1 0,0 0-4,-2 0 0,-1 3 1,0 1-1,-1-1-58,-3 2 1,2 0-66,-6 2 1,4 3-1,-3-3-93,-2 3-1054,4 1 728,0 0 0,6 4 334,3-1 0,2 6 0,6-3 0</inkml:trace>
          <inkml:trace contextRef="#ctx0" brushRef="#br0" timeOffset="219747">13999 8314 8446,'-11'0'2197,"5"0"0,0-1-1347,2-3-330,3 3-1830,-4-4 143,5 5 0,-2 0-1438,-1 0 1594,1 5 1,-3-3 958,5 6 1,5-6-1,2 3 1</inkml:trace>
          <inkml:trace contextRef="#ctx0" brushRef="#br0" timeOffset="220881">14280 8280 8081,'-6'-1'2434,"2"-3"-2213,3 3 1,0-4-82,-3 5-224,3 0 1,-6 0 34,4 0 0,0 0 7,-4 0 0,3 0-318,-4 0 282,6 0 35,-8 0 1,5 1 11,-2 3 0,-3-1 19,2 4 1,2-3 0,0 3-66,1 2 0,-3 1 0,4 1 0,1-1 66,-2-2 1,3 2 0,-1-3-5,1 3 1,2-2-2,0-1 1,2 1-13,1 3 0,4-5 0,4-2 0,0-3-67,0-1 0,1 0 0,0 0 1,2 0 1,1 0 0,1 0 1,-2 0-1,1 0 28,-2 0 0,0-1 0,-2-3 101,0-3 0,-1 1 1,-2-2-1,-3 1 13,0 0 0,-4-3 0,3 3 1,-3-3 23,-1-1 0,0-1 0,0 1-55,0 0 0,0 0 0,0-1-89,0 1 1,-5 4-11,-2-1 1,-3 6 0,-2-2-190,1 3 1,4 1-816,-1 0 629,6 0 0,-3 1 296,5 3 1,5-3 0,1 4 0</inkml:trace>
          <inkml:trace contextRef="#ctx0" brushRef="#br0" timeOffset="221381">14617 8236 8118,'6'-5'1552,"-2"-3"0,-1 3-83,0 1-443,-1-2-1036,3 5 0,-5-3 0,-2 8-116,-1 3 1,1 0-1,-3 0-197,0 2 0,3 1 0,-4 1 90,1 0 0,1-3 1,4-1 45,0 2 1,0-3-1,1 0 152,3-1 0,1 0 1,4-2-1,-2 1-4,2-2 1,1 1 0,1-1-50,0 2 0,1 1 1,-1-3-1,0 3 6,0 2 1,-1-4-1,-1 4 1,-1-2-166,0-3 1,-1 4 104,0 2 1,-4 2 147,0 1 0,-3-3 1,-3-2 24,-5-1 0,-2 2 0,-1-3 0,0-1-39,-1-2 0,1 3 0,0-1 0,0 0-3,-1-2 1,0-1 0,-2 0 0,-1 0-237,1 0 1,2 0 0,1 0-518,0 0 1,-1-1-411,1-3 1106,5-2 0,1-5 0,5-1 0</inkml:trace>
          <inkml:trace contextRef="#ctx0" brushRef="#br0" timeOffset="221595">14662 8247 8250,'5'-11'1565,"-4"4"0,9-1-1360,-2 4 0,1-1 1,-1 2-450,0 0 1,-1-1-1,5 4-118,-1 0 0,0 0 0,0 0-320,0 0 0,1 0 1,-1 0 81,0 0 0,5 5 0,2 1 0</inkml:trace>
          <inkml:trace contextRef="#ctx0" brushRef="#br0" timeOffset="223289">15145 8168 8355,'0'-7'28,"0"-1"0,1 4 559,3-3 1,-3 3 185,3-3-50,-3 4-440,-1-2 0,0 4 102,0-3-161,0 3-104,0-4-263,0 5 1,-1 5 0,-1 2-9,-2 3 1,0 3 0,4 2 0,-1 2-33,-3 1 1,2 3 0,-4-2 0,-1 2 96,1 1 0,2 1 0,-3-1 0,-2 1 89,-1-1 1,0 1-1,1-1 1,2 0 24,-2-4 1,-1 2-1,-1-4 1,1 1-37,2-1 0,-2 3 1,4-4-1,-1-2-80,-1 0 0,6-6 0,-3 1-113,0 1 0,3-3-470,-1 1 356,1-4 0,4 2 0,0-6-133,2-3 0,3 1 0,-2-4 110,2-2 0,0-1 1,3-1 337,-2 0 0,2-1 0,-4 1 0</inkml:trace>
          <inkml:trace contextRef="#ctx0" brushRef="#br0" timeOffset="227766">15325 8359 8355,'-5'-6'1065,"4"0"-293,-3 2 1,2 3-276,-2-3-559,3 3 0,-6 2 0,5 3-129,-2 3 1,-3 3-1,2 1 1,0 1 65,0-1 0,-3 4 1,3 0-1,0-1-47,0-2 0,-2 0 1,2 2-1,0 1 37,0-1 1,1-5 0,4-2 0,0 2-111,0 1 1,0 1 103,0 0 0,1-4 167,3-4 1,2-1 0,5-2 74,1 0 0,-1 0 0,0-2 0,0 0 39,1-2 1,-5-5 0,-1 2-28,-1-3 1,3-1 0,-4-1 0,-2 1-80,-1 0 0,-1 0 0,1-1 1,2 1 14,1 0 0,-1 0 0,-3 0 0,0-1-38,0 1 1,0-4-1,-1 0 1,-1 1-237,-2 2 1,-5 1-1,3-1-188,0 1 0,-4 4-125,2-1-76,3 6 1,2-3-148,6 5 761,4 0 0,4 5 0,0 1 0</inkml:trace>
          <inkml:trace contextRef="#ctx0" brushRef="#br0" timeOffset="227989">15550 8438 8355,'-8'0'2096,"1"0"-960,4 0-64,-2 0-3887,5 0 1606,0 5 0,5-4 705,3 3 0,-2-3 0,0-2 459,-1-3 0,4-2 0,-3-5 0</inkml:trace>
          <inkml:trace contextRef="#ctx0" brushRef="#br0" timeOffset="228532">15729 8325 8917,'-6'-5'2488,"-3"3"-254,6-6-1986,-1 6 1,5-3-237,3 5 1,-2 0-19,6 0 0,-1 0 0,5 0-278,-1 0 1,0 1-1,0 2-93,1 0 1,-5 2 231,1-1 1,-6 2 0,3 4 0,-1-1-103,0-1 1,-1-1 0,-4 4 106,-3 1 0,2-1 0,-4 0 0,-1 0 46,1 1 1,-1-1 0,-5 0 0,2 0 1,3 0 0,-3-1 0,4-1 0,-2-1 236,1 0 1,0-1-1,-1-1 651,0-1-563,6 4 0,-2-8-276,8 3 1,2-3 0,6-1-1,2 0-91,1 0 0,1 0 0,-2 0 0,1 0-155,-1 0 1,2 0-1,-1-1 1,0-2-311,1-1 0,-2 1 0,3 3 0,0 0-740,-4 0 1273,5 0 0,-6-5 0,5-2 0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5-01T16:23:58.633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Group>
    <inkml:annotationXML>
      <emma:emma xmlns:emma="http://www.w3.org/2003/04/emma" version="1.0">
        <emma:interpretation id="{7C9DC763-B062-3A43-910E-3B1BDF41283C}" emma:medium="tactile" emma:mode="ink">
          <msink:context xmlns:msink="http://schemas.microsoft.com/ink/2010/main" type="inkDrawing" rotatedBoundingBox="15378,6017 15984,5968 16008,6265 15402,6314" semanticType="enclosure" shapeName="Other"/>
        </emma:interpretation>
      </emma:emma>
    </inkml:annotationXML>
    <inkml:trace contextRef="#ctx0" brushRef="#br0">9584-2505 8355,'-11'0'-192,"3"0"1,1 0-1,-2 0 1,-1 0 333,-1 0 1,0 0 0,-1 0 0,1 0-19,0 0 0,-2 1 1,0 2-1,-4 2-58,0 1 0,-2-2 0,-3 3 1,-1 2-1,1 0 65,-1-2 1,2 6 0,1-5-239,1 1 0,4 0 1,-2 2-1,1-1 32,2-2 1,3 1-1,2-2 1,3 0-22,1 1 0,1-1-58,4 4 0,1-1 0,3-1 1,3-3 140,3-1 1,3 3 0,1-3 0,2 0 4,1 0 1,2 2-1,5-3 17,2-1 0,-2 2 0,2 0 1,-1 0-4,1 0 1,-1-2-1,4-3 1,-2 2 1,-2 1 0,-1-1 0,-2 1 0,0-1 46,-4-2 0,2 0 1,-3-2-1,-1 0 90,0-2 1,-1-1-1,-4 1 1,1-3 110,-1-3 1,-1-1 0,-2-1-151,0 1 1,-2 0 0,2 0 0,-5-1-51,-1 1 0,-2 0 0,0 0-40,0 0 0,-2-1 1,-1 1-1,-4 0-71,1 0 1,-4-1 0,2 2-142,-6 3 1,1-3 0,-2 4 0,3-2 98,1 1 0,-1 3 0,1-2 1,0-1-109,0 1 0,-1 4 1,1-2-1,0 1-220,0 0 1,3 1 0,1-1 197,-2 1 1,-6 12-1,-2 3 1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5-01T16:23:58.023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Group>
    <inkml:annotationXML>
      <emma:emma xmlns:emma="http://www.w3.org/2003/04/emma" version="1.0">
        <emma:interpretation id="{8FA900CA-9709-474F-836B-FD3BE3C418C6}" emma:medium="tactile" emma:mode="ink">
          <msink:context xmlns:msink="http://schemas.microsoft.com/ink/2010/main" type="inkDrawing" rotatedBoundingBox="15691,6111 16768,6043 16773,6109 15695,6176" shapeName="Other"/>
        </emma:interpretation>
      </emma:emma>
    </inkml:annotationXML>
    <inkml:trace contextRef="#ctx0" brushRef="#br0">10539-2404 8355,'-15'0'47,"0"-1"0,0-2 0,0 0 0,-1 0 0,-2 1 0,0-1 1,-1-1-1,0 2 0,-1-1 0,-1 1 283,-2-2 0,-3 0 0,-1 4 0,-2 0-310,-2 0 1,-2 0 0,0 0 0,-1 0-149,0 0 1,-1 0-1,0 2 1,-1 0 113,0 2 0,5 3 0,-4-2-3,4 2 1,2-4 0,-2 4 0,2-1-24,2 0 0,0-3 0,5 2 0,-1-2-88,1 1 0,3 1 0,2-3 0,-1 2-204,1-1 1,3-2 0,-1-1-198,3 0 1,0 0-358,1 0 818,0 0 1,0 0 0,-1 0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5-01T16:13:17.588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Group>
    <inkml:annotationXML>
      <emma:emma xmlns:emma="http://www.w3.org/2003/04/emma" version="1.0">
        <emma:interpretation id="{1A8A7250-6CDE-6143-9F58-12752BFE50C9}" emma:medium="tactile" emma:mode="ink">
          <msink:context xmlns:msink="http://schemas.microsoft.com/ink/2010/main" type="writingRegion" rotatedBoundingBox="3635,7275 5336,7225 5353,7797 3652,7847"/>
        </emma:interpretation>
      </emma:emma>
    </inkml:annotationXML>
    <inkml:traceGroup>
      <inkml:annotationXML>
        <emma:emma xmlns:emma="http://www.w3.org/2003/04/emma" version="1.0">
          <emma:interpretation id="{EBF7CB3F-1768-884C-A8E0-A27BCDAA0904}" emma:medium="tactile" emma:mode="ink">
            <msink:context xmlns:msink="http://schemas.microsoft.com/ink/2010/main" type="paragraph" rotatedBoundingBox="3635,7275 5336,7225 5353,7797 3652,78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E6BB92-59F6-EC42-ACBA-7C92D51197C3}" emma:medium="tactile" emma:mode="ink">
              <msink:context xmlns:msink="http://schemas.microsoft.com/ink/2010/main" type="line" rotatedBoundingBox="3635,7275 5336,7225 5353,7797 3652,7847"/>
            </emma:interpretation>
          </emma:emma>
        </inkml:annotationXML>
        <inkml:traceGroup>
          <inkml:annotationXML>
            <emma:emma xmlns:emma="http://www.w3.org/2003/04/emma" version="1.0">
              <emma:interpretation id="{7DF9B882-3D5E-5249-9036-90E1A57C1E5D}" emma:medium="tactile" emma:mode="ink">
                <msink:context xmlns:msink="http://schemas.microsoft.com/ink/2010/main" type="inkWord" rotatedBoundingBox="3635,7275 5336,7225 5353,7797 3652,7847"/>
              </emma:interpretation>
            </emma:emma>
          </inkml:annotationXML>
          <inkml:trace contextRef="#ctx0" brushRef="#br0">90 78 8249,'0'-12'-31,"0"1"0,0 0 1,0 0 564,0-1 0,-1 6 0,-3 1 0,-3 1-53,-3 1 1,-1 0-353,-1 7 1,5 2 0,1 7-362,1 2 0,-3 1 0,4 3 1,2-3 17,1 0 0,1-4 0,0 3 0,0-1-355,0 1 1,0-2 0,0 2 0,0-3-218,0-1 0,0 4 715,0 0 0,-5 5 0,-2-2 1</inkml:trace>
          <inkml:trace contextRef="#ctx0" brushRef="#br0" timeOffset="-320">-213 66 8666,'0'-11'0,"0"0"0,-1 1 0,-2 1 0,-2 2 0,-1-2 115,-3-1 0,-1 2 0,-1 2 0,0 0 0,0 1 0,-1 0 0,1 1-73,0-1 0,-4 4 0,0-3 0,1 3 0,2 1 0,0 0 0,1 0 0,0 0-97,0 0 0,-1 0 0,1 0 0,0 1 70,0 3 0,0 2 1,-1 5-1,0 2-5,-3 2 0,2-1 0,-2 4 0,4 2-2,4 2 0,-2-1 0,4-1-100,-1-2 1,3 0 0,-1 2-1,3-3-68,1 0 0,1-2 0,3-4 0,4 0 78,2 0 1,1 1 0,0-2 0,2-2-192,2 0 1,2-6-1,6 3-65,-1 0 1,0-4 0,1 3 0,1-3 217,2-1 0,-2 0 0,3 0 0</inkml:trace>
          <inkml:trace contextRef="#ctx0" brushRef="#br0" timeOffset="375">-112 66 8355,'4'-7'-3,"1"-1"167,1 0 1,0-2 0,3-2 0,-1 1 0,-1 0 0,2 0 115,2-1 1,-2 2 0,6 2-1,-2 0-109,2-1 0,-1 3 0,4 0 0,-2 0-247,-2-1 1,2 5 0,-1-2 0,-1 3-76,-2 1 0,3 0 1,0 0-7,-1 0 0,-2 4 1,1 1-1,0 1 69,2 3 1,0 1-1,-3 1 1,-1 1-1,0 2 25,0 1 0,-3 5 1,-1-2-1,1 0 27,-2 1 0,-1 4 0,-5 3 0,0-1 1,0-2 0,-1 1 0,-3 1 0,-3 1-14,-3-1 0,-3-1 1,-1-2-1,-1 1-33,2-1 0,-4-3 0,2-1 0,0-2 6,-1-2 0,4 1 0,-3-3 0,2-3-161,2-3 1,0 1 0,0-3-729,-1-1 825,1-2 0,5-11 0,1-2 1</inkml:trace>
          <inkml:trace contextRef="#ctx0" brushRef="#br0" timeOffset="640">551 10 8637,'11'0'1128,"-3"0"-322,-1 0-792,-4 0 0,2 1 90,-5 3 1,-4 2 0,0 6 0,0-1 7,-1 0 0,3 0 0,-4 2 0,1 1-455,2 0 1,-2 5-1,1-3 1,2 2 92,1 2 0,-3 0 1,0 0-1,2-1 44,0 1 1,2 0 0,0-2 0,0-2-97,0 1 1,0-5-1,0 3 1,2-4-490,1-3 654,-1 2 1,8-9 0,-4 4 0</inkml:trace>
          <inkml:trace contextRef="#ctx0" brushRef="#br0" timeOffset="874">596 78 8355,'-4'-18'292,"0"3"0,-3 6 1,3 2 104,2-2 0,0 3-319,2-2 1,2 6-1,3-3 1,5 1-91,3 0 0,7-3 1,-1 2-139,2-1 1,2-1-1,-1 0 1,1 2-76,-1 0 1,1 4 0,-2-4 0,-1 1 0,-3 0 6,0 2 0,-3 0 0,-2 2 0,-1 0-1085,0 0 1133,-5 0 1,4 0 0,-3 0 0</inkml:trace>
          <inkml:trace contextRef="#ctx0" brushRef="#br0" timeOffset="1088">585 212 8355,'11'0'0,"0"0"70,0 0 1,6-1 0,1-3 315,4-3 1,1-3-1,3-1 1,4-2 0,2-1-267,-2-1 0,1 0 0,-5 4 0,-1 0-403,-1 0 1,-2 0-1,1-1 1,-2 2-273,-2 3 0,2-2 1,-4 5-1,1 1 80,-3-2 1,2 3 0,1-3 0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5-01T16:20:44.326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Group>
    <inkml:annotationXML>
      <emma:emma xmlns:emma="http://www.w3.org/2003/04/emma" version="1.0">
        <emma:interpretation id="{31CB4C3F-77DE-954C-AB88-B940A865B6D7}" emma:medium="tactile" emma:mode="ink">
          <msink:context xmlns:msink="http://schemas.microsoft.com/ink/2010/main" type="inkDrawing" rotatedBoundingBox="17180,5367 19092,4946 19371,6210 17458,6631" hotPoints="19206,5686 18300,6444 17244,5915 18150,5157" semanticType="enclosure" shapeName="Ellipse"/>
        </emma:interpretation>
      </emma:emma>
    </inkml:annotationXML>
    <inkml:trace contextRef="#ctx0" brushRef="#br0">12775-2966 7578,'0'-11'0,"1"0"0,1 0 0,2-1 0,0 1 82,1 0 1,-4 0-1,3-1 1,-2 1-19,2 0 0,-3 0 1,3-1-1,-3 1 0,-1 0 1,0 0-1,0-2 1,0 0-1,0-2 0,0 1 43,0 1 1,0 2 0,-1 0-116,-3 0 1,2-1 0,-4 1-1,-1 0 40,1 0 1,-1 3 0,-5 1 0,1-1-183,0 2 1,-4-4 135,0 3 0,-5 0 0,3 0 0,-2-1 20,0 2 1,0-3 0,-4 4-1,-2 0 1,-2-1-6,3 0 0,0 3 0,0 0 0,-1 1 1,-1 2 0,-4-1 1,2-1-1,0-2-3,-3 1 0,3 2 1,1 1-1,0 0-18,1 0 1,-5 4-1,2 1 1,-1 0 4,0 0 1,4 0-1,-3-3 1,1 3 6,-1 2 0,3-4 0,-3 5 1,0 1 0,1 1 0,-1 0 0,-1-2 0,4 0 11,2 0 1,-2 6 0,0 1 0,-1 0-3,0 1 0,3-3 0,-3 3 0,1-1 8,-1 0 0,-3 4 1,4-3-1,0 0 25,-2 0 0,4 3 1,-5-3-1,1 1-26,3-1 0,2 3 1,0-3-1,2 0-8,2 0 1,-1 3 0,4-3 0,0 0-30,0 1 1,-1-1 0,4-2-1,-2 2 7,1 1 0,5-3 0,2 2 0,-1 1-2,2 1 0,0 0 1,3 0-1,-1 2 12,2 2 0,1 0 0,2 1 1,1-1 16,2 1 1,5-1 0,-2-1 0,3-1 0,2-1 1,-1 0 0,0 3 0,0 1 0,1-2 37,-1-2 1,4 1 0,0-4 0,0 0 11,1 0 1,-2 3-1,3-4-15,-1-1 1,4 2 0,-2 0 0,1 0-9,-1 1 1,1-2-1,4-3 1,0 2-11,3 1 1,-2 0 0,2-4-1,-2 0 7,-1 0 0,3 1 0,1-1 1,1 0 19,-1 0 1,3-3 0,-2-2-1,0-1-16,4-2 0,4-2 1,1-1 78,-1 0 0,-1 0 0,0 0 0,2 0-116,0 0 1,0-1 0,-3-2 0,-1-2 0,-2 0-53,-1 0 0,-2-2 1,4 3-1,-4 0 5,0-1 1,2 0 0,-3-4 0,1 3 28,-1 1 1,-1-4-1,-2 2 1,1-2 12,1 2 0,1-3 0,-5 2 1,-1-2-1,-1 0-3,-1 3 0,0-3 1,2 2-3,-2-2 1,2-1-1,-4 1-13,1 3 0,2-3 0,-4 2 0,0-2 0,2-1 7,-1 0 0,-3-4 0,2 0 0,-1 0 48,0-1 0,0 2 1,-4-4-1,0 1 87,1-1 1,-2 1 0,-2-3 0,-1 2-29,-2 2 0,2-4 0,-2 3 0,0-2-41,0 0 1,-1 2 0,-4-3-1,1 1 8,3-1 0,-3-1 1,3-2-1,-3 1-69,-1 0 1,4-1 0,0 1-1,-2-1 1,-1 1 6,-1-1 1,0 1-77,0-1 1,-3 1 0,-2-1 0,-3 2-42,-4 2 1,-1-2-1,-6 4 1,-1-2-1,-2 1-72,-4 2 1,-3 0 0,-5 3 0,1 1-29,-1 2 1,-1 5-1,-1-1 1,-3 1-224,-1 2 1,-2 3-1,-7 5 1,-2 5 273,0 4 0,-14 6 0,1-3 0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5-01T16:22:32.876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Group>
    <inkml:annotationXML>
      <emma:emma xmlns:emma="http://www.w3.org/2003/04/emma" version="1.0">
        <emma:interpretation id="{CC2FE1BB-5CF4-9643-BEAF-35624F31E184}" emma:medium="tactile" emma:mode="ink">
          <msink:context xmlns:msink="http://schemas.microsoft.com/ink/2010/main" type="inkDrawing" rotatedBoundingBox="15740,8422 17110,8059 17121,8097 15750,8460" semanticType="10" shapeName="Other">
            <msink:sourceLink direction="with" ref="{FD57F139-8135-9144-88DD-35F3DE3DB0EC}"/>
            <msink:sourceLink direction="with" ref="{EC400AB0-C2D4-1E47-B27B-D790DE0CA575}"/>
          </msink:context>
        </emma:interpretation>
      </emma:emma>
    </inkml:annotationXML>
    <inkml:trace contextRef="#ctx0" brushRef="#br0">10887-415 8407,'-7'-4'0,"-1"0"417,-1 2 1,3-3 56,-1 1 0,3 0-455,-3 4 0,3 0 0,-4 0 43,0 0 1,1 4-52,0 0 0,-1 1 0,-3-3 0,-1 3 0,-2 0 53,-1 0 0,-5 3 0,1-3 0,-2 0 53,-1 0 0,-5 3 1,0 0-1,-2 1-90,-2-2 0,-3 3 1,-2-2-1,-1 1-15,0 3 1,1-5 0,0 1-1,-2 0-16,2 2 0,-2 2 1,0-2-1,2-2-2,1 0 0,-2-1 0,-1 5 0,3-2 0,3-2-15,2 0 1,5-1 0,-1 3 17,2-2 1,1 1-1,1-4 1,-1 1 0,5-2 0,0 2 1,1 0 0,-1 0 1,5-2 0,-4 2 0,2-1 0,0-1-8,2 1 1,0-4 0,2 3 0,0-3-44,-1-1 0,1 4 1,0 0-1,0-2-109,-1-1 0,1-1 1,0 0-223,0 0 1,3 0-1179,1 0 600,4 0 0,0 0 834,6 0 1,9 5 0,5 2 0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5-01T16:22:33.692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Group>
    <inkml:annotationXML>
      <emma:emma xmlns:emma="http://www.w3.org/2003/04/emma" version="1.0">
        <emma:interpretation id="{FD57F139-8135-9144-88DD-35F3DE3DB0EC}" emma:medium="tactile" emma:mode="ink">
          <msink:context xmlns:msink="http://schemas.microsoft.com/ink/2010/main" type="inkDrawing" rotatedBoundingBox="15349,8305 16195,8064 16303,8445 15457,8685" hotPoints="16361,8255 15955,8530 15473,8441 15879,8167" semanticType="enclosure" shapeName="Ellipse">
            <msink:destinationLink direction="with" ref="{CC2FE1BB-5CF4-9643-BEAF-35624F31E184}"/>
          </msink:context>
        </emma:interpretation>
      </emma:emma>
    </inkml:annotationXML>
    <inkml:trace contextRef="#ctx0" brushRef="#br0">9786-247 8355,'-6'-11'110,"-4"5"0,7-4 0,-4 3 267,-2 1 0,3-3 0,0 4 88,1-1 1,-4 2-1,2-2-202,-3 1 0,2-2 1,1 3-1,-2 0-18,-1-1 0,2 4 0,1-3-419,-2 3 0,3 1 0,-2 0 0,0 0 138,-2 0 1,-2 1 0,1 3 0,-1 2-117,-3 1 0,1 2 1,-5-1-1,1 3-62,0 4 0,-3-2 0,2 3 1,-1-1 12,1 0 0,-2 1 1,4-2 149,-1 1 0,-2 4 0,4-4 1,0-1-1,0 1-81,2 0 0,1 0 0,2-3 164,0-1 1,0 0 0,-1 0 0,1 1-30,0-1 0,3-1 0,2-1-36,1-2 1,1-3 52,4 3 0,2-4 1,1 1-29,5-3 1,2-1 0,1 0 0,0 0 115,1 0 1,4 0 0,3 0-1,2 0 121,1 0 0,1 0 0,0 0 0,2 0-138,2 0 1,-1 0-1,-2 0-86,2 0 1,-2-1 0,2-2 0,-4-1 0,-2 2 27,-1 1 0,0-1 0,3 0 0,-1-2 1,-1 2-135,-1 0 1,0 1 0,2-1-35,-2-2 1,1 0 0,-4 4 0,0-1 63,0-3 1,3 3 0,-4-3 0,-1 3 48,-2 1 0,3-1 1,0-2-1,-1-1-1,-2 2 0,0-3 0,-1 1 49,0 2 0,-3-3 0,-2 0 52,-1-2 1,2 4 0,-2-4 52,2 2 1,-5-3 0,3 0-16,0-2 0,-4-1 0,3 0 1,-3-1 4,-1 1 1,0 0 0,0 0 0,0-2-16,0-2 1,-3 3 0,-2-3 0,-2 2-72,-1 2 1,1-1-1,0-2 1,-2-1-53,-1 1 0,-1 2 1,0 0-1,-1 1 18,1 0 1,0 0 0,0 1 0,0 1-34,-1 2 1,1 4-258,0-1-14,0-2 1,-1 5 0,2-2-287,3 6 0,2-1 0,4 5 130,-3-2 1,3 3-1,-3 0 1,3 2-105,1 1 1,3 0 424,1 0 0,5 1 0,-3-1 1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5-01T16:20:46.548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Group>
    <inkml:annotationXML>
      <emma:emma xmlns:emma="http://www.w3.org/2003/04/emma" version="1.0">
        <emma:interpretation id="{EC400AB0-C2D4-1E47-B27B-D790DE0CA575}" emma:medium="tactile" emma:mode="ink">
          <msink:context xmlns:msink="http://schemas.microsoft.com/ink/2010/main" type="inkDrawing" rotatedBoundingBox="17109,7149 19562,7234 19509,8773 17056,8689" hotPoints="19554,8114 18193,8769 16938,7930 18299,7275" semanticType="enclosure" shapeName="Ellipse">
            <msink:destinationLink direction="with" ref="{CC2FE1BB-5CF4-9643-BEAF-35624F31E184}"/>
          </msink:context>
        </emma:interpretation>
      </emma:emma>
    </inkml:annotationXML>
    <inkml:trace contextRef="#ctx0" brushRef="#br0">12584-1067 8355,'-8'-1'-142,"1"-3"1,3-1-1,-2-4 1,-1 2 0,1-1-1,-1 1 233,0-1 1,-2 1 0,2-4 0,0-1 2,-1 1 1,1 0 0,-4 1-82,-1 2 1,-3-2-1,0 3 1,0-3-1,0 0 72,0 2 1,-1-2-1,1 4 1,-4-1-207,-2-1 1,-5 5 0,0-4-1,1 1 87,1 0 1,0 2 0,-1-2 0,-1 0 10,1-1 1,0 5-1,0-3 1,-2 1 0,-2 0 0,3 1 1,-4 3-1,0 0 10,1 0 1,-2 0 0,4 0 0,-2 0 11,-2 0 0,2 1 0,0 1 0,1 3-2,-1 2 1,0-1-1,-1 3-5,4-2 1,-1 1 0,0 3 0,1 0-1,1 1 4,3 3 0,-7-2 0,7 3 0,-2-1-22,0 0 0,2 4 0,-1-3 0,1 2 4,-1 2 0,1 0 0,-1-1 1,2 0 25,2 1 1,-6 1-1,3 2 1,-2-1-3,0 1 1,3-1 0,1 1 0,2-1-1,-2 1 1,0 0-1,0 2 1,2 2-1,2-2 1,-3 2-1,4 0 1,1 1 4,2-1 1,4 5 0,2-4 0,0 2 18,0 0 1,3-4 0,0 3 0,3 0-1,3 0 0,0-3 0,5 3 0,4-2-12,1-2 0,6 2 1,-3 1-1,2-1 13,2 1 1,1-1 0,2-2 0,-1 0 27,0-4 1,2 2 0,1-4 0,1 2 5,-1 1 0,4-3 0,0-1 0,1-1 3,0 0 1,0-3 0,3 1 0,1-2 8,0-2 1,3 0 0,2 0 0,0 1-28,-1-1 0,5-4 1,-2 0-1,1-1-25,0 0 1,4-2 0,-4 2 0,1-1-38,0-2 1,1-2-1,0-1 1,-2 0-53,-1 0 1,-1 0-1,2 0 1,-4 0 26,1 0 1,-3 0-1,4-1 1,0-2 32,0-1 0,-3-3 0,3 2 0,-1 0 61,-3 0 1,3-3-1,-2 3 1,0-1 58,-2-3 1,2 1-1,0-1 1,-2 1 7,-3 0 1,0-2 0,-2-2 0,2 1-75,2 0 1,-4 0-1,-1-1 1,-2 1-23,-2 0 1,-1-1 0,-2-2-1,0-2-44,-4-2 0,2 3 0,-3-4 0,-1-1-12,0-1 1,-1-5-1,-4-1 1,1-2 39,-1-2 0,-1-2 0,-1-1 0,-3-1 15,-1-2 0,-2 1 0,-1-4 1,0 0 59,2 0 1,0-1-1,-6-4 1,0 0-44,-2 0 1,-5 1-1,2 2 1,-3 2-225,-1 1 0,-5 2 1,-3 4-1,-2 2-174,-2 1 1,-4 5 0,-5-1 160,-4 2 1,-5 3 0,-8 2 0,-3 4 0,-3 3-33,-1 1 1,-5 4-1,-4 4 1,-4 1-7,-2 2 1,-9 7-1,0 4 1,-2 6 166,-2 5 0,34-11 0,-2 0 0,-52 11 0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5-01T16:23:44.553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Group>
    <inkml:annotationXML>
      <emma:emma xmlns:emma="http://www.w3.org/2003/04/emma" version="1.0">
        <emma:interpretation id="{52EE05F4-91EC-B846-9719-3A291E5E5C99}" emma:medium="tactile" emma:mode="ink">
          <msink:context xmlns:msink="http://schemas.microsoft.com/ink/2010/main" type="inkDrawing" rotatedBoundingBox="4504,9501 4549,9513 4547,9519 4502,9507" semanticType="callout" shapeName="Other">
            <msink:sourceLink direction="with" ref="{714FD85C-FAE7-F64A-8C56-35A0E70BABB5}"/>
          </msink:context>
        </emma:interpretation>
      </emma:emma>
    </inkml:annotationXML>
    <inkml:trace contextRef="#ctx0" brushRef="#br0">-1730 989 5781,'7'1'-24,"-4"3"1,0-3 23,1 3 0,2-3 0,5-1 0,0 0 0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5-01T16:27:01.304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Group>
    <inkml:annotationXML>
      <emma:emma xmlns:emma="http://www.w3.org/2003/04/emma" version="1.0">
        <emma:interpretation id="{5E332650-75F5-BF45-8AD2-E6D56E9771BE}" emma:medium="tactile" emma:mode="ink">
          <msink:context xmlns:msink="http://schemas.microsoft.com/ink/2010/main" type="inkDrawing" rotatedBoundingBox="16004,11141 23399,10235 23925,14536 16530,15442" hotPoints="24041,12838 20030,14938 16002,12874 20012,10774" semanticType="enclosure" shapeName="Ellipse">
            <msink:sourceLink direction="with" ref="{F52DB158-B7A5-9E42-A23B-638C4FAEF87F}"/>
          </msink:context>
        </emma:interpretation>
      </emma:emma>
    </inkml:annotationXML>
    <inkml:trace contextRef="#ctx0" brushRef="#br0">6674 720 8357,'8'-12'0,"-2"1"0,-1 0 0,-1 0-28,0-1 1,-2 1-1,1 0 1,-1 0 0,-1-1-1,1 1 1,2 0-1,-1 0-90,-2 0 0,-2-1 0,-2 1 0,-1 0 0,1 0 1,-1-1 37,0 1 1,-4 0-1,0 0 67,-2-1 1,3 2 0,-1 2 0,-1 0-1,-2-1 203,-4-1 1,1-1 0,-3 0-1,-1 1-123,1 3 1,-3-3-1,-5 2 1,-2-1-38,-2 2 0,1-3 0,-4 4 1,-3-2-45,0 1 1,0 3 0,1-2-1,1-1-27,-1 1 1,-1 0-1,0-2 1,-1 3 13,0 0 0,3 3 1,-6-4-1,2-1 34,0 1 1,-1 2-1,3-2 1,-1 0 13,-1 0 0,-1 2 0,4-2 0,-1 1-2,-2 2 1,1-2 0,-4 0 0,0 0-18,0 0 1,-1 0-1,-4 3 1,0-2-1,0 2 0,0-1 0,0 1 0,0-2-2,0 1 0,-4 2 0,0 1 0,-1 0-3,0 0 0,-4 0 1,2 0-1,-2 0 2,1 0 1,-1 0 0,1 0 0,-2 0 3,-1 0 0,0 0 0,0 0 0,-1 0 64,1 0 1,-2 0 0,-1 0 0,3 0-23,1 0 0,-6 0 0,4 0 1,1 1-5,3 3 0,-5-3 0,3 3 0,0-3-67,0-1 1,-6 4 0,5 1-1,0 0-16,2 0 1,-3 0-1,2-2 1,-1 0 5,-3 0 0,2 2 0,2 0 0,0 0 22,-3 0 1,0 2 0,0-2 0,1 0 13,1 0 0,-11 4 0,8-3 0,-3 2 7,0-1 0,1 1 0,-5 3 1,1 0-2,0 0 0,-4 1 0,6-1 0,-2 0-13,1 0 1,-5 1 0,4-1-1,-1 1 6,-4 3 0,7-2 0,-6 3 0,2-1 0,0 0 1,-1 4 0,5-3 0,1 0 0,1 0 0,-4 1 0,11-2 1,2 2-2,1 0 1,1 6 0,2-2 0,1 4 33,3 0 1,-1 0 0,4 0 0,0 2-19,3 2 0,-3 0 0,7 2 0,-1-1-50,0 1 1,3 2-1,1 2-30,1 2 1,4-1 0,-4 6-1,0 0 1,1 0-85,3 0 1,2 0 0,3-3 143,2 1 1,-1 0 0,5 2 0,1-1 0,3 1 4,4-3 1,-2 5 0,5-3 0,2 3 91,0 1 0,2 0 0,0 0 0,0 0 83,0 0 0,2 0 0,1 1 0,5 0-157,2-1 1,1 2-1,2-4 1,0 2-3,2 0 0,5 1 0,-1-7 1,2 1-44,2 2 0,0 2 1,2 1-1,2-2-31,-2-1 0,3 1 1,2-2-1,3 2 29,0-2 0,5 3 0,1-3 0,1 1-10,2 0 1,2 1-1,1-3 1,0 0 1,0-2 0,4 0 0,4 1 1,1-2 10,-2-2 0,7 5 1,-3-6-1,1 1 33,1 0 0,-2-1 0,1-1 0,1 0 50,-2-3 0,6 2 0,-4-2 0,0 1-20,0-1 0,4 2 0,-6-5 0,3 1-20,2-1 0,-2 3 0,5-3 0,-1 1-52,0-1 1,4 0 0,-1-4 0,3 1-74,-3-2 1,6 3 0,-3-6 0,2 2 47,0 2 0,-3-4 1,5-2-1,0-1 82,-3-2 0,3 2 1,1-1-1,1-1 23,0-2 1,-1 0 0,0-1 0,-1 0 53,-1 0 1,2-1-1,5-1 1,-2-1-18,-2 0 0,2-1 0,-3-1 0,0 0-67,-3 0 1,2-3 0,1 1 0,1-3 23,0-1 1,-4 0-1,4 0 1,-2 0-99,-3 0 0,9-4 0,-7-1 0,2-1 12,0-3 0,2-1 0,-2-1 0,0-2 48,1-2 0,0-1 1,4-4-1,-3 3 83,-5 0 0,2-3 1,-7 2-1,2-3 43,-1-2 1,-1-3 0,-5 0-1,0-1-1,0 0 0,-1 3 0,-4-3 0,1 1-60,-1-1 1,-1-4 0,-2 1 0,-2-2-22,-1-2 0,3 0 0,-6 1 0,-2-1-40,-2 0 1,-3-3 0,2-2 0,-2-1 53,-1-2 0,-2-2 1,-4-1-1,-2 1 32,-1 3 0,-5-6 0,1 1 1,-2-4 92,-2-4 0,1 3 1,-1-2-1,-1 1-103,-2 1 1,2-4 0,-3 2 0,-1 0-87,-2 0 1,1-2-1,-1 3 1,-1-3-49,-1-1 0,-2 3 1,0 1-1,-1-2-34,-2-1 1,2-1 0,-4 0-1,0 0 48,-2 0 0,1-1 0,-2 1 0,0-1 89,-2-3 0,-1 2 1,0-1-1,0 1 33,0 2 1,-4 1 0,0 1-1,-3 3 8,-1 1 1,-2-2 0,-3 3 0,-1 0-19,-1 0 0,-5 2 0,0-1 0,-3 1-75,-4 3 0,-4-1 1,1 0-1,-2 0-42,-2 0 1,-5-3-1,-2 1 1,-2 2-94,-2 1 0,-4-4 0,-2 6 21,-4 4 0,4 1 0,-9 3 0,-3-3 0,-2 1-68,-2 4 0,-8-5 1,-2 6-1,-2 1 19,-2 2 0,-13-2 0,-1 3 0,47 15 0,-1 1 9,-1 0 0,0 2 1,-2-2-1,-1 2 1,-1 1-1,0 1-23,-2-1 1,1 2 0,-3 2 0,1 1-1,-2 0 1,0 2 0,-2 0 0,0 1 0,-1-1-1,0 2 179,0-1 0,-2 0 0,0 0 0,0 0 0,1 0 0,0 0 0,1 0 0,0 0 0,1 0 0,0 0 0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5-01T16:28:35.847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Group>
    <inkml:annotationXML>
      <emma:emma xmlns:emma="http://www.w3.org/2003/04/emma" version="1.0">
        <emma:interpretation id="{DA0809B8-066D-DD43-AEB8-15C44755B9FB}" emma:medium="tactile" emma:mode="ink">
          <msink:context xmlns:msink="http://schemas.microsoft.com/ink/2010/main" type="writingRegion" rotatedBoundingBox="22206,15928 22492,15928 22492,17175 22206,17175"/>
        </emma:interpretation>
      </emma:emma>
    </inkml:annotationXML>
    <inkml:traceGroup>
      <inkml:annotationXML>
        <emma:emma xmlns:emma="http://www.w3.org/2003/04/emma" version="1.0">
          <emma:interpretation id="{B33C71E7-7375-094C-8BBC-5BD8B5CFEED0}" emma:medium="tactile" emma:mode="ink">
            <msink:context xmlns:msink="http://schemas.microsoft.com/ink/2010/main" type="paragraph" rotatedBoundingBox="22206,15928 22492,15928 22492,17175 22206,171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8F6ACE-A6BE-9F40-99C2-DF3ACCDFDA1A}" emma:medium="tactile" emma:mode="ink">
              <msink:context xmlns:msink="http://schemas.microsoft.com/ink/2010/main" type="line" rotatedBoundingBox="22206,15928 22492,15928 22492,17175 22206,17175"/>
            </emma:interpretation>
          </emma:emma>
        </inkml:annotationXML>
        <inkml:traceGroup>
          <inkml:annotationXML>
            <emma:emma xmlns:emma="http://www.w3.org/2003/04/emma" version="1.0">
              <emma:interpretation id="{1FDAFBAD-6232-F04B-83F2-2C915BCBFE5A}" emma:medium="tactile" emma:mode="ink">
                <msink:context xmlns:msink="http://schemas.microsoft.com/ink/2010/main" type="inkWord" rotatedBoundingBox="22206,15928 22492,15928 22492,17175 22206,17175"/>
              </emma:interpretation>
            </emma:emma>
          </inkml:annotationXML>
          <inkml:trace contextRef="#ctx0" brushRef="#br0">84 57 6776,'-6'-5'1437,"0"3"-360,2-1-513,3 1-754,-4 2 148,5 0-19,5 0 1,-3 0 52,6 0 1,-1-1 0,5-1 13,-1-2 0,-4 0 1,1 4 16,0 0 0,2 0 0,0-1-26,-2-3 1,2 3 0,-3-3 8,3 3 0,-2-3 1,-1 0-12,2 2 0,-3-1 28,2 0 0,-4 1 24,3-1 0,-3 1-20,3 2-12,-4 0-35,7 0-71,-9 0 98,4 0 207,-5 0-189,0 5 1,0 2 0,0 4-1,0 0-17,0 0 0,0 1 0,0-1 1,0 1-13,0 3 1,1-1 0,2 3 0,1 1 4,-2-1 0,-1-2 0,1 3 0,0-1-20,2 1 0,0-3 0,-4 4 0,0-1 15,0 0 0,0 2 0,0-4 0,0 0 1,0 0 1,0 1 0,0-4 0,0 2 2,0-1 0,0 2 0,0-1 0,0-1-13,0-2 1,0 3 0,0 0 0,0-1-16,0-1 1,0-1-1,0 2 1,0 1 2,0-1 1,0-2-1,0-1 1,0 2-31,0 2 0,0-3 0,0 3 14,0-2 1,0-2 0,0 0 0,0 0 8,0 1 0,0-1 0,0 0 1,0 0-7,0 1 0,0-1 0,0 0 10,0 0 0,-4 1 0,0-1 1,2 0 13,0 0 0,2-3 0,0-1 1,0 2 4,0 1 0,-3 1 0,-1 0-15,1 1 1,2-1 0,1 0 11,0 0 0,-1 1 1,-2-1-1,0 0 11,0 0 1,2 1-1,1-1 1,0 0 0,0 0 1,0-3 0,0-1 0,0 2-6,0 1 1,0 1 0,0 0-1,0 1 20,0-1 0,0 0 0,0 0-11,0 1 0,0-5 1,0 1 11,0 0 1,0-1 5,0 0 0,0 1-19,0 3 1,0-4-88,0 1 64,0-6 0,0 4 10,0-2 237,0-3-117,0 4 66,0-5 1,-4-1-133,0-3 1,-3 2 0,2-4-42,-1 1 0,2-3 0,-4 5-10,0 0 0,-2 1 0,-2-1 0,1-1 37,0 2 1,0 1 0,-1 1 0,1 0 54,0 0 1,-4 0-1,0 0 1,1 0 0,2 0 1,-3 0 0,0 0 43,1 0 1,5 0-1239,2 0 1,6 0 460,1 0 1,10 5 0,7 1 0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5-01T16:29:10.532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Group>
    <inkml:annotationXML>
      <emma:emma xmlns:emma="http://www.w3.org/2003/04/emma" version="1.0">
        <emma:interpretation id="{F52DB158-B7A5-9E42-A23B-638C4FAEF87F}" emma:medium="tactile" emma:mode="ink">
          <msink:context xmlns:msink="http://schemas.microsoft.com/ink/2010/main" type="writingRegion" rotatedBoundingBox="22291,11120 22469,11120 22469,12422 22291,12422">
            <msink:destinationLink direction="with" ref="{5E332650-75F5-BF45-8AD2-E6D56E9771BE}"/>
          </msink:context>
        </emma:interpretation>
      </emma:emma>
    </inkml:annotationXML>
    <inkml:traceGroup>
      <inkml:annotationXML>
        <emma:emma xmlns:emma="http://www.w3.org/2003/04/emma" version="1.0">
          <emma:interpretation id="{BA30E1D8-2292-AB49-8B1F-9BD9D1EE0E31}" emma:medium="tactile" emma:mode="ink">
            <msink:context xmlns:msink="http://schemas.microsoft.com/ink/2010/main" type="paragraph" rotatedBoundingBox="22291,11120 22469,11120 22469,12422 22291,124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BAE74A-45AC-794B-9D5C-9F9FF5DA34BB}" emma:medium="tactile" emma:mode="ink">
              <msink:context xmlns:msink="http://schemas.microsoft.com/ink/2010/main" type="line" rotatedBoundingBox="22291,11120 22469,11120 22469,12422 22291,12422"/>
            </emma:interpretation>
          </emma:emma>
        </inkml:annotationXML>
        <inkml:traceGroup>
          <inkml:annotationXML>
            <emma:emma xmlns:emma="http://www.w3.org/2003/04/emma" version="1.0">
              <emma:interpretation id="{3C0FB113-9216-6B45-B5F9-3969F3EABEDA}" emma:medium="tactile" emma:mode="ink">
                <msink:context xmlns:msink="http://schemas.microsoft.com/ink/2010/main" type="inkWord" rotatedBoundingBox="22291,11120 22469,11120 22469,12422 22291,12422"/>
              </emma:interpretation>
            </emma:emma>
          </inkml:annotationXML>
          <inkml:trace contextRef="#ctx0" brushRef="#br0">179 169 8355,'0'-11'-38,"0"0"0,-1 0 0,-2-1 363,0 1 1,-2 1 0,2 1-1,-1 2 1,1-2 18,-2-1 0,3 3 1,-3-1-1,2 0 0,-1-2 9,1-2 0,1 6 0,-1 1-117,0 0-269,-1 4 1,4-3-1,0 8-109,0 3 0,0 5 0,0 3 1,0 3 29,0 3 1,0 3 0,0 2 0,1 4 82,3 3 0,-3 2 0,3 2 1,-3 3 17,-1 0 1,0 6-1,0-3 1,0-1 33,0 2 0,0-2 1,0 1-1,0-3-7,0-2 1,0 4 0,0-5 0,0-1-9,0-1 1,-4-2-1,1-2 1,0-2 55,2-2 0,1 3 0,0-4 0,0-1-105,0-1 1,0-2-1,0 0 1,0-2 16,0-2 1,0 0-1,0 1 1,0-3-69,0 0 0,0-4 0,0 3 0,0-2-88,0-2 0,0 0-234,0 1 156,0-1 275,0-5 0,0-2 1,0-8 17,0-3 1,0-5 0,1-1 0,2-4-47,0 0 0,1-6 0,-4-3 0,-1 0-27,-3-1 0,2-2 0,-5-5 38,2 0 1,-2-3 0,2-2-1,0-1 1,-1-2 4,-1-2 1,5 3-1,-3 0 1,1 0 70,0 1 1,1-3 0,3 5 0,0-1-19,0 0 1,0 2 0,0 3 0,0 2 51,0 2 1,0-2 0,0 6 0,0 1 3,0 1 1,0 3 0,0 1-1,0 3-16,0 1 0,0 1 0,0 3 0,0 1-2,0 0 1,0 0-1,-2-1 1,0 1-10,-2 0 0,-1 1 1,3 1 5,-2 2 0,-1-1 1,1-3-1,-2 0 62,0 0 0,0 3-113,2 1 0,1 0-154,-4 0-89,4 2 1,0 10 0,5 2 0,3 5 202,1 3 0,-2 2 1,3 5-1,2 2 14,1 2 1,0 3 0,-1 4 0,-2-1 61,2 2 1,-3-3-1,1 8 1,-2-2-36,-3 1 1,3 0 0,-1-2 0,-2 2 6,0-2 1,-2 3 0,0-2-1,0-1-57,0-1 0,0-1 0,-2 0 30,-1 0 1,1-5 0,-1 1 0,0 0 0,1-1-20,-2-3 1,0 2 0,4-3 0,0-3-2,0-2 0,0-5 0,0 3 44,0-2 0,0-1 0,0-4 0,1-1 79,3-2 0,-3-2 170,3-2-237,-3-3 0,1 4-163,1-5-307,-1 0 1,3-5-825,-5-3 0,0 2-52,0-1 0,0 3 573,0-4 0,0 6 0,0-3 1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04:27.995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45 111 8355,'-7'-5'-571,"-1"-2"1,1-3 646,-5-2 1,6 5 0,2 0-1,3-2 862,1-1 1,0 3 0,1-1 0,3 1-451,4 0 0,-2-1 0,1 4-159,2 1 0,1 3 1,0 4-566,-3 4 1,3 2-1,-2 1 1,3 1 0,3 3-69,0 4 1,3 6 0,-2 2 0,3 0 115,3 1 1,2 1 0,-1-1 0,0-1-24,1 0 1,-1-1-1,0-3 1,1-2-77,-1-2 1,-1 0 0,-1-4 6,-1-1 1,-2-2-1,2 0 1,-4-2-833,-3-3 881,-1 3 0,1-4 0,-1 5 1</inkml:trace>
  <inkml:trace contextRef="#ctx0" brushRef="#br0" timeOffset="381">392 122 8355,'-12'-5'-201,"6"-1"0,-4-1 1,3-1-1,-3 1 478,-1 0 1,3-1 0,2 3 0,0 0 507,0 0-159,3 1-530,-2-1 1,4 4-273,-3-3 0,3 9 1,-4 5 95,0 4 0,-1 7 1,-7 0-1,0 5-1,-2 3 0,-5 0 1,1 5-1,-2 0-1,-1-1 1,-2-3-1,-1-2 1,-1 0-43,1-3 0,3-2 0,2 0 0,2-1 2,-2 0 1,3-4 0,3-3 0,1-3 0,3-1-321,3 0 1,-2 1 177,5-1 1,6-5 0,4-1 0</inkml:trace>
  <inkml:trace contextRef="#ctx0" brushRef="#br0" timeOffset="1364">45 916 8355,'-5'6'44,"3"-1"0,-5-6 713,2-3 1,5 2-570,4-6 0,5 6 0,-2-3 0,3 1-99,1 0 0,-3 1 1,-1 3-1,2 0 1,1 1-1,0 3 1,-3 3-1,-2 3 0,-1 1 1,1 0-1,0 2-677,0 2 0,4-3 411,-2 3 1,3 1 0,1-1-95,0-1 1,5-2 0,2-1 0,0-1-19,1-2 0,0 0 1,3-4-1,-1-1 46,-2-2 0,1-1 0,-4-1 0,0-2 63,0-1 0,-2-4 0,-5 0 155,-2-2 0,-5-1 0,2 0 1,-3-1 84,-1-3 1,0 2 0,0-2 93,0 3 1,0-3-1,0 0 1,0 1 416,0 2 1,0 1 241,0 0 0,-1 4-417,-3 4 1,-2 3 0,-5 3-263,0 5 1,3 2-1,1 2 1,0 2-168,0 1 0,-1 5 0,3-2 0,0 2-137,0-1 1,-3 2-1,5-1 1,-1 2-129,-1 1 1,2 1 0,-3-5 0,1 1-118,3-2 1,-3 2 0,1-3 178,2 0 0,0-3 0,1 0 0,-1-1-127,-2-2 1,0 0-1,5-1-67,3-2 430,-3 2 0,9-9 0,-4 4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04:31.315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535 68 6826,'-3'-8'262,"-2"2"0,-1 0 1,-3 0-1,-1-2 271,-1 2 0,0-3-525,-1 6 1,1-5 0,0 5-1,0 0 1,0 2-18,-1 1 1,-4 0 0,-2 0 0,-5 0-71,-3 0 1,3 5-1,-5 2 1,2 3-34,0 1 1,-4 1 0,4-1 0,1 0 54,2 0 1,2 0-1,1-1 112,1-2 0,6 0 0,-2-4 1,3 0-1,4 0-62,0-1 403,6 1 1,-2-4-140,8 0 1,-2-4 0,6 1 0,0-1-94,2-1 1,2 4-167,-1-3 1,-5 4-1,-2 4-21,-3 3 0,-1 4 0,0 4 0,0 4-54,0 2 1,0 1-1,0 2 1,0 2 0,0 4-1,0 2 1,0 2-1,1-1 1,2 2 0,2 1-1,0 2-27,0 2 0,3-3 0,0 3 1,0 0-1,1-2 28,-1 1 1,-2 3 0,2-2 50,0 0 1,-4 2 0,2-5 0,-1 0 0,-1 1-6,0-1 1,-2 4-1,1-4 1,-1-1 40,-2-1 0,0-1 0,0-1 1,0-1-24,0-2 0,0 1 1,0-5-1,0-1 59,0-1 0,3-3 1,2-1-1,0-3 0,2 1 1,-1-2-1,2 1 0,2-1 1,2 0-1,-1-2 1,0 0-1,0-1 6,0 2 1,0 0 0,1-2 0,-1 0-49,0 2 0,0 0 0,0-4 0,1-1 9,-1-2 1,0 2-1,0-4 69,0 0 0,0 3 1,1-6-1,-1 0-11,0-2 0,0-1 0,0 0 0,2 0-99,2 0 0,-3-4 0,3 1 0,-1-1-59,1-1 1,-3 3-1,3-5 1,-3 2-195,0 3 1,-3-1 0,0 1 93,-1-2 0,-1 0 0,3 3 0,-1-1 127,-2-2 1,1-1-1,3 3 1,0-3-1,0 0-325,0 0-2,-4-4 0,2 3 0,-2-5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5-01T16:13:21.49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Group>
    <inkml:annotationXML>
      <emma:emma xmlns:emma="http://www.w3.org/2003/04/emma" version="1.0">
        <emma:interpretation id="{9F0057E0-6A06-864E-8887-0F3D5CAF8E6E}" emma:medium="tactile" emma:mode="ink">
          <msink:context xmlns:msink="http://schemas.microsoft.com/ink/2010/main" type="inkDrawing" rotatedBoundingBox="13269,7982 15255,7853 15259,7914 13273,8042" shapeName="Other"/>
        </emma:interpretation>
      </emma:emma>
    </inkml:annotationXML>
    <inkml:trace contextRef="#ctx0" brushRef="#br0">2798 45 8355,'11'0'-234,"0"0"0,-1-1 340,-3-3 0,3 3 0,-3-4 0,0 1 0,-1-1 0,1 0 94,-1 0 0,-4 0 1,3 3-1,0-2-229,3 2 1,2 1-1,1-1 4,0-1 1,4 1-1,2-1 1,-1 1-7,0 2 1,4-1 0,0-1 0,4-2 21,2 1 0,4 1 0,-3-1 0,1 0 24,-1 0 0,3 1 1,-2-1-1,0-1-6,4 2 0,-4 1 0,2-1 0,0 0 10,-1-2 1,0 0 0,-4 4 0,1 0-35,-1 0 1,-1-3 0,-3-1 0,-1 1-32,-2 2 0,0 1 0,2 0 1,-3 0-37,0 0 1,3 0 0,-3 0 0,2 0 24,0 0 1,-5 0 0,5 0 0,1 0 14,1 0 1,-2 4 0,0 0-1,1-2 5,1-1 0,-2-1 0,-1 0 0,2 0 136,2 0 0,0 0 0,1 0-78,-1 0 1,1-1 0,-1-1-1,2-2-17,2 1 0,-2 2 0,2 1 0,-2 0 0,-3-1-28,-2-3 0,2 3 1,-2-3-1,0 3-15,0 1 0,2 0 0,-3-1 0,1-2 9,-1-1 1,-3 1 0,4 3 0,0 0 16,-2 0 1,3-2 0,-4 0 0,1-2 2,-1 2 1,3 0 0,-4 2 0,-2-1 80,0-3 0,-2 3 0,0-3-45,1 3 0,-1 1 0,0 0 8,0 0 1,0-4 0,1 1-30,-1 0 0,-4 2 1,1 0 12,1-3-281,1 3-30,1-4 1,-6 5 0,-4 1-107,-3 3 0,-7-2 208,1 6 1,-7-6 0,-2 3 0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04:57.11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12 135 7062,'7'-4'-177,"-1"-1"0,1 0 1,-1 0-1,1 1 1,1 1 268,-1-1 0,-3 0 0,2 3 9,-1-3 1,-2 3-16,-7-3-62,-2 3 1,-2 1 112,1 0 21,4 0-101,-2 0-198,5 0 121,-5 0 0,3 0 17,-6 0 1,5 1-5,-5 3 1,4-3 92,-3 3-75,4-3-19,-2-1 1,5 1 4,0 3 0,0-3 1,0 6 3,0-4 15,0-2 1,2 8 4,1-5 1,0 0 0,4-4-13,2 0 1,-3 0 0,2 0 0,0 0 0,-1 0 0,0 0 1,2 0-1,1 0 6,1 0 1,0 0 0,0 0 10,0 0 0,1 0 0,-1 0 1,1 0-1,2 0-30,1 0 1,1 0 0,-1 0 0,2 0 9,1 0 0,3 0 0,-4 0 0,2 0-26,-1 0 0,1 0 0,3 0 0,1 0 6,-1 0 0,0 0 1,2 0-1,1 0 3,1 0 0,0-2 0,-2 0 0,1-2-3,1 2 1,0 0 0,-4 1-12,0-3 1,1 3 0,-1-2 0,1 1 9,-1 2 0,0 0 1,1 0-1,-1 2 1,-1 0-15,-2 2 1,1 1 0,-4-3 0,0 2 15,0-2 0,3 3 1,-3-1-1,0-1 17,0-2 0,3 0 0,-3 2 0,0 0-7,0 0 0,4-2 1,-1-1-1,2 0 5,1 0 1,2 0-1,1 0 1,2 0 1,2 0 0,-3-4 0,2 1 0,1 0-4,-1 2 0,-2-3 0,3 0 9,-2 2 1,1-1 0,-4 1 0,4-2 0,-1 2-8,0 0 1,3 1-1,-4-1-2,-1-2 1,3 0-1,-1 4 1,0 0-1,0 0-1,-2 0 0,3 0 0,-1 0 0,0 0-2,1 0 0,-2 0 0,-4-1 0,2-1 1,2-2 0,-1 0 0,3 4 0,1 0-10,-1 0 1,1-4 0,2 1-1,-1 0-7,1 2 1,1 0 0,2-2 0,-2-1 16,-2 2 0,2 1 0,-2-1 6,2-1 0,-2 2 1,0-3-1,0 3-4,-2 1 0,3 0 0,-5 0 0,0 0 0,0 0 1,1 0 1,-1 0-1,-4 0 1,0 1-3,1 3 1,3-3-1,0 2 1,-1-1-1,-2-2 1,-4 0-1,0 0 1,0 0 20,3 0 0,0 0 0,0 0 1,1 0-10,-1 0 0,3 0 1,0-2-1,-2 0-4,2-2 0,0 1 0,-3 3 0,1 0-28,-1 0 1,0-2 0,2 0 13,2-2 1,-2 0 0,2 4 0,-3 0 5,0 0 1,0 0 0,2 0 0,1-1 0,-1-1 20,-1-2 0,2 0 0,0 4 0,0 0-17,1 0 1,-3 0 0,3-1 0,-1-2-4,0 0 1,1-1 0,-5 4 0,0 0-3,1 0 0,-1 0 1,0-1-1,1-2-2,-1 0 1,0-1 0,1 4-1,-1 0 0,0 0 1,1 0 0,-1 0-3,1 0 1,-1 0-1,0 0 1,1 0-13,-1 0 0,0 0 0,1 0 0,-1 0 15,0 0 1,1 0 0,-1 0 0,1 0 2,-1 0 0,-3 0 0,-1 0 1,2 0-1,0 0-1,-1 0 0,2 0 0,-4 0 0,2 0 2,-1 0 0,-3 0 0,4 0 0,-1 0-2,0 0 1,2 0-1,-4 0 1,0 0 8,0 0 0,0 0 0,-2 0 0,2 0 17,2 0 1,-1 0 0,3 0-1,-3 0-13,-1 0 1,4 0 0,-1 0-3,2 0 0,-2 0 0,-1 0 0,1 0 19,-2 0 0,1 0 0,-5 0 1,2 0-1,-1 0 24,-2 0 0,-1-1 1,1-2-1,-1-1-24,0 2 0,-4 1 0,1 1 0,1 0-33,1 0 0,1-4 0,0 0 1,0 2-8,0 0 0,0 2 0,1 0 1,-1 0-5,0 0 1,0 0 0,0 0 1,1 0 1,-1 0-3,0 0 1,-1 2 0,-1 0-39,-2 2 0,-3 0-139,3-4 1,-4 1 14,0 3 0,-3-3 1,-3 4-1,-5-1-269,-2-1 390,-1 1 0,-5 1 0,-1 1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05:11.498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1868 135 8355,'6'-1'-907,"-2"-3"300,-3-4 664,-1 3 1,-1-3 0,-2 3-1,-2 0 46,-1 0 0,3 1 1,-5 3-68,-1-3 0,3 3-59,-1-3 86,-1-2 1,-3 3-106,0-4 1,3 5-1,2-3 1,0 1 43,0 0 0,-2-3 1,-3 3-1,0 0 33,0-1 0,0 4 0,-1-4 0,1 1-33,0 1 0,-4-1 1,0 3-1,2-2 3,0-1 0,1 1 0,-2 3 0,-1 0-7,2 0 0,-4 0 1,1 0-1,-1 0-2,-3 0 1,4 0-1,0 0 1,1 0 14,0 0 0,0 0 1,3 0-1,-2 0-7,-1 0 1,0 0 0,4 0 15,0 0 0,0 0 1,-1 0-1,0 0-2,-3 0 0,-1 0 0,-4 0 0,1 0-1,0 0 1,1 0-1,1 0 1,-1 0-19,1 0 1,0 1 0,-3 1 0,1 2 1,-1-1 1,3-2-1,-2-1 1,-1 1-1,-1 2-7,-1 0 1,-1 1 0,1-4 0,0 0 0,-1 0 1,1 4 0,0-1-1,-1 0-4,1-2 1,0 3 0,-1 0 0,1-2-26,-1-1 1,1 3 0,1 1 32,2 1 0,-2-3 0,3 2 1,-2-2-6,1 1 1,-1 1 0,5-2 0,0 0 18,-1 0 0,4-1 0,-3 1 0,3 1 0,0-1-9,1 2 0,0-2 0,0 3 1,0-1-3,-1-3 0,1 5 0,0-1 0,-1 1 0,-2-1-2,-1-1 0,0 4 0,3-1-6,-3 2 0,1-3 0,-3 0 0,1 2-3,2 1 1,-2 1 0,1-1 0,1-1-17,2-2 1,1 0 0,0 1 17,-1 0 1,2-5 0,2 4 0,0-1-14,0 0 1,-2 2 26,-2 3 1,2-4-1,2-1 1,2 1 0,-1-1 3,1 2 1,4-1 0,-3-1 0,1 0 15,0 0 1,-4 2 0,1 3-19,1 0 0,0-3 1,3-1-1,0 2-5,0 1 1,2-3-1,1 1 1,0 0-55,0 2 1,0 1 0,0 1 0,0-1 41,0 0 0,1 0 0,2 0 6,0 0 1,5 1 0,-3-1 0,1 0 6,3 0 1,-3 0 0,1 1 0,1-1 0,-1-1 23,1-3 0,-2 3 0,3-2 0,-2 0 8,2 0 0,-3 2 0,2-4 0,-1 1 9,-1 1 1,4-5 0,-2 5-12,2 1 1,1 1 0,0-1-14,0-1 1,0 1 0,0-4 0,1 0-1,-2 1 2,-3 0 1,3-2-1,-3 2-7,3-1 0,3 2 1,0-3-4,2-1 1,0 2 0,-4-1 0,2 1-15,2 0 0,-3-1 1,4-3-1,-1 2-5,0 1 0,1 1 1,-2-3-1,1 2 1,-2-1-3,0 2 1,-1-3-1,2 3 1,1-2-5,-1 1 1,-2 1-1,-1-2 1,2 0 8,1 0 0,-1-2 0,2-1 0,-2 1 2,2 3 0,-2-3 0,3 3 0,-1-3-3,0-1 1,3 0 0,-1 0-1,-1 0-10,0 0 1,2 4 0,-1 0-26,0-2 1,-2 1 0,2-1 0,1 2 29,-1-2 0,-3 3 0,1-1 0,-2 0 5,2 1 0,-2-4 0,2 4 0,-3-1 0,-1-1 0,2 0 52,1-2 0,-1 3 0,2 0-26,-3-2 1,-1-1-1,2-1 1,1 0-11,0 0 1,1 0 0,-4 0 0,1 2-12,-1 1 1,4-1 0,0 1-1,-2-2-9,0-1 1,-2 0 0,0 0 0,0 0-23,0 0 0,4 0 1,0 2 17,-1 1 0,-2-1 1,0 1-1,-1-1 8,0-2 0,0 0 1,0 0-1,0 0 23,1 0 1,-1 0 0,0 0 0,0 0-6,0 0 1,1 0 0,-1 0 0,0 0-6,0 0 0,0 0 1,0 0-1,1-2 1,-1 0-10,0-2 0,0 0 0,0 4-2,0 0 1,1 0 0,-1 0 0,-1-1-15,-3-2 1,3 1 0,-2-1 0,2 1 14,1 2 0,0 0-7,0 0 0,0-1 0,0-1 0,1-2 6,-1 1 0,0 2 0,0 1 9,0 0 1,1-1 0,-1-2-7,0 0 1,0-2 0,0 2-2,0-1 0,1-3 0,-1 2 0,0 0-2,0 0 1,0-2 0,1 2 0,-1 0-4,0 0 1,0-4 0,0 2 0,0-2 1,1 1 1,-1-1 0,0 1 0,0-2 1,0-1 0,-1 4 0,-1-1-1,-2-1 1,0-1 0,1-1 0,0 0 32,0 0 1,-1 0 0,-1 0 0,0-1 2,0 1 1,-2 0-1,3 0 1,1 0 0,-1-1-23,1 1 0,-4 0 0,3 0 0,0 0 3,0 0 0,1-1 0,-4 1 0,0 0 0,0 0 68,-1 0 1,1 2-62,-4-2 1,4-2-1,-1-5 1,0 3 13,-2 2 1,-2 2 0,-2 0-1,-2 0-28,-1 0 1,3-2-1,-5 0 17,-1-2 0,3 0 0,-1 4 0,-2-1 1,-1 1 0,-1 0 0,0 0 0,0 0 24,-1 0 0,1-1 0,-1 1 1,-2 0-1,-2-1-6,-1-3 1,2 2-1,-4-2 1,0 3-49,2 1 1,-4 0-1,4-1 1,-2 2-4,0 3 0,1-2 0,-5 4 1,1 0-55,0 0 0,-2 2 0,-1 3 0,-2 0-34,-2 0 0,1 0 1,-3 1-1,1 1 11,-1 2 0,3 4 1,2-3 10,3 1 1,0-3 0,1 4-1,1-2 1,2-2-7,4 2 1,2-3-1,0 3-272,2 0 1,-3-4 0,8 4 0,-1-2 45,-1 1 1,1 0-1,-4-4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05:13.013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2829 268 6761,'-6'-11'293,"-1"5"0,5 1 0,-3 1-131,-1 0 1,-2-3 0,-3 2 0,0 0 0,0 0-114,0 3 1,-1 0 0,1 1-1,0-1 1,0-2-72,0 1 1,-4 2-1,-1 1 1,-2 0-51,-2 0 0,-5-1 0,-1-1 1,0-2 71,-1 1 0,3 2 0,-3 1 1,1-1 67,0-3 1,-4 3 0,4-4 0,0 1 50,-1 0 1,2-1 0,-5 3-55,-1-2 0,-1-3 1,-3 2-1,-1 0-43,-2 0 0,-4-3 1,1 3-1,-2 0 0,-2 1 42,0 1 0,1-2 0,-1 1-115,0 2 0,2-1 1,0 1-1,2-2 0,-1 2 26,-1 0 0,-1 2 0,1 0 0,-1 0-6,-2 0 1,-1-3-1,1-1 1,0 1 38,2 2 0,-7-2 0,5-1 1,-3 0 11,0-1 0,0 3 1,4-5-1,1 1 19,-1 0 0,4 2 0,1-2-7,2 1 0,0 0 1,5 3-1,-1-2 5,1 1 1,3-2 0,0 2 0,-1 0-38,-1 2 1,0 1 0,0 0-1,3 0 1,-1 0 6,1 0 1,-2 0-1,5 0 1,3 0-17,3 0 1,0 0 0,5 0-1,1 0-32,2 0 0,1 0 0,-1 1-10,1 3 0,4-3 97,-1 3 44,1-3 1,-4-1-120,0 0 1,4-1-689,4-3-908,1 3 1325,2-4 0,5 6 1,3 2-1,2 0 242,1 0 0,0-7 0,0-2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05:45.763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274 336 8355,'-62'29'-146,"2"-3"0,13-4 0,7-3 0,9-4 55,9-3 1,11-5 0,13-4 0,13-3 329,14-3 1,13-4 0,12-5 0,7-3-23,6-4 0,12 2 0,0-2 0,4-2-9,4-4 0,6 2 1,-44 9-1,-1 0 0,1 2 1,-1 0 59,45-11 1,-44 9-1,-1 0 1,42-9-62,0 0 0,-4-1 0,-6 3 0,-7 1-323,-6 1 0,-12 6 0,-4-2 0,-9 2-484,-9 2 0,-5 5 1,-10 1-408,-3 0 0,-10 4-540,-9-3 1339,-2 3 0,-20 6 0,3 1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05:45.43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1 403 10321,'11'-6'0,"1"1"0,2 1 330,1 1 1,5-2 0,-2 2-294,3-1 0,7-3 0,2 2 1,4-1-1,6-3-101,5-1 0,11-5 0,1-1 0,3 0-300,0 0 0,9-4 1,-2 2 73,1 1 0,0-3 0,-1 4 0,2-1 38,2-3 0,-7 2 1,2 1-1,-3 1 127,-1 2 1,-3-2 0,-1 1 0,-4 3 0,-6 2-107,-2 2 0,-10 5 1,-4-4 91,-3 2 1,-8 2 0,-7 4 0,-8 3 57,-10 3 1,-12 3 0,-16 2 0,-8 3 76,-8 4 1,-12 2-1,-7 1 1,-5 1-8,-1-1 1,-11 4-1,-1 2 1,-10 0 8,46-12 1,-1-1 0,-3 1-1,0 1 1,-54 16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06:49.374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437 157 6807,'6'-5'0,"-1"-2"-52,0-3 1,-4-1 0,4 0-1,-1-1 213,-1 1 1,1 0-1,-3 1 133,3 3 0,-3-3 0,3 2-106,-3-2 1,-1-1-1,-1 1-279,-3 3 0,-2 2 1,-5 5-1,0 0 17,0 0 0,-2 0 0,-2 0 1,-2 0 80,0 0 1,-5 1 0,5 2 0,-2 0 32,1 0 0,-1-2 0,-2-1 1,1 0-12,1 0 0,2 1 0,-3 2 0,3 0 0,1 0 1,2-2 0,2-1-35,0 0 0,1 4 0,0 0 1,0-2 0,0-1 0,3-1 0,1 2-5,-2 1 1,3-1 0,-2 1-8,0-1 472,3-2-115,0 0-246,5 0 77,0 4-272,0-2 0,-1 3 1,-3-5 1,3 1 0,-3 3 48,3 3 1,1-1 51,0 2 0,0-1 0,0 4 0,0 1 0,0-1 0,0 0 0,0 0 2,0 0 1,3 2-1,1 0 1,-1 2-1,-2-1 1,-1-2 0,0 0 0,0-1 11,0 0 1,0 4 0,0 0 0,0-2 2,0 0 1,0 2-1,1 0 1,2-2-1,0 0 12,0-2 0,-2 1 1,0 2-13,3 1 0,-3 0 1,3-4 25,-3 0 0,0 0 0,2 1 0,1-1-44,-2 0 0,1 0 1,-1 1-1,2 2 1,-2 1 19,0-1 0,-2 2 0,1-1 0,1 0-7,2 1 0,0-3 0,-4 5 0,0-2 19,0-2 1,1 2 0,1-1 0,2-2 21,-1 0 1,-2 2-1,-1 0 1,1-2-29,3 0 0,-3-2 1,3 0-1,-2 0-37,2 0 1,-3 1 0,3-1 21,-3 0 0,0 0 0,2 0 0,1 1-18,-2-1 0,3 0 0,-1 0 0,0 0 3,1 0 0,-4 1 1,3 0-1,-2 2 1,1 1 14,0-2 0,2 0 1,-2-2-1,0 0-7,0 0 0,-2 4 0,0 0 0,2-1-5,1-2 1,-1-1 0,-1 0 0,0 1 10,2-1 0,0 0 1,-3 1-1,1 2 7,2 1 1,0 0 0,-3-4 0,1 0 25,2 0 0,0 1 0,-4 0 0,1 2-23,3 1 0,-3 0 0,3-3 19,-3 3 1,-1-3 0,0 4-1,1-1 12,3 0 1,-3 1-1,3-1 1,-3 4-1,-1 1-8,0-2 0,0 2 0,0-4 0,0 1-4,0-1 0,1 2 0,2-3 1,1-1 2,-2-2 0,-1 3 0,1 0 0,0-1-5,2-2 0,0-1 0,-3 1 0,1-1-26,2 0 1,0 0 0,-4 0 0,1 1-20,3-1 1,-3-4 0,3 1 17,-3 0 0,0 2 1,2 1 21,0 1 0,1-5 0,-4 0-12,0 2 1,0 1 43,0 1 1,0-3-69,0-1 26,0 1 92,0-2-90,0-1 1,0-4 55,0 3 1,1-3 16,3 3 0,2-3-46,5-1 1,2 0 0,1 0-1,2 0 0,1 0 1,2-4 0,3 1 0,0 0 0,1 1 31,-1-2 1,1 3 0,-1-3 0,0 1-77,1 0 1,-2 1 0,-1-1 0,-3 1-33,-1 2 0,3 0 0,-4 0 0,-2 0-35,0 0 0,-2 0 1,0 0-15,0 0 0,0 0 65,1 0 1,-5 0 12,1 0 0,-5 0-171,5 0 141,-6 0-356,3 0 0,-4 0-895,3 0 0,-1 0 426,4 0 1,6 0-1,4 0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10:12.698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7435-168 8355,'-10'-1'-121,"3"-3"1,2-2 845,0 0 1,2 1 162,-4 5-877,4 0 1,-2 1 0,4 2 0,-2 2-66,0 1 1,-1-2-1,4 3-87,0 2 0,0-3 1,0 2-1,0 0-87,0 2 1,0 1 0,1 1 0,2-1 109,0 0 1,1 0 0,-4 1 0,0 2-1,0 1 1,0-1 14,0-2 1,0-1 0,0 0 113,0 1 1,0-1 181,0 0 1,0 0-136,0 0 0,1-4 1,3-4-1,4-1-69,2-2 0,6 0 0,2 0 0,3-2 11,2-1 0,-1 1 0,1-3-143,-1 0 1,4 0 0,0-2 0,-1 2-3,-2 0 1,0 3-1,-1-5 1,1 2-76,-1 3 1,-1-3 0,-1 1 0,-3 2 44,-1 0 1,-1-2 0,-3-3 0</inkml:trace>
  <inkml:trace contextRef="#ctx0" brushRef="#br0">6999-89 8403,'-8'-11'0,"2"-1"214,1 1 0,-2 4 1,3-1-1,0 1 0,1-1 23,-1 1 0,-1 4 1,2-2-1,-2 2 0,-1-1 1,-2 1-249,-2 2 1,2 5 0,1 1-1,-2 1 1,-1 4-210,-1 4 1,1-1 0,1 6-40,2 1 0,1 1 0,-3 1 89,1 1 1,5-1 0,-3-1 0,1-1 67,2-1 0,-2-2 0,1 2 0,2-3 10,1 0 1,1-4 0,0 3 0,1-2 33,3-2 0,-2-1 1,6-3-1,0-3 59,2-3 1,1-1 0,1 0 0,0 0-38,3 0 0,-1-1 0,3-3 0,0-3 38,1-3 1,-3-1-1,2 0 1,-1-1-6,-2 1 1,-2-1 0,-1-2 0,1-1 33,-1 2 1,-5-4 0,-1 1-1,-1 0 58,-1 0 1,1 0-50,-4 1 1,-4 3 0,-1-3 0,-1 2 0,-2 2 41,-2 0 0,-3 0 0,0 1 0,-4 1 0,1 3-66,0 1 0,-3 1 0,3 4 0,0 0-92,0 0 0,-3 1 0,4 2 0,2 2-154,0 1 0,6 0 0,1 3 0,1-2-159,2 2 1,2-3 177,1 2 1,5-1-1,1 4 1</inkml:trace>
  <inkml:trace contextRef="#ctx0" brushRef="#br0">7222 78 8140,'-6'-5'2569,"1"4"-3085,5-4-1278,0 5 1127,0 5 1,0 1 0,0 6 0</inkml:trace>
  <inkml:trace contextRef="#ctx0" brushRef="#br0" timeOffset="343">7569-45 8355,'-5'-6'385,"4"-4"0,-4 8 0,4-4 1787,-3 1-2123,3 1 1,-4 5-340,5 3 0,0 2 0,0 5 33,0 0 0,0 4 1,0 1-1,0 1 58,0-1 0,0 4 1,0-3-1,0 2-2,0-1 0,0 1 0,0 2 1,0-2 37,0-4 0,0 1 0,0 0 0,0 0 0,0 0-54,0-2 0,0-2 0,0-1 1,0 1-334,0-1 470,0 0 0,0 0 0,0 0 0</inkml:trace>
  <inkml:trace contextRef="#ctx0" brushRef="#br0" timeOffset="843">7960-123 8355,'0'-11'43,"0"0"2789,0 0-2433,0 4-462,0 2 0,0 7 1,0 1 65,0 5 0,0 2 0,-1 1 1,-1 0-1,-2 0-179,1 1 1,2-1 0,0 1-1,-2 2-37,0 1 1,-1 0 0,4-4 0,0 0 71,0 0 1,0 0 0,1 0 72,3 1 1,2-2-1,7-2 1,0-1 26,2-3 0,5 0 0,-1-3 0,2 2-53,1 1 0,0-1 0,1-3 63,-1 0 1,1 0 0,-1 0 0,-1 2-72,-2 1 1,-7-1 0,-6 3 23,-1 0 0,-1 1 250,-4 5 1,-9 0 0,-3-1-1,-4-1 1,-4-2 3,-1 2 1,-2-3-1,0 0 1,-2 1-202,-1-1 1,-4-3 0,3 4 0,-1-2-121,1-3 0,5-1 1,3-1-1,0 0-152,2 0 1,1 0 0,5-1-384,0-3 0,4-2 405,4-5 1,6-5-1,4-2 1</inkml:trace>
  <inkml:trace contextRef="#ctx0" brushRef="#br0" timeOffset="1237">7983-168 8355,'-11'0'622,"3"0"0,2-1 0,1-3 1014,2-3 1,3 2-1493,4 1 1,4 2 0,5-1-1,3-2 1,2 0-71,2 0 0,5 0 1,1 3-147,-2-2 1,0-1-1,-2 3 1,1-2 0,-1 2-238,0 0 0,1-1 0,-2-2 0,-1 0 0,-3 0 0,1 2 0,-2 1 0,1-1 0,-1 0 0,0 0 0,-3 1 0,-3-1 1,-3-1-776,2 2 1,1 1 0,1 1 0</inkml:trace>
  <inkml:trace contextRef="#ctx0" brushRef="#br0" timeOffset="49899">3947 168 8355,'-6'0'-272,"1"-5"0,5 2 1,1-3 92,3 1 0,-2 1 302,6 4-281,-6 0 1,4 0-1,-3 2 107,1 1 1,-1 0-200,-3 4 1,5 1 0,1 3 0</inkml:trace>
  <inkml:trace contextRef="#ctx0" brushRef="#br0" timeOffset="6604">6921 1051 8315,'-7'-11'812,"2"0"-334,5-1 1,0 5-132,0 0 49,0 4-663,0-2 0,-1 5 1,-1 1-1,-2 3 177,2 4 1,-3 1-1,0 3 1,0 0 44,0 3 1,-4-1 0,3 4 0,-2 2-4,1 1 0,3 2 0,-2-1 1,1-1 67,2-2 0,-2 2 0,2-4 0,0 2-54,2 0 1,1-6-1,0 3-56,0 0 1,0-7 0,0 2 0,1-2 53,3-3 0,2-1 0,5-5 0,2 0 1,0 0-50,2 0 0,5-1 0,-2-3 8,-1-3 1,0-4 0,-3-3 0,1-2 0,-3 0 70,-3 0 0,0-3 0,-5 3 1,-1-2 30,2-2 0,-4 3 0,3-2 0,-3 1-24,-1 0 0,-1-1 0,-1 4 0,-3 1 35,-1 2 0,-2 2 0,-3 1 0,0 3-38,0 1 1,-1 1-1,1 4 84,0 0 0,4 0 0,-1 0 0,-1 0-169,-1 0 0,1 1 0,1 3 15,4 3 0,3 0 0,2-1-1278,3-1 1143,2-1 0,5 1 0,1 1 0</inkml:trace>
  <inkml:trace contextRef="#ctx0" brushRef="#br0" timeOffset="6829">7222 1185 11093,'12'0'-2311,"-1"0"0,-4-1 2126,1-3 1,-6-2 0,3-5 0</inkml:trace>
  <inkml:trace contextRef="#ctx0" brushRef="#br0" timeOffset="7274">7468 984 8355,'-5'-6'205,"4"-4"262,-3 2 98,3 3 0,1-1 860,0 2-256,0-2-1162,0 0 1,-3 2-1,-1 8 1,1 3-428,2 3 0,-3 2 0,1-1 1,0 0 209,2 0 0,1 4 0,0 0 0,0-1 179,0-2 1,0-1 0,0 0 18,0 1 1,4-5-1,1-1 1,1 0 6,3 1 0,-3-5 0,1 3 1,2-1-123,1 0 1,5 1 0,0-3 5,-2 2 0,0-1 0,-2-1 0,0 0 22,0 2 0,0 5 1,1-3-1,-2 1-12,-3 1 1,-2-5 0,-5 5 136,0 1 0,4-3 0,-1 1 0,-1 2 29,-5 1 1,-2 1-1,-4-1 1,2-1-102,-2-2 0,-2-1 1,-2 3-1,-2-3-21,1-1 0,2 3 1,-1-5-1,-1 0 0,0-2-581,0-1 0,1 0 0,2 0 0</inkml:trace>
  <inkml:trace contextRef="#ctx0" brushRef="#br0" timeOffset="7504">7468 984 9022,'0'-6'494,"0"-4"0,2 5 0,1-3 0,5 5 0,2 0-923,1-1 1,1 3-1,2-3 1,2 2-31,2-2 0,0 3 0,5-3 0,-2 3 0,-1 0 21,-2-3 1,1 3 0,3-4 0</inkml:trace>
  <inkml:trace contextRef="#ctx0" brushRef="#br0" timeOffset="7959">8072 883 8355,'0'-11'2509,"4"4"-2287,0-1 0,-1 7 0,-4 0 0,-1 4 0,-3 4-230,-2 1 0,4 2 0,-4 1 0,1 1-125,0-1 0,2 4 1,-2 0-1,1-2-39,3 0 1,0-2 85,2 0 0,0 0 0,0 0 67,0 1 1,2-5-1,1-1 1,5 1-7,2-1 1,2-4-1,2 3 1,2-1 0,1 0-67,3-2 1,-2 1-1,0-1 1,2 2-123,1-2 1,-2 3 0,-2-1 0,-1 0-44,-2 1 1,-1 0-1,-2 3 1,-1 0 26,-3 1 1,-2-3 0,-5 1 415,0 2 0,0 1 1,-1 1-1,-3 0 183,-3 0 0,-5 1 0,-1-3-303,-2-1 0,-4 2 1,3-4-1,-1 2-40,-3-1 0,0-3 0,0 2 0,1-1-343,0-3 1,1 0 0,1-2 0,1 0 0,1 0 0,0-2-262,0-1 0,0-9 0,4-5 1</inkml:trace>
  <inkml:trace contextRef="#ctx0" brushRef="#br0" timeOffset="8273">8128 906 8355,'0'-12'387,"4"5"1,1 0-1,1-1 1,1 1 221,0-1 0,3 2 0,-2-3 0,5 2-435,2-2 1,1 3 0,-1 0 0,3 0-192,3-1 0,2 1 1,-1-1-1,0 2-449,1 0 0,-1 2 1,-1-3-1,-1 1-897,-1 3 1,-2 0 699,2 2 0,2-5 0,-4-1 1</inkml:trace>
  <inkml:trace contextRef="#ctx0" brushRef="#br0" timeOffset="50311">3857 1487 8355,'10'-1'-461,"-2"-3"1,-3 2 868,-5-6-200,0 6 0,-1-3-257,-3 5-23,-2 0 0,-1 1-672,4 3 347,1-3 0,-3 9 0,-1-4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08:53.714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12 258 5750,'0'6'450,"0"-1"-514,0-5 300,0-5 10,0 3 52,-5-2-20,4 4 1,-4-2-155,5-1-192,0 1 210,0-3 8,0 5 0,5 0 1,2 0-1,3 0-169,1 0 1,-3 0 0,-1 0 23,2 0 1,-3 0-1,1-1 1,2-1 12,1-2 0,1 0 0,0 4 17,1 0 0,0-1-27,3-3 0,1 3 0,3-3 0,-4 3 0,-3 1 4,-1 0 0,0-4 0,1 1-12,-1 0 1,0 2 0,0 1 0,0 0-8,1 0 0,-1 0 1,0-1 4,0-3 1,0 3 0,0-3-1,1 3 1,0 1 1,3 0 1,-3 0 0,5 0-4,-1 0 1,-4 0 0,4 0 0,-1 0 14,0 0 1,1 0-1,-2 0 1,2 0 0,0 0 13,0 0 1,4 0-1,-2 0 1,0 0-21,1 0 0,-1 0 0,5-2 1,-1 0-2,1-2 0,-1 0 1,0 4-1,-1 0-24,-2 0 0,2 0 0,-2 0 1,1 0-13,-2 0 0,3 0 0,-2 0 26,2 0 0,0-1 0,-1-1 1,-1-2-39,1 1 0,-3 2 0,0 1 0,1 0-6,-1 0 1,-2 0 0,4 0 0,-1 0-12,0 0 1,2 0-1,-4 0 1,1 0-1,2 0 44,-2 0 1,3 0-1,-4 0 1,2 0 26,1 0 0,-1 0 0,1 0 0,-1 0-12,0 0 1,1 0-1,-2 0 1,0 0 11,3 0 0,1 0 0,1 0 1,1 0-5,-1 0 1,0 0-1,1 0 1,-1 0-51,0 0 1,1 0 0,-1 0 34,1 0 1,-1 0-1,0 0 1,-1-1-1,-1-1-2,-1-2 0,0 0 0,3 4 1,0 0 14,1 0 0,-5 0 0,1 0 0,-1 0-2,0 0 1,3 0 0,-2 0-1,0 0 7,0 0 1,2 0 0,-2 0 0,2 0-5,1 0 0,1 0 0,-1 0 0,-1 0-4,-2 0 1,2 0 0,-2 0-1,2 0 1,1 0 0,-3-1 0,-1-2 1,1 0 17,-2 0 0,4 2 0,-3 1 5,-1 0 0,3 0 0,-4 0 0,2-1 0,0-2-8,0-1 0,3 1 0,-3 3-13,4 0 1,0 0 0,0 0 0,1 0 0,-1 0-9,0 0 0,1 0 1,0-2-1,2 0-5,1-2 1,0 1 0,-2 3 0,1 0 3,1 0 0,0 0 0,-2 0 0,0 0 2,2 0 1,2 0 0,-3 0 0,1 0 0,-1 0-7,-2 0 0,3 0 8,0 0 0,4-4 0,-3 0 0,1 2 8,-1 0 1,0 2 0,-2 0 0,1 0 21,-1 0 1,-1 0-1,-2 0 1,2 0 0,1 0-16,1 0 1,0 0-1,-3 0 1,2 0-16,1 0 0,2 0 0,-4-1 0,3-1-11,-3-2 0,4 0 0,-2 4 0,-1 0 39,-2 0 0,3 0 0,0 0 0,-1 0 11,-1 0 1,-2-1 0,1-2 0,-1 0-16,0 0 0,1 2 1,-1 1-25,0 0 1,1 0 0,-2 0 0,-1-1 4,-2-3 0,1 3 1,2-3-1,-2 3 23,-4 1 1,1 0 0,0 0 0,1 0-24,3 0 1,-4-4 0,1 0 0,-1 2 0,1 1-7,0 1 0,5 0 0,-5 0 0,2 0-12,-1 0 0,-3 0 0,3 0 0,-1-2 15,0-1 0,-2 1 0,3-1 0,-1 1 2,0 2 0,-2 0 1,3 0-1,-1 0 1,0 0 1,-2-1 0,4-1-1,0-2 13,-2 2 1,3 0-1,-5 2 16,-2 0 1,4 0 0,-1-1-1,0-1 1,1-2-14,1 1 0,-3-2 0,3 2-7,2 0 0,-2-2 1,0 1-1,1 1 0,-1-1-11,1 0 1,-4 1 0,2 3-1,-1 0-10,-2 0 1,2-4 0,-1 0-1,-1 2-2,-2 0 1,-4 2-1,-1 0-1,2 0-142,1 0-46,1 0-11,-5 0 0,-1 2 0,-6 0-66,-3 2 0,0 1 1,-5-3-85,-4 2 1,-10 5-1,-1-3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09:03.56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739 1912 8355,'-8'0'-115,"1"0"1,-2 0 0,0 1 0,1 2 0,0 0 0,0 0 0,-2-2 1869,-2-1-1594,6 0 1,2 0-232,8 0 1,-1 0-1,4 0 1,3 0 42,4 0 1,3 0-1,5 0 1,2 0 64,2 0 0,4-4 0,7-1 0,4-1-14,3-3 1,2 0-1,2-3 1,4 1 94,3 0 1,1-3-1,0 1 1,0 1-10,0 3 0,3-4 1,1 6-1,-1-3-7,2-1 0,-4-1 0,3 2-214,-3 3 1,0-3 0,2 4 0,0-2 46,0 1 0,-2-1 1,-1-1-1,0 0 1,1 1 53,2 0 0,-1-2 0,2-1 0,0-1 7,0 1 0,3 1 0,-1 0 0,1 2-11,2-1 0,2-3 0,-6 4 0,1-2 9,3-1 1,-4 4 0,-1-1 0,-1 1 28,-3 0 1,5-3-1,-7 3 1,1-2 73,0 2 1,2-3 0,-5 2 0,3-1-16,0-3 0,0 5 1,-2-1-82,0 0 1,-5-2-1,4-1 1,2-1-33,0 1 1,-1 0 0,-3 0-1,1 0 5,0 0 1,-2-1 0,3 1 0,0 0 0,-1 0-41,-3 0 0,-2-1 0,-1 1 1,0 1 79,0 3 1,-6-3 0,-1 3 38,-4-3 0,-1 0 0,-2 1 1,-3 1-1,0 0 0,-4-1 0,1 0 1,0 2-1,1-2 0,-1 1 0,-3-1 1,-2 1-1,-2 0 0,-1-1 1,-1 0-1,-1 2-69,-5-2 50,1 4 0,-6-5 54,3 3 1,-3 1-1,-4-1 1,1 1-27,2 0 0,0-1-32,-4-5 1,0 1 0,1 1-1,2 2 47,0 0 1,2-1 0,-2-4 0,0-3 30,0-2 1,2 0-1,-1-5 1,-2 1-87,-1-1 0,-1-3 0,2-1 0,0 0-48,2-1 0,0-3 0,-3 2 1,1-3-33,2 3 1,1-4-1,-3 5-19,2-1 1,0-2 0,-3 5-1,2 1 128,0 2 0,2 0 0,-2 1 0,1 1 0,-2 1 54,-1 1 0,1 4 1,0-2-1,2 1 1,-2 2 1,-1 2-1,-1 1-114,0-1 0,0 5 0,0 0-143,0-2 0,-5 3 0,-2-1 0,-3 1-53,-1 0 0,-5-1 0,-3-5 0,-2 2 144,-1 3 0,-1-5 0,0 2 0,-2-2 25,-1-1 0,-4 3 1,4 2-1,0 1 11,-2 1 1,1-3-1,-4 4 1,1 0-28,-1 0 0,-5 0 0,-4 3 63,-3-2 1,1 0 0,-8 4 0,0 0 0,-1 0 0,-1 0-28,0 0 0,0 0 0,-3 0 0,2 1-33,1 3 0,1 1 1,-3 4-12,2-2 1,0 1 0,-4 3 0,1-1-31,3-3 0,-6 3 0,2-2 1,-1 2 87,0 1 0,-3-1 1,-1-2-1,-1 0 1,-1 1-98,1 1 1,-4 1 168,2 0 1,4 1-1,0 2 1,3 1-54,1-1 1,4-2 0,0-1 0,-2 0-68,0 0 1,-1 4-1,1 0 1,2-1-1,-1-2 58,-2 0 1,-1 2 0,0 1 0,2-1 29,2-2 1,-3 0 0,3-1 0,-2 0-24,2 0 1,-1 0-1,3-1 1,2-1-1,0-2 49,5 2 0,1-3 0,-2 1-75,3-2 1,1 2 0,3-2 0,-4 1-78,-2 3 0,2 0 0,0-1 58,-1 0 1,2-1 0,0 4 0,0 1-81,1-1 0,-2 0 0,-4 0 0,0 1 104,0 3 1,1-2 0,-1 2 0,-1-3 0,-1-1 89,-2 0 1,0 1 0,1-1 0,1 0 21,4 0 1,-4-3 0,4-1-1,1 1-53,-1-2 0,0 4 1,1-4-1,2 1-16,2 1 1,1-2 0,3 3 0,2-2-86,2 2 0,-1-3 0,6 2 1,3-1 50,2-1 0,2 3 1,-1-4-1,1 0-2,2 0 0,5 2 202,3-3 1,5 1-186,-5-1 1,6-2-51,-2 6 1,3-5-1,1 5-51,0 1 1,4-3 0,-1 1 0,0 2 29,-2 1 1,-1 1 0,1 1 0,2 2 1,0 1 0,2 5 1,-2-2-1,2 2 1,1 1-62,3 2 0,-3-2 1,1 9 107,2 1 1,1 2 0,1 3-31,0 2 1,-3 0 0,-1-1-1,2 4 24,1 3 0,1-3 1,-1-1-1,-1-2 1,-2-2-1,1 0 1,-1 0-1,1 1 1,-1-2-1,0-2 1,1-5-1,-1-1-32,0-2 0,1-1 20,-4-2 1,3-3 0,-2-2-3,2-1 0,-4-1 0,4-3-27,-2-1 0,2-4 62,-3 1-9,-1-6 8,-3 3 1,2-5 9,1 0 1,0 0 0,4 0-1,3-1 1,3-3 38,2-3 0,6-2 0,1-1 1,7 0 51,3-2 0,10-3 0,4 1 1,4-2-1,3-1 0,8-1 1,1 0-1,-3 3-300,-3 2 0,-4 3 0,-9 2 0,-2 0-98,-4-1 1,-3 4 0,-3 0-1,-2 2-64,-2-1 1,-2-3-1,-5 3 1,-3 1-88,-1 2 1,-1 1 190,-4 0 1,5-5-1,2-1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10:22.654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738 180 7457,'7'0'-48,"-1"0"1,-2-2 0,3-1 833,3-5 0,0 2-132,-3-1-473,3-1 0,-9 1 25,3-1 0,-3 4-144,-1-3 0,-1 5 0,-3-2 41,-3 3 0,-3-3 1,-1-1 24,0-1 1,0 3 0,-1-2-1,1 1-69,0 1 0,4-5 0,-1 5 0,-1-1-61,-1-1 0,-1 4 0,-1-4 1,-2 1 10,-1 0 0,0 0 0,4 3 0,-1-1-124,-3-2 0,2 0 1,-3 4 85,0 0 1,4 0 0,-4 0-1,1 0 42,0 0 1,0 4 0,4 1 0,-2 0-16,-2 0 0,3 2 0,-3-2 0,3 2-14,0 1 0,1 2 0,0 0 0,0 0 1,0-1 51,0-1 0,-1 5 1,1-6-1,0 3 32,0 1 0,0 1 1,-1-1-1,1 0-30,0 0 0,0 0 0,0 1 1,0-1-77,-1 0 0,5 0 1,-1 0-1,1 0 7,1 1 1,-4-1 0,4 0 0,-2 0-10,1 0 1,3 2 0,-2 0 18,1 2 1,-4 0 0,3-2 0,-2 0 78,1 2 1,3 0 0,-3-4 0,-1 0 0,1 1-25,-1-1 1,5 0 0,-3 0 0,-1 0-26,1 1 1,4-1 0,-3 0 0,1 0-23,0 0 1,1 0 0,3 1 0,0-1 0,0 0 0,0 0-1,0 0 1,0 1 0,0-1 0,0 0 0,0 1 0,1 2 0,1 2-86,2 1 0,3-2 82,-3 4 1,1-4-1,-2 2 1,2 1-32,1-1 0,-4-3 1,3 2-1,-1-1 1,1 0-9,1-2 1,-2 1 0,2 0-1,0 1 64,0-2 0,1 0 0,1-2 1,0 0 22,1 0 0,-3-1 0,1-1 1,2-2-16,1 2 1,1 1 0,0 0 0,0-1 10,1-2 1,-1-1 0,1 3 0,2-2-42,1 2 1,1-3 0,-2 1-35,0-2 1,3 2-1,-4-2 1,3 0 0,1 0 32,-1-3 0,2 3 0,-2-1 11,2-1 1,-1-2 0,3-1 0,-1 0 0,1 0 29,1 0 1,5 0 0,0 0-1,-1 0 50,-2 0 0,0-4 1,-1-1-1,0-1 28,1-3 1,3 3-1,0 0 1,-2 0 17,-5-1 0,3 1 0,-5-3 0,2 2-56,-1-2 0,0 3 1,2-1-1,-3-1-104,-1 2 1,3-4 0,-3 4-1,0-2 38,0 1 0,3-1 0,-4-1 43,-2 1 0,0-2 0,-2 3 0,1-3-35,3-1 0,-2 3 1,2 1-1,-4-2-31,-4-1 0,4-2 0,-1-3 0,4-3 0,0 1-27,-2 2 0,-1-1 1,0 0-1,-1 0 103,-2-1 0,2-1 1,-4 2-1,1-1 52,1 1 1,-4 1-1,2 4 1,-1-1 51,-3-3 0,3 2 0,-1-1 0,-2 0 0,0 0 137,-2-1 1,0-1-284,0 1 1,0 3-1,0-4 1,0 1-1,0-1 1,0-2-1,-2-2 1,0-1-1,-2-1 1,2 0-1,-1-1 1,1 1-1,-2 1 1,0 1-1,1 1 1,-2-1-1,0 0 1,-2 1 0,2 1-1,-1 2 64,0 2-31,-1-3 0,-1 5 0,1-5 1,-2 3-7,-1-1 1,-1 0 0,0 4 0,0-1 1,-1 1 0,1 0 0,0 0 0,-1 0-74,-3-1 1,1 3 0,-5 0-44,0 1 1,-3 5 0,0-4 0,-2 2 0,0 3 37,-3 1 0,-4 1 1,2 0-21,-4 0 1,0 1 0,-1 1 0,-1 3-1,1 0 38,0 0 0,-2 3 0,6-3 1,-1 0-63,1 0 1,-1 2 0,5-2 0,1 0-534,2 0 0,1 4 0,0-3 0,3 1-199,0 1 1,4 1-1,-4 4 1,1 2-998,0-1 1681,-3 3 0,-1-4 0,-7 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5-01T16:13:35.158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Group>
    <inkml:annotationXML>
      <emma:emma xmlns:emma="http://www.w3.org/2003/04/emma" version="1.0">
        <emma:interpretation id="{9E8F634E-B296-0140-8A88-A51CB585BAE8}" emma:medium="tactile" emma:mode="ink">
          <msink:context xmlns:msink="http://schemas.microsoft.com/ink/2010/main" type="inkDrawing" rotatedBoundingBox="15732,6737 21243,6545 21295,8017 15783,8209" semanticType="enclosure" shapeName="Other"/>
        </emma:interpretation>
      </emma:emma>
    </inkml:annotationXML>
    <inkml:trace contextRef="#ctx0" brushRef="#br0">709 1484 6717,'-8'0'257,"1"0"0,-2 0 1,0-2-1,0 0-92,2-2 0,4-1-176,0 1 0,3 3-68,3-3 1,0 3 0,4 1-29,2 0 0,1 0 1,3 0 97,2 0 1,-3 0-1,3 0 1,-3 0 7,0 0 0,4 4 1,3 0 85,2-2 0,1-1 0,2-1 0,2 0 0,4-1-12,3-3 0,4 3 0,1-4 0,-1 1 35,2 1 0,-4-1 0,2 4 1,-3-1-118,-4-3 0,1 3 0,-5-3 1,0 3 0,2 1 1,-4 0-1,3 0 1,-1 0 6,1 0 0,4 0 0,-3 1 0,2 1-23,0 2 0,-1 0 1,2-4-1,-2 0 40,-2 0 1,5 0-1,-2 0 15,2 0 1,-2 0 0,1 0 0,3 0 0,2 0-3,0 0 0,1 0 0,-1-1 0,1-2-4,-1-1 1,-1 1-1,0 3 1,0 0-35,-1 0 1,3 0 0,-5 0 0,1 0-43,0 0 0,-3 0 1,1 1-1,-1 1 20,1 2 0,-2 0 1,1-4-1,0 0-7,-2 0 1,4 0 0,-5 0 0,1 0 14,-1 0 1,4 0 0,-2 0 0,1 0 17,0 0 1,-4 0-1,4 0 1,0 0 0,-1 0 1,2 0 0,-4 1-1,1 2 5,-1 0 0,5 1 1,-4-4-1,2 0-3,0 0 1,-4 0 0,3 0-1,-1 0 0,-3 0 1,2 0-1,0 0 1,1 0-4,-1 0 1,5 0-1,-4 0 1,2 0 3,0 0 0,-4 0 0,3 0 0,0 0 1,0 0 1,-3 0-1,4 0 1,0 0 2,-2 0 1,5 0-1,-4 0 1,1 0 5,0 0 0,-1-1 1,5-2-1,-1 0 21,-3 0 1,2 2-1,-2 0 1,2-2-25,2-1 1,0 1 0,0 3-1,-1-2 0,1-1 0,0 1 0,-1-1 0,1 1-12,0 2 1,-2 0-1,-1-1 1,-2-1 8,-1-2 0,2 0 0,-3 4 0,1 0-6,-1 0 1,0-4 0,-2 1 0,3 0-12,1 2 1,-3 1 0,3 0-1,-1 0-15,1 0 1,0 0 0,2-1-1,-2-2 1,-1-1 13,1 2 0,-4 1 0,1 1 14,-2 0 0,-2 0 0,1 0 0,-2 0-3,-2 0 1,2 0 0,-3 0 0,0 0 53,1 0 0,-5-2 0,2 0 1,-1-2 78,0 2 0,0 1 0,-4 1 0,0-2 0,1-1 0,-5 1 1,1-1-73,0 1 0,-1-1-7,0-1 0,-3-4 0,2 3-248,-1-1 0,0-1 100,-1-5 1,-3 1 0,4 0 0,-1 0 47,-1-1 1,2 0-1,-2-2 40,1-1 1,1-5 0,-3 1-1,3-2 1,0 0-17,0 2 1,3-6 0,-3 3-1,0-2 4,0 0 1,0 2-1,-3 0 1,2-1 2,-2 1 0,3-5 1,-1 1-1,-1 0 46,-2-2 0,-1 4 0,0-5 0,0 0 39,0 0 1,-1 3 0,-2-3 0,-2 2 19,-1 2 1,3-2 0,-2 0 0,2 2-42,-1 2 0,-4 0 0,5 1 0,-1 0-37,-1 4 0,2-3 0,-3 2 0,1-1-10,3 1 1,-3-2 0,0 3 0,0 0 7,0-1 1,-3 4 0,3-2 0,0 0-40,0 4 1,-3-4 0,1 2 0,0 2-2,-1 0 0,2 2 0,-3-2 0,2 1-3,-2 1 0,0-3 0,1 6 0,1-2-52,2-1 0,-3 0 29,0 0 0,-2 1 0,0 1 1,1 3-11,2 1 0,-1-3 0,-3 5 20,0 0 0,0-2 1,-2 1-1,0 2-7,-2 1 1,-5 1 0,1 0 0,-4 0 1,-3 0 0,2 0 0,-3 1 1,0 1 6,-3 2 0,-3 1 0,-1-2 1,1 0 50,-1 0 1,-3-1-1,-2 1 1,0 1 31,0-2 1,-3-1 0,2-1 0,-1 0-8,0 0 1,-1 0-1,-2 0 1,0 0-16,3 0 1,-7 0 0,3 0 0,-1 0-28,0 0 0,0 0 0,-3 0 0,-2 0 17,0 0 1,-2 0 0,3-1 0,-2-1 2,2-2 0,-3 0 1,2 4-1,-1 0 5,-1 0 0,1 0 0,-4 0 0,0 0 19,-1 0 0,5 0 0,0 0 0,-1 0-22,2 0 1,-4 0-1,4 0 1,-2 0-13,1 0 0,0 1 0,-3 2 0,1 1 7,2-2 0,0-1 1,-1-1-1,2 2 9,1 1 0,-7-1 1,5 1-1,1-1 8,0-2 0,4 3 0,-2 1 11,-1-1 1,6-2 0,-4-1 0,1 0-1,1 0-2,0 0 1,1 4-1,0-1 1,0 0 2,0-2 0,4-1 1,1 0-1,1 0-1,3 0 0,-3 1 1,2 2-1,1 1-42,1-2 1,1-1 0,1 0-1,2 2 21,1 1 1,4-1 0,-4-1 0,0 0-54,1 2 1,-2 1-1,4-3 1,-1 2 3,1-1 1,-7 2 0,4 0 0,1 0 6,1 0 0,3 0 0,-4-3 1,2 3 5,2 1 0,1-2 0,1 2 20,1-1 1,-1 3 0,1-3 0,-2 0-1,-1 1-5,-1 0 1,0-2 0,2 4 0,-1-1 24,-1-1 0,0 3 0,3-4 0,1 0 5,-1 0 0,2 3 0,1-5 0,1 0 32,-1-2 1,4 3 0,1-1 0,2 0-1,-2-2 1,2-1 0,-2 1 0,3 2-3,0 1 1,1-1-1,0-3-52,0 0 1,3 0 0,1 0 19,-2 0 1,-1 0-28,-1 0 1,3 0 6,1 0 0,3 0-13,-4 0 1,1 0 10,-4 0 1,3 0-1,2 2-4,1 1 1,0-1 0,3 3 5,-2 0 0,-1-3 1,2 6 2,0 0 0,-5-1 0,4 0 1,1 1-2,-2-2 0,3 4 1,-1-3-1,0 3 1,-1 2 1,3-1-1,-3 0 1,3 0-1,1 1 1,0 3 0,0-1 0,0 0-1,0-1 0,0 2 0,0 0 0,0 0 0,0 1 0,-4-4 0,1 5 0,-1-2 16,-1 0 1,4 3 0,-3-1 0,1-1-5,0 0 1,1 3 0,-3-3 0,2 1-11,-1 3 0,0 0 0,3 0 0,-2-1 1,0 1-4,0 1 1,2 2 0,1-1-10,0 1 0,-4-5 0,0 1 0,2 0-41,1-2 0,1 3 0,0-4 1,0 1 36,0-1 1,0 4 0,0-3-1,0 2-12,0 0 0,3 0 0,1 3 0,-1-1 14,-2-2 0,-1 2 0,0-2 0,0 1 34,0-1 1,0 2 0,0-4 0,0 1-14,0-3 0,0 1 1,0-1-1,0 0 9,0 1 1,1-3 0,2 2 0,0-3 28,0-1 1,-1-3-1,1-1 1,1 2 20,-2 1 1,3-2-13,-1-1 1,1-1 0,-3 3 8,2-1 0,4-5-32,-5 5-3,6-6 0,-3 3 2,6-5 0,-1 0 1,0 0-6,0 0 1,1 0-1,-1 0 1,0 0-5,0 0 1,5 0 0,3 0 0,2 0-26,2 0 1,1 0 0,1 0-1,2 0 11,2 0 0,2-3 0,5-1-67,2 1 0,-3 1 1,-3-1-1,3 0 30,0 0 0,-4 2 1,-1 1-1,1-1 1,1-2-4,-3-1 1,3 1 0,-5 1 0,1 0-20,-1-2 0,3 0 0,-3 4 1,1 0-85,-1 0 0,-2-3 1,-5-1-1,-2 1-150,-2 2 0,-1 1 0,-4 0-224,1 0 1,-3 1 346,-1 3 0,2 7 0,-4 7 1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09:19.378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6932 2795 7651,'11'-7'306,"0"-1"1,-2 6 0,0-3 0,1 1-161,-2 0 1,1-3-1,2 3 1,0 2-107,0 0 0,4 2 1,0 0-1,-1-1 1,0-1-109,0-2 0,0 0 1,4 4 27,-2 0 0,4 0 0,-2 0 17,3 0 1,3-4 0,0 1-1,0-1-3,1-1 0,-7 4 0,3-4 0,-3 1-68,0 0 0,-5 1 0,2 3-119,-2 0 15,-2 0 176,-5 0 1,-6 0 0,-7 1-13,-3 3 0,-1-3 0,-2 4 1,-1-2-60,0 1 0,-6 4 1,1-3-1,-1 0 51,2 0 1,-2 0-1,4-3 48,-2 2 0,3 1 0,-2-3 1,1 2-3,2-2 1,2 1 0,0-1 0,1 2 198,0-1 0,0-2 0,0-1 192,0 0 1,3 0 244,1 0-348,4 0-117,-2 0-253,5 0 0,4-1 0,1-2 0,1-1-52,3 2 0,4-1 0,4 1 117,0-2 0,-1-3 1,5 3-1,3 0 1,-1 1-13,1-1 0,-2-1 0,1 2-166,-1 0 1,-1-1-1,-1 4 1,-3 0 0,0 0-1,-4 0 1,-2 1-412,-3 3 1,-3 2 0,-5 5 0</inkml:trace>
  <inkml:trace contextRef="#ctx0" brushRef="#br0">7055 2415 8355,'-8'0'-1554,"1"0"2565,4 0-147,-2 0-729,5 0 1,2-4-1,1-1-59,5-1 1,-2 2 0,2-3-81,0-2 0,2 3 1,1-2-1,1 0-8,-1-2 0,0-1 1,0-1-1,0 1-35,0 0 1,1 0 0,-2 0 0,-2 0 31,0-1 1,-2 1-1,3 1 37,-2 3 0,-3-3 1,2 2 125,-1-1 0,-1 1 58,-4 1-83,0 4-586,0-2 305,0 5 146,0 5 1,-4 1 0,0 6-1,2-1 10,0 0 1,2 0 0,0 0 0,0 2 0,0 0-12,0 2 1,0 4-1,0-4 1,0 0 14,0 1 1,-1 0 0,-1 3 0,-2-3-4,2 0 0,0 0 1,2 3-1,-1-3-31,-3 0 0,3-4 0,-3 5 1,3-3-77,1 1 1,-1 0 0,-2-4-1,0 1 31,0-1 1,2-4-1,1 1-156,0 0 1,0 2 0,0 2-100,0-1 0,0-4 0,0 1 136,0 0 0,-5-3 0,-1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11:01.60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0 45 7810,'2'-10'-458,"1"1"382,5 2 0,-2 4 0,1-2 222,2 0 1,-3 4-261,2-3 1,-4 3-538,3 1 449,-5 5 1,8 1 0,-3 5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05:14.137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347 1 6887,'-6'0'824,"-1"0"1,4 0-557,-5 0 0,2 0-218,-2 0 0,2 1 0,-1 3-95,3 3 0,3 3 1,1 3-1,0 0 0,0 4-96,0 0 0,4 3 0,1 5-32,1 1 0,-3 1 0,5-2 65,1 1 1,-3 4 0,0-4 0,0 0 72,0 1 0,-2-3 1,2 1-1,-1-4 22,-2-3 1,-2-3 0,-1 3 0,0-1 0,0-1 8,0 0 1,0-1 0,-1-3 0,-3-3 38,-3-1 1,0 2-1,0-3 1,-2 2-28,-1-2 1,-1 2 0,-1-4-1,-2 0-6,-1 0 0,-1 3 1,2-5-1,-2 0-40,-1-2 1,-1-1 0,-1 0-1,1 0-93,2 0 1,-4-5-1,3-2-230,-1-3 1,-3 1 209,3-2 1,-3-3-1,-2-8 1</inkml:trace>
  <inkml:trace contextRef="#ctx0" brushRef="#br0" timeOffset="644">503 1 7624,'0'-8'-18,"0"1"1,-1 3 539,-3-3 0,2 4 0,-6 0-485,0 1 0,-2 4 0,-1 1-97,-1 5 0,1 2 0,1 1 14,3 0 0,-3 0 0,4 2 1,-2 0 33,1 2 1,3 0 0,-2-2 0,1 0-51,2 2 1,2 0 0,1-4-1,1 0 10,3 1 0,-1-2 0,4-2 1,2-2 48,1-1 1,1-1 0,0-4 0,0 0-41,0 0 0,1-1 1,-1-2-72,0 0 0,0-6 0,0 2-17,0-3 0,-3-2 0,-2 1 1,-1 0-108,-2 0 1,-2 0-1,-1 0 151,0-1 0,0 1 0,-1 1 0,-3 2 0,-2 0 0,-2-1-130,1-1 0,-1 3 225,-3 0 0,0 3 0,0-2-14,0 1 0,-1-4 0,1 3 0</inkml:trace>
  <inkml:trace contextRef="#ctx0" brushRef="#br0" timeOffset="914">660-10 8105,'-11'0'1074,"3"0"-1118,1 0 1,4 5-1,-1 2 53,3 3 0,1 1 0,0 2 0,0 0 1,0 2-219,0-1 0,0-2 0,1 0-22,3-1 0,-1 0 1,4 0-1,1 0 92,-2 0 0,0-3 0,-3-1-624,0 2 605,1-4 1,1 5-1,1-4 1</inkml:trace>
  <inkml:trace contextRef="#ctx0" brushRef="#br0" timeOffset="210">56-122 8355,'0'-11'-308,"-5"0"0,4-1 0,-4 1 99,0 0 1,4 6 0,-3 5-60,3 6 0,1 4 0,0 1 0</inkml:trace>
  <inkml:trace contextRef="#ctx0" brushRef="#br0" timeOffset="1705">637-211 8355,'-6'0'-18,"1"1"0,6 2 0,2 5 0,2 2-113,1 1 0,2-4-441,3 1 0,0-1 0,0 5 1</inkml:trace>
  <inkml:trace contextRef="#ctx0" brushRef="#br0" timeOffset="1706">861-55 9439,'0'11'0,"-1"-1"0,-2-1 0,0-2-114,0 2 1,2 1 0,1 1 0,0 0-182,0 0 0,0 1 20,0-1-33,0 0 249,0-5 0,0-2-10,0-8 1,0-2-1,1-6 1,2-2-1,0-1-8,0 1 0,3-2 0,1 0 0,2 0 30,-1 0 0,2-3 0,-3 3 0,2 0 58,-2 0 1,2 1 0,-5 4 0,-1-1 192,2 1 0,-4 4 59,3-1 0,-3 7-131,-1 1 0,0 5 1,0 6-54,0 0 1,0 2 0,0 0 0,0 2-16,0-1 0,0 2 1,2-1-1,0 0-12,2 1 0,1-3 1,-3 1-1,3-1-107,2-2 1,-1 0-1,2 0 1,0-1-1,1-1-77,1-1 1,-1-5 0,0 3-1,-1-1-157,0-2 0,2-2-188,1-1 0,6 0 0,0 0 0</inkml:trace>
  <inkml:trace contextRef="#ctx0" brushRef="#br0" timeOffset="2168">1252-156 8457,'-5'-11'0,"4"0"0,-4 4 3,5-1 1,1 4 0,3-2-1,5 0 1,4 1 0,6-1-1,2 0 1,3-2 0,1 1-573,1-1 0,7 5 164,-3-5 1,5 1-1,-7-5 1</inkml:trace>
  <inkml:trace contextRef="#ctx0" brushRef="#br0" timeOffset="1956">1297-424 8921,'-10'-5'0,"1"-2"0,3-3 0,0 0 0,1 1 1219,0 2 1,-2-1-1137,3-3 1,0 6-1,4 5-637,0 6 1,0 5 0,1 4 274,3 4 1,2 2-1,5 1 1,-1 2 0,-1 1-25,-1 1 0,-1 0 1,4-4 14,0 1 0,1-1 0,-2 1 0,-2-1 97,0 0 0,-1 6 0,4 0 0</inkml:trace>
  <inkml:trace contextRef="#ctx0" brushRef="#br0" timeOffset="3089">1845-469 8355,'-8'0'724,"1"0"1,4-1-142,0-3-555,1 3 0,2-3 1,0 8-1,2 4 0,0 3 1,3 4-1,0 3 1,1 3-272,1 2 0,-1 3 1,2 1-18,0 2 0,-4 1 0,2 3 1,0-1 13,0-2 0,-2 1 0,2-5 0,0-1-33,1-1 0,-5-6 0,3 0 0,-1-2-72,0-2 1,1-3 283,-2-4 1,-2-3 0,3-8 0,-3-3 78,-1-3 1,-1-6 0,-1-2 0,-3 0 39,-1-1 1,3 0-1,-2-3 1,1-1 63,1-4 1,-6 4 0,3-3 0,-2 2 12,1 2 1,-1-4 0,-2 0-1,2 1-42,0 1 1,5 6 0,-4-1 75,2-1 0,2 3 0,3-1 0,0 2-63,0 2 0,5 2 0,3 1 0,5 0 1,3-1-136,1 1 0,2 0 1,3 0-1,1 1 1,0 3-1,2 2 1,1 1-1,-1 0 1,-3 2-1,-2 0 1,-2 4-1,-2 1 1,-4 5-1,-2 2 1,-4 2-1,-1 2 1,-3 2-1,-5 1 1,-4 3-616,-3 1 0,-6-2 527,-3 0 1,-2-2 199,-2 2 1,-3 1-1,0-6 1,1 0-67,2-1 0,0-4 0,1 0 0,1-3-227,2-1 1,-2 4-1,4-3 1</inkml:trace>
  <inkml:trace contextRef="#ctx0" brushRef="#br0" timeOffset="3090">2135-558 8689,'0'-11'423,"0"0"1,0 3 0,0 1-232,0-2 1,0 3-1,2 0 1,0-1-1,3 2 1,1 0-1,3 3-160,1 1 1,5 1 0,1 0-1,1 0-263,3 0 1,0 0-1,-1 1 1,-4 1-156,-3 2 1,-1 9 0,1-2-1,-3 1 167,-1 1 0,-3 1 0,-5 1 0,0 0 0,0 0 166,0 0 0,-5 0 1,-3-4-1,-1 0 16,-3 1 0,1-3 0,0 0 23,0-1 1,0-6 156,-1 2 1,5-4-1,1-4 1,0-3-1,1-3 1,0-1-1,2-1 0,2 1-170,1 0 1,1-5 0,3-2 0,5 0 0,3-1-136,3-1 1,4-1-1,-3-1 1,1 0-55,3-1 1,0 2-1,0 1 1,-3 3-111,-1 1 0,4-4 0,-2 2 1</inkml:trace>
  <inkml:trace contextRef="#ctx0" brushRef="#br0" timeOffset="4123">2627-748 7821,'-7'-4'476,"-1"0"-124,6 1 0,-8 4 1,4 3-1,0 3-449,2 3 0,-1 5 1,1 1-1,2 0 0,0 2 120,2-1 1,0-2 0,0 2-229,0-1 0,2-1 0,1-5 0,5-1 0,3-3 122,4-1 0,-3 3 1,5-5-1,-3 0 11,1-2 0,4-1 0,-3-1 0,0-3 12,0-3 1,3-2 0,-4-1 0,-3 0 27,-3-2 1,0-2 0,-4 3-1,0 0 37,0 0 0,-2-4 0,-3-2-16,0 0 1,0 2-1,-1-2 1,-3 1-24,-3 2 1,-7-2-1,-2 1 1,-1 1 0,-2 3 0,2 4 0,-4-3 0,3 3 61,1 1 0,0-2 1,3 4-1,-1 0 0,1 0 227,2 1 0,1-1 0,-1 4 65,1 0-224,5 0 1,2 1-1,8 2-111,4 0 1,3 2-1,4-2 1,3 1-121,3-2 1,2-1 0,-1-1 32,0 0 1,1-1 0,-1-3 0,1-3 22,-1-3 0,0-1 0,1 0 0,-2-1 0,-1 1-6,-2 0 1,-3-4-1,3-1 55,-2-1 0,-1-1 0,-4-2 1,0 2-1,0-1 59,0 2 0,-3-3 1,-2 4-1,-1-1 52,-3 1 1,0-2 0,-2 3 0,0 1 151,0 2 1,-5 1-173,-3-1 0,-2 6 1,-1 2-76,0 3 0,4 6 0,0 3 0,1 2 1,1 2-1,0 3 0,3 3 0,0 4 1,2 0 3,0 0 1,0 4 0,0 0 46,0-1 1,0-1 0,2-2 0,0 1 0,3-1 53,1 0 0,-2-1 0,4-1-107,0-1 0,-2-4 0,2 2 0,1-1-48,1-2 1,1 2-1,-1-1 1,-2-2-89,0-5 0,-2 2 1,3-4 35,-2 1 1,-3 1-99,3-4 322,-4 0 0,5-9 0,-4-3 0,0-2-17,1-1 1,-3-1 0,5-2 0,-1-2 0,-1 0-8,0 0 1,3-4-1,-1 1-18,-1-2 0,4 2 1,-4 2-1,1 0 0,1 1 5,1-1 1,1 2-1,1 4 1,0 0 4,0 0 1,0 3-1,0 2-51,1 1 1,-1 2-87,0 3 1,-1 6 0,-3 4 0,-3 5-62,-3 2 1,-1 2 0,-1 3 0,-1 0 83,-2 1 1,-9 3-1,1 0-1,-4-1 1,1-2 0,-2-2 0,-1-1-1,2-2-13,0-2 0,0-1 1,2-5 31,-1-3 0,-1 2 1,2-5-1,-1-2 0,1-1-142,-3-1 1,5 0 0,-4 0-232,0 0 1,3-5 0,-3-1 0</inkml:trace>
  <inkml:trace contextRef="#ctx0" brushRef="#br0" timeOffset="5017">3913-1631 8355,'0'-11'-8,"-4"-1"1,1 1-1,-1 0 1,0 0-1,-1 0 1,0-1 0,0 1-1,2 1 1,-1 2-1,0 0 1,0 1 0,1-1-1,-2 1 188,-2-2 0,4 4 0,-5 1 0,0 3 1,-2 1-1,-2 1 0,1 3-347,0 4 0,0 2 155,0 1 1,0 1-1,-2 3 1,-1 4-1,0 2-118,0 1 1,3 1-1,2 0 1,2 2 62,-2 1 1,3 4 0,-1-3 17,2 2 0,2 1 1,3 2-1,0-1 22,0-1 1,0 0 0,0 2 0,0-2 0,0-3-43,0 0 0,5-4 1,2 0-99,3-3 0,3-5 0,1 2 0,5 0 0,3-4-635,5 0 675,-4-7 0,9 4 0,-3-4 1</inkml:trace>
  <inkml:trace contextRef="#ctx0" brushRef="#br0" timeOffset="5392">3991-1520 8355,'0'-7'0,"-1"1"0,-3 1 0,3 0 494,-3 1 1,3 2-251,1-6-342,0 6 1,4-2 0,1 7-1,2 1 1,4 3-35,3 1 0,2 2 1,-1 1-1,3 1-115,-1-1 0,4 0 0,-2 0 1,2 0-89,1 1 1,1-1 0,0-1 0,2-2 205,1 0 0,0-1 0,-3 4 0</inkml:trace>
  <inkml:trace contextRef="#ctx0" brushRef="#br0" timeOffset="5668">4271-1620 8201,'-6'-5'561,"-1"4"0,5-2-726,-2 6 1,-3 3-1,3 5 1,1 1 0,1 2-44,-2 1 0,3 5 1,-4-1-1,1 0 113,1 0 1,-2 2 0,2-2 0,-2 1 13,-1-2 0,2 3 1,-2-3-1,0 0 0,1 0-615,0-2 581,-4 4 0,3-3 0,-5 6 1</inkml:trace>
  <inkml:trace contextRef="#ctx0" brushRef="#br0" timeOffset="6034">4561-1486 8385,'-1'-6'587,"-3"2"0,3 4-744,-2 4 0,-2 3 0,0 7 171,-2 1 0,4 0 0,-4-3-162,2 3 1,2-2 0,3 3 0,-1-1-130,-3-1 1,3 1 0,-3-3-1,3 0 38,1 3 1,0-3-68,0 3 0,0-2 0,0-2 0</inkml:trace>
  <inkml:trace contextRef="#ctx0" brushRef="#br0" timeOffset="16237">4696-1676 7435,'-12'-11'-3,"1"0"1,4 3 0,1 1 477,1-2 0,-3 3 0,3 0-63,-1 1 0,4-4 1,-3 3 57,0 0-834,3-4 176,-3 8 1,7-3 0,0 7 121,2 1 1,5 2 0,-3 4 0,1-2-51,1 2 1,-1 1-1,4 3 1,2 0-6,2 2 1,-3-1 0,3-6 0,-1 0 112,0 1 1,-1-4-1,2-2 1,-3-1-77,-1-2 0,1-2 0,-2-1 323,-3-5 1,2-2 0,-4-2 0,0-3-78,0-4 0,0 2 1,-3-1-1,2 1-163,-2 0 0,-1 2 0,-1-3 0,0 2 0,0 1-74,0-1 0,0 4 73,0-3 1,0 2-1,0 2-39,0 0 1,-1 5-89,-2 2 1,1 4 0,-1 4 53,1 3 0,2 3 1,0 1 77,0 1 0,0-1 0,0 1 0,2 3-23,1 4 1,-1-2 0,2 0-1,0 1 35,0-1 1,1 2 0,-3 3 0,2 1-65,-1-1 1,-1-1 0,1-1-1,0-1 1,0 0-75,-2 3 0,-1-1 0,1-1 0,2-3 58,0-1 0,1 3 1,-4-3-1,0 0-50,0 0 1,0-1-1,0-2 81,0 1 0,-5-1 0,-1 2 0,-1-3 0,-1-1 114,-1 1 1,-1-1 0,-1-1-14,0-3 1,-4 2 0,0-4 0,2 0-90,0 0 1,2 2-1,0-3 1,0-2-56,0 0 0,-1-2 0,1 0 0,0 0-244,0 0 0,0 0 36,-1 0 0,1 0 0,0 0 1</inkml:trace>
  <inkml:trace contextRef="#ctx0" brushRef="#br0" timeOffset="16655">5087-2101 8355,'-6'-11'1240,"1"5"-1328,0 1 484,4 5-238,-4 0 1,5 1 0,1 3 70,3 3 1,2-1 0,5 2-227,0 1 1,2 2 0,0 2 0,2 4 0,0-1-87,1 0 1,-2 5-1,3 1 1,1 7-44,-1 3 0,-3 2 0,-1-1 0,-4 2-56,-5 2 0,-3-2 0,-1 2 0,0-3 6,0-4 1,-5-3 0,-2-5 0,-2 1 13,1-1 1,-2-3-1,3-2 20,-3-1 1,-1-1 0,0-4 0,0 1-418,-1-1 1,0 0 327,-3 0 0,-2 0 0,-6 0 1</inkml:trace>
  <inkml:trace contextRef="#ctx0" brushRef="#br0" timeOffset="353419">5769-2000 7899,'5'-6'0,"2"1"144,3 0 0,-2 3 0,-1-3-136,2 0 1,1 0-1,2-3 1,2 0-103,1 0 1,3-2 0,-1-1 0,-1 1-43,0 2 1,0-2-1,-2 4 1,1-1-103,-2-1 0,0 6 0,-2-3 0,0 1 0,0 0 106,0 2 1,1-5-1,-1 1 1</inkml:trace>
  <inkml:trace contextRef="#ctx0" brushRef="#br0" timeOffset="354066">6015-2291 8355,'-8'6'5,"1"-2"0,-1-3 86,-3-1 214,5 0 0,1-5-225,5-2 1,1 2-1,3 0 1,4 1-41,1 0 0,-1 1 0,-1 3 1,2 0-188,1 0 0,1 0 1,0 0-1,2 1 23,2 3 1,-3-2 0,3 4 0,-3 1 11,0-1 0,-1 0 1,0 3-1,0-2 37,0 2 1,1 1 0,-3 2 0,0 2 0,-3 1 4,-1-2 0,3 4 1,-5-1 21,0 1 0,-2-2 0,-1 2 55,0 0 1,-1-1-1,-3-3 1,-3 2 7,-3-1 0,-1 0 0,0-1 1,-1 2-27,1-1 0,-1-2 0,-2-1 1,-1 1-1,1-1-171,2 0 1,1 0-1,0 0-82,0 1 0,-6-1 0,0 0 0</inkml:trace>
  <inkml:trace contextRef="#ctx0" brushRef="#br0" timeOffset="29154">537-2649 8355,'-14'-11'0,"3"0"224,2 5 0,2 1 136,-1 5-311,6 0 1,-3 5 0,4 2-1,-2 3-45,-1 1 1,1 4 0,3 1 0,-2 2-3,-1 2 0,2 2 0,-3 3 0,3 1 0,1-1-35,0-2 0,0-1 1,0-3-1,0-1-139,0-2 0,0 0 0,0-2 0,0 1-101,0-2 0,0-4 260,0-2 0,1-5-16,3-2 0,-3-5 0,2-8 59,-1-2 1,-2-2-1,0-5 1,0-1-153,0 1 0,0-5 0,0-2 1,1-1-21,3 0 1,-2-1-1,6-5 1,0-1 31,2 1 1,3 1-1,0 2 1,4-1-1,-1 2 50,0 2 1,4 4 0,-3 7 258,0 4 0,3 1 0,-4 1 0,1 4 0,0 2 50,0 1 0,-2 3 0,3 0 0,-2 1-182,-2 2 1,2 0 0,-1 2-123,-2 1 1,-2 5 0,-3 5 0,-4 4-1,-3 0 1,-1 2 0,-1 0 0,-3 3 0,-5 1 18,-4 1 1,-5-1 109,-4 0 1,-1-1 0,1 0-1,0 0 1,-1-3 0,1-1-88,0-2 0,-1-1 0,2-4-95,3 0 0,-2-3 1,5-2-532,1-1 238,2-1 0,0-4 0,1 0 1</inkml:trace>
  <inkml:trace contextRef="#ctx0" brushRef="#br0" timeOffset="29932">1096-2917 8548,'-6'-11'584,"1"5"-546,5 1 1,0 6-46,0 3 0,-4-2 1,0 6-1,2 0-11,0 2 0,2 5 0,0 0 0,0 0 0,-1 1 38,-3 3 0,3-2 0,-3 2 0,3-1-32,1 0 0,-1 2 1,-1-5-1,-2-1-21,1 3 1,-2-5 0,2 3 29,0-3 0,2-4-31,1-1 0,0-5 7,0-2 1,0-5-1,0-7 1,1 1-137,3 0 1,2-5 0,5-3 27,0-2 0,2 2 0,1 1 0,2-3 33,1-4 1,2 5 0,2-2-1,-1 2 47,-2 2 0,-3 2 0,3 5 0,-2 0 0,-3 0 163,0 0 1,-2 4 0,0 4 221,0 1 1,-3 2-248,-1 0 0,0 5 0,0 3 0,-3 2-24,-3 1 0,-1 1 0,0 2 1,0 1-4,0-1 0,0 2 1,-1 0-1,-2 0-19,-1 0 0,-3 3 0,3-4 0,1-2-20,-2 0 0,2-3 0,-3-2-71,1 0 81,1-6-335,4 3 0,1-13 1,2-5 99,1-3 1,4 1 0,1-2-1,3-1 149,3 1 0,0 0 0,-4-3 0,1 2 1,-1 1 50,0 0 1,4 2 0,0-3 0,-2 2 58,0 2 1,-2 2 0,0 2 222,0 3 0,-1 0 1,-1 5-110,-1-2 0,-6 2 1,3 4-1,-1 3-77,-1 1 0,1 2 1,-4 3-1,0 1 0,0 2 1,0 2-1,0 2 0,0 0 1,0 1-1,0-1 110,0 2 1,-4-2-283,1 0 1,-2 0-1,2 2 122,0-2 0,-1-4 0,4 1-606,0-3 1,0-1 0,1-1-24,3-2 0,2 2 0,5-4 1</inkml:trace>
  <inkml:trace contextRef="#ctx0" brushRef="#br0" timeOffset="30557">1811-3006 8355,'-11'0'-1489,"0"0"977,5 0 792,1 0 1,10-4 0,2-1 0,3 0-1,1-1-58,0 0 1,6-2-1,0-4-133,0-3 0,5 1 0,-3-5 0,5 0 0,2-1-35,-1 1 0,3-6 0,1 3 0,1-2-73,0 1 0,-5-3 0,1-1 0,-4 3 0,-3 1-64,-4 5 1,-3-2 0,-2 5 77,-3 1 0,0 2 0,-5 1-10,2-1 0,-6 6 12,-5 2 0,-7 3 1,-2 1-1,-1 0-57,-3 0 0,-1 5 1,-2 4-1,1 3 72,0 3 0,-1 6 0,1 0 0,0 6 1,-1 1 53,1 3 0,3 1 0,2 2 0,1-2 30,2-2 1,3 2-1,2-2 1,3 1-30,1-1 0,1 1 0,4-4 1,0 1-49,0-1 1,0 0-1,2-2 1,0 1-38,2-1 1,3 0 0,-2 0 0,0 1 1,0-1 1,-1-2-1,-4-1-50,0-4 0,0 3 1,0-3-1,0 0 41,0 1 0,-1-5 0,-2 1 0,-2-3 7,-1-1 0,-1 0 1,-5 1-1,0-1 0,-3 0 0,1-4 0,-4 0 0,-2-2 0,-1-2 11,-2 2 0,1-4 0,0 3 0,-1-3-182,1-1 1,1 0 0,2-1 0,3-3-400,0-3 0,3-3 0,-3-1 1</inkml:trace>
  <inkml:trace contextRef="#ctx0" brushRef="#br0" timeOffset="30882">1744-2872 8355,'5'-10'-713,"3"1"671,2 2 0,1 0 1,1-1-1,2 0 355,1 0 0,5 1 0,-2 0-217,3-2 1,2 3 0,-1-1-1,2-2 1,1-1-83,1-1 1,3 3-1,-1 1-192,0-2 0,-3 0 0,1 1 0,-1 2 0,-1-1-418,-2 1 1,3 4 313,-6-2 1,-3-2 0,0 0 0</inkml:trace>
  <inkml:trace contextRef="#ctx0" brushRef="#br0" timeOffset="28438">1890-3498 8355,'-8'0'5,"1"0"1,3-4 0,-4 0 0,0 2 159,-2 1 0,2 1 0,1 0 1,-2 0 41,-1 0 1,-2 3 0,-2 2 0,-2 1-96,-1 3 0,-2 1 1,-5 1-1,-2 0-110,-3 1 1,-4 3 0,-2 1 0,-1 0-37,-1 0 0,-5 3 0,1-3 0,-1 0-9,1 0 0,-6 4 1,2-3-8,-1 1 0,4 2 0,2-4 1,1 0 5,3 0 1,3-1-1,3-4 1,4 0-25,2 0 1,3-3-1,1-2 1,3 0-1,1-1 30,2 0 0,2-1-82,0-4-175,6 0 0,8 0-53,9 0 1,1-1-1,7-2-100,1 0 0,1-6 0,1 3 0</inkml:trace>
  <inkml:trace contextRef="#ctx0" brushRef="#br0" timeOffset="27497">1923-3621 7697,'0'-11'-5,"0"-1"1,0 1 0,0 0 225,0 0 1,0 3 0,-1 2-1,-2 0-51,0 0 1,-1 2-1,3-2-512,-3 1 206,3 1 1,-3 5 102,8 3 1,2-3 0,5 3 0,0-1-6,0 0 1,6-1-1,0 1 1,2-2 16,-1-1 1,5 0 0,4 0 0,0 0 17,1 0 0,3 0 1,0 0-1,2 0-12,1 0 1,6 2 0,-7 0-23,2 2 1,1 0 0,0-4 0,1 0-13,-1 0 1,3 0 0,-2 0 0,0 0 24,2 0 1,-4 0 0,2 0-1,-2 0 1,-2 0 5,1 0 0,-1 0 1,1-2-1,-2 0 51,-2-2 0,6-3 1,-3 2-1,2 0 10,0 0 1,-2 1 0,0 3-1,-2-2-60,-1 0 1,-2-1 0,3 4 0,-2 0 0,-2 0-15,-2 0 1,2 0-1,-1 0 23,-1 0 0,0-4 0,0 0 1,1 2 0,0 1 0,-4 0 0,0-2 41,-4-1 0,3 1 0,-3 1 1,0 0-34,1-2 1,-5 0-1,1 3 1,-3-1-1,-1-2-56,0 1 1,1 2 0,-3 0-117,-1-3 86,2 3 108,-9-4 0,-1 5 0,-7 0 0,-5 0 79,-2 0 0,0 0 0,-5 1 0,-1 2-68,-1 0 1,-2 1 0,-2-3 0,-2 2 19,-2 1 0,-1 3 0,-5-2-150,-2 1 0,1-2 0,-4 2 0,1-1 58,-1-2 0,-2 2 0,-4-2 0,-2 0 0,2-2 33,-1-1 1,-2 0-1,1 0 1,2 0 15,-1 0 0,0 0 1,2 0-1,2 0-15,2 0 0,-1 0 0,4 0 0,2 0-30,1 0 0,-2 1 0,0 2 0,2 1 4,4-2 0,-1 3 0,2-1 27,-2-2 0,2 3 0,0-1 1,0 0 51,2 1 1,-5-4 0,5 3 0,-2-2-47,0 2 1,4-3 0,-4 4 0,-1-1-4,-1-1 0,2 2 0,2-2 0,-1 2 0,2 1-14,-1 3 1,-1-3-1,2 0 1,3-1 52,0-2 1,5 2 0,2-2-22,1 0 1,1-2 73,4-1 0,6 0 0,5-1-49,6-3 0,5 2 1,3-5-1,2 1-52,1 0 1,6 2-1,3-2 13,-1 1 1,3 0 0,3 3 0,4-3 0,4 0-2,0 0 0,-1 0 1,4 1 5,4-3 0,3 0 0,7 0 0,0-1 0,0 1 31,0 0 1,4-1 0,1-3-43,1 0 0,-3 1 1,5 1-1,0 2 1,1-1-1,-2 2 0,-2-4 0,-6 4 0,-3-2 2,-4 1 0,1 3 1,-5-2-1,-3 1-3,-1 3 1,-9-3 0,2 1 71,-5 1 0,-2 1 0,-5-1 0,-2 0-45,-4 0 1,-3 2-27,0 1-59,-6 0 1,-6 0 0,-9 0 0,-3 0-247,-3 0 0,0 4 0,2 1 0,0 0-37,-2 0 1,0-2-1,4-3 1</inkml:trace>
  <inkml:trace contextRef="#ctx0" brushRef="#br0" timeOffset="355451">6585-2358 8355,'-11'0'46,"5"-1"0,3-3 1,6-2-1,4-2 1,3 1 81,1-2 0,2 1 1,0-1-1,3 1-132,2 0 0,-3 1 1,2 1-1,0 1-959,1 3 1,-3-3 87,3 1 737,-4 0 0,2-6 0,-5-2 1</inkml:trace>
  <inkml:trace contextRef="#ctx0" brushRef="#br0" timeOffset="355224">6753-2839 8355,'-5'-6'156,"3"-4"1,-3 4-159,5-5 0,0 0 0,-1 1 0,-2 2 0,-4 6 0,0 3 0,-1 4 0,0 1 0,-2 3 0,-1 1 0,-1 1 0,1 1 0,1 2-681,3 1 717,-3 0 1,4 0 0,-4 0-1,1 0 22,2 1 1,3 0 0,-2 4 0,1-3 24,2-1 0,2 4 0,1-2 0,1 0-16,3 1 1,2-1-1,5 4-81,1-4 1,-1 2 0,1-4 0,2 2-97,1 1 0,1-1 0,-3 0 0,2 1-49,-1-1 1,-2 1 0,0-2 0,-1 0 0,-1 2-135,-3-2 0,2 4 0,-5-2 0,-2 1-227,-1-2 497,-1 3 1,0-8-1,0 3 1</inkml:trace>
  <inkml:trace contextRef="#ctx0" brushRef="#br0" timeOffset="355820">6965-2727 7900,'-7'0'63,"-1"0"379,6 0-174,-3 0 0,5-1-91,0-3 0,5 2 1,2-5-182,3 2 0,1 2 1,0 3-162,1 0 1,0 1 0,3 1 0,4 3 116,2 2 0,1 0 0,0 4 0,1 2-152,-1 2 1,0-3 0,0 3-1,-3-3-60,0 0 1,-2-1 0,3 0 0,-2-1 0,-2-1 62,-2-2 1,-2 0 0,-1 5 0</inkml:trace>
  <inkml:trace contextRef="#ctx0" brushRef="#br0" timeOffset="357927">6797-2772 8355,'7'-5'0,"-2"3"146,-5-6 0,0 5 1535,0-5-1553,0 6 1,0-2 0,0 8 0,-2 3-69,-1 3 1,1 5 0,-1 1 0,1 2-1,2 2-356,0 1 1,2 1 81,1 0 0,2 2 0,5 1 0,0 1-1,3-1 0,2-2 1,-1 0-1,4-1 2,-1 0 0,6 0 1,-2-4-1,5-2-16,2 0 1,1-4-1,2 0 1,0-3-1,3-2-511,2-1 647,1-1 0,-4-5 0,1 0 0</inkml:trace>
  <inkml:trace contextRef="#ctx0" brushRef="#br0" timeOffset="356118">7222-2805 8235,'-11'-6'554,"5"-4"0,-4 8 602,2-1-1142,3 1 1,0 4-1,5 1-245,0 5 1,0 2-1,0 2 1,2 2 21,1 1 1,-1 5 0,1-2 30,-1 3 0,-2 2 1,0-1-1,0-1 5,0-2 1,0 2-1,-2-2 1,0 1-92,-2-2 0,0 2 0,4-5 0,0 0 63,0 1 0,-4 1 0,-3 6 0</inkml:trace>
  <inkml:trace contextRef="#ctx0" brushRef="#br0" timeOffset="356421">7647-2738 8355,'-11'0'415,"0"0"0,3 0-325,1 0 0,4 1-121,0 3 1,1 2 0,2 5 12,0 0 0,0 1 0,0-1 0,0 0-56,0 0 1,4 4-1,0 1 1,-2 0-115,-1 1 1,-1-1 0,0-3 0,0 2 0,0-1-253,0-2 0,0 0 0,0-1 210,0 0 1,0 0-1,0 0 1</inkml:trace>
  <inkml:trace contextRef="#ctx0" brushRef="#br0" timeOffset="357109">7725-2928 8355,'-7'0'672,"-1"0"1,2-1 1105,-1-3-1624,2-2 1,5-2-314,0 1 1,1 4 0,3 1-199,3 4 0,-1 1 0,1 4 74,-2 2 0,3 1 1,-2 1-1,2 0-50,-1 0 1,1 1 0,3-1 214,0 0 0,0-5 0,1-2 0,0-3 0,2-1 26,1 0 1,1 0-1,-3-1 1,2-3 74,-1-3 0,2-3 0,-1-1 0,-1-1 5,-2 1 1,-4 0-1,-2 0 88,-1 0 1,-2 0 0,-3-1-1,0 1 208,0 0 0,0 4 0,-1-1-129,-3-1 0,-1-1 0,-3 0 53,0 3 0,5 1 0,-5 3 370,-1 0-491,4-1-115,1 4 0,4 5 0,0 2 0,1 3 0,2 1 1,4 1-1,4 0 1,0 3-38,0 4 1,-3-2 0,-1 2 0,2 0 26,1 3 0,1 1 1,0 2-1,0 1 1,0 0-168,1 2 1,-2-5 0,-2 3 147,0-2 0,-1 2 0,4 0-88,1-1 1,-5-2 0,-1-1 0,0-4 88,1-3 1,-5 1 0,2-1-1,-2-1 81,2-2 1,-3-1 0,2 1 25,-6-1 0,-2-4 0,-3-1 0,-1-1 0,-2-1 0,-4 0 0,-3 0 0,-1-1 0,-3 1 0,1 0 1,1-2 50,2-1 1,-1-1-256,-3 0 1,3 0 0,2 0-152,1 0 1,-4-3-1,2-2-66,1-1 0,-3 2 0,5-4 283,2 0 0,-5-2 0,1-1 0</inkml:trace>
  <inkml:trace contextRef="#ctx0" brushRef="#br0" timeOffset="357466">8105-3163 8355,'-10'-1'158,"3"-3"1,1-1 632,2-2 0,3 0-707,-3 4 1,4 2-1,4-3-125,3 3 1,7 1 0,1 1 0,0 1 20,1 2 1,1 6 0,6 0 0,-2 5-111,-3 2 1,4 2 0,-5 3-1,0 1-249,-2-1 1,-2 4 0,-2 1 213,0 2 0,-4-3 1,0 4-1,-2 1 0,-3 1-23,-1 2 0,-6-1 0,-2 0 138,-3-4 0,-2 4 1,-3-5-1,-4 1 1,-2-2-182,-1 0 0,-5-3 0,0 2 92,-1-2 1,-2 3 0,-4 2 0</inkml:trace>
  <inkml:trace contextRef="#ctx0" brushRef="#br0" timeOffset="359534">7982-2101 9135,'-6'-5'307,"2"-2"1,4 2-1,4 1 1,4 3-1,2 1 1,1 0-341,0 0 0,0 0 0,0 1 0,2 3 1,0 3-1,2 3 0,-1 1 0,0 1 1,-1-3-543,2-1 1,4 6 0,-4-4 0,0-1 230,1 0 1,-3-1 0,5 3 0,-2-1 0,-1-3 108,1-3 1,-4 2-1,5 0 1</inkml:trace>
  <inkml:trace contextRef="#ctx0" brushRef="#br0" timeOffset="359941">8329-2146 8355,'0'-7'1095,"0"0"-203,0 4-866,0-2 1,1 5-31,3 0 0,2 1 1,5 2-112,1 1 1,-3 4 0,0-2 0,-1 2-47,0-1 0,2 0 1,0 1-1,-1 0 0,-2-1-28,2-1 0,-3 3 0,0-4 0,-1 1 97,-2 3 0,-1 0 1,1-1-1,1 0 74,-2 0 0,-4 2 1,-3 2-1,-2 0 52,-1 3 1,-3-3-1,-3 3 1,-1-4-16,1-3 1,2 2 0,1-3 0,0 2-90,-1-2 0,1 0 0,0-5-221,0 2 0,0 0 0,-1-4-8,1 0 0,4 0 116,-1 0 0,6 0 0,-3 0 1</inkml:trace>
  <inkml:trace contextRef="#ctx0" brushRef="#br0" timeOffset="361248">8765-2101 9318,'0'11'-93,"0"-3"1,1-1 115,3 2 0,-2 2 0,5 3 1,-1 1-1,0-2-75,3 0 1,-3 2-1,1 0 1,1-2-291,-2 0 0,3-2 0,-4 0 72,1 0 1,-2 0 150,3 1 0,-3-5 147,3 0-36,-4-4 0,-6-7 0,-5-7 56,-1-1 1,0-2 0,-2 0 0,0-2 0,0-1 0,0-3-103,-1-1 0,1-2 57,0 1 1,4 0 0,-1-1 0,1 1 0,0 1 50,4 2 0,-2-1 0,1 5 0,2 2 192,0 0 0,2 2 118,0 0 0,2 1-308,1 3 0,3 0 0,6 5-103,-1-2 0,0 0 0,0 4 0,0 0 0,1 2 17,-1 1 1,-1 0-1,-2 4-217,0 2 0,-2 1 1,1 1-1,-2 2 0,-1 0 174,0 2 1,0 4 0,-4-4 0,-2 0 64,-1 1 1,-4-4 0,-3 3 0,2-2-123,0-2 1,2 0-1,-3 0-83,2 0 1,1-3 55,-2-1 0,-2-4 0,4 2 0</inkml:trace>
  <inkml:trace contextRef="#ctx0" brushRef="#br0" timeOffset="361249">8966-2246 8355,'6'-8'656,"-2"1"29,-8 4-526,3-2 1,-4 7-244,5 1 0,1 4 0,2 4 5,1 0 1,3 0-1,-2 0 1,1 1-45,3-1 1,-3 0 0,0 0-99,-1 0 1,3 0-109,-4 1 1,1-6 9,-2-2 325,-1 2 1,-2-12 90,-8 2 0,-1-7 0,2 2-21,3-5 1,-1 2-1,1-4 1,2 1-14,1 0 0,0-4 0,-2 3 1,-1 0 36,2 0 0,1 0 0,1 2 0,1-1 180,3 1 1,-2 2-253,5 1 0,-3 5 0,4 2-43,0 3 1,-1 1-1,0 0-73,2 0 1,1 5 0,1 1 0,-1 1-18,-3 1 1,3-1 0,-2 4 0,0 1 24,0-1 1,0 1 0,-3 2 91,2 1 1,-4 0 0,4-4-59,-2 0 1,0-4 11,-2 1-40,-2-1 1,4-2 0,-5-5 0,0-6-76,0-4 101,0-1 0,0-1 0,2-2 0,0-2 2,2-2 1,0 3-1,-4-2 1,1 0 29,3-1 0,-3 3 0,3-2 0,-2 1 118,2 2 1,-3 2 224,3 1-68,-3-1 1,0 6-193,3 2 1,-2 3 0,6 2 0,1 2-26,1 1 0,-1 4 1,0 1-1,-1 3 1,0 3 0,2 2 0,1-4 0,1 2-25,-1-1 1,-4-1-1,1 1 1,-1 1-84,-1-1 1,4-2 0,-3-1-222,-1 0 1,4-3-1,-3-2-342,3-1 0,6-1 0,2-4 1</inkml:trace>
  <inkml:trace contextRef="#ctx0" brushRef="#br0" timeOffset="361942">9391-2324 8355,'-11'-2'381,"0"0"1,1-3 0,1 0 1456,2 0-1535,4 1 1,-1 0-1,8 0 1,4-1-250,2 0 1,4-3-1,3 3 1,0 0-1,3-1-118,1 0 0,-2 2 0,-1-3 1,1-1-847,-2 2 0,4-3 0,-3 5 0,0 1 111,1-2 0,-5-1 0,2-6 1</inkml:trace>
  <inkml:trace contextRef="#ctx0" brushRef="#br0" timeOffset="361713">9592-2637 8355,'-6'-5'884,"-4"3"-164,9-8-574,-4 4 1,5-1 0,0-1-82,0 0 1,1-1 0,2 0 0,0 2-93,0-2 1,-1-1-1,1-1 1,1 0-1,-2-2-62,-1-2 0,-1 2 0,0-5 0,-1 1-23,-3 0 1,2 2-1,-6-3 1,0 2 50,-2 2 0,-5 2 1,-1 2-1,-2 3 120,-2 3 0,-1 3 0,-1 1 0,0 1 89,-1 3 0,2 2 0,1 6 0,3 3 110,1 4 1,2 3-1,7 4-264,3 4 1,3 2 0,1 2 0,1 1 23,3 2 0,3-2 0,7 2 0,2-2 30,1-2 1,-2-3-1,4 0 1,-1 0-1,1-2-57,0-2 0,-4 2 0,2-2 0,-1-3-175,-2-3 1,2 4-1,-1-4 1,-2 0-92,0 1 0,-2-4 1,2 1-1,-1-2-46,-1-3 1,5 4 0,-7-3 0,0-1-183,1-4 0,-4-1 1,0-3 255,-1 1 0,4 2 0,-3 3 0</inkml:trace>
  <inkml:trace contextRef="#ctx0" brushRef="#br0" timeOffset="195288">3656 761 8355,'-8'0'-1108,"1"0"1,1 1 1041,-2 3 0,0-1 0,3 4 0,-2 3 0,-1 2 47,-2 3 0,-1 0 0,-1-4 0</inkml:trace>
  <inkml:trace contextRef="#ctx0" brushRef="#br0" timeOffset="362539">9112-1654 8355,'-34'23'-102,"0"-6"1,6 0-1,2-3 339,2 1 0,7-4 1,2-5 1047,2-1-1006,7-1 1,8-4-1,9 0 1,7-1 70,7-3 0,5-2 0,6-6 0,4-3-327,3-4 1,-5 2 0,3-1 0,-5 1-1,-3 1-827,1 0 1,-6 1 0,0 3 0,-2 1-1540,0 0 1994,-5 5 1,0-9 0,-4 3 0</inkml:trace>
  <inkml:trace contextRef="#ctx0" brushRef="#br0" timeOffset="362253">8899-1631 8355,'8'0'392,"-1"-2"0,2 0 0,2-3 305,4-1 0,-2-3 0,7-5 0,1 0-355,1 0 0,6-4 1,-4 1-1,2-2-360,1 1 0,3 3 1,-3-2-1,2 0-373,2 4 1,-2-1-1,0 0 1,1-1-37,-1 2 1,2 2 0,-5 2-324,-1 1 1,-3 2-1,-2-2 1,-3 1-172,-1 2 1,-1 2 869,-3 3 0,-7 0 0,-7 1 1,-8 4 50,-7 6 0,-9 0 0,-3 5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07:02.092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314 1052 6000,'-6'0'424,"1"-1"0,5-2-187,0-5-138,0 3 1,0-1 176,0 2-66,0 3 70,0-4 19,0 5-190,0-5 1,0 4 61,0-4 45,0 5-136,5 0-78,-4 0 44,4 0 502,-5 0-524,0-5 81,0 4 1,0-6 211,0 4-271,-5 1 1,3-3 0,-6 5-66,-1 0 1,-1 0-52,-1 0 1,4 0 0,-1 0-1,0 0 0,1 0 1,0 2-1,-2 0 38,-1 2 0,-1 5 0,0-3 47,0 0 0,0 3 1,1-4-1,1 1 1,2 3 34,-2 0 0,3 3 0,-1-1-26,3 0 0,-4 0 0,4 0-37,2 1 0,1-5 1,1 1-1,1-1 1,1 0 11,2 1 1,4-4 0,-4 2-180,3-1 1,0 0 0,4-3 120,1 2 1,-1 0 0,0-4 0,0 0-1,0 0 1,-1-2 0,-1 0 0,-3-3 0,-1-1-1,-1-3 1,-1-2 0,1-3 0,0-1 0,0 2-1,-1 0 1,1 3-151,1 3 1,-4-3 279,3 2 1,-3 2-1,1 0 374,1 1-248,-1 1-155,2 4 0,-4 2 0,0 1 0,2 5-49,1 2 0,0-3 0,3 1 1,0 0-27,1 2 0,-4 1 0,3 1-13,-1-1 0,3 0 1,-3 0-1,1 0-1,3 1 1,-3-5 0,1-1 0,2-1-54,1-2 0,1-2 0,0-1 1,1 0-39,-1 0 0,1 0 0,2-1 0,1-3 44,-2-4 1,-1-1 0,-4-4 0,0-1 0,0-2 14,2-1 1,-2-2 0,-2-3 29,-1-1 1,3-3 0,-4 0-1,1 1 1,0 2 105,-2 0 0,-2 2 0,-1 1 0,0 3 481,0 1 0,0 1 510,0 4-866,-5 0 1,3 4-171,-6 4 1,6 6 0,-2 5-58,3 2 1,1 1-1,0 1 1,1 2 0,2 2-87,0 2 1,2-1-1,-2 3 81,0-1 1,2-1-1,-2 3 1,1-1-1,-1-2 1,2-2 0,-3-1 1,1-4-1,0 0 0,-1 0-136,2 0 1,1 1-49,-1-1 0,2-1 117,5-3 1,0-3-1,0-7 1,1-3 6,-1-4 1,-1 0-1,-2-8 1,0-2-48,1-1 0,-1-2 186,0 1 1,0-4 0,-3 0-1,0 0 14,0-2 1,0 5 0,-2-2 0,0 4 0,0 3 0,-2 2 430,-1 2 0,0 2 559,0 1-787,0 5 0,-1 1-213,-3 5 1,2 5 0,-4 2-1,1 3-48,2 1 1,-2 5-1,1 2 1,2 0-13,1 1 1,1 0-1,0 3 1,0 0 54,0 1 1,0-2 0,0-1-1,0-3 3,0-1 0,0 1 0,0-4 1,0 2 0,0 0 0,1-5-211,3-3 1,-2 2 0,6-4 0,0 0-1,2 0-410,1-2 0,4-2 173,0-1 0,10 5 0,-1 1 0</inkml:trace>
  <inkml:trace contextRef="#ctx0" brushRef="#br0" timeOffset="1068">1030 997 8355,'-12'-2'2175,"1"-1"-1626,5 1 0,-3-4-957,6 2-734,-1 3 558,4-4 2878,0 5-2395,5 0 1,-3 0 0,4 1 0,-1 3 0,-1 4 0,0 3 0,0 2 0,-2 2 0,1 0-14,0 1 0,-1-3 0,3 2 0,-2-3 47,1-1 1,5-1 0,-2-2 59,3-4 1,1-3-1,0-1 14,1 0 1,-1-4-1,0-2 1,0-3-120,0-3 1,0-2-1,1 2 1,-1-2 0,0-1 1,-4 0 0,1 4 0,-1-2 0,1 0-33,-1-2 0,-1 0 0,2 4 126,-4 0 0,-2 4 0,1 2 245,0 0 0,1 5-73,-4 0 1,0 2 0,0 5 0,0 3-24,0 4 0,0-1 1,0 5-1,0-1-78,0 1 1,1 0 0,2 5-63,1-1 1,-1 2-1,-3 1 1,2 2-106,1 1 1,-2-1 0,3 2 0,-3 2-49,-1 2 1,2-3 0,0-1 0,2 1-1,-2-1 5,0-3 1,-1 1 0,1-1 0,2-2 100,-1-4 0,-2-3 0,-1-3 129,0 1 0,0 0 1,-1-5 201,-3-3 0,1 2 1,-4-5-107,-2-2 1,-1-1-1,-2-1 1,-2 0 57,-1 0 1,-5-1 0,3-3-264,0-3 1,-4 1 0,2-2 0,-1 1-39,1 1 0,0-4 0,2 2 1,0 0-70,-3 0 1,3-2 0,-1 4 0,1-2 0,1 2-145,0 1 0,1-2 1,2 2-1,0 0-77,-2 0 0,0 1 0,4 4 0,-1-1 6,1-3 0,-5 3 0,-1-4 1</inkml:trace>
  <inkml:trace contextRef="#ctx0" brushRef="#br0" timeOffset="12020">-401 1634 7416,'-12'0'266,"6"0"0,0 0-43,2 0-138,3 0 50,-4 0-179,5 0 0,4 1 1,-1 3 21,0 4 0,-1-2 13,2 1 1,-3 1 0,4 2 0,-1-2 44,0 0 0,1-1 1,-2 5-1,4-1 38,-1 0 1,0-4 0,-2 0 0,2-1-30,0 0 1,3-2 0,-4 3 0,1 1-1,3-1-18,1 1 0,-3-5 0,1 5-23,0 0 0,2 2 1,0 2 23,-2-1 0,2-1 1,-4-2-51,0 0 0,4-1 0,-4 5 0,2-1 39,-1 0 1,1 0-1,3 0 1,0 2 15,0 2 1,0-3-1,0 3 1,1-3-11,-1 0 1,0-1 0,0 0 0,0 0 0,1 0-10,-1 1 1,0-1-1,0 0 1,0 0 0,0 0-23,1 1 1,-1-5 0,-1 0 6,-3 2 0,3 0 1,-4 0-1,2-2-5,-1 2 1,-3-1-1,2 1 1,0-3 12,1-1 0,-4 4 1,4-2-2,-2 3 1,2-2-3,-3-1 0,1-3 15,-2 3-429,4 1-478,-1-2-328,-1-1 938,-5-5 1,-5 0 0,-1 0 0</inkml:trace>
  <inkml:trace contextRef="#ctx0" brushRef="#br0" timeOffset="14150">1164 2138 8355,'0'-11'108,"0"-1"1,1 1-1,3 0 326,3 0 1,-1 3 0,2 2 128,0 1-534,-3 1-42,0 4 0,-13 5 0,-5 2-36,-3-1 1,-3 4 0,-3-4 0,0 1 83,-1 1 1,0-2-1,-2 3-74,-1-2 0,-4 1 0,4 2 0,0-2 36,-1 0 0,3-1 0,-3 3 1,1-1 36,-1-2 0,1 1 1,5 2-1,1-2 1,3-1-5,1-2 0,-3 3 0,4-1 0,2 0-4,0 0 0,2-3 1,0 2 4,0-1-40,4 4 1,3-6 72,4 4 1,4-4-25,4 0 1,6-1 0,2-2 0,1 1-26,3 2 1,1-1 0,1 1-1,1 0-20,-1 1 0,6-3 1,1 4-1,4-1-12,0-1 0,2 5 0,1-3 0,1 0 0,-1 1 0,0-1 0,0 1 0,2-1 0,-2 1 0,-3-1 0,-2 0 0,-3-1 0,-4 0 0,-3-1 1,-1 1-1,-2 0-789,-3 0 584,-8-1 1,3-1-231,-3 1 512,-2-1 1,-1 4-1,-8-4 1,-3 2 19,-3-1 0,-2 1 1,-3 1-1,-4 2-55,-2 1 0,-4-1 0,-2 0 0,-4 1 0,0-1 0,-2 0 0,-3 1 0,-1 3 0,1 0 28,1 0 1,-2 1 0,0-1 0,2-1-8,4-3 0,-4 3 0,5-2 0,3 2-2,2 1 1,3 0 0,-1 0 0,2-1-21,3-2 1,0 1 0,6-1-1,-1 2-55,4 1 0,0-1 1,-1-1-52,2-2 1,2 1-1,4 3 44,-2 0 0,0-4 1,4 1 23,0 1 1,0-3 0,2 1 66,1 2 1,4-4 0,4-1 0,1-3 129,3-1 1,2 0 0,6 0-1,-1 0-45,0 0 0,6 0 0,0 0 0,3 1 30,3 3 1,-7-3 0,6 3-1,-5-3-83,-3-1 0,2 0 0,-1 0-291,-1 0 1,-4 4 0,-1 0 0,1-2-65,-1-1 1,-4 1-1,2 0 1,-1 2 112,1-2 1,-5 1-1,2-1 1,-1 2 68,1-2 1,-3 0 0,3-2 0,-4 1-289,-3 3 209,2-3 0,-9 5 50,3-2 1,-4-3-1,-3 4 1,-2-1-127,-1 0 0,2-1 1,-2-1-182,1 1 1,0 0 154,1 4 0,3-4 0,-4 2 0</inkml:trace>
  <inkml:trace contextRef="#ctx0" brushRef="#br0" timeOffset="12680">158 2138 8355,'6'-2'0,"-1"0"-343,0-2 0,-4-1 0,3 2 664,-3-5 1,0 3-148,3 1 1,-3 2 1148,3-2-414,-3 3-680,-1-4 0,1 5-89,3 0 0,2 5-56,5 2 0,-3 0 0,-1 0-93,2 2 1,-3 1 0,0 1 0,-1 1-46,-2 3 0,-1-2 0,1 3 1,1-1-29,-2 0 0,1 3 1,-1-3 68,2-1 1,1 2 0,-3-1-1,2-1 2,-2-2 0,3 3 0,-1 0 0,0-1-32,1-2 1,-4-1 0,3 0 0,-2 1-93,2-1 0,-3 0 0,3 0 93,-3 0 0,-1 1-28,0-1 0,-1-1 86,-3-3 0,3-1 0,-4-3 1,0 1 25,-2-2 0,0-1 0,0-1 0,-2 0 0,-1 0-24,-1 0 1,-4 0 0,0 0-1,2 0-15,0 0 1,-3 0-41,-3 0 0,3 0 1,0 0-1,1 0 33,0 0 1,-3 0 0,2 0 0,-1 0-1,1 0 1,1 0-1,4 0 1,0 0 0,0 0-12,0 0 0,-1 0 0,3-1 0,0-1-156,1-2 0,5 0-418,-5 4 0,4 0-166,-3 0 0,0 5 0,-5 1 0</inkml:trace>
  <inkml:trace contextRef="#ctx0" brushRef="#br0" timeOffset="15344">616 3245 8355,'7'0'-1393,"1"0"2434,-6 0-107,3 0-281,-5 0 1,-5 0-497,-2 0 1,-3 0-127,-1 0 1,0-1 0,-1-1 0,1-2-33,0 1 0,0 2 0,0 1 0,-1 0-19,1 0 1,-1 0-1,-2 1 1,-1 2 8,2 1 1,0 1 0,2-3 0,0 3 5,0 1 1,-1-3 0,3 2 0,0-2-4,1 1 0,5 5-61,-5-2 1,6 3-17,-2 1 0,4-1 0,2-1-45,2-1 0,5-5 0,-2 3 1,3-1-1,1-2 0,-3-1 0,-1 1 1,2 1-30,1-2 0,1-1 0,0-1 0,1-1 0,-1-1 84,0-2 0,-4-1 0,0 1 0,-1-3 80,0-3 1,-4 2 0,2 1 0,-1-2-42,0-1 1,-1-1-1,1 0 192,-1 0 1,-2 3 506,0 1-427,5-1-254,-4 2 1,4 2 46,-5 8 0,0-1 0,0 4 0,0 2-76,0 1 1,4 1 0,0 0 0,1 0 34,0 0 0,3 1 0,-3-1 1,0 0-51,0 0 1,2 0 0,-2-1 0,0-1-142,0-2 1,4-3 0,-2 2 0,3-1-222,1-2 0,1-2 87,-1-1 1,5-5-1,1-1 1</inkml:trace>
  <inkml:trace contextRef="#ctx0" brushRef="#br0" timeOffset="15787">839 3100 8355,'-6'-11'781,"0"4"1,4 2 305,-2 0-1135,0 4 0,4-2-28,0 6 1,0 3-1,0 6-12,0-1 1,0 0 0,1 0-1,2 2 1,1 0-56,-2 2 0,3 4 0,0-3 0,0 0 15,0 0 0,-1 4 0,-4-2 0,0 0-99,0 1 0,3-5 0,1 1 0,-1-3-136,-2-1 1,-1 0 0,0 1 4,0-1 0,5 0 0,1 0 0</inkml:trace>
  <inkml:trace contextRef="#ctx0" brushRef="#br0" timeOffset="16111">974 3077 8355,'-12'-5'614,"5"4"-355,0-2 1,4 0 1705,-1-1-1538,-2 3-593,5-4 0,-3 6 1,7 3-1,2 4-78,1 1 0,-2 3 0,2-1 1,-1 1 15,-3 3 0,3-1 1,-1 3-1,-2 1 119,0-1 1,1 2-1,1 2 1,-1-1-8,-2-2 0,-1 1 1,0 2-1,0-1-126,0-1 1,-1-6 0,-2 4-863,-1-1 886,1 1 0,3 1 0,0-2 0</inkml:trace>
  <inkml:trace contextRef="#ctx0" brushRef="#br0" timeOffset="16796">1343 3212 8355,'-12'0'261,"6"0"0,-4 0 30,3 0 0,1 0 0,-2 1 0,1 3-30,0 3 1,-1 3 0,3 1-345,-1 0 0,2 1 0,-2-1 0,-1 0-69,1 0 1,0 0 0,-3 2 7,2 2 1,1-3 0,-3 3 0,1-2-49,0-2 0,2 0 0,-2 0 0,1 0-172,0 0 0,-2 1 1,1-1-1,-2 0-872,-1 0 1167,5-5 1,-4 4-1,4-3 1</inkml:trace>
  <inkml:trace contextRef="#ctx0" brushRef="#br0" timeOffset="16460">1141 3201 8355,'7'0'550,"-3"0"0,-2 0 0,0 1-412,2 3 1,1-2 0,-3 5 0,3 2-123,2 1 0,-4 1 0,5 0 1,-1 1-292,-1-1 1,4 0-1,-2 0 93,2 0 1,-3 1-1,1-1 1,0 0-80,2 0 0,1 0 0,1 1 0,-1-1 38,0 0 0,0-4-240,0 1 0,1-1 0,-1 4 1</inkml:trace>
  <inkml:trace contextRef="#ctx0" brushRef="#br0" timeOffset="18130">1588 2775 8355,'-11'-5'301,"5"-1"0,4-5 88,4 0 0,4 3 1,7 1-1,3-2 1,5-1-55,4-1 0,7 0 1,0 0-1,3 1-459,-2 2 0,0 0 0,-4 4 0,-1 1-1160,-2 2 0,2-3 422,-2 1 0,0-6 0,-4 3 1</inkml:trace>
  <inkml:trace contextRef="#ctx0" brushRef="#br0" timeOffset="17793">1767 2552 7923,'-6'0'59,"1"0"0,6 0 0,3 0 1,4-2-1,3-1 0,2-5 1,4-3-1,0-3 0,2-1 0,-1 1 1,0-1-1,-2 0 0,-3 0 1,0 0-1,-2 0 0,-1 0 1,-1 0-1,-3-1 0,0 0-918,0 0 872,-3 1 0,2 0 0,-5-1-5,0-2 0,-1 1 0,-3-3 1,-4 3 29,-2 0 1,-1 2-1,0 4 1,-1 0 0,-2 1-6,-1 3 1,0 2 0,4 5 0,0 0 205,0 0 0,-1 1 1,3 4-1,0 5-144,1 4 1,6 9-1,-3 1 1,1 4-55,0 7 1,1 0-1,3 7 1,0 2 9,0-1 0,0 8 0,0-7 0,0-1-149,0-1 0,0-5 0,0 0 0,1-2-159,3-2 1,-3 0 0,4-2-41,0-2 1,-3-4 0,5 1-1,-2-2-188,-3-2 1,4 0-1,0-3 294,1 0 0,3-5 0,-4 2 0</inkml:trace>
  <inkml:trace contextRef="#ctx0" brushRef="#br0" timeOffset="18443">2382 2227 9261,'0'-11'0,"1"1"0,2 1 769,1 2-432,-1 4 1,-3-7-268,0 3 1,-1 2 0,-3 3-236,-3 4 0,-4 1 0,-3 4 1,-2 2 61,-1 1 1,2 5-1,-4-1-114,-1 0 0,3 2 1,-1 0-1,2 2 171,3 2 1,-4 1 0,3 1 0,0 1 118,1-1 0,6 2 0,1 0 0,1 4 36,2 0 1,2-3-1,1 1 1,0-2-1,0-2-127,0 1 0,5-2 1,3-1-1,1-3-321,3-1 1,3-1 0,1-4 0,0 1-308,0-1 0,9 0 0,-2 0 1</inkml:trace>
  <inkml:trace contextRef="#ctx0" brushRef="#br0" timeOffset="18994">2785 2306 8355,'0'-8'28,"0"1"0,-5 0 396,-3 0 1,2-2 66,-1 5 1,3 1-379,-4 3 0,6 1 1,-3 1-1,1 3-93,1 2 0,-5 0 1,3 6-1,0 0-133,0 2 0,-4 5 0,2-1 8,-3 2 0,-1 1 1,0 1-1,0-1-35,-1 0 1,1 1 0,0-2 0,0-1-32,0-2 1,-1-4 0,3 1 0,0-3 0,1 0-483,0-1 1,3 0 259,1 0 0,-2 0 0,0 1 0</inkml:trace>
  <inkml:trace contextRef="#ctx0" brushRef="#br0" timeOffset="18710">2505 2406 8626,'-6'-11'2585,"1"5"-2414,5-4 1,5 9-1,2-3 1,3 3-250,2 1 0,0 0 0,2 1-64,1 3 0,1-2 1,-3 6-1,4-1 1,0 0 127,3 1 0,-4-1 1,-1 5-417,-3-1 1,-1-3-1,1 2 1,-1 3-1,0-1-264,0 1 1,-5-2-1,-2 1 456,-3 3 0,4-2 0,2 3 1</inkml:trace>
  <inkml:trace contextRef="#ctx0" brushRef="#br0" timeOffset="19260">2964 2518 8355,'-7'0'673,"1"0"-326,2 0 1,2 0-145,-6 0 1,6 1 0,-3 2 0,1 2-359,1 1 1,-2 1 0,2 5 0,-1-1 2,2 0 0,1-4 0,-1 1 1,0 1-154,-2 1 0,0 1 0,4 0-124,0 0 0,-1-3 1,-1-1-552,-2 2 880,0 1 0,-1-4 0,-1-1 1</inkml:trace>
  <inkml:trace contextRef="#ctx0" brushRef="#br0" timeOffset="19937">3142 2350 10230,'2'-10'1116,"1"3"1,-1 1-1219,1 2 1,-1 4 0,-2 0-1,1 6 1,1 5 0,2 3-1,-1 2 1,-2 0 0,-1 2-1,0-2 1,0 0-904,0-2 1,0-2 823,0-1 1,5 1 99,2-1 1,3-1 0,1-3 0,1-3 0,0-3-1,3-1 1,-3 0-1,3 0 7,-2 0 1,-2-5-1,0-2 1,0-3 130,0-1 1,-1-1 0,-1 1-1,-2-1 75,2-3 1,-3 2 0,1-2-1,-1 3 138,0 1 0,-2 0 0,2-1 240,-1 1 1,-1 4 71,-4-1-510,0 6 1,0-2-73,0 8 1,0 3 0,0 7 0,0 2 0,0 0-17,0 0 1,0 4-1,0 0 1,-2 4-117,-1 2 0,1 0 0,-1-2 0,0 1-37,-1 1 0,2 3 0,-4-2 0,1-3-81,2 0 0,1-2 1,-1 1-1,0-2 50,0-2 0,2 1 0,1-6 0,0 0 109,0-1 1,-1-2 109,-3 0 0,1-5 0,-4-2 0,-2-3 667,-1-1 1,-5 0-497,1 0 1,-3-4 0,2-1-1,-2 0 1,-2 0-174,1 3 1,-1-4-1,-3 0 1,-1-1-1,1 2-545,0 0 0,3 3 0,2-4 150,1 1 1,-3-4 0,4 3-162,1 0 0,2-9 0,1 2 0</inkml:trace>
  <inkml:trace contextRef="#ctx0" brushRef="#br0" timeOffset="20310">3567 2127 8355,'-6'-12'1115,"1"5"-525,5-1 1,1 5 0,3-4 0,4 2 47,1 3 0,3-3 0,0 0-594,3-1 0,-1 3 1,4 0-1,2 1 0,1 2 148,2 0 1,-5 5 0,0 3-462,-2 2 0,-1 6 0,-4 3 0,0 3 0,-1 4-227,-3 4 1,2 3 0,-5 3 0,-2 3 285,0 1 1,-11 1-1,-2 2 1,-3 0 104,-2-2 0,-1-4 0,-6 3 1,1-3-1,-1-3-3,1-3 0,0-3 1,-1 2-1,0-4 37,-3-2 0,6-6 0,-3 0-75,2-2 1,0-1 0,-1-4-290,-1 0 0,4-1 1,-3-1-1,-1-2 0,-2-4 0,3 2 0</inkml:trace>
  <inkml:trace contextRef="#ctx0" brushRef="#br0">571 69 8355,'6'-5'-111,"4"4"0,-8-6 1,3 5-1,-2-3 15,1-1 0,1 3 1,-3-2-1,3 0 630,2-2 0,-4 0 75,5 0-119,-6 5-800,3-3 76,-5 5 260,0 0-25,-5 0 1,3 0 0,-6 1 0,0 1 5,-2 2 1,-1 1 0,-2-3-4,-2 2 0,-2 4 0,-6-3 0,1 0 0,0 1 12,-1 0 0,0 0 0,-2 3 12,-1-1 1,0-5 0,3 3 0,1 1 0,0-1-23,-1 3 1,2-3 0,1 1 0,2 1 36,-2-2 0,0 4 0,0-4 0,3 2 44,1-1 0,1-1 0,3 3 0,1-3 158,0-1-155,0 4 0,1-3 0,2 5 97,5 1-196,2-6 1,1 4 0,1-4 22,2 0 1,4 0 0,4-3 0,0 2 17,0 1 0,0-3 1,1 2-1,0-2 10,3 1 0,-1 4 0,4-5 0,2 0 0,1-2 12,2-1 1,0 4-1,2-1 1,2 0-39,2-2 0,1 0 0,3 2 0,0 1-33,-4-2 1,2 3 0,-3-1 0,-1 0-78,0 1 1,0-3 0,-5 4-38,0-1 0,-3 3 1,-1-3-1,1 0 14,-1 0 0,-2-2 1,-5-1-1,0 0-52,0 2 1,0 0 0,-1-3-217,-2 3 360,2-3 0,-9 5 0,1-3 0,-4 2-7,-6 1 1,-5-2 0,-3 2 52,-2-1 0,-4 3 0,-7 0 0,-2 1 0,-3-1-11,-1 0 0,-1-1 0,-2 3 0,-1-1 12,-1-2 1,-2 0 0,4 1 0,1 0 113,-1 1 1,7-3 0,-3 0-101,2-1 0,4 2 0,2-2 0,4 2 62,3 1 1,0-1-1,4 0 1,1 1-13,2-2 1,0 4-1,2-3-35,3 3 0,2 1 0,5 1 11,0-1 1,0 0 0,1-1 42,3-3 0,-2 2 1,6-4-1,1 0 13,1 0 1,1 0 0,0-3 0,1 2-6,3-1 1,3-2-1,4-1 1,2 0-84,2 0 0,2 0 0,6 0 0,-1-1 77,1-3 0,3 3 0,0-4-196,-1 0 1,-5 4 0,-2-3 0,0 3-63,-1 1 0,-2 0 0,3 0 0,-2 0 24,-2 0 1,-1-2-1,-2 0 1,0-2 0,-1 2-103,-2 0 1,1 2 0,-5 0 0,-2 0-45,0 0 0,-2 0 0,0 0-108,0 0 0,-4 2 0,-2 0-62,0 2 1,-4 1 0,4-3 203,0 2 0,1 5 0,5-3 1</inkml:trace>
  <inkml:trace contextRef="#ctx0" brushRef="#br0" timeOffset="2333">1275 438 8355,'-6'-5'500,"1"3"0,7-5-31,1-2 1,3 4-1,6 0 1,-1 1-700,0 0 1,4 1 0,1 3-1,1 0-543,3 0 0,1 0 0,3 0-356,2 0 845,-2 0 1,8-5 0,-3-2 0</inkml:trace>
  <inkml:trace contextRef="#ctx0" brushRef="#br0" timeOffset="2101">1443 349 8596,'-11'-1'0,"0"-2"0,1-2 1571,2-1-1022,3 3 1,5-7-370,0 3 0,2 1 0,1 0 1,5-1-122,2 1 1,6-1 0,3-5 0,2 1-75,1 0 1,0-1 0,2-2 0,1-1-327,1 1 1,0-3 0,-4-1-5,1 1 1,-2-4 0,-3 2 0,-3-1 31,-2 2 1,-3-4-1,-2 4 1,-1-2 133,-2 1 1,-2-1-1,-4 7 1,-4 1-1,-5 5 58,-3 2 0,-9 1 0,1 5 0,-5 3 363,-2 4 0,-2 3 1,-4 4-1,2 2-26,2 1 1,3 6 0,5 0-1,0 4 22,4 3 1,-1 1 0,7 0 0,3-1-125,3-1 0,2 0 1,4 4-1,0-2-59,0-2 1,4 4 0,1-2-19,1 4 0,0-2 0,3-4 1,-2-1-103,2 0 0,-3 2 1,2-5-1,-1-1-152,-1-1 0,4-5 0,-3-2 0,0-1 0,-1-1-407,-1 1 1,0-7 0,-2 2 183,0-1 0,6-5 0,-3 0 1</inkml:trace>
  <inkml:trace contextRef="#ctx0" brushRef="#br0" timeOffset="2657">2114 125 8355,'0'-11'752,"-1"-1"-1066,-3 1 1435,3 0 1,-5 4 0,2 0-908,-4 2 1,2 2 0,-1 3 0,-2 1 0,-1 3-387,-1 3 0,0 3 0,-1 1 0,1 2-102,0 2 1,-1-2-1,-2 6 1,-1 1 76,1 1 0,2 3 0,1 1 1,0 1 51,0-1 1,3 2 0,2-1 0,1 0 78,2 2 1,2-5 0,1 3-1,0-3-111,0-5 1,1 2-1,3-3-98,4 0 0,3-3 0,4-1 0,3-3-246,3-2 1,-1-2 165,3 2 0,-3 1 0,7-2 1</inkml:trace>
  <inkml:trace contextRef="#ctx0" brushRef="#br0" timeOffset="3167">2572 203 8355,'-7'0'652,"-1"0"0,1 0 0,-4 0-350,0 0 1,-1 1-1,1 3-153,0 4 0,-4-1 1,0 3-1,2 4-101,0 2 1,2-1 0,0 4 0,1 0-201,2 3 1,-2 0-1,4 0 1,-1 1 0,1-2-163,1-2 1,-3 1 0,3-4 0,0 0-294,0 0 1,-2-1-1,3-4 1,2 0 146,0 1 0,-3-1 0,-1 0 0</inkml:trace>
  <inkml:trace contextRef="#ctx0" brushRef="#br0" timeOffset="2900">2293 293 8631,'-11'0'0,"-1"0"229,1 0 541,5 0 1,0-1-515,2-3 1,4 3 0,0-3-1,6 3 1,4 1 0,3 0 0,0 0-1,3 1 1,2 1-473,2 2 1,-3 5 0,2-2 0,-1 2-235,0-2 0,2 7 0,-4-3 1,0 2-56,0-1 0,4 1 0,-3 0 0,1 2-70,-3-1 1,2 3 0,0 1 0</inkml:trace>
  <inkml:trace contextRef="#ctx0" brushRef="#br0" timeOffset="3426">2885 461 10857,'-6'7'426,"2"1"0,2-1-473,-2-1 0,3 4 0,-4-2-282,0 2 0,4 1 0,-4 0-48,0 0 1,2 1-1,-3-1 1,0-1-539,0-3 1,2 3 536,-3-2 0,-1 2 0,-3 1 0</inkml:trace>
  <inkml:trace contextRef="#ctx0" brushRef="#br0" timeOffset="4065">3031 259 9098,'0'-7'1138,"-2"1"0,0-1 1345,-2 1-2226,0 4-359,0-3 1,2 10-1,-1 2-317,1 3 1,6 1 0,1 2 0,1-1 139,3-1 0,1 3 0,1-7-178,0 3 1,0 0 0,1-2 0,-1-3 55,0 0 1,0-4 0,0 3 0,0-3 280,1-1 1,-1-5 0,0-2 0,0-3 0,0-2 166,1 1 1,-3 0 0,0 0 0,-1 0 9,0-1 0,-1 0 1,0-2 124,2-1 1,-3 2-1,0 4 1164,-1 1-862,-1 6 0,-4-2-308,0 8 0,-4 3 0,0 8 0,1 4-51,-2 2 1,3 3 0,-3 1 0,2 3-104,-1 5 0,0-6 1,4 8-1,0 0-135,0 1 0,0-1 0,1-3 0,2 3 0,2-1-198,1-3 1,-2 0-1,2-5 1,-1-1 124,-2-1 1,-1-6 0,1 0 183,0-2 1,1-1 0,-5-5 314,-3-3 0,2-2 1,-6-5-1,-1 0 346,-1 0 1,-1-5 0,-1-1-514,-3 0 1,1-4 0,-4 2 0,-2-2-235,-1-1 1,1-4-1,-1 0 1,-3 2-66,0 0 1,1-2 0,0 0 0,2 2-1,1 0-357,2 2 1,3 1 0,-2 1 0,0 2 0,4-1 0,0 1-328,2-1 0,0 1 0,0-4 0</inkml:trace>
  <inkml:trace contextRef="#ctx0" brushRef="#br0" timeOffset="4417">3567 2 8355,'0'-12'3216,"0"5"-2940,0-1 0,2 6 0,0-3 87,2 0 1,1 4-1,-2-3 1,5 3 0,2 1-1,1 0-259,0 0 1,2 0 0,1 1-1,5 3-248,2 3 0,-1 8 1,0 3-1,1 1 0,-2 4 28,-2 4 0,-2 4 1,-4 3-1,-1 1-139,-2 2 0,-3-1 0,-5 5 0,-3 2 0,-4 1 1,-8 4-1,-5 0 0,-4 0 0,-1-4 0,-1-2 0,0-5 1,1-4-1,1-1 0,0-4 0,0-2-1733,4-4 1846,-2 0 0,1-10 0,-5 3-307,1-2 100,1 3 0,-3-4 0,-1 5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13:52.740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322 45 8355,'0'-8'-71,"1"1"296,3-2 66,-3-1 1,3 4-205,-8 2 1,-2 3 0,-5 1 0,0 0-1,0 0-83,-1 0 1,1 4 0,1 1 0,2 0-1,0 0-86,-1-3 0,0 1 1,-3-1 118,1 2 0,0 1 0,0-3 122,0 2 1,-1 0-49,2-4 1,3 0 0,-1 0-101,0 0 0,1 4 1,0 1-120,-2 1 0,-1-3 0,-1 5 43,0 1 0,0-3 1,0 0 11,0-1 1,3 0 100,1-1 73,4-3 1,-3 4 20,2-5 0,3 1 224,-3 3 1,4-2-201,4 6 1,-3-1-1,4 3-60,0-2 1,-4 2-1,3-3 1,-3 3 0,1 1 0,0 0-263,2 1 0,1-1 103,-2 0 0,0 0 0,3 0 78,-1 0 1,3-3-1,-3-1 1,0 2-1,1 1 61,0 1 0,-2 0 0,3 0 0,1 1-66,-2-1 0,-1 0 0,-4 0 0,1 0-11,2 1 0,0 2 0,-4 1 1,1-1 18,3-2 0,-3 0 0,3-1 0,-3 0-40,-1 0 0,1 0 0,2 1 0,1-1-2,-2 0 0,1 1 1,-1 2-1,1 1 1,-1-1 4,-1-2 1,3-1 4,0 0 0,0 1 1,-4-1-1,1 0 3,3 0 1,-3 0-1,3 0 0,-3 1 0,-1-1 0,0 0 0,0 0-2,0 0 0,0 0 0,0 1-29,0-1 0,0 0 0,0 0 8,0 0 0,0 1 0,0-1 0,0 0 11,0 0 1,0-3-1,0-1 16,0 2 1,0 1-1,0 1 1,0 0 1,0 0 0,0 0 1,0 1-1,0-1-2,0 0 0,0 0 1,0 0-1,0 0 0,0 1 0,0-1 0,0 0-25,0 0 1,0 0-1,0 1 1,0-1-17,0 0 0,0 0 1,0 0-1,0 0 1,0 1 12,0-1 1,0 0 20,0 0 1,0 0-1,0 0-11,0 1 0,1-1 0,2 0 41,0 0 0,1 0 1,-4 1-33,0-1 1,0 0 0,0 0-14,0 0 0,0 0 0,0 1 0,1-1 9,3 0 1,-3 0-54,3 0 0,-2 1 0,1-1 0,2 0 48,1 0 0,-2 0 1,2 0-1,-1 1 13,-3-1 1,3-4 0,0 1 0,0 0 2,0 2 1,-1 2-1,-3-3 1,2 0-1,1-1 25,-2 0 0,-1 2-24,-1 1 1,2 1-1,0-1 1,2 0 0,-1 0 7,-3 0 1,2-3-1,0-1-10,2 2 0,0-3 0,-3 0 1,1 1 101,2-1 1,4 1 0,-3 4-71,1 1 0,-4-5 0,3-1 0,-1 0-20,0 1 1,-1-4-1,-1 4-11,1-2 1,0 3-26,4 0 1,-4-2 21,0 1 0,0-4 0,-1 2-75,2 0 73,0-4 1,-4 9 3,0-3 0,0 3 0,0 2-8,0-1 1,0 0-2,0 0 1,0 0 0,0 0 6,0 1 1,0-1 0,0 0 0,0 0 1,0 0 0,0 1-5,0-1 0,0 0 1,0 0 4,0 0 0,0-3 0,0-1-5,0 2 0,0-3-12,0 2 18,0-1 0,0 0 59,0 1 1,0-4 0,0 3 60,0 2-83,0-4 0,0 1-116,0-2 1,1-3 28,3 3 1,-2-3 0,6-1 0,0 0 39,2 0 0,-2 0 0,-1 0 0,2 0-9,1 0 0,1-1 0,-1-2 1,2-1-3,-1 2 0,0 1-96,0 1 1,0 0 0,0 0 3,1 0 1,-5 0 0,0 0-118,2 0 1,1 0-382,1 0-556,-4 0 220,2 0 363,-7 0 1,3 0 0</inkml:trace>
  <inkml:trace contextRef="#ctx0" brushRef="#br0" timeOffset="6880">289 425 8355,'-7'0'-1512,"2"0"2380,0 0-167,4 0 1,-4 0-273,5 0-526,0-5-133,0 4-8,0-4 1,0 6 149,0 3 1,-1 1 0,-1 3 42,-2 0 0,-1-2 1,2 3 51,0-2 0,-2 1 0,2 3 54,-1 0 0,-1 0 0,3 0 0,-2 1-13,2-1 1,1-4 0,1 1 0,0 0-59,0 2 0,0-2 0,0-1 0,1 2-79,3 1 0,2-3 0,5-1-16,0-1 0,0-1 1,0-4-1,1 0-39,-1 0 0,-4-1 1,1-2-1,0-2 62,2-1 0,-2 0 0,-2-3 56,-1 2 0,-1-1 1,-4-3 48,0 0 0,0 2 0,0-1 0,0-2-18,0 0 1,-2-1-1,0 2 16,-2 0 1,-1 1-1,3 1-14,-2 2 0,-3 3-547,3-3 240,-5 4 0,8-1 176,-3 8 1,8-3 0,2 4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12:36.97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6283 101 8355,'6'-5'-1563,"-2"-2"1969,-3-3 0,3-1-54,0 0 1,3-1 0,-3 1 74,-2 0 1,0 4-404,-2-1 1,-2 1-1,-1-3-47,-5 2 1,2 0 0,-1 3-27,-2-2 0,-1 5 1,-1-2 22,0 3 0,-2 1 1,-1 0-1,0 1-34,0 3 0,1 2 0,1 5 1,-2 1 45,-1-1 0,1 0 0,1 0 12,-2 0 1,3 4-1,-3 1 1,2 0 0,2 2-12,0-1 1,1 1 0,1 1 39,2 0 1,1 0 0,-2 3 0,3 0 0,2 1-7,-1-1 0,0 1 0,4-1 1,0 0-52,0 1 1,0-1-1,0 0 1,0 1-69,0-1 1,1 0 58,3 1 1,-1-2 0,3-1 0,0-2 0,0 1 0,2-2-103,-2-2 1,3 1 0,-4-1 0,0 0-178,0 1 1,2-3 41,-3 2 1,1-3 0,-3-1 56,2 1 0,-5-1 0,-6 0 1</inkml:trace>
  <inkml:trace contextRef="#ctx0" brushRef="#br0" timeOffset="288">5724 515 7078,'11'-5'168,"0"3"1,2-5 0,1 1 0,2 1 35,1 0 1,0-2 0,3 2-215,-1-1 0,0 3 0,3-1 0,0 2 24,1-2 0,-1 3 0,0-3-277,1 3 0,0 1 1,2-1-1,1-2-816,-1-1 952,-1 1 1,-2-2 0,0-1 0</inkml:trace>
  <inkml:trace contextRef="#ctx0" brushRef="#br0" timeOffset="3020">6440 336 8355,'0'-7'-330,"0"-1"1,0 4-1,0-3 1,0-2 1145,0-1 0,0 3-259,0-1 1,0 5 759,0-5-1003,0 6 0,0 6-293,0 7 0,0 2 0,0-1-92,0-1 0,0 1 0,0 2 0,0 1 0,0-2 80,0 0 0,0-2 1,1 0-334,3 0 0,-2 1 0,4-1 0,0 0 165,1 0 0,-4-3 0,5-2 0,1-1 0,-1-2 0,1 1 0,-2 0 0,2-2 0,2 0 0,3-2-238,1 0 1,0 0 366,-4 0 0,0-4 1,0-1-1,0-1 1,-1-3 187,-2-1 1,1-1-4,-6 0 1,5 0 0,-5-1 0,0 1 61,-2 0 1,3 0 0,0 0 306,-2-1-236,-1 1-304,-1 5 1,-1 1-1,-1 6-20,-2 3 0,0 4 0,4 5 19,0 2 1,0 4 0,0-3-1,0 1 6,0 3 0,0 5 1,0 1-1,0 0-68,0 1 1,1 1-1,2 3 1,1-3-17,-2 0 0,1 2 0,-1-4-20,2-2 0,1 0 1,-3-3-1,2-1 0,-2-3-11,0 0 1,1-2 0,1-4 0,-1 0 1,-2 0 0,-1 0 0,-1 0 71,-3 1 1,-2-5 0,-5-1 98,-1-1 1,1-1 0,-1-4 0,-2 0 0,-1 0-76,2 0 1,-1 0 0,0 0 20,-1 0 1,-1-4-1,2-1 1,0-1-164,0-3 1,-2 3 0,0-1 0,-1-1 40,1 2 1,1-3-1,4 4 75,0-1 1,0 0-1,0-3 1,0 2-152,-1-2 0,2-1 140,3-1 1,2 0 0,5 0 0</inkml:trace>
  <inkml:trace contextRef="#ctx0" brushRef="#br0" timeOffset="4270">6395 336 8355,'-6'0'-367,"-4"-5"0,8 3 0,-1-6 689,2-1 0,1 0 196,0-3 1,3 5 82,1-1-514,0 6 0,-6-3 0,-1 5-249,-5 0 221,-2 5 0,-1 1 1,0 5-177,0 1 0,1-1 0,1 0 7,2 0 0,0 0 1,0 2-1,2 0 34,0 2 0,4 4 1,-4-3-1,1 1 1,0 2 10,2-2 1,1 5-1,1-4 1,0 2-32,0-1 1,0 1-1,1-6 1,1 1-85,2 2 1,5-5-1,-3 4 1,2-1-75,-1 0 1,2 0 0,4-4 0,2-1 118,-1-3 0,3 3 0,1-3 0</inkml:trace>
  <inkml:trace contextRef="#ctx0" brushRef="#br0" timeOffset="4710">6876 180 7080,'0'-12'191,"0"6"0,1-4 2255,3 3-1693,-3 2-739,4 0 1,-5 10-1,0 2 1,0 4 0,0 4-46,0 4 0,0-2 0,0 2 0,0 2-118,0 4 0,0-1 0,0 3 1,0-1-50,0 0 1,0 1 0,0-2 0,0 1 0,0-2-39,0-4 0,0 1 1,0-4-1,0 1-120,0-3 0,3 1 0,2-1-739,2-2 1047,0 0 1,4-2 0,0 0 0</inkml:trace>
  <inkml:trace contextRef="#ctx0" brushRef="#br0" timeOffset="7695">7300 325 8355,'-11'0'181,"0"0"0,0-1 0,0-2 0,0-1 104,-1 2 0,1 1 0,0 1 13,0 0 1,1 1-1,1 1 1,3 3-336,1 2 1,-2-4 0,2 5 115,-2 1 1,4 0-1,-4 4-234,2 2 1,-2-3 0,2 3 0,-1-1-66,-3 1 1,-1 1 0,-1 4 0,1-3-35,3-1 1,-3 3 0,2-4 0,-2 0 0,0 0-250,3-1 1,-2 1 0,5-3-549,2-1 999,1-5 1,6-1 0,1-5 0</inkml:trace>
  <inkml:trace contextRef="#ctx0" brushRef="#br0" timeOffset="7382">7099 325 8355,'-7'-5'223,"1"-3"1,-1 0-1,2-1 1,0 2 920,3-2 1,2 4-1168,4 1 0,-3 8 0,4 3 0,-1 3 0,-1 2 1,1-1-1,0 1-392,-1 3 0,6-3 0,-3 3 248,1-2 0,3 2 0,-3 0 0,3 0 1,1-1-142,0 1 1,-3 4 0,-1-4 0,2-1-123,1-2 0,1-1 1,0 0 167,0 1 0,1-1 0,-1 0 1</inkml:trace>
  <inkml:trace contextRef="#ctx0" brushRef="#br0" timeOffset="34155">7513 470 8063,'-6'-5'982,"1"4"-949,5-4 1,1 5 0,3 0-1,3-1 1,3-2 0,1 0 0,0 0-1,1 2-437,-1 1 0,0 0 0,1 0 57,3 0 0,-2 0 0,3 0 1,-1 0-337,0 0 608,0 0 1,1 0-1,1 0 1</inkml:trace>
  <inkml:trace contextRef="#ctx0" brushRef="#br0" timeOffset="34423">7524 593 7701,'-6'0'-229,"2"0"1,8-1 296,3-3 1,3 3-1,1-3 1,1 3 0,-1 1-1,0-1 1,0-2 0,0 0-29,0 0 0,-3 2 1,-1 1-162,2 0 0,1 0-19,1 0 1,0 0 0,1 0-30,-1 0 1,-4 0-1,1 0 1,0 0-44,2 0 1,1 0-1,1 0 1</inkml:trace>
  <inkml:trace contextRef="#ctx0" brushRef="#br0" timeOffset="34803">8027 459 8355,'-11'0'-767,"3"0"712,1 0 1,3 0 571,-3 0 608,4 0-926,-2 0-512,5 0 177,5 0 1,2 0 0,4 0 0,0 0 0,0 0 2,0 0 1,2-4 0,0 1-330,2 0 1,0 2 0,-4 1 257,1 0 0,4-5 0,1-1 0</inkml:trace>
  <inkml:trace contextRef="#ctx0" brushRef="#br0" timeOffset="35441">8217 291 7591,'5'-6'-83,"-2"1"1,4 5 0,2 0 72,1 0 1,-3 0-47,1 0 125,-6 0 133,3 0 1,-5-1 18,0-3 746,0 3-659,0-4-182,0 5-171,0 5 0,0-3 0,0 6 0,0 1 62,0 1 1,-1 4 0,-2 3-21,0 0 0,-1-2 0,4 4 1,0-1 3,0 0 1,0 1 0,0-2 0,0-1-1,0 1-44,0 1 1,4-5 0,-1 2 0,0-2-358,-2-2 0,3 0 0,1 0-56,1 0 1,-2-3 0,3-1 263,2 2 1,1-4-1,1 0 1</inkml:trace>
  <inkml:trace contextRef="#ctx0" brushRef="#br0" timeOffset="36094">8340 12 8355,'-4'-8'-368,"1"1"0,-1 3 133,4-3 497,0 4 0,-1-7 1,-2 3 256,-1-3 1,1 3-26,3-1 0,0 4 45,0-3-480,0 4 0,1-2 0,3 7-48,3 1 1,3 4 0,1 4 0,0 0-10,1 0 1,3 4 0,1 1 0,0 3-21,0 4 0,4 0 0,-3 4 3,1 0 1,-1-2-1,-3 5 1,2 1 19,1 1 0,-3-2 1,1 0-1,-3 1 1,-1 0-4,1-1 0,-2 1 0,-2-4-37,0 2 1,-5 0 0,4 2 0,-2-2 0,-3 2-159,-1 2 1,-1 0-1,0 1 1,0-1-60,0 1 1,-1-6 0,-3 0 0,-3-2 51,-3 0 0,-5 0 0,-1-4 0,-1 1 0,-5-1 1,-2-1-1,-5-2 0,-1-3 0,0-1-154,-1 0 1,-6 5-1,-3-3 1</inkml:trace>
  <inkml:trace contextRef="#ctx0" brushRef="#br0" timeOffset="62034">6305 2717 8014,'0'-11'604,"0"5"1,-1 0 0,-3 3-95,-3 0 0,1-5 0,-2 4-366,0 2 0,1 1-25,0 1 1,0 0-373,-5 0 1,5 3 0,1 2 0,-1 2 0,1 1-12,-2 2 0,3 1 0,0 1 0,1-1 225,0 0 1,-3 0 0,3 0-1,2 0-30,0 1 1,2-1-1,0 0 1,0 0 129,0 0 1,5 0 0,3 1-36,2-1 0,1-5 1,1-1-155,3 0 1,-2-4 0,3 3 0,-1-3-77,0-1 1,1 0 0,-3 0 0,2 0-1,-1 0 19,-2 0 0,0-1 1,-1-2 48,0 0 1,-1-6 0,-1 2 0,-3-3 363,-1-2 1,-2 1 0,-3 0-1,0 0-22,0 0 0,0 0 1,0-1-1,0 1-94,0 0 0,-3 0 0,-2 0 0,-1 0-34,-3-1 0,0 1 1,0 1-1,2 2-128,-2 0 1,-1 6-357,-1-2 0,4 3-218,-1 1 0,6 1 276,-2 3 1,8 2-1,2 5 1</inkml:trace>
  <inkml:trace contextRef="#ctx0" brushRef="#br0" timeOffset="62266">6708 2784 8655,'-11'0'557,"5"0"0,-4 0 0,3 2-1390,1 1-14,1-1 0,6 3-223,3-5 821,-3 0 0,9 0 0,-3 0 1</inkml:trace>
  <inkml:trace contextRef="#ctx0" brushRef="#br0" timeOffset="62719">6931 2628 8392,'-11'-5'402,"5"4"1,-4-4 124,3 5 0,0 0 1,0 0-149,-2 0 0,3 3 0,0 2-493,1 2 1,1 0 0,4 4 0,0 0 0,0 1 82,0-1 1,0 0 0,0 1-298,0 3 0,0-2 0,0 2 0,0-3 0,1-1 67,3 0 0,-1 1 1,4-1-1,2-1 173,1-3 1,1 2-1,1-5 1,2-2 51,1-1 1,4 3 0,-5 0 0,1-2-8,2-1 0,-5-2 0,3-1 0,-3-2 52,-1 2 0,1-5 0,-1 1 1,-1-1-1,-3-1-37,-3 0 82,2-2 1,-5-2 0,3 1-1,-3 0 1,-1 0-24,0 0 0,0 0 0,-1-1-31,-3 1 1,-2 0-1,-5 0 1,0 0-1,0-1-30,-1 1 1,1 1 0,1 2-1,2 1-859,0 2-178,1 2 944,1 3 0,-4 0 0,3 0 1</inkml:trace>
  <inkml:trace contextRef="#ctx0" brushRef="#br0" timeOffset="63408">7233 2617 7735,'7'0'892,"-2"0"0,-5-2-676,0-1 0,0 3 0,0 0 1,0 6-1,0 4 0,0 1 0,0 0 1,0 0-1,0 1-59,0-1-155,0 0 0,4 0 1,3 0 4,-1 1 0,4-3 0,-3 0-133,3-1 0,-2-2 0,-1 3 0,2-3 0,1 0-58,1 0 0,0-2 1,-1 3-1,-1 1 41,-2-2 1,-3 3-1,2-4 38,-1 1 1,3 1-1,-5 4 117,0 1 1,-7-2 0,-3-2 204,-3 0 0,-3-2 0,0 1-208,-2-3 0,0-1 0,4-1 1,-1 2-1,1-2 63,0 0 0,-1-2 1,-2 0-527,-1 0 0,0 0 1,4 0-1,0-2-704,0-1 1,3-4 999,1-4 0,-1-5 0,-3-1 1</inkml:trace>
  <inkml:trace contextRef="#ctx0" brushRef="#br0" timeOffset="63409">7189 2650 8355,'0'-11'-1723,"0"4"3229,0-1 398,0 1-1267,0-4 0,1 1-351,3 2 1,2-1 0,5 6-575,0 0 1,0-2-1,2 2 1,0 0-389,2 2 1,1-3 0,-1 0 0,3 1-626,-1-2 978,4-2 1,-3-4-1,4 0 1</inkml:trace>
  <inkml:trace contextRef="#ctx0" brushRef="#br0" timeOffset="63831">7803 2393 8335,'-6'-1'726,"3"-3"1,-4 3-293,0-3 1,1 4 0,-1 4-163,3 3 0,-4 3 0,3 1 0,0 2-328,0 2 1,-2 2-1,2 7 1,-1 2-27,-3 4 1,3 2-1,-2 2 1,-1 0-17,0 4 0,-1-4 0,1 4 1,1-4 43,0 0 1,-1-2 0,0-1 0,2-2-60,-2-2 1,3 3 0,0-4-64,1-1 0,0-1 0,2-3 1,0-1-126,0-2 1,2-4 0,1 1 0,0-3-1,0-1-86,0 1 0,1-3-108,3-1 1,2 2-1,5-4 1</inkml:trace>
  <inkml:trace contextRef="#ctx0" brushRef="#br0" timeOffset="64306">7915 2740 9395,'-11'0'0,"0"0"0,1-2 0,1 0 0,2-2 0,-2 2 1339,-1 1 1,3 2-1309,-1 2 0,5 0 0,-4 4 0,1 2-297,0 1 1,3 5-1,-2 1 149,1 2 0,2-4 1,-1 4-1,1-1-56,2 1 1,0-1 0,0 3 0,0-3 0,0-1 10,0-2 1,0-2-1,2 0 1,1-2 103,5-3 0,2 2 0,1-6 0,0 0-50,0-2 1,2-1 0,0 0 0,2 0-47,-1 0 1,2-5 0,-1-2 0,-1-2 95,-2 2 1,-2-3 0,-3 1 0,-2-3-5,0-3 0,-3 0 1,1 2-1,-1 0 361,-2-2 1,0-1-1,-2 1-162,-1-4 1,-4 2 0,-3-1 0,2 1-182,0 0 1,-3 2 0,-4-3 0,2 2-1,0 2-8,2 2 1,-4 2 0,0 1 0,1 3-372,2 1 1,1 1 0,0 4-77,-1 0 0,3 2 322,1 1 1,-2 4 0,4 4 0</inkml:trace>
  <inkml:trace contextRef="#ctx0" brushRef="#br0" timeOffset="64621">8172 2919 8942,'-11'0'3745,"5"0"-2529,1 0-3457,5 0-924,0 5 1311,0-4 1626,0 4 1,0 0 0,0 1 0</inkml:trace>
  <inkml:trace contextRef="#ctx0" brushRef="#br0" timeOffset="67880">8295 2650 10153,'-5'0'599,"5"0"1,7 0 0,3 0 0,1 0-508,0 0 0,1 0 0,2 0 0,1 0 0,-1 0 0,-2 0 0,-1 2 0,0 0-395,1 2 0,-3 1 0,0-3 0,-3 3 0,-1 1-36,-2 3 1,2 2 0,-1 3 0,-3 2 155,-4 1 1,-4 2 0,-7 5 0,-2-1 201,-1 0 0,-2 5 0,-3-5 0,-1 0 251,1 1 0,3-6 0,2 0-15,1-2 1,2-1 0,5-4 0,3 0 284,1 0 0,2-3-411,3-1 1,8-4 0,5 0-1,3-1-253,4-2 1,6-4-1,4 0 1,1 1-453,-2-2 1,4 3-1,-3-3 1,2 2 50,1-1 1,-3 0-1,-1 4 1,-2 0 222,-2 0 0,-5 0 0,-3 0 0,-1 0 148,-2 0 1,-2 0 0,-2 1 159,-2 3 1,0-1-58,-4 4 1,-1 1-385,-7 3 340,3-5 0,-14 4 0,2-4 1</inkml:trace>
  <inkml:trace contextRef="#ctx0" brushRef="#br0" timeOffset="68125">8910 3008 8355,'-6'0'6140,"1"-1"-5555,5-3-1899,0 3-560,0-4 1,5 5 801,3 0 1,1 0 0,3 0 0</inkml:trace>
  <inkml:trace contextRef="#ctx0" brushRef="#br0" timeOffset="90100">9056 2807 8355,'1'-8'130,"1"1"0,3-1 0,2 2 0,0 1 996,-1 0-1092,4 4-234,-4-4 181,1 5 1,-2 1 0,-7 2-5,-1 1 0,0 4 0,-3 0 1,0 2-25,-1 1 1,4 0-1,-4 0-61,3 0 1,-1 0-1,2 1-25,-1-1 0,1 0 0,3 0 40,0 0 1,1-4 0,3-4 0,3-1-63,3-2 1,1 0 0,0 0 43,1 0 1,-1-4 0,-1-1 0,-3-1 85,-3-3 1,1-1 0,-1-1 98,-2 0 1,-1-1 0,-1 1 0,0-1 54,0-3 0,-1 3 0,-1-3 0,-2 2-54,1 2 0,-2 0 1,0 0-78,-1 0 1,2 1 0,-2 1-1,0 3-87,0 1 0,-2 1 1,-3 4-215,0 0 1,5 1-1,2 3 80,3 3-124,1-2 1,0 5 0,0-3 0</inkml:trace>
  <inkml:trace contextRef="#ctx0" brushRef="#br0" timeOffset="90375">9268 2818 8355,'6'0'2371,"-1"0"-3074,-5 0 842,0 5-1108,0-4 0,1 3 346,3-8 1,-3 3-1,4-4 1</inkml:trace>
  <inkml:trace contextRef="#ctx0" brushRef="#br0" timeOffset="49367">6104 1488 8355,'1'-8'523,"3"1"327,-3 4-818,4-2 1,-6 5-1,-3 0 1,-3 0-1,-3 1 1,-1 2-143,0 1 0,3 4 0,1-1 1,-2 0 74,-1 0 0,-1 2 1,0 5-1,1 2-30,2 1 0,-2 1 1,3 2-1,-2-2 0,1 2 33,0 1 1,2 2 0,-2-1 0,5 0-5,2 1 0,1-5-25,0 1 1,0-4 0,0 2 0,1-1 0,2-3 4,5-4 1,3 0 0,3-2-102,1-1 0,6-1 0,0-5 0,4 0 1,0 0 39,-2 0 1,0-5 0,-1-3 0,0-1 63,1-3 1,-6 1-1,-2 0 1,-3 0 48,0 0 1,-3-4 0,0-1 0,-3-1 44,-1 1 0,-1-4 1,-4 2-1,0-2-13,0 1 1,0-2 0,-1 2 0,-3 0 0,-3 0-21,-3 4 1,-1 3-5,-1 0 0,1 1 0,0 1 1,0 3-1,0 3 18,-1 3 1,-2 1-1,-1 0 30,1 0 1,2 1-1,0 2 1,2 2-121,3 1 0,2-2 1,5 3-696,0 2 560,0 1 1,10 1 0,2 0 0</inkml:trace>
  <inkml:trace contextRef="#ctx0" brushRef="#br0" timeOffset="49599">6495 1678 9037,'-7'0'252,"0"0"1,3 0 0,-2 1-634,1 3 0,1-2 177,4 6-592,0-6 0,1 3 420,3-5 0,2 0 0,5 0 1</inkml:trace>
  <inkml:trace contextRef="#ctx0" brushRef="#br0" timeOffset="49929">6697 1476 8355,'6'-5'0,"-1"3"0,-5-6 874,5 1 1,-3-3-17,6 3-758,-6 2 0,2 5 0,-6 1 0,-3 3-52,-2 3 1,5 4 0,-3 3-191,0 1 0,4 0 0,-3-3 0,1 2-61,0 1 0,2 5 0,-3-3 55,3 0 1,-3 5 0,0-5 0,0 0-12,-1-2 1,4 1 0,-3-1 0,3-1-145,1-2 0,0 0-1393,0-1 1427,0 0 1,5 0 0,1 0 0</inkml:trace>
  <inkml:trace contextRef="#ctx0" brushRef="#br0" timeOffset="50333">6931 1476 8663,'-3'-7'568,"-1"-1"0,-3 7 0,3 1 0,0 6 0,0 4-401,1 2 0,-1-1 1,4 0-1,0 0-168,0 0 0,0 4 0,0 0-217,0-1 0,0-2 0,1-1 106,3 1 0,-2-5 0,6-1 0,1 0 37,0 1 1,4-5-1,2 3 1,2-1 31,1 0 1,3 1 0,-4-3-1,2 3-223,-1 1 0,0-2 0,0 2 0,-4 0 0,-4 1 46,-3 1 1,-4-2 0,1 2 217,-3 1 1,-2-3 0,-3 1 0,-4 1-47,-1-2 0,-4 3 1,-1-4-1,0 0 137,0 0 1,-4 2 0,0-3 0,-3-2-228,-2-1 0,5-1 0,-1 0-308,-1 0 1,0 0 0,0-1 122,2-3 1,-1-7-1,-3-6 1</inkml:trace>
  <inkml:trace contextRef="#ctx0" brushRef="#br0" timeOffset="50694">6864 1443 8355,'12'0'1414,"-5"-1"-962,0-3 0,0 1 0,1-3-167,0 1 1,-1 2-1,4 3 1,1-2-199,-1-1 1,0 1 0,0-1 0,0 1 0,1 2 104,-1 0 0,4-1 0,1-1 0,0-2-956,0 1 0,4 2 1,-1 1-1,2-1-2310,1-3 2671,-5 3 0,5-9 0,-5 4 1</inkml:trace>
  <inkml:trace contextRef="#ctx0" brushRef="#br0" timeOffset="51830">7446 1409 8180,'0'-11'-150,"0"0"1,0 4 0,1 0 0,1 1 429,2 0 1,1 3-1,-2-2 13,0 0 0,5 3 0,-3-4 379,1 1-333,-3 1-327,1 4-105,-4 0 0,0 5 0,-1 2 63,-2 3 1,0 2 0,-3 0-1,0 3 1,-1 4 54,-1 2 1,1 1-1,0 2 1,-2 2 48,-1 4 0,-1 2 1,0 1-1,0 1-76,0-1 0,-4 2 0,0 0 0,1 0-98,2-3 1,1-5 0,-1 2-1,2-3-88,3-5 1,-3 0-1,4-6 1,0-1-73,2-2 1,-1-1-906,1 1-60,1-6 1100,3-1 0,4-10 0,3-1 0</inkml:trace>
  <inkml:trace contextRef="#ctx0" brushRef="#br0" timeOffset="52488">7625 1588 8355,'-7'-1'407,"4"-3"1,1-2 988,2-5-988,0 5-443,0 1-123,0 5 0,-1 6 1,-1 4 14,-2 3 1,-5 7-1,3-1 1,-1 1 17,-1-2 1,4 4 0,-2-4 0,1 2 29,3-1 1,1 1 0,1-5 0,0-2-49,0 0 0,5-2 1,2-1 58,3-3 1,1 2 0,0-4 0,0 0-30,1 0 1,3-1 0,1-4 0,0 0 0,0-2 15,-2-1 1,-2 0 0,-1-4 0,0-2 86,1-1 1,-5-2 0,-1-2 0,-1-2 206,-2-2 0,2 3 0,-2-2 1,0 0-48,-2-1 1,-1 0 0,-1-3 0,-2 1-128,0 1 1,-6 2 0,2-2 0,-3 4-76,-2 3 0,1 0 1,0 3-1,0 0 29,0 1 0,-4 6 1,0-2-142,1 3 0,2 1 1,1 0-1,1 1 0,1 2 1,3 2-1,1 1-239,2 3 1,12 0-1,3 3 1</inkml:trace>
  <inkml:trace contextRef="#ctx0" brushRef="#br0" timeOffset="52820">7904 1678 8355,'-6'0'819,"1"0"0,5 1 20,0 3-813,0-3-498,0 4 1,0-4-670,0 3 1,1-3-175,3 3 1168,-3-3 1,9-6 0,-4-1 0</inkml:trace>
  <inkml:trace contextRef="#ctx0" brushRef="#br0" timeOffset="53396">8049 1521 8355,'-7'0'-377,"0"0"766,4 0 186,-2 0 1,5-1-1,1-2-212,3 0 1,2-1 0,5 4-1,1 0 1,0 0-127,3 0 0,1 0 0,4 0-326,-1 0 0,-2 0 1,3 0-1,-3 1 1,-1 2-301,-2 0 0,2 6 0,-1-1 95,-1 1 1,-3 3 0,-4-1 116,-3 0 1,-3 0 0,-1 0 0,0 1-14,0-1 1,-5 4-1,-2 1 1,-3 0 348,-1 0 1,-4 0 0,0-2 0,0 1 87,-1-2 0,2 0 1,-3-2-1,1 0 66,2 0 0,2 1 1,1-1-159,-1 0 0,6-4 0,2 1-209,3 1 0,2-4 0,3-2 4,4-1 0,6-2 0,5 0-125,2 0 1,3 0 0,2 0 0,3 0 0,0 0-351,1 0 0,-5 0 0,2 0 1,-1 0 79,0 0 0,1 0 0,-5 0 0,-1 0-461,-2 0 906,2 0 0,-4 0 0,6 0 0</inkml:trace>
  <inkml:trace contextRef="#ctx0" brushRef="#br0" timeOffset="90918">9391 2639 7930,'-6'0'1916,"1"0"-957,5 0-791,5 0 1,1 0 0,5 0-132,0 0 1,1 0 0,-1 0-1,0 0-135,0 0 1,-3 0-245,-1 0 0,-1 5 0,2 3 164,-5 1 1,-3 3-1,-2 0 1,-3 2 88,-1 1 1,-2 0 0,-2-4 0,2 0 84,0 0 1,4 0 0,-2 0 0,0 1 50,0-1 0,3 0 69,0 0 0,1 0-99,2 0 0,0-3 0,0-1-70,0 2 1,0-3 0,2 1-15,1-3 0,0 0-44,4-4 0,1 0 0,3 0-127,0 0 0,0 0 0,0 0 4,1 0 0,-1 0 0,0 0-744,0 0 780,0 0 1,1-5 0,-1-1 0</inkml:trace>
  <inkml:trace contextRef="#ctx0" brushRef="#br0" timeOffset="91663">9548 2606 8355,'-7'-2'1667,"4"-1"-1232,1 1 0,4-3 0,1 5 0,4-1-255,-1-3 1,4 3 0,-3-3 0,3 2-362,1-2 0,0 3 0,1-3 0,-1 3-212,0 1 1,0-4-1,0 1 1,0 0-257,1 2 0,-1 0 0,0-2 1,-1-2 182,-3-1 1,8-2-1,-2-3 1</inkml:trace>
  <inkml:trace contextRef="#ctx0" brushRef="#br0" timeOffset="91414">9603 2628 8355,'0'-6'1001,"0"-1"644,0 4-821,0 2 1,-1-3-711,-3 8 0,3-2 1,-4 5-128,0 2 1,4 1 0,-3 1 0,3 0 9,1 1 0,-4-1 0,1 0-448,0 0 1,2 0 157,1 1 0,1-1 0,2 0 142,0 0 1,2-3 0,-1-1-4,3 2 1,3-4 0,0 0 0,-1-2-109,-2 1 1,1 1 97,3-1 1,-3-3 0,-2 4 0,-1 0 30,-3 2 1,-1 0 0,-1 0 128,0 2 1,-1-1 0,-1 1 0,-3-1 69,-1 0 1,2-2-1,-4 1 1,1-1-82,1 0 0,-4-2-244,2 3 1,-2-4 0,-1 1-949,0-3 950,5-1 1,-9 0 0,3 0 0</inkml:trace>
  <inkml:trace contextRef="#ctx0" brushRef="#br0">9112-2615 6748,'4'-7'1309,"-2"1"-763,1 3 0,2-4 1,-1-4-219,-1 0 0,-2 0-371,-1 0 1,-1 3-1,-3 2 14,-4 1 0,2-2 0,-1 3 0,-2 0 38,-1-1 1,-1 4-1,0-3 21,0 3 0,-1 0 0,1-2-42,0-1 1,4 1 0,-1 3 2,-1 0 1,0 3 0,-1 2 0,1 2 0,1 1-2,0 2 1,2 1-1,-1 2-21,2 2 0,-3-2 0,1 6 0,0 1 0,1 1 27,1 1 1,-3 2 0,3 2 0,0 3-5,0-1 1,0 3 0,3-3 0,-2-1-39,2 0 1,1 3 0,1-4 0,0-1-39,0-1 1,1-2 0,1 0-1,2-1-65,-2-2 0,5 1 0,-1-5-6,0-1 0,3-2 0,-4-1 0,1-1-184,3-2 1,-3 0 0,1-3 0,2 0 24,1 0 0,1-1 0,0-4 0</inkml:trace>
  <inkml:trace contextRef="#ctx0" brushRef="#br0">8731-2224 8355,'8'-7'149,"-1"-1"-173,-4 6 0,7-7 1,-3 5-1,2 0 0,0 1 1,-2-1-1,2 1 0,1 2-296,1 1 1,0 0-1,0 0 1,2 0-6,2 0 80,-3 0 1,9-5 0,-4-1 0</inkml:trace>
  <inkml:trace contextRef="#ctx0" brushRef="#br0">9402-2515 8355,'0'-7'0,"0"-1"266,0 0 22,0 3 0,-1 0 0,-2 4 1,-2-2 13,-1-1 1,3 1-1,-5 3-101,-1 0 0,-1 3 0,1 2 0,0 1-292,1 3 0,1-3 1,-4 2-1,0 1 20,-1 0 1,1 3-1,0-1 1,1 1 65,3 3 0,-3-2 1,3 3-1,1-1-13,3 0 0,-2 4 1,1 0-1,0 1-74,-1-1 1,4 0 0,-3-2-1,3-1-103,1 0 0,4 3 0,1-5-174,1 0 0,1-1 1,4-2-1,2 0-452,2 0 1,-2-5 582,6-2 1,0 2 0,3 0 0</inkml:trace>
  <inkml:trace contextRef="#ctx0" brushRef="#br0">9503-2369 8355,'-8'-2'909,"1"-1"-384,4 1-129,-2-3 1,7 2 0,1-1-267,5 2 1,2 0-1,1 2 1,0 0 0,0 2-1,1 0 1,-1 3 0,0 1-348,0 3 1,4-3 0,0 2-1,0 0-287,1 2 1,-4 1 0,3 1 65,-2-1 0,-2 0 1,-1 0-1,-2 0 79,0 0 1,-4-1 0,2-1 86,-1-1 0,4-1 0,-3 4 0</inkml:trace>
  <inkml:trace contextRef="#ctx0" brushRef="#br0">9726-2425 8355,'-3'-8'-131,"-2"2"546,-2 1 1,4 1 82,-5 4 1,1 0-1,-4 2 1,1 1 0,2 5-508,5 2 0,-2-3 1,1 2-1,0 2 1,0 3-157,1-1 1,-5 4 0,4-3-1,1 1-77,-2 1 0,4-2 0,-4 4 0,1-2-76,0-3 1,-1 0-1,3-2 1,-2 0-536,1 0 1,2 1 559,1-1 1,0 0-1,0 0 1</inkml:trace>
  <inkml:trace contextRef="#ctx0" brushRef="#br0">9961-2291 8512,'-7'0'1540,"-1"0"1,6 1-1437,-2 3 0,3-2 0,1 6 21,0 0 1,0 2 0,-1 0-326,-3-2 1,3 2 0,-3-3-1,3 3 1,-1 1-39,-1 1 1,1-1 0,-1 0-1,1 0-301,2 0 0,0 0 1,0 1-1254,0-1 1493,0-5 1,0-1 0,0-5 0</inkml:trace>
  <inkml:trace contextRef="#ctx0" brushRef="#br0">10140-2381 9844,'-6'0'2737,"1"0"-2613,5 0 1,0 5-1,0 3-298,0 2 0,4 1 0,-1 0 1,0 0-221,-2 1 1,0-1 0,2 0-3,0 0 1,2-3 0,-1-1 222,4 2 1,-2-4 0,1-2 0,2-1-48,1-2 0,1 0 0,0 0 0,2-2 4,2-1 1,-3-4 0,3-4 144,-3 0 0,-2 0 1,-1 0 105,-2 0 1,-4-1 0,1 1 0,-2 0-168,2 0 0,-3 3 625,3 1 0,-3 3 1,-2-2-21,-3 1 0,2 1 1,-5 6-215,2 1 0,-2 3 0,3 6-84,2-1 1,1 1-1,1 2 1,0 1-165,0-2 0,0 4 0,0-1 0,0 1 0,1 2-216,3-2 0,-2 4 1,4-2 27,-1 2 1,-1 1 0,-3 1-1,2-1 1,0 0-102,0 1 1,-2-2 0,-1-1-1,0-2 97,0 2 1,0-4-1,0 1 1,0-2 77,0-1 1,-1 0-1,-3-5 1,-2-2 144,0 2 0,-4-4 0,1-1 213,-5-3 1,2-1 0,-4 0 0,1 0-39,0 0 0,-4-1 1,3-2-1,0-2-79,0-1 1,0 0 0,2-3 0,-1 2-308,2-2 0,0 0 1,2 1-1,0 1 1,0 1-1,-1 0 1,1-2-1,0 1 1,0 1-1,1 0-2595,2-1 2656,4 5 1,4-3-1,0 5 1</inkml:trace>
  <inkml:trace contextRef="#ctx0" brushRef="#br0">11258-2671 8866,'-6'-11'1984,"2"-1"1,2 6-1762,-2 2 1,3 4-1,-3 5 1,1 5-1,1 5-205,-2 3 1,-3 2-1,2 6 1,-1 3-32,-3 4 1,3 0-1,-2 2 1,-1 1-73,0 1 1,-3 4-1,0-2 1,-3-1-80,-4 1 1,2 3 0,0-2 0,-1 0 185,1-3 1,-1-2 0,-1-2-77,0 1 0,5-6 0,-1-2 0,4-2-66,4-2 1,-3-1-1,4-1 1,-1-2 0,2-2-105,0-2 1,4 2-1,-3-1-387,3-2 1,1 0 0,0-2-344,0 0 1,1-4 138,3 1 0,-1-2 698,4 2 0,1-3 0,3-5 1</inkml:trace>
  <inkml:trace contextRef="#ctx0" brushRef="#br0">10699-2604 8355,'0'-6'701,"0"-4"1311,0 8-1363,0-2 0,0 12 0,1 3-434,3 2 1,1-1-1,4-1 1,-2 1-159,2-1 0,1 1 1,1 3-1,-1 2-100,-3 1 0,3 3 0,-2-2 1,0 2-82,0 1 1,1 0 0,-5 1 0,1-1-239,0 1 0,-1 3 1,-4 0-1,0-1 55,0-2 0,0 0 0,0-1 45,0 0 1,-1-1 0,-2-1 0,-2-2 62,-1-2 0,-1 2 1,-4-3-1,-1-1 67,1-2 1,-4 0 0,-1-1 0,-1-1-1,-2-2-84,2 0 0,-3-6 0,4 2 1,-2-3-212,-1-1 1,1 0 144,-1 0 0,1 0 0,-5 0 1</inkml:trace>
  <inkml:trace contextRef="#ctx0" brushRef="#br0">11236-2045 8355,'0'-11'119,"0"3"0,1 2 0,3 0 0,4 1 0,5-1 0,3 1 81,1 0 1,2-3 0,3 4 0,1 1-1,-1-1-477,0 0 1,-3 1 0,-2 3-1,1 0 116,-1 0 1,-3 0-568,1 0 0,-3 0 0,-1 0 1</inkml:trace>
  <inkml:trace contextRef="#ctx0" brushRef="#br0">11593-2381 8355,'8'-11'154,"-2"0"1,0 0-1,-1 0 1,1 1 478,1 2 1,-5-2 0,2 3-301,-3-3 1,-1-1-1,0 0-236,0-1 1,0 1-1,0 0-119,0 0 0,0 0 1,-1 1-43,-3 2 1,2 0 0,-6 4-197,-1 1 0,0 1 0,-3-1 0,1 0-26,0 0 1,0 2 0,0 2 175,-1 3 0,1-2 1,0 6-1,0 1 57,0 1 1,3 1-1,1 1 1,-1 2 0,1 2-17,-1 1 0,5 2 0,-3 3 0,1 2 144,2 2 1,1-1 0,-1 5-1,-1 0 77,2-2 0,-3 8 0,1-4 0,2 1-192,1-2 0,1-3 0,0 3 0,0-2 29,0-2 0,0-1 0,0-5 0,0-1-368,0-1 0,4-5 0,3 2 0,0-1-454,1 0 1,-1-4 624,4-4 1,0 1 0,1 3 0</inkml:trace>
  <inkml:trace contextRef="#ctx0" brushRef="#br0">11716-2213 9941,'5'-6'386,"3"2"0,2 3 1,1 1-1,0 1 0,0 2 1,0 2-555,1 1 1,-1 1-1,0 5 1,0-3-1,0 1 1,1 0 0,0 3-1,2-1-439,0 1 1,1-3 0,-3-2 0,0 0-68,3 0 0,-3 1 321,3-1 0,3 1 0,-1-2 0</inkml:trace>
  <inkml:trace contextRef="#ctx0" brushRef="#br0">12041-2269 8355,'6'-1'293,"-3"-3"1,0 3 261,1-3 1,-2 3-452,6 1 1,-5 1-1,5 2 1,1 2-94,0 1 0,3 1 0,-2 5 0,-2-1 0,0 0 28,0 0 0,1 4 0,0 0 0,-3-1-364,-1-2 1,0 3 0,-3 1-1,2 0 52,-1 0 0,-3 3 1,-4-3-1,-4 0 87,-1 0 1,-3 3 0,0-3-1,-2 0-28,-1 1 0,-5-3 1,2-2-1,-3-1-94,-2 0 0,1 0 221,0 0 1,-1-4-1,1-2 1</inkml:trace>
  <inkml:trace contextRef="#ctx0" brushRef="#br0">11929-2213 8355,'-6'-5'0,"-1"3"693,4-6 0,1 5-47,-1-5 0,0 6-887,-1-2 0,3 4 153,-3 4 1,-1-2 0,1 6 0,-1 0 15,0 2 1,-4 1-1,1 2 1,0 0 0,-1 2-56,2-1 1,-1 0-1,-2-1 1,2 2-32,0-1 0,2-2 1,-3-1-1,3 1-382,1-1 0,0 0 1,3 0 200,-2 0 0,0 1 0,4-1 1</inkml:trace>
  <inkml:trace contextRef="#ctx0" brushRef="#br0">11649-2213 8355,'-11'-4'799,"0"1"-211,0 0 1,3-2-224,1 2 1,3-1-215,-3 4 0,0 5 0,-1 1 0,2 1 1,-1 1-111,1 1 0,4 1 0,-3 1 1,1 0-31,0 0 1,-4 0 0,1 2 0,1 0-126,2 2 1,-1 5 0,0-3 0,0 2 53,0 0 1,1-2 0,1 3 0,-1-1-129,2 1 0,1-3 1,1 2-1,0-1-63,0 0 1,0-1 0,0-3-57,0 1 0,5 1 0,3-3 0,5 1-488,2-4 0,8 1 473,0-3 1,1-3-1,-1 0 1</inkml:trace>
  <inkml:trace contextRef="#ctx0" brushRef="#br0">9067-1318 7812,'0'-12'0,"0"1"0,0 0 117,0 0 1,-4 3 0,-1 1 0,-1-2 51,-3-1 0,0 3 0,1 1 0,0 1 1,1 1-1,-1 0-104,1 0 1,0-1-1,-5 3-143,1-2 1,0 1-1,0 3 1,0 0 0,-1 1-18,1 3 1,0-2 0,0 5 0,0 2 47,0 1 1,3 1 0,1 0-1,-1 1 32,2-1 0,0 5 0,3 3 1,0 2 57,0 1 0,2 0 0,1 2 0,0 1 53,0 1 0,0 1 0,0-2-78,0 1 0,4 2 0,-1-4 0,1 2-1,1-1 0,-4 3 1,4-2-1,-1-1-43,0-2 0,-1 0 0,-1-1 0,0 0 1,2-1-1,0-1-397,1-1 0,-4-4 11,2 3 0,0-4 1,-1 1 132,2-3 0,5 0 0,-3-1 0</inkml:trace>
  <inkml:trace contextRef="#ctx0" brushRef="#br0">8676-916 8355,'0'-6'-239,"0"-4"1,4 9 0,4-4 282,2 0 0,5 2 1,0-3-69,-2 1 1,3-2-1,1 2 1,0 0 37,3 0 0,-3-3 0,1 3 1,-1 0-207,0 0 1,-2 2 0,3 3 0,-1 0 0,-1 0-71,0 0 1,4 0-1,-2 0 1</inkml:trace>
  <inkml:trace contextRef="#ctx0" brushRef="#br0">9514-1084 8355,'5'-6'-411,"-3"-4"613,6 3 0,-4 0 830,3 0-861,1 5 1,3-2-1,-1 8-330,-3 3 1,3 3 0,-4 1-1,2 0-97,-1 0 0,1 1 0,3-1 1,0 0 3,0 0 1,2-1 0,0-1 0,2-2 4,-1 2 0,-2-3 0,1 0 0,-1 1-223,-1-1 460,3-4 0,-3 3 0,6-5 0</inkml:trace>
  <inkml:trace contextRef="#ctx0" brushRef="#br0">9749-1140 8355,'0'-7'-267,"-1"1"714,-3 1 0,1 1-419,-4 4 0,3 4 0,-2 1-103,1 1 1,-3 1 0,4 5 38,-3-1 0,4 1 1,-4 2-1,1 1 0,0-2 38,-3 0 0,3 2 0,-1 0-177,-2-2 1,3 0 0,-1-2 0,1-1 0,1-1-168,0-2 1,-2 0-279,3 5 308,-5-1 1,8-4 276,-3 1 0,8-6 0,2 3 1</inkml:trace>
  <inkml:trace contextRef="#ctx0" brushRef="#br0">9413-1196 8355,'0'-7'-972,"0"0"0,0 3 1390,0-4-125,0 6 1,0-4-64,0 2 0,-1 3 0,-1-4 260,-2 0 0,-1 4-139,1-3 0,2 3-393,-6 1 1,1 0 154,-4 0 0,-1 5 0,1 3-248,0 6 1,0 0 0,0 3 0,0 0 0,-1 1 38,1 2 0,4-3 1,1 2-1,-1 1-79,1 1 1,4-3 0,-2 0-1,3-2 4,1-3 0,0 4 0,0-2 0,1-3 14,3-3 1,2 1 0,5-3 0,0 2-96,0-2 1,4 2 0,1-5 127,2-2 0,0 4 0,5 1 1</inkml:trace>
  <inkml:trace contextRef="#ctx0" brushRef="#br0">10498-1318 6043,'5'-7'158,"2"4"1,3-2 0,1 1 544,0 1 0,1 2 0,-1 1 1,0 0-1,0 1-434,0 3 0,2-1 0,0 5 0,2 3-194,-1 3 1,-2 2-1,0-1 1,-1 4-186,0 2 0,-1 1 1,-1 2-1,-3 1 1,-1 1 0,-1 1 1,-4-1-1,0 3-259,0-1 0,0 3 0,-2-3 1,0-1 101,-2 0 1,-3 3-1,2-4 57,-2-1 0,0 2 1,-4 0-1,0-3 1,-1 0 29,1-2 0,-4-3 0,0-2 0,1 0 101,-3-4 0,4 0 0,-6-2 0,0-1-8,2-3 1,-4 2 0,2-5 0,-1-2 53,2-1 1,-8-6 0,2-1 0</inkml:trace>
  <inkml:trace contextRef="#ctx0" brushRef="#br0">10174-1106 7938,'-7'-11'941,"1"3"1,4 1 1230,-2-2-1994,0 4-820,4 0 424,0 5 0,0 5 0,0 4 1,0 3 42,0 3 0,0 0 1,0-2-101,0 1 1,0-1 0,0 2 0,0-3 0,0-1-49,0 1 0,4-5 1,1-1 194,1-1 1,2 3 0,3-5-1,0 0-16,0-2 0,0-2 0,0-2 0,1-2-50,-1-1 0,1-1 0,2-4 236,1-1 0,0 1 0,-5 0 82,-3 0 1,2 0 0,-4-1 0,0 1 66,0 0 1,2 0 0,-3 0 237,-2 0 446,0-1-759,-2 6 0,-2 2 0,0 8 0,-2 4-119,2 2 0,0 1 0,2 0 0,0 0 0,0 2 0,0 0 0,0 3 0,0 0 0,0 2 0,0-2 0,0 1 0,0 0 0,0 0 0,0-1 0,-1 1 0,-1 1 0,-2 1 0,2-2 0,0-1 0,2-1-1243,0 0 1196,0 0 0,0-4 0,0 0-108,0 0 1,0 0-1,-1-1 57,-3-2 0,2 1 1,-6-6 143,0 0 1,-2-2-1,-1-1 1,-1 0 71,1 0 1,0 0-1,0-1 1,0-2-92,-1 0 1,-2-5 0,-1 3-1,1 0-185,2 0 0,0-2 1,1 2-1,0 0-3,0 0-101,0-4 1,-1 3 0,1-5 0</inkml:trace>
  <inkml:trace contextRef="#ctx0" brushRef="#br0">9972-972 9046,'0'11'-146,"0"0"1,0 1 0,0-1 0,0 0 131,0 0 1,0 0-1,0 1 1,0-1-1,0 0-533,0 0 1,-5 0 169,-2 0 0,-3 1 0,-1-1 267,0 0 0,-1-5 0,1-1 1</inkml:trace>
  <inkml:trace contextRef="#ctx0" brushRef="#br0">11090-1397 8039,'8'0'462,"-1"0"0,-4-1 0,2-1 300,0-2 0,-3 0-657,6 4 0,-6 1 0,2 3 0,-3 3-113,-1 3 0,0 7 1,-1 1-1,-3 2-58,-3-1 1,-3 7-1,0 0 1,1 5-1,0 4 1,-2 1-1,-3 2 1,1 1-1,-1-1 1,0 0-743,0 0 693,-6-3 0,7 3 0,-3-3 1,1 1 43,0 1 0,-3 1 1,3-5-1,1 1 0,2-2 1,1-1-1,-1-2-379,1-2 417,5-1 0,-3-7 1,4-1-1,0 1 1,0-2-137,3-2 1,1 1 0,1-1 17,0-1 0,0-2 13,0 0 0,1-2 1,3-3 11,3-3 0,3-3 1,1-1-120,0 0 1,1-5 0,-1-1 0</inkml:trace>
  <inkml:trace contextRef="#ctx0" brushRef="#br0">11113-569 8355,'3'-8'5,"1"1"1,5 0-1,-2-1 236,3 0 0,3 1 0,0-3 0,2 1 0,0 3-3,1 1 0,-2-2 0,3 3-291,-1 1 1,1 2 0,-4 1 0,3-1-418,2-3 1,-3 3 0,2-3 0,0 3 0,1 1-32,2 0 1,-4 0 0,0 0 0</inkml:trace>
  <inkml:trace contextRef="#ctx0" brushRef="#br0">11504-994 9060,'6'-5'0,"-2"-3"0,-3-2 0,-1-1 0,0 0 0,-1 1 0,-2 1 0,-2 2 0,0-2 0,0-1 511,3-1 1,-3 4-477,1-1 0,-4 2 0,0-3 0,-2 3 0,-1 1 0,0 3 1,0 0-156,0 2 1,-1 0 0,1 0 0,0 0 38,0 0 1,0 4-1,-1 1 43,1 1 0,0 2 1,0 4-1,0 2 1,0 2 19,-1 1 0,1 2 0,1 2 0,2 0 17,0 2 0,6-2 1,-2 9-1,3-1 106,1 0 0,0 6 0,0-4 0,0 0-126,0 1 0,3-1 0,2 0 0,0-1-84,0 1 1,4-2 0,-2-1 0,3 0 10,2-4 0,-5 4 0,0-3 0,2-3-463,1-2 1,-2-3 45,-1 2 0,0 2 0,5-4 1</inkml:trace>
  <inkml:trace contextRef="#ctx0" brushRef="#br0">11549-771 8355,'-12'-1'0,"1"-1"91,0-2 0,0-4 1,0 5-1,0-1 897,-1-1 0,1 4-560,0-3 1,0 3 0,1 2-267,2 3 1,0-2 0,3 6 0,0 0-80,0 2 1,-3 5-1,3 1-194,-1 2 0,4-3 0,-3 2 1,1 0 10,0 1 0,1 0 0,1 5 0,0-1 0,-2-1-63,2-2 0,0 2 0,2-2 0,0 1-5,0-2 0,5 2 0,3-5 1,2 0-122,1 1 0,5-4 0,3 3 0,3-2-224,4-2 0,3-1 0,4-1-34,1-2 0,4-4 0,2 1 0</inkml:trace>
  <inkml:trace contextRef="#ctx0" brushRef="#br0">11683-793 8553,'0'-8'1796,"0"1"-1508,0 5 0,0-2-252,0 8 1,0 2 0,0 5 0,0 0-139,0 0 0,4 0 0,-1 1 0,0-1 1,-2 0-100,-1 0 0,1 4 1,2 0-316,0-1 0,6-6 1,-1-1 289,2-2 0,2-2 1,2-3-1,1 0 123,-2 0 0,0-1 0,-2-3 0,0-2 73,0 0 0,0-4 0,-1 3 73,-2-3 1,0-2 0,-3 1 0,0 0 119,0 0 0,0 0 1,-2-1 218,0 1 1,1 0 102,-4 0-217,0 5 1,1 1 0,2 6-95,1 3 0,1-2 0,-3 6 0,3 0-79,1 2 0,-2 5 0,3 1 1,1 1-1,-1 0 0,0-1-162,-2 0 0,2 4-115,-3-1 0,3-2 1,-3 2-1,-2-1 129,0 0 1,-1 2 0,1-4-264,2 1 1,0-2 0,-4 2-1,0 0 73,0-4 1,0 3 0,0-1 0,-1-1 0,-2-2 133,-1 0 1,-1-1 0,2-1 0,-4-2 150,1 0 0,-4-4 0,2 2 1,-5-1 75,-2-3 0,-1 1 0,1-1 0,-3 2 0,-3-2 0,-2 0 0,1-2 245,-1 0-420,6 0 0,-4-4 0,4-1 0,-2-1-246,0-3 0,6 3 1,-2-2-1,1 0-12,-1-2 1,3-6-1,-4-2 1</inkml:trace>
  <inkml:trace contextRef="#ctx0" brushRef="#br0">12063-860 8355,'-11'0'1441,"1"-1"786,2-3-1722,3 3 1,7-4-479,1 5 0,2 1 1,4 1-52,-2 2 1,1 5 0,3-2 0,0 4 0,-1 3-197,-2 1 1,2 5-1,-4 0 1,1 3-47,1 3 1,-6 1-1,2-4 1,-3 2-336,-1 1 1,0 0-1,0-3 284,0-1 0,-1-3 1,-3-1-1,-3 1 63,-3-2 1,-5-1-1,-1-4 1,-2-1-87,-2 0 0,3 0 0,-2-1 284,0-3 0,-7 3 0,-3-3 1</inkml:trace>
  <inkml:trace contextRef="#ctx0" brushRef="#br0">12029-391 13208,'0'-11'904,"0"5"-2999,0 1 1,-5 15-1,-1 2 1</inkml:trace>
  <inkml:trace contextRef="#ctx0" brushRef="#br0" timeOffset="122834">10263 649 8355,'1'-11'-35,"3"1"1,3 1 0,3 2 239,2-2 0,-1 3 0,0 0 0,1 0-314,3-1 1,-2 5 0,3-2 0,-1 3-133,0 1 1,0-4 0,-3 0-1,2 2 79,1 1 0,3 1 0,-3 0 0,0 0-162,1 0 0,-3-5 0,3-1 1</inkml:trace>
  <inkml:trace contextRef="#ctx0" brushRef="#br0" timeOffset="122584">10800 202 8355,'0'-8'-224,"-2"1"295,-1-2 0,1 3 2,-1-1 1,-2-1 0,1-3-1,0 1 1,1 1 0,-2 2-1,0-2 1,-2-1 0,1 0 14,-3 3 1,3-2-1,-1 4 1,-2-1-1,-1-1 1,-1-1-26,0 1 0,0 4 0,-1-1-103,1 3 1,0 1-1,0 0 1,0 0-1,0 0 68,-1 0 1,1 1 0,0 3 0,0 4-140,0 2 1,-1 5 0,1-1-1,0 1 95,0 1 0,4 2 0,0 4 1,2 1 32,3-1 0,1 0 0,1 1 0,0-1-8,0 0 0,0 4 0,0 1 0,1-3 58,3 0 0,-2 2 0,4 0 1,0-1-68,1-1 1,-5 2 0,3 0 0,-1-1-211,0-2 1,1 0 0,-3-1-80,2 0 0,-1 1 0,-3-2 0,0-1 0,0-2-121,0 2 1,5-4 0,2 0 0</inkml:trace>
  <inkml:trace contextRef="#ctx0" brushRef="#br0" timeOffset="123501">10822 504 8355,'0'-8'91,"0"1"0,0 3 623,0-3 0,0 3 1,-1-2 703,-3 1-311,3 1-1299,-4 4 1,5 1-97,0 3 0,0 2 1,0 5-1,0 1 109,0-1 1,0 4 0,1 0 0,2-2-182,0 0 0,2 2 1,-2-1 111,0 0 0,5-5 0,-3-2 0,1 1 99,3-2 1,1 3 0,1-6 0,0 0 0,1-2 32,3-1 1,-1-1 0,3-3 0,0-2 38,-4 0 1,3-4 0,-1 2 0,-2-2 74,-5-1 1,2 4 0,-3-1 0,0 1 88,0 1 1,-4-4 0,1 2 140,-3-2 1,-1 3 392,0-1-514,0 6 0,-1-3 0,-3 5 17,-3 0 0,2 5 0,0 2-91,0 3 1,3 2 0,-1-1 0,1 0 0,2 1-29,0 3 1,2-1 0,0 3-1,2 1-35,-2-1 0,0 2 0,-1 3 1,1-1-80,2-2 0,0 6 0,-4-3 0,0 0-46,0-2 0,0 1 0,0-3 0,-1 0 39,-3 1 0,1-5 0,-4 1 0,-2-3 90,-1-1 1,-1 0 0,0 1-1,0-3 1,-2 0 0,0-3-1,-4-1 1,0-2 0,-2-2-1,2-1 1,1 0 0,1 0-1,0 0-146,1 0 1,-2-4-1,1-1-174,2-1 1,-5-6-1,1-6 1</inkml:trace>
  <inkml:trace contextRef="#ctx0" brushRef="#br0" timeOffset="124965">11347 358 8076,'0'-11'-353,"0"4"472,0-1 1,2 6 0,0-3 313,2 0 1,0 2-1,-4-4 826,0-2-1093,0 4 0,0 2-87,0 6 0,0 0 1,0 4-1,0 3-56,0 4 1,0 0 0,0 4 0,0 2 0,0 1 57,0 2 0,0 0 1,0 2-208,0 1 0,0 5 1,0-2-1,0 0 0,0 1 87,0 1 1,0-2 0,0-1 0,0 1-50,0 0 0,-4-5 1,0 3-1,2-5-87,0-3 1,2-2-1,0-3-37,0 1 0,0-1-485,0-2 284,0-6-269,-5-1 0,-1-15 0,-5-3 0</inkml:trace>
  <inkml:trace contextRef="#ctx0" brushRef="#br0" timeOffset="126169">11851 459 8355,'0'-11'725,"0"0"1,0 3 0,-2 2 21,-1 1 1,0 1-648,-4 4 0,3 5 0,-2 3 0,-1 2-259,1 1 1,3 0 0,-5 0 0,-1 0-12,-1 1 1,-1 4 0,0 1-1,0 2-39,0-1 0,-2-3 0,0 3 0,-2-1 38,1 0 0,2-3 1,0 1 8,1-3 0,1 0 0,2-1 0,1 0-179,2 0 0,-2-3 1,2-1-734,-1 2 751,3 1 1,-2 1-1,5 0 1</inkml:trace>
  <inkml:trace contextRef="#ctx0" brushRef="#br0" timeOffset="125745">11649 470 7975,'0'-6'190,"-1"0"1946,-3 2-1256,3 3-761,-4-4 0,10 6 0,3 3-102,1 3 0,-1 0 0,-1 0 0,2 2 0,1 1 0,1 2 0,0 2 0,1 1 0,-1-2 0,0 1 0,0 0 0,0 0-446,0 0 314,-4 4 0,3-6 1,-3 4-1,2-1-262,-2 0 1,3 0-1,-4-4 1,2 0-201,-1 0 1,-3-1-1,2-1-232,-1-2 1,3 1 741,-5 3 0,1 0 0,-4 0 1</inkml:trace>
  <inkml:trace contextRef="#ctx0" brushRef="#br0" timeOffset="126441">12063 549 8355,'-6'0'1128,"1"0"1,6 0-1,3 0-1161,3 0 1,3 0 0,1 0 0,0 0-336,1 0 0,3 1 0,-1 1 1,0 2-383,-1-2 0,1 0 1,1-2-214,-1 0 1,-2 0 904,0 0 0,-1 5 0,0 1 0</inkml:trace>
  <inkml:trace contextRef="#ctx0" brushRef="#br0" timeOffset="126762">12074 694 8355,'1'6'267,"2"-3"0,2-5 1,1-1 388,3 0 0,1 1-451,1-2 0,1 3 0,2-3 0,1 3 0,-2 1 0,0 0 0,-2 0 1,0 0-1,0 0-285,1 0 1,-5 0 0,1 1-1507,0 3 0,-3 2 0,0 5 1</inkml:trace>
  <inkml:trace contextRef="#ctx0" brushRef="#br0" timeOffset="99839">4763 3858 8355,'-5'-12'-2085,"-3"3"1549,-2 1 536,-1 3 0,0 0 0,0-1 0</inkml:trace>
  <inkml:trace contextRef="#ctx0" brushRef="#br0" timeOffset="100521">4729 3802 7078,'0'-8'1901,"0"1"-1695,0 4 0,-1-2 0,-2 4 1,-2-1-1,-1-2 0,-2 1-82,-2 2 1,-2 1-1,1 0 1,0 0-240,0 0 0,-2 4 1,0 1-1,-2 0-58,1 0 0,-3 4 0,-1-2 0,0 3-27,-1 1 0,4 0 0,-3 0 140,-2 1 1,0-1 0,0 0 0,1 0 66,-1 0 1,3 1 0,0-1 0,1 0 0,1 1-6,-1 3 0,7-2 0,-2 2 0,2-3-1,3-1 0,1 4 0,5 0 0,1-1 0,3-1 0,3 1 0,3 1 0,3-1 0,1-2-214,5-1 0,2 0 0,3-1 16,2-2 0,2 0 1,7-3-1,1 0-303,2 0 1,3-1 343,-4-4 0,5 0 0,-2 0 1</inkml:trace>
  <inkml:trace contextRef="#ctx0" brushRef="#br0" timeOffset="102264">4975 4025 8355,'-11'0'0,"0"0"122,-5 0 1,3 0 0,-2-1 457,3-3 1,1 3 0,-1-3-59,1 3 1,4 1-445,-1 0-150,6 0 1,-4 4 0,3 1-1,-1 1-1,2 3 0,1-3 0,-1 1 0,0 2-146,-2 1 1,1 1 0,3 0-6,0 1 1,0-1 0,0 0 54,0 0 1,0 0 0,1-1-1,3-2 17,3-5 0,4 2 0,3-1 0,1-1 25,-2-2 0,5-1 0,0-1 0,2-3 75,-1-4 0,-2 2 1,-3-1 53,1-2 1,0 3-1,-5-2 1,-2 1 62,0 1 1,-6-4-1,2 2 1,-3-2-36,-1-1 0,-1 0 0,-1 0 1,-3 1 12,-2 2 0,0 0 0,-5 3 1,-2 0-133,-1 0 1,0 0 0,4 2-258,0 0 0,0-1-651,-1 4 379,6 0 618,1 0 0,10 5 0,1 1 0</inkml:trace>
  <inkml:trace contextRef="#ctx0" brushRef="#br0" timeOffset="102265">5165 4003 8355,'-5'6'415,"4"-1"987,-9-5-951,9 0 0,-4 1-379,5 3 1,1 2 0,1 6-198,2-1 0,0-4 0,-4 1 0,1 0-135,3 2 1,-3 1 73,3 1 0,-3-1 0,-1 0-460,0 0 435,0-5 0,1-1 165,3-5 1,-3-1-1,3-3 1,-3-3 69,-1-3 0,4-1 1,1 0-1,0-1-3,0 1 1,2 0-1,-2-1 1,2-2 2,1-1 1,2 0 0,0 4-1,-1 0-21,-2 0 1,-1 3 0,3 2 0,-3 0-34,-1 0 0,4 3-73,-1-1 205,-4 3 0,1 6 0,-5 3 0,2 0-73,1 0 1,-1 2 0,1-3-1,0 3 1,-1 1 0,2 0-226,-1 1 0,-2 2 41,-1 1 1,4 0 0,1-4-128,1 1 1,-3-2 0,4-2 0,-1-2-342,0-1 0,2-1 567,3-4 0,0 0 0,0 0 0</inkml:trace>
  <inkml:trace contextRef="#ctx0" brushRef="#br0" timeOffset="102266">5691 3981 8834,'-12'0'22,"1"-4"1,0 0 344,0 2 0,0-3 0,-1 1 98,1 2 0,0 0 1,0 2-412,0 0 0,3 2 0,1 0 178,-2 2 1,-1 4-395,-1 0 0,1 2 0,1 1 0,3 0-93,1 0 1,2 1 0,3-1-1,0 0 20,0 0 1,0 0-1,0 0 1,0 1-67,0-1 1,0 0 0,1 0 77,2 0 0,4-3 1,4-2-1,0-1 47,0-3 1,0 0 0,1-4 0,-1 0 114,0-2 1,-1-4 0,-1 0-1,-2-3 126,2-4 0,-3 1 1,0-4-1,0-1-99,1 2 0,-5-4 0,2 2 311,-3-2 1,-1-2 0,0 2 0,0 1 0,0 2 27,0-2 1,0 3 0,0-1 0,0 2-96,0 2 1,-4-2 0,-1 1-85,-1 2 1,4 4 0,-3 3-53,0 1 1,0 2 0,-4 7-73,2 3 1,4 5 0,-2 1 0,1 3-117,1 2 0,-1 0 1,4 4-1,0-3-24,0 0 0,0 0 0,1 3 0,2-1-59,0-2 0,1 2 0,-4-4 59,0 1 0,4 2 1,1-5-1,0-1-191,0 3 1,3-6-1,0 1 1,2-3-44,1 0 1,5 1 0,2 1 0</inkml:trace>
  <inkml:trace contextRef="#ctx0" brushRef="#br0" timeOffset="102267">5869 3969 8462,'-11'-1'73,"0"-3"1,4 3-1,0-4 460,2 0 0,0 4 1,3-1-350,-2 4 1,1 4-1,1 5 1,0 1-231,-2-1 1,0 0 0,4 0 0,0 0-335,0 1 1,0 2-1,0 1 1,0-1 68,0-2 1,4 0 0,0-1 0,-2 0-371,0 0 1,1 0 433,1 1 1,5-1 0,-3 0 0</inkml:trace>
  <inkml:trace contextRef="#ctx0" brushRef="#br0" timeOffset="103107">5858 3858 8355,'-11'-12'227,"5"1"1,0 5 0,3 1-1497,-1 0 163,1 4 873,3-4 1,5 10 0,1 1 0</inkml:trace>
  <inkml:trace contextRef="#ctx0" brushRef="#br0" timeOffset="103109">5914 4081 8355,'-5'-11'-296,"-1"0"0,0 3 1,2 1 509,3-2 1,1 3 84,0-1 0,5 4 0,2-1 1,3 3-284,1 1 0,2 0 1,0 0-181,2 0 1,4 0 0,-3 0-1,0 0-82,0 0 0,3 0 0,-3 0 0,0 0 20,0 0 1,3-4 0,-4-1 0,-1 1-1,-2-3 19,-1 1 1,-1 2 0,-1-2 193,-2 1 1,-4-4 198,1 2 1,-4 2 0,-4 1-1,-4 2 1,-2-1 0,-1 0 0,0 0-1,1 3 430,3 4 0,-3-2 1,4 6-477,-1 1 1,-1-3 0,4 1-1,1 2-137,2 1 1,1 1-1,0 1-41,0 3 1,0-2-1,0 3 1,0-1 0,0 0-227,0-2 0,4 0 1,1-2-1,1 0-153,3 0 0,-3-3 0,1-2 61,2-1 1,6 4 0,2-3 0</inkml:trace>
  <inkml:trace contextRef="#ctx0" brushRef="#br0" timeOffset="103108">6093 3735 8355,'-11'-7'1238,"3"-1"-399,1 4-690,4 0 1,-5 6 0,3 1 0,0 5 0,0 2-126,2 1 1,1 4-1,-1 1 1,0 0-117,0 0 0,2 3 1,1-3-1,0 0-294,0 0 1,1 4-1,2-1 1,0 2 41,0 1 0,2 1 1,-1-1-1,-2 0 120,-1 1 0,1-1 0,0 0 1,2 1-571,-2-1 651,-1-4 0,-1 3 0,0-4 0</inkml:trace>
  <inkml:trace contextRef="#ctx0" brushRef="#br0" timeOffset="103718">6238 3880 8359,'-11'-4'0,"1"-1"0,2-1-110,0-3 228,6 4 1,-3 2-408,5 6 0,0 0 0,1 3 0,3 0-110,3 1 0,8 0 0,2 4 0</inkml:trace>
  <inkml:trace contextRef="#ctx0" brushRef="#br0" timeOffset="103719">6462 3936 8355,'-11'6'0,"0"-1"352,-1-5 16,1 0 1,0 0 0,1 1-31,3 3 0,-2-1 1,5 4-1,1 2-314,-2 1 0,3 1 1,-1 0-1,1 0-243,2 0 0,0 4 1,0 0-1,0-1-89,0-2 1,2-1 0,1-1 59,5-2 0,-1 1 0,3-5 0,3 1 39,-1 0 1,2-1-1,-1-4 1,3 0-1,1 0-91,-1 0 1,2-1 0,-3-3 256,-1-3 1,-7-3-1,-3-1 1,-3-1 291,-1 1 0,-1 4 1,-3-1-1,-2 0-117,0-2 0,-8-1 0,3-1 0,-1 1-19,-1 0 0,-2 4 1,0-1-1,1 1-126,-3 0 0,4 1 1,-5 4-1,2-2-276,3 2 0,0 0-305,2 2 0,2 0 396,6 0 1,4 5-1,10 1 1</inkml:trace>
  <inkml:trace contextRef="#ctx0" brushRef="#br0" timeOffset="104840">6775 3981 10764,'-11'-4'0,"0"0"0,-1 3 0,1 3 0,1 6 418,3 2 0,1 1-506,2 0 0,3-3 1,-3-1-1,3 2 0,1 1 1,0 1-1,0 0 0,0 0 1,0 0-111,0 1 0,0-5 1,1 1-1,1 0 97,2 2 1,0-2 0,-4-1-814,0 2 160,0-4 754,0 0 0,0-7 1,0-1-1,0-5 89,0-2 1,4-1-1,-1-1 1,1-2 0,0-1 85,0 1 0,3-2 1,-3 0-1,-1 0-79,2 0 1,-2 1 0,3 4 0,-1 0 73,-2-1 0,2 5-114,-2 0 0,1 3 1,-3-2-66,3 1 0,-3 2 0,3 7 5,-3 3 0,0 3 0,2 1 0,2 2-80,1 2 1,-2-3-1,2 4-62,-1 0 1,2-3 0,-2 3 0,2-1-137,1 0 0,-1 0 0,0-4 0,3 0 0,2 0-238,3 1 1,10-1-1,-1 0 1</inkml:trace>
  <inkml:trace contextRef="#ctx0" brushRef="#br0" timeOffset="104841">7211 4025 8355,'-11'-5'216,"0"-2"26,-1-3 1,1-1 186,0 0 1,0 3 0,0 2-107,0 1 0,-1 1 0,2 3 0,2-1 0,0-2-366,0 1 0,1 3 0,0 4-94,-2 4 0,1 1 0,-1 1 0,3-1 4,1-1 1,0-1 0,2 5 0,-1 2-104,2 1 0,1 0 0,1-4 0,0 1 49,0 3 0,0-2 0,0 2 0,0-3 10,0-1 0,0-3 0,1-1 39,3 2 0,-2-4 0,6-1 84,0-3 0,2-1 0,1 0 0,1 0-33,-1 0 1,-4-5-1,1-3 1,0 0 0,2-1 144,2 2 0,-5-5 0,-1-2 0,-1 0 27,-2 1 1,2 2 0,-2 0 0,0 0 38,-2 0 0,-1 0 0,0-1 183,0 1 0,-1 0-250,-3 0 1,2 5-338,-6 2 309,6 3 1,-3 6-5,5 2 0,0 3 1,0 1-1,0 0 67,0 1 0,0-1 1,0 0-94,0 0-1,3 0 1,1 0 0,0-1-27,1-2 1,-4-2 0,4-3-26,0 0 1,-2 1 0,4-5-49,2-3 0,1 2 0,1-6 0,0-1 0,0-2 0,0-2 0,1-4 1,-1 0-1,-1-3-65,-3-1 1,3-1-1,-4 1 195,0 2 0,3-5 0,-5 4 0,0 1 0,-1-3-104,1 1 1,0 3 345,-4-1 0,0 5 0,-1-1 0,-2 3 0,-2 2 312,-1 3 0,2-2-505,-3 5 0,0 2 1,-1 5-1,2 6 5,1 5 0,1-1 0,4 6-139,0 1 0,0 1 0,0 1 1,0 0-126,0-4 0,0 7 1,0-3-1,0 1-64,0-3 1,4 1 0,1-3 0,0 2-226,0-1 0,3 1 0,0-5 53,2-2 1,6 5 0,1-1 0</inkml:trace>
  <inkml:trace contextRef="#ctx0" brushRef="#br0" timeOffset="106704">7815 4025 8355,'-10'-1'1949,"1"-1"-1474,2-2 0,3 1 0,-2 7-365,1 4 0,0 3 1,2 2-177,0 2 0,-1 1 1,4-1-1,0 5 0,0 4-341,0 2 1,0 5-1,0-1 1,0 3 231,0 5 0,0-4 0,0 2 0,0-3-314,0-3 0,0-6 0,0 2 161,0-2 0,0-3 0,1-2 0,2-4 49,0-3 0,2-4 246,-1-1 1,-3-6-1,3-1 1,-3-6-1,-1-5 34,0-4 0,-4-2 1,-1-6-1,0 1 196,1 0 1,-1-5 0,2 0-55,-1-1 0,-1 1 0,3-2 1,-2-2 105,2-2 1,0 1-1,2 1 1,0 1 97,0-1 1,0 4 0,2 1 0,0 2-136,2 2 1,3 3 0,-2 2 0,0 1 0,0 2 1,4 6 0,-2 3-220,3 0 1,5 4 0,0-2 0,-1 3 0,-1 2-160,2 2 0,-1 4-52,5 0 1,-4 3 0,2 3 0,-1 1 0,-2 0 28,-2 1 0,-6 0 0,-2 4 1,-3-3-11,-1-1 0,0 3 0,-2-3 0,-4 0 275,-6 0 0,-2-1 0,-1-4 0,-4 1-97,-2-1 1,2-4 0,1-1 0,-1-1 12,2-2 1,-4-2 0,3-1 0,1 0-607,2 0 1,2-5 0,2-1 0</inkml:trace>
  <inkml:trace contextRef="#ctx0" brushRef="#br0" timeOffset="106705">7938 4048 8529,'11'0'167,"0"0"1,-4-4 0,0-1 0,-1 0 0,0 0-1,3 3 1,1 2 0,1 2 0,-1 3 0,-1 0-1,-2 1 1,2 0 0,1 3 0,0 1 0,-2 1-1,0-1 1,-1-1-1900,-1-2 1502,-1 1-38,0 3 0,-3 0 0,1 0 0,-1 1 140,-2-1 1,0-4-1,-2-1 1,-1-1 6,-5-2 1,-2 2-1,-1-2 366,0 0 1,-4-2 0,0-1-158,1 0 0,3-1 1,2-3-75,2-3 0,5-3 0,-2-3 0,4 1-13,4 1 1,-2-7 0,5 7-1,2-1-15,1-1 1,1 1 0,2-2-181,2-1 0,-3 2 1,3 4-1,-3 2-342,0-2 0,-1 4 306,0 1 1,0-2-1,0 0 1</inkml:trace>
  <inkml:trace contextRef="#ctx0" brushRef="#br0" timeOffset="106706">8385 4092 8355,'-11'0'0,"-1"0"490,1 0 0,4-3 0,-1-2-191,0-1 0,-2 3 0,0-2 0,1 1 0,2 1-329,-2 0 0,0 3 1,1 3-1,0 2-84,-1 1 1,3 1-1,0 4-9,1 1 0,1-1 0,4 0 0,0 0-270,0 0 1,0 1-1,2-1 248,1 0 1,2 0 0,4-1-1,-2-1 11,2-2 0,5-4 1,1 2-1,0-2 13,1 1 0,-3 0 0,5-4 0,-2-1 0,-2-2 0,-2-2 1,-1-1-1,0-3 0,-1-1-83,-2-1 1,-3 0 0,-5-2 338,0-1 0,0 1 1,-2-3-1,-1 0 1,-5-2 112,-2 1 1,-6-3 0,-2 4-136,-4-1 1,0 2 0,0-3 0,-2 2 47,-2 3 1,6 0 0,-2 2 0,2 0 97,3 0 0,0 3 1,6 2 35,0 1 1,1 0-291,3 1 1,3 3 0,9-3 0,5 4 120,4 4 0,7-3 0,1 4-301,7 0 1,0-4 0,4 3 0,1-3 0,1-1-21,0 0 1,-5 0 0,0 0 0,-1 0 60,0 0 1,1-3 0,-7-1 0,-1 0-100,-1-1 1,-5 3-1,-3-6 212,-4 0 1,0-2 0,-5-2 120,-2 1 0,-2 0 1,-4 1-1,-2 1 122,0 2 0,-4 3 0,3-2 0,-3 1-2,-2 3 1,1 0 0,0 2-107,0 0 1,0 2 0,0 1-40,-1 5 0,5 3 0,1 3 0,1 2-16,2 1 0,2 2 0,1 3 0,0 2-12,0 2 1,0-1 0,0 3 0,1 0 0,2-2-157,0 1 0,5-3 1,-3 2-1,0-3-59,0 0 1,0-1-1,-3-1 1,2-2-168,-2-4 0,3-3 1,-1-1-438,-1 0 1,-1-1 554,2-2 0,-3-4 1,3-8 172,-3-4 0,-1-3 0,0-2 0,0-4-113,0 0 1,1 0 0,2-3 470,1 1 1,3 2 0,-2-3-1,0 1 1,1 1 74,0 0 0,2 2 0,2 4 0,-2-2-3,0-1 0,-1 4 0,5 5-98,-1 1 0,0-3 1,-1 6-178,-3 3 1,2 5 0,-5 8-207,-2 1 0,3 5 0,-1-3 0,-2 2 0,0-1-226,-2 2 0,0-2 137,0 0 1,-2 0 0,-1 0 0,-5-2-1,-2-1 24,-1 0 1,0-4 0,-2-3-106,-1 1 1,1-3 0,-3 0 0,1-1-298,0-3 1,-3 0 331,3-2 1,-5-5-1,2-2 1</inkml:trace>
  <inkml:trace contextRef="#ctx0" brushRef="#br0" timeOffset="107714">9447 3768 8011,'4'-11'63,"1"1"1,0 1-1,1 3 1,-1 0 0,1 0-1,-2-2 1,-3 2 0,-6 2-1,-4 4 1,-3 3 0,-3 2-1,-4 1 1,-2 4 0,-2 2-1,-2 3 1,-3-1-1,1 0 1,-1-1 0,-1 3-1,-1-1 1,0 0 0,2-2-1,0 0 1,5-1 0,2-3-1,3-1 1,2 1 0,2 1-1,3 1-399,4 0 1,2-4 0,6 0-1,3-1 399,3 0 1,7-4-1,2 3 1,2-1 0,1 0-1,4-2 1,3 0-1,2-1 18,1 3 0,7-3 0,-2 3 1,0-3-115,1-1 0,-1 4 0,-2 1 6,-2 1 1,0-3 0,-7 4 0,-2-1-82,0 0 0,-4 0 1,-4 3-1,-3-3 88,-2-1 0,-6 0 0,1-2 59,-6 0 1,-3 5 0,-5-3 0,-2 0-75,-2 0 1,-2 3 0,-5-1 0,-1 0-18,1 1 1,-4-1 0,-2 4 0,1 0 27,0 1 1,-3-1-1,3-1 1,-1-2 102,1 0 1,1-1 0,5 4 0,1-1 47,1-2 1,6 2 0,-1-3 0,4 2-9,3-2 0,4 3 34,-1-2 0,4 2 1,4 1-1,4-1-66,2-3 1,2 2 0,3-4 0,3 1-59,4 3 1,0-3 0,2 0-1,2 0 13,3 1 1,5-5-1,2 2 1,3-3 15,0-1 0,-1 0 0,1 0 0,0 0-195,-3 0 1,-3 0-1,-2 0 1,-2 0-399,-2 0 0,-2 0 0,-5 1 0,-3 2-92,0 1 0,-3-1 0,-2-3 1</inkml:trace>
  <inkml:trace contextRef="#ctx0" brushRef="#br0" timeOffset="109162">9715 4048 8355,'-6'0'280,"2"1"1,8 1-1,3 2-82,3-1 1,5-2 0,1-1-1,2 0-2,2 0 0,5 0 1,1 0-1,-2 0-315,0 0 1,-2 0 0,1 0-1,-2 0-119,-2 0 1,0 0 0,-4 0 0,-1-1-68,-2-3 1,-4 3-1,-2-4 279,-1 0 0,2 2-273,-3-4 515,0 4 1,-9-2-1,-2 5 1,-3 0-52,-2 0 0,1 4 0,1 1 91,3 1 1,-3-2-1,4 3 1,-2 1 0,2-1-84,1 1 1,1-1 0,4 4 0,0 1-90,0-1 0,0 0 0,0 0 1,0 0-197,0 1 1,2-1 0,1 0-117,5 0 0,2 0 0,2-1 0,2-2 0,1-5 0,-2-1 0,1-2 0,1 0 0,4 0-700,2 0 0,-4-2 814,-2-1 0,-3 0 0,-2-4 1,-1-2-1,-3-1 22,-1-1 1,-1-4 0,-4 0 0,0 1 572,0 2 0,-4-3 1,-1 0-1,-1 0-228,-3-1 1,-1 4-1,-1-3 1,0 2-217,0 2 1,3 0 0,1 1-667,-2 3-56,-1 2 37,4 5 0,1 0 0,5 0 1</inkml:trace>
  <inkml:trace contextRef="#ctx0" brushRef="#br0" timeOffset="108519">9883 3869 10043,'-1'-10'0,"-2"4"0,-2 6 0,0 6 0,-1 5 0,1 4 0,0 2 0,3 3 0,0 0 0,2 2 0,0 1 0,0 2 0,0-2 0,0 1 0,2-2 0,0 1 0,3-1 0,1-1-1232,3-2 914,-4 2 0,5-9 1,-4 3-1,2-2-134,-1-2 1,0 0-1,5 0 1</inkml:trace>
  <inkml:trace contextRef="#ctx0" brushRef="#br0" timeOffset="109789">10442 4260 8355,'-11'0'396,"3"0"-330,1 0 0,3 0 840,-3 0 0,5 0-452,2 0 1,9 0 0,7-1 0,2-2-408,1 0 1,4-1 0,2 4 0,1 0-474,-1 0 1,-2 0 0,0 0-1,-1 0 1,0 0 0,1 0-1,-1 0 1,0 0-467,1 0 0,-1 0 0,0 0 0</inkml:trace>
  <inkml:trace contextRef="#ctx0" brushRef="#br0" timeOffset="109788">10464 3981 9330,'-10'-2'0,"2"0"0,1-3 0,1 0 2292,0 0-1394,3-4 1,-1 7-794,4-6 0,4 5 0,4-4-160,2 2 1,1 2 0,0 1 0,0 0 0,2-3 98,2-1 1,-3 2 0,3-2 0,-3 0-672,0-1 0,-1 0 1,-1-4 246,-3 0 0,-1 3 0,-3 1 285,1-2 0,-1-1 0,-4 0 0,-3 1 35,-3 2 0,1 5 0,-2-3 0,0 1 41,-2 0 1,-5 0 0,0 4 0,1 0 75,2 0 0,1 5 0,-1 3-21,1 2 1,5 1 0,2 1 46,3 3 1,1-1-1,0 5 1,0 0 0,1 1-1,3-1 1,-1 6 0,4-3 48,2 2 1,1-1 0,0 0 0,-2-1-1,0 0-296,0 1 1,1-5 0,0 0-1,-2-2-585,2-2 1,-3 2 0,0-1-729,-1-2 1119,4 0 0,-3-2 0,5 0 0</inkml:trace>
  <inkml:trace contextRef="#ctx0" brushRef="#br0" timeOffset="131437">12365 694 10401,'11'0'94,"-4"0"0,1 0-297,1 0 1,0 0-1,3 0-61,-1 0 0,0 0 0,0 0-16,0 0 1,1 0-1,-1 0 1,1 0-13,3 0 0,-3-4 0,5 0 0,-2 1 0,-1-1 72,0 0 1,-1-4 0,-2 1 0</inkml:trace>
  <inkml:trace contextRef="#ctx0" brushRef="#br0" timeOffset="131163">12454 437 8006,'-4'-8'1920,"1"1"-975,-1 4 0,4-7-606,0 3 1,1 2 0,2 0-480,0 0 0,2 4 0,-2-4-29,1 0 1,3 2 0,-2-3-1,0 0 111,0 0 0,0 2 0,-1-2-295,3 1 0,-1-4 1,1 2 173,-2-3 0,2 2 218,-3 1 62,-1-1-106,-3 2 1,0 2-9,0 8 0,0 2 0,0 7 0,0 0-41,0 2 0,-3 2 1,-1-3-1,2 4 22,0-1 0,2 3 1,2-4-145,1 2 0,-2-3 0,3 2 0,-1 0 18,0 1 1,-1-5 0,1 4 0,-1-3-85,-2 1 1,3 0-1,1-4 1,-1 1-1,-2-1-173,-1 0 0,0 0 0,0 0 315,0 0 0,0 1 0,0-1 0</inkml:trace>
  <inkml:trace contextRef="#ctx0" brushRef="#br0" timeOffset="133093">10744 459 8337,'-6'-5'0,"1"-1"206,0 0 41,3-4 233,-3 8 1,5-4-185,0 3 1,-1 1-1,-1 0-287,-2 4 1,-1 3 0,2 4 0,0-2 0,-1 2-46,-1 1 0,3 1 1,-5 2-1,2 0-22,3 2 0,-3 4 0,0-3 0,0 1 51,0 3 0,-2 1 0,3 2 0,0-1-106,-1 0 0,3 1 0,-5 0 1,2 2-1,3 3 0,1-1 1,1 0-1,1-1 0,3 0 1,3 1-922,3-3 902,6 5 0,2-5 0,4 0 0,2-3 1,2-2-146,4 1 1,2-4-19,1-1 0,6 2 0,1 1 1</inkml:trace>
  <inkml:trace contextRef="#ctx0" brushRef="#br0" timeOffset="132408">12734 101 6110,'-7'-1'1920,"4"-3"-1334,2 3 1,1-5-253,0 2 0,1 3 0,2-3 1,5 4-1,2 4-83,1 3 0,-2 3-245,2 1 1,-5 2-1,8 2 1,-1 2-126,0 1 0,-1 6 1,-1-1-1,1 2 0,-1 1-176,0 0 1,-4 5-1,0-1 1,-1 1 91,0-1 0,-3 2 0,0-4 0,-1 2 50,-2 0 1,-5-4 0,-3 3 0,-2-2-55,-1-2 1,-1-2 0,-3 1 0,-4 1-166,-2 1 1,-3 0 144,-2-4 0,-2 1 0,-6-1 1</inkml:trace>
  <inkml:trace contextRef="#ctx0" brushRef="#br0">4237 560 6620,'0'-8'678,"1"2"-168,3 1 1,-3-4-248,3 2 1,1 1 0,0-1 303,1 3-450,-3 0 0,3 4-122,-2 0 16,-3 0 1,8 5 0,-4 2 0,0 3-122,0 1 1,3 1 0,0-1 91,2 0 1,-3 0 0,1 0 0,0 2 0,2 0 21,1 2 1,4-4 0,0-3-62,-1 1 0,0-3 1,-1 0-1,2-1 1,0-1-51,1 1 1,-3-4 0,1 3-1,-1-3 37,-2-1 1,0-4 0,0-1 0,-1-1 63,-2-3 1,1-1 0,-5-1-1,3-1 1,0-2 82,-1-1 0,1-1 0,-5 2 21,2-1 1,1-1 0,-3 3-52,2-2 0,0 0 0,-4 4 146,0-1 0,0 5-13,0 0-166,0 4 1,-4 3-1,-1 7 1,0 5-1,-1 1 32,0 2 0,2 5 0,-2-1 1,1 2-9,2 1 0,-2 4 1,0 2-1,0-1 17,0 0 1,-3 3-1,1-4 1,0 0-24,0 2 1,-1-5 0,-2 3 0,1-3-114,2-5 1,1 2 0,-3-4-142,2 2 1,4-5 0,-2 2-125,0-2 1,3-2 37,-6 0 1,5-5-166,-5-2 0,4-3 1,-3-1-419,-2 0 820,4-5 0,-5-1 0,4-5 1</inkml:trace>
  <inkml:trace contextRef="#ctx0" brushRef="#br0">4226 571 5979,'-11'0'-245</inkml:trace>
  <inkml:trace contextRef="#ctx0" brushRef="#br0">4383 1488 7889,'5'-12'2530,"-4"5"-2482,2-1 1,-6 6-1,-5 0 1,-2 4-1,-1 5-76,0 3 0,0 2 0,0-1 0,-1 1 1,1 2-1,0 2 0,0 1 0,0 2 1,0 0-1,1-2 0,1-1 0,3-1 1,1 0-1,2 0 0,2-1 0,1-2 1,1-1-1,3-1 0,3-2 0,5-5 1,1-1-1,3-2 0,2 0 0,2 0-230,1 0 189,-4 0 1,4 0-1,-3 0-32,-1 0 0,3 3 1,-5 1-1,-1 0 58,-2 1 0,-5-3 0,0 6 0,-2 0 0,-3 2 51,-1 1 1,-1 1-1,0-1 1,0 0 97,0 0 0,-5 0 1,-2 1-1,-4-1 39,-4 0 1,2 0 0,-3 0 0,1-1-66,0-2 0,-3 0 0,2-4 1,0 0-87,-1 1 1,-1-4-1,3 3 1,0-3-393,-1-1 1,3-4 0,-2-1-371,3-1 1,2-1 319,3-5 0,-3-4 0,3-1 0</inkml:trace>
  <inkml:trace contextRef="#ctx0" brushRef="#br0">4327 1510 8355,'-12'0'0,"1"0"261,0 0 1,4 0 198,-1 0 0,6-1-310,-2-3 1,3 1 0,3-3 0,4 1 0,6 2 0,1-2 0,3-2 0,3 1-246,2 2 0,5-1 1,0 2-1,0 0 0,2 2-250,2 1 1,-2 0 0,2 0-129,1 0 0,0-4 0,0 1 1,-1 0-58,1 2 1,-2 1-1,-1 0 459,-1 0 0,0-5 0,-5-1 0</inkml:trace>
  <inkml:trace contextRef="#ctx0" brushRef="#br0">4707 2550 8355,'-6'0'366,"-1"0"0,5-2 148,-2-1 1,-5 3-449,2 0 0,2 1 0,0 5 0,1 0-53,1 1 0,-2 0 0,2 5 0,-1 2-45,2 1 1,-3 5-1,1-1 30,2 2 0,-3 1 0,1 0 0,0 2 12,-1 2 1,4-2 0,-3 2-1,3-3 1,1-2-105,0-2 0,1 1 1,3-5-45,4-1 0,1-2 0,3-1 0,0-1 0,3-1-71,4-2 0,2-4 0,1 0 1,0-1-1,1-2 1,-1-4-1,-1-1 1,-1-1 93,-1-3 0,-4-2 0,2-3 1,-2-2 276,-5-1 1,1 2 0,-5-4 0,2-1 114,-1-1 1,-4-1 0,0-1-92,-1 1 0,-2 0 0,-2-2 1,-1-1-75,-5-1 0,-2 0 1,-1 4-1,0-1 1,0 2-67,0 3 0,-2 1 0,0 8 0,-4 0-97,0 1 0,2 6 0,-4-2 0,0 3 1,-3 2-1,0 3 0,0 3 0,-1 3 1,1 3-1,0 0 0,1 4-1502,2 0 950,3 2 0,0 3 0,-2 0 0</inkml:trace>
  <inkml:trace contextRef="#ctx0" brushRef="#br0">4360 2606 7776,'0'-7'700,"5"2"-535,-4 5-197,4 0-16,-5 0 0,0 5 0,0 3 70,0 2 1,-3 5-1,-1 1 1,0 1-16,-1 3 0,3 1 0,-4 2-6,1-1 1,0 0-1,2-1 1,-1-1 0,2-2-80,1-2 0,-1-1 0,0-4 0,-2 0 29,2 0 1,0 0-306,2 1 0,0-5-540,0 0 198,0-4 660,0 2 0,5-10 0,2-1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14:16.007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1 146 7037,'11'0'62,"-4"4"1,1-1 0,0 1 0,2 0-1,2 0 1,0-2 0,2-1 14,1-1 1,1 0 0,-1 0-1,3 0 1,3 0 0,2 0-1,-1 0 1,0 0 0,1 0-48,-1 0 1,4 0 0,2 0 0,-1 0-12,0 0 1,4 0 0,-1 0 0,2 0-58,2 0 1,-1 0 0,1 0 17,0 0 1,-1 0-1,1 0 1,-1 0 11,1 0 0,-1 0 1,1 0-1,-1 0 0,1 0 6,-1 0 1,-3 0-1,0 0 1,0 0-35,-2 0 1,5 0-1,-3 0 1,1 0 3,-2 0 1,4 0 0,-5 0 0,2 0 27,0 0 1,-2 0 0,3 0 0,-1 0 48,1 0 1,-2 0 0,-1-1 0,1-1-30,0-2 1,-3 0 0,2 4-1,0 0 0,-4 0 0,4-4 0,-1 1-20,2 0 0,-3 2 1,4 1-1,1 0 19,1 0 1,1-4 0,1 1-1,0-1 1,0 0 38,4 0 1,-4-1 0,5 3 0,-2-2-23,0 2 0,1-3 0,-5 1 0,1 0-8,-1-1 0,3 4 0,-1-3-27,-3 3 0,-1 1 1,3-1-1,0-2 1,-1 0-23,1 0 0,-1 2 0,1 1 0,0 0 3,4 0 0,-3 0 0,2 0 16,-2 0 1,-2-4-1,1 0 1,-1 2 3,1 1 0,-2 1 0,-1 0 1,-1 0 0,1 0 0,-2 0 0,-1 0 1,1 0-1,-2 0-8,0 0 0,3 0 0,-3 0 0,1 0 6,-1 0 0,3 0 1,-4 0-1,0 0 16,1 0 1,-3 0 0,3 0 0,-1-2 31,1-1 0,-1 2 0,-4-3 0,0 3 11,1 1 1,-1-2 0,0 0-1,1-2 33,-1 2 1,0 0-1,1 1 1,-2-1 15,-2-2 0,2 0 1,-4 3-59,0-3 1,3 3-1,-4-3 1,1 3-1,-1 1 0,-1 0 1,-4-1-1,0-2 458,0 0-34,0-1-437,1 4 1,-6-1-536,-2-3-350,-8 3 0,1-4 217,-4 5 0,3 1 1,-3 1 357,-2 2 0,-6 0 0,-2-4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14:27.990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1 224 8355,'11'0'-152,"0"0"114,0 0 1,6 0 0,0 0 0,3 0 0,1 0-1,4 0 1,2 0 330,4 0 1,5-4 0,3-1 0,0 0-109,4 0 1,0-2 0,3 3 0,0 1-204,-1 2 0,6 1 0,-7 0 0,2 0-21,0 0 1,-1 0-1,0 0 1,-2 0-38,-2 0 1,3-4 0,-4 1 0,1 0 15,-1 2 1,1 1 0,4 0-1,-1-1-20,-3-3 1,6 2 0,-2-5 0,2 2 79,2 3 1,2-3-1,7 1 1,0 2 94,2 0 0,4 2 0,0 0 0,0 0-90,-1 0 0,7 0 0,-3 0 33,1 0 0,-1 0 0,-2 0 0,-2 0-36,2 0 1,-3 2 0,1 0 0,1 2 0,-2-2 69,-2 0 0,-3-2 0,-1 0 0,-1 0 1,1 0 133,0 0 0,0-2 0,-1 0-131,-3-2 0,4-3 1,-1 2-1,4 0-13,3 0 1,0-3 0,3 5 0,-2-1-70,2-1 0,-4 4 1,-2-3-1,-1 3-39,-3 1 1,-2 0 0,-2 0 55,-2 0 0,0 0 1,-5 0-1,1 0 1,-1 0 9,-3 0 1,2 0-1,-2 0 1,1 0 7,-1 0 1,7 0 0,-4 0 0,2-1-33,0-3 0,1 3 1,1-3-1,-2 3 2,1 1 0,1 0 0,1 0 0,0-2 18,-1-1 0,4 1 0,-6-1 0,1 1 68,-1 2 0,5-1 0,-7-1 1,4-2 44,1 1 1,-6 2-1,1 1 1,0 0 11,-1 0 1,1-1 0,-2-1-48,-1-2 1,-5 0-1,1 4 1,-2-1-1,-1-2 51,-1 0 1,-3-1 0,-2 3 0,0-2 2,-3-1 1,-5-1 0,-3 3 0,-1-2 7,-2 2 0,-2-3-157,-1 1 0,-4-1-259,-4 1 1,-3 3-222,-3-3 1,-4 3 0,-4 1-283,0 0 1,0 0 0,0 1 0,-1 2-112,1 1 0,0-1 0,0-3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13:59.833"/>
    </inkml:context>
    <inkml:brush xml:id="br0">
      <inkml:brushProperty name="width" value="0.05292" units="cm"/>
      <inkml:brushProperty name="height" value="0.05292" units="cm"/>
      <inkml:brushProperty name="color" value="#ED331F"/>
    </inkml:brush>
    <inkml:brush xml:id="br1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480 470 5734,'11'0'0</inkml:trace>
  <inkml:trace contextRef="#ctx0" brushRef="#br1" timeOffset="458">502 358 8355,'-7'6'1190,"-1"-2"0,2-4-561,-2-4-564,4 3 1,8-4-1,4 5-223,2 0 0,1-1 1,0-2-345,0-1 0,-3 1 0,-1 3 167,2 0 0,1 0 285,1 0 1,-4 0-1,0 1-22,-3 3 1,1-3 192,-1 3 1,-1 1 0,3 0-23,-1 1 1,-2 1-1,-3 4 1,0 1-87,0-1 1,0 0-1,-1 0 13,-2 0 0,1 0 0,-3 1 1,2-1-45,-1 0 0,-1 0 0,2 0 1,0 1-165,0-1 1,2 0-548,1 0-818,0 0 1276,0 0 0,5-4 0,1-2 1</inkml:trace>
  <inkml:trace contextRef="#ctx0" brushRef="#br1" timeOffset="823">758 335 9862,'-11'0'0,"0"0"0,1 2 0,2 0 435,0 2 0,6 5 0,-3-3 0,1 1 0,0 1-376,2 0 1,1-1 0,1 0-300,0 2 0,0 1 62,0 1 1,0-4 0,0 1 108,0 1 1,1-3 0,3 0-238,3-1 1,-1 4 0,0-2-57,-1 3 1,3-3 0,-5 1 145,0 1 0,-2-3 0,-1 1 180,0 2 1,0 1-1,0 1 1,-1-1-9,-3-3 1,-2 2-1,-4-4 231,3 1 0,-3-3 0,2 1-460,-2-3 1,3-1 0,0 0 0,-2 0-182,-1 0 0,-1 0 0,0 0 0</inkml:trace>
  <inkml:trace contextRef="#ctx0" brushRef="#br1" timeOffset="1148">669 313 12004,'5'-6'184,"3"2"0,2 3 1,1 1-1,1-1 0,2-2-269,1-1 0,1 1 1,-3 2-1,3-2-914,2-1 0,-3 1 1,2 1-1245,-1-1 1839,4 1 1,-8-8 0,4 4 0</inkml:trace>
  <inkml:trace contextRef="#ctx0" brushRef="#br1">669 0 8355,'-11'0'-87,"0"0"1,4 0 0,-1 0 0,-1 0 843,-1 0-296,4 0 17,1 0-462,5 0 1,5 0 0,3 0-1,2-1-94,1-3 0,0 3 41,0-3 1,0 3 0,0 1 0,1 0 0,-1 0 20,0 0 1,0-4 0,0 0 0,0 2 2,0 1 1,-3 1 0,-1 0 64,2 0 0,1 0 298,1 0-189,-5 0 359,-1 0-141,-5 0-261,5 0 0,-2 0-103,4 0 1,-4 1 0,2 1 0,-2 3 101,1 2 1,3 0 0,-3 4-60,-1 0 1,-1 1 0,1-1 0,0 0-45,0 0 1,2 0-1,-2 2 1,1 0-34,1 2 0,-4 4 1,4-3-1,-1 0-41,0 0 1,-1 3 0,-1-3 0,0 2-34,2 1 1,0 1 0,-4 0 71,0-1 1,1-2-1,1 3 1,2-1 19,-1 1 0,-2-3 0,0 2 0,2-1 0,0 1-13,0 0 1,-2-1 0,0 5 0,2-2 24,0-3 1,1 2 0,-3-4 0,2 0 34,1 1 0,-1 1 1,-3-2-1,0 2 32,0 2 1,4-3-44,0 2 0,-1-4 1,-3 2-1,0 0 0,0 0 1,0 0 10,0 0 0,0 1 0,0 2 0,0-3-86,0-1 1,0 0 0,0-2-15,0 1 1,4 3-1,0-1 1,-2-1 32,0 0 1,1 0 0,2-2 0,0 1 0,0-2 13,-2 0 1,2 2 0,0 0 0,-1-1-3,1 3 0,0-5 1,-2 3-1,1-3-3,-2-1 1,1 2 0,-1 1-1,2 0-41,-2 0 0,-1-1 0,1-2 0,0 0 13,2 0 1,0 4 0,-4 0 0,0-1 30,0-2 0,1 0 0,1 2 0,2 1 16,-1-1 1,2-1 0,-1 1 0,1 1 0,2 0 0,-2 0 0,0 0 52,-3-2 0,4 0 0,0-2 0,2 1 0,-2 2-72,-1 1 1,2 0-1,-2-4 1,0 1-12,0 3 0,0-2 1,-2 3-1,0-1 12,0 0 0,-1 3 0,1-2 0,1 1 27,-2-1 1,-1 0 0,-1-2 0,2 0 19,1 0 1,-1 0 0,1-1-1,0 2 12,0-1 1,-1-2-1,3 0-75,0-1 1,0 0-1,3 0-12,0 0 1,-5-3 0,4-1 0,-1 1-69,0-2 1,-2 4 0,2-3 41,-1 3 0,2-2 1,-3-1-9,-2 2 0,0-3 45,-2 2 0,1-6 1,1 3-7,2 0 0,0-3 0,-3 5 0,2-1 0,0 0-78,0 3 112,-2-4 1,0 0 13,3-5 0,-3 1-40,3 3 3,-3-3 27,-1 4 0,-1-6 5,-3-3-8,3 3 111,-4-4-49,5 5-39,0 0 11,-5 0 1,3 0 6,-6 0 1,2 1 0,-3 1-1,2 3-17,-2 2 1,-1-4 0,-1 4 0,0-1-12,0 0 1,0-4 0,-1 3 0,1-1-12,0 0 0,4 0 0,-1-4 12,0 0-642,-2 0 0,0-2-391,2-1 0,5 0 572,6-4 0,4-1 0,4-3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16:06.473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3299 391 8355,'0'-11'-74,"0"-1"1,-2-1 0,0 0 0,-2 0 0,2 0 63,0 0 1,2 1 0,0 1 0,-1-1 27,-3 1 1,3 4-1,-3-1 1,3 0 0,0-2-97,-3-1 0,2 1 0,-4 1-35,1 1 1,0 5 0,1-3 30,-4 1 0,-1 1 0,-3 4 0,1-1 31,0-3 0,-4 3 0,-1-3 62,-1 3 1,-2 1 0,-5 0-1,-1 0 1,-2 0 15,-1 0 1,-2 0-1,-4 1 1,1 1 24,-1 2 0,-3 0 0,-2-3 0,1 2-13,-1 0 0,-3 1 0,1-4 0,-2 0-12,-2 0 1,-2 1-1,0 2 1,1 0-1,-2 0 33,2-2 1,-5-1-1,1 0-28,-1 0 0,0 0 0,2 0 0,-2 0-35,0 0 1,-2 0-1,5 0 1,-1 0 1,-1 0 0,4 1 0,-2 2 1,2 1-3,1-2 1,-3 3 0,-2 0-1,0 0-14,1 0 1,-3 4 0,2-3 0,-1 1-1,-2 1 0,-1-1 1,1 4-1,1 2 12,-2 2 1,3-3 0,0 3-1,2-2 2,1-2 0,-1 4 1,0 1-1,2 0 3,1 0 0,1 0 0,1-2 0,0 2 4,3 1 0,-1 1 0,5 2 0,1-2-43,1 2 1,1-2 0,2 0 9,2 2 1,-1 1 0,6 2 0,3 0-1,2 3 1,3-2-1,-2 2 1,4-1-1,4 0-16,4 1 0,2 1 1,5-2-1,0 2 7,0 2 1,1-4-1,4 2 1,5-1 23,3 0 1,6 0 0,-2-2 0,2-1 6,1 0 0,7 2 0,-3-7 0,2 2-10,1-1 0,4 1 1,-1-4-1,2 0 37,2 0 1,1-1 0,2-4 0,3-1 53,0-2 0,8 0 0,0-3-43,6 1 0,2-3 0,0 1 1,1-3-1,1-1 4,2 0 0,3 0 0,-2 0 1,0-1 9,0-3 0,2 1 0,-2-4 1,1 0-6,3 0 0,-1-3 0,2 3 1,-1-3-12,-1-1 1,1 0 0,-4-1 0,3 1-19,2 0 0,4-4 0,-7 0 0,3 2-7,1 0 0,-1 1 0,0-2 1,0-2-70,2-1 0,3 2 0,-2-3 0,1 1 22,-4-1 0,3 4 1,-4-4 37,-1 2 1,-4-3-1,0 3 1,-3 0 2,-1 0 0,-4 0 1,0 1-1,0-3 0,-1 1 4,-2 2 0,-4-1 0,0 0 1,0-1 26,0-3 0,-4 2 0,0 0 0,0-1 9,-2 2 0,0-5 1,-6 5-1,0-2 7,-3 1 0,-3 4 1,-6-2-1,-2 1 89,-4 0 1,-7 0 0,-2 3 0,-1-2-10,-2-1 0,-2-1 0,-2 2-100,-3 0 0,-2-6 0,-6 2 0,-2 0-57,-1-1 0,-5 4 0,0-3 0,-5-2-24,-4-1 1,0 2-1,-1 0 1,-2 1 0,-3-1 44,-2 0 1,-4 2 0,2-3-1,0 1 40,-4 0 1,4 1 0,-2 1-1,-2-1 32,0 1 1,-1 3 0,1-1 0,-1 3-73,-2 1 0,-6 0 0,0 1 0,-4 1-111,-3 2 0,-2 4 1,-5-1-1,1 3-19,1 1 1,-11 1-1,2 3-114,-7 4 0,1 1 0,2 4 0,-3 2-641,1 3 783,-6 4 0,6 0 0,-4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5-01T16:13:20.052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Group>
    <inkml:annotationXML>
      <emma:emma xmlns:emma="http://www.w3.org/2003/04/emma" version="1.0">
        <emma:interpretation id="{906494E9-18C6-1446-A49C-41D39A44D6BC}" emma:medium="tactile" emma:mode="ink">
          <msink:context xmlns:msink="http://schemas.microsoft.com/ink/2010/main" type="inkDrawing" rotatedBoundingBox="10472,8114 12705,7988 12707,8030 10475,8155" shapeName="Other"/>
        </emma:interpretation>
      </emma:emma>
    </inkml:annotationXML>
    <inkml:trace contextRef="#ctx0" brushRef="#br0">0 158 8482,'11'-11'4,"-3"4"1,-1 4 0,2 1 0,1 2-1,1 0 1,2 0-10,2 0 1,-2 0 0,5 0 0,-1 0 0,1 0 0,2 0 0,1 0 0,2 0 63,-1 0 1,4 0-1,2 0 1,-1 0 12,1 0 1,3 0 0,-1-1-9,2-3 0,2 3 0,0-3 0,-1 2 0,1-1 3,0 0 1,-4-2 0,0 2 0,0-1-9,-2 2 0,4-3 1,-6 1-1,-1 0-2,-2-1 0,0 4 0,-1-3 0,1 3-49,-1 1 1,-3-4 0,0 1 0,-1 0-24,0 2 1,3 1 0,-2-1 0,1-2 3,-1-1 1,1 1 0,-4 3 0,0 0-124,0 0 1,4 0 0,-2 0 104,-1 0 0,4 0 0,-2 0 0,2 0 0,1 0-1,-4 0 0,7 0 1,-2 0-1,0 0 14,1 0 1,-1 0-1,0 0 1,2 0 6,2 0 1,-1 0 0,-4 0 0,1 0 17,-1 0 0,1 0 0,-2 0 1,-1 0-12,-1 0 0,-2 0 0,3 0 0,-1 0-4,1 0 1,1 0 0,1 0 0,0 0 0,-4 0 1,4-4 0,-4 0 0,2 2-4,-1 0 1,1 2 0,-4 0 7,2 0 1,-3 0-1,2-1 1,1-1-1,-1-2 1,-3 0 0,1 4-1,-3 0 1,0-1-1,-1-3 1,0 3-1,0-3 1,0 3 0,1 1 0,-2-1 0,-2-2 1,0-1-19,1 2 1,1 1 0,0-1-96,-3-1 0,3 1-509,-2-1 228,2 2 1,-5 1 0,-4 1 56,-4 2 0,-10-1 0,0 3 1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04:30.34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593-23 8355,'-1'-10'-26,"-2"1"674,-1 2-221,1-1 0,3-3 1,0 0-101,0 0 1,0 3-1,1 2-332,3 1 1,2-2 0,5 3 0,1 0-320,3-1 1,-1 3-1,3-4 102,-1 1 1,4-3 0,-2 3-1,0 0 144,1 0 0,-5 2 0,1 1 0,-3 0 0,-1-2-99,0 2 1,1-1 222,-1-1 0,-4 3 107,1-3-21,-6 3-111,3 1 0,-5 1 107,0 3 1,0-1-105,0 4 1,0 1-1,0 3-12,0 0 0,0 1 0,1 3 1,2 4-25,1 2 0,0 3 0,-1 3 0,1 5 1,-2 5-16,-1 3 0,3 4 1,0 3-1,-2-1 0,0 1 1,-1-2-1,1-2 0,2-2 1,-1 1-1,-2 1 0,-1-1 1,0-2-1,0-1-43,0 1 0,0-4 0,0 1 54,0-2 0,0-5 0,0-1 0,0-1 0,0 0-13,0-1 1,0-1 0,0-4-63,0 1 1,5-1 0,1-1 40,0-2 0,3 2 1,-4-4-1,0 2-6,0 0 1,0-6-1,-3 3 1,2-1-1,-2 0 0,0-1 0,-2 2 1,0 0-1,0 0-9,0 0 0,0 3 1,-2-3-1,0 0-107,-2 1 1,1 1-1,3-3 1,0-1 95,0-2 1,-4 3-1,0 0 34,2-1 1,0-2 196,2-1 0,-5 0 194,-2 1 1,1-6-176,-2-2 1,1 0 0,-3 1-182,2 2 0,-2-5 1,4 3 93,0 0 0,-4-4-300,3 3 0,0-3 1,0-1-1,-2 0 145,-1 0 1,-5 0-1,-1 0 1,-1 0 56,-3 0 0,-1 0-42,-1 0 0,2 0 0,-1 2 0,-3 0 0,0 2 0,1-2-174,0-1 0,-4-1 0,-1 0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16:08.16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4134 694 8617,'0'-23'-96,"0"1"0,0 1-24,0 2 0,0-1 0,0 5 0,1 2 0,2-1 0,2 0 0,0-1 0,1 2 239,0 0 1,-3 2 0,0 0-1,-1 0-187,-2 0 1,0-1-1,0 1-117,0 0 0,-2 0 0,-1 0 104,-5-1 1,-3 3-1,-3 0 1,-2 3 34,-1 1 1,-2-3-1,-3 5 1,-1-1 69,1-1 1,-4 4 0,-3-4 0,-2 1-7,-3 0 0,-4 0 1,2 4 40,-1 0 0,-6 0 0,-2 0 1,-5 0-1,-3 0 41,-3 0 0,6-3 0,-7-1 1,0 1 11,-2 2 0,-4 1 1,2 0-1,0 0-44,0 0 1,-2 0 0,2 0 0,-1 0-57,-2 0 1,1 0 0,0 0-1,0 0 31,1 0 0,-3 0 0,3 0 0,-1 0-112,-2 0 0,-3 4 1,4 1-1,-3 0-6,-4 0 1,7 4 0,-4-2-1,-1 2 70,0-2 0,-3 3 1,1-2-1,-1 0 0,0 1 1,3-2-1,2 2-12,3 1 36,-1 1 0,3 0 0,1 1 0,3-1 27,2 0 1,-3 1 0,9 2 0,-3 2-27,1 2 0,1-4 0,-2 5 0,1 1-72,-2 1 0,5 5 0,-1 1 0,1 1-3,1-1 1,0 4 0,3-1 0,1 2 35,3 2 1,3-1-1,6 1 1,3-1-81,7 1 1,1 0 0,7-1-19,4 1 0,0-5 0,6 1 0,3 1 84,4 2 0,0 0 1,7 1-1,3-1 1,0 1-16,3-1 1,2-3 0,4-1 0,2-1 23,2 1 0,2-4 0,7 2 1,1-1 121,2 0 0,5 0 1,0-3-1,7-1-6,5 0 0,-2-1 1,9-1-1,0-1-50,2 1 1,9-4 0,-2-1-1,5-3 0,2-1 1,6 3 0,1-1 0,-2-3-85,3-1 0,1 0 1,5 0-36,5-2 1,-8-4 0,8 0 0,1-1 43,-47-2 0,0 0 0,46 0 0,-47 0 1,0 0-1,1 0 0,0 0 43,49 0 0,-49-2 0,1-1 0,0-1 0,1 0 0,1-1 0,-1 0 0,1 0 0,0 0 33,0 2 0,-1-1 1,2-3-1,-1 0 1,-1 2-1,0-1 1,-1 0-1,0 0 8,-1 0 0,0-1 0,3 1 1,-1 0-1,-3-1 0,-1 0 1,1 0-1,0-1 36,48-5 1,-3 0 0,4 1 0,-6-2-57,-6-1 0,2 0 0,-11 4 1,2 0-68,-1 0 1,-2-2 0,-2 0-1,-4-2-18,-3 1 1,-5 0-1,0 1-56,-3-2 0,0-4 0,-5 3 1,-2-1 15,-1-3 0,-8-1 0,-1-2 0,-3 0 90,-4-3 0,-2 1 1,-3-5-1,-3-2 1,-2-3-8,-5-2 1,0-6 0,-7 2 0,-4-2 64,-5-2 1,-4-2 0,-1 0 0,-1 1 132,-3-1 0,-7-2 0,-8 2 0,-2-1-137,-1 0 0,-5 2 0,-3 2 1,-2 0-1,-2 2 0,1 2 1,-1 2-1,-1 2 0,-1 1 0,-1 3 1,0 1-1,-1 2 0,0 2 1,-2 2-1,-2 1 0,-2 2 0,-2 1 1,-2 1-1,-4 3 0,-4 0 1,-2 4-1,-3 0 0,-3 2 1,-2 1-2251,1 3 1872,-10-3 1,3 7-155,-10-4 0,-5 4 1,3-2-1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16:09.99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2896 548 8355,'-2'-13'-397,"-1"0"216,-5-2 239,-2 0-65,4-1 0,-4 2 1,3-3-1,-5 1 21,-3 2 1,3 2 0,-4-1-1,0-1 1,-2 0-2,1 0 1,-8 1-1,3 2 1,-2 0-56,1 0 1,-5 0-1,-2 0 1,-1-1-1,0 1 1,2 0-1,-3 0 130,0 0-38,-1 0 1,-1-1 0,-1 2 0,-1 2-6,-1 0 0,-1 2 0,0-3 1,-3 3 116,-2 1 0,2-2 0,-1 2-88,-4-1 0,3 2 0,-4-2 1,-1-1 27,-2 1 0,3-1 1,-2-4-1,3 1 0,2 1-66,-1 1 0,0 1 0,1-4 0,0 1-25,3 2 0,-1 0 1,3 3-1,1 0-68,-1 0 1,-2 1-1,4 4 1,0 0-78,-2 0 1,5 0 0,-5 0 0,2 0-41,-1 0 0,0 5 0,2 1 0,-3 2 59,0-1 1,-1 4 0,-2 4 0,1-1 48,-2-2 1,4 3 0,-1 1 77,1 2 1,-2-3 0,4 3 0,1 2 23,1 1 0,2-2 1,-1 0-1,2 0 1,2 3-10,4 0 1,3 2-1,1 0 1,3 2-20,0-1 1,5 3 0,-1-1 0,3 0-7,1 1 0,0 1 0,1-2 0,1-1-3,1 1 1,6-2 0,-2 3 0,3 1 3,1 0 1,0-3 0,0 3 0,0 1-9,0-1 1,1 2-1,3-4 1,3 0-1,3 1 1,2-3-1,-1-2-11,0 0 0,1-2 0,2-1 0,2-2 71,2 2 0,-2-4 0,5-1 1,2-2-15,1-2 0,5 0 0,0 0 0,5 0 0,2-1 15,1-2 0,5 0 0,1-4 0,1-1-11,1-2 1,10-1 0,-4 0 0,3 0-4,5 0 0,3 0 0,-1-1 0,0-3-34,-1-4 0,5 2 1,0-1-1,3-1-28,3 2 1,2-3 0,-5 4 0,-2-1-6,0-2 0,4 1 0,2 0 22,1-2 0,-7 3 0,1-1 0,-1-2 29,0-1 1,-3-1 0,-1 0 0,-1-2 0,-3-1 58,-1 0 0,3-5 1,0 3-1,-3-2-30,-4-2 1,2-1 0,-4-1 0,-2 0-5,-4-1 0,2 1 0,-4 0 0,-4-2 51,-3-2 0,-1 1 1,-9-5-1,-1 0 12,-1 2 0,-3-4 1,-3 2-1,-3-1-48,-2 1 1,-6-2-1,-1 2 1,-1-1-58,-2 1 0,-7-5 0,-3 4 0,-4 0 75,-4-1 1,-3 1-1,-7 0-256,-4 1 1,-4 4 0,-10-3 0,-6 2 4,-4 2 1,-4 3 0,-12 2 0,-4 2 0,-3 3 39,-4 5 0,-5 1 0,-9 5 1,-3 1 18,1 2 1,41 3 0,0 1 0,3 1 0,-1 1 0,-2 1 0,0 1-154,-1 2 1,-1 1-1,-4 4 1,-1 1 0,-1 1-1,-1 1 261,0 1 0,-2 3 0,-11 4 0,-2 4 0,19-4 0,-1 3 0,-1 1 0,-7 5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09:09.61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7167 3957 9888,'-11'0'1436,"5"1"-1441,2 3 0,3-2 0,1 6 0,1 0 0,1 2 0,3 2 0,2-1-173,1 0 1,2 0 0,1 0 0,1 0 122,-1 1 0,0 2 0,0 1 11,0-1 1,0 2 0,1-1-1,-2 0-20,-3 1 0,3 0 1,-4 4-1,2-1-21,-1 1 1,-3-3 0,2 0 0,-1 1 28,-3-1 1,0-3 0,-2 1 0,0-3 97,0-1 1,-2 0 0,-1 0 247,-5 1 0,-2-6-157,-1-2 0,-4-3 0,0-1-128,2 0 0,-3 0 0,1 0 1,1 0 125,2 0 0,0 0-469,1 0 0,0-4 1,0 0-1,1 1-179,2-2 0,-2 3 0,3-1 0,-3 1 100,-1 2 1,0-4 0,-1-3 0</inkml:trace>
  <inkml:trace contextRef="#ctx0" brushRef="#br0" timeOffset="898">7659 4404 8143,'-10'-2'592,"3"-1"1,0 1 232,4-1 0,1 0-825,-1 0 1,3 0 0,3-3 0,5 0 0,3-1 181,4-1 0,2-3 1,5-3-505,-4-1 0,3-1 0,-2 1 1,2-4-1,1 0 143,1 0 0,-6-2 1,-2 3-1,-2 1 1,-2 1-1,-1 1 1,-2 0-1,-1 0 0,-2 0 1,-3 0 291,-1 2-62,-6 0 0,3 3 1,-6 2-1,-2 2 171,-3 1 0,0 0 0,-3 2-89,0-1 0,2 1 0,-3 3 0,1 0-108,2 0 1,-2 5 0,1 2-1,1 3-33,2 1 0,1 2 0,1 2 0,1 4 0,3 5 1,1 2 0,-2 6 1,3 1-1,1 4 29,2 3 0,1-1 0,0 3 0,1-1-18,3 2 1,1-1 0,4 0-1,-2-1-32,2 1 0,1-2 0,1 0 1,0-2 22,0-2 0,1 1 0,-1-2 0,-1-3-208,-3 0 1,3-4-1,-4-1 20,0 0 1,4-3 0,-3 2 0,0-2-27,1-2 1,-6-3 0,2-2 0,-2-1 22,2-2 0,-3-2 1,3-1-1,-3 0-667,-1 1 863,-5-6 0,4-1 0,-4-5 0</inkml:trace>
  <inkml:trace contextRef="#ctx0" brushRef="#br0" timeOffset="1134">7614 4705 8355,'-5'-6'-704,"4"-4"1,-4 4 1283,0 0 0,4-4-332,-3 2 1,3 2-1,2 0-333,3 1 1,2-3 0,5 5 0,1 0-126,-1 2 0,4-3 0,2 1 1,3-1-29,3-1 0,4 4-129,-1-3 0,2-2 0,6 0 1</inkml:trace>
  <inkml:trace contextRef="#ctx0" brushRef="#br0" timeOffset="1463">8196 4437 8355,'-6'0'6,"-4"0"341,8 0 0,-4 0-125,3 0 0,1 5 0,-1 3-123,1 1 0,7 3 0,3-1 1,2 0-87,1 0 1,5 2-1,1 0 1,2 2-144,0-1 0,-2 2 0,3-1 0,-3-2-215,0 0 0,1 2 0,-3 0 0,0-2 141,1 0 1,-3-2-1,2-1-901,-3-3 899,-6 3 1,9-4-1,-3 6 1</inkml:trace>
  <inkml:trace contextRef="#ctx0" brushRef="#br0" timeOffset="2430">8062 4482 8355,'-11'0'114,"-1"0"0,1-1 0,0-2 0,0-1 264,0 2 1,1 2 0,2 4-1,4 3-123,3 3 0,1 1 0,0 2 0,0 0 0,0 3-53,0 2 1,1 4 0,3 4 0,4-1-424,2-1 1,-3 2 0,0 1-1,2 0-164,1 1 0,-2 1 0,-1-3 0,1-1-142,-2-1 1,4-2 0,-3 0 0,3 0-12,1-4 1,5 3-1,2-3 1</inkml:trace>
  <inkml:trace contextRef="#ctx0" brushRef="#br0" timeOffset="1856">8386 4437 8355,'-7'-4'180,"-1"1"10,1-6 1,-5 8 0,1-3 352,0 3 1,4 1-331,-1 0 1,4 0 0,-2 1 0,0 3 0,1 3-195,0 3 0,0 3 0,3 1 0,-3 4-181,-2-1 1,4 8-1,-3-3 1,1 2-6,2 0 1,-2 2 0,0-2-1,0-1-39,0-3 1,-2-3-1,2 3 1,0-3-199,0-1 1,0-1-1,2-4-161,0 1 0,-6-1 0,3 0 0</inkml:trace>
  <inkml:trace contextRef="#ctx0" brushRef="#br0" timeOffset="2148">8498 4359 9710,'0'-11'480,"1"5"1,3 2 0,3 3 0,4 1-284,4 0 0,-1 0 0,5 1 0,-1 1 0,1 3-101,0 2 0,-4-1 0,2 2 0,-1 1-636,-2 4 0,-3-2 0,-2 5 0,-3-1 88,-1 0 0,2 4 1,-3 0-1,-2 2 227,0 2 0,-4-1 0,-1 1 0,-5 2 58,-2 1 0,-1-1 1,0-5-1,-1-1-28,-3 0 0,-3 3 0,-4 0 0,0-1-488,-1-2 615,-4 2 0,-2-9 0,-4 4 1</inkml:trace>
  <inkml:trace contextRef="#ctx0" brushRef="#br0">6261 3108 8025,'-11'0'193,"0"0"1,3 0 1080,1 0-1297,4 0 1,-2 1 0,5 3-1,0 3 1,0 3 0,0 2-13,0-1 0,0 4 0,0 1 0,0 1 1,0 2 33,0-2 0,2 4-54,1-2 0,4-2 0,4 2 1,0-1-1,0 0 0,1-2 37,3 0 1,-2-2 0,3 3-12,0-1 1,-3 0 0,3-2 0,-3 1 9,-1-1 1,5 3 0,-6 0-1,2 1-20,-1-3 1,-1 1 0,0 0 0,2 0-5,2 0 0,-3 0 0,4-1 36,0 4 1,2-2 0,3 0 0,-1 1 0,-2-2-24,2 0 0,2 3 0,0-3 57,0 1 0,1-2 1,-1 3-1,-1-2 1,-1-1 13,-1 1 1,-2-4-1,2 4 1,-3-1 11,0 0 0,-4 1 0,5-2 0,-3 1-39,1-2 0,0 1 1,-2 0-1,0 1 1,2-2-21,-1 0 0,0-2 1,-1 0 6,2 0 1,0 0 0,-4 0 0,0-1 0,1-1-79,-1-2 0,-4-3 0,1 2 20,0-1 1,-1 0-138,0-1 1,1-1-312,3 4-336,-5-5 238,-1 3 460,-5-5 1,0-5-1,0-1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08:56.074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861 4673 8355,'-11'0'-487,"4"0"574,-1 0 0,1 0 0,-4 0 244,-1 0 0,5 0 185,0 0-474,4 0 0,-1 0 0,8 0 0,3 0 0,5 0 0,1 0 0,2 0 0,0 0 0,0-1 0,1-3 0,2-2 0,1-1 0,3-1 0,-1-1 0,-1-1-528,-2-1 0,-4 1 275,1 3 0,-3-3 18,-1 3 1,-4-3 229,-4-2 0,-3 2 1,-3 3-25,-5 3 1,-2 2 0,-1-1-1,-1 0-21,-3 0 1,2 2 0,-3 2-1,0 3 32,-3 3 0,-2 2 0,0 0 0,1-2 1,3 2 49,1 1 1,-3 2-1,3 2 1,0 1 22,0-2 1,4 4 0,5-1 0,0 0-31,0 0 0,2 0 0,5-2 0,0 1-52,0-2 1,9 2 0,2-2 0,3-3-129,2 0 1,1-5 0,7-2-1,2-1 79,4-2 0,6 0 0,2-2-408,2-1-235,1-4 0,4-9 0,0-1 1</inkml:trace>
  <inkml:trace contextRef="#ctx0" brushRef="#br0" timeOffset="281">1331 4315 8361,'-18'0'690,"2"0"-363,5-5 1,4 4 0,-1-2-308,0 1 1,3 4 0,1 1 0,3 5-1,1 3-60,0 4 1,0-2 0,0 6 0,0 1-368,0 1 1,0 1 0,0 1 0,0-1 221,0 1 1,-2-1-1,0 0 1,-2 1 38,2-1 1,0-3 0,2-1-1,0 1-101,0-2 1,0 3 0,0-5 105,0-1 1,0-2-1,0-1 1</inkml:trace>
  <inkml:trace contextRef="#ctx0" brushRef="#br0" timeOffset="540">1510 4483 8378,'-5'-6'254,"2"1"-308,-4 5 1,3 0-1,-2 1 108,1 3 1,-3-2 0,5 6 0,-1 1 66,-1 1 1,4 4-1,-4 1-334,0-1 1,4 2 0,-3 0 0,3 0 0,1 2 18,0-1 1,-2-3 0,0 2 0,-2-1-143,2 0 0,0 0 132,2-4 1,-5 5-1,-1 1 1</inkml:trace>
  <inkml:trace contextRef="#ctx0" brushRef="#br0" timeOffset="735">1566 4360 8355,'-12'0'-192,"1"0"1,1 1-1,2 2 1,1 2 42,2 1 1,-2-2 0,3 3-205,2 2 1,6 1-1,2 1 1</inkml:trace>
  <inkml:trace contextRef="#ctx0" brushRef="#br0" timeOffset="1781">1700 4461 8355,'-8'0'639,"1"0"-465,4 0 1,-3 0 0,4 1-200,-2 3 0,-1 3 0,3 7 0,-2 1 0,1-2 0,2 1-57,1 1 1,0 1 0,0 4-1,0-1 1,-1-1 65,-3 0 1,3 2 0,-3-6-402,3 0 0,1-1 425,0-2-52,0-5 0,0-2 0,0-8-28,0-4 0,0-3 0,0-2 1,1-4-17,3 0 0,1-2 0,4-2 1,-2 1-3,2 2 0,1-1 0,0-2 138,-3 2 0,3 0 1,-3 4-1,2 1 0,0 2 270,-2 0 1,-3 5-187,3 0 1,-3 5-57,4 2 0,-6 2 0,3 5-115,0 2 1,-3 4 0,5 2 0,-2-1 2,-3-2 0,3 3 1,-1 1-1,-2 2 23,0 2 1,-2-4 0,0 0 0,0-1-1,0 0 1,0-2 0,0 0 0,0-2-42,0 0 40,0-5-50,0-1 1,0-6 0,1-3 0,4-4 0,3-5 25,2-2 1,8-4-1,-7 1 1,1-1-1,1 1 1,-2-1 0,1 1-1,1 0 1,-1 1-1,-2 1 1,0 0-1,0 2 1,1 1 0,-1 2-1,-1 0 212,-2 0 73,-4 5 1,3-3 609,-2 5-729,-3 1 1,4 4 0,-4 1-79,3 2 0,-3 5 0,3-2 0,-3 3-79,-1 1 0,1 4 0,2 0 1,1 0-1,-2 0-19,-1 0 0,-1 3 0,0-1 1,0-1-154,0 0 1,0 2 0,0-3 0,0-1-110,0-2 0,0 0 0,0-1-38,0 0 0,-5 0 0,-1 0 0</inkml:trace>
  <inkml:trace contextRef="#ctx0" brushRef="#br0" timeOffset="1782">2281 4405 8355,'0'-6'823,"0"-1"-382,0 4 1,-1 1-373,-3-1 1,3 3 0,-4 2 0,1 3-192,0 1 1,1 2 0,3 3-70,0 0 0,0 0 0,0 2 0,0 1 0,0 0-254,0 0 0,0-1 1,0-2-1,0 0-264,0 0 509,0 0 0,5 0 0,1 1 1</inkml:trace>
  <inkml:trace contextRef="#ctx0" brushRef="#br0" timeOffset="1958">2348 4215 8137,'0'-11'68,"0"4"0,0 1-270,0 3 0,0 3 0,0 0-282,0 6 1,10 4 0,3 1 0</inkml:trace>
  <inkml:trace contextRef="#ctx0" brushRef="#br0" timeOffset="3816">2605 4315 8675,'-6'0'606,"0"0"0,3 2-539,0 1 1,-1 5 0,4 6 0,0 0 0,0 1 0,0 1 0,-1 2-296,-3-1 1,3 3-1,-3-4 0,3 0 81,1 1 1,-4 1 0,0-3 0,1-1-7,-2-2 0,3-4 0,-1-1-458,1 2 612,-3-4 0,0-5 0,-2-8 44,3-2 1,3-2 0,1-2 0,0-2 8,0-1 1,5-3 0,2-5 0,3-1-1,2 1 24,-1 2 0,0 0 0,0 1 1,0 1 150,1 2 0,-5 3 1,0 5-115,2 0 1,1 1 0,1 2-110,0 4 1,-3 7 0,-1 2-1,1 1 26,-2 3 0,3 4 0,-4 4 0,0-1-156,0 0 1,-2 4 0,-1-2 0,0 2-80,2-1 1,-1 1 0,-3-5-2,0-2 1,0 4 0,0-3-54,0 0 0,0-1 0,2-2 0,1-1-65,5-3 1,7-2 0,2-5 0</inkml:trace>
  <inkml:trace contextRef="#ctx0" brushRef="#br0" timeOffset="3817">3175 4315 8355,'7'-11'0,"-2"0"110,-5 0 0,-4 3 0,-1 1 740,-1-2 1,-2 4-430,-3 2 0,0-2 1,-1 1-303,-3 1 1,2 2 0,-2 1 0,2 1 0,-1 2 144,-1 1 1,0 4 0,4 0 0,0 2-485,0 1 0,-1 0 0,1 0 0,1 0 0,2 1 0,1-1 0,1 0 0,1 1-259,0 3 1,2-2-1,3 2 1,0-3 317,0-1 0,0 0 1,0 1-1,1-2 0,2-3 0,0 2 0,4-4 0,2 0-28,1 0 1,1-2 0,0-3 21,1 0 0,-1 0 0,0-1 0,0-1 119,0-2 1,-3-5 0,-1 2 0,1-3 0,-1-1-26,1-1 1,-5-2 0,4-1 0,-3 1 258,-1 2 0,-2-3 0,0 0 1,2 1-100,1 2 1,-1-3-1,-3 0 1,0 1 147,0 2 1,0 1 0,-1 1-124,-3 2 0,3 2-138,-3 2 1,3 4-1,1 0 18,0 6 0,0 4 0,0 3-61,0 2 1,0-2 0,1 5 0,2-1 30,1 1 1,-1-5 0,-3 2-1,0-1-18,0 1 0,0-3 1,2 2-1,0-4 1,3-4-1,1-1 1,3-3-1,1 0 1,1-2-1,2-2 1,1-1-1,4-5 0,0-3 1,0-3-1,-1-2 1,-1-1-1,2-4 1,-1-3-1,2-3-742,-2-2 866,-1 4 0,-1-11 0,0 3 0,-1-1 56,-2 3 1,-1-1-1,1 2-22,-1-2 0,-4-2 0,-1 2 0,-1 2 95,-2 4 0,-2 2 1,-1 3-1,0 3 1,-1 4 44,-3 5 1,2 1 0,-6 4 0,0 1-35,-2 2 1,2 2 0,1 4 0,-2 7-247,-1 5 1,3 5-1,0 4 1,1 3 6,0 0 1,4 4 0,-2-1-1,3 4-58,1 0 1,-4-1 0,0-1 0,2-1-17,0 1 0,2-2 0,0-1 0,0-3 57,0-5 0,0 2 0,0-8-81,0 1 0,2-2 0,1-6 0,5-1-86,2-2 0,5-5 0,1 2 0,2-4 0,5-2-36,2-2 0,1-6 0,-4-1 1,-1-5 149,-2-2 0,1-3 0,-5 3 0,-2-4 255,0 0 0,-2 0 0,-1-1 0,-3 1 19,-3 0 0,1-1 0,-1 2 0,-2 1 126,-1 2 0,-2 4 1,-3-1-13,-3 3 1,-3 4 0,-1 2 0,0 1-142,-1 3 1,1 2-174,0 3 1,0 3 0,0 7-1,1 1 42,2 0 1,0 6 0,3-1 0,0 1 0,0 0-51,2-2 0,2 1 0,1 2 1,0-1-355,0-1 1,4-6 0,1 2 0,2-2-704,6-2 841,3 0 1,6 0 0,0 0 0</inkml:trace>
  <inkml:trace contextRef="#ctx0" brushRef="#br0" timeOffset="4041">3522 4103 8830,'15'-6'521,"1"1"1,1 1-235,3 0 0,5 1 0,1 3-598,-1 0 0,-1-4 0,-2 0 0,0 2-1615,1 0 1468,-1 2 1,1-4-1,-1-3 1</inkml:trace>
  <inkml:trace contextRef="#ctx0" brushRef="#br0" timeOffset="3818">4115 4114 8355,'0'-11'71,"0"0"1,-5 3 0,-3 2 263,-2 1 0,-1 0 0,0 3 0,0-2-161,-1 2 0,-2 0 0,-1 4 1,1 0-100,2 2 1,-1 4 0,0 0-1,-2 2-240,1 1 0,5 0 1,2 2-1,-1 0 42,2 2 1,-3 1 0,6-2-1,0 2-23,2 2 0,1-4 1,0 4-1,0-2-69,0-2 0,1-2 0,2-1 1,2-1 67,1-2 0,1 0 0,5-4 51,-1-1 1,4-2 0,1-1 0,1 0-1,2-3-61,-2-4 0,4-1 0,-2-8 114,2 0 0,-2-1 1,-1-6-1,1 0 1,0-2 154,-1-1 0,-4-5 0,2 1 1,-1-1 170,0 1 1,0-2-1,-5 2 1,-2-1-119,0 1 0,-6-2 0,2 3 0,-3 1-34,-1 2 1,-1 2-1,-3 3 1,-3 2 76,-3 4 1,2 7 0,1 1-185,-2 2 0,-2 3 0,-3 6 1,0 3-17,0 3 1,1 10-1,2 4 1,0 3-1,0 4 85,0 1 0,0 6 0,1 0-275,2 2 1,-1-4 0,5 1 0,-1-2 0,0-2-154,2 1 1,-2-4 0,1-2 0,2-2 17,1-4 0,1-1 0,0-5 1,0 0-434,0 0 616,0-1 0,5-4 0,1 0 1</inkml:trace>
  <inkml:trace contextRef="#ctx0" brushRef="#br0" timeOffset="5138">4707 4025 8355,'0'-11'281,"-4"-1"0,1 1 520,0 0 0,2 4-196,1-1 1,0 7-721,0 1 0,0 6 0,0 8 0,0 2 1,0 0-1,0 1 0,0 1 0,0 2 0,0 1 1,0 1-1,1 1-694,3-1 1,-2-5 536,6-2 0,1-2 0,4-3 129,2-3 1,4-2 0,-3-5-1,1 0 118,3 0 1,1-5 0,0-2 0,-2-5 0,-3-2 0,-1-4 0,0 1 0,-1 1 0,-2-1 0,-1 0 0,-1-2 0,-1 2 0,-3 1 470,-1 2 1,2 2-232,-3 1 1,0-1 0,-4 1 143,0 0 0,0 0 134,0 0-562,0 4 0,0 4 76,0 6 0,0 4 0,0 4-18,0 0 1,4 0-1,-1 0 1,0 2 18,-2 2 1,-1 3 0,0 8-1,0 4-77,0 3 1,-5 5-1,-2 3 1,-3 3-38,-1 0 0,-2 1 0,-1-2 32,0-2 0,-1-2 0,3-7 0,1-2 31,0-4 1,4-2-1,-1-2 1,0-1-1,-1-2-14,1-4 0,-2-3 0,3-1-41,-3 1 0,3-6 0,-1-3-28,-1-1 0,3-4 1,-1 0-1,-2-3 67,-1-1 1,-1-2 0,-1-3-1,-2-1 31,-1-3 0,-1 2 0,2-3 0,-1 1 6,2 0 1,-4-3-1,1 3 1,0 1 56,0 2 1,-4-3 0,3 1-6,-1 4 1,-2-1-1,4 5 1,0 0-110,0 2 0,-3 3 1,4 1-1,2 0 39,0 0-314,7 0 0,-4 0 0,4 0 0</inkml:trace>
  <inkml:trace contextRef="#ctx0" brushRef="#br0">1308 3868 8355,'7'0'-495,"1"-1"1,-3-1 378,2-2 0,-5-1 1106,2 1 5,-3 3-618,-1-4-268,0 5 0,4 1-21,-1 3 1,1-2-112,-4 6 0,1-1 0,2 4-59,1 1 0,-1 0 0,-3 2 1,0 2 32,0 1 0,0 1 1,0 2-1,0-2 1,0 1 30,0-2 1,0 3 0,0-5-1,0-1-21,0-2 1,0-1-1,0 0 56,0 1 1,5-1-1,4-1 1,5-3-80,4-3 0,3-3 0,3-1 0,2-1-54,4-3 1,2-1 0,3-4 0,1 2 0,1-2 0,1-1 0,-4-2 1,1 0-1,0-2 11,-3 0 0,-2 4 137,0-5 0,-3 7 0,-4 0 0,-2 1 47,-3 1 0,-2-4-127,-4 2 1,-7 3 0,-5 1-143,-7 3 0,-3 2 0,-1 2 0,0 2-138,0 1 0,-5 2 0,-2 3 0</inkml:trace>
  <inkml:trace contextRef="#ctx0" brushRef="#br0">2337 3265 8091,'6'-5'-1363,"-1"3"2115,-5-3-448,0 5 0,-5 0 0,-2 0-130,-3 0 0,2 4 0,1 1 0,-2 1-50,-1 3 1,-2 1 0,-2 1 0,-2 2-60,-1 1 0,-3 4 0,-5 5 1,-1 2-64,1 1 0,-2 2 0,-1-3-71,0 1 1,3 5 0,-2-3 0,1 2-1,-1-1 89,3-2 0,-4 3 1,2-3-30,1 2 0,2-4 0,2-1 0,1-3 0,2-3 0,1-2 0,2-2 0,0-2 0,4-1 0,0-1 0,3-1 94,2-2-353,-3-4 109,8 2 1,-3-5-306,8 0 1,2 0-192,6 0 0,-5 0 404,1 0 0,-6-5 0,3-1 1</inkml:trace>
  <inkml:trace contextRef="#ctx0" brushRef="#br0">1018 2448 8138,'0'-11'-88,"0"0"1,-1 1-1,-2 1 1398,-1 2-869,1 0 0,-2-3 0,-2 1-326,1 1 1,0 6 0,2-2 93,-3 3 0,1 2 1,-2 3-255,0 3 1,-2 5 0,-2 1 0,1 3-141,0 2 0,0-3 0,0 3 0,-1 2 0,1 1 159,0 2 1,1-1-1,1 0 1,3 1 0,1-1 1,-2 1-1,3-1 1,2-1 14,0-2 0,4 0 0,1-4 1,5-1-164,2-2 0,6-4 0,3-2 0,3-1-213,4-2 0,3-3 0,4-4 214,1-4 0,-5-3 0,1-2 0,0-2 123,-1 1 1,-3-3 0,-6-1 0,-3 0 0,-1-1-110,-2-1 0,-5 3 0,-3-2 361,-1-1 1,-2-1 0,-3-1 0,0-1 0,-1 2 10,-3 3 1,1-4-1,-7 5 1,-3 0-144,1 2 0,0 2 1,0 3-1,0 2-36,-3 0 0,1 6 0,-3-2 0,1 3-13,2 1 1,-2 0 0,1 0 0,1 0-96,2 0 1,1 4-1,1 1-155,2 1 0,0 1 1,3 4-1,0 1-122,0-1 1,1 0 0,4 0 0,1 0-85,3 0 0,2-1 395,5-2 1,6 2-1,0-4 1</inkml:trace>
  <inkml:trace contextRef="#ctx0" brushRef="#br0">1588 2560 8916,'-11'0'826,"3"0"-192,1 0 0,3-1-662,-3-3-585,4 3 0,0-4 0,6 5-1288,5 0 1524,2 0 0,6-5 0,1-1 0</inkml:trace>
  <inkml:trace contextRef="#ctx0" brushRef="#br0">1800 2381 8355,'-3'-7'0,"-1"-1"62,1 0-1,2 3 314,1 0 0,-1 4 0,-3-2 58,-3-1 0,-3 1 0,0 4-358,2 3 1,0-2 0,4 6 0,0 0-167,-1 2 1,4 3 0,-3 0 0,2 3 0,-1 2-119,0 2 0,-1 1 0,4 1 0,0-1 16,0-2 1,1 2 0,2-4 0,2 2 44,1 0 1,1-6 0,4 2 0,2-2-54,2-2 0,-2-1 0,6-3 0,1-3 2,1-3 0,0-1 0,-1 0 0,-1 0 101,1 0 0,-3-5 0,0-3 0,0-5 1,-4-2 2,0 2 0,-6-4 1,-1 1 444,-1-1 1,-1-1 0,-4-1-60,0 0 1,-1 2 0,-3-3 0,-3 1-1,-3 0-14,-2 2 1,-2-4 0,-3 4 0,1-1-210,0 3 0,-3 4 0,5 4 0,-1 2-15,-1 0 0,3 3 1,-2-1-1,3 1-340,1 2 0,1 2 104,2 1 0,3 4 0,5 4-1010,0 0 1,5 0 929,3 0 0,7-4 0,2-2 1</inkml:trace>
  <inkml:trace contextRef="#ctx0" brushRef="#br0">2136 2325 8355,'0'-11'674,"0"0"0,0 4-231,0-1 0,0 4 0,1-2 0,3 1 0,3 3 0,3 1-133,1 1 0,0 0-500,1 0 1,-1 0 0,1 1 0,2 1 53,1 2 0,0 3 1,-4-2-1,0 2 0,0 0-212,0-1 0,1 4 1,-1-2-1,0 2 177,0 1 0,-5 4 1,-2 0-1,-1 0 1,-1 1 171,2 2 0,-2 0 0,-4-1 38,-2-1 1,-3 3 0,2-3 0,-2 0 114,-1 0 0,-2 3 0,0-4 0,1-1 120,2-2 0,3-1 0,-2 0-221,1 1 1,1-1-1,4 0-49,0 0 0,0-3 0,0-1 1,1 0-1,3 1 42,4-1 1,3-3 0,2 2-136,2-1 0,5-1 0,-1-4 0,3 0 0,3 0 53,1 0 1,0 0 0,-2 0 0,1 0-29,1 0 1,4 0 0,-4-1 0,0-2-51,1-1 0,-3 0 0,2 1 0,-3-1 9,0 2 1,-5-3 0,0 1 0,-2 0 0,-3 1-1024,0-1-91,-2 0 887,0 4 1,0-5 0,1-1 0</inkml:trace>
  <inkml:trace contextRef="#ctx0" brushRef="#br0">3611 2314 8689,'-3'-7'0,"-2"1"0,0-1 0,-1 1 0,-1-1 0,0-1 0,-1 2 0,1 1 1199,-2 3-1158,4 0 0,-1 2-45,2 0 0,-1 2 1,-3 0-1,0 4 0,1 3 1,-1 5-1,1 2 1,0 4-13,0 1 0,-1-1 0,3 1 0,0 2 0,0 1-160,2 0 1,2-3 0,1-1 0,0-2-11,0 2 1,1-4 0,2 0 0,2-2 53,1-3 0,1 3 0,5-8 1,-1 0 38,0-2 1,4-3 0,1-2 0,0-3 36,0-3 0,3-3 0,-3-2 0,0-2 92,0-1 1,-5-4-1,-3 3 26,1-1 0,-3-1 1,0-1-1,-1 0-32,-3-1 1,0-1 0,-2-1 0,-2-1 0,0 2-9,-2 2 1,-4 0 0,0 4 0,-2 1 71,-1 2 0,0 4 1,0 2-1,-1 1-73,1 2 1,-4 2 0,0 1-233,2 0 1,0 1 0,3 3-14,3 4 1,2 2 0,5 1-1,0 0 6,0 0 1,5 0 54,2 0 1,13 1-1,4-1 1</inkml:trace>
  <inkml:trace contextRef="#ctx0" brushRef="#br0">3936 2437 8772,'-7'-5'1111,"3"4"0,4-5-1407,0 2-612,0 3 0,1-4 5,2 5 0,0-1 567,4-3 1,6-2-1,4-5 1</inkml:trace>
  <inkml:trace contextRef="#ctx0" brushRef="#br0">4115 2225 8497,'-7'-5'101,"2"4"2041,5-4-184,0 0-1901,0-1 0,-1 1 0,-1 5 0,-3 6 1,0 5-1,-1 3 0,1 2-266,0 1 1,0-2 0,2 2 34,-1 0 1,1 1-1,3-2 1,0 1 117,0-1 1,0 2-1,0-3 1,0-1 24,0-2 1,1-1 0,1 1 0,3-2-30,2-3 1,0 2-24,4-6 0,0 2 1,1-2-1,0 1 0,2-2 5,1-1 0,4-1 0,0 0-291,2 0 0,2 0 0,-2 0 0,-1-1 0,-3-1 0,0-3 0,1 0-219,2 0 0,-4-9 0,0 2 0</inkml:trace>
  <inkml:trace contextRef="#ctx0" brushRef="#br0">4316 2348 8355,'-10'-5'0,"2"-3"0,0 2 399,4-1 1084,-5 4 0,7-5 216,-6 4-1578,6 0 1,-3 5-237,5 3 1,0 2 0,0 5-1,0 1-110,0-1 0,4 4 0,-1 1 0,0 1-118,-2 3 1,3-2 0,0 0 0,-1 1 108,2-2 1,-4 3 0,3-4 72,-3 2 1,1-3 0,0 2-1,2-1 1,-2-2-78,0-2 1,-2-1 0,1 1-391,3-1 0,-2 0 0,6-1-429,0-3 1045,-3-2 1,5 0-1,-4 1 1</inkml:trace>
  <inkml:trace contextRef="#ctx0" brushRef="#br0">5434 2247 8710,'-5'-6'5,"2"-3"131,-4 6 1,-1-1 0,-3 4-9,0 0 1,0 4 0,0 1 0,1 1-98,2 2 1,-2 2 0,3 2 0,-2-1-78,2 0 0,-3 4 0,2 1 16,-2 1 1,3-2 0,1 4 0,0 0 8,-1-2 1,5 3-1,-2-4 1,3 0 0,1 2-28,0-1 0,0-3 0,1 0 0,2-1-193,0-2 1,10-1-1,-2-1 1,3-3 67,2-1 0,1-1 0,5-4 0,0 0 70,-4 0 1,3-2 0,-3-1 0,0-5 75,1-2 0,-5-1 1,1-1-1,-3-2 30,-1-1 0,-3-5 1,-2 2-1,0-4 1,-1-1 47,0-3 1,-1 2 0,-4-2 0,0 4 19,0 3 0,-5-1 0,-3 7 0,-2 1 75,-1 4 1,0 1 0,0 0-95,0 3 0,-4 3 0,0 1 0,1 0 1,2 0-109,1 0 1,3 4 0,2 1-1,1 1-553,2 3 1,3 1 337,4 1 0,2 0 0,6 0 0</inkml:trace>
  <inkml:trace contextRef="#ctx0" brushRef="#br0">5814 2426 9060,'-11'0'0,"0"0"2310,-1 0-1318,6-5-1716,1 4 1,5-5-2016,0 2 2128,0 3 1,5-4-1,1 5 1</inkml:trace>
  <inkml:trace contextRef="#ctx0" brushRef="#br0">5970 2135 9213,'-3'-11'1526,"-1"0"1,-1 4-986,1-1 0,2 9 0,-4 1-796,1 3 0,1 2 0,4 5 0,0 2 0,-1 2 3,-3 2 1,3-3 0,-3 3 0,3 1 120,1-2 1,0 3 0,0-4-1,0 0 102,0 1 1,0-3 0,0-1 0,0 2-18,0 3 1,3-5 0,1-2 0,0-2-108,1-3 1,0 4 0,3-4-1,1 2 35,4-1 0,-2-5-212,4 2 1,2-3 0,2-1-1,3 0 1,3 0-91,1 0 1,0-1 0,-4-3 92,1-3 0,-1-3 0,1-1 0</inkml:trace>
  <inkml:trace contextRef="#ctx0" brushRef="#br0">6127 2270 9041,'0'-12'1951,"4"5"-1177,-1-1 1,2 6-635,-1-2 1,-3 8 0,3 3 0,-3 3-213,-1 2 0,0 0 1,0 2-1,0 2-118,0 1 1,0 2 0,-1 3-71,-3 1 0,3-1 0,-4 0 0,1-1-94,1-2 0,-5 2 0,4-3 0,2 0 75,1 1 0,1-6 1,0 2-1,1-2 0,3-3-143,3-3 1,3 2-1,1-5 1,0-1 176,1 2 0,-1-3 0,0 3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16:34.776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-760 7379 8355,'-26'17'-41,"1"-2"1,4-4 0,4-2-8,1-2 0,7-1-556,-2 2 1,6 2 303,-3-3 1,1 3 0,-4 1 0</inkml:trace>
  <inkml:trace contextRef="#ctx0" brushRef="#br0" timeOffset="1819">-1844 6820 8355,'-6'0'283,"-4"-5"-90,8-2 1,-6-4 0,4 0 1986,2 0-1930,0 0 1,-1 6 0,-2 6 0,0 9-487,0 7 0,-4 6 0,2 3 0,-5 5 58,-3 5 1,2 2-1,-5 5 1,1-4 61,0 0 0,2-2 0,-3-5 1,2-2 22,2-4 0,2-2 0,1-3 134,0-2 1,3-4 0,2-7 116,1 0 1,1-7-1,4-1 1,0-6-214,0-4 1,5-8 0,4-3-1,3-5-195,3-2 0,1-2 0,-2-4 1,2 0 73,2-4 1,0 2 0,3-3 0,-1-1 103,-1 0 1,-2 0 0,2-2 0,-4 4 148,-3 3 0,-1-4 0,1 11 0,-1 3 428,0 4 0,-4 7 0,0-1 592,-2 3-971,-2 6 0,1 2 1,1 9-114,1 6 0,-2 1 1,2 7-1,0 2 0,-1 3-121,0 2 1,4 6 0,-3 0 0,0 4-97,-2 0 1,1-1 0,-1-1 0,0-1-4,1 1 1,-4 1-1,4 1 1,-1 0-137,-1-4 0,1-2 0,-3-5 1,2-1-947,0-2 922,1 0 1,-4-5 0,0 6 0</inkml:trace>
  <inkml:trace contextRef="#ctx0" brushRef="#br0" timeOffset="2854">-2068 7155 8574,'-6'-5'431,"2"-2"0,8 0 0,5 0 0,4-2-160,6-1 1,7-1-1,4 0 1,2 0-138,2 0 0,-4-1 0,-1 3 1,1 0-198,-1 1 0,3 2 0,-3-3-196,-1 2 0,0 3 0,-6-2 0,0 0 43,1 0 0,-6 3 1,-2-1-1,-3 2-103,0-2 1,-5 3 408,0-3 107,-4 3 1,2 2 6,-5 3 0,0-2 0,0 6-38,0 1 1,0 2 0,0 2-110,0 2 1,0 0 0,0-2 0,0 0-72,0 2 0,0 4 1,0-3-6,0 1 1,0-2 0,0 3 0,0-2-54,0-2 1,0-2-1,0-1-45,0 0 121,0-4 0,0-4 1,0-6-101,0-5 0,5-2 1,1-1-1,2 0-45,-1 0 0,0-4 0,5-1 1,-1-1 69,0 1 0,-1 0 1,-1 2-1,-3 0 64,-1 0 0,3 1 0,-1 2 369,-1 0 250,4 0-590,-9 0 0,8 6 0,-6 5 0,0 6 12,-2 4 0,-1 2 0,0 2 1,0 2-16,0 2 0,0-1 0,0 3 0,0-3-94,0-1 1,-4 3-1,1-4 1,0 0-284,2 1 1,1-7-1,1 2 1,3-3 19,3-1 1,3 1 0,3-4-199,2-1 1,7-7-1,7-2 1</inkml:trace>
  <inkml:trace contextRef="#ctx0" brushRef="#br0" timeOffset="2855">-916 6987 9447,'-11'-6'0,"-1"2"0,1 2 1144,0-2 0,0 3-896,0-3 0,-2 3 0,0 2 0,-2 2-21,1 0 0,2 6 0,0-1-214,1 2 0,0 1 0,0 0 1,0 0-1,1 0 0,1 0 0,3 1 1,1 0-407,2 3 1,2-3-1,1 3 1,0-2 141,0-2 0,0 0 0,0 0 0,1 0 113,3 1 1,2-2 0,4-2 0,0 0-1,0-1-22,3-1 0,0 1 0,-2-5 0,2 3-63,2 1 1,-3-3-1,2 2-11,-5 0 1,-1-3 274,-4 6 0,-2-6 0,-5 2 0,-6-2-10,-5 2 1,1-2-1,-6 5 1,-1-2 131,-1-3 1,-1-1 0,-1-1 0,1 2-140,0 1 0,-1-1 0,2 1-271,3-1 1,-2-2-1,3-2 1,1 0-503,0-2 0,3-5 429,5 2 1,-2-3 0,4-1 0</inkml:trace>
  <inkml:trace contextRef="#ctx0" brushRef="#br0" timeOffset="4174">-838 7155 8355,'-11'0'91,"0"0"0,-1 0 207,1 0 1,5-1 150,2-3 1,3-2-1,1-5 1,1 1-1,2 1 1,2 2 4,1-2 0,1-1 0,5 0-561,-1 3 0,-4-2 0,-1 4-460,-1-1 442,4 3 1,-4 0-109,3 6 0,0 0 1,-4 4-1,0 2 124,1 1 0,-4 1 1,4 0-1,-1 2 1,-1 0 45,0 2 1,2 4-1,-1-3 1,-2 0 41,-1 0 0,-1 3 0,0-3 50,0 1 1,0-3 0,0 1 4,0-3 1,2-2 34,1-2 1,0-3-1,4-5 1,2-1-155,1-3 1,1-2 0,0-6 22,0 1 0,1-4 1,-1-1 26,0-1 1,0 3-1,0-1 1,-1 2 80,-2-2 0,0 2 0,-4-2 0,-1 3 0,-1 1 158,2 0 0,-3-1-39,3 1 0,-3 4-150,-1-1 1,0 7-25,0 1 0,0 5 0,0 6 46,0 0 1,0 1 0,0-1-1,0 0-51,0 0 0,0 0 0,0 2 26,0 2 1,1 1 0,2 2-214,0-3 0,1-6 1,-3-2-93,3 2 0,2 0 1,6-1 187,-1 0 0,0-6 1,0 2-1,0-4 1,0-4-1,1-3 115,-1-3 0,-1-1 1,-3 0-1,-3-1 168,-3 1 0,-1 0 1,0-1-1,0-2 159,0-1 1,-5 0 0,-1 3 0,-2-2-97,1-1 0,3 0 0,-3 4-130,-2 0 1,3 0 79,-2 0-271,6 4 0,-2 2 0,8 5 0,3 2-8,3 1 0,3 0 0,2 4 0,3 2-37,3 1 1,1 0 0,-3-3 0,-1-2 31,-2 0 1,3-2 0,-3 3-1,0-1-11,0-3 1,3 0 0,-4-2-1,0 0 35,1 0 0,-4 0 0,3 0 0,-3-2 63,0-1 0,-5 1 0,-1-2 210,-1-1 0,-1-2-121,-4-4 0,0 4 0,-1 0 1,-2 1-1,-2 1-14,-1 0 1,-1-3-1,-5 1-36,1 1 1,-4-2-1,0 4-76,2 1 0,0-2 0,2 2 0,0 0-24,0 2 0,3 2 0,2 3 30,1 3 0,-2 3 0,3 3 0,2 0-24,0 2 0,4 4 1,0-3-1,3 1 110,1 3 1,-2-2 0,2-1 0,0-1-12,1-2 0,-1 2 1,2-1-20,0-1 0,-1-6 0,5 0 1,-1-1-1,0 1-2,0-1 1,0-4 0,0 0-20,1-1 0,-1-2 1,0 0-1,0 0 1,0-2-132,1-1 0,-1 0 0,0-4 0,-1-2 70,-3-1 1,2-2 0,-4-2-1,0-1 1,0 0 19,-3-1 0,3-1 0,-1-5 75,-1 4 1,-2-3-1,0 3 1,1 1 180,2 2 1,0 3 0,-4 0 75,0 1 0,1 4 36,3-1 1,-2 2-196,6-1 1,-4 7-1,3 7-181,2 3 1,-1 5 0,1 0 0,-3 0 57,-1 1 0,-1-2 1,-4 3-1,1 0 26,3 1 1,-3-1 0,3 2 0,-3-3-25,-1 0 0,0-3 0,0 1-109,0-1 1,0-2-1,1-1-214,3-3 1,2-2 0,7-5-210,2 0 0,2 0 0,5-1 0,2-3-1446,2-3 1636,3-3 0,4-6 0,1-2 1</inkml:trace>
  <inkml:trace contextRef="#ctx0" brushRef="#br0" timeOffset="6326">1007 7122 7359,'6'-5'1259,"0"3"1,-3-3-1041,0 0 1,1-1-1,-4-5 1,0 0 0,0 0-29,0-1 1,0 5-324,0 0 1,-5-1 0,-2-2-1,-3 3 79,-2 3 0,1-1 0,0 1 0,-1 2-1,-3 1 0,1 1 1,-3 0-1,1 0 7,2 0 1,-2 3 0,1 2-1,1 1 0,2 3 0,1-3 0,-1 2-20,1 1 1,1 0 0,2 3 0,1 0 67,2 3 1,2-6-1,3 2 1,0-1-1,0 0 0,0 1 1,1-1 0,3-1 0,3-3 20,3-1 0,1 0 1,2-3-1,0 2 1,2-2 1,4 0-1,-3-2 1,0 0-141,0 0 0,3-4 0,-3 0 0,0 0-102,0-1 1,-1 3 0,-4-5 168,1-2 1,-2 3 0,-2-2 12,0-1 1,-6 0-1,3-3 1,-1 1 76,0 0 1,-1 0 55,-3 0 0,0-1 0,0 1 131,0 0 0,0 4-124,0-1-123,0 6 0,2 5 0,0 9-28,2 0 1,5 2 0,-3-1 0,1 3 16,1 2 0,-1-3 0,3 2 0,-1-1 1,-2-2 1,-1 2 0,3-2 0,-1-3 0,0-2 0,2-2 0,1-1 0,1-2 0,-1-3 0,0-1 0,1 0 0,2 0-1,1-1 1,0-3 0,0-4 0,0-5 0,-1-3 0,1 0 0,0-1 0,-1-2 0,-3-3 0,-2-3 0,-2-1 0,1 0 0,-1-2-1,-1 0 1,1-3 343,-1-2-275,-4 5 1,3-3 0,-3 5 0,0 1 149,2 1 0,-1 3 0,-3 2 0,-1 4 0,-1 3 0,-3 2-34,-1 3 0,3 3 1,-2 8-156,0 3 0,4 8 0,-3 4 0,2 3-20,-2 4 0,3 3 0,-3 4 0,3 1 0,1-1-76,0 1 1,0-2-1,0-1 1,0-1-48,0 1 0,0-4 0,1-1 0,1-2 41,2-2 0,1-4 1,-2-3-1,2-3 2,1-1 1,1-1 0,4-2 0,1-5-10,-1-1 1,4-4 0,1-1-1,1-5 66,3-2 0,1-6 0,2-4 0,-2-3 77,-3-3 0,-1-5 0,-6 1 0,0-3-72,0 0 1,0-1 0,-1 1 170,-2-1 1,0 1-1,-4 0 1,-1 4-1,-2 3 219,-1 2 0,0 3 0,0 2 4,0 4 0,-5 4-225,-3 4 1,-2 7 0,-1 7 0,0 4-68,0 4 1,0 4-1,1 6 1,1 2-10,2 2 0,4 0 0,-1 5 1,3-2-1,1-1-118,0-1 0,0-1 0,0 2 1,0-3-128,0 0 1,0-4 0,1-4 176,3-1 0,-1-4 1,4 2-468,2-1 1,1-1 0,2-5 0,2-1-267,1-2 1,10-4-1,-2 2 1</inkml:trace>
  <inkml:trace contextRef="#ctx0" brushRef="#br0" timeOffset="8126">2471 7066 10195,'-4'-8'0,"-1"1"649,-1-2 1,3 3 0,-5-2-616,-1 0 0,-1-2 0,-1 0 0,0 1 75,0 2 1,0 0-1,0-1 1,-1 2-346,1 1 1,-4 0 0,0 2-1,2-1-144,0 2 0,-2 1 0,0 1 214,2 0 0,-1 5 0,0 2 0,0 3 1,0 1-12,1 0 1,2 1 0,1-1 231,3 0 1,-2 1 0,6 2 0,0 1 0,2-1-20,1-2 0,0-1 0,1-1 0,3-1 75,3-2 0,3-3 1,1 2-1,0-1 38,1-2 1,-1-2 0,1-1-93,3 0 1,-1-4 0,3-1-1,-1-1 1,-2-3-52,-2-1 0,3-1 0,0 0 0,-1 0-24,-2 0 0,-2-1 0,-1 1-2,-2 0 0,0 0 52,0 0 1,-1 5-9,-2 2 1,-3 8 0,3 3 27,-3 3 0,-2 6 1,-1 3-1,-2 3 1,1 3 34,2 1 1,1 10-1,0 0 1,0 4-77,0 1 1,0 2 0,-1 4 0,-2-1-14,0 2 1,-1-2 0,3-4-1,-2-1-10,-1 1 1,1-5 0,3-2 0,0-5-72,0-3 0,0-1 1,0-5-1,0-2-187,0-4 1,3-3-241,1 0 406,5-1 1,-4-6-1,4-5 1,-2-7 0,0-4-1,1-4 1,-1-4 0,2-6-1,1-5 1,0-5 0,-1-5-1,-2-6-2313,2-3 2364,1-3 1,1-3 0,0 1 0,-1 4 120,-3 0 0,3 0 1,-2 3-1,1-1 204,-2 0 0,2 7 0,-4 4 0,0 4 317,0 3 0,0 4 1,-3 7 392,2 4 0,0 6-692,-4 2 0,0 6 0,0 1-332,0 6 1,0 4 0,0 2-1,0 3 33,0 4 1,0-2 0,0 2 0,0-1-286,0 0 1,0 3 0,0-2-1,0 0 104,0 0 0,3-2 0,1-3 0,0 1 78,1-1 0,-3-2 0,4-1 5,-1 0 0,4-3 1,-2-2 58,3-1 0,-2-1 0,-1-4 56,2 0 0,-3 0 0,2-1 30,0-3 1,-1-2 0,0-6 0,0 1 69,0 0 0,1-5 0,-3-1 0,0-2 0,2 2 4,-1 0 0,-3-1 1,4 2 110,-2-2 1,0 5 310,-2-2-78,-1 2-709,3 7 0,-5 6 1,0 8 190,0 1 1,3 6 0,1 0 4,-2-1 1,1-2-1,-1 0 1,3 0 55,2 3 0,-4-3 0,4 3 0,-1-2 0,-1-2 17,0 0 0,2-4 0,-2 0 0,1-1-10,3 0 0,-3-3 1,2 1-1,0 0-68,2 0 0,2 0 0,0-4 0,2 0 0,1-2 0,-2 0 0,0-3-502,-2-1 584,-5-2 0,4-3 0,-4 0 0,0 0 91,-2 0 1,-3-1-1,1 0 1,0-2 34,2-1 0,0 1 1,-6 2-54,-1 1 0,1 4 1,-3-1-1,0 1-8,-2 1 0,1-3 0,-2 4 0,0 0-77,-2 0 1,2 1-175,1 4 84,4 0 1,-2 5 0,5 3 0,0 2 55,0 1 0,4 4 0,1 1 0,0 0-16,0 0 0,2 3 0,-2-3 0,2 0 10,1 0 1,-2-1-1,1-4 1,-1-1-31,0-2 1,-2 0 0,3-3 24,2 2 1,1-5 0,1 2 6,0-3 0,0-1 0,1-1 0,-1-3 0,0-2 80,0 0 0,0-8 0,0 2 1,1-3-10,-1-1 1,4-4 0,1 1 0,0-2 61,0-1 0,4 0 0,-1 3 0,1 0 39,-2-1 1,6 4 0,-4 1-1,0 3 40,1 0 0,-1 6 0,-2 2 0,-2 3-84,0 1 1,-3 5 0,1 3-1,-5 3-165,-1 4 1,-2-2-1,2 5 1,-5-1 112,-1 1 1,-2 0 0,-2 3-341,-1-2 0,0 1 1,-4-5-1,-3 0 90,-4 1 1,2-8 0,-4 4 0,1-4 0,0 0 121,1-1 1,2-4-1,0 0 1,1-1 101,0-2 0,1-5 0,1-3 0,3-2-99,1-1 0,2-5 1,3-4-1,2-3-74,5-4 0,2-4 0,11 2 0,2-4 197,3 0 1,5-5 0,-3 0 0,1-1 0,0 0 0,1 0 0,1 1 0,-2 2 0,-3 1 0,-4 3-1,-3 1 1,-2 3 0,-3 3 0,-1 5 0,-5 3 0,-4 7 0,-6 8 0,-3 10 0,-2 9 2234,1 6-2306,-1 4 0,-1 7 0,1 1 1,4 1 23,3 1 0,1 4 0,0-4 0,0-1 35,0-1 1,0 0 0,1 1 0,2 0 33,1-4 0,4 1 0,-2-7 1,2-2-368,-1 0 1,0-3 0,1-2-133,0-4 1,-5-3 0,4-1 0,-2 0 0,-2-1-575,2-2 330,-3-3 1,-7-5 0,-8 0 0</inkml:trace>
  <inkml:trace contextRef="#ctx0" brushRef="#br0" timeOffset="9663">3567 7010 8355,'-11'-11'-212,"-6"-1"1,9 1 897,-3 0 0,3 4-6,1-1 0,3 6-384,8-2 0,3 6 1,7 3-1,2 0-81,1 0 0,7 3 1,4-3-1,2 0 0,-1 1-88,-2 0 0,-1 0 0,-5 2 0,-1-5-429,-1-1 1,-5 1-1,0 1 1,-1-1-1,-2-2-607,0-1 1,-3 0 428,-1 0 0,-4-1 343,0-3 0,-1 1 1,-2-4 94,0-2 1,-2-1 0,0-1 156,-2 0 0,-5 0 85,2 0 0,1 1 0,-2 2 0,1 3-85,1 0 1,-4 4 0,4-1 0,-1 4-1,4 6 1,1 1 0,2 4 0,0 2-1,0 3 1,0 4 433,0 0-606,0 0 0,0 1 1,0-1-1,0 0-174,0 1 0,4-2 0,0-1 0,0-3-196,1-1 0,-3-1 0,5-4 0,2-1-196,1-2 1,1 0 244,0-4 0,11 0 0,1-4 0</inkml:trace>
  <inkml:trace contextRef="#ctx0" brushRef="#br0" timeOffset="9665">4148 6965 8355,'-11'0'0,"0"0"1610,0 0-1115,-1 0 0,5 4 1,1 1-113,1 1 1,-4-2-1,3 3-230,0 2 1,-3-3-1,4 1 1,0 3-291,0 4 0,0-2 0,3 3 0,-2-2 0,1-2-304,2 0 0,1 0 0,1 1 121,3-1 1,2-1 0,7-2-1,0-1 1,4-2-66,0-3 0,3-1 0,5-1 1,-1 0 213,-2 0 0,0 0 0,-5-1 0,1-3 230,-3-3 0,-7-3 1,-1-1-1,-2 0 353,-3-1 1,-1 0 0,-2-2 0,-4-2-62,-6-1 0,-2 2 1,-5-3-221,-2 2 1,-1-4-1,-2 3 1,0 0-124,-3 2 1,-2 0 0,-1 2 0,3 3-93,2 1 0,2 2 0,0 1 1,4 1-1,3 3-530,3 0 0,2 4-15,2 1 1,4 4-1,8 4 223,4 0 0,11 0 0,5 0 1</inkml:trace>
  <inkml:trace contextRef="#ctx0" brushRef="#br0" timeOffset="9664">4103 6876 8355,'-11'-7'-91,"0"-3"1,0 4 194,0 0 0,-1 1 0,3 4 1,0-2 131,1 0 0,1 0 0,-4 6-230,0 0 1,3 6 0,2-2-86,1 3 1,1-2 0,4-1-336,0 2 0,1-3 0,3 2-113,4 0 0,7 2 0,2 1 0</inkml:trace>
  <inkml:trace contextRef="#ctx0" brushRef="#br0" timeOffset="9666">4361 6987 8570,'0'-7'3050,"0"-1"-2646,0 6 1,1-3-380,2 5 1,-1 5 0,3 4-128,0 4 0,-4 0 0,3 3 1,-2 0 36,2 3 1,-3-2 0,3 2-1,-3-1 12,-1 0 0,4 2 0,0-4-160,-2 1 0,-1-7 0,-1 1 1,0-1-662,0 0 773,0-4 1,1-1 0,2-6 85,1-3 1,-1-2-1,-3-6 1,2-2-64,1-1 1,0-5 0,4 2 0,2-2 12,1 1 1,1-6-1,0 3 1,0-2 59,1 1 0,-1 0 0,0 2 1,-1 3 266,-3 3 1,3 4-1,-3 2 228,-1 1 1,4 6 0,-3-2-239,3 3 0,1 6 1,-1 2-258,-2 3 0,0 5 0,-3 1 0,0 2 1,0 2-242,-2 1 0,-2 1 1,-1 0-1,0 1-241,0-1 0,0-3 1,1-1-1,2 1-171,0-2 0,1 0 1,-3-6 315,3 0 0,2 5 0,6 1 1</inkml:trace>
  <inkml:trace contextRef="#ctx0" brushRef="#br0" timeOffset="10569">5322 6775 8412,'5'-6'135,"-4"-4"1,5 9-1,-3-2 1,1 6 55,-2 4 0,3 7 0,-1 1 1,-1-2-162,2 0 1,-3 2 0,3 1-1,-2 1-40,1 3 0,1-3 0,-2 1 1,0-2-48,0-2 1,-2 2 0,-1-1 98,0-2 0,0-4 542,0-2 0,0-5-407,0-2 1,0-7 0,0-7-155,0-5 0,0 0 0,1-2 0,2-4-76,0-2 0,6-3 1,-1-3-1,2-2-121,1-2 1,1 1 0,2-5-1,1-2 1,0 0 94,1-2 1,-3 5 0,6 3 0,0 4 169,-2 3 0,3 2 0,-4 7 0,0 3-11,0 3 0,-1 4 0,-3 3 1,-1 4-1,0 3 0,1 1 0,2 0 1,1 1-376,-1 3 0,-2 4 1,-1 7-1,0 2 74,1 0 1,-3 4 0,0-2 45,-1 2 1,-6-2 0,1-1 0,-6 1 204,-4-2 1,-5 3 0,-2-5 0,-6 0 0,-4 0 85,-2 0 1,-1 0 0,1-4 0,-3-1-81,0-3 1,-2 2 0,5-5 0,1 0-27,2 1 1,0-4 0,1 3 0,1-3-39,2-1 0,3 0 0,5 0-112,0 0 115,5 0 1,1 5-1,6 2 188,3 3 0,2 1 1,6 1-34,3-1 1,-1 1 0,4 3-1,1 4 10,-1 2 0,3 1 0,-3-1 0,3-1 0,0-1-214,-2 1 0,1 1 1,-4 1-1,0-1-358,0-2 1,3 2-1,-3-4 1,2 1-972,1-3 989,3-3 0,0 4 0,0 2 1</inkml:trace>
  <inkml:trace contextRef="#ctx0" brushRef="#br0" timeOffset="10984">5948 6976 8551,'-11'6'1337,"3"-1"-855,1-5-124,4 0 1,0 0 0,6 0-144,5 0 0,2 0 0,1-1 0,0-1-503,0-2 0,4-1 0,0 2 0,-1-2-10,-2-1 0,3 3 0,0-5 0,-2-1 113,-5-1 1,1-1-1,-4 0 39,1 0 0,-3 2 0,0-1 0,-1-2 0,-2-1 150,0 1 1,-2 1 0,0 0 0,-3-1 41,-1 1 1,-2 4-1,-3 1 1,0 1 18,0 2 0,-1 2 0,0 1 0,-2 0-30,-1 0 1,-3 5 0,3 4 0,1 3 100,2 3 0,2 5 1,1-2-1,3 4 51,1 0 0,1 0 0,4 1 0,0-2-152,0-3 0,5 4 0,3-5-101,2 0 0,5-1 0,1-4 0,1-1 0,4 0 81,4 0 0,0-5 0,5-2-912,1-3 0,2-1 179,5 0 0,-4-10 0,5-2 1</inkml:trace>
  <inkml:trace contextRef="#ctx0" brushRef="#br0" timeOffset="12965">6473 6473 8355,'-18'-5'415,"-1"-2"1,6 2 0,-2 1 0,2 2-101,2-2 0,4 3 1,0-2-1,1 6 1,1 4-63,0 3 1,1 2-1,4 3 1,0 5-87,0 5 1,0 4 0,0 4 0,0 1-307,0-1 1,0 4 0,0 1 0,0-4-142,0-2 1,2 0 0,0-2-1,2 1 48,-2-1 1,0 2 0,-1-4 0,1 1-368,2-3 0,5 1 0,-2-1 0,3-1-40,1-1 1,6-2-1,0 1 1</inkml:trace>
  <inkml:trace contextRef="#ctx0" brushRef="#br0" timeOffset="12966">6786 7054 8355,'-4'-21'504,"-3"6"1,-3-7-247,3 1 1,-3 4-1,3 0 1,-3 4 81,-2 3 0,-3 2 0,-1 0 0,-1 1-124,-3 2 0,0 2 0,0 3 0,3 0 0,0 0-46,-1 0 1,5 1-323,-2 3 0,2 2 0,2 5 0,1 0-102,3 0 1,2 4 0,5 0 0,0 0 0,1 1-13,3 3 1,-1-2 0,7 1 0,3-2 90,-1-2 1,4 2-1,0-3 1,1-1-1,0-4-248,0 1 1,-2-4-1,3-1 280,-2-3 0,-1-1 1,-4 0-1,0 0 1,0 0-1,-1-1 1,-1-3-1,-3-4 1,-1-1-183,-2-3 0,-1 1 0,0 0 612,2 0 0,0-2 0,-4 0 1,0-2 32,0 1 0,-4-2 0,0 1 0,1 1-9,-2 2 1,4 1 0,-4 0-98,0-1 1,2 5-152,-4 0 0,4 5 0,-1 2-99,3 7 0,1 2 1,0 3-1,0 0-37,0 3 1,5-3-1,1 5 1,2-3-41,-1 1 1,0 2 0,1-4 0,0 2-22,0-1 1,-1-6 0,0-1 0,2-1 61,1 0 1,-3-3-1,1 0 76,0-1 0,2-2 0,1-2 0,1-1 1,-1-5 0,0-3 0,-1-4 0,-1-4 0,-2-2 50,2-1 0,-1-2 0,1-1 1,-1-2 148,0-1 0,2-3 1,1-6-1,-1 0-136,-2 1 1,0-2-1,-4-1 1,-1 1 47,-2-1 0,-1 3 0,0 5 0,0 3-8,0 0 0,-4 7 0,-1 6 175,-1 3 0,-1 6 0,-5 4-152,1 9 0,5 5 0,2 13 0,3 3-295,1 6 0,0 3 1,0 0 133,0 4 0,1-1 0,2 0 0,0-2 0,1 0-48,1 0 0,-4-7 0,4 3 0,-1-3-165,0-3 0,3 0 0,-2-7 0,0-1-156,0-2 0,4-4 0,-2 1 0,3-3-309,1 0 271,1-6 0,-1 4 0,0-4 0</inkml:trace>
  <inkml:trace contextRef="#ctx0" brushRef="#br0" timeOffset="12967">6921 6864 8355,'-18'0'886,"2"0"-593,10 0 0,2 4 0,9 1 0,5 1 112,4 3 1,9-3-1,1 0 1,2 1-90,1-1 0,3-4 0,-3 2 0,1-3-531,-1-1 1,-1 0 0,-3 0-1,-1 0-62,0 0 0,-1 0 0,-2 0 0,-4 0 0,-3-1 0,-2-3 0,-2-3 0,-4-3-116,-3-1 0,-1 3 1,0 1 360,0-2 1,-5 0-1,-3 1 1,-2 2 6,-1 1 0,0 1 0,-1 4 0,-2 0 211,-1 0 0,-4 0 0,3 0 1,0 0 66,0 0 0,1 1 0,4 3 1,0 3-27,0 3 1,3 1-1,2 2 1,1 0-60,2 2 0,2 5 0,1-1 0,0 2-222,0 1 1,1-3 0,2 0 0,2-1 110,1 0 0,5-2 0,5-5-573,2 0 1,0 0 0,6-1 0,2-1-566,4-2 0,7-4 0,3 2 0</inkml:trace>
  <inkml:trace contextRef="#ctx0" brushRef="#br0" timeOffset="12968">7781 6931 8457,'-11'-4'103,"-4"1"-103,0-4 0,-4 3 214,0-4 1,-2 6 0,-2-2 0,1 3 0,0 1 0,-1 0 0,1 0 0,1 0 0,1 0 0,3 0 0,1 0 0,2 0 0,1 0 0,2 0 0,0 1 0,0 2 0,1 2 0,1 0 0,2 1 0,-1 0 0,1 3-2032,-1 1 1647,6 1 1,-3-2 0,5 0 0,0 4 7,0-1 0,1 1 0,3-2 0,2 0 161,0 0 0,8-1 0,-3-1 0,3-2-28,2 2 1,-2-4 0,3-1-122,-1-3 1,3-1 0,-4 0-1,0 0 1,0-1-24,0-3 1,3-2 0,-3-5 0,-1-2-79,-2-2 0,3-2 1,0-5-1,-1-1 195,-2 1 0,-1-1 0,0 1 1,1-1 181,-1-4 0,-1 3 1,-2-5-1,-1 0 37,-2 1 0,-2-2 0,-3-3 0,0 0-72,0 3 1,0 3 0,-1 5 0,-3 1 381,-3 2 0,1 3 0,-2 5-147,0-1 1,1 6 0,1 4-320,1 4 0,-2 6 1,3 7-1,1 4 1,2 6 51,1 5 0,0 4 0,0 2 1,0 1-253,0-1 1,4-2 0,1-3-1,0-2 95,0 2 0,4-2 0,-2 0 0,3-2-339,1-2 0,-1-3 1,0-2-1,0-3-247,2 0 0,2-3 0,-3-2 1</inkml:trace>
  <inkml:trace contextRef="#ctx0" brushRef="#br0" timeOffset="13770">8050 6853 8355,'-18'-22'-158,"2"4"-79,5 4 1,4 1 738,-1 2 0,4 4-253,-3-1 1,4 7-1,1 1 32,4 6 0,5 8 0,5 1 0,3-1 0,4 1 82,2 0 0,5 0 0,1-4 0,1 1-263,-1-1 1,-1 0 0,-4-1 0,1-3-147,-1-3 0,-3 1 0,-1-1 1,1-2 52,-2-1 1,-1-1 0,-4 0 0,-1 0-543,0 0 0,0-1 1,0-1-1,-1-3 285,-2-1 0,2-2 0,-4-3 190,0 0 1,3 0-1,-5-1 1,-2 1 0,0 0-80,2 0 1,-3-4 726,3 0 0,-4 1 0,-2 6-277,-2 0 0,-5 7 1,2 1-1,-3 6-191,-1 4 1,0 3-1,1 0 1,1 3-44,1 2 1,5 0 0,-4 5-1,3-2-71,1-2 0,2 2 0,1-4 0,0 0-152,0-2 1,1 1-1,3-1 1,3-1 7,3-2 1,3-4 0,1-1 0,4 1-1,1-2 1,-1-2 0,2-3 0,1-1 0,1 0-261,1 0 0,-1 0 0,-1-1 301,-2-3 1,1-6 0,-5-6 0,-3 0 295,-3 0 1,1-4 0,-4 1-1,0-2 61,-2-1 1,-3-1 0,-1 2 0,-1 1-9,-3 2 1,-2-1-1,-5-3 1,0 1-40,-1 2 0,-4 3 1,-2 5-1,-3-1-408,-2 1 0,1 5 1,-2 2-1,-1 2-349,-1-2 1,0 3-1,4-3 1,0 4-1,-2 4-1952,-2 3 2114,2-2 0,-3 10 0,5-2 1</inkml:trace>
  <inkml:trace contextRef="#ctx0" brushRef="#br0" timeOffset="13769">8217 6540 8719,'-6'-11'1680,"-4"5"0,9 2-1473,-3 8 1,3 3 0,1 8 0,0 4-1,0 3 1,0 4-410,0 4 1,0 2 0,-1 2-1,-2 1 261,0 2 1,-1-6 0,4 3-496,0-2 0,0-4 1,0 1-1,0 0 1,0-3-77,0-3 1,0 2 0,0-8-260,0 1 1,5 2 0,1-5 534,0-2 1,4 0 0,-4-2 0</inkml:trace>
  <inkml:trace contextRef="#ctx0" brushRef="#br0" timeOffset="14988">492 7837 8377,'2'-11'0,"1"0"-111,5-1 197,2 1 0,6 0 1,3 0-1,2 1 1,1 1-1,0 2 1,2-2-1,1-1 1,1 0-1,-1 2 0,-2 0 1,0 1-1,-1-1 1,-1 2-1,-1 0 1,-3 1-1,1 0 1,-2 1-1,0 0 17,-2 1-685,-2-1 159,-6 4 1,-2 0 303,-8 0 0,2 1 1,-7 3-1,-2 2 228,-3 0 0,-2 4 0,3-2 1,-2 2 182,1 1 1,-2 1-1,2 2 1,3 1-93,2-1 0,7 2 1,-2 0-1,3 0-206,1 0 1,0 0-1,1-1 1,2 3-199,0-1 1,6 3 0,-2-5-14,3-2 0,-2 4 1,-2-3-1,0 0-145,0-1 1,-3-2 289,1 0 1,-4-1 0,-4-3 0,-5-3 324,-4-3 1,-5-1 0,-5 0 0,-2 0 30,-1 0 0,-2 0 1,4 0-1,-1 0-111,4 0 1,-2 0 0,6 0 0,-1 0-118,4 0 1,1 0 0,2 0-1,1-1-795,3-3 0,0 3-1304,4-3 1586,6 3 0,4-4 0,10-1 0</inkml:trace>
  <inkml:trace contextRef="#ctx0" brushRef="#br0" timeOffset="16839">1253 7848 8355,'-12'0'580,"1"0"1,0 1-1,0 2 1,0 2-131,0 1 1,-1 2 0,0 3-247,-3 0 1,3-2 0,-3-1-1,2 3 1,2 1 10,0 1 1,1 1 0,1-3-466,2 0 0,1 1 1,-2-1-1,4 0 1,2 0-283,-2 0 1,3 0 340,-3 1 0,4-5 0,4-1 0,3-1 0,3-2 45,2-2 1,4-1 0,2 0 0,5-1-70,3-3 0,-3-2 0,3-5 0,-3-1 103,-5 1 1,-1 0 0,-6 0 226,0 0 0,-4 0 0,0-1 0,-2 1 0,-3 0-44,-1 0 1,-6 0-1,-3-1 1,-5 1 611,-2 0-778,-5 5 0,3-3 1,-5 5-1,1 2 0,1 1-28,1 1 0,2 0 0,-2 0 0,4 0-165,3 0 1,1 3 0,1 2-32,2 2 1,3-4-1,6 4 1,3-1-183,4 0 0,7-4 410,3 2 0,13-3 0,4-1 0</inkml:trace>
  <inkml:trace contextRef="#ctx0" brushRef="#br0" timeOffset="16840">1532 7882 8355,'6'5'427,"-2"-4"-2,-8 3 1,2-3-1,-6-1-55,0 0 0,1 1 0,0 2 0,0 2-214,0 1 0,-3-2 0,4 3 1,-1 2-91,-1 1 0,6 1 0,-2 0 1,2 0-282,-2 0 1,3 1 0,-3-1 0,3 0-644,1 0 0,1 0 132,3 0 1,-2-1-1,6-2 240,0-4 0,2 2 0,1 0 0</inkml:trace>
  <inkml:trace contextRef="#ctx0" brushRef="#br0" timeOffset="16841">1532 7781 8355,'-11'-5'825,"0"3"-371,0-6 0,3 2-483,1-1 1,4 3-139,-1 8 0,8 1 0,4 3 0,2 0-2309,1 0 2187,5-3 1,1 5 0,6-4 0</inkml:trace>
  <inkml:trace contextRef="#ctx0" brushRef="#br0" timeOffset="16842">1711 7848 8355,'-11'6'193,"0"-2"0,6-1 0,3 0 0,6 5 0,1 2 0,0 1 0,-2 0 0,-2 2 0,-1 0 0,0 2 0,0-1 0,0-2 0,0-1 0,0 1 0,0-1 1,0 0-2240,0 0 1663,0-5 338,0 4 0,1-10 1,3 0-1,3-6 1,3-4-48,1-1 0,2-4 1,0-1-1,2 0 0,-1 0 12,-2 2 1,3-2 0,1 0 0,1-1 44,-1 1 0,-1 1 1,-5 4-1,-2 1 22,0 3 0,-6-3 0,3 4 488,0-1-332,-4 2 1,1 7 0,-7 1 0,0 5-57,0 2 1,0 1 0,2 0-1,0 0-12,0 1 1,2 2 0,1 1 0,0-1 3,0-2 0,0 0 0,0-1-92,0 0 0,0-4 0,1 0 0,3-1-7,3 0 1,3 0 0,1 2-1,1-5-401,-1-1 1,4-2 0,1 0 0,0 0-15,0 0 0,3 0 0,-4 0 0,-2 0 311,0 0 1,-2-4 0,0-1 0,-1-1 123,-3-3 0,2-1 0,-5-1 0,0 0 0,1 0 0,-4-4 0,3 0 0,-3 0 321,-1-1 0,4 0 0,-1-4 0,0 1 11,-2-1 1,0-1-1,2-1-196,0-1 0,1 2 0,-4 1 0,0 3 0,0 0 164,0-1 0,0 8 0,0-1 368,0 1 0,-1 5-525,-3 1 0,3 4 0,-3 4-103,3 4 0,0 3 0,-2 4 0,0 3 1,0 5-1,3 2 0,3 2 0,1 1 1,1 2-234,0-1 0,4 3 0,-3-3-35,1-1 0,2 3 0,-1-5 0,2-1-103,1-1 0,0-3 1,0-1-1,1-3 9,-1-1 1,0-2-312,0-6 0,0 1 0,0-2 1</inkml:trace>
  <inkml:trace contextRef="#ctx0" brushRef="#br0" timeOffset="16843">2180 7826 8355,'-11'0'2340,"5"0"-2147,1 0 0,6 0 0,3 0 0,5 0 4,4 0 0,0 4 0,3 1 1,0-1-746,3 1 1,2 3 0,1-4-1,2-2-1165,2-1 1058,-2-1 0,13 5 0,-2 2 1</inkml:trace>
  <inkml:trace contextRef="#ctx0" brushRef="#br0" timeOffset="18688">3198 7882 8355,'-18'-5'303,"2"0"1,5-4 0,0 3 0,1 0 0,1 1 0,2 0 228,-2 2 1,3 2-1,-2 1 1,1 1 0,0 3-625,-1 3 1,4 5-1,-2 3 1,1 4-28,3 6 0,1 4 0,1 6 0,0 1-102,0 1 1,0 5 0,0-1-1,1 1-105,2-1 1,-1-2-1,1-6 144,-1 1 1,-1-6 0,1-1 0,2-4 0,-1-2-250,-2-2 0,-1-3-18,0-5 0,-1-6 473,-3-5 0,1-10 0,-3-8 0,1-3 98,3-2 1,-3 0 0,1-4-1,2-2 87,0-4 1,-1-1-1,-1-2 1,1-3-55,2-1 0,1 3 0,0-4 1,0 0 180,0 1 1,0 2-1,0 4 1,1 2 43,3 2 1,1-1 0,5 5-124,1 1 0,-2 5 0,7 3 0,-1 1-176,0 2 1,3 7 0,-1 3 0,0 3 0,2 1-23,-2 0 1,4 6 0,-2 4-519,2 3 0,-2 7 1,-2-2-1,-1 0 1,-2 1-85,-2 1 0,-6 2 0,-2 3 1,-3 1 268,-1-1 1,-5-1-1,-2-2 1,-4 0 293,-4 1 0,1-6 0,-4-2 0,-2-3 8,-1 0 1,-2-2 0,1-3 0,1-2 264,2 0 0,-1-4 1,5 2 19,2-6 1,0 1 0,3-6 0,2 0-81,0-2 0,6-5 0,-1-1 1,6-2-228,4-2 1,4-1-1,4-1 1,4-1-1,3 1 29,4 0 1,3 1-1,4 1 1,1 2-37,-1 2 0,1 1 1,-2 5-1,-1 3 1,-2 3-1,-2 3 1,-2 1-1,-1 0 0,-3 1-21,-3 3 0,1-2 1,-7 6 70,-2 1 0,-2 0 0,-1 4-174,-3 2 0,1-2 0,-1 5 0,-2-1-93,-1 1 1,-1-2 0,0 4 0,0 1 0,-1-3 94,-2 0 0,0 0 0,-3-1 0,0-1 83,-1 0 1,5-5 0,-2-3 0,2-1 8,-2-1 101,3-1-57,-4-5 0,5-5 0,1-2 0,1-3-121,2-1 1,5-2-1,-2 0 1,3-4-35,1 0 0,-2 0 0,1-3 99,3 1 1,0 0 0,-2-2-1,1 3 28,-1 3 0,-4 2 0,-1 2 0,1 0 162,-1 0 1,-4 3 0,3 2 80,0 1 1,-2 3-153,4 5 1,-4 4 0,0 4-1,0 1-60,1 3 1,-3-1-1,4 4 1,-1 1-62,-1-2 1,2 5 0,-2-5-1,0 2-50,0-1 1,2-4 0,0 2 0,1-2-74,3-3 0,1 3 0,1-8 1,1 1 63,3 1 0,3-6 0,4 2-182,0-3 0,6-2 1,0-2-1,1-2 40,-3-1 1,1-2-1,-2-6 1,-4-1 368,-5 1 0,-3-2 1,-3 1-1,-3 0 0,-3 0 279,-3 1 1,-1-1-1,0 3 1,0 1-96,0 0 0,-5 1 1,-2 1-1,-3 3-196,-1 1 1,-1 2 0,1 3-1,0 0 27,0 0 0,0 0 1,-1 0-1,1 1-241,0 3 1,5 2-1,1 5 3,0 0 0,4 0 0,-3 0 54,3 1 1,1-1-1,0 0 1,0 0-1,0 0-72,0 1 1,5-1-1,1 0 1,1 0-8,1 0 1,3-1 0,4-1 0,0-3-127,1-1 1,1 3 0,5-5 0,-3 0-20,0-2 0,0-1 1,3-1-1,0-2 144,1 0 0,-6-6 0,-2 1 0,-3-2 291,0-1 1,-6-5 0,-2-1-1,-3-2 227,-1 0 0,-1 1 1,-3-5-1,-5 2-55,-5 3 1,2-3 0,-4 3-1,0 0-54,-3-1 1,-6 2 0,-1-3-321,1 1 0,-2 2 0,1-3 0,0 2 1,1 3-29,3 6 1,2-1 0,9 6 0,-1 1 125,1 2-13,5 1 1,6 4 0,7 1 0,5 0 34,3 0 1,7 2-1,9-3 1,4-2-51,2 0 1,9-2 0,0 0 0,2 0-71,2 0 1,0 0 0,-3 0 0,1 0-134,0 0 0,-7-2 0,-4 0 20,-2-2 0,-7-3 0,-2 2 1,-3 0-1,-5-1 62,-3-1 1,-7 4 0,-5-5 97,-1 0 0,-4-2 0,-1 0 0,-5 1 9,-2 2 0,-7 0 1,-4 0-1,-4 3 29,0 3 1,-2-3 0,1 0 0,1 2-13,1 1 0,2 2 0,1 3 0,2 3 115,4 3 1,0 1 0,3 2 0,3 2 25,3 3 1,2 3 0,4 3-221,0 2 1,1-1 0,3 3 0,5 1-1,3-2 1,3 2 0,-1-2 0,-2 2-1,1-2 1,-1 0 0,1-2 0,-3-2 0,-1-3-1,1-3 1,0-1 0,-2-2 0,-3-2-1,-2-3 1,1-5-1736,-1-8 1702,-2-5 1,-1-2 24,0 0 1,5-5-1,2-2 1,3 0 36,1-1 0,2 0 0,1-2 32,0 3 1,3-4 0,-4 5 0,3 0 102,2 2 0,-5 6 0,2 3 0,-2 1 1,-2 2 92,0 2 0,-3 2 1,-2 3-187,-1 4 1,-1 5-1,-6 2 1,-1-1 8,-5-2 0,-6 4 1,0 2-1,-1-1-5,-2-2 0,0-1 0,-4-1 0,1 2-77,1-1 0,1-5 0,-3-2 0,1 1 30,1-2 1,6-1 0,-2-5 0,2 0-577,2 0 0,0 0 27,0 0 0,4-10 0,2-3 0</inkml:trace>
  <inkml:trace contextRef="#ctx0" brushRef="#br0" timeOffset="19579">5277 7982 9342,'0'-7'387,"0"-1"0,0 5 1,0-5-33,0 0 1,0-2 0,0-2 0,0 1-230,0 0 0,-1 0-314,-3 0 0,-2 3 0,-5 2 0,0 1 28,0 3 0,-1 0 0,1 2 1,0 0 70,0 0 0,0 2 0,-2 1 94,-2 5 0,3 3 0,-2 3 0,4 1 11,3-2 0,3 3 0,-2-1 0,1 0 0,2 0-36,2 0 0,1 0 0,1-4 0,2 0-3,1 0 0,4-3 0,0-2 0,2-1-36,1-2 1,1-2 0,3-1 0,3 0-57,-1 0 1,4-9 0,-2-2 0,1-2 31,-2 1 1,2-4-1,-4-3 1,0-2 158,1-1 0,-4-1 0,-4 0 0,-2-2-110,2-1 1,-3-4 0,1 3 348,-3-2 1,0 3-1,-4-2 1,-1-1-79,-3 0 1,2 5 0,-6-3 0,0 5 0,-1 3-90,1 5 1,-1 2-1,1 5 1,-2 3-209,-1 3 1,4 2 0,-1 3 0,1 5 0,0 4 0,1 6 0,4 7 0,-2 3-13,1-1 1,2 8 0,2-2 0,2 1-23,1-1 0,4 0 0,-1-1 0,0 1 0,-1-2 0,0-1 0,-1-2 0,2-2 0,-1-3 0,1-3 1,1-2-238,-1 0 0,1-2 0,4-4 0,2-3 0,2-4-20,1-1 1,-2-1 0,4-4 0,-1 0 129,0 0 0,3-1 0,-2-3 0,0-5 271,0-4 1,-3-1 0,-5-5 0,1 1-40,-1 0 0,-1-3 1,-2 3-1,-1-2 232,-2 1 1,-2-1-1,-3 4 1,0 0 436,0 0 0,0 1 0,0 4-362,0 0 0,-1 4-338,-3 4 1,-1 3 0,-3 5 37,0 6 0,5 1 0,-4 7 0,2 1 0,3 1 60,1 1 1,1-2 0,0 0 0,0 1-73,0-1 1,3-1 0,2-1-1,0-2-174,0 0 0,4-3 0,-2 2 0,3-4-588,2-4 0,-1 2 0,0-5 120,0-2 0,5 5 0,2-1 0</inkml:trace>
  <inkml:trace contextRef="#ctx0" brushRef="#br0" timeOffset="21002">6093 7837 8355,'-12'0'546,"-3"0"0,3-1-182,-3-3 1,2 3 0,1-3 0,-2 3-16,-1 1 1,-1 0 0,2 1 0,0 2-93,0 0 1,1 6-1,2 0 1,0 3-144,0 3 0,3 0 0,2-4 1,1 0-160,3 0 0,1 4 1,2 0-1,3-1-263,3-2 1,4 0 0,3-1-12,1 0 1,5 0 0,-2-1 0,3-1 20,2-2 0,-1 1 0,0 3 0,1 0 0,-2-1 0,-1-1-319,-2-2 0,-4 1 446,1 3 0,-8 0 260,-3 0 1,-9-5 0,-6-2 0,-6-3 94,-4-1 1,-7 0-1,-2 0 1,-3 0-78,-4 0 1,2-1-1,-1-2 1,3-1-338,4-3 0,3 0 0,-3-4 0,3 0-502,5-1 0,-2-4 0,6-1 1</inkml:trace>
  <inkml:trace contextRef="#ctx0" brushRef="#br0" timeOffset="21001">5747 7736 8355,'-11'-11'844,"3"5"-152,1 2-657,4-2 1,-2 6 0,5 0 57,0 6 1,5 8-1,4 1 1,3-1-362,3-2-825,5 4 1,-2-3-1,4 3 1</inkml:trace>
  <inkml:trace contextRef="#ctx0" brushRef="#br0" timeOffset="21004">6071 7960 8355,'-11'-11'365,"0"0"0,3 1 296,1 2 0,4-2 404,0 3 1,1-3-756,2-1 0,5 1 0,3 1 0,3 3-154,4 1 1,-2-3 0,5 3 0,-1 1-197,1-1 0,-1-3 0,2 3 0,-3 0-258,0 0 1,-4 1 0,5 4-74,-1 0 0,-4-3 0,3-1 0,-3 2-85,0 0 0,-1 6 1,0 1-1,-1 1 1,-1 2 67,-2-2 1,-1 4-1,2-3 1,-3 3 344,0 1 0,-4 1 0,3-1 0,-3 1 44,-1 3 1,0-1-1,0 3 1,0 1 122,0-1 1,-4-2-1,0 2 1,1-1 69,-2-2 0,3 2 0,-3-1 1,2-1-382,-1-2 1,0-1 130,4 1 1,2-3 232,1-1 1,0-3-50,4-5 1,1-1 0,2-3 129,-3-4 1,2-1 0,-4-3 0,1 1 0,1-1 127,0-3 1,3 1 0,-3-4-370,3-2 0,1 2 0,0 0 1,-1-1-1,-1 0-174,-2 1 0,-3 3 0,2-3 1,1 2-357,-1 3 1,-4 0-1141,2 2 926,-3 5 0,-6 6 0,-1 6 0</inkml:trace>
  <inkml:trace contextRef="#ctx0" brushRef="#br0" timeOffset="21003">6138 7591 8355,'0'-11'1305,"0"0"1,-1 4-856,-3 4 0,3 3 0,-4 3-196,0 5 0,4 6 0,-4 3-150,0 4 1,2 0 0,-3 8 0,1-1-1,3 0-271,0-1 0,2 7 1,2-3-1,0-2-120,2 0 0,4 1 1,0-3-1,1 0-39,-2 1 0,3-2 0,-3-4 0,2-1-578,-1-2 1,2 1 0,-4-5 393,0-2 0,4 0 0,-4-2 1</inkml:trace>
  <inkml:trace contextRef="#ctx0" brushRef="#br0" timeOffset="21159">6775 8027 14902,'0'-5'-3056,"0"5"0,0 5 0</inkml:trace>
  <inkml:trace contextRef="#ctx0" brushRef="#br0" timeOffset="22173">-2336 6585 8474,'-11'0'119,"0"-5"-119,-1-3-357,6-1 0,-2 1 421,4 1 1,-1 4 236,1-1 0,3 4 0,-3 4 25,3 4 1,1 3 0,0 4-296,0 3 0,0 3 1,0 3-3,0 2 0,0 4 1,1 6-1,2 2-76,0 2 1,6-1-1,-2 4 1,3 3 0,0 0-120,-2 0 0,2 4 1,-3 1-1,3 1 74,1 0 1,-3 0 0,-1 3 0,2-2 13,1-1 1,-3-4 0,1 1 0,-1-1 26,-1-4 0,3 2 0,-5-9 0,0-2 2,1-4 1,-4 0-1,4-6 1,-2-2-176,1-4 0,1-5 0,-2 1-162,0-3 0,2-4 146,-1-1 1,2-4 0,5 2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16:59.19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346 403 6747,'0'-11'175,"0"0"0,-2 1 0,0 1 0,-2 1 618,2 0 1,-1-1-747,-1 2 1,3 0-586,-2 4 480,1 1 0,8-3 0,6 5 134,5 0 1,4 0 0,3 0-1,3 0 1,5 0-25,4 0 0,12-3 0,0-2 1,5-1-28,3-3 1,8 3-1,0-1 1,1 1 17,1 0 1,1-1-1,4-3 1,3 1 2,3 1 1,1 1-1,2-4 1,2 0-35,4-1 0,4 5 1,2 0-1,0-1 2,4 2 0,-3-3 1,3 4-1,-2 0-25,-1 0 0,7 2 0,-10 1 0,2 0-5,-1-2 1,0 0-1,-8 4 2,1 0 1,1 0 0,2 0 0,-2 0 10,2 0 1,-1 0-1,1 0 1,2 0-1,0 0-8,-1 0 0,5 0 0,-6 0 0,0 0-1,1 0 1,-3 0 0,-1 0 0,-1 0 46,-2 0 1,2 4 0,0 0 0,-1-2 31,-2 0 1,6-2 0,-6 1 0,5 1-42,1 2 0,-6 0 1,3-4-1,1 0-17,1 0 1,4 0 0,0 0 0,-1 0-96,-2 0 0,8 0 1,-2-1-8,1-3 1,1 3 0,4-4 0,-1 1 0,-2 0 0,0 0 10,-2-1 1,-4 3 0,6-4 165,-5 1 0,4 0 1,-10 2-1,-2 0-20,0 0 0,-1-2 0,-3 1 0,-1 2 7,-2 1 1,2-3 0,-3-1 0,1 0 0,-1 0-1,-2 1 1,1 1 0,-2-1 0,-1 0-166,-3-1 1,1 4 0,1-4 18,-2 0 0,1 4 1,-6-4-1,1 1-21,2 0 0,2 1 0,-6 3 89,1 0 0,0-2 1,1 0-1,-2-2 10,0 2 1,-2 0-1,3 2 1,0 0 0,-1 0-8,0 0 1,2 0-1,-3 2 1,-1 0-4,2 2 0,-3 0 0,6-3 0,-1 1-8,-1 2 0,4 1 1,-1-2-1,2 0 12,0 0 0,5-1 1,-6 1-1,1 2 4,2 1 0,-4-4 1,-4 3-1,-2-1 18,1 0 1,0 1 0,-4-3 0,-2 2 17,-2-2 1,1 3-1,-7 0-15,-3 2 0,-5-5 0,2 3 0,-1-1 5,-3 0 0,-5 3 0,-3-3 0,1-1 33,0 2 1,-5-3-1,1 1 1,-4 0 0,-3-1-3,-2 2 0,0 0 0,-2-3 0,1 1-22,-2 2 1,0 0-1,-1-4 1,2 1-15,1 3 0,0-3 1,-4 3-1,0-2-7,0 2 0,4-3 0,0 3 0,-1-1 39,-2 0 0,-1-1 1,0 2-1,1 0 4,-1 0 1,-1 1 0,-2-1-15,0 3 1,-4-1 0,3 2-1,0 0-48,0 2 0,1 3 0,-3 2 0,0 3 0,2 3-36,-1 2 1,-4 3 0,3 1 0,-1 1 15,0-1 0,-1 8 1,-1-2-1,0 1-25,2-3 1,0 2-1,-4 0 1,0 3-3,0 0 0,-4 0 1,-1 0-1,0 2 19,0 2 1,0-3 0,1 4 0,-2 0 8,0-1 1,-3 3-1,5-3 1,1 1 90,-2 0 1,2-1 0,-3 2-29,1-1 0,-2 0 1,2 4-1,0 0-14,0-1 0,1-3 1,4-1-1,0 0 0,0-2-62,0 1 0,0-2 0,0-3 1,0-2 3,0-2 0,1 1 0,2-5 1,0-1 41,0-2 1,-2-4 0,-1-2 0,0-1 70,0-2 1,0-1 0,-1-3 0,-3-3 0,-3-3 0,-3-3 0,-1-1 0,-2-1 574,-2-3-746,3-2 1,-4-5-1,3-1 1,0 1 128,-2 0 1,-5 1-1,2 1-65,1 2 0,-4 1 1,2-3-1,-2 3 0,-1 0 116,-1-1 1,1 5 0,-2-2 0,0 3-97,-2 1 0,-6 0 0,4 0 1,-2 0-18,0 0 0,0 4 0,-3 1 0,-1 0-59,1 0 1,-1 3 0,1-1 0,-1 0-54,1 0 1,-1 1 0,-1 2-1,-1-2 90,-1 0 0,-4-1 0,1 5 1,-1-1 28,-1 0 1,-5 0 0,3 0 47,-3 0 1,-2 1 0,0-1-1,-3 0-29,-3 0 1,-4 0 0,-1 1 0,0-1-1,1 0 26,-1 0 1,-4 0-1,1 0 1,1 1-50,3-1 0,-6-1 0,1-2 0,-1 0-54,-1 1 1,-1-3-1,-3 0 1,1 0 39,3 0 1,-6-3-1,2 1 1,-2-2-18,2 2 0,-2-3 0,1 3 1,1-3-5,2-1 0,0 4 1,-2 0-1,0-2 111,5-1 1,-6-1-1,4 0-43,-2 0 0,4 1 1,0 2-1,-1 1 0,0-2-27,-3-1 1,5-1 0,-4 0 111,-1 0 1,5 0 0,-4 0-1,1 0 1,0 0-82,1 0 1,-1 0 0,-2 0-1,2 0-69,-2 0 1,5-3-1,-4-1 1,0 0 3,-2-1 1,-2 4 0,1-4 0,-1 1 19,3 1 1,-6-2-1,8 2 1,-2-2 38,-3-1 0,2 4 0,-5-2 1,0 1 17,-2 0 1,2 1-1,1-1 1,0 0 0,1 1-1,0-2 1,-3 1-1,0 2 1,0 1 0,1 0-1,-2 0 1,1 0 0,3 0-1,2 0 1,-1 0-1,0 0 1,-2 0 0,1 0-1,-1 0 1,0 0-1,2 1-423,1 3 372,-4-3 1,4 4 36,0-5 0,-5 0 0,7 0 1,-3 2-11,1 1 0,-2-1 1,-1 1-1,0-1 13,-1-2 1,6 0 0,-2 1 0,3 1-10,1 2 1,1 0-1,0-4 35,-1 0 0,6 0 0,-5 0 0,4 0-12,4 0 1,-3 0 0,1 0-1,0 0 1,2 0-53,2 0 0,-6 1 0,6 1 0,-1 2-78,0-1 0,-6-2 0,-1-1 0,2 0 96,0 0 1,4 0-1,-5 0 1,3 0 37,1 0 0,-2 0 1,0 0-1,1 0-15,-1 0 0,-6 0 0,3 0 0,2 0-1,0 0 1,5 4 0,-4-1 0,1 0 44,1-2 1,-4-1 0,3 0 19,2 0 1,0 0 0,2 0 0,2 0 0,0 0-19,2 0 1,5-4-1,-1 1 1,3 0 144,4 2 1,1 0 0,4-2 0,0-1-154,4 2 1,-2 1-1,4 1 1,-1-2-120,2-1 0,1 2 0,6-3 0,1 3-74,2 1 0,-1 0 0,5 0-1045,2 0 620,0 0 0,7 1-1356,2 3 1429,13 2 1,3 5 0,11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17:24.274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2292 247 7672,'-3'-11'0,"-2"0"0,0-1 0,-2 1 0,1 0 0,-1 0 6,1 0 1,-3 3 0,4 2 0,-1 0 0,-3 1 0,-1 0 0,0 1 0,1 0-27,2 1 1,0-2 0,-5 2 0,0-1-3,-3 2 1,3 1 0,-5 1 0,1 0 0,-2 0 20,-3 0 1,-2 0 0,1 0-22,0 0 0,-2 0 0,-1 0 0,-2 0 0,-2 0 20,-2 0 0,-1 3 0,-2 1 0,1-1 14,-1-2 1,1 0 0,-1 2 0,1 0 24,-1 0 0,1-2 1,-1-1-1,2 0-11,2 0 1,-6 1 0,4 2 0,-1 1-1,2-2 0,0 3 1,-5 0-40,-1 1 1,3 0 0,3 3 0,-1-1-1,0 0 0,-4 2 1,6 1-1,-2-1 1,-2 0-4,0 1 1,1-2-1,-1 6-21,1-3 0,3 1 0,0 1 0,-1 0 0,-1 1 31,-2 2 1,1-1 0,-1 2 0,1-2-27,-1 1 1,4 0 0,1 4-1,-1-1 16,1-1 0,1-1 1,3 3-1,-1-1 6,1-1 0,-3-2 0,2 3 1,3-1 10,3 1 1,-1-4-1,3 0 1,1-1-13,2 0 1,-1 0 0,1-4 9,1 0 0,2 1 1,1 2-1,0 1 0,-1-1-12,1-2 1,4 0 0,-1 2-11,0 1 1,3 1-1,0-2 1,1 2-1,0 0 0,2 0 0,1 3 1,1-4-1,0 0 15,0 1 1,1-4-1,1 4 1,3-1 7,1 0 0,2 0 0,3-4 1,0 1 2,0-1 0,1 0 1,-1-1-1,1-1 58,3-2 1,-1-1 0,4 3-1,2-3-48,1-1 1,2 3-1,0-3 33,3 1 1,-2-3 0,3 4-1,-1-1 1,2-1-9,0 0 1,1 2 0,2-2-73,-1 1 0,0-3 1,2 2-1,-1 0 1,-2 1 23,-2 0 0,3 0 1,-3-3-1,0 2 23,1 1 1,1-2-1,-1 2 1,-1-1 4,0-2 1,3 2 0,-2-2 0,0 1-11,3 1 0,2-4 0,-1 3 1,0-3 9,2-1 1,-7 4 0,7 0 0,-3-2 35,-3-1 1,3-1-1,-5 0-24,-1 0 1,2 0-1,0 0 1,-1 0-28,1 0 0,-3 0 0,3 0 0,-1 0 0,1 0 10,2 0 0,-3 0 0,4 0 0,0 0-25,-2 0 0,8 0 0,-4 2 0,2 0 0,1 2 0,-8 0 0,5-4 0,-2 0 68,-1 0 0,-3 0 1,4 0-1,0 0 0,-2 0 1,4 0-1,-2 0 1,2 0-43,2 0 0,0 1 0,-1 1 0,-1 2-16,-2-2 0,3 0 1,-4-2-1,4 0 23,0 0 1,-1 3 0,0 1-67,-3-1 0,1-2 0,2 0 0,-1 2 1,-2 0 41,-2 0 0,3-2 0,-4-1 0,0 0 52,2 0 0,-5 0 0,5 1 1,-2 2-34,0 1 0,0-1 1,-3-3-1,2 0-5,1 0 0,4 1 0,-2 2 0,-1 1-27,0-2 1,3 1 0,-3-1-1,1 2 9,-1-2 0,3 0 0,-3-2 0,0 1-1,1 3 0,2-3 0,-3 3 10,2-3 1,0 0 0,4 1 0,-2 2 7,-2-1 1,1-2-1,4-1 1,-2 0-1,-1 0 21,-1 0 1,-1 4-1,2-1 1,-3 0-4,0-2 1,5-1 0,-2 0 0,0 0-34,1 0 1,-3 0 0,1 0 0,1 0 14,1 0 0,2 0 0,-1 0 1,1 0-51,-1 0 1,0 4 0,-2 0 0,-1-2-13,1-1 0,1-1 0,1 0 0,1 0 25,-1 0 1,1 0 0,0 0 26,-1 0 0,1 0 0,-1 0 1,2 0-1,1-1-6,1-3 1,2 3 0,-3-4 0,2 1 4,2 1 1,-3-2 0,3 2 0,0-1-34,0 2 0,-1-3 0,4 1 0,-2 1-10,1-2 0,1 0 0,2-3 0,0 3 12,-1 0 1,-3 3 0,-1-4 0,-1-1 97,-3 1 1,2 2 0,1-2 0,0 0-44,4 0 0,-4 0 0,2-3 1,0 1-32,-1 0 1,2-2 0,-3-1-46,1-1 0,-3-2 0,3-1 0,-1 0-30,1-1 1,-4 3 0,1-3 0,-2 1 0,-1-1 51,-1-1 1,0 2 0,-2-3 0,-3 1 43,0-1 0,-2 4 0,-5-5 1,-1 0 88,-2 2 1,-4-4-1,1 2-72,-3-2 0,-1 2 1,1 2-1,-1 0 0,-1-1 8,-3-2 0,2 3 0,-5 0 0,-1-1-56,2 1 1,-3 2 0,1-2-1,-3 0 24,-3 4 0,0-5 0,-6 1-12,-3 0 1,0-1-1,-6 4 1,1-2 16,-1-1 1,0 2 0,-6-2 0,-1 0 0,-1 3 33,1-3 0,2 5 0,-1-3 1,-1 3-19,-1 1 0,0-1 0,3 0 1,-2-1-23,-1 2 1,-2-2 0,2 5 0,-4-2 15,-2-1 1,-5 0 0,-2 0-1,0 1-19,-4 2 1,-4-2 0,-1 3 0,-2-2-17,-3 2 1,0-3 0,-7 2-1,0-2 4,0-1 1,-4 0 0,0-1 5,-2-3 1,2 2 0,-1-2-1,-1 3 1,2 1 1,1 0-1,-2 1 1,2 1 0,-1 2 1,2-2 1,-2 3 0,4-1 0,2 1-4,0 0 1,-1 2 0,-1-3 0,1-1 1,-2 2 0,2-4 0,-5 3 0,-2-2 12,0 2 1,-2-3-1,7 2 1,0 0-7,0 0 1,-2 2 0,2 3 0,0 0-1,0 0 0,2 2 0,1 1-94,-1 0 0,2 0 0,-4 0 1,1 0 63,0 0 1,-4 0-1,2 0 1,-2 0 20,1 0 0,1 0 1,-3 0-1,1 0 14,-5 0 0,6 0 1,-3 0-1,3 0 1,2 1-1,0 3 0,-5-3 0,4 4 0,3-1 6,-1 0 1,2 3-1,0-2 1,0 0-12,-2 0 0,-3 0 1,3-3-1,3 2-16,4-1 1,0 2 0,4-2-1,2 0-25,1-2 1,1 0 0,2 2 0,2 0-17,3 0 0,4-1 0,1 1-49,4 1 0,-2-1 0,4-1 1,3 0-92,0 2 0,3 1 0,2-3 0,4 3-11,3 1 1,1-3-1,0 2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17:44.413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7882 2672 8141,'0'-11'-261,"4"4"1,0-1-1,-2 0 284,0-2 0,-4-1 0,0-1 0,-3 2 0,0 2 1,-1 0-1,-1 0 0,-1-2-9,-2-2 0,-3-2 0,0-1 0,-3 1-49,-2 2 1,0-3 0,-5-2 0,1 1 6,-1 0 1,-5-4 0,-3 2 7,-1-3 1,-6-2 0,6 1 0,-5-1 15,-3 1 1,0-4-1,-1 0 1,1 0 0,1 0 44,-2 0 0,-2-4 0,6 3 1,-4-1 84,-2 1 0,-2-3 0,0 3 0,1-2-59,-1-2 0,-4 3 1,1-1-1,1 0-35,1 1 0,-4-2 0,-2-2 0,-1 1 10,0 1 1,-4 0 0,5-3 0,1-1 11,0 0 1,4 0 0,-5-4 0,0 0-40,1 2 1,0-6-9,2 4 0,0 1 0,-5-1 1,3 0-1,0 1-44,0 1 1,1 1 0,-4 0-1,2-1 28,-1-1 0,0 0 0,0 3 1,-2 1-1,2-1 16,-2 1 0,1-3 1,-2 1-1,0 3 23,0-1 1,4 1-1,0 0 1,-2 1-22,-1 1 1,0 4 0,-3-3 0,1 2-36,1 2 0,-6-1 1,5 2-1,-2 3 3,-2 0 0,1 0 0,2-1 0,-2 1-4,0 2 0,-7-1 0,8 5 24,-6 2 1,1-1 0,-1 0 0,-1 1-9,1 3 1,-2-2 0,-1 5-1,1-2-23,-3 2 0,7-3 0,-4 4 1,0-2-1,0 2-13,0 1 0,-2-4 0,7 3 0,-2-1-40,-5-1 0,4 4 1,1-3-1,1 0 22,1 0 0,-3 1 1,6 4-1,0-2 45,2 1 1,-3-2 0,0 2 0,-1 0 24,0 2 1,1-3 0,4 1-1,0-1-15,1-1 0,-5 4 1,0-3 12,2 3 0,1-1 1,1 0-1,0-2-11,0 2 1,-2 0 0,1 2 0,1 0-13,-3 0 1,3 0 0,-3 0 0,2 2-1,1 0 16,0 2 1,1 0-1,2-3 1,2 1 26,1 2 0,2 4 1,3-3-1,1 0-2,3-1 0,3 5 0,4-1 1,2 0-27,2 0 1,-1 2-1,4-3 1,0 3-44,-1 1 1,2-3 0,4-2-1,-1 0 41,1 0 0,0-2 1,1 2 70,2-1 1,-1-1 0,4-4-1,0 0-18,0 0 0,1 0 0,4 0 0,-1 0-37,1 0 1,4 0-1,-1 0 21,0 0-195,3 0 1,0-1-101,5-3 0,1 3 0,3-3 39,3 3 1,8-4 0,2-1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17:49.88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9055 3286 6574,'-7'-4'0,"-1"1"423,0 0 0,1 1 0,0-1-327,-2 0 1,-1-5-1,-1 4-119,0 2 1,3-1 0,1 1 0,-2-2-50,-1 2 1,-1-1-1,-1 1 1,-3-3 58,-4-1 0,-2-2 1,-2-3-1,-4 0 73,-2 0 1,-4-1-1,-1 0 1,-1-2 79,1-1 0,-6-3 0,7 2 0,-2-1-67,0 1 1,2-2-1,-1 1 1,1 1 5,-1 0 1,1-4 0,-1 2-86,1-3 0,-2 2 1,-1 0-1,-3-1 0,1-1-15,-1-1 1,-2 0 0,3-2 0,-1 0-101,1 2 1,-1-7 0,2 6 0,-2-3 108,3-2 1,-5-3 0,7 3-1,-4-2 49,0 0 0,-3 0 1,2-3-1,1 1 21,-1 2 0,1-1 0,2 3 0,-1 1-46,1 0 1,-3 1-1,2 3 1,1 0-54,1-3 1,-2 2 0,-1-2 34,2 2 1,2 2-1,-1 0 1,-1-1 0,-1 1 0,1-1 0,0 2 1,0 1 12,-2 2 0,1-1 1,2-2-1,-1 1 0,-1 2-45,1-2 1,-3 2 0,1 1 0,-1 0 5,1-1 1,-3 1 0,2-3 0,1 1 0,-2-1 15,0-1 0,3 1 1,-4 1-1,0-3 22,1 3 0,-3-5 0,3-2-4,0 1 1,-6 1 0,4 2 0,1 0-28,1-1 0,-2 2 1,1 0-48,-2-1 0,1 6 0,-2-7 0,-2 3 0,0 2 37,0-1 0,1 0 1,1-3 2,-1 0 1,3 2-1,0 0 1,-3-1 0,1 1 30,1-1 0,-4 0 0,3-2 0,-3 1 42,0 0 0,-3 1 1,0 1-1,1 2-30,-1 2 0,-2-2 1,2 3-1,2 1 0,2 2 1,-5 0 0,6 1 0,-1 0-15,0 0 1,1 0-1,1-1 1,0 1-1,1-1-12,-2-3 1,7 3-25,-7-3 0,6 2 1,-3 1-1,-3-2 0,-2-1 7,0 2 0,-3 0 1,2 2-1,1-1-5,1-3 0,-3 2 1,0-2-1,0 3 30,3 1 0,-1 0 1,5-1-1,-3 1-13,0 0 1,-4 0 0,6 0-1,1-1-5,-1 1 0,-1 0 1,-1 0-1,2 1 1,2 2 0,-2-1 1,0 1-1,-1-1 26,-1 2 1,-5-2 0,8 4-1,0-1-4,-2-3 1,-2 4 0,0 0 30,3 0 0,2 1 0,-1-5 0,1 3 0,0-1-7,1 1 1,-4 2 0,3-2-5,-2 1 1,1-2 0,-2 2-1,-2 0 1,0-1-34,0-1 0,2 4 1,-2-5-1,-2 1 7,0 1 0,-3-3 0,4 5 1,1 0 3,-1 0 0,-3 2 0,4-1 0,3 1 0,-1 2-1,1 0 0,-2 0 0,1 0 17,3 0 1,-2 0 0,3 0 0,0 2-4,3 1 1,-1-1 0,2 1 12,3-2 0,-3-1 1,5 0-1,-1 0 0,-2 0 1,2 0 1,-4 0-1,8 0-2,-1 0 1,-3 0 0,3 0 0,1 0-1,2 0-13,2 0 0,-2 0 0,1 0 0,3 0-12,2 0 0,1-3 0,-2-1 0,2 2-1,4 0 1,-1 2 0,1 0-1,2 0-84,0 0 1,2 0 0,0 0-98,0 0 0,1 2-47,2 1 1,3 0-15,5 4 1,0-3-90,0 3 290,5-4 0,7 7 0,5-4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5-01T16:14:07.563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Group>
    <inkml:annotationXML>
      <emma:emma xmlns:emma="http://www.w3.org/2003/04/emma" version="1.0">
        <emma:interpretation id="{47BB62BE-B6FA-E744-B808-045E860AB40E}" emma:medium="tactile" emma:mode="ink">
          <msink:context xmlns:msink="http://schemas.microsoft.com/ink/2010/main" type="inkDrawing" rotatedBoundingBox="9777,11502 19044,10947 19071,11389 9803,11944" shapeName="Other"/>
        </emma:interpretation>
      </emma:emma>
    </inkml:annotationXML>
    <inkml:trace contextRef="#ctx0" brushRef="#br0">45 618 7324,'-11'-11'58,"5"0"1,-3 0 0,4 1 0,0 1 450,0 2 1,1 3-138,4-4-505,0 6 1,2-3-33,1 5 0,0 0 25,4 0 0,1 0 102,3 0 0,0 0 0,1 1 41,-1 3 1,0-3-1,0 3 1,1-2-16,-1 2 1,4-3 0,0 3 0,0-3 17,1-1 0,-2 2 0,4 0 1,1 2-6,-1-2 0,3 0 1,-2-2-1,2 1-2,1 3 0,1-3 1,-1 3-1,2-3 6,2-1 1,-2 0 0,3 1-1,0 1-4,-1 2 1,5 0 0,-1-4-1,1 0-1,-1 0 0,5 1 1,-4 2-1,0 0 0,2 0 0,-2-2 0,2-1 0,-2 1-31,0 3 0,3-3 1,-7 3-1,1-3 0,0 1-16,1 1 1,-3-1-1,3 1 36,-2-1 0,5-2 1,-4 0-1,2 0 6,0 0 0,-3 3 0,2 1 0,3-1 2,0-2 0,1-1 1,-2 0-1,0 0 24,4 0 1,-1 0 0,3 0 0,-2 0-19,-1 0 0,3 0 0,2 0 1,0 0-28,-1 0 1,1 0 0,-4 0-1,1 1 7,0 3 1,-3-3 0,6 3 0,-2-3 0,0-1 10,0 0 1,-1 0 0,0 0 9,1 0 1,1 0 0,-4 1 0,-1 2-5,1 1 1,1-1 0,1-3 1,2 0 1,-5 4 0,-3 0 0,2 0 0,-1-1-3,-1 1 1,5 0-1,-5-3 1,-2 2-1,1 0 0,-2 2 0,3-2 0,-2 1-3,-1-2 0,1 3 0,3-1 0,-2-2-7,-2 0 1,4 1-1,-1 1 1,2-1 4,-2-2 0,2 3 1,-2-1-1,1 0 13,-1-2 1,3-1 0,-3 0-1,1 0 31,-1 0 0,2 4 0,-2 0 0,3-2-26,0-1 1,1-1 0,0 0-13,-1 0 1,5 0 0,-1 0-1,0 0 1,-1 0 0,1 0 1,-2 0 0,4 0 0,-2-1-3,1-3 0,0 3 1,0-4-1,2 1 14,0 1 1,3-5 0,-3 4 0,2 1 5,-1-2 1,2 0 0,4-4 0,-4 3-2,1 1 0,0-3 1,2 3-1,1-1-6,2-3 0,1 3 0,-3-2 0,2 0 0,0-1-13,1 1 1,-4-2 0,4 4 12,0 0 1,-3-4 0,4 3-1,-1-2 1,-1 0-4,1 2 1,-3 3-1,3-4-12,-3 0 0,4 1 1,-5 1-1,3 0 3,1 0 1,-2 2 0,-3-4-1,0 1-12,0 1 1,0-1-1,1 5 1,0-3-6,-1-1 1,3-1 0,-7 0-1,3 2 31,1 0 1,-2 0-1,0-4 1,-2 3-3,1 1 0,1-4 0,-1 3 0,-1-1 0,2 0 56,1 2 0,0-3 1,1 1-68,0 1 1,-3-3-1,0 4 1,2 0-10,-1 0 1,9-2 0,-8 2 0,3 0-18,-1 0 0,3-3 1,-1 3-1,0 0 18,-2 0 1,3-3-1,0 1 1,0 0 3,-3-1 0,6 5 0,-8-5 1,3 1 1,-1 0 0,1-3 1,-1 4-1,-1-1 2,3-1 0,-3 5 1,5-5-1,-3 1-1,-2 0 0,6-1 0,-5 3 0,2-2-1,-2-1 0,4 1 0,-6 0 0,1-1 0,2 2 0,1-3 0,-2 4 0,0-1-12,-1-3 0,2 3 1,-6 0-1,3 0-36,1-1 0,0 4 0,0-4 0,0 1 13,0 0 0,-4 3 0,-1-2 0,-1 2 34,-3-1 1,-1-1 0,-3 2-1,-2 0-18,-4 0 1,-2-2 0,-3 2 0,-2 0 16,-4 2 1,-2-3 0,-2 0-449,0 2 231,-5 1 1,-2 2-1,-8 1 1,-3 3 38,-3 2 0,-11 0 0,-3 4 0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18:45.078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45 235 7558,'-6'0'-88,"-4"-1"1,3-2 0,-2-1 1548,1-3-560,3 5-823,5-3 0,2 5 1,1 0-89,5 0 0,2 0 0,1 1-6,0 3 0,5-3 0,3 4 0,2-1-111,1-1 0,4 1 0,2-3 0,0 2 0,5 1-47,3-2 0,0-1 0,5-1 0,0 0 129,-2 0 0,10 0 0,-1 0 0,6 0-6,2 0 1,0 0 0,1-1 0,2-1 46,5-2 1,3-1 0,2 2 0,2 0 11,-1 0 1,0-2-1,0 2 1,0 0 9,3 2 0,-1 0 0,1-2 0,-1-1 52,-2 2 1,3-3-1,2 0-26,2-1 0,1 2 1,0-2-1,-1 0-21,-2-1 1,4 5-1,-3-3 1,0 0 0,1-1 30,0 0 0,1-1 0,2 5 1,-1-3-14,-1-1 0,7 2 0,-8-2 0,0 0-29,-1-1 1,1 4-1,3-4 1,-3 1 9,-3 0 0,3 2 1,-9-2-1,2 1-5,-2 3 0,0-3 0,-8 1 0,-2 1 87,-1 2 1,-10-3-1,-2 1 1,-3 0 1,-2 2 1,-1-3 0,-7 1 0,-2 0-41,-4 2 1,-4 0 0,-3-2-46,-4-1 0,-7 1-555,0 3 1,-7 0 127,-1 0 1,-5 0-1,-7 0 1,-2 0-292,-1 0 0,-8 0 561,0 0 0,-12-5 0,1-2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19:01.603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57 202 8355,'-11'0'67,"0"0"0,0 0 1,-1 0 1415,1 0-1429,10 0 0,6 4 1,11-1-1,0 0 1,2-2-1,-1-1 0,3 0 42,1 0 0,6 0 1,3 0-1,3 0 1,1 0-1,2-1-52,2-3 1,4 3 0,-1-3 0,4 2-57,3-2 1,-6 3 0,3-4-1,-2 1 1,1 0-16,1 2 0,-2 1 1,-2 1-1,-2-2 5,-1-1 1,-7 1-1,3-1 1,-2 1-45,0 2 1,-2 0 0,0 0 0,0 0-2,-2 0 0,5-3 0,-5-1 1,2 1 64,0 2 0,-2 0 0,3-2 0,-2 0 51,-2 0 0,3 1 0,-1-1 0,1 0-53,1 0 1,5 1 0,-5-1 98,1-1 0,8 1 1,-7 1-1,2 0-82,0-2 1,-2 0 0,1 3 0,-1-1 0,1-2-80,-1 1 0,4 2 0,-3 0 0,-1-1 26,-1-2 0,1-1 0,3 2 0,0 0 21,-3 0 0,0 1 1,-3-1-1,2-1 21,2 2 0,-2-3 1,-1 1-1,-1 1 0,0-1 1,0 0-1,-2 0 33,0-1 34,3 4 1,-8-4 0,3 4-20,-2-3 0,-3 3 0,-1-3 0,-3 3-22,0 1 0,-3-1 1,-2-2-1,-1 0-30,0 0 0,-4 2-197,1 1-239,-1 0 0,1 0-194,-1 0 23,-4 0 1,2-1-2,-5-3 0,5 3 0,1-4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17:50.830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256 1102 7931,'-6'0'-1136,"-4"0"648,4-5-42,0 3 991,1-3 0,5 4 0,-1-1-88,-3-2-337,3 0 1,-9 4 0,2 0-22,-2 0 1,-1 1 0,-1 2-1,-2 2-36,-1 1 1,0-2 0,3 3-1,-2 1-35,-1-2 1,-3 3 0,3-4 0,0 0 57,-1 0 0,2 2 0,-3-2 0,1 0 65,2 0 1,0 0 0,1-2-24,-2 0 0,0 2 1,4-2-22,0 1 1,0 1-1,-1-3 127,1 2-253,5 5 0,0-4 0,3 3 0,0 0 0,0 1 12,2 1 1,-3 1-1,-1-1 1,0-1 58,0-2 1,-3 1 0,1 3-1,0 0 24,-1 0 0,5 0 91,-5 1 0,6-5 143,-2 1 1,4-6-114,4 2 0,3-3 0,7-1 0,2 0-74,1 0 1,6-1-1,4-2 1,3 0-1,3 0 55,3 2 1,7 0 0,-3-2-105,4-1 0,1 1 0,-1 3 0,1 0 0,1 0 0,0 0 0,0 0 0,-4 1 0,-1 1 1,-3 3-77,1 2 0,-3-4 1,-5 4 12,-1-2 0,-7 2 0,-1-3 1,-5-2-1,-5 0-80,-1-2-17,-5 0 604,-1 0 0,-10-5 1,-2-3-1,-4-2-189,-4-1 0,2 1 0,-3 1 0,1 2-111,1-2 1,-6-1 0,2-1 0,0 0-220,-1-1 1,5 1 0,-2 0 0,1 0 96,0-1 0,1 1 0,2 0 0,1 0 49,0-1 0,0 1 0,1 0 0,1 0 1,2-1 0,3-3 1,-2 1-1,1 0-14,3 1 1,0-2 0,2 0 0,0 2-132,0 0 0,0 2 0,0 0-193,0-1 0,0 5-585,0-1 404,0 6 0,0-2 59,0 8 0,4 2 1,0 5-1,-1 1 87,2-1 0,0 0 0,4 2 241,-2 2 1,6 2 0,4 6 0</inkml:trace>
  <inkml:trace contextRef="#ctx0" brushRef="#br0">704 95 8355,'-7'-11'-336,"-1"0"1,1 0 630,-5-1 1,5 5-362,0 0 0,0 3 0,-1-2 0,0 1 9,-1 2 0,1 1 0,-1-1 0,2-1 99,-2 2 1,-1 1 0,-1 1-1,0 0-11,-1 0 1,1 0-1,-1 1 1,-2 3-81,-1 3 1,-1-1 0,2 1-1,0-1-56,0 0 0,-2 0 0,0 3 73,-2-2 1,3 1 0,-3 3 0,-2-1 0,-1-1 2,-2-2 1,1 1 0,1 3-5,2 0 0,2-4 0,3 1 0,-2 0 14,-1 2 1,3 0-1,-1-1 1,1-2 16,-1 2 1,3 1 0,-3 1 0,3-1 2,1-2 1,3 0 0,2-3-1,0 0-2,-1 0 0,5 4 1,-3-2-2,0 3 0,4 2 0,-4-1-17,0 0 0,4 0 0,-3 0-12,3 0 1,1 1 36,0-1 0,5-4 1,2 1-1,3-1 0,2-1 42,3-2 1,3 1 0,5 0-1,3 0-39,4 0 1,0 0-1,2-3 17,3 2 1,-1 1-1,-2-2 1,3 2 0,-2 0-29,-2 0 0,0 2 0,-5-2 0,-1 0 3,-1 0 0,-2 2 1,-1-3-1,-2 0 79,-4 1 0,1-4 1,-1 3-1,-1-3 115,-2-1 1,-4 0 0,-1 0 0,0-1 0,0-3 0,-4-3-1,-1-3 1,-4-2 297,-1 1 1,1-4 0,-3 0-315,0 2 1,4 0-1,-4 1-258,0-3 0,4 1 1,-4-3-1,1 0 1,1-1-9,0-2 0,2-1 0,1-1 0,0-1 38,0 1 1,0-1 0,0-2-1,0-1 1,0 1 94,0 1 1,0 6-1,0 0-42,0 2 1,0 1-525,0 4-46,0 0 0,0 6 0,0 5 164,0 6 1,-1 5 0,-2 4 0,-2 5 177,-1 5 0,-1 3 0,-5 6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19:09.308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4315 6032 7523,'-6'0'1527,"1"-2"-1457,5-1 0,-1 1-70,-3-1 0,1 1 0,-4 2 11,-2 0 0,-2 0 0,-3 0 0,-2 0 0,-1 2 0,-4 0-158,-4 2 0,-4 4-152,-4 0 1,-6 2 0,-1 1-1,0 0 1,-1 0 212,-2 1 1,0-2-1,-2-2 1,0 0 167,1 0 0,3 2 0,1 0 0,1-1 74,3-2 0,3 0 0,3 1 1,4-1 215,2-3 1,6 4 0,0-3-34,2 1 1,3-2 0,5 3-310,4 2 0,4-4 1,4 0 48,4 0 0,6-3 0,6 5 0,5-2 0,6-3 37,5-1 1,4-1 0,6 0-161,2 0 0,5 2 0,5 0 0,3 2 0,0-2 0,1-1 23,0-1 1,-4 4-14,2 0 0,-5 1 0,-6-3 0,-5 2 0,-6 0-176,-6 1 1,-4-3 0,-10 4-1,-4 1-279,-5-1 1,-4-2 0,-5 3 371,0 2 0,-6-3 0,-6 1 0,-5 1 10,-4-2 1,-10 4 0,-3-2 119,0 1 1,-6 3 0,-1-1 0,-3 0 0,-2 0-63,-2 0 0,1 2 0,-5 0 162,-2 2 1,-1 4-1,0-3 1,-1 0-1,0 2 32,0-1 0,1-2 0,3 2 0,5 1 13,5-1 0,-1-2 0,7 2 0,4 1-63,5-1 1,4-2-1,5 2 1,3 0-102,2-4 0,3 3 0,3-1 1,3-1-79,3-2 0,1 0 0,1-1 0,2 0 38,0 0 1,11 0-1,1-1 66,5-2 0,4-2 0,2-4 0,5 2 0,5-1-25,5-2 0,3-1 0,5-1 1,3-2 68,3-1 1,4-1 0,3 2 0,2-3 84,0-1 0,3 2 0,-7 4 0,-2-1-202,0-2 1,-7 0 0,-4 4 0,-6 1 3,-8 3 0,0-3 0,-9 4 0,-3-1-705,-4 0 0,-5 3-391,-1-3 1099,-5 5 0,-2-7 1,-8 4-31,-3-1 0,-3-1 0,-1-4 0,0 1 0,-2 2-100,-2 1 0,3-1 0,-4-3 1</inkml:trace>
  <inkml:trace contextRef="#ctx0" brushRef="#br0" timeOffset="4524">5019 6535 8355,'-5'-7'419,"4"-3"849,-3 3 1,3 1-1174,1-2 1,5 6-1,1-3 1,2 1-251,-1 0 1,4-3 0,4 3 0,0 1 0,0-1 18,0 0 0,5-1 1,-3 3-1,2-3-1167,0-2 0,-1 5 793,5-2 0,4-7 0,1-1 1</inkml:trace>
  <inkml:trace contextRef="#ctx0" brushRef="#br0" timeOffset="4283">5086 6356 7679,'-11'0'469,"4"-4"0,1-1 1,1-1 370,2-3 1,2-1 0,1-1-765,0 0 0,5 3 1,2 1-1,3-3 24,1-4 0,2 2 0,0-4 1,2 0-263,-1-3 1,2-2-1,0-2 1,0 1-1,1-1-338,-4-4 1,0 3 0,-3-6-1,-3 0 90,-3 1 0,1-2 1,-1 4-1,-2 1 257,-1 2 1,-2 1 0,-1 8 0,-3 1 138,-2 2 1,4 6-1,-5 1 209,-1 0 1,0 5 0,-3-2 0,2 7 47,3 5 0,-3 0 0,4 9-83,0 1 1,-1 6 0,5 4 0,-2 3 0,2 3-23,0 1 1,6 6 0,1-1-170,1 5 0,-2 4 0,4 4 0,-1-2 0,0-1 0,0 0 0,-2-1 0,-3-2 1,-1-3-1,-1-2 0,0 0 0,0-3 0,0-4 0,0-2 0,0-3 0,0-2 1,0-4-1,0-2 0,0-3 0,0-2 0,0-5-862,0-1 1,-5-7 0,-1-1 0</inkml:trace>
  <inkml:trace contextRef="#ctx0" brushRef="#br0" timeOffset="5104">5780 6110 8355,'0'-6'-868,"0"-4"0,0 2 1172,0-2 0,0 3 1,0-1 204,0 0 1,0 1-1,-2 1-194,-1 1 1,0 2 0,-4 3-161,-2 0 1,-1 1 0,-1 2 0,0 5-38,-1 2 0,0 5 1,-2 1-1,-1 3-42,2 4 1,0 1-122,2 6 0,0-1 1,1 6-1,3 1 1,2 1-1,1-1 75,0-1 0,0-1 1,4-2-239,0-2 1,2-3-1,1-4 1,5-2-1,2-3-252,1-3 0,5 0 0,3-2-295,2-3 0,2-6 400,4 4 1,6-6 0,7 3 0</inkml:trace>
  <inkml:trace contextRef="#ctx0" brushRef="#br0" timeOffset="5373">5970 6277 8355,'-12'0'0,"6"-5"883,-4 4 1,5-9 550,-2 3 1,2 1-1173,5-2 0,5 6 0,2-1 1,3 4-182,1 3 1,4 5 0,1 0 0,2 3-206,2 3 0,0 5 0,-1-3 0,0 2-535,1-1 0,0-3 1,0 3-1,-3-2-110,-1-2 0,0 2 1,-2-1-1,1-2 49,-1 0 0,-2-6 473,-1 1 0,5-1 0,2 4 1</inkml:trace>
  <inkml:trace contextRef="#ctx0" brushRef="#br0" timeOffset="5748">6193 6222 8355,'-6'0'-831,"-3"-2"1062,6-1 1,-2 1 876,1-1-160,3-4-307,-9 6 111,8-4-439,-3 5 1,4 0-68,-3 0-371,3 0 0,-7 1 40,4 3 0,0-1 1,3 5-8,-3 5 0,2-1 1,-5 6-1,1-1 0,0 0 45,-3 3 1,-1 3-1,-1 1-99,0 3 1,0-1-1,0-5 1,1-1-1,1-3-135,2-1 0,-1-1 0,-2-4 1,3 0-803,3 1 1,2-2 718,-2-3 0,3 3 0,-4-4 0</inkml:trace>
  <inkml:trace contextRef="#ctx0" brushRef="#br0" timeOffset="6256">6383 6434 8355,'-7'0'97,"-1"0"1353,1 0-987,1 0-421,1 0-92,5 0 1,5 0-284,2 0 0,-1 0-620,2 0 366,-6 0 109,3 0 1445,-5 0-1131,-5 0-712,4 0-141,-4 0 817,5 5 0,5-4 0,1 4 0</inkml:trace>
  <inkml:trace contextRef="#ctx0" brushRef="#br0" timeOffset="6789">6428 6020 7415,'-6'-5'254,"0"4"1,3-4 1130,-1 0-601,1 4 1,3-5 852,0 2-1368,0 3 1,-2-4 0,0 6-149,-2 3 0,0-2 0,4 6 1,0 0-71,0 2 0,0 5 0,0 1 0,0 2-172,0 2 1,0 4 0,2 4 0,0-1-32,2 0 0,1 5 1,-3-4-1,2 2 60,-1 0 1,-2-2-1,0 2 1,1-4-1,2-2-117,-1-2 0,-2-1 93,-1-2 0,0 1 0,1-5 0,2-2-201,0 0 1,1-2 0,-4 0-359,0 0 1,0-3 0,1-2-1437,3-1 1919,-3-1 0,4-9 0,-5-2 0</inkml:trace>
  <inkml:trace contextRef="#ctx0" brushRef="#br0" timeOffset="7658">6707 6222 8235,'-1'-7'2256,"-1"2"115,-2 0-1663,0 4-786,4-4 1,4 6-1,0 3 1,-2 4-1,1 3-189,0 4 1,-1-2-1,3 6 174,0 1 0,-3-3 0,4 1 0,0-2-172,1-3 1,-4 0-1,5-2 1,1-1 71,0-3 1,3 2 0,-1-5 100,0-2 0,1 0 1,2-4-1,1-1-22,-1-5 1,2 2 0,-1-1 0,0-3-1,-2-3 61,-2-2 1,3 0 0,-6 4 0,0 0 98,0 0 0,-2-4 0,-4 0 1,2 1 262,-1 2 0,-2 1-225,-1 0 1,-1 4 0,-2 5 0,-2 4 0,0 6 0,-1 2 0,1 2 0,-1 3-1,1 4 467,0 2-519,1 1 1,3 4 0,-2 2 0,0-1 74,0 0 1,2 4 0,1-2-110,0-1 0,0 3 0,0-4 0,0-1 0,0 0-6,0 0 0,4 0 0,-1-4 0,0-1-210,-2-2 0,-1 1 1,0-5-1,0-2 59,0 0 1,0-2 0,-1-1 151,-3-3 0,2-2 0,-6-5 18,0 0 0,-6 0 1,-1-1-1,0-1-83,-1-2 1,2-5 0,-4 2 0,-2-3-99,-1-1 1,-2 3 0,1 1-1,0-2 0,-1 3 0,1 0 1,0 1-80,-1 2 0,1-2 0,1 2 0,1 0 0,2 2-509,2 1 0,1-4 640,4 0 0,0-4 0,0 1 0</inkml:trace>
  <inkml:trace contextRef="#ctx0" brushRef="#br0" timeOffset="8108">7099 5886 8355,'0'-11'462,"5"5"0,-4-4 1,4 4-1,-1-2 1,1 2 565,1 1 1,1 1-831,4 4 1,1 0 0,-2 3 0,-2 3-140,0 5 0,-1 4 1,4 0-1,2 5-156,2 5 1,-3 2-1,3 4 1,-1-1-1,-1 1-125,2 1 0,4 2 1,-4-1-1,-2 1 13,0-1 1,-2 1 0,0-2-1,-1-1 116,-2-1 0,-2-1 1,-4 2-1,2-3 45,-2 0 1,-2-2 0,-2-4-1,-3-1-19,-1-2 0,-2 1 0,-3-5 0,0-1 2,0 3 1,0-9 0,-2 4-55,-2-3 0,3-2 0,-3-1 0,3-1 1,0-3-1,0 0-407,-3-2 1,1 0 37,-4 0 0,3-2 1,-3-1 94,2-5 1,-4-7 0,3-2 0</inkml:trace>
  <inkml:trace contextRef="#ctx0" brushRef="#br0" timeOffset="9949">7691 6277 10824,'1'-6'-2977,"3"3"2448,-3 1 1,9 2 0,-3 0 0</inkml:trace>
  <inkml:trace contextRef="#ctx0" brushRef="#br0" timeOffset="10608">7993 6289 9224,'-6'-12'0,"2"1"0,3 0 2113,1 0-1958,0 0 0,5 5 1,2 1-1,3 1-205,1 0 0,2-3 1,2 3-1,3 0-368,4-1 0,0 4 1,0-4-1,1 1-657,-1 1 0,4-2 524,0 1 0,5-2 0,-2-6 0</inkml:trace>
  <inkml:trace contextRef="#ctx0" brushRef="#br0" timeOffset="10391">8194 6099 8355,'-6'-5'2396,"1"2"-1763,5-4 0,0-1-341,0-3 1,0 4 0,0-1 0,1 1-241,3 0 0,2-2 0,5 0-292,1-5 0,0 2 1,3-3-1,2 1 1,2-1 134,0-3 0,-1-3 1,3-2-1,-1 1-661,-1-1 0,-7-3 0,1-1 0,-6-2 403,-2-2 1,-1-1 0,-4 0 0,-1 1 458,-3 1 0,-2 6 0,-7 2 0,0 7 204,-2 6 0,-5 4 1,2 5-1,0 0-65,-1 0 0,1 9 1,-5 5-1,2 4 109,2 6 1,2 10-1,3 0-205,-1 5 1,4 7 0,5 7 0,0 4-49,0 3 1,3 1 0,-1-3 0,3 2 0,2-2 2,3-1 1,-1-2 0,3-3 0,0-3-324,0-3 0,1-5 1,1-2-1,0-1-214,0-6 1,-1 0 0,-1-6-1,0-2-538,0-4 0,-2 0 533,3-5 1,1 4 0,3-1 0</inkml:trace>
  <inkml:trace contextRef="#ctx0" brushRef="#br0" timeOffset="12042">8474 5864 8355,'-15'0'937,"0"-1"-586,1-3 1,6 3-1,0-3 1,-1 4 196,0 4 0,-1 2 0,1 6 1,1 4-222,0 7 1,-1 0 0,0 7-272,2 1 1,4 2 0,0 0 0,1 2-112,2 2 0,0-1 0,2 5 0,0 1 1,3 1-106,1-2 1,-2 1 0,2-5 0,1-1-628,-1-1 0,1-3 1,6-2-1,2-4-420,3-2 1,4-7 732,5-2 0,6 2 0,7 1 0</inkml:trace>
  <inkml:trace contextRef="#ctx0" brushRef="#br0" timeOffset="11497">8764 6020 9204,'-6'-11'2804,"3"0"-2328,1 5 0,2 2-345,0 8 1,0-2-1,0 7 1,0 3-125,0 6 1,2-1 0,0 1-1,2-1-238,-2 0 1,-1-2 0,-1 3 0,2-2 0,0-3-84,2 0 0,5-6 0,-2 0 0,3-3 60,1-1 0,4-2 0,1-2 0,2-3-74,1-3 0,3-3 0,-1-1 0,-1-1 103,-2 1 1,0-4-1,2 0 1,-3 2 190,-1 0 1,-5-1 0,-3-1 0,-1 1 238,-1 2 1,3 0 0,-5 1 175,-2 0 1,-1 4-47,-1-1 1,-1 6 0,-2-1 0,-4 6-56,1 4 1,-3 3-1,4 2 1,0 3-89,0 4 0,1-2 1,1 2-1,-1 1-125,2 1 1,1 3 0,1 0 0,0 2-130,0-1 1,0 4 0,0-1 0,1 2-109,3 0 1,-3-4 0,4 3 0,-2-1-131,1 1 0,0-4 1,-3 2-1,2-2 22,0-3 0,1 6 0,-4-9 0,0 0 13,0-2 1,-4 0-1,-1-4 249,-1 2 0,-1-1 0,-4-5 1,-2-2-1,-2 0 241,-3 0 0,-3-2 0,-2-5 0,1 0-43,-1 0 1,0 0 0,-2 0-1,-1-2-102,1-1 0,0-4 0,2-4 1,-1 0-312,3 0 1,2-4 0,1 0 0,3 0 0,2-1-669,2-3 0,5-7 0,1-2 1</inkml:trace>
  <inkml:trace contextRef="#ctx0" brushRef="#br0" timeOffset="10846">8619 6043 7134,'0'-7'-643,"5"3"453,3 4 1,1 0 0,3 0 0</inkml:trace>
  <inkml:trace contextRef="#ctx0" brushRef="#br0" timeOffset="12238">9077 6523 13087,'-6'0'-1839,"1"0"1,5 5 0,0 2 0</inkml:trace>
  <inkml:trace contextRef="#ctx0" brushRef="#br0" timeOffset="11757">9279 5931 9948,'1'-11'0,"3"1"0,3 2 791,3 5 0,1 1 1,2 4-1,2 1 0,3 5-459,3 2-284,2 1 0,-5 4 0,1 1 0,0 1 0,-1 3 0,0 1 0,-2 3 0,-4 1-736,-3 1 0,-4 5 0,-5-3 1,-1 2-23,-3 0 0,-4 2 0,-8 3 1,-5-3 164,-4 1 0,-6-2 0,1-1 1,-2-4 69,-1-3 1,-5-2 432,1-2 0,0 2 0,3-3 0</inkml:trace>
  <inkml:trace contextRef="#ctx0" brushRef="#br0" timeOffset="1987">3264 7407 8184,'-7'-8'169,"-1"1"1,6 3 0,-3-2 0,0 1-1,-3 2 1,-2 2 0,0 2 0,2 2 0,0 2-1,0 0 492,-2 0-720,-2 3 84,1-1 0,-4 0 0,0 1 1,2 0-88,0 2 0,-1 1 0,-1 0 0,1 1 64,2-1 1,-1 0 0,1 1 0,-1 2 15,3 1 1,3 0-1,-1-4-145,5 0 0,1-3 59,2-1 1,3-4 0,3 0-18,5-1 1,4-7 0,0-3-1,3 0 1,-1-1-7,-2 1 0,1 1 1,-1-4-1,-1 0-173,-2-1 1,-5 5-1,0-1 108,-2 0 0,-2-2 180,-3-1 0,0 3 328,0 1-67,0 4 1,0 0-1,0 6 10,0 5 1,0 2-257,0 1 0,2 0 0,0 0 0,2 0-49,-2 1 1,3-1-1,-1 0 1,0 0 0,-1 0-72,1 0 0,1-3 0,-1-2-551,3-1 0,-1 3 0,2-5-298,1 0 627,1-2 0,1-6 0,0-1 1</inkml:trace>
  <inkml:trace contextRef="#ctx0" brushRef="#br0" timeOffset="2266">3432 7217 8736,'0'-12'1686,"0"1"-1424,0 5 0,-5 1 0,-3 6 1,0 3-1,-1 3-139,2 3 0,3 5 0,-4 1 1,1 2-169,1 2 1,-1 0 0,5 1 0,-2 0-88,2 2 1,-3 2-1,1-2 1,2-1-4,0 0 0,2 1 0,0-1-144,0 0 0,0-3 0,0-2 1,0 0-31,0-4 1,0 0-1,2-3 1,1-3-451,5-3 0,2-3 0,1-1 1</inkml:trace>
  <inkml:trace contextRef="#ctx0" brushRef="#br0" timeOffset="3224">3801 7429 9246,'-8'0'571,"1"0"0,3 0-29,-3 0-228,-1 0 0,1 5 1,1 2-1,-1 3 1,2 1-1,0 1 1,3 0-1,1 2-453,1 1 1,0 0 0,0-4 0,0 0-291,0 0 0,0 0 0,0 0 190,0 1 0,5-2 1,2-2-1,3-2-43,1-1 1,2-1 0,2-4 0,2-1-1,2-2-153,-1 0 1,0-6 343,0 2 0,-2-3 0,-4-2 0,-1 1 146,0 0 1,-4 0-1,0 0 1,-2 0-81,-3-1 1,3 1 274,-1 0 1,-2 5 0,-4 3 0,-2 6-1,0 4 1,1 3 0,-1 1 0,1 1-1,2 0 1,1 2 58,0 1 0,0 4 0,0-1 1,0 0-289,0 1 0,1 0 0,2 3 1,1 0-152,-2 1 1,-1-1-1,-1 1 1,0-2-34,0-3 0,0 2 1,0-5 17,0-1 1,0-2 0,-1-1-1,-3 1 73,-3-1 0,-7-1 1,-1-3-1,0-3 84,-1-3 1,-1-1 0,-6 0 0,1 0 88,0 0 0,-6 0 1,-1 0-1,-2-1 75,1-3 1,-5-1 0,5-2-1,3 2-174,2 0 0,3 2 1,0-3-1,4 1 0,3 1-303,3-1-376,0 4 1,2-5-306,3 2 1,12-2-1,7-5 1</inkml:trace>
  <inkml:trace contextRef="#ctx0" brushRef="#br0" timeOffset="2540">3588 7127 9337,'-7'-4'0,"1"-1"0,-1 0 0,2-1 3231,1 0-3120,-5 4 0,6 2 1,-3 7-1,0 4 0,1 4 1,-1 4-1,1 2 0,-1 1-87,-1 1 0,5 3 1,-2 1-1,3 0-214,1 1 0,0 3 0,-1-3 0,-2 1-278,-1-3 0,1-3 0,3-1 1,0-3-136,0 0 0,0-5 0,0 1 104,0-3 1,5-1-1,2-1 27,3-2 1,1 2 0,0-4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18:34.47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-4427 5719 8355,'7'-1'-203,"1"-1"288,0-2 0,2-1 1,1 3-1,1-2 0,0 1 1,2 2-1,2 1 1,0 0-1,1 0 0,0-1 1,0-2-1,0 0 0,2 0 1,0 2 127,-1 1 1,-3-4-208,4 0 1,-4 1-1,2 3 1,-1 0-1,-2 0-426,-2 0 0,3 0 0,0 0-841,-1 0 873,-7 5 0,-2 1 0,-5 5 1</inkml:trace>
  <inkml:trace contextRef="#ctx0" brushRef="#br0" timeOffset="339">-4416 5966 8036,'1'6'169,"3"-2"0,2-3 0,5-1 0,2 0 172,2 0 0,-2 0 0,6-1 1,1-2-46,1-1 0,1 1 1,1 2-1,-2-2-293,-3-1 1,6 1 0,-5 3-342,-3 0 0,1 0 0,-2 0 0,-1 0 0,-2 0 6,-1 0-548,1 0 1,-1 5 0,0 1 0</inkml:trace>
  <inkml:trace contextRef="#ctx0" brushRef="#br0" timeOffset="6284">247 5238 8066,'11'-1'409,"0"-2"0,0 0-280,0 0 1,-3-3-1,-1-2 1,1-2-31,-2-1 0,4 0 0,-4 0 0,0 0-74,-2-1 1,1-4-1,-1-2 1,-1-5-97,2-3 0,-3-1 0,1-4 1,-1 2 57,-2 2 0,-4-3 0,-1 2 1,0 2-41,0 3 0,-4 3 0,2 9 0,-3 1 22,-1 2 1,0 3 0,-2 5-1,-1 0 127,0 0 1,-5 9-1,3 5-69,-2 5 1,3 3 0,-1 7 0,3 4 48,3 3 0,2 4 1,1 3-1,3 0 1,3-2 5,1 1 0,1-2 0,2 1 0,2 0-33,1-1 1,-3-2 0,4-4 0,-1-1-303,0 1 0,-2-2 0,2-2-17,-1-4 1,2 2 0,-2-2 0,2-1 0,0-3-902,-1-3 788,-1 2 0,0-4 0,1 6 1</inkml:trace>
  <inkml:trace contextRef="#ctx0" brushRef="#br0" timeOffset="1543">-3600 5764 8941,'6'-11'192,"4"5"1,-2-3-1,7 4 1,3-1-1,3-3 1,2 0-1,0 1 1,2 0 261,1 0 0,2-1 0,-3 0 0,1 3-902,-2 1 1,4-2-1,-1 3 1,0 0-387,1-1 1,2 4-1,-3-3 266,2 3 0,0-4 0,5-1 0</inkml:trace>
  <inkml:trace contextRef="#ctx0" brushRef="#br0" timeOffset="1296">-3276 5552 8355,'-7'0'-815,"0"0"1048,4 0 0,-2-2 1,6-1-1,3-4 1,3 0-1,3-1 1,3 0-1,1-2 0,2-3 25,1-2 1,0 2-1,3-6-331,-1-1 1,-2-1 0,3 0-42,-1 2 0,-5-2 1,0 2-1,-1-2 1,-2-1-180,0-1 0,-1-1 215,-2 1 1,-3-2 0,-5 7 35,0-4 1,0 1 0,-2 1 0,-1 3 0,-4 1-24,1 2 0,-5 2 1,1 2-1,-4 1 211,1 2 0,-3 4 0,-1-1 0,0 3-108,-3 1 1,3 1-1,-1 3 1,1 4 56,0 2 0,3 6 0,-1 2 1,3 3-17,0 2 0,1 8 1,1 4-1,3 3-26,3 5 0,3 1 0,1 5 0,0 2-7,0 0 1,0 2 0,0-3 0,0-1-97,0-3 0,1 4 1,2-8-1,0 0 74,0 2 0,-2-6 0,-1 0-299,0-4 1,4-1 0,0-2-1,-2-3 1,-1 0-74,-1-3 1,0-3 0,0-3-1,0-4-42,0-3 0,0-1 0,0 0 1</inkml:trace>
  <inkml:trace contextRef="#ctx0" brushRef="#br0" timeOffset="2070">-2392 5193 8696,'-11'-11'446,"4"5"-357,-3 1 1,4 5 0,-5 0 0,-1 0 0,-2 1-1,-2 3 1,0 3 32,-1 3 1,1 3-1,3 2 1,-3 2-159,-2 0 1,1 8 0,-2-1-19,4 3 0,2-1 1,-1 4-1,-1 1 0,1 1 62,2-3 1,2 4 0,1-5-200,2 1 0,4 0 1,0-5-1,1 1 0,4-2-216,1-3 0,3-3 0,7 2 0,2-4-214,3-3 1,9-1 531,2 0 1,9-4-1,1-2 1</inkml:trace>
  <inkml:trace contextRef="#ctx0" brushRef="#br0" timeOffset="2361">-2258 5406 8355,'-8'-5'162,"1"-2"0,3-2 696,-3 1 1,4 2-575,0 2 0,3 3 0,2-1 1,3 3-184,1 3 1,5 4 0,4 0-174,-1 2 1,3 2 0,1 2 0,0 2-1,1 0-30,1 0 0,-3 3 0,2-3 0,1 0-609,1 1 0,-2 1 0,-1-2 0,2 1 267,1-1 1,0-1 0,-1-4 0,-1-1 262,1-3 1,1 3-1,1-4 1</inkml:trace>
  <inkml:trace contextRef="#ctx0" brushRef="#br0" timeOffset="2634">-2057 5372 8355,'-6'-5'313,"-3"3"210,6-6 0,-5 7 0,4 1-330,2 6 0,-3 4 1,0 2-1,0 0-270,0 3 1,0 1 0,3 4-14,-2-1 1,-4-1 0,3 5 0,0-2-149,0-2 0,1 0 0,1-2 0,-2-1 0,0 0-212,0-2 0,1 2 0,4-1-1357,0-2 1721,0 0 0,0-2 0,0 0 1</inkml:trace>
  <inkml:trace contextRef="#ctx0" brushRef="#br0" timeOffset="5043">-1677 5238 8355,'0'-11'-213,"0"3"1138,0 1 1,2 4 860,1 0-407,-1-4-414,3 6-726,-5-4 0,-2 5-244,-1 0 0,1 1 1,-1 3-1,1 4 1,2 2 0,0 1 0,0 1-30,0 3 1,4-1-1,1 5 1,0 0-30,0 3 0,2 0 1,-2 2-1,0 1 33,0 1 1,0 1 0,-2-2 41,1 1 0,-1 1 1,-3-2-1,0 1 0,0-1-17,0-1 1,0-3 0,0-1 25,0-1 1,0-2-1,0 3 1,0-3-15,0-1 1,0 3-1,0-4 1,0-1-1,0-2 53,0-1 1,-3 1 16,-1-1 338,0-5-282,4-1 0,-1-6 0,-2-3-157,0-3 1,-1-5 0,4-1 0,-1-2-102,-3 1 1,3-3 0,-3-2 53,3-2 1,-3-2 0,0 1 0,1-2 0,-1 0 10,0-3 0,0 0 0,4 2 0,-1-2 50,-3-2 1,3 3 0,-3-4-1,3 0 20,1 2 1,0-2-1,0 6 1,0 3 80,0 0 1,0 5 0,0 1 0,0 2 0,0 2 501,0 0-491,0 5 1,0 0-78,0 2-314,0 3 180,0-4 0,0 6-124,0 3 0,0-1 0,0 9 1,1 4 137,3 4 1,-3 3 0,3 2 0,-3 2 78,-1 2 0,4-3 1,0 4-1,-2 0 41,0-1 0,-4 2 0,0-5 1,-2-1 7,2-2 0,-1 0 0,1-1 0,-2-1-24,1-2 0,2-3 0,1-5 0,0 0-72,0 1 0,0-1-252,0 0 1,0-4-227,0 1 1,1-2-341,3 2 1,-1-7 0,4-7-43,2-4 1,1-4 0,1-8 0</inkml:trace>
  <inkml:trace contextRef="#ctx0" brushRef="#br0" timeOffset="3412">-1587 5574 8355,'0'-8'1092,"0"1"-257,0-2 1,0 6-878,0 3 1,-4 1 0,0 6-1,1 2 1,-1 1 0,-1 0-1,0-1-213,0-2 1,0 0 0,3 5-1,-2-1 1,0 0-504,-1 0 0,4-3 0,-3-1 371,3 2 0,-4-4 0,-1 0 0</inkml:trace>
  <inkml:trace contextRef="#ctx0" brushRef="#br0" timeOffset="4159">-1364 5350 8355,'-6'-7'1170,"3"-1"0,1 1 427,2-5-1392,0 6 70,0 1 0,4 14-864,0 2 0,3 4 1,-2-1-1,0 1 248,0-2 0,4 0 1,-3-2-1,1-1 123,1-3 1,-1 0 0,5-5 120,-1 2 0,0 0 0,0-4 66,0 0 1,0-5 0,1-2 0,-2 0 29,-3-1 0,3 1 1,-3-4 35,3 0 0,-2-2 1,-1-1-1,2 0 56,1 0 0,-3 1 0,0 2 0,-1 0 1,-1 0 11,0 0 0,-2 3 348,-3 1 0,0 3-209,0-4 1,0 7-135,0 1 1,0 5 0,0 6 0,0 1-19,0-1 1,0 0-1,0 1 1,0 3-60,0 4 1,0 2 0,0 2 11,0-1 0,0 4 0,0 1 0,0 1-61,0-1 0,0 1 0,0-4 0,0 3-77,0-3 1,0 0 0,0-3 0,0-1 0,0-1 38,0 1 0,0-3 1,0 1-158,0-2 1,0 2 0,0-3 0,0-1-1,0-2-13,0 0 1,4-1-1,0 0 142,-2 0 0,0 0 1,-4-1-1,-1-3 311,-5-7 1,0-2-180,0-5 0,-3 1 0,1-3-25,-4 1 1,-1 2 0,3-1-16,-3 3 0,1-1 0,-4 1 0,-1 2 0,0 1 11,1 1 0,0 0 0,-1 0-151,0 0 1,4 1 0,-2 1 0,-1 2 0,2-1-260,0-2 1,1 0 0,4 2-95,0 0 0,-1 1 0,1-4 1</inkml:trace>
  <inkml:trace contextRef="#ctx0" brushRef="#br0" timeOffset="5794">-793 4958 8355,'-11'-4'-62,"1"-1"1,1 0 1982,1 0-1342,6-3 1,-3 8 0,6 0-470,3 6 0,2 4 0,5 2 0,1 3 0,0 4-174,3 2 1,2 3 0,6 2-1,0 4 1,2 3 0,2 5-1,1 1 1,0 2 0,0 1 0,0 0-1,0 1 1,-2 2-265,-5 0 0,4-2 0,-7 0 0,-2-3 195,-2-2 1,-4-1 0,-2-3 0,-5-2 6,-2-2 1,-1-2-1,-2-6 26,-5 0 1,-2 1-1,-10-2 1,-1-1-1,-1-3-7,-1-1 0,-1-1 1,0-5-1,-2-1-159,-1-2 1,0-4 0,3 1 0,1-3-171,0-1 0,-1-5 0,1-1 0</inkml:trace>
  <inkml:trace contextRef="#ctx0" brushRef="#br0" timeOffset="6496">-67 5496 8455,'-6'-11'273,"1"0"1,10 3 0,4 1 0,3-2 77,3-1 0,9 2 0,-2 1 0,3 0-576,2 0 0,2-1 0,5 4 0,-1 1 0,1 1 0,0-1 0,2 0-2215,2 0 2138,-6 2 1,5-4 0,-2-1 0</inkml:trace>
  <inkml:trace contextRef="#ctx0" brushRef="#br0" timeOffset="7206">515 5328 8355,'-10'-5'532,"1"-1"0,3-2 1228,1 1-934,1 4-327,4-7 0,2 9 0,0-1 0,3 4-375,1 6 1,-2 2-412,3 1 0,-3 1 1,2 2-1,-1 1 1,-1 0-188,1 1 0,-2-4 1,3 3-1,0-2 167,0-2 1,-2-1 0,3-1 0,2-3 131,1-1 1,1-1-1,2-4 1,0 0 6,2 0 1,0-2 0,-4-1 142,0-5 0,1 2 0,-1-2 0,0-2 40,0-3 0,0 0 1,-1-2-1,-1 3 0,-3 1-58,-1 0 0,3-4 755,-5 0 0,5 0 260,-4 4-872,-1-1 0,-3 7 0,0 5 1,0 7 11,0 3 0,1 1 0,2 1 1,1 2-108,-2 1 1,-1 5 0,-1-2-1,0 5 1,2 2 0,0 1-1,2 0 1,-2 1 0,0 2-398,-2-1 1,1 4 188,3-6 0,-3 0 1,3-4-1,-3 1 61,-1-1 1,4-3-1,-1-2 1,0-1 0,-2-2 34,-1-2 1,-1-2-1,-2-1 213,0-1 1,-6-6 0,0 2 98,-5-3 1,2-5 0,-3-1 0,1-1-183,0-3 1,1-1 0,-3-1 0,1 0-176,0 0 0,0-4 0,4 0 0,0 0-113,0-1 0,0 7 0,-1-2 0,1 2-37,0 3 1,0-3 0,-2 6-113,-2 0 1,3 2 0,-3 1 224,3 0 0,1 5 0,-1 1 1</inkml:trace>
  <inkml:trace contextRef="#ctx0" brushRef="#br0" timeOffset="25944">2001 5886 8355,'-11'6'205,"-1"-2"780,6-3-625,1-1 0,14 0 0,3 0-118,5 0 0,0 0 0,3 0 0,-2 0-248,2 0 1,-2-3 0,-1-1 0,0 1-450,1 2 1,-4 1 0,2 0-101,0 0 0,-4 0 0,4 1 0,-1 2-9,0 1 0,10-1 0,-1-3 1</inkml:trace>
  <inkml:trace contextRef="#ctx0" brushRef="#br0" timeOffset="25598">2023 5718 9073,'-10'-1'0,"2"-1"0,3-2 0,3 2 0,7 0 0,3 1 0,0-1 0,0-2 0,2 1 0,2 2 0,3 1-152,-1 0 1,3 0 0,2 0 0,2 0-1,1 0 1,2 0 0,1 0 0,1 0-382,-1 0 1,-2-5 0,0-1 0</inkml:trace>
  <inkml:trace contextRef="#ctx0" brushRef="#br0" timeOffset="27964">3700 4634 8355,'0'-11'-21,"0"0"1,0 0 114,0-1 1,0 1 74,0 0 0,0 0 0,0 0 0,-1-1 0,-3 1 1,-3 1-1,-2 2 0,0 1-16,2 2 1,-1 2-242,-3 3 0,0 0 0,0 0 1,0 0 43,-1 0 0,1 5 0,-1 2 1,-2 3-1,-1 1-81,2 0 1,-1 4-1,0 2 69,-1 0 1,1 2 0,2 4 0,1 2 34,0 1 1,4 1 0,0-1 0,2 4 0,2 3 13,-2 0 1,3 1-1,-1-1 20,1 1 0,2-2 0,0-1 53,0-1 0,0-4 0,0 3 0,0-2-185,0-2 1,0-2 0,0-2-1,0-1 1,0-1-265,0 1 1,4-4 0,0-1-1,-2-3 52,0-1 0,3 1 0,1-1 0</inkml:trace>
  <inkml:trace contextRef="#ctx0" brushRef="#br0" timeOffset="28202">3141 5104 8357,'5'-12'102,"-2"6"0,4 1 0,2 2 0,1-1 0,2 1 0,3 1 1,4-1-64,2 0 1,1-1-1,0 4 1,1 0-447,-1 0 1,1-1-1,0-2 1,2-1-937,1 2 1211,0 1 0,1-4 0,2-1 1</inkml:trace>
  <inkml:trace contextRef="#ctx0" brushRef="#br0" timeOffset="28565">3968 4779 8355,'-6'-11'-1183,"-4"4"1737,3-1 1,-3 5 0,-1-4-117,0 2 0,-1 2 0,1 3-313,0 0 1,0 0 0,0 1-1,-1 1 27,1 2 1,-4 5 0,-1-2 0,0 4-71,0 4 0,1-1 0,4 5 0,0 1-229,-1 1 0,1 5 0,1 1 0,3 0-115,3 1 1,3-2 0,1-4-15,0 1 0,0-2 0,1-1 1,3-3 66,3-1 0,5-1 0,1-4 0,3 0 0,2-1-159,2-2 1,1-3 0,1-5 0,2 0 150,2 0 0,2-5 0,6-1 0</inkml:trace>
  <inkml:trace contextRef="#ctx0" brushRef="#br0" timeOffset="28822">4058 4902 8679,'-10'-1'0,"1"-1"0,3-3 0,0-2 1644,0-1-1554,3 3 0,-1 0 0,8 5 0,4 0 0,1 1 0,3 2 0,0 2 0,2 1-126,1 2 1,0 2 0,-3 3 0,2 0-281,1 2 1,-1 0-1,-2-4 1,-1 1-193,0-1 1,0 0 0,0 0-32,1 0 0,-1-1 0,0-1 347,0-2 0,0 1 0,0 3 1</inkml:trace>
  <inkml:trace contextRef="#ctx0" brushRef="#br0" timeOffset="29098">4203 4846 8355,'-6'-4'1537,"0"2"-1306,2-1 1,3 3 0,-3 3-378,3 5 1,1 2 0,0 1 0,0 0-87,0 0 1,-1 4 0,-2 1 0,-2 0 34,-1 1 0,2 1 0,-2-2 0,0 0-21,0 1 1,2-2 0,-2-3 0,1 2-105,2 1 1,-2-4-1,1-4 140,2 2 1,1 1 0,1 1 0</inkml:trace>
  <inkml:trace contextRef="#ctx0" brushRef="#br0" timeOffset="29699">4494 4757 8355,'-6'-5'1430,"1"4"-1222,0-9 1,3 14 0,-1-1 0,2 6-168,1 2 0,0 2 1,0 0-1,0 3 1,0 2 5,0 2 1,0 1-1,0 1 1,0 1-112,0-1 1,0 0 0,0 1 0,-2-1-163,-1 0 0,1 1 0,-1-1 0,1 0 61,2 1 1,0-6 0,0-1-88,0 0 0,0-3 1,0 2-1,0-3-358,0-1 1,0 1 0,2-2 409,1-3 1,4 3-1,4-4 1</inkml:trace>
  <inkml:trace contextRef="#ctx0" brushRef="#br0" timeOffset="30386">4740 4914 8355,'-8'-4'0,"2"-1"1678,1-1 0,1 2-915,4-4 0,0 7-878,0 1 0,-1 5 1,-1 6 98,-2 1 0,0-1 0,4 0 0,0 0-131,0 0 1,0 0 0,0 1-1,0-1-219,0 0 0,2-4 1,0 1-1,3-1 46,1 0 0,-2 1 0,3-3 69,2 1 0,1-3 1,1 1 91,0-3 0,1-1 1,-1 0-1,0 0 148,0 0 0,-1-5 0,-1-3 199,-2-1 1,-3-1-1,2 1 1,-1 1-1,-1 0 135,1-2 0,-4-1 1,3-1-64,-3 1 0,-1 4 267,0-1-503,0 6 1,0-2-98,0 8 1,0 2-1,0 5 33,0 0 1,0 4 0,0 2 0,0 0 0,0 2 40,0-2 0,0 4 1,0-2-83,0 2 1,0 1-1,0 1 1,0-1-1,0-1 6,0-2 0,1 2 0,2-4 0,0 2-72,0-1 1,-2-3-1,-1 3 1,0-2 38,0-3 0,0 0 0,0-2 50,0 0 1,0-3 0,-1-2 71,-3-1 1,2-1-1,-6-4 1,0 0-2,-2 0 1,-2 0 0,0-2-1,-2 0 1,-2-2 0,-1 0 0,-3-1-1,0-2 1,0-2-10,2 2 0,0-2-115,0 5 1,-2-4 0,5 2 0,1-2-1,2 2-226,0 1 1,1 0 0,1 1-565,3-3 599,2 2 1,0-5-1,-1 4 1</inkml:trace>
  <inkml:trace contextRef="#ctx0" brushRef="#br0" timeOffset="31256">5176 4735 9220,'-11'0'0,"-1"0"0,1 0 0,1-2 0,3-1 0,4-3 0,6 1 0,4 3 0,3 6 467,1 2 0,1 2 0,-1 4 0,0 3 0,0 4 0,0 2 0,1 2 0,-3 2-829,-1 1 0,2 2 0,-3-2 0,2 2-573,-2 1 735,3 3 1,-8-7 0,1 4-1,0-2 1,-1-2 0,2-2 0,-1-2-72,-2-2 0,-1 1 0,-1-5 218,-3-1 0,1-2 0,-3-1 1,0 0-53,0 0 0,-1-3 0,-1-2 0,0 0-50,0 1 1,-2-5 0,-3 2 0,0-3 0,-2-1-273,1 0 1,2-1 332,0-3 0,-4-2 0,-1-5 0</inkml:trace>
  <inkml:trace contextRef="#ctx0" brushRef="#br0" timeOffset="31506">5679 5115 8355,'-10'-1'2315,"3"-3"-1795,-3 3 0,7-4-189,-4 5-1327,4 0 1,-1 0-113,8 0 0,-1 0 583,4 0 0,1 5 0,3 1 0</inkml:trace>
  <inkml:trace contextRef="#ctx0" brushRef="#br0" timeOffset="32029">5925 4902 8355,'-8'0'258,"1"0"0,6 0 177,1 0 1,1-3 0,8-1 0,2 1-287,2 2 0,4-3 0,-1-1 0,5 1-111,4-1 0,1-4 0,-4 1 0,1 0-63,-1 0 1,-3-2-1,-1 3 1,1-3-144,-2-1 1,-1 0 0,-4-2 0,-1-1-77,0 0 0,-1-5 0,-1 4 142,-2 1 0,-5-3 0,2-2 0,-3-1 0,-1 1-42,0 0 0,-5 2 0,-2-3 230,-3 1 1,-5 5-1,-1 0 1,0 1-1,-2 3 5,1 3 1,-2 2 0,-3 5 0,1 0-32,2 0 0,-1 2 0,4 4 0,0 7 5,0 3 1,5 3-1,5 4 1,-1 3 7,1 4 1,4 6-1,-2 3 1,3-1 0,1 2 109,0 0 1,5 1-119,2 3 0,-1-4 1,2-1-1,1-2-61,0 0 1,3 0-1,-1-3 1,-1 0-129,-3-1 0,3 1 1,-2-1-1,2 1 0,1-2-123,0-2 0,-4 1 0,1-5 1,-1-1-496,-1-2 1,3-2 0,-5-2 323,-2-4 0,5 2 0,-1 1 0</inkml:trace>
  <inkml:trace contextRef="#ctx0" brushRef="#br0" timeOffset="32262">5947 5070 9272,'-7'-11'0,"1"0"0,1 0 0,2-1 326,2 1 0,2 4 0,3 1 1,3 1-1,3 2 0,1 2 1,2 0-1,2-2 0,3-1 1,3 2-1168,2 1 421,-1 1 1,4 0 0,3 0-1756,3 0 1543,-6 0 0,16 0 0,-7 0 1</inkml:trace>
  <inkml:trace contextRef="#ctx0" brushRef="#br0" timeOffset="32987">6573 4858 8355,'-11'0'364,"5"-5"1,0 2 701,2-4 0,3 3 541,-3-3-1464,3 4 0,2-1 1,1 8-248,2 4 1,1 1 0,-2 3-1,0 0 1,1 2-153,1 1 0,-4 3 0,4-2 0,-1 1 72,0-1 0,1-1 0,-3-4 0,3-1 89,1-3 1,-2 2-1,4-5 98,0-2 1,2-1 0,3-1-1,0-1-56,2-3 0,0-2 0,-3-5 0,2 0 0,1 0-6,-1-1 0,2 0 0,-1-2 0,-2-1 54,0 2 0,-2-1 1,0 0-1,-1 0 84,-2 0 0,0 1 0,-4 1 0,0 0 291,1 0 0,-4-1 421,3 5-677,-3 3 1,-1 2-1,-1 6 1,-2 5-64,-1 2 1,1 2-1,3 3 71,0 4 1,0 2 0,0 2-1,0 2 1,0 1-24,0-1 0,0 4 0,0-1 1,0 1-194,0-3 0,5 1 0,1 1 0,1-1 0,0 0-335,-2-2 292,3 4 1,-2-6 0,6 3 0,-2-2-117,-3-2 0,3-3 0,-4-2 0,2 0 1,-2-4-372,-1 0 1,-1-2 539,-4 0 0,-2-5 0,-1-2 247,-5-3 1,-7-1 0,-3-1 0,-4-3-3,0-3 0,-4-3 0,-1-1 1,-1-2 124,1-2-1,-3 3 1,4-3 0,3 3-180,3 0 0,0 5 0,5-1-534,1 0 1,2 2-1,1-1-962,-1 2 439,6-3 1,1 6-1,5-3 1</inkml:trace>
  <inkml:trace contextRef="#ctx0" brushRef="#br0" timeOffset="21788">-1476 6702 7416,'-4'-7'432,"-1"-1"0,0 0 0,-1-2-293,0-1 1,3-1 0,-2 1-1,2 0 1,-1 0 0,1 0-117,2-1 1,-4 1 0,-2 1 0,-2 2 0,0 1-163,2 2 0,0 2 0,-5 3 0,1 0 1,0 1 102,0 3 0,0-2 0,-1 7 0,1 2-32,0 3 1,4 4-1,-1-1 1,1 0 54,1 3 0,-1 6 1,5 4-1,-2 2 21,2 2 1,2 0 0,2 1 0,3 1 9,1 0 1,-2-4 0,2 6-18,-1-4 1,3 0 0,-5 0 0,1-1 0,0 1-85,0-1 1,-1-1-1,-3-2 1,0-4-128,0-2 1,0-2-1,0 1-163,0-1 1,0-5 0,0-2 172,0-2 0,0-2 0,0 0 0</inkml:trace>
  <inkml:trace contextRef="#ctx0" brushRef="#br0" timeOffset="21997">-1789 7071 8355,'-6'-11'-110,"1"5"1,5 0 0,1 3 0,3-2 0,3 0 0,3-1 491,1 0 1,0 3-1,1 0 1,0 1 0,2 1-608,1-3 1,1 3 0,-1-3-1,3 3-521,3 1 1,2-5 0,-1-1 0</inkml:trace>
  <inkml:trace contextRef="#ctx0" brushRef="#br0" timeOffset="22552">-973 6881 8215,'-11'0'0,"0"0"0,0 0 63,-1 0 1,1 1 77,0 3 1,1-1 0,1 4-1,2 2 1,-2 1 0,0 1-1,1 1 1,2 2-92,1 1 1,-3 1 0,3-2 0,0 2-191,0 1 1,0-3 0,3 1 0,-2-3 85,2-1 0,-3 6-231,1 1 0,0-5-393,4-2 1,-5-3 0,-1 4 0</inkml:trace>
  <inkml:trace contextRef="#ctx0" brushRef="#br0" timeOffset="22312">-1174 6915 8355,'-11'0'-274,"-1"0"0,5-4 1,0 0 922,-2 2 0,4 2-471,1 3 0,4 0-49,4 4 1,2 1 0,5 3 0,0 0 0,2 2 38,2 2 0,-3-2 0,4 5-305,1-2 0,-4 2 1,5-3-1,-1 0 1,-1 0-103,0 0 0,0 0 0,-2-4 0,1 0-128,-1 0 1,2-1-1,-1-2-100,-2-4 0,0 2 0,-2 0 0</inkml:trace>
  <inkml:trace contextRef="#ctx0" brushRef="#br0" timeOffset="22833">-761 7094 8355,'-5'6'719,"4"-1"1,-4 0-1,4 1 1,-1 1-778,-2 1 1,0-1-1,3 4 1,-2 1-9,0-1 0,-2 0 1,2 1-189,-1 3 1,-3-2 0,2 2 0,0-3-243,0-1 1,0-3-1,3-1-1112,-2 2 1367,0-4 0,4 0 0,0-5 0</inkml:trace>
  <inkml:trace contextRef="#ctx0" brushRef="#br0" timeOffset="13636">-2236 6535 8355,'5'-7'-537,"-4"1"1348,3 2-353,-3 3-388,-1-4 0,-5 5 0,-2 0-73,-3 0 1,-2 0 0,1 0-1,-1 1-145,-3 3 0,-4 2 1,-6 6-1,-3-1 96,-4 0 0,-1 0 0,-7 0-56,2 0 0,-4 1 1,2-2-1,0-2 145,3 0 1,2-1 0,2 3-1,-1-1 1,2-3 110,2-1 0,3 2 0,4-2 0,2 0-47,3 0 0,-2 3 0,5-4 0,1-1 53,2 2 1,1-2-132,-1 4 0,7-4-13,5 0 1,7-1-1,8-2 1,4 0 10,6 0 0,4 0 1,6 0-1,3 0 1,6 0-1,4 0 0,3 0-25,2 0 24,-3 0 1,0 0-1,-6 0-105,1 0 1,-5 3 0,-4 1-1,-5 0 1,-6 0-118,-5-1 0,-4 5 0,-6-3 0,-2 0 77,0 0 1,-6 3 0,0 0 0,-7 2 76,-6 1 0,-12 0 1,0 2-1,-6 0 29,-6 2 0,0 4 1,-7-3-1,-1 0 66,-1 0 0,-3 3 0,5-3 0,-3 0 87,0 0 1,-6 3-1,7-3 1,-2 0 12,0 0 0,5 0 1,1-2-1,3 1-53,4-1 0,1-2 0,6-1-51,1 0 0,7 1 0,3-1 0,4 0-47,3 0 0,3 0 0,5 1 0,1-3 50,3-1 0,4 2 0,6-4 0,5 2 34,2-1 0,7-3 1,3 2-1,3-1-14,4-3 0,4 0 0,0-2 0,4 1 10,3 3 0,0-3 1,0 3-1,2-3-11,0-1 1,2 0 0,-5 0 0,0 0-85,-2 0 0,-3 0 0,-2 0-38,-4 0 0,-7 0 1,-4 0-1,-2 0-17,-2 0 1,-4 4 0,-4-1-191,-1 0 1,-6-1 89,1 2 0,-6-2 79,2 6 0,-4-6 1,-3 3-610,0 0 216,-1-3 1,3 6 7,-3-4 1,3 0 0,-4-4 0</inkml:trace>
  <inkml:trace contextRef="#ctx0" brushRef="#br0" timeOffset="24185">-1409 6803 8355,'-11'0'-201,"0"0"0,3 0 1,1 0 355,-2 0 0,3 0 0,-2 0 1,1 1-1,0 2 309,-1 0 1,1 6 0,-3-1 0,1 1-288,2 3 1,-1-1 0,-2 0 0,1 1-166,2 3 0,3-1 1,-2 5-1,1 0 86,3 3 1,0 0 0,2 0 0,0 1-150,0-1 0,0 4 0,0 0 0,2-1-249,1-1 1,4 2-1,2 0 1,1-1-85,2-2 1,-4 0-1,8-2 27,1-3 0,-3 2 0,8-5 0,2-1-269,4-2 0,2-2 482,3-2 0,6 2 0,0-4 0</inkml:trace>
  <inkml:trace contextRef="#ctx0" brushRef="#br0" timeOffset="23469">-649 6948 8355,'0'-7'2148,"0"-1"-125,0 6-1870,0-8 0,1 12 1,2 0-1,1 3-350,-2 3 0,3 2 0,-1 1 0,-2 1-183,0-1 0,1 0 1,2 0 89,2 0 0,-4 0 1,5-1-1,0-1 100,2-1 0,2-6 0,0 3-208,3 0 1,-1-4 0,3 3 0,0-3 130,1-1 0,-5-4 1,2 0-1,-2-3 304,-2-1 1,0-2 0,0-3 46,0-2 1,-4 3-1,-2-3 1,-2 3 865,1 0 1,0 1-353,-4 0 0,0 4-226,0-1-404,0 6 0,0 5 1,0 9 66,0 0 1,0 4 0,0 0-1,0 2-90,0 2 1,0-3 0,0 2-33,0 0 1,0 3-1,1 0 1,1 0-24,2 1 1,1-1-1,-2 0 1,0-1-1,1-1-53,1-1 1,-2-2 0,3 2-1,-1-3-73,-3 0 0,-1-3 95,-1 2 1,0-3 155,0-1 0,-1-1 0,-3-2 0,-3-5 61,-3-1 1,-1-2 0,-1-2 0,-2 0-57,-1-2 1,-4-1-1,3 1 1,-1-2-12,-3 0 0,0-4 0,0 3-195,2-3 1,-1-1 0,-3-1 0,0 2 0,4 2-280,3 0 0,-1 1 1,1-4 275,1-1 0,-3-4 0,-1-1 0</inkml:trace>
  <inkml:trace contextRef="#ctx0" brushRef="#br0" timeOffset="23819">-134 6725 8974,'-7'0'718,"2"0"0,7 0 1,1 1-526,5 3 1,2 2 0,2 6-1,2 2 1,1 2-209,-2 1 0,3-2 1,-1 4-14,-1 1 1,0 1 0,-1 1-189,2 1 1,-4-1 0,-3 0 0,-1 1-86,0-1 1,1 0 0,-4 1 0,-1-1 0,-2 1-46,-1-1 1,-5-1 0,-4-1 0,-3-3 114,-3-1 1,-6 3 0,0-3-1,-6 0-36,-1 1 0,-2-3 0,-5-2 0,-2-1 141,-4 0 0,-2 0 0,-2 0 0</inkml:trace>
  <inkml:trace contextRef="#ctx0" brushRef="#br0" timeOffset="17751">-2739 7541 8355,'-12'0'712,"5"0"-573,0 0 1,4 1 0,-2 3-42,0 3 1,4 3 0,-3 1 0,3 0-73,1 1 0,0 3 0,0 1 0,0 0-100,0 0 0,0 4 0,0-1 0,0 0-79,0 0 0,0 1 0,1-4-7,3 1 1,-3-3 0,3 2 0,-2-1-1,1 0-181,1-1-249,4-7 1,-2 3-1,6-4 1</inkml:trace>
  <inkml:trace contextRef="#ctx0" brushRef="#br0" timeOffset="17479">-2907 7574 8355,'-7'0'-271,"-1"0"850,6 0 1,-3 2-270,5 1 1,0 5-350,0 7 0,0-2 0,0 5 0,0-1 0,0 0 89,0 3 1,0-2 0,0 0-176,0 2 1,0 0 0,0 0 0,0-3 0,0 1-353,0-1 0,3-3 0,2 1 0,2-4 87,1-4 1,7 3-1,3-3 1</inkml:trace>
  <inkml:trace contextRef="#ctx0" brushRef="#br0" timeOffset="17215">-3119 7809 8297,'0'-6'430,"0"-4"1,0 7 626,0-4-894,0 4 1,1-3 108,3 3-148,-3 1 1,4-4-127,-5 2 1,-1 3-1,-3-3 60,-4 3 0,-2 1 0,-1 0 1,-1 0-325,-3 0 1,2 0 0,-3 1 0,1 2 126,0 1 1,-1 3 0,3-2-1,-2 1 98,1 3 0,-2-3 0,2 2 1,3 0 46,2 2 0,3-2 0,-2-1 0,1 2 55,2 1 0,2 1-23,3 0 0,0 0 0,1-1 0,3-1-43,3-2 1,4-4-1,4 1-105,4-3 1,-1-1 0,4 0 0,1 0-92,1 0 1,-4-1-1,-2-2 1,1-2 0,-2-1 34,-2-3 0,0 3 0,-3 0 0,-3 0 5,-3-1 1,2 4 0,-4-5 195,-2 0 1,-1 1-1,-1 0 1,0-2 30,0-1 1,-3 3 0,-2-1 77,-2 0 1,0-1 0,-3 0-16,3 2 0,0 4 431,4 0-528,1 1 1,-3 4-1,5 1-33,0 5 1,0-2 0,0 1 0,0 2 0,0 1-14,0 1 0,0 4 0,0 0 0,0-1-136,0-2 1,0-1 0,0 1 0,2-3-124,1-1 1,4 1 0,4-6-1,0 0-84,0-2 1,5-1-1,2 0 1</inkml:trace>
  <inkml:trace contextRef="#ctx0" brushRef="#br0" timeOffset="18477">-2628 7708 8355,'0'7'-255,"-1"-2"0,-1-7 565,-2-1 412,0 1 1,6-6-20,1 4 0,0 0-758,4 4 0,-4 2 1,2 1-23,0 5 0,-4 2 0,3 1-71,-3 0 0,0 0 1,2 0-1,0 1 0,1-1 25,1 0 1,-3 0-67,6 0 0,-1-3 0,5-2 1,0-1-1,2-3-49,1 0 1,1-2 0,-3-2 0,2 0 45,-1-2 1,-2-5-1,0 2 1,-3-3 170,-1-1 1,1 0 0,-6 0 0,0-1 192,-2 1 1,3 0 0,0 0 0,-2 0 568,-1-1 0,-1 1 408,0 0-842,-5 0 1,3 5-51,-6 2 1,6 4 0,-2 4-281,3 3 0,1 4 1,0 3-1,0 2 1,0 2 47,0 1 0,0 6 0,0 1 0,0-1-117,0-1 0,1 2 1,2 1-1,2 1 46,1-1 0,0-1 1,3-4-1,-2 1-113,2-1 0,0-1 1,-1-1-1,0-3-205,0 0 0,-1 1 1,-1-3-1,0-2 72,0-5 1,-3 2 0,2-4-194,0 1 484,-4-2 1,-1-5-1,-8 0 1,-2 0-1,-2-2 1,-2 0-1,-3-3 998,-4-1-865,6-2 0,-15 1 0,8-1 0,-2 1 25,1 1 0,0-3 0,1 5 0,1 2-115,2 0 1,-1-1-1,5-1 1,0 2-50,-1 0 0,4 2 0,-3 0 0,3 0-377,0 0 0,5 0 0,-1 0-1105,0 0 1113,-2 0 1,-1 0 0,-1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22:21.564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12242 11 8355,'-33'0'-79,"2"0"1,3 0-226,1 0 1,-3-1 0,2-1 319,0-2 1,2 0 0,-4 4 0,0 0 0,0 0-1,2 0 0,0 0 1,-3 0-25,2 0 0,-4 1 1,-2 2-1,-1 1-4,-1-2 1,-1-1 0,2-1-1,-3 2 1,-1 0 3,-2 2 1,2 1 0,-1-3-22,-1 2 1,-5 1 0,-3-3 0,-1 2 15,-2-1 0,-1 2 0,0 0 0,0 0 12,1 0 1,-4-1 0,3-1 0,-3 1-2,-2-2 0,-8 1 0,2-1 0,2 2 19,1-2 0,-3 0 0,0-1-2,-4 3 1,4-3-1,-2 3 1,1-3-1,2-1 2,0 0 0,-5 0 0,2 0 0,0 0 12,2 0 1,-5 0-1,2 0 1,-1 1-20,0 3 0,-3-3 0,6 3 0,1-3-66,-1-1 1,-9 0 0,6 0 0,0 0 17,2 0 0,-6 0 0,3 0 0,0 0 0,0 0-34,2 0 0,-1 0 0,-4 0 32,6 0 0,-7 0 0,3 0 0,0 0-27,1 0 1,2 0-1,-3 0 55,-3 0 1,4 0 0,1 0 0,-1 0 0,2 0-19,-1 0 1,-1 0 0,-2 0 143,-2 0 1,8 0 0,-1 0 0,0 0-55,-2 0 1,3 0-1,-2 0 1,-1 0-1,3 0-13,1 0 0,-5 0 1,7 0-1,0 0 0,-1 1-22,1 3 0,2-3 0,-1 3-20,1-3 0,-6 3 0,2 0 0,2-2-31,1-1 1,-2 3-1,3 1 1,0 0 17,1 0 0,-4 4 0,2-3-62,-4 0 0,8 4 1,-7-4-1,1 2 28,0-1 0,4 1 0,-3 3 0,1-1 42,0-3 0,0 3 0,-1-2 1,2 1-1,1 1 9,1-2 0,-5 2 0,3-3 1,2 2-1,-1 0 57,2-2 1,3 1 0,-4 3-54,1 0 1,2-4 0,2 1 0,0 1 13,2 0 0,0 1 1,-3-1-1,2-1-15,1 0 1,0 2 0,-3 1 0,2 1 6,0-1 0,1 0 0,-4 0-18,0 0 0,4 0 0,1 1 0,0-1-6,0 0 1,3 0-1,-4 0 1,0 1 0,0-1-3,-1 0 1,5 0-1,-4 1 1,0 2 0,1 1 2,2-1 1,-4-2 0,1-1 16,2 0 0,-1 2 0,3 1 1,-1 0 2,-1 0 0,3 0 0,-4-1 0,2 2-11,1-1 1,-1-2 0,0 1-1,2 1-5,1 0 1,-2 1 0,-1-3-1,2-1 7,1 0 0,5 0 1,0 0-3,-1 0 0,2 1 1,-1-1-1,0-1 9,1-3 1,1 3 0,3-2 0,-2 0 0,2 1-1,0-2-43,-1 2 1,2 1 0,-2 1 1,2 0 1,0-3-1,1-1 1,-2 2-9,0 1 1,5 1-1,-4 2 1,4 0 4,0 2 1,2 0-1,-1-4 1,0 0-5,2 1 1,-1 2 0,3 1-1,-2 0 1,-1 0-13,3 0 0,1 1 0,0-2 33,-1 1 0,0 3 1,4-1-1,-1 0-10,1 3 1,0-3 0,-1 2-1,2 0 1,1-1-13,2 1 1,4-1 0,-1 4-9,3-4 1,1 3 0,-1-2 0,2 2-4,3 1 1,-2 1 0,4-1 0,0 0 8,0 1 1,-2-1-1,2 1 1,0 0-3,0 3 0,-2-2 0,2 3 0,-2-1-2,-1 0 0,-1 5 1,0-1-1,2 1 34,-2-1 1,-1 1 0,-1-4-1,0 2 2,0 2 1,-5 1 0,-2 2 0</inkml:trace>
  <inkml:trace contextRef="#ctx0" brushRef="#br0" timeOffset="1986">-45 2359 8355,'-5'29'0,"0"2"-465,-2-5 1,-3 0-1,4-4 340,0 1 0,-3 3 0,4 0 98,-1-1 0,3 2 0,0-1 0,0 0-34,-1 1 1,3-2 0,-3 4 0,3-1 73,1 1 1,0-4 0,0 2 0,0-1 11,0 0 0,4 4 0,0-4 0,-1-1-42,2-1 1,-2 2-1,3 1 1,0 0-26,0 1 1,-2-2-1,4-4 29,0 1 1,2-1 0,1 0-1,1 1 1,-1-2 27,0-3 1,0 3 0,0-3 0,0 0 36,1 1 0,-1-4 0,0 2 0,0 1 11,0-1 1,4-2 0,0 2 0,-1 0-33,-2-4 1,3 3 0,0 1 0,0-1 2,1 0 1,-3 0 0,3-2 0,0 1-25,2-2 1,0 1 0,1 0 0,0 1 0,3-2-42,0 0 0,1-2 1,2 0-96,1 0 1,4 3-1,-2-1 67,0 1 0,2-8 0,2 6 1,-1-3-1,-1 1 2,1 2 1,0-2-1,-1-2 83,-4 0 1,3-1 0,-1 4-1,1 0 1,-2 1 59,0-1 0,-2-4 0,5 1 1,0 0-24,-2 2 1,5 2 0,-5-1 0,2 0-56,0 0 1,0 0-1,3 0 1,1 1-28,-1-1 1,1 0-1,1 0 1,1 0-79,1 1 1,2-1-1,-2 0 57,4 0 0,-1-1 0,1-1 0,1-3 22,1-1 0,-1 2 0,3-3 0,4-1 17,0-2 1,6-1 0,-4 0 0,0 0 0,-1 0 1,-1 0 0,2 0 0,5 0 80,0 0 1,0 0 0,0 0-1,1 0 1,1 0-56,2 0 0,3 0 0,-2 0 0,1 0-2,3 0 0,-3-4 1,2 0-1,1 1-57,-3-2 1,9 3 0,-9-3 0,3 2 23,1-1 1,4-3 0,-5 3 0,0 1 2,0 2 0,1-3 0,3-1-25,1-1 0,-5 4 1,2-2-1,0 3 0,3 1 0,-6-4 1,2 0-1,-3 2 0,0 1 36,1 1 1,-3 0-1,-1 0 1,-3 0 20,-1 0 1,1 0-1,1-2 1,3 0 12,1-2 1,0 0 0,3 4-1,-2 0-21,2 0 0,-3 0 0,2 0 0,2 0-27,0 0 0,4-1 0,-6-1 0,3-2-11,0 1 0,10 1 0,-6-1 5,0 0 1,2-5-1,-1 5 1,0-1 10,1-1 0,-1 4 0,-2-4 0,5 1 28,2 0 1,-3-3 0,1 3 0,0 0 0,-1 1-5,1-1 1,-1-1 0,6 2 0,-1-2-11,-1-1 1,7 4 0,-7-3-1,2 1-24,-1 0 0,1-1 0,2 3 0,2-2-23,0 2 0,1-3 0,-3 0 0,2 0-3,1 0 0,3 0 0,-2 2 1,1-2 13,-2-1 0,6 2 0,-4-2 28,0 1 0,-1-2 1,1 2-1,-2 0 26,2 0 1,-2-3 0,1 3 0,0 0 0,1-1-6,-1 0 1,5 2 0,-4-2 0,0 0-27,1 0 0,-5 2 0,0-2 0,1 0-5,1-1 1,0 4 0,0-5-1,1 1-8,-1 0 1,5-2 0,-3 2 0,0 0-7,1-1 0,1 1 0,0-4 0,-1 1 17,-2 2 0,5-2 0,-3 3 1,0-3 13,0-1 0,2 1 0,-7 1 0,1 2 0,2-2-18,-1-1 1,-1 3 18,-2-1 1,-1 2-1,4-3 1,2 2-1,0-1-87,-1 2 1,1-2 0,-4 3-1,2-2 25,2-1 0,-4 1 0,-1 0 0,-3 0 13,0 0 0,3-3 0,0 3 0,-3-2 83,-3 2 1,1-3 0,-4 2 0,2 0 44,-1 0 1,1-2-1,3 3 1,-1-2-29,-2 2 0,2-3 0,-3 4 0,1-2-60,-5 1 1,9-1 0,-8-3 0,1 1 40,1 3 1,-4-3 0,5 1-89,-2-5 1,-1 4-1,-4-3 1,1-1-1,0 2 22,-1-1 0,5-2 1,-7 0-1,0 1 3,0-3 1,-2 5 0,0-4 0,0 1-3,-1 0 1,-1-4-1,-5 3 1,0 0-10,0 0 0,-1-4 1,-3 3-1,-4-2 25,-2 0 1,-2 2-1,-3-3 1,-4 1 5,-2 0 1,-2-3 0,-1 0 0,-3 1-19,-7 2 0,0-2 0,-8 1 0,0-3 17,-1-3 1,-4 0-1,-1 3 16,-4 1 1,-3-2 0,-1-1 0,-1-1 54,-3 2 0,-2 0 1,-7 2-1,0-1 1,-4 1-34,0-1 1,-2 0-1,-3-2 1,0-1-3,-1 1 1,0-2 0,-2 1 0,-2 0 10,-2-2 0,0 3 1,-2-3-1,2-1 52,-2 1 1,-2 2 0,0-3 0,-1 2-3,1 2 1,-1-2 0,-1 0 0,-1 3-115,-1 0 0,-3-2 0,4 0-75,0 1 0,3-2 0,-7 1 0,0 0 0,2-1 72,-1 1 0,-2-5 0,3 1 0,-1-1-73,1 2 0,-5-2 0,4 3 0,-2 1 79,0 0 0,0-4 0,-4 1 1,0-1 84,1 1 0,-2-2 0,-2 3 1,0-1 23,1 0 1,-4 4-1,-1-2 1,-3-1-110,-1 1 0,-1 3 1,-3-1-1,-2 2-67,0 2 1,-4-2-1,3-1 1,-2-1 59,2 1 0,-5-2 0,4 1 0,2 0 25,0-2 1,4 5 0,-6-4 54,0-1 1,7 3-1,1-3 1,1-1 3,0 1 0,3 2 0,1-3 0,2 2 0,1 2 20,2 1 1,0-2 0,-1 0 0,0 1-54,4 2 0,-3 0 0,2 0 1,-2-1-75,3 2 0,-6-3 0,6 6 0,-2-2-3,-1-1 1,6-1-1,-7 2 1,1 1 23,4 2 1,-6 0-1,2-1 1,-2 1 19,2 2 1,-5-4-1,7 3 1,-3-2 2,-3 0 0,3 5 1,-6-4 13,0 2 1,2 1 0,-1 3-1,-1-2 1,-2-1-8,-1 1 1,0 6-1,0 0-20,0 0 0,-3 3 0,-1 0 1,0 1-1,1 0-157,-1 2 0,-1 0 0,3 2 0,-2 0-114,2 0 150,-4 5 0,5-3 0,-4 3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21:50.677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23 322 8245,'-5'-3'163,"5"-1"0,1-1 0,7 2 1,0-2-1,3-1 0,3-1 0,2-1-160,2 1 1,-3-1-1,3-3 1,3 0-146,4 0 0,-1 0 0,3 0 0,-1-1 55,0 1 1,4-4-1,-3 0-119,2 2 0,-3-5 0,3 1 34,-2 0 1,-2-1-1,-5 4 1,-3 0-14,-1 0 1,-5 3 0,-4 2 207,-2 2 1,-7 4-1,-5 1 1,-3 3 65,-1 3 0,-4 4 0,-1 1 1,-2 3 30,-2 3 0,3 4 1,0-3-1,0 1-6,4 3 0,2 1 0,2 2 0,3-1-57,1 1 1,1 4 0,4 3 0,0 1-53,0-1 1,5 2 0,2-2 12,3 2 1,0 0 0,-1-1 0,-2-2-61,2-2 1,-3 1 0,1-4-1,-2 2 23,-3-1 1,3-5 0,-1-2 0,-2-2 0,-1-3 67,-1 0 0,-5-2 0,-2 0 0,-2 0-13,2 1 1,-7-5 0,2 0 0,-3 1 4,-1-2 0,-4-1 1,0-5-1,-4 0-23,-2 0 1,0 0 0,4-1 0,-1-3-56,1-3 0,0-3 1,-1-1-1,1-1-102,0 1 0,4 0 0,3-1 1,3-2 73,1-1 0,1-1 1,2 2-579,5-1 0,1 0 433,2 4 1,0 0 0,0 0 0</inkml:trace>
  <inkml:trace contextRef="#ctx0" brushRef="#br0" timeOffset="739">727 434 9048,'0'-6'176,"-5"1"0,-2 6 1,-3 3-1,0 3 1,1 3-1,3 1 1,0 2-1,1 1-536,0 0 333,1 1 1,4 2 0,1 1 0,3 2-1,3 0-15,3-1 1,3-6-1,2 2-148,3-2 1,3 0 0,2 0 0,-1-5-11,1-1 0,-1 0 0,0-3 1,1-2 172,-1-1 1,-5-2 0,0-1 0,-4-3 108,-2-1 0,3-1 0,-8-1 0,0 0-120,-2-1 0,-3 0 1,-1-3 128,0 1 0,0 0 1,0 0-1,-1-2-192,-3-2 1,-2 2 0,-6-5-1,-2 2 1,-1 3 33,2 0 1,-5 1 0,1-2-1,-1 0-10,4 5 0,-3-3 0,2 6 0,2 0 0,0 2-562,2 3 330,0 1 0,10 0 0,2 0 1</inkml:trace>
  <inkml:trace contextRef="#ctx0" brushRef="#br0" timeOffset="740">1230 434 9151,'0'-7'1806,"0"-1"-2038,-5 6 1,4-2-120,-3 8 0,3 3 0,1 7 0,0 2 132,0 1 1,0-2 0,0 3 64,0-2 0,0 2 0,0-1 1,1-1-1,2 0-55,0-2 1,5-2-171,-4-1 0,4 0 0,-1 1 1</inkml:trace>
  <inkml:trace contextRef="#ctx0" brushRef="#br0" timeOffset="1730">1241 266 8355,'2'-5'-135,"1"5"1,5 5-454,2 2 0,1 3 0,0-4 0</inkml:trace>
  <inkml:trace contextRef="#ctx0" brushRef="#br0" timeOffset="1731">1543 378 8355,'-11'0'142,"5"0"1,-4 0-1,2 1 1,0 3 120,0 4 0,2 2 1,4 1-271,-2 0 0,0 1 1,4 2-1,0 2 1,0 0 13,0 0 1,0-1 0,0-2-100,0 2 0,0-3 0,0 3-31,0-3 0,0-4 156,0-1 62,0-4 1,0-7 0,1-7-1,2-3-165,1-2 1,3 2 0,-2-4-19,1-2 1,2-1 0,3-2-1,1 1 1,2 0 24,1-1 0,0 2 0,-4 1 0,0 3 96,0 1 0,-3 1 0,-1 4 0,2 0-3,1-1 1,1 5 73,0 0 1,0 4 0,1-1-53,-1 3 0,-1 6 0,-2 2 0,0 3 35,1 2 1,-1 4 0,1 4-1,-3 3-23,-1 3 0,-1 5 0,-4-2 0,0 0 0,0-3 0,0-3 0,0 0 0,0-1 0,0-1-221,0-2 1,0-2 0,0-3-257,0 1 1,1-2 0,2-4-104,0-2 1,6-4 0,-2 1 176,3-3 0,6-11 0,2-2 0</inkml:trace>
  <inkml:trace contextRef="#ctx0" brushRef="#br0" timeOffset="1940">2057 468 8674,'5'-10'372,"4"2"1,5 3-341,4 0 1,9 4-1,4-4 1,3 1-263,4 1 0,3-1 0,-4 4 0,-1 0 0,-3-1 0,-1-2 0,-4-1-322,-1 2 1,4 1 0,-2 1 0</inkml:trace>
  <inkml:trace contextRef="#ctx0" brushRef="#br0" timeOffset="1732">2225-2 8355,'-4'-15'0,"1"0"921,0 2-330,-3 5 126,5-2 1,-4 4-615,5-5 1,0 6 0,0 5-139,0 6 1,0 10 0,0 7 0,0 8-51,0 8 0,0 2 1,1 9-1,2 0-29,0 2 0,5 3 1,-3 1-1,0-1 1,1 0 37,0-3 1,-2-2 0,3-7 0,1-2-106,-2-3 0,4-5 1,-3-3-1,2-4-84,-2-2 0,3-3 0,-3-3 1,0-3-1,-1-2-187,-1-2 1,0-1 0,-2-1 167,0-2 1,1 0 0,-4 5 0</inkml:trace>
  <inkml:trace contextRef="#ctx0" brushRef="#br0" timeOffset="6471">3399-69 7689,'6'-5'0,"-2"-2"0,-2-3 354,2-1 1,-3-1 0,3 1-89,-3 0 1,-1 4 0,0-1-215,0-1 0,0 3 1,0-1-191,0-2 0,0 5 0,-1 4 0,-3 8 0,-3 5 0,-4 9 0,-3 5 0,-2 8 39,-1 3 0,-2 7 0,-2 5 0,2-1 79,4 1 1,-1 3-14,1-1 0,-3 2 0,3-2 33,1-3 1,2-1-1,0-2 1,3-5-10,1-5 0,-1 2 0,6-6 0,0-3-76,2 0 0,1-3 1,0-4-1,0-1-27,0-2 1,6-2-1,4-3 1,5 0-259,2-4 0,3 1 175,6-4 0,-2-2 0,3 0 1</inkml:trace>
  <inkml:trace contextRef="#ctx0" brushRef="#br0" timeOffset="6855">3690 378 8692,'-5'0'-219,"5"0"1,5 4 0,6 1 235,0 1 1,-1 2-1,-1 4 1,-2 2 44,2 1 0,1-1 0,1-2 0,0-1 0,0 0-96,0 0 0,1 0 0,-1 1 0,0-1-61,0 0 0,0-1 0,2-1 1,0-2-36,2 2 1,0-3 0,-2 0 0,0 0-159,2 1-53,0-5 0,1 8 0,2-4 1</inkml:trace>
  <inkml:trace contextRef="#ctx0" brushRef="#br0" timeOffset="7244">3947 468 8355,'-8'-10'-105,"2"1"1,0 2 104,0-2 0,2 4 0,-2 0 1189,1 0-980,-4 4 0,8-5 0,-4 3-321,0-1 0,2 6 0,-3 5 0,1 3 1,3 1-1,1 2 85,1 1 0,0 4-145,0 4 0,0 1 0,0-1 0,0 0 0,0 1 0,0-1 0,0-1 1,0-1-1,1-3 0,1 0 0,2-3-1440,-1 3 1612,3-10 0,-5 8 0,4-9 0</inkml:trace>
  <inkml:trace contextRef="#ctx0" brushRef="#br0" timeOffset="7498">4182 602 8120,'6'0'20,"-1"1"0,-5 3 0,0 3-107,0 3 1,0-1 70,0 2 0,0 1 1,0 7-1,0-4-66,0-3 1,0 0 0,0-1-66,0 0 0,1 0 0,2 0 0,1-1 0,1-1-161,0-2 0,4-4 0,-3 2 1</inkml:trace>
  <inkml:trace contextRef="#ctx0" brushRef="#br0" timeOffset="8160">4573 322 8420,'-6'-11'374,"1"5"0,3 1 0,0 6-543,-2 3 0,1-2 1,3 7 124,0 4 0,0-1 0,1 5 0,1 1-39,2-1 0,5-2 0,-2 2 0,2 1 0,0-2-36,-2 0 0,0-1 0,5-5 0,-1-3 2,0-3 0,-4 1 0,1-1 79,1-2 0,1-2 1,-1-3 46,-1-5 0,1 2 0,-4-2 0,0 0 48,-1-2 0,1-1 0,-2-1 0,2 1 70,1 0 1,-3 0 0,0 0-65,-1 0 0,1-1 0,1 1 95,-1 0 0,-1 4-33,2-1-199,-3 6 1,5 2 0,-3 8 0,2 5 78,1 2 1,-2 8-1,3 1 1,2 2-11,1 1 1,0 8-1,-2-1 1,0 0 1,0 1 0,-1-1 1,-1-1-1,0 1-28,0-1 1,0 1-1,3-2 1,-3-1 9,-1-1 1,3-5 0,-4 1-53,-2-2 0,3-3 0,-1-1 0,-2-3 44,-1-1 1,-1-1 0,-1-4 0,-3-1 61,-3-2 0,-3 0 0,-1-3 0,-2 0 47,-1 0 1,-5-1-1,-6-4 1,-2 0-1,-1-1 1,0-2 0,-1-2-1,0-1 1,-1-3-1,1-1 1,2-1 0,1 0-1,0-1-215,0-3 1,-1 2 0,6-3 0,1 1-412,2 0 0,4-5 118,-1 2 1,-2-8-1,-1-3 1</inkml:trace>
  <inkml:trace contextRef="#ctx0" brushRef="#br0" timeOffset="8536">5121 233 8355,'7'-11'-181,"1"0"1,-6 3-1,3 2 1558,0 1-479,-4-4-864,4 8 1,-4-2-124,3 11 0,1 1 0,4 10 0,-2 4 36,2 2 1,1 6-1,1 0 1,2 4-14,1 2 1,-2 4-1,0-3 1,-4 2-49,-4 2 1,4 1 0,-4-2-1,-2-4-31,-1-2 1,-1-3 0,-1-1 0,-1-2 48,-2-2 0,-5-1 1,2-5 56,-3-2 1,-3-2 0,0-3-1,-3 1-84,-2-2 0,3-4 1,-3-2-1,-2 1 1,-1-2-7,-2-2 0,1-3-184,0-1 0,-6-5 0,0-1 0</inkml:trace>
  <inkml:trace contextRef="#ctx0" brushRef="#br0" timeOffset="10537">6976 602 8355,'0'-6'-289,"0"-1"333,0 4 0,2 1 1,1-1-1,5 1-234,2 2 1,1-3 0,1-1 0,3 2-1,4-1-23,2-1 1,1 2-1,2-4-5,2 1 1,3-4-1,4 1 150,1-1 0,4-3 0,2 1 1</inkml:trace>
  <inkml:trace contextRef="#ctx0" brushRef="#br0" timeOffset="10303">7111 222 8355,'0'6'117,"0"-1"0,1-5 0,3 0 0,3 0 0,3-1 0,1-3-20,0-4 1,4 2-1,1-1 1,2-2-3,2-1 0,0-5 0,-1 0-215,0 2 0,-2-1 0,3 0 1,-2-1-1,-2 2-252,-2 0 1,-6 2-1,-2-1 1,1-2 75,-1-1 0,-4 0 188,2 4 0,-8 0 0,-3 1 0,-3 1 0,-2 3 71,-3 1 1,-2 1 0,-2 6 0,0 0 6,-1 2 1,-1 8 0,0 1 218,2 3 0,-1 0 0,5 6 0,2 6 0,0 4-93,2 5 0,1 1 0,3 5 65,3 3 1,3 6-1,1 0 1,1 3-67,3 1 1,2 0-1,5 0 1,-1-2 0,-1-2-167,-2-3 0,1-3 0,2-3 0,-3 0-96,-3-2 1,1-7 0,-1 1 0,-1-5 20,2-3 0,-4 2 1,3-6-1,-3-1-569,-1-1 550,0-5 1,0 0-1,0-5 1</inkml:trace>
  <inkml:trace contextRef="#ctx0" brushRef="#br0" timeOffset="10828">8072 121 8355,'-5'-11'65,"-1"5"0,-5-1 0,0 5 1,-1-2-1,0 2-34,-3 1 0,1 2 1,-4 3-1,-2 3 20,-1 3 1,-2 1 0,1 2 0,0 0-73,-1 2 0,1 5 0,1-1 0,2 2-7,4 1 0,-1 5 0,2 4 0,3 4 15,3 2 0,4 6 1,-2-4-45,1 1 1,1 2 0,5-3 0,2-2-98,0-2 1,6 1-1,0-7 1,3-1-1,3-2-31,-1-2 1,3-3-1,2-2-190,2-4 1,6-8-1,2-2 1</inkml:trace>
  <inkml:trace contextRef="#ctx0" brushRef="#br0" timeOffset="11082">8083 423 8355,'-11'0'177,"0"0"-197,5 0 0,1 1 0,5 3 0,1 3 0,3 3 0,3 3 0,3 0 0,3 4 42,1 0 0,3 0 0,4 3 0,0-1-62,2 1 0,2-3 0,-2 2 0,-1-1-127,0 0 1,-1 2 0,-1-4 0,-1 0-294,1 0 1,-3-1 0,1-4-64,-2 0 523,-1 1 0,1-1 0,1 0 0</inkml:trace>
  <inkml:trace contextRef="#ctx0" brushRef="#br0" timeOffset="11397">8318 412 8355,'0'-8'193,"0"1"1,-1 1 0,-3-2-23,-3 4 0,-3 3 0,-1 1 0,-1 1 0,1 3-157,0 4 1,0 3 0,-2 4 0,0 3-8,-2 3 1,-4 7-1,4 0 1,2 2-1,-1 0-328,-1 1 1,6-2 135,-2 0 1,4-4-1,-2 1 1,3-2-1,1-3-267,2-2 0,1 1 0,-1-6-32,0 0 0,-1-1 219,4-2 265,5-5 0,1-1 0,5-5 0</inkml:trace>
  <inkml:trace contextRef="#ctx0" brushRef="#br0" timeOffset="12197">8642 736 7375,'5'6'1145,"-4"4"-1065,3-2 0,-3 2-26,-1 1 0,0-4 1,0 1-1,0 0-60,0 2 0,0-2 0,-1-1 0,-1 2 15,-2 1 1,0 1 0,4 0-546,0 0 1,0 0 0,0 1 144,0-1 1,0-5-1,0-1 1</inkml:trace>
  <inkml:trace contextRef="#ctx0" brushRef="#br0" timeOffset="12528">8899 356 8355,'-11'0'-46,"5"0"1,0-4 764,2 0 1,3-1 33,-3 2-590,3 1 1,2-1-117,3 6 1,2 0-1,6 4 1,2 2-1,2 1 78,2 1 1,-3 0 0,2 1-485,-1-1 0,3 0 0,-3 0 0,0 0 0,0 0-28,-2 1 0,2-5 0,-1-1 0,0 1-163,1-1 0,-4-3 0,3 4 382,-2-2 1,3 3-1,1-1 1</inkml:trace>
  <inkml:trace contextRef="#ctx0" brushRef="#br0" timeOffset="12955">9268 356 8355,'0'-11'0,"-1"0"0,-3-1 586,3 1-384,-4 5 1,4-4 0,-2 3 394,0-3 1,-1 2 302,4 1-314,0 4-682,0-2 0,-1 6 0,-2 3 1,-1 5-170,2 5 1,0 4 0,-1 8 142,-1 4 1,-4 4-1,0 3 1,-2 3 18,-1-1 1,0 0 0,1-6 0,1 1-1,2-2-8,-2-2 1,3-3 0,0-4 74,1-1 1,-3-1-1,5-2 1,-1-4-1,0-3-546,0-1 0,1 1-386,3-1 1,0-6 788,0-5 1,5-5-1,1-6 1</inkml:trace>
  <inkml:trace contextRef="#ctx0" brushRef="#br0" timeOffset="13697">9537 9 8355,'0'-11'0,"-4"4"-122,0-1 0,0 4 567,4-3-104,0 5 0,5 2 0,3 7 1,2 4-277,1 4 1,5 2-1,2 7-67,-1 2 1,3 3 0,-4 4 0,0 1-86,0-1 0,3 2 1,-4 1-1,-2 3-74,0 0 1,-2-1-1,0 4 156,0 4 1,-4-4 0,-4 4 0,-1-1-184,-2-3 1,0-3-1,-2 0 1,-1 0 0,-5-4 42,-2-4 1,-1 0 0,-1-5 0,-2-1-72,-1-2 1,-4-2 0,4-1 0,2-2-75,0-2 1,-3-1 0,-1-4 0</inkml:trace>
  <inkml:trace contextRef="#ctx0" brushRef="#br0" timeOffset="14258">10252 602 8355,'0'6'227,"0"-1"1,5-5-1,4 0 1,3 0 0,3 0-1,-1 0 1,-1 0 0,1 0-350,1 0 1,5-4-1,-3 1-2357,1 0 2079,3 2 1,-4 1-1,6 0 1</inkml:trace>
  <inkml:trace contextRef="#ctx0" brushRef="#br0" timeOffset="13938">10308 468 8355,'-11'0'-149,"0"0"1,3 0-78,1 0 0,1 1 83,-2 3 1,4-3 13,8 3 1,2-4-1,7-3-148,2-1 1,-2 1 0,6 1 183,1-1 0,1-4 0,1-4 0</inkml:trace>
  <inkml:trace contextRef="#ctx0" brushRef="#br0" timeOffset="14994">11225 166 8355,'-8'-8'-70,"2"1"588,1-2 0,1 3 0,4-1 7,0-2 0,2 4-554,1 1 0,0 3 0,4 2 0,2 4-236,1 6 1,0 5 0,-1 7 0,-2 0-6,2 3 1,1-1 0,1 5 16,0 1 1,-5-2 0,-1 1 0,-1-1 53,0 0 0,-1-2 0,-3-6 1,0-2-34,0-4 1,0-3 235,0 0 0,-1-6 0,-3-4 1,-3-4 33,-3-6 1,-1-7 0,0-3 0,1-3-66,2-2 1,-2 1 0,4-2 0,-1-1 165,-1-1 0,4-5 0,-2 0 0,1-2 108,3-1 0,-3-3 1,1 6-1,2-3-33,0 2 1,4 2-1,0-1-50,2 1 1,1 6-1,-1-3 1,3 5-97,3 3 1,0 0 0,-1 4 0,-2 1 0,2 3-115,1 3 1,1 0 0,0 4-1,0 1 1,0 2 0,2 2 0,0 3-1,2 4-238,-1 2 0,2 6 0,-1 2 0,0 5 0,-1 2 0,-2 3-280,-2 4 514,-6-5 0,4 9 0,-4-9 0,-3 0 1,-3 2 92,-6-1 0,-1-7 0,-4 2-75,-2-2 1,2-5-1,-5-1 1,2-3-179,2 0 0,-3-1 0,0-1 45,-1-3 1,-3 3 0,4-4 0</inkml:trace>
  <inkml:trace contextRef="#ctx0" brushRef="#br0" timeOffset="15346">12052-136 8355,'0'-12'0,"-1"-1"0,-2 1 0,-2 2 580,-1 0 0,2 1-317,-3 2 1,3 2 0,-2 3 0,0 0-301,0-2 0,-3 2 0,-5 5 0,-1 5 0,0 2-33,-1 1 1,-1 6-1,-4 6 1,1 5-26,1 5 0,2 6 1,-3 5-1,3 3 18,0 0 1,3 3 0,2-2 0,2 0 31,3-2 0,-2-3 0,6-1 0,0-2 26,2-1 1,1-3 31,0-7 0,5 2 0,2-4 0,3-3-166,1 0 1,2-5 0,2-2 0,3-1-1,2-2 1,1-2-221,2-1 1,-3-3-1,6-2 0,-3-1 0,10 4 0,1-3 0</inkml:trace>
  <inkml:trace contextRef="#ctx0" brushRef="#br0" timeOffset="15919">12410 132 8355,'-6'-11'-20,"-3"4"0,5-1 57,2-1 1,-1 3 684,-1-1 0,3-1-371,-3-3 0,4 5 1,3 3-417,1 6 1,4 4 0,1 10 0,3 5 0,5 7-50,0 3 0,2 1 0,3 1 1,0 1-182,1 2 1,-5-2 0,1 2 102,1-2 1,-3-5 0,2-2 0,1 1-60,1-1 0,1-7 1,1 2-1,-2-3 1,-1-3-845,-2-2 999,-4-3 1,7 0-1,-4-1 1</inkml:trace>
  <inkml:trace contextRef="#ctx0" brushRef="#br0" timeOffset="16215">12700 110 8355,'-5'-11'216,"3"0"0,-4-1 0,0 1 578,-1 0-744,0 0 1,-1 5 0,1 2 0,-3 4 0,-2 4 0,-3 3 0,0 4 0,-1 5 0,-2 6-43,1 2 0,-4 6 1,3-2-1,1 0-113,2 3 0,-1 1 0,1 2 0,1-2 36,2-2 1,4 2 0,2-2 0,1 1-76,3-1 1,-3-3-1,1-4-54,2-1 0,0 0 0,2 0 0,2-3-128,1 0 0,-1-5 0,3 1-517,0-3 638,1-1 1,5 0 0,0 1 0</inkml:trace>
  <inkml:trace contextRef="#ctx0" brushRef="#br0" timeOffset="16461">13013 378 8355,'7'-1'-130,"-4"-3"220,-1 3 0,-1-4-155,3 5 1,-2 0 0,6 0-1,0-1 43,2-3 1,1 3-1,1-3 1,0 3-160,3 1 1,1-1-1,4-2 1,-3-1-268,-1 2 0,3 1 1,-4 1 381,-1 0 1,-2 0-1,-1 0 1</inkml:trace>
  <inkml:trace contextRef="#ctx0" brushRef="#br0" timeOffset="16744">13047 479 8355,'-5'6'512,"4"-1"0,-4-6-287,5-3 1,0 2-1,1-5 1,3 1-373,3 0 1,3 2-1,1-2-396,1 1 0,1 0 0,0 3-788,-3-2 1044,3 0 0,0-1 0,3-1 1</inkml:trace>
  <inkml:trace contextRef="#ctx0" brushRef="#br0" timeOffset="17327">13483 334 8389,'-1'-7'8,"-3"4"1,3 3 0,-3 3 0,3 5 0,1 2 0,1 1-23,3 0 1,2 0 0,5 0 0,0 2-25,1 2 0,-1-3 1,0 3-1,-1-1-60,-3 1 0,2-3 0,-5 3 0,-2-3-26,-1 0 1,-1 2 0,0 1 0,-1-1 32,-3-2 0,-5 0 1,-6-2 66,1-3 0,-2 2 0,0-6 0,0 0 48,-1-2 1,2-1 0,4 0 17,0 0 1,5-5-1,2-2 1,3-3-17,1-1 0,5-4 0,2-1 0,5-1-30,2 1 0,3-4 0,4 2 0,0-3-21,2-2 1,4 1 0,-3 1-1,2 1 64,-1 1 1,-2 2 0,-3-3 0,-3 3-7,-1 1 1,-1 1-1,-4 5 1,0 1 355,0 2-90,-4 4-175,-2-2 1,-10 6 0,-3 3-67,-2 3 1,-1 3 0,0 2 0,0 0 0,0 2 0,-1 2-45,1 1 1,4 2 0,-1 3-1,1 1-83,1-1 0,1 0 0,5-1 0,0-1-49,0-1 1,0-2 0,0 2-18,0-4 1,0 1 0,1-1 0,3-3-140,3-3 1,3 1-1,1-4 1,0 0 25,1-2 0,4 2 0,1 1 0</inkml:trace>
  <inkml:trace contextRef="#ctx0" brushRef="#br0" timeOffset="18578">14098 613 7437,'0'6'2648,"0"-1"-2924,0-5 113,0 5 1,1 1-1,2 6-30,0-1 1,2 0-87,-1 0 1,-3 1-1,3 2 1,-3 2 31,-1 2 0,0-3 1,0 3-1,0 1 27,0-2 0,-5 4 1,-1-3-1,-1 0 164,-1 1 1,1-5-1,-4 2 1</inkml:trace>
  <inkml:trace contextRef="#ctx0" brushRef="#br0" timeOffset="18185">14076 468 8355,'0'-8'-379,"0"1"0,0 3 890,0-3 920,0-1-766,0 2 1,0 0 63,0 2-1170,0 3 1,1-4-1491,2 5 395,-1 0 1156,8 0 1,-9 5 0,4 1 0</inkml:trace>
  <inkml:trace contextRef="#ctx0" brushRef="#br0" timeOffset="19789">14411 334 8355,'-11'-5'-188,"1"-2"1,1-3 286,2 3 0,4-3 1,-2 4 325,0 0 1,4-4 322,-3 2-164,3 3-463,1-5 0,0 10-322,0 0 0,4 9 46,-1 6 1,2 0 0,-2-4 0,1 0 132,-2 0 1,-1 1 0,1-1 123,1 0 535,-1 0-22,3-5-558,-5-1 1,-4-10 0,0-2-41,2-3 1,0-1 0,2 0 0,0-1-47,0 1 0,0 0 1,0-1-1,0-2 59,0-1 0,4 0 0,1 3 0,0-2 12,0-1 0,-1 0 0,-3 4 0,1 0-7,2 0 1,0-1 0,-4 1 83,0 0 0,4 4 0,-1-1-146,0-1 7,-2 0 1,-1 1-229,0 1 1,0 5 128,0 2 0,4 5 0,1 8 0,0 0 53,0 2 0,3 5 0,-1-1 0,0 1-35,1-2 1,-5 3 0,5-3 21,0-1 1,-1 1 0,-1-5 0,0 2-5,0-1 1,-3-2-1,2-2 1,-2-1-3,1-2 1,1-3 154,-1 4 1,-2-6 0,5 1 158,-2-6 1,3-4 0,-2-7-219,1-1 1,-1 0 0,-4 4-1,3-1 1,0-2 0,1-2-1,-1 0 1,2-2 0,-2 2 118,0 0 0,0-3 0,-3 3-90,2-1 0,0 3 0,-4-1-23,0 3 1,1 2 0,1 1-41,2 2 0,0 3 15,-4-4 0,0 7 0,0 1 0,0 8-258,0 5 0,3 5 0,1 5 1,-1 2 204,-2 1 0,-1 4 0,0-3 0,-1 2 49,-3 2 0,1 1 0,-4 2 1,-2-2-55,-1-2 1,0 2 0,2-3 0,0-1-33,0-2 0,1-2 0,1-2 1,0 0-194,0-4 1,3 2 0,-1-5-34,3-1 1,0-2 0,-1-1 28,-2 0 1,0-3 0,5-2 177,3-1 0,2-1 0,5-4 0</inkml:trace>
  <inkml:trace contextRef="#ctx0" brushRef="#br0" timeOffset="20206">14735 591 8272,'-6'5'169,"6"-4"0,7 3-307,3-3 1,1-2 0,1-2 0,0-1-1,2 2 1,1 1-376,-2 1 0,5-5 0,-1-2 0</inkml:trace>
  <inkml:trace contextRef="#ctx0" brushRef="#br0" timeOffset="20022">14746 479 8355,'0'-6'604,"0"-4"0,0 7-515,0-4-478,0 4 1,5-2 0,3 4 0,3-1 75,4-2 1,-3 0 0,4 4-1,1 0-148,1 0 1,0 0 411,0 0 1,-4-5-1,2-1 1</inkml:trace>
  <inkml:trace contextRef="#ctx0" brushRef="#br0" timeOffset="20881">15059 367 8355,'4'-7'769,"0"-1"-618,0 6 0,-6-2 0,0 8-114,-2 3 0,-3-1 0,2 2 0,0 0-50,0 2 1,-3 2 0,5-1 0,-1 0-185,-1 0 0,4 0 0,-3 0 72,3 1 0,4-1 1,2-1-1,0-2 4,0 0 0,4-6 0,-3 3 0,2-1-56,-1 0 0,1 0 187,3-4 1,0 0 173,0 0 1,-3-5-1,-2-3 62,-1-2 1,-2-1 0,-3 0-32,0 0 1,0 3-1,0 1 1,0-2 101,0-1 1,0 3-80,0-1-290,0 6 0,0-2 14,0 8 1,0 6 0,0 5 0,0-2 95,0 0 1,0-1 0,0 3-56,0 4 0,0-2 1,2 2-1,0 1-27,2 1 1,0 5 0,-4 0-1,0-1 4,0-2 1,0 1 0,0 1 0,0 1-48,0-1 0,0-2 1,0 0-1,0-1 1,0-1 10,0-2 1,0 1-1,-2-4-17,-1 1 0,1-3 0,-3 1 0,2-3 0,-2-2 56,-1-3 1,2 3-1,-4-3 49,0-1 0,-2 3 0,-1-6 1,-1 0-21,1-2 1,0-1 0,0 0-1,0 0-71,-1 0 1,-2-4 0,-1-1 0,1 0 0,0-1 0,1 0 0,-2-3 0,1-1-270,2-1 0,2-1 0,1-2 1,2-1-46,-2 1 0,3 2 0,-1 1 0,1 0 167,0-1 0,4-4 0,-3-1 0</inkml:trace>
  <inkml:trace contextRef="#ctx0" brushRef="#br0" timeOffset="21352">15462-147 9961,'7'0'248,"1"1"1,0 3 0,2 3-1,0 3 1,-1 1 0,-2 2-81,2 2 1,1-2-1,0 7-338,-3 4 1,2 1 0,-4 7 0,0 4 0,1 1-15,0 2 1,-3 4 0,1 2 0,-3 5 34,-1 1 0,-1 3 1,-3-3-1,-2 0-110,0-3 1,-8-3 0,3-3-1,-2-3 54,1-4 1,-3 1 0,0-8 171,1 1 0,-2-2 1,0-6-1,-1-1 0,-3-2-130,-1-2 0,-2-1 0,1-5 159,0-3 0,-1 2 0,1-6 1,0 0-1,-1-2-148,1-1 0,-1 0 0,1 0 0,-1 0-351,-4 0 348,-1-5 0,-1-6 0,2-6 0</inkml:trace>
  <inkml:trace contextRef="#ctx0" brushRef="#br0" timeOffset="40451">-3342 2614 8137,'0'-11'-120,"0"0"386,0 0 1,1 3-1,1 1 1,3-1 0,2 1-1,0-1-136,-1 0 0,5 1 1,-1 0-1,4-2 1,0-1-163,-2-1 0,4 0 1,3 0-1,2 0 0,1-2 1,1 0-1,-1-4 0,1 0-292,-1-3 0,-3 3 1,-2-2-1,-1-1 1,-2-1 117,-2-1 1,-1-4 0,0 0 218,1 1 1,-5 0 0,-1 0-1,1-1-86,-1 1 1,-4 3 0,2 2 0,-3 2 199,-1 2 1,-1 1 0,-3 6-162,-3 1 0,-7 3 1,-2 5-1,-1 1 78,-3 3 0,-1 7 0,-2 8 0,1 3 34,0 4 1,3 4 0,1 9 0,2 4-50,3 4 1,1 8 0,5 1 0,3 6 78,3 4 1,1-4-1,1-2 1,3-3-21,3-1 1,7-1-1,1 1-102,-1 0 0,2-9 1,0-3-1,0-4-44,0-4 0,3-3 0,-4-2 0,0-2-28,1-2 1,-4-1 0,3-3 0,-4-1 0,-3 0-123,-4 1 0,-3-1 1,-1-1-1,-1-1 209,-3-1 1,-4-4 0,-6 3-1,-5 1 77,-2-2 1,-3-1 0,-2-3 0,-2 1-10,-1 0 1,-7-2 0,2-6 0,0-1 0,-1-3 17,1 0 0,1-2 0,-1 0 1,2-2-433,2-1 0,-1-5-756,5-7 838,0 3 0,-1-14 0,-2 2 0</inkml:trace>
  <inkml:trace contextRef="#ctx0" brushRef="#br0" timeOffset="40680">-3476 2860 8355,'0'-11'168,"0"0"0,1 0 1,3-1 122,3 1 0,3 1 0,1 2 0,0 0-262,0-1 1,6-1 0,0-1 0,3 0 0,1 0 137,3 0 1,2 0-1,0-1 1,2 1-559,1 0 1,3 1-1,-3 1 1,1 2-318,-1-2 0,-2 3 0,1 0 352,-1 1 0,-1-4 0,-3 3 1</inkml:trace>
  <inkml:trace contextRef="#ctx0" brushRef="#br0" timeOffset="42002">-2414 2279 7784,'0'-6'113,"-2"-3"0,-1 5 0,-4 0 0,0 1 360,0-1 1,4-1 0,-2 2-71,0 0 0,3-1 1,-6 4-393,0 0 0,1 1 0,0 4 1,-2 6-17,-1 7 0,-5 7 0,0 2 0,2 2-6,0 2 0,2 2 0,0 3 0,0 1-23,0-1 1,4-1 0,2 0 0,2 0-169,-1-2 1,0 3 0,4-6 84,0 2 0,0 2 1,0-2-1,1-1-45,3-1 1,2-5 0,6 1 0,-1-4 0,0-2-1,0-1 0,4-5 0,1 1-937,2-3 719,-5-1 0,13 0 0,-2 1 1</inkml:trace>
  <inkml:trace contextRef="#ctx0" brushRef="#br0" timeOffset="43008">-2146 2636 8355,'-4'-7'123,"1"0"1,-1 3-1,4-4 830,0 0-470,0 3 1,1 0-697,3 5 164,-3 0 1,5 0 0,-3 1 0,0 3 0,1 4 74,1 6 0,-2-1 0,3 1-145,-1-1 1,2 2-1,-2 0 1,0-2 0,1-1-1,1-4 1,1 0 0,2-1-1,1 1 1,1-2-190,-1-1 0,1-2 235,3-3 1,-2-1 0,1-1-1,-1-3 1,-1-1-15,3-3 0,-2-1 0,1-1 64,-1 0 1,-3-1 0,-1 1 51,-2 0 1,-1 0 0,3 0 0,-3-1 45,-1 1 0,-1 0 0,-4 0 197,0 0-85,0 0 1,-1 9-1,-3 6 1,-2 5-98,-1 2 1,-1 4 0,4 1 0,2 1-35,0 3 0,2 1 0,0 2 0,0-1-45,0 0 0,2 1 0,1-1 1,5 1-46,2-1 0,1 0 0,-1 1 1,-2-1 14,0 0 1,-2-1 0,3-1-175,-2-1 0,-4-5 0,0 1 0,-1-3 71,-2-1 1,0 0-1,0 1 1,-2-1 31,-1 0 1,-3-5 0,-6-1 192,1 0 1,-4-4 0,-1 3 0,-1-3 0,-2-1-39,2 0 0,-4-1 1,2-2-1,-2-1-41,-2-3 0,1 4 0,0-4 0,-1 1-40,1 0 1,-4 2 0,1-2-1,3 1 1,2 3-115,0 0 1,4-1 0,1-1-1,3 1-327,0 2 0,5 1-463,-1 0 726,6 0 1,-3 0-1,5 0 1</inkml:trace>
  <inkml:trace contextRef="#ctx0" brushRef="#br0" timeOffset="43368">-1486 2368 8355,'0'-11'0,"-4"0"23,0 0 0,0 3 2748,4 1-2583,0 4 1,0 0-1,-1 8-221,-3 6 1,3 5-1,-3 6 1,3 2 29,1 2 1,0 2 0,0 7 0,0 1-93,0 2 1,0-1 0,0-4 0,-1 2 27,-3 2 1,3-6-1,-4 3-39,0-2 1,4-3 0,-3-1-1,3 0 11,1-3 1,0-6-1,0-1 1,0-2 0,0-2-48,0-2 0,0-1 1,0 0-660,0 1 1,1-6 0,3-2 408,3-3 0,-2-1 0,0 0 1</inkml:trace>
  <inkml:trace contextRef="#ctx0" brushRef="#br0" timeOffset="44722">-1162 2636 8355,'-8'0'-532,"1"0"-35,4 0 298,-2 0 639,5 0 228,0-4 1609,0 2-1589,0-8 1,2 9-578,1-3 1,4 4 0,3 4 0,-2 2-197,0 1 0,-1 4 0,4-1 1,-1 3-155,-2 1 1,0 0 0,-4-1 0,0 3 94,1 2 0,-4-4 0,3 2 170,-3 0 0,-2-4 0,-2 3 0,-2-2 78,-1-2 1,-1 0-1,-5 0 1,1-1-1,0-1 2,0-2 1,0-4-1,0 0 294,-1-1 1,5-2 0,-1 0-1,0-2-204,-2-1 0,4-5 1,2-5-216,3-2 0,1 0 0,1 2 0,3 0-141,3-2 0,7-5 0,2 2 1,0 1 50,0 2 1,3 3-1,-3 1 1,0-1 33,0 1 0,-1 4 0,-4 1 315,1 1 1,-1 0 0,0 2 55,0-1 1,-3 1 0,-2 1 170,-1-1-89,-2 1-322,-3-3 0,-1 5 0,-3 2 0,-3 1 104,-3 5-3,4 2 0,-3 1 0,4 0 0,0 0 73,0 1 1,2 2 0,1 1 0,0 0 11,-2 1 1,-1-3-127,1 2 1,3 1 0,-3 0-1,3 0-125,1 0 0,0-1 0,0-4 1,0 1-1,1-2-60,3-3 0,4 2 0,5-6 1,3 0-541,2-2 1,4-1 0,6 0-1,0-1-933,3-3 1387,1-2 1,7-10-1,1-2 1</inkml:trace>
  <inkml:trace contextRef="#ctx0" brushRef="#br0" timeOffset="45201">-670 2212 6695,'0'-12'-287,"0"6"0,1-2 0,1 3 686,2-2 0,1 1 1794,-1-1 1,-2 2-2087,6 5 1,-1 1-1,4 3 1,1 4-30,-1 6 1,4 2 0,1 5 0,1 0-121,3 3 1,1 6 0,2-2-144,-1 1 0,-3 3 1,-1-3-1,1 1 1,-2-2-26,-2 0 1,0-2 0,-3-3 69,-2 3 0,-2-2 0,-1 2 0,-2-1 0,-1 0 22,0 1 0,-1 0 1,-4-4-93,-3 1 0,-2-1 0,-5-1 1,0-1 34,0-1 0,-2-4 0,0 2 0,-4 0 0,0-1-132,-3 1 1,-1-2-1,-1-4 1,-1 0 215,1 0 1,0-1-1,-1-1 1,1-2 90,0 2 0,-6 1 0,0 1 0</inkml:trace>
  <inkml:trace contextRef="#ctx0" brushRef="#br0" timeOffset="57243">414 2748 8493,'-11'0'0,"1"-1"651,3-3-361,2 3 1,6-5 0,3 3-311,3 0 1,3-1-1,2 4 1,2 0 0,2-1-1,2-2 1,1-1 0,4 2-1,3 1-551,4 1 1,-1 0-313,5 0 1,-7 0 581,7 0 1,-3-5 0,2-1 0</inkml:trace>
  <inkml:trace contextRef="#ctx0" brushRef="#br0" timeOffset="57443">459 3039 8576,'1'5'381,"3"-5"0,3-5-339,8-6 1,3 3 0,4 1 0,0-2 0,1 0-161,-1 2 1,2-2 0,0 4 0,1 0 0,-2 0 0,-4 3-662,1 1 0,1-4 0,2-1 1</inkml:trace>
  <inkml:trace contextRef="#ctx0" brushRef="#br0" timeOffset="58666">1800 2569 8613,'5'-10'358,"3"3"0,2-2 0,2 4 0,3-1-478,4-3 1,2 3 0,1 0-1,1 1 1,-1 1 0,0 1 0,-1-1-657,-2 1 0,2 2 0,-2 1 489,2 0 0,1-5 0,1-1 0</inkml:trace>
  <inkml:trace contextRef="#ctx0" brushRef="#br0" timeOffset="58442">2382 2010 8355,'17'-14'-170,"-2"-1"0,-3 8 6,0-4 0,-1 3 1,-1-4-1,-2 1 225,0 0 1,-6 0 0,2 0-1,-3-1-49,-1 1 1,-3-4 0,-2 0 0,-2 2 24,-1 0 0,-6-2 0,-1 1-37,1 0 1,2 1 0,1 4 0,-2 0 18,-1 1 0,1 5 0,-3-4 0,0 2 4,-3 3 0,-2 2 0,0 4 0,1 3 0,1 3 34,0 1 1,-1 5-1,0 3 103,1 2 1,6 8-1,-2 3 1,3 5 0,5 3-39,3 2 0,3 4 0,1 0 1,1-1-128,3 2 0,-2-1 0,6 5 1,1-1-101,1-3 0,-1-1 1,0-3-1,-1 0-95,0-2 1,-1-7 0,-1 1-1,0-5 75,0-3 0,-3-1 0,2-3-526,0-1 0,-3-3 456,6-1 0,-1-4 0,4 2 1</inkml:trace>
  <inkml:trace contextRef="#ctx0" brushRef="#br0" timeOffset="59844">2952 1943 8355,'-1'-11'6,"-3"0"0,-2 5 0,-6 2 1,1 3-1,1 2 265,3 3 0,-3 2-233,3 5 1,-2 4 0,0 2-1,2 3 1,-2 5 0,-1 3-12,-1 3 0,3 5 0,2 1 0,0-1-116,0-1 1,3 2-1,0 0 9,1-1 1,2-1 0,0-1-1,0-2-49,0-2 0,0-2 0,2-4 0,1-1 0,5-1 28,2-1 0,2-5 0,2-1-231,1-3 0,6-2 1,1-2 79,7-5 0,3 3 0,2 1 1</inkml:trace>
  <inkml:trace contextRef="#ctx0" brushRef="#br0" timeOffset="60493">3254 2200 8355,'0'5'1182,"0"-5"-287,5 0-804,-4-5 1,9 5 0,-3 0 0,3 0 0,1 0 122,1 0 1,-1 5 0,1 3 0,2 2-616,1 1 1,-2 0-1,-4 2 1,-3 2-149,-1 3 0,-1 3 1,-4 2-1,-1-1 323,-3 0 1,-6-1 0,-6-1 0,-1-1 168,-3 1 0,2-4 1,1-1-1,1-4 39,2-3 1,2 0 0,1-4 1050,-1-2-847,6 0 1,2-7 0,8-3-1,4-3-172,2-4 0,2 2 0,3-6 0,5-1 1,3-1 22,3-1 0,5-1 0,-2 1 0,1-2-190,0-2 1,-6 3-1,3-4 1,-4 4 132,0 0 0,-2 6 0,-4 2 0,-5 3 0,-3 1 177,0-1 0,-9 6 0,-4 2-54,-5 3 0,-2 5 1,0 1-1,-1 1-10,-3 3 1,2 5 0,-2 0 12,3 0 0,1 2 0,0 0 1,-1 1 36,1-1 0,5 0 0,1-3 0,1 4 1,1-1-2,0 0 0,2 3 0,1-5 1,0 0-42,0-1 1,1-2-1,3 0 1,3 0-257,3 0 0,1 0 1,2-1-1,1-1-306,0-1 1,6-5-1,0 3 1,4-1-308,2-2 0,5-2 365,-1-1 0,-3-5 0,0-1 1</inkml:trace>
  <inkml:trace contextRef="#ctx0" brushRef="#br0" timeOffset="60969">3947 1899 8355,'0'-8'506,"0"1"401,0 4-705,0-2 0,0 8 0,0 3-160,0 5 1,0 12-1,0 0 1,0 4-1,0 6 1,0 2 0,0 2-49,0-1 0,0-5 0,0-1 0,0 1 0,-1 0-32,-3-1 1,3-2 0,-3-3-54,3 1 0,1-1 0,0-5 1,0-2-1,0 1 0,0 0-230,0-1 0,0-4 0,1 1 237,3-3 0,-3 0 0,4-3 0,-1 0-237,-1-1 1,6-6-1,-3 3-485,0 0 0,1-4 711,-4 3 1,-1-3-1,3-1 1</inkml:trace>
  <inkml:trace contextRef="#ctx0" brushRef="#br0" timeOffset="61935">4450 2178 8355,'-6'-5'258,"-1"3"1,4-6 1299,-5 0-21,3 3-962,0-5-832,5 8 0,2 2 136,1 8 0,0 2 1,3 2-88,-1 3 1,4-1 0,-2 3 0,3-1-1,1-1 1,0 0 0,1 0 0,-1-3 0,0-2-1,1-3 1,2-1 0,1-1 0,-1 0-271,-2-3 1,3-2 0,0-3 550,-1-5 0,-2 2 1,-1-2-1,0 0 1,1-2 21,-1-1 1,-4-1 0,-1 1-66,-1 0 0,0 0 1,-2 0-1,0-1 155,0 1 0,-2 4 287,-1-1-476,0 6 1,0-2 0,0 9-13,0 6 0,0 2 1,0 5-1,0 4-1,0 2 0,0 1 1,1 4-1,3-1 1,2 0-2,1-1 0,1 7 1,-3-3-1,0 0-23,0 1 1,-1-5-1,-3 1 1,2-2-70,0 0 0,1-4 0,-4-3 0,0-1 28,0 0 0,-1-2 1,-2-5-1,-2 0 80,-1 0 0,-1-1 1,-4-2-1,-1-3-43,1 0 1,-1-4 0,-2 3 106,-1-3 0,-5-2 1,2-3-1,-2-2-151,1 0 0,-2-4 1,2 2-1,-3-3-82,-4-4 1,2 3 0,-2-3 0,4 2-1,2 2-42,1 0 1,1 0 0,-3 1-1,1 1 133,1 2 0,6-6 0,-4-4 1</inkml:trace>
  <inkml:trace contextRef="#ctx0" brushRef="#br0" timeOffset="62327">4953 1832 9327,'-5'-7'752,"4"2"0,-3 5-540,8 0 1,3 0 0,8 2-1,3 3-59,-1 6 0,8 1 0,-3 6-191,2-2 1,4 5 0,1 0 0,-1 5-57,-1 3 1,-3-2 0,0 4 0,0 1-93,-3-1 0,-3 0 0,1 3 0,-4-1 0,-4 1-90,-4 0 0,-2 3 0,-5 0 0,-1-1 106,-3-1 0,-3-2 1,-7 1-1,-2-2 32,-1-2 1,-2-3 0,-3-4 67,-1-1 1,1-1 0,0-1 0,-2-2 0,-1-2-60,-1-3 1,-1 0-1,2-3 1,-2-3-336,-2-3 1,1-3 220,-2-1 0,-3 0 0,5 0 0</inkml:trace>
  <inkml:trace contextRef="#ctx0" brushRef="#br0" timeOffset="63275">5959 2301 8355,'1'-11'468,"3"0"0,2 1 0,6 1 0,0 2-383,3-2 0,3-1 1,7 0-1,3 1-330,0 2 0,-2 4 0,3-2 0,-1 2 1,1-1 85,2 2-704,1 0 0,2 2 0,-1 0 1</inkml:trace>
  <inkml:trace contextRef="#ctx0" brushRef="#br0" timeOffset="63069">6104 1988 9700,'2'-6'257,"1"2"1,4-1-1,5 0 1,2-1-1,2-3 1,1-1-1,3-1 1,1 0-279,2 0 0,-1-2 0,0 0 0,1-2 0,-1 0 0,-1 0-492,-2 0 1,2-4 177,-2 5 0,-3-5 0,-1 3 0,-3 0 0,-1-2-109,0 1 0,-4-2 1,-4-2-1,-1 1 207,-2 2 0,-2 0 1,-1-2-1,-5 3 196,-2 1 0,-6 2 1,-3 7-1,-2 3-64,-1 3 0,0 2 0,-1 3 440,1 3 0,1 4 0,1 4 0,3 5 0,0 4 0,4 3 0,0 2 1,3 3-1,2 4 0,1 6-158,2 5 0,2-1 0,4 3 0,3-1 0,2 1 0,1 0 0,0-3 0,-1-1 0,0-3 1,1 0-1,1-2 0,-1-1-631,2-3 1,-3-1 0,2-3 219,0-2 1,-1 1 0,-1-5-1,0-3-255,0-3 0,-3 0 0,2-4 0,-2 0 182,1 1 1,0-3-1,-4-2 1</inkml:trace>
  <inkml:trace contextRef="#ctx0" brushRef="#br0" timeOffset="64670">6518 2044 8355,'-5'-6'832,"4"0"-230,-3 2 1,-2 3-96,-1-3 1,0 3-422,0 1 1,-1 3 0,-2 2-120,3 2 1,-2 1 0,4 6-1,0 1-40,0-2 1,-2 5 0,3-1 0,2 2-74,1 0 0,1-1 1,0 6-1,0 1 1,1 1-61,2-1 1,0-2-1,4-2 1,2-1-108,1-1 0,2-2 1,3 2-1,4-3-57,2 0 1,1-4 0,2 2-1,1-4 61,1-2 0,5-1 0,-2 4 1</inkml:trace>
  <inkml:trace contextRef="#ctx0" brushRef="#br0" timeOffset="63851">6719 2055 10080,'-3'-11'0,"-1"0"0,0 1 0,0 1 1357,1 2 1,-1 3-384,4-3-1362,0 4 1,0-1 0,0 8 30,0 4 0,4 3 1,1 2-1,1 3 51,3 2 0,-1-4 0,1 2 40,-2 0 0,1-5 0,2 1 1,-1-3 167,-2 0 0,0-3 0,5 0 0,0-1-6,3-2 1,-1-2 0,4-1 0,1 0 12,-2 0 0,3-5 0,-4-2 0,0-2 0,2 0 63,-1 2 0,-3-1 1,1-3-1,-3-1 35,-1-3 0,-1 2 0,-1-2 0,-3 3 191,-1 1 784,4 0-773,-8-1 1,3 7-1,-7 5-149,0 7 1,-1 6 0,4 3 0,0 2 4,0 2 0,0 2 1,0 3-1,0 1-20,0-1 0,4 0 0,1 0 0,0 1-31,0-1 0,2-1 0,-2 1 0,0 1 1,1-1-25,0-1 1,-3-3 0,1-3-1,-2-1-127,2-1 1,-3-4-1,3 3-25,-3-2 0,-2-6 1,-3-1 143,-3-1 1,-7-1-33,-1-4 0,-5 0 0,2-1 0,-4-2 1,-1-2-1,-2-1-141,-1-3 0,0-2 0,2-3 1,-1 0-1,-1 0-670,1 1 0,1 2 675,-3 0 1,4-5-1,-4-1 1</inkml:trace>
  <inkml:trace contextRef="#ctx0" brushRef="#br0" timeOffset="64373">7502 1932 7418,'-6'5'232,"-3"-2"1,5 4-1,2 2 1,1 1-1,1 1 1,0 0 117,0 0 0,0 0 1,0 2-160,0 2 0,1-3 0,1 4-230,2 0 1,3-2-1,-3 4 1,-1-1-9,-2 0 0,3-3 1,-1 2-1,0-1-246,-2 0 0,-1 1 0,-1-2 0,-4 1 1,-5 0-296,-4 1 1,-9-3-1,-1 5 304,-3-2 0,-3-1 0,-4-4 1</inkml:trace>
  <inkml:trace contextRef="#ctx0" brushRef="#br0" timeOffset="67188">3399 3978 8355,'7'-5'19,"1"-1"1,-1-2 535,0 1-131,-2 4-448,-5-1 1,-2 4 0,-1 1 0,-6 1 0,-5 3-29,-4 1 1,-4-2 0,-2 4 0,-5 0-1,-6 2 1,-3 3-36,-4 2 1,-3-2 0,-2 5 77,-2-2 1,1-1 0,3-3 0,2 2 72,2 1 0,2 0 0,7-4 0,2-1 0,4-2 0,2 0 0,3 1 0,3 0 0,4 3 62,5-1-229,4-5 1,6 4 104,3-3 1,7 0 0,8 0 0,3 1-4,4-2 0,4 0 1,7-4-1,4 3 0,4 0 26,4 0 1,-2 3 0,5-4-1,-1-1-71,-4 2 1,2-2-1,-10 3 1,0 0-106,-6 0 1,-4-2 0,-8 2-1,-2-1-40,-4-2 0,-8 3 1,-3 1 67,-3 3 0,-7 2 0,-5 0 0,-7 2-18,-3 1 0,-10-1 0,-4-1 98,-3 2 0,-2-3 0,-2 3 0,0-1 76,-4 1 1,1-5-1,-5 3 1,2 1 168,-1-2 0,3 2 0,4 0 0,-1 1 89,0-2 0,10 1 0,1 0 1,3 0-1,4 1-102,2 2 1,6-5 0,5 4 0,5-1-122,2 0 1,2 0-1,7-4 1,3 1 13,3 3 0,8-2 0,4 2 1,7-3-58,3-1 0,6 0 1,5 1-1,4-2-114,5-3 1,3 2 0,2-6 0,1 0 124,2-2 0,-1-1 0,-4 0-353,-3 0 0,-3 0 1,-7 0-1,-2-1-66,-2-3 1,-4 3 0,-7-3 0,-2 3-128,-4 1 1,-6 0-1,0 0 415,-3 0 1,-6 0 0,-1 0 0</inkml:trace>
  <inkml:trace contextRef="#ctx0" brushRef="#br0" timeOffset="70571">4595 4224 8242,'6'0'8,"-1"-1"1,-3-2 570,1 0-458,-1-1 1,4 0 0,-4-1 87,2-1 1,1 2-1,-2-3-36,0-2 1,1-1 0,-4-1 0,0 0-79,0 0 0,1-1 1,2 1-1,0 0-71,0 0 0,-2 0 0,-1-1 0,0 1-96,0 0 1,0 0 0,-1 0-1,-2 0-19,0-1 1,-6 1 0,2 0 0,-3 1 19,-2 3 0,1-2 1,0 5-1,0 2 42,0 1 0,0 1 0,-1 1-15,1 2 0,-1 4 0,-2 5 0,-1 3 5,2 4 1,1 3 0,4 4 0,1 4 0,1 2 32,0 2 0,4 7 0,-2 2 1,3 2-6,1 2 1,3 2 0,2-1 0,1 2 32,3-3 0,-3 1 0,1-7 1,-1 2-75,0-2 0,-2 1 0,2-5 0,-1-2-126,-3-4 0,3-1 1,-1-7-1,-1-2-373,-2 1 1,3-6 0,-1-1-321,0-3 753,-2-1 1,-1-5 0,0-1 0</inkml:trace>
  <inkml:trace contextRef="#ctx0" brushRef="#br0" timeOffset="70804">4249 4593 8902,'0'-11'185,"1"1"141,3 2 0,2 0 0,6 3 1,3 0-1,3 0-621,-1 2 1,8 1 0,-3-1-1,2 0-271,-1 0 0,3 2 0,2 1 1,-1 0 179,0 0 0,4-5 0,-2-1 1</inkml:trace>
  <inkml:trace contextRef="#ctx0" brushRef="#br0" timeOffset="72128">4987 4325 8355,'0'-8'592,"0"1"0,0-1 1,1-2-1,1 2 0,3 1 1,1 1-142,3 0 1,1 4 0,1-3-1,0 1-431,1 0 0,4 0 1,2 4-1,2 0-251,-1 0 1,1 0 0,-4 2 0,0 1 0,-1 5 0,-4 2 0,-2 1 0,-2 1 0,0 3 0,-4 4 0,-3 1-3133,-3-2 3106,-4 3 1,-4-4 0,-1 3 0,-2-3 37,-1-1 1,-5 3 0,3-6 0,-2-1 257,1-4 0,3-2 0,-3 2 0,1-4 146,0-3 0,3-1 0,-1 0 71,3 0 1,2-5 0,2-3-1,4-2-101,3-1 0,2 0 1,4 0-1,5-1-172,4-3 0,7 1 0,1-5 0,6-1 83,0-1 1,5-1 0,-4 0-88,4-1 1,-1 2 0,-2 3 0,-5 3 0,-5 2 5,-6 2 0,-1 1 0,-3 1 203,-3 2 1,-2 3-138,-5-3 1,-5 4 0,-2 1 0,-3 3 53,-1 3 1,0 3 0,-1-2 0,1 1 26,0 3 0,0 1 0,0 1 0,-1 0 53,1 1 1,1-1 0,2 0-1,1 0-25,2 0 1,-2 2 0,3 0-113,2 2 1,1 0 0,1-4 0,0 1-114,0-1 1,5 0 0,2 0 0,3 0 0,1 0-40,0 1 1,0-2 0,2-2-741,2 0 0,-2-6 0,6 2 242,1-3 1,6 4 0,3 1 0</inkml:trace>
  <inkml:trace contextRef="#ctx0" brushRef="#br0" timeOffset="72423">5601 4056 8355,'-6'0'-874,"1"-5"0,5-1 1</inkml:trace>
  <inkml:trace contextRef="#ctx0" brushRef="#br0" timeOffset="72918">5635 3989 8300,'0'-7'1649,"0"-1"-1314,0 1 0,1 2 0,2 5 1,2 6-440,1 4 0,-2 5 0,2 1 33,-1 1 0,2 3 0,-3 5 0,-2 3-79,0 0 0,-1-2 0,1 4 1,2 0-1,-1 0-4,-2-1 1,-1-2 0,0 1-134,0-1 1,0-2 0,1-5-1,2-1 1,0-1 0,0 0-415,-2-3 0,3-2 511,-1 2 0,2-6 0,-1 2 174,4-1 1,2 0 0,1 1 0</inkml:trace>
  <inkml:trace contextRef="#ctx0" brushRef="#br0" timeOffset="73778">6104 4168 8355,'-6'-11'221,"1"0"470,5 0 1,-1 3 0,-1 1 128,-2-2 1,0 3 113,4-2-1098,0 6 0,0 6 0,0 7 0,0 1-17,0 1 0,0-1 0,0 2 0,0 2-16,0 1 0,0 1 0,1 1 0,3 0 145,4 1 0,1-4 0,3-1 1,-1-3-103,0 0 1,1-2 0,2-3 0,1-3-132,-1-3 1,2-1 0,-1 0 0,0 0 129,1 0 1,-4-1-1,3-3-9,-2-3 1,-6-3 0,-1-3-1,0 0 1,-1-2 47,0 1 1,0 0 0,-2 1 0,1-2 404,-2 1 0,-1-2 0,1 1 0,0 1 95,2 2 0,-1 4-64,-3 1 0,-5 5 0,-1-1-206,0 6 0,-3 3 1,4 6-1,0 2 1,0 3-1,2 3 1,-1 4-1,0-1 1,2 2-91,1 1 1,1-1-19,0 5 1,0-4 0,1 3 0,1-2 0,3-1-81,1 1 1,2-3-1,3 2 1,0-2-75,0-2 0,-1 0 0,-1-1 0,-3-1-274,-1-1 1,4-5 0,-3 2 0,0-1 296,-2 0 0,-3-4 0,-1-4 199,0 2 1,-5-4-1,-2-1 152,-3-3 0,-2-1 0,-2 0 0,-1 0-65,1 0 0,-2-4 0,0-1 1,0-1-245,0-3 0,-3 0 0,3 1 1,-1 0 1,2 1-1,-3-4 1,1 0-78,-1-1 1,4 5-1,-5 1 1,0-1-1,1 3-66,-1-1 1,4 0 0,-2 2 0,-1-1 0,2 2-1134,0 1 1207,1 1 1,-1-5 0,-1-2 0</inkml:trace>
  <inkml:trace contextRef="#ctx0" brushRef="#br0" timeOffset="74719">6440 3922 7345,'5'-6'471,"1"1"0,5 5-217,0 0 0,2 0 0,2 1 0,5 4 0,3 5 0,5 5 1,1 1-1,6 3 0,5 1 285,3 3 0,2 3 1,0 0-687,0 4 1,-9-1 0,-4 1 0,-5 1 0,-6 1-524,-5 2 1,-8 3-1,-4 0 1,-4-1 34,-4-1 0,-9 0 0,-9 1 349,-6 1 0,-10 0 0,-1-3 0</inkml:trace>
  <inkml:trace contextRef="#ctx0" brushRef="#br0" timeOffset="75188">4763 4157 8355,'-11'0'-949,"3"0"1086,1 0 0,-1 0 0,-3 1 0,0 3 83,0 3 1,5 3-1,1 3 1,1 2-1,0 3 1,2 3-22,1 2 0,2 3 0,1 1-203,2 2 0,5 1 0,-2 2 0,3-1-150,1-1 0,4-1 0,1 4 1,2-3-234,2-4 1,1 1 0,2-1-1,3-1-39,4-1 0,4-2 0,3-1 254,4-2 1,2 2 0,2-4 0</inkml:trace>
  <inkml:trace contextRef="#ctx0" brushRef="#br0" timeOffset="75632">7323 4202 9803,'-6'-12'2090,"1"1"1,1 4-2856,0-1-676,1 6 1,3-2 289,0 8 0,0 7 0,0 6 0</inkml:trace>
  <inkml:trace contextRef="#ctx0" brushRef="#br0" timeOffset="78939">7390 4090 11162,'4'-8'0,"1"2"85,1 1 1,5-3-1,5 0 1,3-2-1,3-1 1,6 0-1,2 0 1,3-2-1,1-1 1,2 0-547,-2 0 0,0-2 1,-3 0-1,-2-2 1,-1-2-1,-1-1 1,1-1-127,-3 0 1,-7-1 0,-3 0 0,-2-2 469,-2-1 0,-5 0 0,-2 4 0,-3 3 432,-1 0 0,-5 9 1,-2 0-1,-3 4 51,-2 3 0,-4 2 0,-4 1 1,-3 1-82,-3 3 0,-5 6 0,2 6 64,0 2 0,2 5 0,5 7 0,1 4-331,2 3 1,3 3 0,5 5-1,1 4 1,1 1-222,2-3 1,4 5 0,-1-7 0,4 1 58,4 0 1,-1-3-1,3-1 1,0-3-65,0-4 1,-2-1 0,3-7-1,2-3-191,1 0 1,-2-2 0,-1 1-454,2-1 588,1-5 0,1 5 0,0-5 0</inkml:trace>
  <inkml:trace contextRef="#ctx0" brushRef="#br0" timeOffset="79242">7424 4302 8355,'-7'-11'395,"2"0"1,7 3 0,1 2-119,5 1 0,7-2 0,6 3 0,6 0 0,7 1 0,1-1 0,1 1-1326,1 2 1,-5 1 0,4 0 397,0 0 1,0 0-1,-2 0 1</inkml:trace>
  <inkml:trace contextRef="#ctx0" brushRef="#br0" timeOffset="79842">7960 4101 9897,'0'-11'518,"2"1"1,1 2 0,5 6 0,2 3 0,1 4 0,0 1-517,0 3 0,0 1 1,-1 1-1,-1 2-403,-2 2 1,1-3-1,3 3 1,0-3-92,0-1 0,1-1 0,-1-1 225,0-1 0,0-2 0,0 1 1,1-3 232,-1-3 0,-4-5 0,1-1 0,0-1 22,2-2 1,-2-2 0,-1-2 0,2 1-84,1 0 1,-3 0-1,1 0 322,0 0 1,-1-1 0,-1 0 0,0-2 321,0-1 1,-3 4-1,0 4 0,-1 6-453,-2 1 0,-5 6 0,-3 9 0,0 3-15,0 3 0,-2 7 0,4 2 0,-1 2-9,-1 1 1,6 6-1,-2 1 1,3-1-95,1-1 1,1 0 0,3-1 0,2-1-149,0-1 0,3-1 0,-4-1-47,1 1 1,0-6 0,3-2-1,-3-2-67,-1-2 0,0 0 1,-3-4-1,2-3-24,-1-2 0,-3-4 437,-4-1 1,1-3 0,-4-5 0,-3-1-1,-2-2 139,-3-1 0,-5-4 0,1-1 0,-2-3-178,-1-3 1,-1 0-1,1 4 1,0-1-74,-1 1 1,1 0-1,0 1 1,-1 1-80,1 2 0,-1 1 0,2-3 0,1 3-330,2 1 0,3 1 0,-2 4-684,0 0 0,-1 0 539,3 0 1,0-5 0,4-1 0</inkml:trace>
  <inkml:trace contextRef="#ctx0" brushRef="#br0" timeOffset="81202">7681 4079 8355,'-6'-5'552,"-4"3"1,8-4-307,-1 3 1,1 3-1,2 0 1,0 6-1,0 5 1,0 4-171,0 3 0,0 6 0,0 5 0,2 4 0,0 2-292,2 0 0,1 2 0,-3 1 0,3 1-118,2 0 1,-1 1 0,2-3 0,0-4 54,1-2 0,1-2 0,2 0 0,2-2-243,1-4 0,4 2 0,0-1 345,2-3 1,6-1-1,2 2 1</inkml:trace>
  <inkml:trace contextRef="#ctx0" brushRef="#br0" timeOffset="80929">8419 3911 8744,'-7'-11'938,"2"3"0,7 2-896,1 1 0,0 8 0,4 7 0,2 4-195,1 4 1,1 5-1,0 7 1,1 3-2,-1 0 0,-1 2 0,-2 1 0,0 2-34,1 2 0,-1-4 0,0 1 0,-3-2-175,0-1 1,-4-1-1,3 0 208,-3-4 1,-6-1 0,-3-6 0,-3-1 0,-4-2-92,-3-4 1,-3-3 63,-2-1 1,-4 1-1,-2-1 1</inkml:trace>
  <inkml:trace contextRef="#ctx0" brushRef="#br0" timeOffset="134085">-4729 9266 8123,'8'-4'-156,"-1"1"0,-4-2 1,2 2 423,0-1 0,-3-4 1,4 0-51,-1-2 0,3-1 0,-4 0 0,-1 0 1,1 0-1,0-1 0,-2 1-7,0 0 1,-2 4-1,-2-1-212,-1-1 1,0 1 0,-6-1 0,-2 3-83,-2 1 0,-4-3 0,3 3 0,-5 0 0,-2 0-27,-2 3 0,1 1 0,0 1 1,-1 0 88,1 0 0,-4 1 0,0 3 0,2 3 64,4 3 1,0 5 0,4 2 0,0 3 36,0 4 1,1 6-1,5 0 1,3 1-55,3-2 0,3 7 0,1-3 1,0-1 43,0-1 0,1-2 0,3 2-48,3-2 0,3-7 0,1-1 1,2-5-156,2-6 0,-2 0 0,6-7 0,1 0 38,1-2 0,1-6 0,-1-2 0,-1-4 0,-1-3-133,1-1 0,1-5 0,0 2 1,-1-2 98,-2 1 0,-4-2 1,1 2-1,-3-2 83,0-1 1,-5 3 0,-1 1 0,1-2 80,-1-1 1,-4-2 0,2 1 0,-3 1 0,-1 1 0,0 2 0,-1 2 0,-2 3 0,-2 1 0,1 4 0,-3 2 1746,1 1-1696,4 1 1,-3 9 0,5 3 0,0 5-28,0 2 1,0 5-1,0 0 1,0 3-1,0 3-73,0-1 0,0 2 1,0 1-1,0-1 12,0 0 1,1 3-1,1-4 1,2-1-105,-1-1 0,-1-3 1,1-2-1,2-5-191,1-1 1,1-3 0,4-2 0,1-1-395,-1-2 1,5-2 188,3-3 0,2-5 0,1-1 1</inkml:trace>
  <inkml:trace contextRef="#ctx0" brushRef="#br0" timeOffset="134332">-4382 9411 8355,'-11'0'413,"5"-1"0,2-3 1,4-2 252,4 0 1,2-4 0,6 3-497,3-3 0,-2 2 0,2 1 0,-2-1-258,2 2 1,-1-4 0,3 4 0,-1 0-1,-1 1-226,1 0 0,-3 2 0,3-3 0,-1 1-2785,0 3 2661,5 0 1,-8-3 0,4-1 0</inkml:trace>
  <inkml:trace contextRef="#ctx0" brushRef="#br0" timeOffset="134938">-3734 9109 8355,'-11'0'2641,"4"-1"-2383,-1-2 1,5 3 0,-4 0 0,2 6-172,3 4 0,1 6 0,-1 4-171,-1 5 1,2 1 0,-3 8 0,3 7-1,1 7 131,0 3 1,-4 1-1,0 2-466,2-1 1,-1-1-1,1-6 1,-2-3-1,1-2 26,2-5 1,1 0 0,0-10 0,-1-1 146,-3-1 0,3-7 1,-3-2-416,3-3 602,1-5 0,-1-7 1,-2-9-1,0-4 122,0-1 0,2-6 1,1 0-1,0-4 189,0-2 1,0-9 0,0 1-128,0-5 1,5 1-1,1-6 1,3-3-78,2-3 0,-5 2 0,8-3 1,-1 0 17,0 0 1,-1 4 0,-1-2 0,1 3 0,-1 3 60,0 2 0,0 2 0,0 7 0,1 2-118,-1 4 1,0 3-1,0 1 1,0 4-29,0 3 1,1 6 0,-1 3 0,0 1 19,0 3 1,-3 2 0,-1 3 0,2 6-23,1 5 1,-3-1-1,-1 6 1,1 1-31,-1 1 1,-4 3 0,2 3-3,-3 6 1,-1 1 0,-1 3 0,-3-2-29,-3-1 1,-3-1 0,-1 1 0,0-2 0,-1-2 4,1-4 1,0-4 0,0-3-129,0-4 0,3-3 0,1-1-636,-2 1 593,4-6 0,5-6 0,6-6 1</inkml:trace>
  <inkml:trace contextRef="#ctx0" brushRef="#br0" timeOffset="135826">-3219 9020 8355,'-2'-10'0,"-1"3"0,-3 0 628,-6 4 0,1 1-126,0-1 0,0 1 0,0 2-336,-1 0 1,5 2-1,1 1 1,0 4-189,-1-1 0,5 8 0,-3-3 0,1 2-101,0 4 0,1-4 0,3 6 0,0-1-71,0 0 0,0 2 1,1-5-1,1 0-103,2 1 0,5-4 0,-2 3 10,3-3 0,1-2 1,1-1-1,-1-3 51,0-1 1,4-1 0,0-4-1,0 0 1,0 0 10,0 0 1,-1-5-1,-2-2 1,-1-3 170,0-2 0,-4 1 0,0-1 0,-2-2 221,-3-1 1,-1-1 0,-1 2 0,0-2-51,0-1 1,-5 2 0,-1-4-1,-3 1-75,-2 0 1,3-2-1,-9 4 1,3 0-20,-1 0 0,-4 1 0,3 4 0,0 1-116,0 3 1,1-2-290,3 5 0,6 2 177,3 5 0,6 4 0,3 4 1</inkml:trace>
  <inkml:trace contextRef="#ctx0" brushRef="#br0" timeOffset="135827">-2739 8864 8355,'-3'-8'77,"-2"2"1,-1 1 0,-3 2 0,-1 2 0,-3 1 0,0 0 0,-2 0-1,0 0 1,0 1 0,0 2 0,2 2 503,0 1 0,-2 3 0,0 4-505,2 2 1,0 1 0,3-2 0,3 1-207,3-1 0,-1-2 1,1-1-1,2 0 31,1 1 0,2-1 1,3 0-1,3 0-56,3 0 0,1-1 1,2-1-1,0-3-24,2-1 0,5 3 0,-1-3 0,1 0-34,-2 0 0,3 0 0,-3-3 0,0 2-3,1-2 1,-5-1-1,-1 1 137,-4 1 1,0 0 195,-6 4 0,0-3 0,-8 2 0,-5 1 4,-4-1 0,-6 0 1,2 3-1,-3-3 238,-2-1 0,1 4 1,0-3-1,1 0-424,2-2 0,-2 1 1,3-2-1,1 0-295,2-2 1,3-1-1,0 0-309,1 0 1,0-10-1,0-2 1</inkml:trace>
  <inkml:trace contextRef="#ctx0" brushRef="#br0" timeOffset="138285">-2582 8897 8449,'-5'0'365,"5"0"1,6 0 0,5 0-104,4 0 1,1 0-1,4 0 1,0 0-1,3 0 1,4-1 0,4-3-1,4-2-133,-1 0 1,4-4 0,-3 4-1,-3-2-644,0 1 1,-1 0 0,-2-1 127,-7 0 0,0 5 0,-4-5 0,-1-1 115,-2-1 1,-2-1 0,-3 0 0,-3 0-6,-3 0 0,-4 0 1,-4-1 391,-3 1 0,-3 0 1,-3 1-1,-2 1 1,-2 3-17,-1 1 0,-3 1 1,3 4-1,-2 0 1,0 0-1,1 2 1,1 0-1,0 3 1,3 1-1,3 3 1,2 1 1343,3 1-1313,-3 5 0,8-2 0,-1 5 0,1 1 17,2 1 0,2 1 0,0 0 0,3-1 44,1-2 0,1 1 0,1-4-297,0 2 0,-1-5 0,4 2 0,1-3 0,0 0-59,3-1 0,-3 0 0,4-1 0,1-3-551,1-3 1,3-3-1,2-1 1,-1 0-930,0 0 1514,1-5 1,-1-6-1,0-6 1</inkml:trace>
  <inkml:trace contextRef="#ctx0" brushRef="#br0" timeOffset="136142">-2437 8372 8355,'-3'-8'-155,"-1"1"1,-1 4 470,1 0 0,-1 3 1,-4 3 80,2 5 1,5 7 0,-2 4-385,3 6 0,1 5 0,0 9 1,0 5 55,0 7 0,0 3 0,0-1 0,0-2 0,0-1 59,0-3 1,0-6-1,0-4-556,0-2 1,0-3 0,0-2 0,0-4-1,0-3-300,0-5 1,3 2 0,1-5 497,-1-1 1,3-2-1,0-1 1</inkml:trace>
  <inkml:trace contextRef="#ctx0" brushRef="#br0" timeOffset="138286">-1922 8696 8355,'-14'-6'0,"4"1"279,4 0 320,-3 3 1,9-3 0,0 5-190,6 0 0,5 0 0,3 0 0,2 0-76,2 0 1,4 0 0,4 0-1,-1 0-263,-1 0 1,-6 2-1,0 1 1,-2 4-127,-3-1 1,0 4-1,-3-3 1,-2 3-528,0 1 0,-6 4 1,2 1 91,-3 2 1,-1-3 0,-1 2 0,-3 0 139,-3 1 1,-3-3 0,-1 2 0,0-1 0,-2-2 44,-2-2 0,2-2 0,-5-2 0,2-3 492,2 0 0,2-4 0,1 3 0,0-4 308,-1-4 0,5 2 1,1-6-1,1-1-216,2-1 1,3-4 0,4-3 0,5 0-216,4-3 0,1 3 0,5-3 1,1-1 15,1 0 0,1-4 0,0 5 1,1-2-336,-1-1 1,-3 0-1,-2 6-182,-1 0 1,-1 5-1,-2-1 1,0 6-170,2 2 1,0 0-1,-4 2 312,0 0 0,1-1 0,-1 4 0</inkml:trace>
  <inkml:trace contextRef="#ctx0" brushRef="#br0" timeOffset="138287">-1319 8528 8355,'-6'0'968,"-4"0"1,4 0-757,-5 0 1,1 1-1,1 3 1,2 4 0,-1 3-64,2 4 0,-3 2 0,4 5 1,0 1-326,0-1 0,-3 2 1,1 1-1,0 1 1,1-2-1,1-1 1,2-3-966,2-2 925,1-4 0,0 6 0,0-5 0,0-2-428,0 0 1,0-6 218,0 1 1,0-1 0,0 4 0</inkml:trace>
  <inkml:trace contextRef="#ctx0" brushRef="#br0" timeOffset="138288">-1352 8383 8355,'-5'-11'1102,"0"3"-642,-3 1 1,2 1 123,2-2-648,3 3 0,-4 6-742,5 3 0,4 2 0,2 5-402,4 1 839,-1-1 1,12 0-1,-4 0 1</inkml:trace>
  <inkml:trace contextRef="#ctx0" brushRef="#br0" timeOffset="138289">-983 8439 8355,'-8'0'405,"1"0"1,-1 0 0,-2 1 104,3 3 1,-2-2 0,4 4 0,-1 1-215,-3-1 0,3 1 0,-1 6 0,-1 0 4,2 2 0,-4 5 0,4-1-452,0 2 0,-3 1 1,4-1-1,0-1 0,0-2 29,3-2 1,0 2-1,2-3 1,0-1-495,0-2 1,7 0 0,2-1 0,5-1 272,0-3 1,3-2-1,2-5 1,2 0 196,1 0 0,1-1 0,-1-3 0,0-5 90,1-4 1,-6 0-1,-1-3 1,-2 1 169,-3 0 0,3-3 1,-8 2-1,0-1 311,-2 1 0,-3-4 0,-2 2-212,-3-3 1,-2 2 0,-5 2 0,-2-1-123,-2 1 0,2 3 1,-5-1-1,1 3 1,1 2-6,0 2 1,-3 0-1,4 4 1,2 2-952,0 0 0,2 2 12,0 0 1,5 5-1,3 2 569,6-1 0,8 4 0,6-4 0</inkml:trace>
  <inkml:trace contextRef="#ctx0" brushRef="#br0" timeOffset="138290">-670 8461 8355,'-12'0'111,"1"0"1670,5 0-1413,1 0 1,14 0 0,2 0-279,1 0 0,6 0 0,-1 0 0,2 1-37,-1 3 0,0-1 1,2 4-1,-3 2-116,-1 1 0,-2 1 1,-5 0-1,-3 0-278,-1 0 1,-1 4 0,-4 1 100,0 2 0,-7 0 1,-3 4-1,-5-3 99,-2 0 1,-2-5 0,-3 1 0,0-3 0,1-1-30,2 0 1,-1-4-1,4-4 294,-1-1 0,3-2 0,0-2 0,4-1 0,4-5 44,1-2 1,1-1-1,4-1 1,0-3-192,0-4 1,7-2-1,4-1 1,6-2-63,4-2 1,3 2 0,2-3 0,3 1-142,-1 0 1,4-5 0,-2 2 0,3 1-351,0 2 0,-4-1 1,-2 4 95,0 2 0,-3 7 472,2 3 1,-2 0-1,-2 4 1</inkml:trace>
  <inkml:trace contextRef="#ctx0" brushRef="#br0" timeOffset="138574">68 8383 8355,'0'-8'-8,"0"1"1,-2-1 0,0 1 0,-3 0 233,-1-2 1,-2 4 0,-2 0 0,2 1 0,0 0-177,-1 2 1,1 6 0,-1 3 0,2 3-94,-2 1 0,0 5 1,0 4-1,3 4 67,1 2 1,-2 5-1,2-2 1,0 0-23,0 1 0,1-5 1,4 1-1,0-2 21,0-2 0,0-3 0,0-2-1185,0-1-365,0-1 1215,0-9 1,5-6 0,1-6 0</inkml:trace>
  <inkml:trace contextRef="#ctx0" brushRef="#br0" timeOffset="138780">0 7869 11107,'0'-12'3009,"5"11"-3034,-3-3 0,4 14 1,-4-2-1,2 2 1,-1 1-1,-2 0 0,-1 0 1,0 2-1,0 0-4799,0 2 3990,0 0 0,0 1 0,0 2 0</inkml:trace>
  <inkml:trace contextRef="#ctx0" brushRef="#br0" timeOffset="141170">-3130 10328 8355,'5'-11'-1191,"-2"0"678,4 0 353,-4-1 0,5 1 280,-4 0 1,1 5 0,-3 1 80,2 0 0,1 4-33,-1-3 120,-3 3 1,9-1-54,-3-1 0,2 0 0,0-3 378,-2 1 0,-4 0 1149,1 1-1530,-3 3 1,-2-8-1,-3 6-411,-4 0 1,-2 1 236,-1-2 0,0 1 0,0-3-498,0 1 0,0-2 0,-1 2 228,1-1 0,0 3 1,-1-1-1,-2 3 117,-1 1 1,0 1 0,4 3 0,-2 4 0,0 3 61,-2 4 0,-4 2 0,4 7 0,2 1 1,0 2 19,2 1 1,4-3-1,0 1-39,2-2 1,2-3 0,3-1-1,0-3 6,0-1 0,1-1 0,3-5 0,3-2 40,3-5 0,1-1 0,2-2 0,2-2-127,3-1 0,5-5 0,1-7 0,4-3-6,0-3 1,2-5-1,2-2 48,-2 0 1,1-2 0,-5-4-1,-1 1 129,-1-1 0,-2-1 0,-1-1 0,-2-2 0,-4-2 0,-1-1 0,-2 0 0,0 3 548,-2 3-558,-6-6 0,1 12 0,-5-5 0,0 5 208,0 5 1,0 0-1,-1 6 136,-3 1 1,2 2-1,-6 7-263,-1 5 1,3 3 0,0 3 0,1 6-137,3 5 1,0 4-1,2 8 1,0 4 97,0 3 0,2 1 0,0 2-181,2 2 0,3 4 0,-3-1 0,-2 2 32,0 2 0,1-5 0,1-3 0,-1-2 0,-2-2-15,-1 1 0,0-5 0,0-5 0,0-2-49,0-4 1,1-4-1,3 1-147,3-3 0,3-6 1,1-2 11,1-3 0,2-2 0,1-3 0,0-3 184,1-3 1,-6-2 0,4-2 0,-2-2 104,-3-2 1,2 0-1,-4-5 129,-1 1 1,2 0 0,-4-1 0,0 2-55,1 3 0,-4-4 0,3 5 0,-3-2 194,-1 1 0,0 4 0,0-1 329,0 3-629,0 6 0,0 2 0,0 9 0,0 5 13,0 3 1,0 7 0,0-1 0,0 3-25,0 4 0,0-2 0,0 3-2,0 1 1,0-5 0,0 3 0,0-3 0,0-3-163,0-2 1,0-4-1,0 1-389,0-3 1,1-1 214,3 0 1,7-4 0,7-2 0</inkml:trace>
  <inkml:trace contextRef="#ctx0" brushRef="#br0" timeOffset="141344">-2314 9847 8355,'-11'0'-48,"0"-1"1,0-1-1,0-2 1,-1 1-1,1 3 1,1 4-1,3 4-501,3 2 1,3 1 0,2 0 387,3 0 0,2 0 0,5 0 1</inkml:trace>
  <inkml:trace contextRef="#ctx0" brushRef="#br0" timeOffset="141826">-2146 9948 8355,'-11'5'280,"0"-4"-58,-1 3 0,1-2 0,0 1 1,0 2-49,0 1 0,0 1 1,-1 5-1,1-1 0,0 1-48,0 3 0,3-1 0,1 4 0,-1 1-369,2-2 0,1 1 0,5-4 0,0 0-14,0 0 0,0-1 0,0-2 1,2 0 78,1 0 1,5-3 0,5-2-1,3 0 5,2 0 1,1-3-1,3 0 61,0-1 1,-3-2 0,0 0 0,-1 0 0,0 0-69,-4 0 0,-1 0 247,-2 0 0,-5 1 1,-3 1 152,-6 2 0,-4 5 0,-8-2 0,-4 2-47,-2-2 0,-5 3 1,-1-2-1,-2 2 1,-1 1-84,2 0 0,-5 0 1,5-1-1,-1-1-231,3-2 0,0-4 0,3 1 0,1-3-312,1-1 1,5 0-14,1 0 0,3-5 0,1-1 1</inkml:trace>
  <inkml:trace contextRef="#ctx0" brushRef="#br0" timeOffset="142720">-1978 10071 8355,'0'-22'58,"0"4"0,0 2 0,1 1 0,3 0 202,3 2 1,3 0-1,1 3 1,2 1 21,2 2 1,2 1 0,5-2-1,1 3-184,-1 0 1,0 4 0,1-3 0,-1 4-210,0 4 1,-4 2-1,-2 6 1,-1-1-116,0 0 0,0 0 1,-5 2-1,-2 0-53,0 2 0,-6 4 0,2-3 0,-3 1 140,-1 3 0,0-2 0,-1-1 1,-2 0-4,0 1 0,-6-5 1,2 2 192,-3-2 1,-1-2 0,-1 0 0,1 0-1,0-1 163,0-2 0,0-3 0,-1-5 8,1 0 0,5-2 1,2-1-84,3-5 1,1-3 0,1-3 0,3-2-100,3-1 1,5-2 0,3-4 0,3-2-150,3-1 1,2-5 0,0 2 0,2-1 0,1 2 0,-2 0-1,-3 3 1,-2 2 0,-1 2 0,1 2-1535,-1 4 1421,-4 8 1,4-2 0,-5 5-1,2 2-435,-1 1 657,-7 1 0,3 0 0,-4 0 0</inkml:trace>
  <inkml:trace contextRef="#ctx0" brushRef="#br0" timeOffset="142719">-1822 9456 9380,'-18'0'0,"0"0"0,2 0 0,2 0 831,2 0-752,6 5 0,-4 1 1,2 7-1,-2 0 1,-1 3-1,0 3 1,1 3-1,1 5-160,2 1 0,4 6 0,0 4 1,3 1-1,3 0 0,4 1 0,0 2 1,1 1-145,0-2 1,2 2 0,1-3-134,1 0 1,-1-2-1,-1-6 1,-2-1 0,0-2-443,1-2 0,-5-1 698,0-3 1,2-1-1,1 1 1</inkml:trace>
  <inkml:trace contextRef="#ctx0" brushRef="#br0" timeOffset="142721">-1140 9847 8355,'-11'0'1886,"5"0"-1485,-4-5 0,4 3-152,-6-6 0,5 6 1,-1-1-1,0 5 0,-1 4-393,2 4 1,-3 0-1,4 8 1,-2 2-112,1 1 1,0 3 0,-1 1-1,1 1-168,3-1 0,-1 2 0,2-1 0,-1-2 7,2-4 0,1 0 0,1-4 0,0 0 14,0 0 0,5-1 0,1-4 1</inkml:trace>
  <inkml:trace contextRef="#ctx0" brushRef="#br0" timeOffset="142907">-1084 9523 8355,'-11'-5'0,"0"4"0,-1-4-139,1 5 0,4 0-47,-1 0 1,6 5-1,-2 2-342,3 3 1,6 1 344,2 1 0,8-1 0,3 0 1</inkml:trace>
  <inkml:trace contextRef="#ctx0" brushRef="#br0" timeOffset="144118">-670 9355 8355,'-12'-5'0,"1"-1"415,0 0 334,5 1 1,0 6 0,3 3-448,-1 3 1,0 5 0,1 3 0,-1 4-297,2 6 1,-3 5-1,1 6 1,0 3-1,1 2-131,-1 5 1,-4-4 0,4 5-1,-1-1-199,0-4 0,-3 2 1,3-7-1,0-1-49,0-1 0,-2-3 0,2-2 0,0-4 35,0-2 0,-3-3 0,3-1-62,-1-2 1,3-4 243,-5 1 112,1-8 0,-1-7 0,2-7 57,1-3 1,1-3 0,4-2 0,1-3 5,3-3 1,2-3 0,7-1 0,1-1 0,2 0-27,1-1 0,-2 3 0,4-3 1,-1 1 49,0 0 1,1 1 0,-2 5 0,-1 3 170,0 0 0,-1 6 0,-4 5 0,0 0-68,0 0 1,1 3 0,-3 1-124,-1 4 1,-3 6 0,-5 5 0,0 3-14,0 2 0,-1 2 0,-3 5 0,-4 2-48,-1 1 0,-3-3 0,1 3-17,0-1 1,-4-3 0,0 0 0,2-3 36,0-2 1,2-5 0,0 1 55,0-3-87,-1-1 0,7-6 1,5-5-87,7-6 1,4-5 0,4-3 0,5-2-31,4-1 1,1-2 0,4-5 0,-2 1 96,-2 0 0,2-5 0,1 6 1,-2-2 92,-3 0 1,2 3 0,-7 1-1,-1 2 148,-2-2 0,-4 4 366,-3 1 1,-1 4-343,-7 3 1,-2 4 0,-10 8-35,1 4 0,4 2 1,-1 1-1,0 0 1,-1 0 9,1 0 0,0 0 0,3 2-121,-1 2 0,3-3 1,-1 3-1,3-2 1,1-2 16,0 0 1,0 4 0,1 0 0,2-2-95,1 0 0,4-2 1,0 0-1,2 0 0,1-1 1,0-2-1,0-3 1,2-2-330,1 1 1,-1 0 146,2-4 0,1-1 0,-1-3 1,0-2-1,0-2 18,0 1 1,-1-4-1,-2-4 1,-1 1 189,0 2 0,0-1 1,-1-1-1,-1 0 37,-2 0 1,-3-2-1,2 0 1,0-1 81,1 1 1,-5-2-1,2 3 1,-3 1 91,-1 2 0,0 1 0,0-1-63,0 1 0,0 4-217,0-1 1,0 7-1,0 1 86,0 6 0,1 4 1,2 3 7,1 1 0,-1 0 0,-3 5 0,0 1-13,0 1 1,0-3 0,2 0 0,0-2 0,2-2-102,-2-2 0,1 2 0,-1-2 0,3-3-57,1-3 1,-2 1 0,4-3-1,0-1-69,2-2 1,1-2 0,1-3 0,-1-3-50,0-3 1,0-7-1,0-1 1,0-3 163,1-2 0,3 0 0,1-3 0,1-5 133,3-5 1,0-3-1,0-3 1,-2 1 30,2-1 1,0-2 0,0-1 30,-1 1 1,-6-1-1,1 1 1,-5 3 166,-6 4 1,2 7 0,-1 4 0,-1 4-1,-3 5 134,-4 5 0,1 2 0,-4 7 0,-2 3-267,-1 6 1,-5 6 0,0 12 0,2 2-67,0 4 0,3 10 0,2 2 0,0 1 1,1 3-306,1 1 0,1 3 1,5-4 18,0-1 0,0 2 1,0-7-1,0-2-136,0-4 1,0-2-1,0-6 1,0-1-189,0-1 1,0-3 311,0-3 0,5-1 0,1-6 0</inkml:trace>
  <inkml:trace contextRef="#ctx0" brushRef="#br0" timeOffset="145054">90 9668 8612,'-4'-11'910,"0"0"-886,1 5 1,4 1 0,3 5 96,3 0 1,4 0 0,4 0 0,4 0-1,2 0 1,1 0-1,1 0 1,-1 0-1,0 0-263,1 0 1,-2-4 0,-1 0 0,-3 2-133,-1 1 0,-1-3 1,-4 0-1,-1 1 146,-2-2 1,-2 3 0,-4-3 173,2 0 1,0-1 51,-4-5 0,0 4 0,-1 0 145,-3 2 1,1 2 0,-3 4-152,1 3 1,-3 2 0,1 6-65,1 3 1,0 3 0,3 4-1,0 2-16,0 2 0,-2-2 0,2 5 0,0-2 0,2-2-121,1-1 1,-4-2 0,0-1 0,2-2-347,1-4 1,1 1 0,0-1-218,0-1 0,0-7 0,0-2 0</inkml:trace>
  <inkml:trace contextRef="#ctx0" brushRef="#br0" timeOffset="145055">593 9456 9353,'-7'-4'1710,"-1"1"-1526,1-1 1,-5 4 0,1 0-419,0 0 0,4 4 0,0 1 0,1 1 0,1 2 0,0 2 0,3 3 0,1 0-2031,1 2 1828,0 0 1,0-4-1,0 1 1</inkml:trace>
  <inkml:trace contextRef="#ctx0" brushRef="#br0" timeOffset="145056">671 9523 8355,'-11'6'460,"0"-1"590,0-5-724,4 0 0,-2 0-54,1 0 1,-2 5 0,-1 3 0,1 2 8,3 1 1,-3 1-1,3 2 1,1 2-341,2 1 1,0 2-1,0 2 1,1-1-365,2-1 1,5-4 0,1 2-6,1-1 1,5-1 0,5-4 0,2 0 87,2 1 1,1-6 0,2-2 0,2-3-1,1-1 128,-1 0 0,2-1 1,-2-3-1,-2-4 1,-5-2 331,-2-1 1,-1 0 0,-5-1 281,-2-3 1,0 2 0,-4-3-1,-1 1 15,-2 0 0,-6-3 0,-3 2 0,-2-1-220,-1 1 0,-4-2 0,-1 1 0,-1 1-217,-3 0 0,-5 1 0,-1 4 0,1 0-171,2 0 1,1 3 0,3 2-143,0 1 1,5 1 0,-1 4-1,3 0 1,2 2-11,3 1 0,2 0 0,5 4-188,0 2 1,0 6 0,0 2 0</inkml:trace>
  <inkml:trace contextRef="#ctx0" brushRef="#br0" timeOffset="145619">1051 9456 8474,'7'-1'3603,"-4"-3"-3394,-2 3 0,-1-5 111,0 2-533,0 3 0,0 4 1,0 10-24,0 3 1,-1 4 0,-1 6 0,-2 4 86,2 2 1,-1-2-1,1-2 1,-2 1-1,0-2 68,-1 1 1,4-6 0,-4-5 0,1 0-9,1-4 1,-1 0-29,4-2 1,-1-5-44,-3-2 0,3-9 1,-3-5-1,3-4-107,1 0 1,5-3-1,2-2 1,3 0 82,1 0 0,0-6 0,2 3 182,2-2 0,-3-1 1,3 0-1,-1-1 112,1 2 1,-3 0-1,3 2 1,-3-1 143,-1 1 1,4 0 0,0 0 0,-1 4 0,-2 3 60,0 2 0,0 3 1,2 3-1,1 2-52,-2 0 0,0 5 1,-1 0-1,2 6-24,1 4 0,0 3 0,-4 2 0,0 3-83,0 3 0,-5 2 0,-2-1 1,-2 2-272,2 2 1,-3-1 0,2 3 0,-6-1-453,-4-2 0,-3 3 0,-1-2-1020,0-1 679,-5-2 1,-2 0-1,-4-1 1</inkml:trace>
  <inkml:trace contextRef="#ctx0" brushRef="#br0" timeOffset="145831">1655 9523 10768,'-11'0'1752,"5"0"1,-1-4-926,4 1-662,1-1 0,-4 5 0,3 3-1042,-5 3 1,2 0-1,-2 0-2664,0 2 2618,-2 1 1,-1 1-1,-1 0 1</inkml:trace>
  <inkml:trace contextRef="#ctx0" brushRef="#br0" timeOffset="289614">-3432 12508 8685,'-6'-5'0,"4"-1"0,4 0 0,6 2 0,1 1 0,4 1 807,2-2 0,2 1-689,6 3 0,4 0 0,1 0 0,2 0 0,0 0 0,2 0 0,3 0-68,2 0 1,-3 0 0,-4 1 0,0 1 0,-1 2-188,1-2 0,-5 1 1,2-1-1,-1 2-33,1-1 0,-1-2 0,-4-1 1,-1 0-284,-2 0 0,2 0 0,-2 0 0,0 0-199,0 0 0,2 0 0,-3 0 1</inkml:trace>
  <inkml:trace contextRef="#ctx0" brushRef="#br0" timeOffset="289336">-3353 12251 8355,'-7'-1'18,"4"-3"233,1 3 0,4-4 0,1 5 0,5 0 31,2 0 0,1 0 0,1 0-228,3 0 0,3 0 0,4 0 0,2 0-26,2 0 0,-1 0 0,4 0 0,4 0 0,1 0-33,4 0 1,0 0 0,-2 0 0,3 0-85,0 0 1,-6 0 0,0 0 0,-2 0-373,-2 0 0,-3 0 1,-6 0-1,-3 0-113,-1 0 1,-4 0-1,-6 1-337,-1 3 911,-1 2 0,-9 5 0,-2 0 0</inkml:trace>
  <inkml:trace contextRef="#ctx0" brushRef="#br0" timeOffset="290011">-2817 12262 10291,'-16'-1'0,"4"-2"0,4-2 0,3-1 301,3-2 1,2 3 0,3 1 0,6 1 0,4 1 0,1-2 0,0 2-542,-1 0 0,3 2 1,1 0 100,0 0 0,5 0 1,-4 0-1,3 0-101,2 0 0,-5 4 0,1 1 0,1 1 0,1 3 24,1 1 0,-3 0 1,-2 0-1,-1 0 133,-2 2 0,2 2 0,-2-3 1,-3 1 6,-2 3 1,-5-2 0,2 2 0,-1-2 82,-3 2 0,-1-2 1,-2 3-1,-2-1 37,-5 0 1,-6 3 0,-2-3 0,-1-1-55,-3-2 1,-1-1 0,-2 1-1,1-1-109,0 0 1,-1 0 0,1-1-65,0-2 0,1 0 0,2-4 1,4 0-58,3 1 0,0-4 1,1 3-28,0-3 1,0-1-1,0 0 1</inkml:trace>
  <inkml:trace contextRef="#ctx0" brushRef="#br0" timeOffset="290594">-1565 12027 8355,'-11'-5'-191,"0"0"-61,0-2 406,5 2 208,-4 0 1,5 3 571,-3-6-303,-2 6-744,9-3-555,-4 5-313,5 0 1092,-5 0-71,-1 0 1,-2 0-39,1 0 1,4 1-88,0 3 0,0-3-7,0 3 4,1-3 186,-3-1-1625,5 0 1207,0 5 1,5-4-1,2 4 1</inkml:trace>
  <inkml:trace contextRef="#ctx0" brushRef="#br0" timeOffset="296437">-1520 11848 8355,'-11'-11'273,"0"0"-292,4 5 1,2-4 0,5 3 878,0-3 1,0 2-258,0 1 1,2 3 0,1-2-612,5 1 1,2 1 0,2 4 0,3 0-306,4 0 1,3 5 0,4 1 0,4 2 78,2-1 0,2 4 0,1 4-44,2-1 1,0 2 0,5 0 0,2 2 0,-2 0-70,2 0 1,-5 3 0,1-3 271,-1 3 0,-7 2 0,-7 0 0,-7 2 0,-5 1-46,-4-1 1,-8 3-1,-2-2 1,-9-2 243,-8 0 0,-8-2 1,-4 1-1,-2-2 155,-2-2 0,-4-2 0,-2-3 0,-1 0-206,0 0 0,1-5 0,-1-3 0,4-1-368,2-3 0,7 0 1,2-2-1,2 0-159,2 0 0,4-10 0,2-3 1</inkml:trace>
  <inkml:trace contextRef="#ctx0" brushRef="#br0" timeOffset="292452">-1475 12005 8773,'0'-19'0,"0"2"0,0 0 0,0 0 376,0 1 0,0 0 1,0 2-1,0 0 1,0 0 1075,0 1-1020,0 2-518,0 5 1,-2 7 0,0 9 0,-2 6-1,2 4 4,1 4 1,1 6 0,0 1-1,0 2-280,0 1 0,1 2 1,1-6-1,3 1 47,1-1 0,2-3 1,2-5-1,-1-1 1,-2-2-444,2-4 0,1-3 0,1-1 0</inkml:trace>
  <inkml:trace contextRef="#ctx0" brushRef="#br0" timeOffset="296438">-715 12106 8355,'-15'7'225,"0"1"-15,-5-1-251,8-1 0,-8 4 128,5-2 1,0 0-1,4 1 1,0-2 573,0 2 1,1-3-551,2 2 1,2-6 0,5 2 0,1-3 0,6-1 0,8-1 0,7-2 0,6-1-321,5-3 0,6-4 0,8-4-39,-2 2 1,2 0 0,-8 2 0,-2 0-1,-2 0 0,-5-1 0,-3 2 1,-4 2 215,-3 0 0,-4 1 0,-6-4 0,-3 0 0,-1-1 0,-4 2 0,-5 2 0,-7 1 0,-6 1 0,-6 1 0,-1 0 0,-4 3 0,-2 1 0,-3 1 0,-2 1 1217,3 3-1077,-7 2 0,14 1 1,-4 1-5,4 0 0,2 4 1,2 1-1,4 3 103,6 2 0,1-3 1,6 3-1,2 2-99,0 1 0,4 0 0,1-1 0,6-2-76,5-2 0,4-1 1,8-4-1,4 0-33,2 0 0,7-3 0,3-2 0,3-1-113,0-3 0,6-4 0,-7-3 1,2-2-225,0-6 0,-5 1 1,-1-7-1,-2-1 170,-1-1 1,-6-3-1,-3 0 166,-1-2 1,-2-6 0,-5 3 0,-4-2 0,-2 0-18,-4 1 0,-3 0 1,1-2-1,-4 1 295,-3 1 1,-6 5 0,-3-1 0,-2 3-50,-1 5 1,-4 2 0,-1 6-1,0 2 63,0 5 1,-3 1 0,3 2 0,-1 2-113,-3 1 0,4 5 1,0 7-1,1 3-248,0 3 0,1 7 0,5 3 0,3 5-192,1 5 1,1-1 0,4 1 0,0 0-161,0-2 1,5 4 0,3-6 50,2-1 0,1-5 0,0-3 1,2 0-1,0-3-494,2-2 374,5-5 0,-3 3 0,6-4 1</inkml:trace>
  <inkml:trace contextRef="#ctx0" brushRef="#br0" timeOffset="296439">-223 12094 8355,'-24'-11'0,"3"0"1220,10 0-1010,5 5 0,2 1 0,9 6 1,5 3-1,6 2 13,5 0 0,-1 4 0,7-3 1,1 3-1,0 0-234,1-2 1,7 2 0,-4-4 0,2 0-142,0-2 0,-6-2 0,5 1 1,-2 1 28,-2-2 0,-2-1 0,-4-1 0,-2-1 64,-3-3 0,2 3 0,-5-4 0,-1 1 0,-3-1 0,-2 0 1,-3-1-1,-1 0 168,-3-3-84,0-1 1,-2-1 0,-2 0-1,-1 1 1,-4 1 10,1 2 0,-4 4 1,4-1-1,-1 0 101,-1 0 1,4 0-162,-3 4 1,3 5 0,-2 3 0,1 3-47,3 4 0,2-1 1,2 4-1,3 2 127,1 1 0,2 0 1,3-1-1,0-2-36,0-2 0,2 2 0,0-3 0,4-1-11,0-2 1,2-4-1,3-2 1,0-1-2,1-3 1,0 0 0,2-2-93,1 0 1,4 0 0,-3-2 0,1-1 0,-1-5-7,-2-2 0,-3-2 1,-3-2-25,-4-1 0,0-5 0,-3 2 0,-2-2 0,-1 0 123,-3 1 1,-1 1 0,-5-5 0,0 1 40,0 0 0,-5 4 0,-3 2 0,-3 2 124,-4 3 1,3-2 0,-3 6 0,1 1 32,-1 3 0,3 1 0,-3 4 1,3 1-110,0 5 1,3 2-1,0 1 1,3 0-123,1 0 1,1 4 0,4 1 101,0 2 0,0-5 0,1 3 0,3-1 0,3 0-1,3-1 1,6-2 0,2-2-1,0-1-107,1-2 0,-1-3 0,1 2 0,0-1-151,1-2 1,0-2 0,-2-1-1,-1 0-55,-1 0 0,-4 0 0,3-1 0,-3-2-27,0 0 0,-5-6 1,1 1 203,0-2 1,-2-1 0,1 0 199,-2 0 0,-2 4 0,-3-1 20,0-1 1,0-1 122,0-1 0,0 4-86,0-1-249,0 6 0,5 1 0,3 7 1,2 3-1,1 3 129,0 0 0,0 6 0,0-1 0,1 2-76,-1-1 1,0 1 0,0 2 0,0-2-40,0-4 0,1 1 0,-2-1 0,-2-2-153,0 0 0,-1-3 0,4-2 1,1-1-243,-1-2 1,4-2 0,1-3 0,1 0 44,3 0 0,1-5-146,2-2 1,9-8-1,3-2 1</inkml:trace>
  <inkml:trace contextRef="#ctx0" brushRef="#br0" timeOffset="296440">1376 12005 8355,'-18'0'535,"-2"0"-214,5 0-85,-5 0 1,8 4 0,-2 1-1,4 0 22,3 0 1,0 3 0,-3 0 143,2 2 0,3 1 0,5 0-293,0 0 0,0 0 0,0 1 0,1 0 0,3 2 138,4 1 1,2 1 0,2-3-399,3 2 0,-3 0 1,3-4-1,-2 2 1,-2 0-264,0 2 1,-4 0 0,0-4-126,-2 1 0,2-5 601,-3 1 1,0-7 0,-4-1 74,0-6 0,0-4 0,0-2 0,0 0 37,0-3 1,3-2 0,1-6-1,0 1-110,1 0 1,1-1-1,5 1 1,0 0 43,0-1 0,-1 2 1,-1 1-159,-1 2 1,-2 4 0,2 0 0,-1 4-56,-2 3 1,0 4-77,-2 0 0,2 3 0,3 5 1,-3 5 120,0 3 1,-4 6 0,4-3-1,-1 1 27,-1 3 1,2 1 0,-2 2 0,0-2 59,0-2 0,-2 2 0,0-4 0,2 0 107,1-2 0,1-2 0,-3-2-103,2 0 0,1-1 80,-1-2 1,2-4-1,5-4-89,0 0 0,0-4 0,0-4 0,1-2-138,-1-1 1,0 0 0,0-2 0,0 0 19,1-2 1,-1-5-1,-1 2 1,-2 1 44,0 2 1,-1-1-1,4 1 1,-1 1 3,-2 2 1,2 1 298,-3 0-193,-2 0 0,4 6-49,-5 5 0,1 5 0,-3 6 52,2 0 1,1 1 0,-3 3 0,3 3 0,0 0-35,0 1 1,3-1-1,-3 4 1,0-3 98,0 0 0,3-5 0,-2 1 0,2-3-162,-1-1 0,1 0 1,3 1-1,0-2-221,0-3 0,4-1 1,0-3-1,-1 0 15,-2 0 1,3-2 0,0-2-1,0-2 102,1 0 0,-3-10 0,1 2 0,0-1 135,1-1 0,-3-2 1,2-1-1,-4 0 154,-3 0 1,1-3 0,2 4 29,-3 2 0,2 0 0,-5 2 0,-2 0 0,1 0 361,0 0 185,-1-1-701,3 6 1,-5 2 0,0 8 0,0 5 78,0 5 0,0-1 0,0 6 0,0-1-29,0 0 0,0 3 0,0-2 0,0 1-48,0-2 0,1 0 0,1-5 1,3 2-252,2-1 1,-4-2 0,5-2 0,0-1-512,2-2 0,2-4 0,0 0-288,3-1 1,2-2 0,6 0 0</inkml:trace>
  <inkml:trace contextRef="#ctx0" brushRef="#br0" timeOffset="296441">2527 11927 8355,'-11'-11'1001,"0"1"-592,-1 2 0,1-1 1,0 6 507,0 0-1376,0-3 0,1 10-161,2-1 0,5 7 1,6 4-1,5 1 27,2-1 1,11 3-1,2 0 1</inkml:trace>
  <inkml:trace contextRef="#ctx0" brushRef="#br0" timeOffset="296442">2650 12072 8355,'-17'0'0,"-3"0"300,5 0 1,-4 1-1,4 2-219,2 1 0,0 0 1,1 0 547,-3 4 0,6-2 0,-2 1 1,2 2-1,2 1-222,-1 1 0,6 4 0,-2 0 1,3-1-231,1-2 0,1 3 0,3 0-187,3-1 0,0-2 0,0-1 0,2 0 0,1-1-99,1-2 1,-4 0-1,1-4 1,0 0-456,2 1 0,2-4 1,0 2-1,2-6 101,1-4 1,3-3 0,-2-3 0,2 0 196,2-2 0,-1-5 0,1 1 0,-2-2 255,-2-1 1,0 1 0,-2 1-1,1 1 73,-2-1 0,-4 4 0,-3 1 436,-1 3 1,3 1-172,-5-1 1,0 6-106,-7 2 1,-1 4 0,-2 4 0,2 5 0,1 3-85,0 3 0,-3 5 0,3-1 0,2 1 36,0-2 1,2 3-1,2-3 1,1 0-55,5 1 1,2-4-1,1 2 1,1-1-80,3-2 0,3-2 1,5 0-1,2-2-160,1-3 1,9 2 0,-2-6 0,2 0-143,0-2 1,2-1-1,2 0-67,1 0 1,-4-5 0,0-2-1,-4-4 1,-4-3-35,0-1 1,-2-1 0,-5 2 463,-2-1 0,-3-5 0,-6 2 0,-2-3 0,-1 0-33,-2 2 0,-3-1 0,-6 5 0,-3 1 83,-3 2 0,-7 2 0,-5 3 51,-2 3 0,-7 3 0,1 2 0,-3 3 1,1 3-116,2 3 0,0 2 0,7 2 0,2 1 16,0-1 1,5 2-1,2-1-133,5-2 0,4 0 1,5-2-1,0 0 41,0 0 1,6-1 0,6-2 0,6-3 0,6-2-2,2 1 1,9 0 0,-2-4-249,2 0 0,0-1 0,-2-2 0,1-2 0,-2-1 71,-2-3 0,1 3 0,-5-1 1,-1-2 137,-1-1 1,-6-1 0,0 0 452,-2-1-15,-1 1 1,-10 6 0,-5 5-133,-7 7 1,-3 4 0,-1 4 0,0 5-308,0 4 0,3 2-20,1 8 0,5-3 0,-2 8 0,3-1 0,2 4 0,1 3-84,2 0 1,8 4 0,0-6-93,0-1 1,2-1 0,-1 1 0,2-1-1,0 0 62,1-1 1,-5-3 0,2-6 0,-4-2 83,-1-2 1,-3-2 0,-1-6 0,-3-5 130,-1-1 0,-1-7 0,-3-2 0,-4-3 143,-6-1 0,-5 0 1,-7-1-1,-4-3-119,-2-3 1,-5-8 0,-2-4-404,0-2 1,-1-3-1,-1 0 1,4-4 58,2 0 0,6 2 0,4-3 0,5 0 0,6 2-50,1 0 0,7-1 0,2 4 1,3-3-1299,1 3 1402,5 0 1,1 2 0,5-1 0</inkml:trace>
  <inkml:trace contextRef="#ctx0" brushRef="#br0" timeOffset="297849">4271 11927 8355,'-30'-23'0,"2"2"0,0 3-83,7 1 0,1 6 0,5 0 1140,2 0 0,0 5-533,2 2 1,5 4-521,2 4 0,7 2 1,3 6-17,4 3 1,-1-2-1,7 3 1,0-1-131,2 0 0,5 0 1,3-4-1,4 0 1,3-1-1,5-1 1,3-3-1,3-1 0,3-3 1,2-1-1,-2-1 1,-1-1-1491,-1-3 1581,0 3 1,-5-9 0,-1 3 0,-3-3 8,-4-1 1,-6 0 0,-1-1 0,-5 1 241,-5 0 0,-3-1 0,-2-2 1,-2-1-151,-4 1 0,-3-2 1,-2 1 209,-3 2 0,-2-4 0,-6 3 1,0 0-59,-3 1 1,3 6 0,-4 1 0,1 1-186,0 2 1,0 2-1,4 1 1,-2 0-1,1 1-38,1 3 0,-3 4 0,7 6 1,-2 5-7,1 2 0,2 7 0,4 1 0,-2 4-26,1 0 1,2 2 0,1 1 0,1 1-6,3-1 1,-1-2 0,3-3 0,0-3-60,0 0 1,2-2 0,4-5 0,2-2 65,1-4 0,1-4 0,-2-3 0,2-1 10,1-2 1,2-2 0,3-3-87,0 0 0,-3-5 0,0-2 1,1-3 30,1-1 0,-3-4 0,0-1 0,-2 0 95,-2-1 1,-1-2-1,0 0 1,-1-2-1,-2 0 4,0 2 0,-5-1 0,-1 5 1,-2 2 161,2 0 1,-3 2 11,3 0 1,-4 1-161,-4 2 1,3 5 0,-3 6 0,3 5-1,1 2 1,0 2 0,0 2 0,0 2 0,0 1-1,0 3 121,0 1-23,0 2 1,1-2 0,2-1 0,2-3 0,1-1-109,2-2 0,1-2 0,0 0 1,-2-2-21,2-3 0,5 2 0,2-6 0,0 0-54,0-2 1,4-1-1,-1 0 1,2-1-64,1-3 0,0-2 0,1-5 0,-2 0 93,-2-1 1,-2-3 0,-5-1 0,1-1 81,-3-3 0,-3-1 0,1-1 0,-5-1 66,-1 1 1,-2 0-1,0 0 1,0 3 79,0 0 0,-5 5 0,-3-1-113,-2 3 0,3 2 0,-1 3 0,-2 3 1,-2 3-34,-3 1 1,0 1 0,4 3 0,0 4-39,0 6 0,3 3 1,2 6-1,0 0-30,0 3 1,3 2 0,1 3-1,3-3-49,3 0 1,5-2-1,3-4 1,5 0-132,4 1 1,3-6 0,2-2 0,4-3-466,2 0 0,6-5 0,5-1 259,4-1 0,-1-1 0,4-4 1</inkml:trace>
  <inkml:trace contextRef="#ctx0" brushRef="#br0" timeOffset="296869">4360 12005 8355,'8'-19'137,"-1"1"-25,-4 4 1,7-6-1,-4 5 1,1 0 0,0 0-1,-1 1 432,0 0 1,-3 1-1,2 2 1,-2 0 77,1 0 0,0 3-546,-4 1 0,0 6 0,0 1 1,0 7-302,0 7 0,0 3 1,0 7-1,0 2-132,0 4 0,0 6 1,0 2-1,1 0 26,3-4 0,2 2 0,5-6 0,-1 1-267,-3-1 0,7-4 1,-3-6-1,2-4 318,-1-3 0,-1 0 0,1-7 1</inkml:trace>
  <inkml:trace contextRef="#ctx0" brushRef="#br0" timeOffset="298105">6540 11703 8727,'-22'-11'0,"0"0"0,-1 0 1275,1-1-986,5 6 0,-1-2 1,5 4 126,-2 1 1,0 2 0,5 2-300,2 3 1,0 3 0,4 8 0,2 4-146,0 2 1,2 3 0,0 2 0,2 5 0,0 4-86,2 2 0,4 1 1,0-2-1,3 2-248,4-2 1,-3-1-1,3-2 1,-2-1-747,-2-2 1,4-3-1,1-4 730,1-1 0,2-4 0,3-2 0</inkml:trace>
  <inkml:trace contextRef="#ctx0" brushRef="#br0" timeOffset="299438">6909 11960 8928,'-10'-5'0,"2"-2"1418,0-3-1296,1-1 0,-1 5 1,1 2-1,-2 3 1,-1 1-1,-1 2 1,1 4 95,3 5 0,-3 7 0,2-2 1,-2 1-300,-1 3 1,5 5 0,2 1-1,3-1-239,1-1 1,0-3 0,1-1-25,3-2 1,2-4-1,7 1 1,0-3-1,3-1-501,2 1 220,1-6 0,8 4 0,1-4 1</inkml:trace>
  <inkml:trace contextRef="#ctx0" brushRef="#br0" timeOffset="299439">6898 11815 8294,'-17'-8'-62,"2"1"1,6 0 194,2-5 0,4 5 0,1 1 0,4 1-17,6 2 1,7 6 0,3 2-947,3 1 0,7 1 0,0 5 1</inkml:trace>
  <inkml:trace contextRef="#ctx0" brushRef="#br0" timeOffset="299440">7234 11848 8355,'-12'7'0,"1"-2"0,-4-2 0,0 1 0,2 1 0,4-2 539,2 0 0,-1 6 0,-3 0 0,1 3 0,1 3-49,2-1 0,4 2 0,0 0 0,1 1-325,2 3 1,0 1 0,0 2 0,0-2-374,0-3 1,4 2 0,1-5-1,0-1-242,0-2 0,3-1 1,-3 1-371,1-1 1,1-1 596,4-3 0,-3-2 0,-2-6 1,-1-3 121,-3-3 1,0-4 0,-1-3 102,3-1 1,-3-5 0,3 2-1,-2-4 91,2 0 0,-2 0 0,5-1 1,-1 1-1,-1 0 32,0-1 0,2 1 0,-2 1 0,0 2 0,1 4 1,-1 3-1,1 2 524,1 2-629,0 3 1,4 7-1,-1 1 1,-1 6-43,-2 5 1,1-1 0,3 6 0,0 1-7,0 1 0,-3 5 1,-2 0-1,0-1 40,1-1 1,-4-2 0,3-1-118,-1-2 1,0 1 0,-2-5 0,1-2 0,-2 0-196,-1-2 1,3-4 226,0 1 1,4-6-3,0 2 0,2-4 0,1-4 0,0-3 54,0-3 0,1-1 1,-1-1-1,0 1 1,0-1-1,0-2 1,0-1-1,1 0 0,-1 1 123,0-1 1,4-4-1,-1 4-118,-4 1 1,1-2-1,-4 1 152,3 2 0,-2-3 1,-2 1-1,0 2 27,0 5 0,-3-2 0,2 3-72,0 1-94,-4 1 1,4 10-1,-4 3 1,2 2 37,0 1 1,1 5 0,-4 3 0,0 2-6,0 1 0,4 0 0,-1 1 1,0-2-62,-2-3 0,0 4 0,2-5 1,1 2-197,-2-1 1,1-4 0,-1 1 0,3-3-333,1-1 1,-2 1 0,5-2 48,3-3 0,-1 3 0,5-4 1</inkml:trace>
  <inkml:trace contextRef="#ctx0" brushRef="#br0" timeOffset="299441">8083 12050 8355,'-3'-11'0,"-2"-1"356,-2 1 0,0 1 1,-4 2-1,0 1 1,-1 2-1,1 4 1,1 4-1,2 5 1,0 5-1,1 3 497,0 1 0,-2-2-909,1 4 0,3-1 1,1 5-1,2-1 0,-1-1-604,0-2 1,-1 1 0,4-5 0,0-2-97,0 0 1,5-2 0,2-1 0,3-3 266,1-3 1,1-3-1,-1-1 1</inkml:trace>
  <inkml:trace contextRef="#ctx0" brushRef="#br0" timeOffset="300990">8117 12050 8355,'-11'-4'-205,"-1"0"103,1 2 1079,5-4-471,1 4 1,6-3 0,4 5 0,6 2-254,7 1 1,5-1-1,6 1 1,5-1-239,0-2 1,5 0 0,-1 0 0,1 0 0,-1 0-124,-2 0 1,-1 0-1,-3-2 1,-2 0-257,-4-2 0,0-5 0,-2 2 0,-4-3 130,-3-1 0,-2 0 0,-5-1 0,-2 1 154,-5 0 1,-1 0 0,-2 0 0,-2 0 60,-1-1 0,-5 2 0,-7 3 0,-3 2 216,-3 0 0,-2 4 0,0-3 1,-2 3 149,-1 1 1,0 5 0,4 2-216,4 3 1,-2 1 0,5 1 0,3 0-73,3 3 0,0-3 0,5 3 0,2-1 0,1 0 12,1 0 1,6 5 0,4-4 0,5 0-160,2 1 0,1-4 0,1 3 0,0-2-301,1-2 1,0 0 0,0 0 0,-3 0 65,-1 1 0,-1-5 0,-4 1 1,1-1 270,-1-1 1,-6 4-1,-5-4 1,-8 1-1,-7-4 1,-6-1-1,-6-2 1,-4-2 0,-4 0-1,0-3 282,0-1 0,2 2 0,1-2 0,2 0-453,4-1 1,3 4 0,5-5 0,3 1 0,4-1-739,3 1 630,3-1 0,5-3 0,0 0 1</inkml:trace>
  <inkml:trace contextRef="#ctx0" brushRef="#br0" timeOffset="300989">8441 11547 8355,'-11'11'0,"0"-4"-72,-1 1 0,1-6 183,0 2 1,-4 2 0,0 2 0,0 0 131,-1 0 0,3 5 0,-5 0 1,2 3-47,2 4 0,2 2 0,2 4 1,1 3 21,2-1 1,4 8 0,0-3 0,1 0-283,2 2 1,0-8-1,0 7 1,0-3-448,0-2 1,0-2 0,0-5-1,0 1-488,0-1 1,0-1 676,0-2 1,0-3-1,0-5 1</inkml:trace>
  <inkml:trace contextRef="#ctx0" brushRef="#br0" timeOffset="300988">8273 11524 8498,'0'-17'0,"-1"2"0,-1 3 619,-2 0-197,0 1-389,4 0 0,-1 5 0,-2 1 0,0 2-358,0 3 1,2 3-1,1 8 1,1 0-519,3 0 0,2-1 604,5-2 1,10 2 0,3-4 0</inkml:trace>
  <inkml:trace contextRef="#ctx0" brushRef="#br0" timeOffset="300991">9235 11983 8355,'-4'-12'260,"0"1"-23,-4 5 0,5-3 0,-4 6 0,-2 0 281,-1 2 0,-1-3 1,0 0-1,-2 2-360,-2 1 0,2 4 0,-5 2 0,2 2-319,2 1 0,6 2 0,2 1 0,1 1-71,2-1 1,2-4-1,3 1 1,6 0 22,7 2 0,5-2 0,3-2 0,2 0 39,1 0 1,4 1 0,-3 0 4,2-3 0,-8-3 0,1-1 0,-2 0 173,-2 0 0,-3-1 0,-8-3 1,-3-3 124,-3-3 1,-6-6 0,-4-3 0,-4-1-46,-6 1 1,-6-2 0,-1 3-1,0-3 6,-1-2 0,3 5 0,-3-1 0,1 0 17,0 2 1,-1 1-1,5 5 1,1-1 35,2 1 0,3 0 0,5 0-143,0 0 0,6 3 0,5 2 0,7 1-114,7 3 1,10-3 0,9 1 0,6 1 85,0 2 0,7 1 1,-2-1-199,2-3 1,-3 3 0,4-4-1,-3 0 1,-4-1 105,-2 0 1,4-8-1,-2 1 1,0-1 95,-3-3 0,-3-2 0,-4 1 0,-6 0-9,-4-1 1,-4 2 0,-6-3-1,-2 2 99,-4 2 0,-3 1 1,-2 4 38,-3 0 1,-4 5 0,-7 2 0,-4 3-1,-5 1-87,-2 0 0,-4 6 0,3 5 1,-2 8-26,-2 6 1,3 4 0,-1 9-8,2 3 0,-1 3 0,5 5 0,-1 4 5,3 6 0,5 1 0,0 5 0,2-2 81,4 2 0,6-3 0,1-1 1,1-3-1,2-4-87,0-3 1,2 0 0,1-5 0,4-4-311,-1-2 0,4-4 0,-3-5 0,3-3-293,1-1 1,-3-4 238,-1-5 0,1 1 0,3 3 0</inkml:trace>
  <inkml:trace contextRef="#ctx0" brushRef="#br0" timeOffset="305818">9302 12094 8356,'0'-11'117,"0"0"0,5 1 0,4 3 0,3 3 0,5 3 0,3 1 823,4 0-1156,6 0 0,-2 0 1,6 0-1,1 1 1,1 3-582,1 3 1,5-2-1,-2 0 1</inkml:trace>
  <inkml:trace contextRef="#ctx0" brushRef="#br0" timeOffset="305819">10017 11904 8355,'-6'-5'273,"-4"-1"0,5-1 0,-3 1 229,0 1 0,1 1-303,-5 4 1,6 1 0,1 4 0,2 5-19,-1 4 0,-1 6 0,2-1 0,0 5-140,0 2 0,2 5 1,1-1-317,0 2 1,4-3 0,-1-2-1,0-2-99,-2-3 0,3 2 1,1-9-1,0-1 0,1-3-455,0-4 255,-3-2 0,7-5 0,-4 0 1</inkml:trace>
  <inkml:trace contextRef="#ctx0" brushRef="#br0" timeOffset="305820">10096 11703 8355,'-8'-10'0,"1"3"251,-1-3-221,-3 9 0,5 1 1,2 8-1,3 5-238,1 2 1,0 1 0,0-3-1,0 4-333,0 0 0,5 2 0,1 3 1</inkml:trace>
  <inkml:trace contextRef="#ctx0" brushRef="#br0" timeOffset="305821">10286 11983 8355,'-12'0'-8,"1"0"0,0 0 0,0 0 1,0 0 460,0 0 0,3 5 1,1 3-159,-2 6 1,3-2 0,0 5 0,1-3 85,2 1 1,-2 4 0,1-3 0,2 2-427,1 1 0,1-2 0,0-3 0,0-1-446,0-2 1,0 0 113,0 0 1,0-6-133,0-5 1,0-5 0,1-6 113,3 0 1,2-4 0,5-1 0,1-1 307,3-3 1,3 2 0,4 0 0,0-2 0,2-1 215,2-2 0,-6 5 0,1-1 0,-3 0 109,-5 2 1,-2 1-1,-2 5 1,-3 0 477,-1-1 0,-1 1-214,-4 0 0,0 6-414,0 5 0,0 5 0,-1 7 0,-2 3-155,0 4 1,-2 2 0,2 1 0,-1 2 48,2 2 0,-3-2 0,1 3-54,2 0 0,0-4 0,2 0 0,2-3-94,1 0 1,0-4 0,4-1 0,2-2 0,1-2-387,1 0 0,0-1 0,2-3 0,0-3 94,2-3 1,5-1-1,-2 0 1</inkml:trace>
  <inkml:trace contextRef="#ctx0" brushRef="#br0" timeOffset="305823">10733 11949 8355,'-11'-5'0,"-1"-2"-306,1 2 2174,5-5-1439,1 4 0,14-1 0,4 4 0,6 1-87,5 2 0,6 2 1,-1 0-384,4 2 1,0 3-1,1-2 1,-2 0-1,-1 0-141,-1-2 0,-2 2 1,3-2-1,-2 0-49,-2-2 0,-2-1 0,-6-1 0,-4-2 84,-3 0 1,-2-6 0,-2 1 0,-5-1 30,-1-3 1,-2 1-1,-2 0 1,-3 0-38,-6 0 0,-1 3 0,-8 1 0,-2-1 35,-3 2 0,-5 1 0,3 4 0,-1-2 132,1 0 1,-3 0-1,4 6 162,1 0 1,2 6 0,0-1 0,2 3-13,2 4 0,3-2 1,6 6-1,3 1 1,3 1 103,3 1 0,2 1 0,3-1 0,5 0-258,4 1 1,5-2-1,4-1 1,0-2-663,1 2 0,4-2 0,3-1 0,2-1-103,2-2 0,-1-2 0,1-1 1</inkml:trace>
  <inkml:trace contextRef="#ctx0" brushRef="#br0" timeOffset="305822">10845 11603 8355,'-7'-23'0,"-1"6"0,4 2 265,2 2 221,0 7-359,2 1 1,-1 19 0,-1 5 0,-2 5 0,1 6 0,2 4 0,0 2-144,-3 2 0,3-2 0,-3 4 0,3-1-226,1-3 1,-4 1 0,0-2 0,2-3-259,1 0 1,1-4-1,0-2 1,0-3 189,0 0 0,0-1 0,0 0 0</inkml:trace>
  <inkml:trace contextRef="#ctx0" brushRef="#br0" timeOffset="305824">11560 11983 8355,'0'-18'88,"0"-3"1,0 5-1,0-3 614,0 4 1,0 3 0,0 1 1107,0 0-1681,0 4 1,-1 2 0,-3 7 0,-3 0-134,-3 2 1,-3 5 0,0-2 0,-3 3-1,-2 2-351,-2 3 0,3-2 0,-1 2-77,2-3 1,1-1 0,4 0 110,0 1 0,5-1 0,2 0 1,3 0 34,1 0 0,1-1 1,3-1 416,3-2 1,4-4 0,3 1 0,1-3-161,-1-1 1,3 0 0,2 0-1,2 0-39,1 0 0,-1 0 0,-1-1 0,-2-2 67,-2-1 0,-1 1 0,-3 1 0,2 0-58,1-2 0,0 1 693,-4 3-417,0 0 1,-5 6 0,-2 5-182,-3 6 1,-6 6 0,-4 3 0,-3 4-46,-3 2 0,-1 6 0,1 3 0,-4 3 1,-2 1-56,-1-1 0,0 5 0,-1-1 0,2-1-210,2-1 0,0-6 0,2-4 0,1-5 139,0-5 0,-2-7 1,3-4-1,1-4 29,2-4 1,-3-2 0,0-6-1,0-4 219,-1-6 0,3-1 0,-2-7 1,3-2 97,1-4 1,5-2-1,2-4 1,3 1-344,1-1 1,5-2 0,3-1-37,6-4 1,7 4 0,6-5-1,3 2 80,5 0 0,-4-2 0,5 3 0,0-1 0,-1 1 206,0 1 1,-3 1 0,-1 2-1,-2 1 32,-2 1 0,3 7 0,-4-1 0,-1 5 160,-2 3 1,-2 3-1,-2 5 1,-3 4-140,0 3 0,-3 1 0,2 3 0,-3 3-129,-1 5 1,-3 8 0,-1-1 0,1 3-33,-2 2 1,-1 3-1,-5-1 1,0-2-64,0 1 0,0-9 1,0 5 85,0-3 1,0-4-1,0 1 233,0-1 0,1-7 0,3-2 6,3-3 1,-1-1-1,2-1-217,0-3 0,2-2 0,2-5 1,-2-2-269,-3-2 1,3 2 0,-3-5 0,5 1 27,2 0 0,-1 2 0,2-4 0,-2 0 29,2 2 1,-2-3 0,0 4-1,-3 0 193,-2 0 0,-2 1 1,3 4-1,-3-1-22,-1 1 1,2 4 66,-3-1 1,1 6-1,-1-2-111,3 3 0,-1 6 0,1 3 0,-1 5 0,-1 3 7,0 1 0,4-2 0,-3 4 0,1 1 6,1 1 1,-5-2-1,5-2 1,-1-1 40,-1-2 0,4-3 0,-2-2 0,2-3-46,1-1 1,1-1 0,2-4 0,1 0-47,-1 0 0,3-4 0,2-1 0,1-1-25,-2-3 1,2-2 0,-4-3 0,2-1 33,1 2 1,1-4 0,0 1 40,-1-1 1,-4 0 0,2-3-1,-2 1 122,-5-1 0,0 3 0,-6-1 1,-2 2-1,-1 3 101,-1 0 0,0 2 0,-1 1 0,-3 1-98,-3 2 1,-3 4 0,-1 0 0,-2 1-99,-2 2 0,2 9 0,-5 2 0,1 3-59,0 2 1,3-2 0,-1 4 0,3 2 20,0 1 1,5-2 0,1 0 0,1 1-1,2-1 5,2 0 1,1 1 0,0-5 87,0-2 1,1 0-18,3-2 1,2-3 0,5-2-1,1-1-43,-1-3 1,0-1 0,0-1 0,0-1 0,1-1-21,-1-2 1,1-5-1,2 2 1,1-3-17,-2-1 1,0 0 0,-2-1 0,0 1 5,0 0 0,1 0 1,-1 0-1,-1-1 16,-3 1 1,2 0 0,-4 0-1,0 0 11,0 0 1,2 3-253,-3 1 210,0 4 1,-4 3-1,0 8 1,0 2 3,0 1 0,0 1 0,0 2 149,0 1 1,0 3 0,0-2 0,0 1 0,0-1-25,0-3 1,0 4-1,0-2 20,0-2 1,1 0-17,3-2 0,2-5 1,5-4 21,0-4 1,0 0 0,1-6 0,-1-2-67,0-4 1,4-2 0,0-4-1,-2 1-223,0-5 1,2 0 0,1-5 0,1-3-138,3 0 0,-3-1 0,1-2 51,-2-2 0,3 1 1,-4-5-1,-1-3 176,3-3 1,-9 5-1,2-2 1,-2 4-1,-3 4 114,0 2 0,-2 1 1,-3 4-1,0 4 80,0 5 0,0 0 0,-1 6 297,-3 4 0,3 7-422,-3 10 1,-1 7 0,2 12 0,0 4-4,2 2 0,1 11 1,0 6-1,0 4 41,0 3 0,0 0 1,0-1-1,0-3-35,0-4 1,0 1 0,0-5-140,0-4 0,0-4 1,0-3-1,0-2 0,0-4 26,0-3 1,0-1 0,-1-9 0,-2-3-629,0-2 0,-1-6 0,3 4 423,-3-2 1,-2-12 0,-6-5 0</inkml:trace>
  <inkml:trace contextRef="#ctx0" brushRef="#br0" timeOffset="305825">12980 11882 8355,'-8'-21'-193,"1"2"1,5-1 0,-3 5 0,1 1 750,0-3 1,-3 5 0,3-3 137,1 3 1,2 4 0,1 1-295,0-2 0,1 4 1,3 1-437,4 3 0,3 2 1,4 2-1,3 2 1,3 1-152,2 3 1,-1-3 0,1 1 0,-1 1-165,0-2 1,-1 3 0,-1-6 0,-2 1-86,-2 1 0,-1-4 1,-4 3 220,0-3 1,0-1 0,-1-1 201,-2-3 0,0-2 0,-3-5 90,2 0 0,-5 0 199,2-1-99,-3 1 0,-1 6-110,0 5 1,-4 7 0,-1 7 0,0 5-29,0 2 1,-2 3 0,3 2 0,0 2-234,-1 1 0,4 3 1,-3-2-1,3 1 53,1-1 0,0-3 0,0-4 0,0-2-152,0-3 0,5-1 1,3-7-111,2-3 1,6 3 0,1-4 0</inkml:trace>
  <inkml:trace contextRef="#ctx0" brushRef="#br0" timeOffset="305826">13405 11580 8355,'-5'-21'0,"-3"2"-285,3-2 0,-1 13-10,2-4 97,3 4 1,0 6 0,6 7 0,1 8-45,3 6 0,6 2 0,2 1 1</inkml:trace>
  <inkml:trace contextRef="#ctx0" brushRef="#br0" timeOffset="305827">13572 11781 8355,'-11'0'-1156,"4"-5"1545,-1-2 0,2-3 0,-3-1 1019,2 0 1,3 3 338,-3 1-1748,4 4 0,-2 0 0,5 6-201,0 5 0,0 2 0,0 2 0,0 3-108,0 4 0,5 2 1,3 2-1,2 2 1,2 1-118,3-1 0,-1 2 1,4 0-1,1-4 236,-2-3 1,3 0 0,-4-5 0,1-3 136,-1-3 0,4-3 0,-3-3 1,0 0 205,-2 0 1,-2-7-1,-2-3 1,0-5 97,0-2 1,-3-4 0,-2-4-1,-1-1-88,-3 1 0,0-2 0,-2-2 0,0-2-30,0-1 1,-2-2 0,-1 4-189,-5-2 0,-2 4 0,-2-2 1,-2 2-68,-1 3 1,-3-3 0,1 8 0,1-1-1,0 5-306,2 4 0,2 0 1,1 7 42,0 3 1,1 4 0,2 7 0,5 3-489,1 4 805,2 2 0,5 6 0,2 2 0</inkml:trace>
  <inkml:trace contextRef="#ctx0" brushRef="#br0" timeOffset="305828">13908 11804 8355,'0'-13'-122,"1"0"86,3-2 1,-2 0-1,6 4 1,0-1 262,2 1 0,2 1 1,-1 2-1,0 1 211,0 3 0,0-4 1,0 4-21,1 2 1,-1 1-355,0 1 0,-1 8 0,-3 3 0,-3 3-152,-3 2 0,3 2 1,0 5-1,-2 2-179,0 1 1,-2 2 0,0-4 0,0 2 50,0-1 1,-4-2 0,-1-5 163,-1-3 1,2-2 0,-4-3 133,0-3 1,2-2 0,-1-6 0,1-3-17,0-3 0,3-3 1,0-3-1,1 0 1,2-4-1,2 1 0,0-1 1,3-1-1,3 0 1,3-1-1,2 1-230,1-2 0,3 2-21,2 0 1,2 3-1,0-3 139,-2 2 0,1 1 0,-4 4 1,0 0 212,0 0 1,-1 0 0,-4-1 338,1 1 0,-1 1-246,0 3 0,-4 2-286,1 5 0,-6 6 0,2 5 0,-3 7 0,-1 3-58,0 1 1,0 2-1,0 2 1,0 2-40,0 1 0,-5 2 0,-2-4 0,-2 1-336,2-1 1,-3 0 0,1-2 0,-2 1 31,0-1 0,-3-3 1,8-2 71,0-1 0,-4 0 0,4 3 0</inkml:trace>
  <inkml:trace contextRef="#ctx0" brushRef="#br0" timeOffset="305829">14299 12083 8355,'-22'-22'559,"4"1"0,3 3 1,3 6 254,1 3 1,0 2-662,0-4 0,-1 3 0,1 2 1,0 1-1,0 3 0,0 0 1,-1 2-603,1 0 1,0 0 0,0 0-779,0 0 1,-5 4 425,-3 0 0,-7-1 0,-3-3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22:56.84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106 68 8355,'-11'0'-1096,"-1"0"1052,1 0 1,0 0 0,0 0 0,0 0 600,0 0 1,-1 0-436,1 0 0,6 0 0,5 0 17,6 0 0,9 0 0,4 0 1,3 1-34,4 3 1,4-3-1,6 3 1,4-3-1,1-1-81,1 0 1,9 0 0,-2 0 0,4 0-84,3 0 0,4 0 0,0 0 0,1 0 11,0 0 0,0 0 0,-3 0 1,2 0-19,-2 0 0,3 0 1,-1 0-1,-3 0-31,-4 0 0,5 0 0,-6 0 1,-1 0-12,0 0 0,-2 4 0,5 0 0,-3-1 40,-2 2 0,0-3 1,-3 1-1,1-1-13,1-2 0,1 3 1,-4 1 93,-1-2 1,5 0-1,-1-2 1,1 1-28,0 3 1,-5-3 0,3 3-1,1-3 1,0-1 0,0 0 0,-2 0-1,1 0 1,-1 0 0,0 0 0,-1 0-1,0 0 1,-2 0 0,-1 0 0,-1 0-1,2 0-138,0 0 159,-3 0 1,2-4-1,-3 0 1,-1 2 5,1 1 0,2 1 0,-4-2 0,-1 0-20,-1-2 1,3 1 0,2 3-41,0 0 0,2 0 1,-4-2-1,2 0 33,2-2 1,-1 0 0,2 3 0,0-1 0,-2-2 28,-1 1 0,2-2 0,-1 2 0,1 0 60,-1 2 0,1-3 0,-3 1 0,-1 0-5,1 2 0,-2-3 1,-3 0-1,-1 2-5,1 1 1,-1 1 0,1-2 0,-2 0 8,-2-2 1,5-1 0,-4 3-1,-1-2 7,-2 1 1,2 1 0,-4 0-51,-1-2 1,-1 0 0,-2 3 0,-1-2-11,-2 0 0,1-1 0,-6 4 1,1 0 67,2 0 1,-5 0-144,3 0 1,-3 1-286,-1 3 1,-4-2-160,-4 6 1,-1-1-1,-4 3 204,-1-2 0,-9 2 0,-5-4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23:22.64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34 390 8355,'-11'-16'378,"3"3"1,2-5-1,1 2 1,2 2 749,2 2 1,1 5-665,0-1 1,0 7 0,0 1-635,0 6 1,1 6 0,2 6 0,2 5 0,1 6 0,3 5-514,1 2 0,1 6 0,-1-2 510,-3-1 0,3 4 0,-2-6 1,0-1-1,1-1 0,-3-3 1,-1-2-1,-1-4 0,0-4-146,-1-3 1,1-3 448,-4-5 1,-1-5-1,-3-2 1,-2-5-150,0-7 1,-4-2-1,2-11 41,-2-2 0,1-7 1,0 0-1,3-2-43,1-2 1,-3 0 0,4-3 0,2-1 0,1-2-15,1-2 1,0-4 0,0-1-1,0 1-69,0-1 0,0 3 1,0 4-1,1 3 292,3 5 1,1 0 0,3 7 0,0 4 127,1 4 0,0 1 0,3 3 1,-1 1-258,0 4 1,5 4 0,3-2-1,1 1-369,-2 2 1,5 7 0,-2 5 0,4 3-68,-1 3 1,0 5-1,-3 0 194,-2 5 0,-1 0 1,-6 3-1,-6 1-11,-4-1 0,-2 1 0,-2 2 0,-6-3 0,-5 0 113,-3-3 0,-9 1 0,2-3 1,0-3 399,-1-2 0,6-3 1,0-6-1,1-1 29,-1-4 0,5 1 0,-2-2 317,2 0-709,7-2 0,2 0 1,9 2-127,7 1 0,4 4 0,7 0 0,3 2 65,4 1 0,6 0 1,0 1-1,-2 2 16,-3 1 0,-4 4 0,1-3 20,-6 1 1,-8-2 0,-3 4 0,-6 1 0,-4-1 49,-1 0 1,-10 6-1,-5-4 1,-6 0 205,-5-1 0,1-1 0,-5 2 0,-1-3-90,-1-3 0,2-4 0,1-3 0,1-3-40,-1 0 0,6-4 0,-1 3 0,4-4-141,0-4 0,5 2 0,3-6 0,5-1-516,2 0 0,6-13 0,5-1 0</inkml:trace>
  <inkml:trace contextRef="#ctx0" brushRef="#br0" timeOffset="1109">928 569 8355,'-17'0'249,"-1"-3"0,5-2-327,-2-2 1,0 4 0,2-4 0,0 3 417,-2 1 0,-5-2 0,3 1 1,-2 2-153,0 1 0,1 1 0,-3 0-202,2 0 0,-2 0 0,2 0 1,-1 1 36,2 3 1,-2-2 0,4 6-1,0 0 1,-1 2 1,4 1 1,0 1 0,3-1 0,2 0-252,0 0 1,6 4 0,-2 0 0,3-1 118,1-2 1,1 3-1,3 0 1,3-3 47,3-3 1,5 1 0,1-4 0,0 1-34,0 1 1,1-6 0,-4 2-1,3-3-45,2-1 0,-5-3 0,1-2 0,-4 0 28,-2 0 0,-2-4 1,1 2 73,-3-3 0,-2 2 0,1 1 0,1-2 30,-2-1 1,-1-1 0,-2 0 0,-1 0-23,-2-1 0,-5 1 432,2 0 0,-2 0-58,2 0-294,-3 4 0,8 7 0,-1 8 1,1 2 9,2 1 1,4 4 0,1 0 0,1-1-4,3-2 1,0 3-1,1 0-38,1-2 1,-2-4 0,5-1 0,0-1-82,1-1 0,1 3 0,3-5 1,-3-2-63,0-1 0,0-1 1,4 0-1,-2-1 1,-2-1-18,-3-2 0,3-10 0,-1 1 55,-1-4 1,-5 1 0,-3 5-1,-1-1 210,-3-3 0,0 2 1,-2-2-1,0 2 114,0-2 1,0 2 0,-2-1 6,-1 1 1,0 3-120,-4 3 0,3 3-244,-3 8 0,4 3 0,-1 7 135,3 1 1,1 1-1,1-2 1,2 2 24,1 1 0,4-3 1,-2 1-1,2-3 0,-1-1-39,2 0 0,1 1 1,1-2-1,0-2-28,1 0 0,2-6 1,1 2-1,0-3-118,1-1 1,-2 0-1,5-1 1,-1-3 19,0-3 1,-1-7 0,-3-1 0,1 0 75,-2-1 0,0 4 0,-3-4 0,-2 1 47,0 0 0,-2-4 1,2 4-1,-4 0 188,1-1 0,-3 4 0,1-3 252,-1 2 1,-2 6-381,0 0 0,0 5 0,0 4-5,0 7 0,0 8 0,-2 6 0,0 3-153,-2 4 1,0 4 0,4 3 0,2 4 101,1 2 0,0 3 0,4 3 0,1 2-11,-2 0 0,4 1 1,-4-6-1,2-3-34,-1 1 0,-1-6 0,3-1 0,-3-2-2,-1-1 0,3-4 0,-3-2-81,1 0 1,-4-7 0,2-5 141,-3 0 0,-6-5 1,-2 2-1,-3-6 0,-1-2-55,0-3 1,-2 0 0,-2-2 36,-3 0 1,-5-7 0,-2-2 0,-1-5-1,0-1-287,-1-1 0,2-3 0,-4-6 0,2-2-384,2-2 1,-3 0 0,-1-5 0</inkml:trace>
  <inkml:trace contextRef="#ctx0" brushRef="#br0" timeOffset="1892">1375 703 8355,'0'-7'445,"0"0"0,2-1 0,1 2 0,5 1-365,2 0 0,2 2 1,3-3-1,4 0-390,2 0 0,1 2 1,0-2-1,0 0 22,-4-1 1,2 4 85,-5-5 1,0 5 0,-5-5 108,-3-1 0,-2 3 0,-6-1 0,-3-1 87,-3 2 0,-4-3 0,-4 6 0,-4 0 12,-2 2 1,-1 1 0,-1 0 0,1 0 185,0 0 0,-1 1 0,2 3 0,2 3 96,5 3 1,1 2-1,2-1 1,1 0-161,3 0 1,2 4 0,5 1 0,0 1-40,0 3 0,1-2 0,3-1 0,3 1-204,3-1 1,6-2 0,3 2-81,2-1 1,4-1 0,3-5 0,6-1-614,1-2 0,-1-4 310,0 1 0,4-3 0,2-1 0</inkml:trace>
  <inkml:trace contextRef="#ctx0" brushRef="#br0" timeOffset="1893">1990 525 8355,'-7'-12'437,"-1"1"1,1 1 0,-4 2 60,-1 0 1,0 4 0,-2-2-333,-1 1 0,-1 3 0,3 5 0,-2 5-160,1 2 0,2 1 0,0 0 0,3 2 0,0 0-246,1 2 1,6 4 0,-2-4-1,3 0-13,1 1 1,0-4 0,0 3 0,0-2 120,0-2 0,5-1 0,2-2 0,5 0 1,2-1-1,5 1-1,2-1 1,2-3 9,-1 3 0,4-3 1,0 2-1,-1 1-106,-1-1 1,-6-4 0,0 3 156,-2 0 337,-1-4 1,-9 6 0,-4-5-69,-4 2 1,-6 0 0,-5-4 0,-3 0 0,-2 1 122,-2 3 1,-5-3-1,-1 2 1,0-1-256,-1-2 0,3 1 0,-2 1 1,3 2-404,0-1 0,1-2 0,1-1 1,2 0-418,4 0 1,3 0 173,1 0 1,4-5-1,2-1 1</inkml:trace>
  <inkml:trace contextRef="#ctx0" brushRef="#br0" timeOffset="3652">2504 189 8355,'-22'-33'2,"0"-1"0,1-3 1,2 0-1,4 1 98,3 1 0,5 3 0,4 0 0,1 4 417,2 1 0,2 2 0,3 5 1,5 2-349,3 2 0,7 5 0,0 5 0,5 1-191,5 2 1,7 2 0,4 1 0,2 1-251,2 3 0,0 2 0,0 6 1,-2 0-112,-2 3 1,-2-1-1,-7 4 87,-2 2 1,-8 0 0,-7 0 0,-4-2 196,-3 2 1,-5 1 0,-8 2-1,-6-1 1,-8-1 43,-5-2 0,-9-2 0,-6-3 0,-2 1 402,-2-1 0,-5-3 0,6-3 1,-1 0-29,0 1 0,3-4 0,-1-1 0,0 0-186,1 0 1,-3 3 0,3-2 0,1 0-72,1 0 1,8 3 0,6-3-1,2 0 1,5 1 0,2 0-8,5 3 0,4 2-120,6 4 1,1-1 0,4 4 43,6 2 1,7 1 0,8 2 0,4-1-1,3 0 39,5 1 0,-4-5 0,4 1-193,-4 1 1,-1-3-1,-2 1 1,-1-2-1,-1-1-17,0 1 1,-2-4 0,-4 3-1,-1-2-154,0-2 1,-3 0 0,0 0-1,-1 0-165,0 0 0,-1-3 270,-2-1 0,-3 1 0,4 3 0</inkml:trace>
  <inkml:trace contextRef="#ctx0" brushRef="#br0" timeOffset="3651">2594 223 8355,'-11'-9'0,"-1"-2"165,1-3 0,4 4 1,1 2 1046,1 0 1,0 6-1322,1-2 1,3 4 0,-3 4 0,4 4 0,4 6 0,3 6-39,3 5 1,1 3 0,0 6-203,1-1 1,0 5-1,2-1 1,1-2-29,-2-4 0,0 1 0,-2-3 0,1-1-207,3-2 1,-2-3 486,2-5 1,2 3 0,0-3 0</inkml:trace>
  <inkml:trace contextRef="#ctx0" brushRef="#br0" timeOffset="3653">2907 446 8355,'0'-17'119,"0"0"0,0 3 506,0-1 1,0 0 1505,0 4-1954,0 5 0,1 2-315,3 8 0,1 6 0,2 5 0,-2-1-127,0 3 0,-4-5 1,4 4-1,-1-1 135,0 0 1,0 4-1,-3-4-54,3-2 1,-2-4-1,4-2 1,0 2 110,1 1 0,-1-3 0,3 0 0,-2-2 0,2-3 51,1-1 1,1-1 0,0 0 67,0 0 1,-1-1 0,-1-3 35,-2-3 0,-4-3 1,1-1-36,-3 0 0,-1-1 0,0 1 0,0 0-21,0 0 1,0 0 0,0 0-100,0-1 0,0 1 0,0 0-7,0 0 1,0 3-348,0 1 305,0 4 0,1 0 0,3 6 205,3 5 1,2 3-1,0 3 1,-2 1-11,2-2 0,1 0 1,1-1-1,0 2 23,0 1 1,0-2 0,1-4-36,-1-1 1,0-1-1,0 3 1,0-1-1,0-3-81,1-1 0,3-1 1,-1-4-1,0 0 4,-1 0 0,-2 0 0,0-2 0,0-1 7,0-5 1,0-6 0,1-2 108,-1-1 0,0-2 0,0-3 0,0-2-95,1-2 1,-3-2-1,0-6 1,-1 1 0,0-1-1,1 0-38,-2 1 1,2-2-1,-5 0 1,-2 1-1,0 1 1,-2 1-1,-2 1 122,-1 1 0,-4-1 1,-4 5-1,0 2-7,0 5 0,-4 2 0,0 7 1,1 3-57,2 3 1,1 3-1,-2 2 1,0 4-99,-2 6 1,0 7 0,5 8 0,1 4 44,2 2 1,4 5 0,0 2 95,1 1 1,2-4-1,2 1 1,0-2 60,2-2 1,4-1 0,0-2-1,2-4 1,1-2 54,0-2 1,2-1 0,0-2 0,3-3-139,2 0 0,-1-5 0,4 2 1,-1-4-74,0-1 1,7-3-1,-4-1 1,0-3-65,1-1 1,-2 0-1,1 0 1,-2 0-6,-3 0 0,2-7 0,-5-3 0,-1-1 212,-2-3 0,-4-1 0,-2 1 0,0-2-10,0-1 1,-3 2 0,1-2-1,-3-1-30,-1 1 0,0 3 1,0-1-73,0 3 0,-4 1 0,-1-1-49,-1 1 1,-1 4-1,-5 1-53,1 1 0,0 1 1,0 5-1,0 3 45,-1 3 0,3 3 0,0 3 0,3 0 0,-1 4 63,1 0 1,4-2 0,-2 2 0,3 1 40,1-1 0,5-2 1,1 2-1,3-1 9,2-2 0,-3 2 1,9-1-317,-1-1 0,-3-2 0,5-1 0,-1-1 0,1-1 0,1-1-945,3 0 1,0 1 572,0-2 1,1 3-1,-1-3 1</inkml:trace>
  <inkml:trace contextRef="#ctx0" brushRef="#br0" timeOffset="5253">380 1922 8355,'-6'-5'-62,"4"-2"1,4-3 0,6-1-1,3-1 1,2 0 0,4-2 0,1-2 106,6-1 0,-2 3 0,4-2 0,-2 1 0,-3 0-119,-2 1 1,-3-2-1,-5 0 1,-1 0 40,-3 0 1,2-3 0,-5 3 0,-2-1 15,-1-3 0,-6 2 0,-2 0 66,-3-2 0,-1 2 0,0 1 0,0 1 0,-2 2 173,-2 2 1,3 4 0,-3 2-105,2 1 1,2 2 0,0 4 0,0 2-29,0 5 1,0 4-1,-1 6 1,2 5-1,3 5-34,3 3 0,3 6 1,1 5-1,1 4-66,3 3 1,2 4-1,5-2 1,1 1-128,-1 0 1,4-1 0,0 1 0,-1-3-69,3-3 0,-5-3 1,3 0-1,-3-5-103,0-3 0,-1 1 0,0-8 0,0 1-36,0-3 1,0-2-1,1-2 1</inkml:trace>
  <inkml:trace contextRef="#ctx0" brushRef="#br0" timeOffset="5734">324 2090 8355,'4'-8'-529,"0"1"218,5 4 299,-3-7 1,6 8 0,3-6 0,4 1-1,3 0 237,4-1 1,-1 2 0,5-3-348,1 2 0,-3 4 0,1-2 1,-2 2-1,-2-1 45,-1 1 0,-6 1 0,0-1-608,-2 0 695,-1-1 0,-10 4 256,-5 0 0,-5 0 0,-6 0 0,0 0-38,-1 0 0,5 1 0,-1 2 1,1 2-48,1 1 0,-3-2 1,4 3-1,0 2-116,0 1 0,1 2 0,4 2-74,0 1 0,0 3 1,2-3-1,1 0-133,5 1 0,2-3 0,2 2 0,2-4-51,1-4 0,1 2 1,-2-5-1,2-2 1,0-1-68,0-1 1,-1 0 0,-4-1 0,0-3 116,0-3 1,-4-3 0,-4-2-1,-1-2 169,-2-1 0,0-1 1,0 2-1,0-2 21,0-1 1,-5-1 0,-3-2 0,-2 2-29,-1-2 1,0 2 0,-1 1-1,-2 1 103,-1 2 0,1 2 1,6 2-303,0 2 0,2 2-71,-2 3 1,-1 6 0,2-1 0</inkml:trace>
  <inkml:trace contextRef="#ctx0" brushRef="#br0" timeOffset="6179">1018 1967 8355,'-8'0'378,"1"0"0,4-1 225,-1-3 1,4 3 0,4-3-607,4 3 1,2 1-1,2 0 1,2 1-223,1 3 0,1 2 0,-3 5 0,2 0 0,-1 0-157,-2 0 1,-2 4 0,-1 0 0,-3-1-186,-1-2 0,-1 0 315,-4-1 0,-1-1 1,-3-3-1,-4-3 416,-1-3 0,-6-1 0,-2 0 1,1 0 169,0 0 0,1-4 0,4-1 0,0-1-97,0-2 0,5-6 0,2-1 0,3 0-170,1-1 1,1 2 0,3-6-368,3-3 0,8 0 1,3-4-1,5 0-967,3-3 1000,3 3 1,4-11 0,1 4 0</inkml:trace>
  <inkml:trace contextRef="#ctx0" brushRef="#br0" timeOffset="6949">1185 1553 8884,'5'-6'0,"3"2"0,2 3 172,1 1-149,10 0 1,-1 5 0,11 2 38,4 3 1,-2 3 0,6 2 0,-1 3-54,3 3 0,-2 2 0,-3-1 0,-5 0 1,-5 2-182,-3 2 0,-5-1 0,-3 4 0,-4-1 20,-4 1 0,-2-3 0,-6 2 1,-3 0 69,-3-3 1,-9 2 0,-5-2-1,-4-3 38,0-2 1,-4-3 0,0 2 0,-4-3 135,0 0 1,-5-7-1,1 1 1,2-4 210,4-3 0,4-2 1,5-1-266,-1 0 0,6-4 1,3-2-1,6-3 0,4-3 87,3-1 0,3-4 1,6-2-549,6-2 0,14-2 0,8-3 0,10-4 0,6-3 50,5 0 1,1 1 0,-2 2 0,-2 4 515,-6 2 1,-1 3 0,-11 2-1,-3 6-49,-6 4 1,-8 0-1,-4 6 301,-3 0 0,-6 3 1,-2 4 88,-3 3 1,-6 4 0,-2 3 0,-3 2-196,-1 2 1,-1 0 0,1 3-234,0-2 0,1 2 0,1-3 1,3 0-50,1 1 0,-2-6 1,3 2-1,2-2-9,0-2 0,2 0 0,0 0 0,2-1 0,1-1-266,5-2 1,-1 0-1,3 1 1,3-1-657,-1-3 1,8 0 343,-1-4 1,9 0 0,-4 0 0</inkml:trace>
  <inkml:trace contextRef="#ctx0" brushRef="#br0" timeOffset="6421">1454 1676 8355,'-8'-4'0,"2"-1"1639,1-1-1466,1-1 1,4 5 0,1 7 0,2 8-203,1 6 1,4 3-1,0 3 1,0 3-250,0 5 1,2-2 0,-3 6 0,3-4-160,1-3 0,-1 3 0,-1-5 0,-1 1-347,0-3 0,1-6 680,-2-2 0,3-4 0,-3 2 0</inkml:trace>
  <inkml:trace contextRef="#ctx0" brushRef="#br0" timeOffset="7499">2203 1687 8355,'-12'0'384,"1"0"1,4 0 0,-1 0 269,0 0 0,-2 0 1,-2 0-333,1 0 0,4 4 0,-1 1 1,1 1-306,1 3 1,-4 2-1,2 4 1,0 2-398,0 1 0,0 2 0,4-4 0,1 0-108,2 0 1,1-1-1,0-3 233,0 3 0,5-6 0,2 2 0,3-2 0,2-2-23,-1 1 1,5-6 0,1 3 0,2-1 191,0 0 0,-2-1 0,2-3 0,-4 0-82,-3 0 419,-1 0 1,-5 2-96,-2 1 0,-11-1 0,-6 3 1,-3-2-35,-4 1 1,-2 3-1,-3-3 1,-2 0-29,-2 1 1,3-4-1,-3 3 1,1-3-1,0-1-341,1 0 1,1 0-418,4 0 1,4 0 291,3 0 0,3-5 0,1-1 0</inkml:trace>
  <inkml:trace contextRef="#ctx0" brushRef="#br0" timeOffset="7498">1845 1643 8628,'-11'-5'561,"-1"3"-755,6-3 0,6 5 0,9 2 0,5 1-822,4 5 600,3-3 0,7 5 0,0-4 1</inkml:trace>
  <inkml:trace contextRef="#ctx0" brushRef="#br0" timeOffset="8143">2247 1754 8355,'0'-11'983,"0"0"-246,0 0 0,0 3-486,0 1 0,5 1 0,4-2 0,5 3-150,4 0 0,3 3 0,2-4 1,-1 1-265,0 2 0,2 2 0,1 1 1,1 0 86,-1 0 1,-3 0 0,-2 0-124,-1 0 1,-4 5 0,2 2 0,-2 3-28,-5 1 1,0 1 0,-5-1 0,0 0 0,0 1 0,-3 2-239,-1 1 1,-2 0 420,-3-4 1,2 1 0,-6 2 0,0 0 0,-2-3 62,-1-2 1,-4-6-1,0 4 1,0-2 199,-1-3 1,3-2 0,-2-2 0,3-3 111,1-2 1,1 0 0,2-5-1,5-2 1,2-1 1,1-5 0,0 1-441,0-2 0,6-1 1,4 0-1,5-1-208,2 1 0,5 0 0,4-1 0,0 1-48,2-1 0,-5 1 0,4 1 0,-4 2 0,-1 4 0,0 4 0,-4 4 14,-3 3 0,-2 3 0,-2 1 0</inkml:trace>
  <inkml:trace contextRef="#ctx0" brushRef="#br0" timeOffset="8142">2326 1374 8950,'-12'-11'3117,"1"5"-3008,5-4 1,-4 10 17,3 0 0,2 5 0,1 7 0,3 3 0,1 4-256,0 2 1,0 3-1,1 0 1,3 4-141,3 0 1,3 2 0,1 4-1,2-1-212,2 1 0,-3-4 0,3-1 1,-3 1-381,-1-1 0,1 2 372,-1-5 1,5 5-1,1-2 1</inkml:trace>
  <inkml:trace contextRef="#ctx0" brushRef="#br0" timeOffset="8393">2829 1631 9541,'-4'-11'911,"0"0"1,2 1-825,5 3 1,0 2 0,3 6-1,0 3 1,1 3 0,0 3 0,0 1-213,1 0 1,-6 6 0,2 1 0,-1 3-239,0 2 0,-1-1 0,1 0 1,-1 1-284,-2-1 1,0-3-1,0-2 1,0-1-812,0-2 1392,0-2 1,-5 0 0,-2-1 0</inkml:trace>
  <inkml:trace contextRef="#ctx0" brushRef="#br0" timeOffset="8542">2940 1363 7360,'-12'-6'0,"-2"1"0,-1 1 0,2 0 0,0 2 0,2 2 0,0 4 0,0 3-1626,0 3 1626,-1 6 0,1-3 0,0 3 0</inkml:trace>
  <inkml:trace contextRef="#ctx0" brushRef="#br0" timeOffset="10093">3052 1173 9414,'-11'5'344,"5"1"0,1 7 1,5 2-1,0 4 0,0 6-117,0 5 0,4 2 0,1 2 0,1-1-484,2 1 0,2-2 1,2-1-1,-1-2-17,0-2 0,-1-1 1,-1-3-1,-2-2 42,2-3 0,-3 2 0,0-5 1,0 0 14,1 1 1,-5-3 0,2 2-319,-3-3 517,-1-6 156,0-1 0,0-6 0,0-3-76,0-3 0,-4-4 1,1-3-1,0-2 1,2 0 13,1-1 1,0-2 0,0 0-69,0-2 0,1-2 0,2 1 0,2 0 0,1-1-53,2 1 1,2 1 0,2 2 0,-1 3 43,0 0 0,0 7 0,0-2 1,0 2 61,1 3 0,3 1 0,-1 5 0,0 0 13,-1 0 0,-1 1 1,2 3-1,1 4 12,-2 2 0,0 2 1,-3 3-1,-2 2-143,0 1 1,-6 3-1,2-3-46,-3 4 0,-6 0 0,-2-1 1,-3-1-1,-3-3 51,-2-1 0,3-1 1,-4-3-1,1-1-75,0 0 0,0-1 0,5-1 0,2-3 526,0-1-281,6-2 1,-3-8-1,5-2-55,0-3 0,6-2 1,4-2-1,3-1 4,1 1 1,3-3 0,2 0 0,1-2-318,-1 0 0,2 1 0,-3-5 110,4 1 0,-5 3 0,-2 2 1,-4 1 230,-4 2 0,2 2 79,-5 1 0,-2 4-75,-5 4 1,-2 6 0,-4 5 0,1 3 203,0 4 0,3-1 1,0 3-1,1 0-146,0 1 0,1-5 0,3 4 0,0-3-74,0 1 0,1 0 0,3-5 1,2-1-63,0-2 1,8 0 0,-3 1-1,3-1-90,2-3 1,-4 1 0,4-2-191,0 1 0,-3-1 0,2-3 0,-3-1 42,-1-3 0,1-1 0,-3-3 0,0 0 162,-1 0 0,-5-2 0,4-3 0,-2 0 0,-3-2 69,-1 1 1,3 2-1,0 0 1,-2 0 34,-1-3 0,3 3 1,0-3 134,-2 2 1,0 2-133,-2 0-97,0 5 1,0 2 0,-2 8 0,0 3 0,-2 3 0,0 5 1,4 1 134,0 2 1,2-5 0,0 2-1,3-2 128,1-2 1,-2 0-1,4 0 1,0 0-188,2 0 0,-2-4 1,-1-2-1,2-2-87,1 1 1,1 0-1,0-4 1,0 0 15,0 0 1,1-1 0,-1-3 0,0-4-2,0-2 0,0-4 1,2-3-1,0 0 3,2-3 0,1-1 0,-2-3 0,1-2 19,-1-3 1,-1 0-1,1-1 1,0-1 3,-4-1 0,1-2 0,-5 1 127,0-1 1,-1 3-1,-4 0 1,2-1-4,1 1 0,-2 5 0,-4 1 0,-3 5 60,-2 5 1,0 3 0,-4 2 0,0 2-238,-1 4 1,1 6 0,0 5 0,1 8-61,3 5 0,1 4 1,3 2-1,-1 3 83,2 4 0,6 4 0,3 0 0,2-2-74,-2-4 0,7 0 1,-3-5-1,1-1-127,1-1 1,-2-2 0,0-1 0,0-1-577,1-1 1,-1-6 553,0 2 1,0-2 0,0-2 0</inkml:trace>
  <inkml:trace contextRef="#ctx0" brushRef="#br0" timeOffset="10095">3868 1318 8355,'-12'-5'557,"-3"3"-712,8-6 1,2 5 356,1-5 1,4 6-82,4-2 0,4 4 1,10 3-260,4 0 0,8 2 0,1-2 0,2 0 15,1 0 0,2-2 0,-7-1 0,-1 0-27,-2 0 1,-2-1 0,-3-2 0,-2-2 0,-5-1 73,-1-2 0,-6 1 1,0 0 357,-2-2 0,-2-1 0,-3-1-24,0 0 1,0 0 0,0 0 31,0-1 1,-1 6-1,-3 2-18,-3 3 0,1-3 0,-2 1-231,-1 0 0,3 7-99,-1 3 0,4 7 0,0 2 0,1 2 56,2 2 1,0 1-1,0 1 1,0 0-1,0-1-35,0-2 0,0 2 1,2-2-553,1 2 1,-1-2-1,3-2-265,0-1 1,-1-1 555,4-4 1,2 0 0,-4 1 0</inkml:trace>
  <inkml:trace contextRef="#ctx0" brushRef="#br0" timeOffset="11462">4316 1061 8355,'-8'-1'-217,"1"-3"71,4 3 1,-2-3-128,5 8 1,0 6 0,0 6 0,1 0 16,3 0 0,2 4 0,6-2 0</inkml:trace>
  <inkml:trace contextRef="#ctx0" brushRef="#br0" timeOffset="11463">4494 1207 8355,'-7'-2'2163,"-1"-1"0,5 1-1782,-5-1 1,5 1-301,-5 2 1,4 5 0,-2 3 0,0 3-325,0 4 0,3-3 0,0 4 0,1-1-551,2 0 1,0 0 0,0-4 291,0 1 1,2-1 0,1 0 291,5 0 0,2-5 0,1-1 1,0-1-78,0 0 0,0-2 0,1-4 464,-1-2 0,-4-5 0,1 1 1,-1-6 591,-1-5 1,-1 3-620,-5 1 0,0 2 0,0-1 0,0-1 0,0 0 105,0-1 1,-1 4 0,-3-5 0,-2 2-56,0 1 0,-4-1 1,2 3-1,-1 1-567,-3 0 0,1 4 1,0 0-334,0 2 1,0 2 0,-1 3 44,1 0 0,5 5 0,2 2 370,3 3 0,1 6 0,0 2 0</inkml:trace>
  <inkml:trace contextRef="#ctx0" brushRef="#br0" timeOffset="11464">4629 1139 8355,'1'-9'169,"3"1"0,-3-2 0,4 4 182,0 0 1,-4 0 1989,3 2-2315,-3 3 1,-1-3-1,0 8 1,0 3 0,-1 4-1,-2 3 1,-1 2 251,2 1 0,-3 1-423,1 0 1,1 2 0,3-4 0,0 1-1,0-1-186,0-3 1,0 0-1,0-2 31,0 0 0,0-3 171,0-1 162,0-4 0,0-7-121,0-7 0,3-7 1,2 2 42,1-1 0,2 2 0,3-4 0,0 1 30,0 0 0,1-2 0,-1 4 0,0-1 0,0-2-17,0 2 0,-3-1 1,-2 5-1,-1-2 166,-3 1 0,3 5 213,-1 2-365,0 0 0,-4 5 0,0 7 0,0 6 113,0 4 1,0 4 0,0-3 0,-1 1 16,-3 3 0,3-3 1,-3-1-206,3 0 0,1-4 0,0 4 0,1-1-234,3 0 0,-3 0 0,4-5 0,0-1-1221,2-2 1066,3 1 0,1-2 0,1-1 1</inkml:trace>
  <inkml:trace contextRef="#ctx0" brushRef="#br0" timeOffset="11465">5132 972 8355,'0'-11'665,"0"-1"0,0 1-363,0 0 0,-2 5 1,-1 2-1,-5 3-98,-2 1 1,3 0 0,-1 1 0,0 3 0,-1 3-114,2 3 0,-3 1 0,3 1 0,1 0-11,2 3 0,3-3 0,1 5 1,0-3-344,0 1 0,5 0 0,3-4 1,2 1 202,1-1 1,4 4-1,1 0 1,0-3-61,0-3 0,0 1 0,-1-3 0,3 3-185,-1 1 1,-1 0 0,-5 1 29,0-1 0,-1 0 0,-2 0 312,-4 0 0,-3-3 0,-1-1 1,-1 1-1,-3-1 0,-4-1 1,-3 1-1,-2-3 0,-4 3 0,1-2 354,0 0 1,-4 2-1,2-3-379,-4-2 0,0 3 0,-2 0 0,-2 0-495,-3 0 1,-5 3-1,-3-3-394,-4 1 0,-3 1 0,0 4 0</inkml:trace>
  <inkml:trace contextRef="#ctx0" brushRef="#br0" timeOffset="59565">-3354 6092 8355,'-7'0'499,"-1"0"-323,6 0 1,-2-4 0,8-1-116,3-1 0,5 4 0,1-2 0,3 3-92,2 1 0,-5-4 0,4 0-163,-1 2 0,-3 0 1,5 2-1,-1 0 0,-1 0-118,0 0-318,-1 0 0,2 0 0,0 0 0</inkml:trace>
  <inkml:trace contextRef="#ctx0" brushRef="#br0" timeOffset="59942">-2538 5891 8355,'-5'-6'-450,"-2"2"0,-3 3 806,-1 1 1,0 0 0,1 1 0,1 1 34,2 2 0,3 6-312,-4 1 1,6 0 0,-2 6 0,3-1 0,1 4 81,0 4 0,0 5 0,0 6-273,0 2 0,-1 3 0,-2 6 0,0 2 0,0 2-109,2-3 0,-3 0 1,0-8-1,2-2-48,1-2 1,1 0 0,-2-9 0,0-1-217,-2-2 1,0-5-1,4-4 274,0-1 1,0-7-1,0-1 1</inkml:trace>
  <inkml:trace contextRef="#ctx0" brushRef="#br0" timeOffset="60767">-2672 5969 8355,'0'-22'0,"0"-1"0,0 1 0,0 0 521,0 4 1,4-2 0,2 5-117,4 2 0,-1 2 0,7 2 1,-1 3-187,0 1 1,5 1-1,-2 4 1,3 1-428,2 3 1,-1 2-1,2 5-289,2 1 1,-3-1 0,4 0 0,-4 1 344,-1 3 1,0-1 0,-4 3 0,-3 1 0,-2-2-106,-2 0 1,-5 3-1,-2-3 1,-3 0 155,-1 0 0,-9 3 1,-3-3-1,-4 0 1,-4 0-1,-3-2 198,-3-2 0,3-4-135,-3-1 0,-2-1 0,1 2 0,0-4-155,-1-3 0,6-1-144,3 0 0,1 0 0,-5 0 1</inkml:trace>
  <inkml:trace contextRef="#ctx0" brushRef="#br0" timeOffset="60768">-2247 5913 8355,'11'-11'792,"0"0"1,-3 1-422,-1 2 1,-3 3-1,4 5-142,0 0 0,2 2 0,3 0 0,0 3-204,2 1 1,0-2 0,-3 4 0,2 0-473,1 2 1,0 1 0,-4 2-1,0 0-40,1 2 0,-3 4 1,-1-4 197,-4-1 1,-3 2 0,-1 0 0,0 0 0,-1 0-88,-3-2 0,-6-2 1,-6-1 429,-2 1 1,4-6 0,-4-2 0,1-3 0,1-1 175,-1 0 1,3-5 0,1-4-1,1-3 140,1-3 0,-2-4 0,9 3 0,2-1-97,1-3 0,1 2 0,1 0 0,3-1-224,3 2 1,4-4-1,4 2 1,3-1 0,0 0-383,1 2 1,-2 0 15,2 0 1,2 1 0,-4 6 0,1 0-207,-3 0 0,1 5 1,0 2 261,1 3 0,2 1 0,3 0 1</inkml:trace>
  <inkml:trace contextRef="#ctx0" brushRef="#br0" timeOffset="60981">-1755 5813 8759,'-10'-5'0,"1"-3"0,3-2 0,1-1 0,1 1 0,1 1 866,-1 2 1,-3 6 0,2-1-897,-2 5 1,5 7-1,-2 0 1,3 5 0,1 2-1,0 3 1,0 1-1,0 0-179,0-2 1,0 4-1,0-3 1,0 0 25,0 1 0,4-1 0,1 0 0,0-3-241,0 0 0,0 1 0,-3-3-1033,2-1 1183,4-2 1,-1-1-1,4 1 1</inkml:trace>
  <inkml:trace contextRef="#ctx0" brushRef="#br0" timeOffset="61919">-1710 5701 8355,'-2'-11'0,"-1"-1"737,2 1-346,-4 5 1,5 0-555,0 2 0,0 4 0,1 0 0,3 6 0,3 4 0,3 3-820,1 2 438,5-3 0,2 4 0,4-5 0</inkml:trace>
  <inkml:trace contextRef="#ctx0" brushRef="#br0" timeOffset="61920">-1386 5779 8355,'-11'0'492,"0"0"1,-1 0-28,1 0 0,0 0 1,0 1-129,0 3 0,-1-2 1,0 6-1,-2 1-90,-1 1 1,1 2-1,2 2 1,1 1 0,1-1-188,3 3 0,-2-4 0,4 5 0,0-1 0,0-1-520,3 0 0,1 3 0,2-4 0,2 0 110,5 1 0,7-4 0,3 2 1,4-4-94,0-3 0,2-4 0,0 1 0,4-3 134,0-1 1,-3-1 0,1-3 0,-2-4 214,-2-2 1,-1-4 0,-2-1 122,-4 1 1,-3-3-1,-2-1 152,-2 1 1,-3-4 0,-5 2-1,-2-2 8,-1-1 0,-4-1 0,-5 2 0,-3 1 0,-4 3-2,-2 1 1,-2 1-1,-2 4-77,-1-1 0,-4 6 1,3 3-1,-1 1 1,1 2-1,3 0-205,5 0 1,-1 2 0,5 1-350,1 5 0,3 2 1,3 1-1,5 1-129,2 3 1,5-2-1,3 3 1</inkml:trace>
  <inkml:trace contextRef="#ctx0" brushRef="#br0" timeOffset="61921">-1040 5835 8355,'-9'-5'488,"1"-3"0,-2 2-18,3-1 0,2 3 1,0-2 1166,0 1-1281,4 1 1,-3 4-1,8 1-317,3 3 1,7-1-1,2 4 1,0 2-264,0 1 1,4 1 0,-3 0-2,1 0 1,2 0 0,-4 1-1,0 0-74,0 3 0,-1-3 0,-5 3 0,-3-2 0,-2-2-51,0 0 1,-3 0-1,0-1 1,-3-1 10,-3-2 1,-8 0-1,-1 0 1,-3-3 207,-4-3 0,-1-1 0,-1 0 1,1 0 129,2 0 0,-2-5 1,3-4-1,1-3 183,2-3 1,6-1 0,3 2-1,1-2-54,3-1 0,6-2 0,4-2 1,6 1-74,5 1 0,3 1 1,3-3-1,2 1-8,2 1 0,0 5 0,4 0-293,-3 1 1,1 3 0,-5 3 0,-3 3 0,-2 3-233,-2 1 1,-5 0-1,2 0 1</inkml:trace>
  <inkml:trace contextRef="#ctx0" brushRef="#br0" timeOffset="62185">-671 5757 8449,'-6'-12'1093,"1"1"-691,5 0 1,1 5 0,3 2 104,4 3 0,2 2 0,0 3-547,-3 3 1,-2 7 0,-5 2 0,0 2 129,0 1 0,0 3 0,0 0 0,0 0-272,0 1 1,-1-1-1,-2 0 1,0 1-432,0-1 0,2-3 1,1-2-1,0-1 47,0-2 1,1 1 0,2-3-173,0-2 0,6-2 640,-2-1 0,3-2 0,1-5 1</inkml:trace>
  <inkml:trace contextRef="#ctx0" brushRef="#br0" timeOffset="62370">-570 5488 8849,'-6'-5'-128,"1"4"0,5-3 0,0 8 1,1 4-1,3 2 0,3 1-459,3 0 0,6 0 0,2 0 0</inkml:trace>
  <inkml:trace contextRef="#ctx0" brushRef="#br0" timeOffset="63647">257 5768 8586,'0'-11'0,"-1"-1"0,-1 1 0,-2 0 0,1 0 1550,2 0 1,0 0-1423,-3-1 0,-2 2 0,-5 3 1,0 2-1,-1 1 0,1 1 0,-1 0 1,-2 2-250,-1 1 1,-7 1 0,2 2 0,0 2-187,-1 1 0,-5 1 0,-3 4 0,0 1-161,-1-1 1,1 5 0,-1 1-1,4 2 434,3 0 1,4-1 0,3 5 116,3-1 1,1-3 0,8-1 0,2 1-43,1-2 1,6-1 0,3-4-1,5-1 1,4-1-5,4-3 1,0 2-1,10-5 1,3-2-53,2-1 1,1-6 0,-3-2 0,-1-4-168,1-4 0,-2 1 1,-1-5-1,-2 0 68,-2-3 1,-1-4-1,-3-1 1,-2 0 82,-3-1 0,2-6 0,-5 0 0,-3-1 32,-3 0 0,0 2 0,-5-1 0,-2 1 108,-1-1 0,-2 1 1,-3-1 79,-3 1 0,-3-1 1,-1 2-1,0 2-1,-1 4 1,-3 7 0,2 4 0,2 4-1,2 4-38,0 3 1,-1 4 0,-1 4 0,1 5-178,3 4 1,-2 10 0,5 6 0,2 4-114,1 0 1,-3 2 0,0 2 0,2 3 86,0 0 0,2 3 0,2-3 0,0 0-41,2-3 1,1-2 0,-3-3 0,3-2-68,2-4 0,-4-2 0,5-3 0,-1-3-41,-1-3 0,8-2 0,-2-2-113,5 0 0,1-5 0,5-2 0,0-3 46,3-1 1,-2 0 0,2-1 0,-4-3-1,-2-3 276,-1-3 1,-6-5-1,1-1 1,-4-2-1,-2-2 1,-1 1-1,-1-1 1,-2 1-1,-3-1 1,-1-1 762,0-1 1,0 3-519,0 0 0,0 5 0,-1-4 1,-2 2-1,-2 4 229,-1 3 1,3 0-470,-5 5 0,4 1 0,-3 4 0,-1 3 90,2 3 1,0 4-1,4 4 1,-2 4-179,1 2 0,2 1 0,1 1 50,0-1 0,0 2 1,1-1-1,2 1 1,2-3-28,1 0 0,1-1 0,5 0 1,-1-3-321,0-1 0,5-1 0,3-3 1,1-3-230,-2-1 0,3 2 0,-3-4 1</inkml:trace>
  <inkml:trace contextRef="#ctx0" brushRef="#br0" timeOffset="63649">928 5611 8179,'-11'-6'0,"0"2"165,0 3 1,-2 1 0,-1 0 128,0 0 0,-3 1 0,3 3 0,-4 4 0,1 1 0,1 3 0,1-1 0,0 0 0,2 0 0,5 2-376,4 2 1,3-3 0,1 3-156,0-3 0,2-1 0,4 1 0,7-1-4,3 0 0,3 0 0,3-1 0,0-1 131,1-2 0,3 1 0,0 2 0,-3-2-12,-3 0 0,0-2 0,-4 3 92,2-2 1,-8-1 0,0 3-1,-4-1 131,-4 0 1,-2-3-1,-3 0 1,-6-1 104,-5 0 0,-3-1 0,-7-3 0,-2 0-187,-4 0 1,1 0-1,-4 0 1,0 0-111,2 0 1,-3-1 0,4-3-1,-1-2-107,1 0-690,3-4 1,0-1-1,-2-7 1</inkml:trace>
  <inkml:trace contextRef="#ctx0" brushRef="#br0" timeOffset="63648">772 5567 8355,'-12'-18'0,"2"2"0,2 5-40,0 0 0,5 1-38,-5 2-465,1 3 365,0 5 0,-1 2 0,4 1 0,2 5 1,2 2-81,3 1 0,4 5 0,4 1 1</inkml:trace>
  <inkml:trace contextRef="#ctx0" brushRef="#br0" timeOffset="64359">1085 5846 8355,'-12'-17'-39,"1"-4"1,1 2 140,3-2 1,-3-2 0,4 2 0,-2 1 92,1 2 1,4 0 0,-2-1 0,2 0 13,-1-1 1,0 4 0,4 1 0,0 3-113,0 0 1,5 2 0,3 3-1,2 3-87,1 3 0,5 1 1,4 1-1,3 2 100,3 1 1,5 5 0,-1 1 0,1 4-116,-1 0 1,-3 2 0,-4 0-1,-2 0-261,-2 0 1,-3 3 0,-6-3 0,-3 0-149,-3 0 0,-3 4 1,-1-2 44,0-1 0,-6 3 1,-5-4-1,-7 0 196,-3 0 1,3-1 0,-1-5-1,-1-1 1,0-3 65,2-1 1,-2-1 0,5-4-1,1 0 195,2 0 0,4-4 0,2-1 0,1-1 55,3-3 0,0-4 0,4-4 0,1 1-50,5 0 0,7 0 0,3 1 0,3-2-14,2-1 0,-1-2 1,2 5-1,2 1-5,4-3 0,-2 4 1,1-5-1,-2 2-56,-2 3 0,-5 0 0,-3 2 0,-1 0 21,-2 0-340,-2-1 0,-5 7 1,-5 5 160,-4 7 0,-3 0 0,-4 3 0,3 2-143,1 1 1,-3-1 0,5-1 262,0 1 0,-3-1 0,0 0 0</inkml:trace>
  <inkml:trace contextRef="#ctx0" brushRef="#br0" timeOffset="64358">1073 5242 8592,'-1'-11'0,"-1"0"299,-2 0 1,-1 5 0,3 3 0,-3 6 0,0 5-1,0 6 1,1 5-293,-1 2 0,4 6 0,-3 3 0,3 1 1,1 1 36,0 2 0,1-2 0,1 8-341,2-2 0,5 1 0,-3-3 0,2 1 0,-2-2-191,-1-4 0,2 4 0,-3-4 0,0-1-253,1-2 1,-4-2 688,3-3 1,2-6-1,0-1 1</inkml:trace>
  <inkml:trace contextRef="#ctx0" brushRef="#br0" timeOffset="64613">1677 5611 8651,'-11'-5'0,"1"-2"458,3-3 0,-3 5 1,3 5-1,0 6 1,1 4-475,1 1 1,-3 2 0,5 0-1,-1 4 1,0 0 0,0 3 0,2 1-1,1 0-216,1-2 1,0 2 0,0-3-151,0 4 1,0-4-1,0 0 1,0-2-150,0-3 1,0 0-1,0-2 212,0 0 1,0 0-1,0 1 1</inkml:trace>
  <inkml:trace contextRef="#ctx0" brushRef="#br0" timeOffset="66392">1688 5287 7905,'0'-17'0,"0"2"0,2 4-60,1 3-13,-1-2 0,2 10 1,-5-1-1,-1 5 1,-2 2-1,2 3-346,0 1 0,7 6 0,1 1 1</inkml:trace>
  <inkml:trace contextRef="#ctx0" brushRef="#br0" timeOffset="66393">1934 5254 8355,'-1'-12'452,"-3"1"1,2 0-7,-6 0 0,1 5 0,-4 3-313,0 6 0,3 8 1,2 7-1,0 4-107,-1 0 1,5 9 0,-2 3 0,2 2-30,-2 2 1,3-2-1,-3 5 1,3 0-132,1-1 1,-4-2-1,0-4 1,2-1-49,1 1 1,-3-4 0,0-3 0,2-2 0,-1-4-231,-1 0 0,3-5 267,-2-1 0,1-2 84,2-2 1,-1-5 160,-3-2 0,3-8 1,-3-5-1,3-3-42,1-3 0,5-5 1,3 1-1,1 0-12,3 0 0,0-5 0,3 4 0,4 1-105,2-2 0,-3-1 0,1 0 0,1 1-23,1 2 0,1 3 0,1 5 0,-2 0 95,-3 0 0,0 4 0,-5 2 0,2 2-7,-1-1 1,-2 1 0,0 6-1,-2 2-22,-3 1 1,2 3 0,-4 4-67,1 2 1,-4 5-1,1-1 1,-6 1 2,-4-2 1,-3 4 0,-2-5-1,-3 0 1,-3-2 61,1-2 0,-8-2 0,3-1 1,-1-2 107,3 0 0,1-6 0,4 2 1,0-3 160,-1-1 1,7 0-127,-2 0 1,7-5 0,2-2 0,5-3-110,8-1 0,2 3 0,7 1 0,2-3-125,3-4 0,5 4 1,-2-3 32,5-1 0,-6 0 0,7 2 0,-2-2 50,0-1 1,-2-1 0,-2 3 0,-1-2 108,-6 1 1,-4 2 0,-6 2 0,-1 1 314,-2 2-444,2-1 0,-10 2 1,0 3-1,-7 6 0,-3 6 1,-1 3-1,1 3 0,3 0-3,3 1 1,-1 0 149,1 3 1,1 1 0,3-4-1,0 0 107,0 0 0,0 3 0,0-4-95,0-2 0,1 0 0,3-2 1,2 0-1,1 0 37,1 0 0,-1-3 0,4-2-399,1-1 0,-1-1 0,0-4 1,0 0-105,0 0 1,1-2 0,-1-1 380,0-5 0,0-5 0,-1-2 1,-1 1-50,-2 2 1,1-3 0,3 0 0,-1 0 176,-3-1 0,2 3 0,-4-3 1,0 1 71,0 0 1,-2-1-1,-3 3 1,2-2-221,1 1 0,-1 2 0,3 2-87,0 2 1,-3 0 0,4 3-115,-1-2 0,4 6 0,-3 1 140,0 6 0,-1 4 0,-5 3 0,2 2 51,1 3 1,-1 0 0,1 0 0,-1 2-1,-2 0 1,0 0 0,0-3-3,0-1 0,0-1-149,0-4 1,0 1 0,0-1 86,0 0 1,3-4 0,2 0 0,1-2-9,3-3 1,1-1-1,1-2 1,0-3-63,1-3 1,-1-3-1,1-2-16,3-3 1,-2 1 0,3-5 0,-1-2-4,0-4 1,4 1-1,0-6 1,2-1-1,2-2 41,-1 0 0,0-1 0,2-2 0,-1-2 89,0-3 0,-2-5 1,-7 5-1,-1-3 330,-3 0 0,0 0 0,-6 4 0,-2 6 36,0 3 1,-7 7 0,-3 2-1,-3 5-191,-4 5 1,1 6-1,-4 2 1,-1 5-127,2 7 1,-4 5 0,2 14 0,-2 2-75,-1 4 1,4 5 0,3 3-27,3 3 0,2 0 1,2 1-1,5 0 122,1 0 1,2-6 0,2 0 0,0-3 0,3-1-54,1-3 0,2-6 0,2 0 0,-2-2-167,0-2 0,-1 0 1,5 0-1,-1-4-817,0-3 488,0 2 0,0-4 0,0 3 0</inkml:trace>
  <inkml:trace contextRef="#ctx0" brushRef="#br0" timeOffset="66394">2873 5500 8355,'-11'-7'28,"4"-3"0,0 3-404,3-3 533,0-1 1,5 5 0,3 2 0,4 3 316,6 1 0,4 5 0,4 1 0,1 1-455,4 1 0,-4-2 1,4 3-1,0-2-228,-1 2 1,-4-4 0,-3 0 0,-1-2-8,0 1 0,-2 0 0,-5-4 1,-1-1-153,-3-3 0,2 1 0,-4-4 299,1-2 1,-3 3 0,0-1 0,-1-2 123,-2-1 0,0 3 0,0-1 1,0-1-1,-2 1 125,-1 0 1,0 0 0,-4 4-1,-2 1-37,-1 2 0,-1 1 1,0 0-1,-2 1-55,-1 3 0,1 2 0,-2 5 0,3 2-26,1 2 0,1 2 1,1 6-1,3-1-18,1 0 1,1 1 0,4-1-1,0-1-138,0-2 1,0 2 0,1-4-1,3 1-126,3-3 0,0 1 1,0-1-1077,2-2 832,1-5 1,1 7 0,0-3 0</inkml:trace>
  <inkml:trace contextRef="#ctx0" brushRef="#br0" timeOffset="67485">3265 5321 9144,'-8'-18'0,"2"3"0,1 3 0,1 2 0,1 4 0,-1 6-338,1 6 1,2 5-1,1 4-262,0 4 1,0 2 0,0 1 0</inkml:trace>
  <inkml:trace contextRef="#ctx0" brushRef="#br0" timeOffset="67486">3410 5466 7087,'-11'-5'-1109,"3"0"2183,1-2 1,1-3-112,-2 2 0,-2 3-582,3 1 1,-3 3 0,-1 2-253,0 3 0,1 4 0,1 5 1,1 3-1,1 1-122,1-1 1,1 2 0,5-1 0,0 0-173,0 3 1,1 0-1,3 0 1,4-3-25,6-1 0,0 3 1,4-4-1,4-2-75,2 0 1,0-2 0,2-1 0,-2-3 35,-2-3 1,0-3 0,0-1 0,-3 0 206,0 0 1,-5-5-1,-1-2 1,-3-3-104,-2-1 1,-2-4 0,1-1 348,-3-2 1,-3 0 0,-1-5-1,-1 1 1,-3 0 35,-3-1 0,-3 1 1,-2 0-1,-2-1-204,-1 1 0,-1 1 0,2 1 1,-1 2-190,2 2 0,-4 1 0,1 4 0,0 1-53,0 3 0,1 2 0,3 5 1,-2 0-162,-1 0 1,0 5 0,5 2 0,3 3-172,3 1 0,-2 6 0,0 0 0</inkml:trace>
  <inkml:trace contextRef="#ctx0" brushRef="#br0" timeOffset="67487">3734 5466 8384,'6'-5'0,"4"-1"0,-2-5 0,0 3 0,1 2 396,-1 1 1,-1-2 0,4 2 565,0-2 1,-1 4-611,-2-5 1,1 7 0,-6 1-339,0 6 1,-2 4 0,-2 3-1,-3 1 1,-3 5 269,-3 2 0,-2 2 0,1-1-523,0 0 1,0 1 0,0-1 0,1-1 0,1-1-65,2-1 1,3-6 0,-2 2 0,1-2-413,2-2 372,2-5 1,1-2 133,0-8 1,4-2 0,-1-7 0,1 0 1,1-2 0,1-5 0,4 2 1,0 0 125,1-1 0,-2 4 0,7-2 108,0 1 1,-2-3 0,3 3 0,1 0 81,-1 0 1,-2 0 0,3 2-1,-1-1 1,-1 1 72,0 2 1,-1 4 0,-4 1 236,0-2 1,1 4-1,-1 2-146,0 1 0,-1 7 0,-1 3 0,-3 2-165,-1 1 1,0 5 0,-3 3 0,2 2-23,-2 1 1,0 4 0,-4 0 0,0-1-154,-2-1 1,-4 2 0,0 0 0,-1-2-230,2-5 0,-3 3 0,4-5-107,0 0 0,-4 3 0,3-5 0,1 0-43,3 1 0,1-3 0,2 1 0,0-1 0,0-2 98,0 0 1,5 5 0,1 2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23:34.68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96 728 8355,'-16'0'0,"-1"0"0,-1 0 0,2 0 522,5 0 1,4 0 0,0 1 0,4 1-1,4 2-235,5-1 1,14-2 0,6-1-90,5 0 0,11-1 0,6-2 1,5-2-1,7-1-5,0-3 1,15-1 0,1-1 0,5-1-156,2-3 0,7 1 0,1-5 0,3 0-103,-45 8 1,1 0 0,1 0 0,1 0 0,0 0-1,1-1-131,1-1 0,-1-1 1,2 0-1,-1-1 1,3-3-1,1-2 1,1 0-1,0-1-19,2 0 1,-1-1 0,0 1-1,0 1 1,2 0 0,1 0 0,0 0-1,-2 0 1,-2 2 0,-1-1-34,-1 1 1,-1 1 0,-2 1 0,-1 1-1,44-7 248,-4 0 1,-11 4-1,-5 3 1,-2 3-1,-6 2 391,-4 2 1,1 0 0,-14 3-1,-3 0-137,-1 0 0,-9 1 0,-1 3 0,-5-2 21,-3 0 0,1-1 0,-6 4 0,-3 0-146,-2 0 1,-6 0 0,1 0-899,-3 0 0,-4 0-459,-1 0 0,-24 0 1228,5 0 0,4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5-01T16:15:03.307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Group>
    <inkml:annotationXML>
      <emma:emma xmlns:emma="http://www.w3.org/2003/04/emma" version="1.0">
        <emma:interpretation id="{810D974D-C02A-DE4E-8656-C247D597528E}" emma:medium="tactile" emma:mode="ink">
          <msink:context xmlns:msink="http://schemas.microsoft.com/ink/2010/main" type="inkDrawing" rotatedBoundingBox="12842,15146 13255,15113 13261,15185 12848,15218" semanticType="callout" shapeName="Other">
            <msink:sourceLink direction="with" ref="{260F9B30-93B6-2E46-AB84-6D2FF1126723}"/>
          </msink:context>
        </emma:interpretation>
      </emma:emma>
    </inkml:annotationXML>
    <inkml:trace contextRef="#ctx0" brushRef="#br0">247 68 6986,'-10'-1'0,"1"-2"90,2 0 1,3-1-1,-2 3 1,-1-2 388,1-1 0,4-4 1,-2 0 964,3-2-1237,1-1-131,0 5 42,0 1 0,1 5-416,3 0 0,-2 0 1,6 0 111,0 0 1,2 0 0,2 0 31,-1 0 1,0 1-1,0 1 62,0 2 1,1 0-1,-1-4-43,0 0 0,-5 1 1,-1 2-96,0 0 0,-3 2 226,1-1 1,-3-3 0,-5 4 0,-5-1 13,-3 0 1,-7 1 0,2-3-1,0 2-29,-1-1 1,0-1-1,-3 1 1,-1 0 262,1 0 0,0-1 0,2 1 1,2 1-56,-2-2 0,4-1 1,1-1 347,2 0-412,2 0 1,5-1-51,2-3 0,8 2 1,3-4-1,3 1-79,1 2 0,6 2 0,0 0 1,2-2-85,-1-1 1,0 1 0,2 3 0,-3 0-49,0 0 0,1 0 0,-3 0 0,-1 1 103,-1 3 1,-2-3 0,0 3 0,0-3 69,0-1 1,1 0 0,-1 0 17,0 0 0,0 0 1,1 0 1,-1 0 1,-1-1-1,-1-2 1,-2-1-185,2 2 1,-3 1 0,0-1-717,-1-1-403,4 1 775,-8-3 1,3 9 315,-8 0 1,-2 5-1,-5-3 1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23:57.120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236 2281 7299,'11'0'-1030,"0"0"1106,0 0 1,0 0-1,0 0 1,1 0-17,-1 0 1,0 0-1,1 0 1,2 2-1,1 0 1,-1 2-21,-2-2 1,3 0 0,0-2 0,0 0-23,1 0 0,1 0 0,6 0-5,-1 0 0,2 0 1,2 0 3,4 0 0,2 0-10,1 0 1,2 0-1,1 0 1,3-2 0,-1 0 46,1-2 1,2 0 0,-3 4 0,2 0 7,2 0 1,-2-1-1,0-1 1,-1-2-30,1 1 0,0 2 0,1 1 0,-3 0-4,1 0 0,-4 0 1,2 0-1,-2 0-2,-2 0 1,2-1-1,1-1 1,0-2-17,-4 1 0,6 2 0,-5 1-11,2 0 0,-4 0 1,-1 0-1,0 0 30,-2 0 1,5-4-1,-5 1 1,2 0-4,0 2 0,-5 1 0,2 0 0,-1 0 1,0 0-4,-1 0 1,2-1 0,-1-2 0,0-1-11,2 2 0,-3 1 0,4-1 0,2 0 0,2-2-9,0 2 1,1-1 0,1 1-10,2-2 1,-2-1-1,3 3 1,-1-2 0,2 0-3,1-1 0,-4 4 1,1-4 3,-2 0 1,2 4-1,0-4 20,-1 0 0,-3 4 0,-2-3 0,1 1 14,-1 0 1,0 1 0,1-3 0,1 2-34,0-1 1,-5 0 0,5 4 0,-1-1 0,-1-1 7,-1-2 1,3 0-1,-5 3 1,1-2-1,-2 0-19,0 0 1,-3 1 0,2-1 0,-2-1 6,-2 2 1,0-1-1,1 1 1,-1-2-50,0 2 0,1 1 1,-1 1 16,1 0 1,-1-4-1,0 0 1,1 2 19,-1 0 0,0 2 1,1 0 7,-1 0 0,-3-3 0,-2-1 1,0 1 19,1 2 0,-1 1 0,2 0 0,-3 0-6,0 0 1,-2 0-1,3-1 1,-1-2-18,-2 0 0,2-1 0,0 4 0,0 0 1,1 0-1,-2 0 2,1 0 1,-4-1-1,3-2 7,-3 0 0,0-1 1,-1 4-1,0-1 20,0-3 0,-3 3 0,-1-3 0,0 1 0,1 1 46,-1-2 1,-3-1 58,4 2 1,-6 0-94,2-4 0,-3 3 0,-1-4-26,0 0 1,4 1-1,-1 0-30,0-2 1,-2-1 0,0-1 0,2 0 17,1 0 1,-1 0 0,-1 0 0,0-1 0,2 1 3,-2 0 0,0 0 0,-2-2 108,0-2 0,0 2 1,0-6-1,0-1-19,0-1 0,-5-1 0,-3-1 1,-2 0-1,-1-2-69,0-1 1,3 0-1,1 3-75,-2 1 1,1 0-1,-1-2-12,1-2 0,6 2 0,-3-2 0,1 2 54,0-3 1,1 4 0,3-4 0,0-1 26,0-2 0,0 2 0,0-2 0,0 0 24,0 2 0,0-3 1,0 3-1,1 1 1,1-2-15,2 1 1,0 3 0,-4-2 0,0 1-12,0-1 1,0-2 0,0 3-1,0 1 6,0 1 1,0 0 0,-1 0 0,-2-2-22,-1 1 0,0 1 0,1 2 0,-2-2 8,-1-2 0,2 2 1,-2-2 30,1 3 1,-2-1-1,2-1 1,0-1-26,0 1 1,0 2 0,2 0 0,-2 1 5,-1 0 0,2 1 0,-2 1 0,1 1 0,1-1 5,-1-1 1,0 2 0,-2 2-1,2 0-23,0-1 1,3 5 0,-5-2 0,1 2 11,0 2 0,2-4 0,-2 0 0,0 2-4,0 0 1,2 6 0,-4-1 0,1 0 0,-1-2-12,1-1 1,3 3 0,-3 1-13,-2-2 1,4 3 0,0-1-21,0 3 1,3 0 0,-6 4 24,0 0 1,-2 0-55,-2 0 1,1 0 0,0 1 0,0 2 0,0 1 30,0 3 0,-1-4 1,1 4-1,0-2 26,0-3 1,-4 3 0,-1 0-1,0 0 7,-1 0 0,-5-1 0,2-4 0,0 0-26,-1 0 1,0 3 0,-1 1 0,-1-1 0,0-1-13,-3 2 1,1-3-1,-4 3 1,1-3 14,-1-1 0,2 4 34,-7 0 1,7-1 0,-5-3 0,2 0-35,1 0 0,-2 0 0,-5 0 0,-1 0-1,1 0 0,0 0 1,0 0-1,-1 0 1,-1 1-11,0 3 1,2-3-1,-4 3 1,2-3 13,2-1 0,-4 0 0,0 0 0,-1 0 20,0 0 1,1 0 0,-2 0 0,1 0 0,-1 0-9,-2 0 1,0 0 0,-2 0 0,-1 0 24,-2 0 1,-1 0 0,4 0-10,2 0 0,-7 0 1,6 2-1,-1 0-8,0 2 0,-1 0 0,0-3-68,0 3 0,3-3 1,-4 4-1,2-2 0,1 1 46,0-1 0,0-2 0,2 0 0,1 2 14,1 0 0,-4 1 0,-3-4 0,0 1 17,2 3 1,2-3 0,0 4 0,2-1-9,1 0 0,1 1 1,-2-3-1,2 3-5,2 1 1,-3-2-1,4 2 1,1 1 5,1-1 0,1-3 0,1 4 0,0-2 2,4-3 1,0 3 0,4-1 1,-1-2 0,4 0 0,3-1 1,-1 1-31,-1 2 1,4 0-1,1-4 1,1 0-2,0 0 0,0 0 1,4 1-1,-1 1 1,1 2 11,0-1 1,0-2-1,0-1 26,0 0 1,-1 0-1,1 0 27,0 0 0,4 0 0,-1 0 0,-1 1 24,-1 3 0,-1-3 1,0 3-38,0-3 1,0-1-1,1 1 1,1 2-21,2 1 0,-1-1 1,-2-1 29,3 1 1,-3-2 0,2 3-42,-1-3 0,1 3 44,1 0 1,3 0 0,-2-3-21,1 3-28,1-3 1,3 4 0,-2-4 43,0 3 1,-1-2 11,4 6 1,0-1 0,0 4 40,0 1 0,0-1 0,0 0-48,0 0 1,0 2 0,0 0-39,0 2 0,0 1 0,0-2 1,0 2-4,0 1 0,0 2 0,0 3 0,0 0 4,0-4 1,0 3-1,0-2 1,0 2-1,0 1 11,0 1 1,0 3-1,1 0 1,2-1 34,0-2 1,2 0 0,-2 0-5,0 3 1,5-2 0,-4 2 0,-1-2 0,1-2 30,0 0 1,0 1 0,-4-1 0,0 0-2,0 1 0,0-1 0,0 1 0,0-1 5,0 0 1,0 1 0,0-1-61,0 0 0,0 1 0,0-1 0,1 0-12,2 1 1,-1-1 0,1 1-1,-1-2 1,-2-3 0,0 3 1,1-2-1,1 2 0,2 0 25,-1-2 1,-2 2 0,0-2 0,2 2 55,0 1 1,1-1 0,-3-1 0,2-1 25,0 1 1,1 1 0,-3 1-1,2-1-59,1-2 0,1 1 1,-3-4-1,3 1-56,1 3 1,-2-2-1,2-1 1,0 0 19,1 1 0,-4-5 0,4 2 37,-2-2 1,0-1-1,-3 2 32,2 1 0,3 0 0,-3-4 0,-2 0-20,0 0 1,-1 0-1,1 0 1,2 1-11,-1-1 1,-1 0 0,1 0-39,0 0 0,1-3 1,-4-1-1,1 2-9,3 1 0,-2 2 1,5 2 2,-2 1 0,0 0 0,-3-3 0,2 2 34,-2 1 1,3 1-1,-1-2 1,-2 1 48,0-2 0,1 3 0,1-1-41,-1-1 0,-2-5 0,-1-2 0,0 2 63,0 1 0,4-3 175,-1 1-262,1-6-80,-4 3 1,1-5-1,3-1-447,4-3 0,-2 3 1,1-3-1,2 3-585,1 1 1,1 0-1,0 0 591,0 0 1,6 5-1,0 1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24:02.963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2100 2281 7917,'-11'-5'0,"0"-1"-231,0 0 0,-1-4 0,1 4 735,0 0 1,0-3-1,0 4 1,0 0-146,-1 0 1,5 1-1,-1 4 1,0 0-289,-2 0 0,2 0 0,2 2 0,0 1-87,0 5 1,2 2-42,-3 1 0,0 5 0,-1 3 0,0 3-33,0 4 0,-2 6 0,-3 8 0,0 3 0,-2 6-11,1 1 0,-2 4 0,0-2 1,-2 4 44,-1 4 1,1-1 0,0 7 0,-2 1 64,-1-2 0,-2 3 0,0-2 0,-2 3 13,-1 1 1,-1 2 0,2-2-1,-3-2-19,0 0 0,-2-2 0,-3 7 1,-1 0-1,1 1 15,-1 1 1,4-1-1,1 0-164,-2 2 0,-1 3 0,1 2 22,2 0 0,-1-2 0,-2 7 0,1-2 17,1-4 0,1-3 1,-2 1-1,3-1 0,0-4 22,4-6 0,0 4 0,2-5 0,-1-2 50,1-3 0,1-1 0,1-3 1,1-4-1,0-2 48,-2-4 0,-2 3 1,2-1-10,2-2 1,-5-1 0,1-2 0,0 1 26,-1 0 1,-1-2 0,1-1 0,0-2 7,-1-1 0,0 2 0,4-4 1,1-1-13,2-1 1,4-3-1,-1-1-28,3-1 1,1-5 0,-1 1-1,1-3-2,0 0 1,1-5-1,2 1 1,0 0 40,-1-2 0,1 0 0,-1-3 0,3 1 0,0-2-13,-1 0 0,5-2 1,-3 0-195,0 0 1,4-3-848,-3-1 656,3-4 1,6 2-1,1-5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24:18.657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2762 336 8355,'8'-1'-1258,"-1"-3"1,-3 3 1242,3-3 1,-3 3 55,3 1 1,-4-1 0,2-2-1,-1-2 204,-1-1 1,1 2-37,-4-3 0,0-1 1,-1-2-112,-3 3 0,3 1 0,-4 3-16,0-1 0,-1-1 0,-6 2 0,1-3-53,0-1 0,0-3 0,0 3 0,-2-3-4,-2-1 0,2 0 1,-5-1-1,1 1 1,0-1 36,-3-3 1,-1 3-55,-2-3 1,1 2 0,0 2 0,-2 0-34,-2 0 1,1-1 0,-5 3 0,-1 0-7,-1 1 0,2 2 1,-1-1-1,-3 3 21,-2 3 1,-1-3 0,4 0 0,-2 2-1,-1 1 2,-1 1 0,-1 0 0,3 0 0,1 0 50,0 0 0,-2 0 1,6 0-1,-2 0-38,-2 0 0,1 0 1,-1 0-1,1 0-31,-1 0 0,-3 0 0,-1 0 0,-1 0-19,1 0 0,-3 3 0,3 1 36,2-1 1,1-2-1,1-1 1,-1 0-6,1 0 1,-3 3 0,5 1-1,-4-1 18,0-2 0,5 0 0,1 2 0,-1 2-18,-1 1 1,-2-2-1,0 2 1,1 0-1,1 0-12,2 3 0,-6 1 1,4 0-1,-1-2 17,2 0 0,3-1 0,-3 5 0,2-1 12,2 0 0,-3 0 1,3 0-1,-1 0 0,0 2 1,-1 1-1,-1 2 0,0 0 1,2 0-1,-1-2 0,2-1 1,0 1-1,2 2 68,1 1 1,2-2-67,-1 4 1,5-4 0,0 4 0,2-1-22,3 0 0,0 3 1,2-3-1,1 3 0,1 2 23,2-1 1,1 1 0,-3-1 0,3 0-15,1 1 1,1 3 0,4 0-1,0-1 2,0-2 0,-4 0 1,1 0-1,0 2 5,2 1 0,1 0 0,-1-3 0,-2 0-2,-1 3 1,1-2 0,3 3 0,0-1-5,0 0 1,0 0 0,0-3-5,0-1 0,0-3 0,0-1 0,0 1 11,0-2 0,1 1 1,1-4-1,3 0-2,2 0 0,1-2 1,6 1-1,2 1 1,3 0 2,4 0 0,1-1 0,7-1 1,3 2-1,2 1 1,6-1 0,-1-1 0,4 1-3,3 0 0,-1 5 0,5-3 0,1 0 0,-3 1 1,9-3 0,-3-1-1,1 1 1,1 0 4,2 0 0,-3-1 1,4-4-5,0-1 0,-3 2 1,4-4 40,-1 0 1,4 0-1,-2-3 1,2 1 11,-2-2 0,-1-1 0,-3-1 1,0 0-29,0 0 1,-2 0 0,-1 0 0,-2 0 0,-2 0-22,-3 0 1,-3 0 0,-1 0 0,-2-1-16,-2-3 1,1 3-1,-5-3 1,0 2 14,-3-2 1,0 3 0,-1-4-1,0 1 2,-4 1 0,8-6 0,-5 1 0,0 0 0,-1-1 0,0 0 0,2-2 0,-1-2 0,-1-1 0,-3 1 0,0 1 1,-2-2-1,0-1 0,0 1 0,-1-3-22,-2-1 0,-4 0 0,0 0 0,-1-2 0,1-1 33,0-2 1,-6 1 0,2 0 0,-2-1 67,-2 1 1,2-4 0,0-1-1,-3-1 77,0 1 1,-2-3 0,0 3 0,-3-2-49,0-2 1,-4 0 0,3 0-1,-3 1-53,-1-1 1,0 4-1,-1 1 1,-3 2-25,-3 2 1,-5-1 0,-1 1-1,-3 0-72,-2-1 0,3 5 0,-3 0-10,-2 2 0,-1 0 0,-3 4 1,-2-1-67,-4 3 1,0 2-1,-2-2 1,-4 2-1,-2 4 7,-5 3 0,0 1 0,-3 0 0,0 0-154,1 0 0,-2 1 0,6 2 1,-1 2-32,1 1 1,2 2 0,6 3 0,-1 0 104,1 0 0,4 5 0,2 2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24:19.873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1 7263,'4'-1'-35,"1"5"1,1 5 0,2 2 55,2 0 0,-2 4 0,-1 1 0,3 1 0,3 2 0,2 0 0,-1-1 1,1 3-1,0 3-44,-1 2 0,3 1 0,1-2 10,-1 1 0,3 5 1,-4-2-1,0 1 0,2 0-10,-1 1 1,0 5 0,3 1-1,-2-1 9,-2-1 0,4 2 0,-2 1 0,2 2 13,-1 2 1,2 2 0,-2 1 0,2-1 31,1 1 1,2 0-1,2-1-15,4 1 1,2 1 0,3 1-1,2 3-6,4 1 0,-1-3 1,-1 3-1,0 0 38,-3 0 1,2-2 0,1 2 0,1 0 0,1-2-2,-2 1 0,4 3 0,-5-1 0,1 2-60,-1-2 1,7 5-1,-3-3 1,-1-1-23,-1 2 0,1 1 0,-3 2 0,1 2-1,-1-2 1,0-1 0,-5-1-1,0-1 26,-4-3 0,2 5 0,-3-4 0,-1 1-10,0 0 0,3 0 0,-2-1 64,0-1 1,1-3 0,2 2 0,-1 0-42,1 0 0,1-3 0,1 3 0,1-2-24,0-6 0,-1 0 1,-1-4-1,-1 1 1,-2 1-22,-2-2 1,-1 1-1,-3-3 1,-1 3 15,0 0 1,1 1 0,-1-5-1,-1-1 12,-2 1 0,2 0 0,-4-3 0,2 1-3,0-1 1,-2 0-1,2-2 25,-4-1 0,1-4 0,0 2 0,0 1 1,1-2-1,0 0 0,-1-2 0,-1-1 0,-2-3 115,-1-2 0,4-3 1,-8-5-7,1 0 1,-1 0 0,0 1 44,0-1 0,-6-4 380,2 1-487,-3-6 0,-1 2-675,0-8 1,0-2 173,0-5 0,-5 0 0,-1-1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23:00.154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3254 5566 11378,'0'11'0,"1"0"271,3 0 0,-3 0 1,4 0-476,0 1 1,0-5 0,4 1-1,-3 0 1,0 2-155,0 1 0,-2-3 0,3-2 0,1 0 10,-2 0 0,4-3 0,-3 1 0,3-3 144,1-1 1,1 0-1,-1-1 1,0-3 121,0-4 1,0-1-1,1-3 1,-1 1 111,0 0 0,-1 0 1,-1-2-1,-2 0 179,2-2 0,-4 0 0,0 4 144,0 0 1,-4 3 0,3 1 760,-3-2-991,-1 4 0,-1 1 0,-2 8 0,-1 3 0,2 3-101,1 2 0,-1 4 0,0 2 0,-2 3-27,2 2 0,0-1 1,2 2-1,2 1-62,1 1 1,0 4-1,3-3 1,-1 1-51,-2 3 0,3 1 1,0-1-1,1-3-30,1-1 0,-6 0 0,2-5 0,-1-1-112,0-2 1,-1 1-1,1-6 307,-1 0 1,-2-1 0,-2-2 122,-1 0 0,-2-4 0,-4 0 1,0-2-1,-2-3-80,-3-1 0,-4-1 0,2-1 97,-2-3 1,0-1-1,-6-3 1,-1 0 0,-1-1-379,1 0 0,2-1 0,-1 1 1,-1 3-177,-1 1 0,0-4 0,4 3 0,-1-2-146,1 1 0,0 3 22,-1-3 1,1-1-1,-1-3 1</inkml:trace>
  <inkml:trace contextRef="#ctx0" brushRef="#br0">2561 5487 8355,'0'-7'11,"0"-1"0,-2 5 0,-1-4-2,-5 2 1,-2-2 0,-1 3 0,0 2-33,0 1 1,-4 1 0,-1 0-35,-2 0 0,3 0 0,-3 1 0,-2 1 52,-1 2 0,2 1 0,2-1 0,-1 2 61,1 0 0,3 4 1,-1-2-1,3 1 1,1 3-32,0-1 0,1 0 0,2 0 0,4 0-51,3 1 1,1 2 0,0 1 0,0-1-33,0-2 1,5-2-1,4-1 1,5-1-27,4 0 1,0-3 0,0-1 0,2-3 21,1-1 0,0 0 0,-1-1 0,-2-3-222,-2-3 0,2 1 1,-4-2 115,-4-1 0,0-1 0,-5 1 0,0 0 153,0 1 1,-2 1 0,-3-4 0,0 0 37,0-1 0,0 1 1,0-1-1,-1-2 1,-1-1 105,-2 2 1,-3 0-1,2 2 176,-2 0 1,5 3-1,-3 2 674,0 1-867,4 1 1,-4 11-1,5 3 1,1 4-64,3 4 1,1 0-1,3 5 1,0-1-88,1 1 1,0-1-1,1-1-88,-2-2 1,4 2 0,-3-4-1,0 2-146,1-1 0,0-4 0,1 0 0,0-4-699,0-3 810,0-4 1,5 7-1,2-4 1</inkml:trace>
  <inkml:trace contextRef="#ctx0" brushRef="#br0">2840 5308 8355,'-6'-6'258,"1"2"0,5 8 0,0 4 0,0 3 1,0 4-1,0 2-329,0 1 1,0 6 0,0 0-1,0 2-113,0 1 1,4 3-1,-1-2 1,0-1-91,-2 0 0,-1 3 0,0-4 0,0-1-382,0-1 0,0 2 469,0 0 1,0 0-1,0-4 1</inkml:trace>
  <inkml:trace contextRef="#ctx0" brushRef="#br0">2997 5275 8355,'-12'0'484,"1"0"1,4 0-1,1 1-232,1 3 0,1 0 0,4 7 1,0 5-258,0 4 1,0 2 0,0 0 0,1 2 0,2 1-16,0 1 0,6 4 1,-3-3-1,2 0-243,-1 1 0,1-2 0,2-4 1,-2 1-193,0-1 1,-2 0 0,3-1-1,-3-1-622,-1-1 817,3-5 1,-1 7 0,4-4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24:20.490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6675 7131 8355,'-10'-15'330,"2"0"0,0 4 1,3 4 311,-2 3 0,5-1-863,-2 1 22,3 3 0,5 1 275,-1 7 0,1-1 0,-3 2 0,2 0 17,1 2 1,4 2 0,0 0-96,2 3 0,-2 2 1,2 4-1,4 0 1,1 1 32,1 1 1,3 2 0,-3-1 0,1 0-133,3 3 1,-3-1 0,2-4-1,0 0 55,-2 1 1,0-1 0,-3 0 0,1 0-9,-1-4 1,-2 2-1,-1-5 1,-1 0-35,-2 1 0,0-4 0,-3 3-5,2-2 1,-5-2 143,2 0 1,-4-1 0,-4-2 161,-3-5 0,-5-2 1,-2-1-174,-5 0 1,-3 0-1,-3 0 1,-3-1-60,0-2 1,-2 0-1,-4-3 1,2 0 0,2 1 12,4 0 1,-1-3 0,1 4 0,1 2-239,1 1 1,2-3 0,0 0 0,-2 2-141,-2 1 0,2 4 0,-3 2 1,1 1 38,0 3 1,-5-3-1,2 3 1,1 2 170,2 3 1,-8 1 0,-1-4 0</inkml:trace>
  <inkml:trace contextRef="#ctx0" brushRef="#br0" timeOffset="1092">6775 8260 8254,'-7'0'-173,"-1"1"1,0 2-1,-2 0-114,-1 0 484,-1 3 1,1 0-151,0 5 0,0 1 0,0 0 1,1 2-1,1 2 0,2 1 0,-2 3 1,-1 2-1,0 4 0,1 3 205,2 0 0,1 7-197,-2-3 0,-1-1 0,6-2 0,-1 0 0,0-1-26,1-3 0,-1-4 0,3-3 0,-2-4-109,-1-3 370,1-1-185,3-5 0,0-6 0,0-8 0,0-6-165,0-5 1,1-3 0,3-4 0,2-4-87,0-2 1,5-5-1,-1-2 1,4 1-25,0-1 0,2-2 1,0 3 145,1-2 1,2-1 0,2-3 0,-1 3 0,-3 5-78,-1 5 0,3 4 1,-4 6 302,-1 2 1,-2 4 0,-1 7 0,0 1 73,1 2 0,-5 7 0,-1 5 0,0 4-283,1 4 0,-4 4 1,5 7-1,-1 4-25,-1 2 0,4 2 1,-2-1-1,2 1 3,1-1 1,0 1 0,0-1-1,0 0-52,1-4 0,-2 3 1,-2-6-1,0-2-223,0 0 1,-1-2 0,-1 0-202,-1-4 1,2 2 0,-3-5 188,-1-1 1,3 3-1,0 0 1</inkml:trace>
  <inkml:trace contextRef="#ctx0" brushRef="#br0" timeOffset="1287">6641 8629 8173,'11'-11'374,"0"4"1,2-1 0,2 4-379,3 1 0,1 1 0,2-1 1,3 0-1,-1 0 0,1 2 1,0 1-1,0 0-891,3 0 1,2 0 458,-3 0 0,5 0 0,-2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23:16.978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693 4795 7924,'6'5'-171,"-1"-4"0,-4 4 1,3-5-1,3 0 1,4 0 101,4 0 1,2 0 0,6 0 0,-1 0 25,0 0 1,5 0 0,3 0 0,2 0-189,1 0 1,5 0 0,2-1 179,-1-3 0,4-2 0,-3-6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23:13.297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120 67 8355,'-11'-11'0,"0"-3"-107,0 3 1,1-2-1,-1 6 1,0 1 186,0 2 0,4 3 0,-1 2-107,0 3 1,3 2 0,0 7 0,2 2-50,-1 3 1,0 3 0,4 3 0,0 2 24,0 4 1,0 7 0,1 4 0,3 3 18,3 0 1,2 6-1,-1 3-7,0 6 1,-2 0 0,2 6 0,-2 2 0,-1 1 16,-3 5 1,3 4-1,-1 4 1,0 1 27,0-1 0,-2-2 1,1 1-1,-2-1 94,-1-1 0,0 6 0,0-10 1,0-1-38,0 1 0,0-1 0,0 5 0,2-1 46,1-2 0,-1 0 1,2-4-1,0-3-48,0-3 1,4 2 0,-2-6-1,1-4-99,1-1 1,-1-6 0,4-2-32,0-2 1,0-6-1,0-3 1,-1-2-1,0-3 41,-3-2 0,3 1 0,-3-5-258,3-1 0,1-7 1,0-3-1,1-2 2,3-2 0,-3 0 0,3 0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24:31.32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27 627 8355,'-11'0'-330,"0"0"0,6 0 0,6-1 709,9-3 0,3 2 1,7-5-1,2 1 35,3 0 0,6 2-243,-1-3 1,3 3 0,3-2-1,3 1 1,2 1 0,3-1 69,4-2 0,5 2 0,-1 0-82,3 0 1,2 2 0,1-3-1,3 1-241,1 3-1,0-3 1,2 1 0,-3 0 7,0-1 0,-3 4 0,4-3 0,-1 2 0,-1-1 0,-1 0 0,1-1 33,-2-1 0,2 4 1,-2-3-1,-2 3 0,0-1 1,-3 0-1,2-2 1,0 2-1,2 0-39,2 2 129,-1 0 0,2-3 0,-2-1 0,1 2-47,5 0 0,-4 2 1,1 0-1,-1-1-12,0-3 0,3 3 0,-1-3 0,0 3-5,-1 1 0,10-1 1,-8-2 11,4 0 0,0-1 1,-2 4-1,-2-1 40,2-3 1,-3 3 0,0-3 0,-1 2 0,-3-1 97,-1-1 0,-1-3 1,1 3-1,2 0-99,0-1 1,5 4 0,-3-4 0,0 1-59,-1 1 0,4-2 0,-2 1 0,1-2-22,2 0 0,2-4 0,-6 2 0,1-2-8,2-1 1,-1 1 0,-1 2 0,0 0 35,0-1 0,-2 3 0,2 0 1,-1 0 8,-3 0 1,2 3-1,-3-1 1,-3 3-3,1 1 0,-4-4 1,0 1 97,-1 0 0,-2 2 0,-3 1 1,1 0-1,0-1 9,-2-3 1,7 3 0,-5-3 0,3 3-61,0 1 1,1-4-1,-2-1 1,2 0-62,-3 0 1,7-2 0,-6 2 0,3 0 16,-2 0 1,7-4-1,-8 2 1,2-2-36,1 1 1,-4-2 0,4 4-1,-2 0 11,-1 2 1,1-1 0,1 0 0,0 0 5,-1 0 0,1 2 1,-3 3-14,2 0 1,3-4-1,-2 0 1,0 1-16,4-2 1,-2 2 0,1-3 0,3 0 0,-1-1-27,0-1 1,6-1 0,-7 0 0,1 2 37,-2-2 1,-6 3-1,1 0 1,-7 1 166,-8 2 0,-2 2 0,-7 1 0,-4-1 0,-3-2 169,-3 0 1,-6-1-145,0 4-434,-6 0 1,-5 1-1,-8 2-318,-2 0 0,-6 2 0,-2-2-1383,-4 1 1544,-6-1 1,-2 2-1,-7 1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24:32.804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68 513 8279,'-16'0'-42,"4"-3"316,-3-1 201,2 0 0,5 1-467,4-1 1,5 0-1,10 4 1,1 0 0,0 0-1,3 0 1,4 0 0,2 0-1,2 0 1,2 0 138,1 0 1,9 0 0,0 0-161,3 0 1,5-4 0,5-1 0,4-1-50,3-2 0,9 1 0,4 0 0,1-1-51,3 2 1,3-4 0,5 3 0,2-2 10,-1 2 0,4-3 0,-1 2 0,1 0 29,-3 0 1,-3-2 0,-1 4 104,1 0 1,-2-3 0,-2 4 0,-1-1 37,-2-3 0,-4 4 1,-2 0-1,3 2 0,1-2 28,-2-2 0,7 4 1,-6-4-1,5 1-130,0 0 0,1 4 1,3-3-1,-2 1-72,-5 0 0,4-1 1,-5 3-1,1-2 47,-4 1 0,-1-2 0,-6 2 0,1-1 26,0-1 1,-1 4 0,-3-4 0,1 1 41,2 0 1,0-1 0,-3 3 0,1-2-8,2 2 1,3-3-1,-2 1 0,1 2 1,-4-3 0,2 0 0,-3 0-6,-1 0 1,0 0 0,0 2 0,-1-2 0,-3 0 110,-4 0 0,1-2 1,-3 3-1,-2 0-42,3-1 1,-6 4 0,4-4 0,-3 1-28,-2 1 0,2-1 0,-3 3 1,-2-2 14,-2 0 0,0-1 0,-9 3 0,0-2-30,1-1 0,-7 1 0,2 1 0,-2 0 35,-2-2 0,2 0 0,-4 4 0,0 0-86,0 0 1,3-1-1,-4-1 1,-2-2 82,0 2 0,-2 0 1,0 2-68,0 0 0,0 0 1,1 0-1,-1 0 1,0-1 66,0-3 0,4 3 0,0-3 1,-1 2-27,-2-2 1,-1 3 0,0-4 0,1 1 29,-1 0 1,-4 0-1,1 1-92,0-1 0,1-1 0,0 3-155,-2-2 1,-4-1-596,0 1 1,-3 3 37,-3-3 0,-9 8 0,-5 2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5-01T16:15:13.290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Group>
    <inkml:annotationXML>
      <emma:emma xmlns:emma="http://www.w3.org/2003/04/emma" version="1.0">
        <emma:interpretation id="{9F70F571-F3DF-4C44-BA84-3E21B0D2C36F}" emma:medium="tactile" emma:mode="ink">
          <msink:context xmlns:msink="http://schemas.microsoft.com/ink/2010/main" type="writingRegion" rotatedBoundingBox="12779,16962 13216,16962 13216,17018 12779,17018"/>
        </emma:interpretation>
      </emma:emma>
    </inkml:annotationXML>
    <inkml:traceGroup>
      <inkml:annotationXML>
        <emma:emma xmlns:emma="http://www.w3.org/2003/04/emma" version="1.0">
          <emma:interpretation id="{0E098872-8FA8-8D4E-A022-C2D4CE637A5E}" emma:medium="tactile" emma:mode="ink">
            <msink:context xmlns:msink="http://schemas.microsoft.com/ink/2010/main" type="paragraph" rotatedBoundingBox="12779,16962 13216,16962 13216,17018 12779,170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EE5927-0762-614F-8E22-C48FA87267BE}" emma:medium="tactile" emma:mode="ink">
              <msink:context xmlns:msink="http://schemas.microsoft.com/ink/2010/main" type="line" rotatedBoundingBox="12779,16962 13216,16962 13216,17018 12779,17018"/>
            </emma:interpretation>
          </emma:emma>
        </inkml:annotationXML>
        <inkml:traceGroup>
          <inkml:annotationXML>
            <emma:emma xmlns:emma="http://www.w3.org/2003/04/emma" version="1.0">
              <emma:interpretation id="{260F9B30-93B6-2E46-AB84-6D2FF1126723}" emma:medium="tactile" emma:mode="ink">
                <msink:context xmlns:msink="http://schemas.microsoft.com/ink/2010/main" type="inkWord" rotatedBoundingBox="12779,16962 13216,16962 13216,17018 12779,17018">
                  <msink:destinationLink direction="with" ref="{810D974D-C02A-DE4E-8656-C247D597528E}"/>
                </msink:context>
              </emma:interpretation>
            </emma:emma>
          </inkml:annotationXML>
          <inkml:trace contextRef="#ctx0" brushRef="#br0">168 56 8355,'-8'0'85,"1"-1"1,-2-2 285,-1 0 1,4-2-375,2 1 1,4 3-1,4-3 1,3 3 31,3 1 0,-2 0 0,-1 0 0,2 0 0,1 0 14,1 0 1,4 0 0,1-2-12,2-1 0,1 1 0,2-1 0,-1 1-47,-1 2 1,-4 0 0,2 0-1,-1 0-105,-2 0 0,-2 0 1,0 0-206,-1 0-520,0 0 384,-5 0 410,-1 5 0,-10-3 0,-1 3 0,-1-2 5,-1 1 0,-3 0 1,-4-4-1,0 0 20,-1 0 1,-2 0 0,-4 1-1,-1 2 102,1 0 1,-2 1 0,-1-4 26,-1 0 1,0 0-1,3 0 1,1 0 0,-1 0 115,1 0 0,4-1 0,3-2 0,3 0-36,1 0 0,3 2-44,1 1 0,4-1-108,-1-3 1,8 3-1,5-3 1,3 1-1,3 0 0,5 1 0,-1-1 0,2 1 37,2 2 0,-1-3 0,1-1 0,-1 1-48,1 2 0,-1 0 0,1-2 0,-2 0-84,-2 0 0,1 2 1,-5 1-394,-2 0 0,0 0-508,-2 0 772,-5 0 0,-1 1 179,-5 3 0,-5-3 1,-2 3-28,-3-3 1,2-1 0,1 0 159,-2 0 0,-1 0-407,-1 0-111,0 0 1,-1 5-1,1 1 1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23:15.99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112 67 8355,'-22'-33'-201,"4"1"173,3 2 0,4 6 0,4 7 0,3 1 0,3 2 0,1 2 0,1 0 0,3 2 1,3 3-1,4 2-93,4 0 0,3 4 0,4-4 77,0 0 0,2 4 1,2-3-1,4 3 81,2 1 0,2-4 1,1 0-1,2 1-33,4-2 1,2 3 0,2-3 0,0 2 8,-1-1 1,2-4 0,3 3 0,3 1-8,3-1 0,4-4 1,2 1-1,1-2 9,3-1 1,-1 0 0,4 0 60,2 0 0,-6 0 0,10-1 1,0 2-54,-2 3 1,2-3 0,-1 4 0,6-2 0,1 2-23,4 1 1,-5-2-1,6 2 1,-1 0-25,2 0 0,8-3 1,-2 3-1,2-1-11,1-2 0,-43 3 0,0 0 0,44-7 0,2 1 76,0 0 0,-5 0 1,4 0-1,-1 1 35,-4 2 0,5-2 0,-5 3 0,2-3-28,0-1 1,6 3 0,-10 1 0,5-1-32,3 2 1,-1-2-1,2 3-64,-48 1 1,0 1-1,46 0 1,-1-4-1,-46 4 1,0 0-30,3 0 1,-1 0-1,44-1 1,1-2-1,-1 1 1,-4 1 8,1-1 1,-1 3 0,-1-6 0,-1 1 60,0 1 0,7-3 0,-4 4 0,4-1 112,0-3 1,-46 6 0,0 1 0,45-3 0,0 2-78,0-1 1,-2-1-1,5 2 1,-2 0-23,-2 0 1,-43 2 0,0 1 0,45 0 0,2-1-58,0-3 0,-49 3 0,1 1 0,46-4 1,0 3-56,3 1 1,-7 0 0,-43 0 0,0 0 57,50 0 0,-5 0 0,1 0 1,1 0 29,2 0 0,-7 0 0,5 0 0,-1 0 0,-3 0 25,4 0 1,-8 0-1,2 1 1,-2 1 3,0 2 1,2 0 0,-4-4-1,2 1 18,-4 3 0,8-3 1,-9 3-1,1-2-11,4 2 0,-6-3 1,0 3-1,-2-1-1,-3 0 0,6-2 0,-5 4 1,-1-1-33,-2 0 0,3 3 0,-3-2 0,0 0 1,1 0-1,-1-1 0,-1 0 0,0-1 1,1 1-1,1 0-135,1 0 148,0-1 0,-6-3 0,-1 0 1,0 0-1,-4 2 40,0 1 1,-5-1-1,1 1 1,1-1 1,-2-2 0,4 1 1,-4 1-1,0 2 89,-2-2 0,0 0 0,1-2 0,1 0-93,3 0 1,-4 0 0,-1 1-1,-3 1-26,-1 2 0,3 0 1,2-4-1,0 0-40,0 0 0,-2 0 1,-4 0-1,-1 0 57,-2 0 1,-4 0 0,4 0 0,0 0-26,-1 0 0,-1 0 1,-5 0 93,0 0 0,-1 0 0,0 0 0,-2 0 0,-2 0-54,-2 0 1,-1 0 0,-3 0 0,0 1-40,-1 3 1,-3-3 0,0 3-1,0-3-25,-2-1 1,-1 0 0,-4 0 0,-1 1 0,0 2-64,1 1 0,-5-1 0,0-2 52,-2 3 1,3-3 0,-4 3 0,-2-1-3,0 0 0,-2 0 0,0 3 0,0 0 14,0 1 0,-1-4 0,-1 3 9,-2-1 1,0 4 0,1-1 0,0 2-22,1 1 0,-3 0 0,0 0 0,0 1 0,0 3 33,3 4 0,-3-2 0,0 2 0,1 2 32,-1 4 0,-2 0 0,2 5 0,0-1 20,0 0 0,0 7 1,3-1-1,-3 2 3,-1 2 1,3 3 0,-3 0 0,0 3-88,0 0 0,0 2 0,-3-5 1,2 4-76,-2 2 1,0 5-1,-2-4 95,0 2 1,0 1 0,0 3 0,0 0 0,0-2-34,0 0 1,0 5-1,0-6 91,0 2 1,0 4-1,0 0 1,1 3 0,1 0-26,2 0 0,5 2 1,-3-2-1,1 0-20,1-1 0,-2 5 0,3-3 0,-2 2-6,2-1 0,0-1 1,-1 1-1,0-3 1,-1 0 52,-1 3 0,3-5 0,-4 6 13,1-6 0,-2-2 0,2 0 0,-1 0 38,-2 0 1,-1 0 0,1-1-1,0 0-101,0-3 0,-2 4 1,-1-5-1,1-2 6,3-1 1,-3-1 0,3-2-7,-3 0 0,-1-2 0,0-1 0,0-2 0,0-1-52,0-3 1,-3-3 0,-2-2 0,-2-1-8,-1 1 1,1-4 0,0-1 0,-2-2 37,-1-2 0,-1 0 0,0-4 1,0-2 12,0 1 0,-2-5 1,0 3-1,-4-3 0,0-1 1,-3-1 26,-1-2 0,-1 2 51,-1-3 0,-3-1 0,-1 1 0,0-2-8,-1-3 1,-7 3-1,2 0 1,-2 0-1,0 0 1,1-3-1,-4 1 1,-1-1-1,-4 2 1,0-1-1,-3-1-24,0 2 1,-1-3 0,-2 4 0,-2-1 0,-1 0-49,0-2 0,-4 3 1,-5-1-1,0-1-31,1 2 0,-8-3 1,4 3-1,-1-2-23,-1 1 0,-4 3 0,-4-2 0,1 0 21,2 0 1,-6 3 0,-1-3-1,-2 0 13,1 0 1,-5 3 0,-1-1-1,2 0 24,-3 1 1,-3-2 0,-3 2 9,0 0 0,6-1 0,-7 3 0,-3-1 0,1-2-9,2 2 1,41-4 0,-1-1 0,-45 5 0,0-2 20,1 2 0,45-5 0,0 0 0,1 1 1,0-1-1,0 0 0,0 0-7,-1 0 1,0 0 0,-47 2-1,48-2 1,-2 0 0,1 0-1,0 1 27,1 0 1,0 0 0,-3 0 0,0-1 0,3 1-1,1-1 1,-1 0 0,-1 0 1,-1 0 1,1 0 0,-1 1-1,0 0 1,-1 1 0,0-1-1,1 1 1,0 0-24,1-1 1,-1 1 0,-1-1 0,1 1-1,-2 0 1,-1-1 0,2 1 0,0-1-20,2 1 1,0 0 0,-1-1-1,0 1 1,1-1 0,0 1 0,0-1-1,1 1-28,0 0 1,0-1 0,-3 1 0,0-1 0,0 1 0,0 0-17,1-1 0,0 1 1,0-1-1,0 1 1,0 0-1,1-1 1,0 1-1,0-1 46,-1 1 0,0-1 0,-45 7 0,47-7 1,0 1-1,0-1 0,0 0 0,0-1 1,1 0 12,-50 4 1,47-5 0,-1 1 0,3 2 0,0 0 0,1-1 0,0 1 67,-1-1 0,1 1 0,-45 5 0,-2 0 0,0-1 6,1-2 1,-3 3 0,3-2 0,0 2-53,3-1 0,-4 1 1,2 3-1,2-2-31,-1 2 1,3-1 0,0-2-1,1 1-6,5-1 1,-10 0 0,11 0 0,-3 0-1,0 1-19,0-1 1,3-4 16,-2 1 0,1-1 0,0 4 0,3 0 42,2 1 0,1-5 1,-3 1-1,-2 0 1,2 1-30,4-2 1,2 2-1,-1-4 1,2 0-1,1 1 1,1-1-1,0 0 1,-1-1-1,4 0 1,1-1-1,1 0-21,-2-2 0,2 0-42,1 3 0,6-3 0,-6 3 37,1-3 0,4-1 1,0 0-1,1 1 5,3 3 1,-3-3-1,1 3 1,3-3 16,4-1 0,-4 4 0,3 0-8,1-2 1,3 0 0,-1-1 0,0 1 54,0 2 0,4 0 1,-1-4-1,2 0 1,2 0-46,3 0 1,-1 0-1,5 0 1,1 0 29,1 0 0,3 0 0,1 0 0,2 0 88,2 0 0,1 0 1,3 0-1,1-1-68,0-3 1,0 3-1,3-3 1,1 3 0,2 1 0,1-2 0,3 0 0,-2-2-98,-1 2 0,0 0 0,4 2-6,0 0 0,0-3 0,0-1 13,-1 1 1,1 2 0,0 1-3,0 0 1,3 0 0,1-1 0,-2-2 56,-1 0 0,-1-1 0,0 3 44,0-3 1,0 3 0,-1-4-27,1 0 1,0 4-1,0-3 1,1 1-1,1 1-145,2-2 1,-1 0 0,-3 4 1,0 0 0,3 0 1,1 0-1,-2 0-38,-1 0 1,-1 0-1,0 0 134,0 0 0,3 0 0,1 0 530,-2 0-207,-1 0 1,-1 0-399,0 0-272,5 0 183,-4 0 1,4 0-1,-4 2-11,2 1 0,2-1 0,2 3 141,-3 0 0,1-4 180,-2 3 0,4-3 1,-3-1-1,-2 0 1,-1 0-257,-1 0 0,4 0 0,0 1 0,1 2-678,0 0 1,4 2 0,-3-2 247,0 0 1,3 6-1,-3-3 1</inkml:trace>
  <inkml:trace contextRef="#ctx0" brushRef="#br0" timeOffset="736">123 2962 8355,'0'-12'-84,"0"1"0,0 4-119,0-1 0,4 5 0,0-4-55,3 2 251,-5 2 1,3 4-1,-4 1 1,2 3 47,0 2 0,1 0 0,-4 5 0,0 2-12,0 1 0,0 4 1,1-3-32,3 1 1,-3 2 0,4 4 0,0 3 0,1 3-33,0 0 1,4 3 0,-4-2 0,2 2 19,-1 1 1,0 5-1,5 0 1,-1 1 4,0-1 0,-4 3 0,0-4 0,2-1 86,1-1 0,1 2 1,0 1-1,-1-1 4,-3 1 1,3-2 0,-3 5-7,3 2 0,-2-1 1,-1 0-1,0-2 1,1 0 6,-1-1 1,-3-1 0,2 1-21,-1 0 0,2-2 0,-3-3 0,0-1 0,-1 2-46,1 2 0,1-6 1,-2 3-1,1-3 1,1-2-1,0 0 1,-2 0-1,-1-3 1,1-2-1,2-2-277,1-1 1,-4-4 209,2 2 0,1-6 0,-2 2 0,1-2-151,1-2 1,-4 0-1,4-1 1,-1-1-163,0-2 1,3-3 107,-3 3 0,4-1 0,0 2 186,2-4 0,-3-3 0,0-1 70,2 0 0,1-5 0,1-1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04:27.995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45 111 8355,'-7'-5'-571,"-1"-2"1,1-3 646,-5-2 1,6 5 0,2 0-1,3-2 862,1-1 1,0 3 0,1-1 0,3 1-451,4 0 0,-2-1 0,1 4-159,2 1 0,1 3 1,0 4-566,-3 4 1,3 2-1,-2 1 1,3 1 0,3 3-69,0 4 1,3 6 0,-2 2 0,3 0 115,3 1 1,2 1 0,-1-1 0,0-1-24,1 0 1,-1-1-1,0-3 1,1-2-77,-1-2 1,-1 0 0,-1-4 6,-1-1 1,-2-2-1,2 0 1,-4-2-833,-3-3 881,-1 3 0,1-4 0,-1 5 1</inkml:trace>
  <inkml:trace contextRef="#ctx0" brushRef="#br0" timeOffset="381">392 122 8355,'-12'-5'-201,"6"-1"0,-4-1 1,3-1-1,-3 1 478,-1 0 1,3-1 0,2 3 0,0 0 507,0 0-159,3 1-530,-2-1 1,4 4-273,-3-3 0,3 9 1,-4 5 95,0 4 0,-1 7 1,-7 0-1,0 5-1,-2 3 0,-5 0 1,1 5-1,-2 0-1,-1-1 1,-2-3-1,-1-2 1,-1 0-43,1-3 0,3-2 0,2 0 0,2-1 2,-2 0 1,3-4 0,3-3 0,1-3 0,3-1-321,3 0 1,-2 1 177,5-1 1,6-5 0,4-1 0</inkml:trace>
  <inkml:trace contextRef="#ctx0" brushRef="#br0" timeOffset="1364">45 916 8355,'-5'6'44,"3"-1"0,-5-6 713,2-3 1,5 2-570,4-6 0,5 6 0,-2-3 0,3 1-99,1 0 0,-3 1 1,-1 3-1,2 0 1,1 1-1,0 3 1,-3 3-1,-2 3 0,-1 1 1,1 0-1,0 2-677,0 2 0,4-3 411,-2 3 1,3 1 0,1-1-95,0-1 1,5-2 0,2-1 0,0-1-19,1-2 0,0 0 1,3-4-1,-1-1 46,-2-2 0,1-1 0,-4-1 0,0-2 63,0-1 0,-2-4 0,-5 0 155,-2-2 0,-5-1 0,2 0 1,-3-1 84,-1-3 1,0 2 0,0-2 93,0 3 1,0-3-1,0 0 1,0 1 416,0 2 1,0 1 241,0 0 0,-1 4-417,-3 4 1,-2 3 0,-5 3-263,0 5 1,3 2-1,1 2 1,0 2-168,0 1 0,-1 5 0,3-2 0,0 2-137,0-1 1,-3 2-1,5-1 1,-1 2-129,-1 1 1,2 1 0,-3-5 0,1 1-118,3-2 1,-3 2 0,1-3 178,2 0 0,0-3 0,1 0 0,-1-1-127,-2-2 1,0 0-1,5-1-67,3-2 430,-3 2 0,9-9 0,-4 4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04:31.315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535 68 6826,'-3'-8'262,"-2"2"0,-1 0 1,-3 0-1,-1-2 271,-1 2 0,0-3-525,-1 6 1,1-5 0,0 5-1,0 0 1,0 2-18,-1 1 1,-4 0 0,-2 0 0,-5 0-71,-3 0 1,3 5-1,-5 2 1,2 3-34,0 1 1,-4 1 0,4-1 0,1 0 54,2 0 1,2 0-1,1-1 112,1-2 0,6 0 0,-2-4 1,3 0-1,4 0-62,0-1 403,6 1 1,-2-4-140,8 0 1,-2-4 0,6 1 0,0-1-94,2-1 1,2 4-167,-1-3 1,-5 4-1,-2 4-21,-3 3 0,-1 4 0,0 4 0,0 4-54,0 2 1,0 1-1,0 2 1,0 2 0,0 4-1,0 2 1,0 2-1,1-1 1,2 2 0,2 1-1,0 2-27,0 2 0,3-3 0,0 3 1,0 0-1,1-2 28,-1 1 1,-2 3 0,2-2 50,0 0 1,-4 2 0,2-5 0,-1 0 0,-1 1-6,0-1 1,-2 4-1,1-4 1,-1-1 40,-2-1 0,0-1 0,0-1 1,0-1-24,0-2 0,0 1 1,0-5-1,0-1 59,0-1 0,3-3 1,2-1-1,0-3 0,2 1 1,-1-2-1,2 1 0,2-1 1,2 0-1,-1-2 1,0 0-1,0-1 6,0 2 1,0 0 0,1-2 0,-1 0-49,0 2 0,0 0 0,0-4 0,1-1 9,-1-2 1,0 2-1,0-4 69,0 0 0,0 3 1,1-6-1,-1 0-11,0-2 0,0-1 0,0 0 0,2 0-99,2 0 0,-3-4 0,3 1 0,-1-1-59,1-1 1,-3 3-1,3-5 1,-3 2-195,0 3 1,-3-1 0,0 1 93,-1-2 0,-1 0 0,3 3 0,-1-1 127,-2-2 1,1-1-1,3 3 1,0-3-1,0 0-325,0 0-2,-4-4 0,2 3 0,-2-5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04:57.11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12 135 7062,'7'-4'-177,"-1"-1"0,1 0 1,-1 0-1,1 1 1,1 1 268,-1-1 0,-3 0 0,2 3 9,-1-3 1,-2 3-16,-7-3-62,-2 3 1,-2 1 112,1 0 21,4 0-101,-2 0-198,5 0 121,-5 0 0,3 0 17,-6 0 1,5 1-5,-5 3 1,4-3 92,-3 3-75,4-3-19,-2-1 1,5 1 4,0 3 0,0-3 1,0 6 3,0-4 15,0-2 1,2 8 4,1-5 1,0 0 0,4-4-13,2 0 1,-3 0 0,2 0 0,0 0 0,-1 0 0,0 0 1,2 0-1,1 0 6,1 0 1,0 0 0,0 0 10,0 0 0,1 0 0,-1 0 1,1 0-1,2 0-30,1 0 1,1 0 0,-1 0 0,2 0 9,1 0 0,3 0 0,-4 0 0,2 0-26,-1 0 0,1 0 0,3 0 0,1 0 6,-1 0 0,0 0 1,2 0-1,1 0 3,1 0 0,0-2 0,-2 0 0,1-2-3,1 2 1,0 0 0,-4 1-12,0-3 1,1 3 0,-1-2 0,1 1 9,-1 2 0,0 0 1,1 0-1,-1 2 1,-1 0-15,-2 2 1,1 1 0,-4-3 0,0 2 15,0-2 0,3 3 1,-3-1-1,0-1 17,0-2 0,3 0 0,-3 2 0,0 0-7,0 0 0,4-2 1,-1-1-1,2 0 5,1 0 1,2 0-1,1 0 1,2 0 1,2 0 0,-3-4 0,2 1 0,1 0-4,-1 2 0,-2-3 0,3 0 9,-2 2 1,1-1 0,-4 1 0,4-2 0,-1 2-8,0 0 1,3 1-1,-4-1-2,-1-2 1,3 0-1,-1 4 1,0 0-1,0 0-1,-2 0 0,3 0 0,-1 0 0,0 0-2,1 0 0,-2 0 0,-4-1 0,2-1 1,2-2 0,-1 0 0,3 4 0,1 0-10,-1 0 1,1-4 0,2 1-1,-1 0-7,1 2 1,1 0 0,2-2 0,-2-1 16,-2 2 0,2 1 0,-2-1 6,2-1 0,-2 2 1,0-3-1,0 3-4,-2 1 0,3 0 0,-5 0 0,0 0 0,0 0 1,1 0 1,-1 0-1,-4 0 1,0 1-3,1 3 1,3-3-1,0 2 1,-1-1-1,-2-2 1,-4 0-1,0 0 1,0 0 20,3 0 0,0 0 0,0 0 1,1 0-10,-1 0 0,3 0 1,0-2-1,-2 0-4,2-2 0,0 1 0,-3 3 0,1 0-28,-1 0 1,0-2 0,2 0 13,2-2 1,-2 0 0,2 4 0,-3 0 5,0 0 1,0 0 0,2 0 0,1-1 0,-1-1 20,-1-2 0,2 0 0,0 4 0,0 0-17,1 0 1,-3 0 0,3-1 0,-1-2-4,0 0 1,1-1 0,-5 4 0,0 0-3,1 0 0,-1 0 1,0-1-1,1-2-2,-1 0 1,0-1 0,1 4-1,-1 0 0,0 0 1,1 0 0,-1 0-3,1 0 1,-1 0-1,0 0 1,1 0-13,-1 0 0,0 0 0,1 0 0,-1 0 15,0 0 1,1 0 0,-1 0 0,1 0 2,-1 0 0,-3 0 0,-1 0 1,2 0-1,0 0-1,-1 0 0,2 0 0,-4 0 0,2 0 2,-1 0 0,-3 0 0,4 0 0,-1 0-2,0 0 1,2 0-1,-4 0 1,0 0 8,0 0 0,0 0 0,-2 0 0,2 0 17,2 0 1,-1 0 0,3 0-1,-3 0-13,-1 0 1,4 0 0,-1 0-3,2 0 0,-2 0 0,-1 0 0,1 0 19,-2 0 0,1 0 0,-5 0 1,2 0-1,-1 0 24,-2 0 0,-1-1 1,1-2-1,-1-1-24,0 2 0,-4 1 0,1 1 0,1 0-33,1 0 0,1-4 0,0 0 1,0 2-8,0 0 0,0 2 0,1 0 1,-1 0-5,0 0 1,0 0 0,0 0 1,1 0 1,-1 0-3,0 0 1,-1 2 0,-1 0-39,-2 2 0,-3 0-139,3-4 1,-4 1 14,0 3 0,-3-3 1,-3 4-1,-5-1-269,-2-1 390,-1 1 0,-5 1 0,-1 1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05:11.498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1868 135 8355,'6'-1'-907,"-2"-3"300,-3-4 664,-1 3 1,-1-3 0,-2 3-1,-2 0 46,-1 0 0,3 1 1,-5 3-68,-1-3 0,3 3-59,-1-3 86,-1-2 1,-3 3-106,0-4 1,3 5-1,2-3 1,0 1 43,0 0 0,-2-3 1,-3 3-1,0 0 33,0-1 0,0 4 0,-1-4 0,1 1-33,0 1 0,-4-1 1,0 3-1,2-2 3,0-1 0,1 1 0,-2 3 0,-1 0-7,2 0 0,-4 0 1,1 0-1,-1 0-2,-3 0 1,4 0-1,0 0 1,1 0 14,0 0 0,0 0 1,3 0-1,-2 0-7,-1 0 1,0 0 0,4 0 15,0 0 0,0 0 1,-1 0-1,0 0-2,-3 0 0,-1 0 0,-4 0 0,1 0-1,0 0 1,1 0-1,1 0 1,-1 0-19,1 0 1,0 1 0,-3 1 0,1 2 1,-1-1 1,3-2-1,-2-1 1,-1 1-1,-1 2-7,-1 0 1,-1 1 0,1-4 0,0 0 0,-1 0 1,1 4 0,0-1-1,-1 0-4,1-2 1,0 3 0,-1 0 0,1-2-26,-1-1 1,1 3 0,1 1 32,2 1 0,-2-3 0,3 2 1,-2-2-6,1 1 1,-1 1 0,5-2 0,0 0 18,-1 0 0,4-1 0,-3 1 0,3 1 0,0-1-9,1 2 0,0-2 0,0 3 1,0-1-3,-1-3 0,1 5 0,0-1 0,-1 1 0,-2-1-2,-1-1 0,0 4 0,3-1-6,-3 2 0,1-3 0,-3 0 0,1 2-3,2 1 1,-2 1 0,1-1 0,1-1-17,2-2 1,1 0 0,0 1 17,-1 0 1,2-5 0,2 4 0,0-1-14,0 0 1,-2 2 26,-2 3 1,2-4-1,2-1 1,2 1 0,-1-1 3,1 2 1,4-1 0,-3-1 0,1 0 15,0 0 1,-4 2 0,1 3-19,1 0 0,0-3 1,3-1-1,0 2-5,0 1 1,2-3-1,1 1 1,0 0-55,0 2 1,0 1 0,0 1 0,0-1 41,0 0 0,1 0 0,2 0 6,0 0 1,5 1 0,-3-1 0,1 0 6,3 0 1,-3 0 0,1 1 0,1-1 0,-1-1 23,1-3 0,-2 3 0,3-2 0,-2 0 8,2 0 0,-3 2 0,2-4 0,-1 1 9,-1 1 1,4-5 0,-2 5-12,2 1 1,1 1 0,0-1-14,0-1 1,0 1 0,0-4 0,1 0-1,-2 1 2,-3 0 1,3-2-1,-3 2-7,3-1 0,3 2 1,0-3-4,2-1 1,0 2 0,-4-1 0,2 1-15,2 0 0,-3-1 1,4-3-1,-1 2-5,0 1 0,1 1 1,-2-3-1,1 2 1,-2-1-3,0 2 1,-1-3-1,2 3 1,1-2-5,-1 1 1,-2 1-1,-1-2 1,2 0 8,1 0 0,-1-2 0,2-1 0,-2 1 2,2 3 0,-2-3 0,3 3 0,-1-3-3,0-1 1,3 0 0,-1 0-1,-1 0-10,0 0 1,2 4 0,-1 0-26,0-2 1,-2 1 0,2-1 0,1 2 29,-1-2 0,-3 3 0,1-1 0,-2 0 5,2 1 0,-2-4 0,2 4 0,-3-1 0,-1-1 0,2 0 52,1-2 0,-1 3 0,2 0-26,-3-2 1,-1-1-1,2-1 1,1 0-11,0 0 1,1 0 0,-4 0 0,1 2-12,-1 1 1,4-1 0,0 1-1,-2-2-9,0-1 1,-2 0 0,0 0 0,0 0-23,0 0 0,4 0 1,0 2 17,-1 1 0,-2-1 1,0 1-1,-1-1 8,0-2 0,0 0 1,0 0-1,0 0 23,1 0 1,-1 0 0,0 0 0,0 0-6,0 0 1,1 0 0,-1 0 0,0 0-6,0 0 0,0 0 1,0 0-1,1-2 1,-1 0-10,0-2 0,0 0 0,0 4-2,0 0 1,1 0 0,-1 0 0,-1-1-15,-3-2 1,3 1 0,-2-1 0,2 1 14,1 2 0,0 0-7,0 0 0,0-1 0,0-1 0,1-2 6,-1 1 0,0 2 0,0 1 9,0 0 1,1-1 0,-1-2-7,0 0 1,0-2 0,0 2-2,0-1 0,1-3 0,-1 2 0,0 0-2,0 0 1,0-2 0,1 2 0,-1 0-4,0 0 1,0-4 0,0 2 0,0-2 1,1 1 1,-1-1 0,0 1 0,0-2 1,0-1 0,-1 4 0,-1-1-1,-2-1 1,0-1 0,1-1 0,0 0 32,0 0 1,-1 0 0,-1 0 0,0-1 2,0 1 1,-2 0-1,3 0 1,1 0 0,-1-1-23,1 1 0,-4 0 0,3 0 0,0 0 3,0 0 0,1-1 0,-4 1 0,0 0 0,0 0 68,-1 0 1,1 2-62,-4-2 1,4-2-1,-1-5 1,0 3 13,-2 2 1,-2 2 0,-2 0-1,-2 0-28,-1 0 1,3-2-1,-5 0 17,-1-2 0,3 0 0,-1 4 0,-2-1 1,-1 1 0,-1 0 0,0 0 0,0 0 24,-1 0 0,1-1 0,-1 1 1,-2 0-1,-2-1-6,-1-3 1,2 2-1,-4-2 1,0 3-49,2 1 1,-4 0-1,4-1 1,-2 2-4,0 3 0,1-2 0,-5 4 1,1 0-55,0 0 0,-2 2 0,-1 3 0,-2 0-34,-2 0 0,1 0 1,-3 1-1,1 1 11,-1 2 0,3 4 1,2-3 10,3 1 1,0-3 0,1 4-1,1-2 1,2-2-7,4 2 1,2-3-1,0 3-272,2 0 1,-3-4 0,8 4 0,-1-2 45,-1 1 1,1 0-1,-4-4 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05:13.013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2829 268 6761,'-6'-11'293,"-1"5"0,5 1 0,-3 1-131,-1 0 1,-2-3 0,-3 2 0,0 0 0,0 0-114,0 3 1,-1 0 0,1 1-1,0-1 1,0-2-72,0 1 1,-4 2-1,-1 1 1,-2 0-51,-2 0 0,-5-1 0,-1-1 1,0-2 71,-1 1 0,3 2 0,-3 1 1,1-1 67,0-3 1,-4 3 0,4-4 0,0 1 50,-1 0 1,2-1 0,-5 3-55,-1-2 0,-1-3 1,-3 2-1,-1 0-43,-2 0 0,-4-3 1,1 3-1,-2 0 0,-2 1 42,0 1 0,1-2 0,-1 1-115,0 2 0,2-1 1,0 1-1,2-2 0,-1 2 26,-1 0 0,-1 2 0,1 0 0,-1 0-6,-2 0 1,-1-3-1,1-1 1,0 1 38,2 2 0,-7-2 0,5-1 1,-3 0 11,0-1 0,0 3 1,4-5-1,1 1 19,-1 0 0,4 2 0,1-2-7,2 1 0,0 0 1,5 3-1,-1-2 5,1 1 1,3-2 0,0 2 0,-1 0-38,-1 2 1,0 1 0,0 0-1,3 0 1,-1 0 6,1 0 1,-2 0-1,5 0 1,3 0-17,3 0 1,0 0 0,5 0-1,1 0-32,2 0 0,1 0 0,-1 1-10,1 3 0,4-3 97,-1 3 44,1-3 1,-4-1-120,0 0 1,4-1-689,4-3-908,1 3 1325,2-4 0,5 6 1,3 2-1,2 0 242,1 0 0,0-7 0,0-2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05:45.763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274 336 8355,'-62'29'-146,"2"-3"0,13-4 0,7-3 0,9-4 55,9-3 1,11-5 0,13-4 0,13-3 329,14-3 1,13-4 0,12-5 0,7-3-23,6-4 0,12 2 0,0-2 0,4-2-9,4-4 0,6 2 1,-44 9-1,-1 0 0,1 2 1,-1 0 59,45-11 1,-44 9-1,-1 0 1,42-9-62,0 0 0,-4-1 0,-6 3 0,-7 1-323,-6 1 0,-12 6 0,-4-2 0,-9 2-484,-9 2 0,-5 5 1,-10 1-408,-3 0 0,-10 4-540,-9-3 1339,-2 3 0,-20 6 0,3 1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05:45.43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1 403 10321,'11'-6'0,"1"1"0,2 1 330,1 1 1,5-2 0,-2 2-294,3-1 0,7-3 0,2 2 1,4-1-1,6-3-101,5-1 0,11-5 0,1-1 0,3 0-300,0 0 0,9-4 1,-2 2 73,1 1 0,0-3 0,-1 4 0,2-1 38,2-3 0,-7 2 1,2 1-1,-3 1 127,-1 2 1,-3-2 0,-1 1 0,-4 3 0,-6 2-107,-2 2 0,-10 5 1,-4-4 91,-3 2 1,-8 2 0,-7 4 0,-8 3 57,-10 3 1,-12 3 0,-16 2 0,-8 3 76,-8 4 1,-12 2-1,-7 1 1,-5 1-8,-1-1 1,-11 4-1,-1 2 1,-10 0 8,46-12 1,-1-1 0,-3 1-1,0 1 1,-54 16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06:49.374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437 157 6807,'6'-5'0,"-1"-2"-52,0-3 1,-4-1 0,4 0-1,-1-1 213,-1 1 1,1 0-1,-3 1 133,3 3 0,-3-3 0,3 2-106,-3-2 1,-1-1-1,-1 1-279,-3 3 0,-2 2 1,-5 5-1,0 0 17,0 0 0,-2 0 0,-2 0 1,-2 0 80,0 0 1,-5 1 0,5 2 0,-2 0 32,1 0 0,-1-2 0,-2-1 1,1 0-12,1 0 0,2 1 0,-3 2 0,3 0 0,1 0 1,2-2 0,2-1-35,0 0 0,1 4 0,0 0 1,0-2 0,0-1 0,3-1 0,1 2-5,-2 1 1,3-1 0,-2 1-8,0-1 472,3-2-115,0 0-246,5 0 77,0 4-272,0-2 0,-1 3 1,-3-5 1,3 1 0,-3 3 48,3 3 1,1-1 51,0 2 0,0-1 0,0 4 0,0 1 0,0-1 0,0 0 0,0 0 2,0 0 1,3 2-1,1 0 1,-1 2-1,-2-1 1,-1-2 0,0 0 0,0-1 11,0 0 1,0 4 0,0 0 0,0-2 2,0 0 1,0 2-1,1 0 1,2-2-1,0 0 12,0-2 0,-2 1 1,0 2-13,3 1 0,-3 0 1,3-4 25,-3 0 0,0 0 0,2 1 0,1-1-44,-2 0 0,1 0 1,-1 1-1,2 2 1,-2 1 19,0-1 0,-2 2 0,1-1 0,1 0-7,2 1 0,0-3 0,-4 5 0,0-2 19,0-2 1,1 2 0,1-1 0,2-2 21,-1 0 1,-2 2-1,-1 0 1,1-2-29,3 0 0,-3-2 1,3 0-1,-2 0-37,2 0 1,-3 1 0,3-1 21,-3 0 0,0 0 0,2 0 0,1 1-18,-2-1 0,3 0 0,-1 0 0,0 0 3,1 0 0,-4 1 1,3 0-1,-2 2 1,1 1 14,0-2 0,2 0 1,-2-2-1,0 0-7,0 0 0,-2 4 0,0 0 0,2-1-5,1-2 1,-1-1 0,-1 0 0,0 1 10,2-1 0,0 0 1,-3 1-1,1 2 7,2 1 1,0 0 0,-3-4 0,1 0 25,2 0 0,0 1 0,-4 0 0,1 2-23,3 1 0,-3 0 0,3-3 19,-3 3 1,-1-3 0,0 4-1,1-1 12,3 0 1,-3 1-1,3-1 1,-3 4-1,-1 1-8,0-2 0,0 2 0,0-4 0,0 1-4,0-1 0,1 2 0,2-3 1,1-1 2,-2-2 0,-1 3 0,1 0 0,0-1-5,2-2 0,0-1 0,-3 1 0,1-1-26,2 0 1,0 0 0,-4 0 0,1 1-20,3-1 1,-3-4 0,3 1 17,-3 0 0,0 2 1,2 1 21,0 1 0,1-5 0,-4 0-12,0 2 1,0 1 43,0 1 1,0-3-69,0-1 26,0 1 92,0-2-90,0-1 1,0-4 55,0 3 1,1-3 16,3 3 0,2-3-46,5-1 1,2 0 0,1 0-1,2 0 0,1 0 1,2-4 0,3 1 0,0 0 0,1 1 31,-1-2 1,1 3 0,-1-3 0,0 1-77,1 0 1,-2 1 0,-1-1 0,-3 1-33,-1 2 0,3 0 0,-4 0 0,-2 0-35,0 0 0,-2 0 1,0 0-15,0 0 0,0 0 65,1 0 1,-5 0 12,1 0 0,-5 0-171,5 0 141,-6 0-356,3 0 0,-4 0-895,3 0 0,-1 0 426,4 0 1,6 0-1,4 0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7:10:12.698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7435-168 8355,'-10'-1'-121,"3"-3"1,2-2 845,0 0 1,2 1 162,-4 5-877,4 0 1,-2 1 0,4 2 0,-2 2-66,0 1 1,-1-2-1,4 3-87,0 2 0,0-3 1,0 2-1,0 0-87,0 2 1,0 1 0,1 1 0,2-1 109,0 0 1,1 0 0,-4 1 0,0 2-1,0 1 1,0-1 14,0-2 1,0-1 0,0 0 113,0 1 1,0-1 181,0 0 1,0 0-136,0 0 0,1-4 1,3-4-1,4-1-69,2-2 0,6 0 0,2 0 0,3-2 11,2-1 0,-1 1 0,1-3-143,-1 0 1,4 0 0,0-2 0,-1 2-3,-2 0 1,0 3-1,-1-5 1,1 2-76,-1 3 1,-1-3 0,-1 1 0,-3 2 44,-1 0 1,-1-2 0,-3-3 0</inkml:trace>
  <inkml:trace contextRef="#ctx0" brushRef="#br0">6999-89 8403,'-8'-11'0,"2"-1"214,1 1 0,-2 4 1,3-1-1,0 1 0,1-1 23,-1 1 0,-1 4 1,2-2-1,-2 2 0,-1-1 1,-2 1-249,-2 2 1,2 5 0,1 1-1,-2 1 1,-1 4-210,-1 4 1,1-1 0,1 6-40,2 1 0,1 1 0,-3 1 89,1 1 1,5-1 0,-3-1 0,1-1 67,2-1 0,-2-2 0,1 2 0,2-3 10,1 0 1,1-4 0,0 3 0,1-2 33,3-2 0,-2-1 1,6-3-1,0-3 59,2-3 1,1-1 0,1 0 0,0 0-38,3 0 0,-1-1 0,3-3 0,0-3 38,1-3 1,-3-1-1,2 0 1,-1-1-6,-2 1 1,-2-1 0,-1-2 0,1-1 33,-1 2 1,-5-4 0,-1 1-1,-1 0 58,-1 0 1,1 0-50,-4 1 1,-4 3 0,-1-3 0,-1 2 0,-2 2 41,-2 0 0,-3 0 0,0 1 0,-4 1 0,1 3-66,0 1 0,-3 1 0,3 4 0,0 0-92,0 0 0,-3 1 0,4 2 0,2 2-154,0 1 0,6 0 0,1 3 0,1-2-159,2 2 1,2-3 177,1 2 1,5-1-1,1 4 1</inkml:trace>
  <inkml:trace contextRef="#ctx0" brushRef="#br0">7222 78 8140,'-6'-5'2569,"1"4"-3085,5-4-1278,0 5 1127,0 5 1,0 1 0,0 6 0</inkml:trace>
  <inkml:trace contextRef="#ctx0" brushRef="#br0" timeOffset="343">7569-45 8355,'-5'-6'385,"4"-4"0,-4 8 0,4-4 1787,-3 1-2123,3 1 1,-4 5-340,5 3 0,0 2 0,0 5 33,0 0 0,0 4 1,0 1-1,0 1 58,0-1 0,0 4 1,0-3-1,0 2-2,0-1 0,0 1 0,0 2 1,0-2 37,0-4 0,0 1 0,0 0 0,0 0 0,0 0-54,0-2 0,0-2 0,0-1 1,0 1-334,0-1 470,0 0 0,0 0 0,0 0 0</inkml:trace>
  <inkml:trace contextRef="#ctx0" brushRef="#br0" timeOffset="843">7960-123 8355,'0'-11'43,"0"0"2789,0 0-2433,0 4-462,0 2 0,0 7 1,0 1 65,0 5 0,0 2 0,-1 1 1,-1 0-1,-2 0-179,1 1 1,2-1 0,0 1-1,-2 2-37,0 1 1,-1 0 0,4-4 0,0 0 71,0 0 1,0 0 0,1 0 72,3 1 1,2-2-1,7-2 1,0-1 26,2-3 0,5 0 0,-1-3 0,2 2-53,1 1 0,0-1 0,1-3 63,-1 0 1,1 0 0,-1 0 0,-1 2-72,-2 1 1,-7-1 0,-6 3 23,-1 0 0,-1 1 250,-4 5 1,-9 0 0,-3-1-1,-4-1 1,-4-2 3,-1 2 1,-2-3-1,0 0 1,-2 1-202,-1-1 1,-4-3 0,3 4 0,-1-2-121,1-3 0,5-1 1,3-1-1,0 0-152,2 0 1,1 0 0,5-1-384,0-3 0,4-2 405,4-5 1,6-5-1,4-2 1</inkml:trace>
  <inkml:trace contextRef="#ctx0" brushRef="#br0" timeOffset="1237">7983-168 8355,'-11'0'622,"3"0"0,2-1 0,1-3 1014,2-3 1,3 2-1493,4 1 1,4 2 0,5-1-1,3-2 1,2 0-71,2 0 0,5 0 1,1 3-147,-2-2 1,0-1-1,-2 3 1,1-2 0,-1 2-238,0 0 0,1-1 0,-2-2 0,-1 0 0,-3 0 0,1 2 0,-2 1 0,1-1 0,-1 0 0,0 0 0,-3 1 0,-3-1 1,-3-1-776,2 2 1,1 1 0,1 1 0</inkml:trace>
  <inkml:trace contextRef="#ctx0" brushRef="#br0" timeOffset="49899">3947 168 8355,'-6'0'-272,"1"-5"0,5 2 1,1-3 92,3 1 0,-2 1 302,6 4-281,-6 0 1,4 0-1,-3 2 107,1 1 1,-1 0-200,-3 4 1,5 1 0,1 3 0</inkml:trace>
  <inkml:trace contextRef="#ctx0" brushRef="#br0" timeOffset="6604">6921 1051 8315,'-7'-11'812,"2"0"-334,5-1 1,0 5-132,0 0 49,0 4-663,0-2 0,-1 5 1,-1 1-1,-2 3 177,2 4 1,-3 1-1,0 3 1,0 0 44,0 3 1,-4-1 0,3 4 0,-2 2-4,1 1 0,3 2 0,-2-1 1,1-1 67,2-2 0,-2 2 0,2-4 0,0 2-54,2 0 1,1-6-1,0 3-56,0 0 1,0-7 0,0 2 0,1-2 53,3-3 0,2-1 0,5-5 0,2 0 1,0 0-50,2 0 0,5-1 0,-2-3 8,-1-3 1,0-4 0,-3-3 0,1-2 0,-3 0 70,-3 0 0,0-3 0,-5 3 1,-1-2 30,2-2 0,-4 3 0,3-2 0,-3 1-24,-1 0 0,-1-1 0,-1 4 0,-3 1 35,-1 2 0,-2 2 0,-3 1 0,0 3-38,0 1 1,-1 1-1,1 4 84,0 0 0,4 0 0,-1 0 0,-1 0-169,-1 0 0,1 1 0,1 3 15,4 3 0,3 0 0,2-1-1278,3-1 1143,2-1 0,5 1 0,1 1 0</inkml:trace>
  <inkml:trace contextRef="#ctx0" brushRef="#br0" timeOffset="6829">7222 1185 11093,'12'0'-2311,"-1"0"0,-4-1 2126,1-3 1,-6-2 0,3-5 0</inkml:trace>
  <inkml:trace contextRef="#ctx0" brushRef="#br0" timeOffset="7274">7468 984 8355,'-5'-6'205,"4"-4"262,-3 2 98,3 3 0,1-1 860,0 2-256,0-2-1162,0 0 1,-3 2-1,-1 8 1,1 3-428,2 3 0,-3 2 0,1-1 1,0 0 209,2 0 0,1 4 0,0 0 0,0-1 179,0-2 1,0-1 0,0 0 18,0 1 1,4-5-1,1-1 1,1 0 6,3 1 0,-3-5 0,1 3 1,2-1-123,1 0 1,5 1 0,0-3 5,-2 2 0,0-1 0,-2-1 0,0 0 22,0 2 0,0 5 1,1-3-1,-2 1-12,-3 1 1,-2-5 0,-5 5 136,0 1 0,4-3 0,-1 1 0,-1 2 29,-5 1 1,-2 1-1,-4-1 1,2-1-102,-2-2 0,-2-1 1,-2 3-1,-2-3-21,1-1 0,2 3 1,-1-5-1,-1 0 0,0-2-581,0-1 0,1 0 0,2 0 0</inkml:trace>
  <inkml:trace contextRef="#ctx0" brushRef="#br0" timeOffset="7504">7468 984 9022,'0'-6'494,"0"-4"0,2 5 0,1-3 0,5 5 0,2 0-923,1-1 1,1 3-1,2-3 1,2 2-31,2-2 0,0 3 0,5-3 0,-2 3 0,-1 0 21,-2-3 1,1 3 0,3-4 0</inkml:trace>
  <inkml:trace contextRef="#ctx0" brushRef="#br0" timeOffset="7959">8072 883 8355,'0'-11'2509,"4"4"-2287,0-1 0,-1 7 0,-4 0 0,-1 4 0,-3 4-230,-2 1 0,4 2 0,-4 1 0,1 1-125,0-1 0,2 4 1,-2 0-1,1-2-39,3 0 1,0-2 85,2 0 0,0 0 0,0 0 67,0 1 1,2-5-1,1-1 1,5 1-7,2-1 1,2-4-1,2 3 1,2-1 0,1 0-67,3-2 1,-2 1-1,0-1 1,2 2-123,1-2 1,-2 3 0,-2-1 0,-1 0-44,-2 1 1,-1 0-1,-2 3 1,-1 0 26,-3 1 1,-2-3 0,-5 1 415,0 2 0,0 1 1,-1 1-1,-3 0 183,-3 0 0,-5 1 0,-1-3-303,-2-1 0,-4 2 1,3-4-1,-1 2-40,-3-1 0,0-3 0,0 2 0,1-1-343,0-3 1,1 0 0,1-2 0,1 0 0,1 0 0,0-2-262,0-1 0,0-9 0,4-5 1</inkml:trace>
  <inkml:trace contextRef="#ctx0" brushRef="#br0" timeOffset="8273">8128 906 8355,'0'-12'387,"4"5"1,1 0-1,1-1 1,1 1 221,0-1 0,3 2 0,-2-3 0,5 2-435,2-2 1,1 3 0,-1 0 0,3 0-192,3-1 0,2 1 1,-1-1-1,0 2-449,1 0 0,-1 2 1,-1-3-1,-1 1-897,-1 3 1,-2 0 699,2 2 0,2-5 0,-4-1 1</inkml:trace>
  <inkml:trace contextRef="#ctx0" brushRef="#br0" timeOffset="50311">3857 1487 8355,'10'-1'-461,"-2"-3"1,-3 2 868,-5-6-200,0 6 0,-1-3-257,-3 5-23,-2 0 0,-1 1-672,4 3 347,1-3 0,-3 9 0,-1-4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3250"/>
            <a:ext cx="5137150" cy="418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7060" tIns="50147" rIns="97060" bIns="501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843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3263"/>
            <a:ext cx="4632325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217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842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0"/>
      </a:defRPr>
    </a:lvl1pPr>
    <a:lvl2pPr marL="473075" algn="l" defTabSz="9842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49325" algn="l" defTabSz="9842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422400" algn="l" defTabSz="9842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97063" algn="l" defTabSz="9842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4850"/>
            <a:ext cx="4633912" cy="3475038"/>
          </a:xfrm>
          <a:ln cap="flat"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8013"/>
            <a:ext cx="5140325" cy="4181475"/>
          </a:xfrm>
          <a:noFill/>
        </p:spPr>
        <p:txBody>
          <a:bodyPr lIns="93873" tIns="46141" rIns="93873" bIns="46141"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075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953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264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83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454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464" y="163513"/>
            <a:ext cx="1963736" cy="6049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1664" y="163513"/>
            <a:ext cx="5740400" cy="6049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38289"/>
            <a:ext cx="3810000" cy="4675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38289"/>
            <a:ext cx="3810000" cy="4675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692150" y="184150"/>
            <a:ext cx="7759700" cy="968375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Helvetica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Helvetica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Helvetica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Helvetica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Helvetica" charset="0"/>
              </a:defRPr>
            </a:lvl9pPr>
          </a:lstStyle>
          <a:p>
            <a:pPr>
              <a:defRPr/>
            </a:pPr>
            <a:endParaRPr lang="en-US" altLang="en-US">
              <a:ea typeface="+mn-ea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1663" y="163513"/>
            <a:ext cx="7772400" cy="1106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38288"/>
            <a:ext cx="7772400" cy="4675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658813" y="6353175"/>
            <a:ext cx="779145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92138" y="6311900"/>
            <a:ext cx="1141412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7" tIns="44450" rIns="90487" bIns="44450">
            <a:spAutoFit/>
          </a:bodyPr>
          <a:lstStyle>
            <a:lvl1pPr>
              <a:defRPr sz="800">
                <a:solidFill>
                  <a:schemeClr val="tx1"/>
                </a:solidFill>
                <a:latin typeface="Helvetica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Helvetica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Helvetica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Helvetica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Helvetica" charset="0"/>
              </a:defRPr>
            </a:lvl9pPr>
          </a:lstStyle>
          <a:p>
            <a:pPr>
              <a:defRPr/>
            </a:pPr>
            <a:endParaRPr lang="en-US" altLang="en-US" sz="1000" b="1" dirty="0">
              <a:latin typeface="Times New Roman" charset="0"/>
              <a:ea typeface="+mn-ea"/>
            </a:endParaRPr>
          </a:p>
          <a:p>
            <a:pPr>
              <a:defRPr/>
            </a:pPr>
            <a:r>
              <a:rPr lang="en-US" altLang="en-US" sz="1000" b="1" dirty="0" err="1">
                <a:latin typeface="Times New Roman" charset="0"/>
                <a:ea typeface="+mn-ea"/>
              </a:rPr>
              <a:t>Iyer</a:t>
            </a:r>
            <a:r>
              <a:rPr lang="en-US" altLang="en-US" sz="1000" b="1" dirty="0">
                <a:latin typeface="Times New Roman" charset="0"/>
                <a:ea typeface="+mn-ea"/>
              </a:rPr>
              <a:t>  - Lecture 26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005638" y="6319838"/>
            <a:ext cx="1533525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7" tIns="44450" rIns="90487" bIns="44450">
            <a:spAutoFit/>
          </a:bodyPr>
          <a:lstStyle>
            <a:lvl1pPr>
              <a:defRPr sz="800">
                <a:solidFill>
                  <a:schemeClr val="tx1"/>
                </a:solidFill>
                <a:latin typeface="Helvetica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Helvetica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Helvetica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Helvetica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Helvetica" charset="0"/>
              </a:defRPr>
            </a:lvl9pPr>
          </a:lstStyle>
          <a:p>
            <a:pPr>
              <a:defRPr/>
            </a:pPr>
            <a:r>
              <a:rPr lang="en-US" altLang="en-US" sz="1000" b="1">
                <a:latin typeface="Times New Roman" charset="0"/>
                <a:ea typeface="+mn-ea"/>
              </a:rPr>
              <a:t>        </a:t>
            </a:r>
          </a:p>
          <a:p>
            <a:pPr>
              <a:defRPr/>
            </a:pPr>
            <a:r>
              <a:rPr lang="en-US" altLang="en-US" sz="1000" b="1">
                <a:latin typeface="Times New Roman" charset="0"/>
                <a:ea typeface="+mn-ea"/>
              </a:rPr>
              <a:t>ECE 313 - Fall 2013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919538" y="6311900"/>
            <a:ext cx="182562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7" tIns="44450" rIns="90487" bIns="44450">
            <a:spAutoFit/>
          </a:bodyPr>
          <a:lstStyle>
            <a:lvl1pPr>
              <a:defRPr sz="800">
                <a:solidFill>
                  <a:schemeClr val="tx1"/>
                </a:solidFill>
                <a:latin typeface="Helvetica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Helvetica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Helvetica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Helvetica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Helvetica" charset="0"/>
              </a:defRPr>
            </a:lvl9pPr>
          </a:lstStyle>
          <a:p>
            <a:pPr>
              <a:defRPr/>
            </a:pPr>
            <a:endParaRPr lang="en-US" altLang="en-US" sz="1000">
              <a:latin typeface="Times New Roman" charset="0"/>
              <a:ea typeface="+mn-ea"/>
            </a:endParaRPr>
          </a:p>
          <a:p>
            <a:pPr>
              <a:defRPr/>
            </a:pPr>
            <a:endParaRPr lang="en-US" altLang="en-US" sz="1000">
              <a:latin typeface="Times New Roman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customXml" Target="../ink/ink17.xml"/><Relationship Id="rId20" Type="http://schemas.openxmlformats.org/officeDocument/2006/relationships/image" Target="../media/image88.png"/><Relationship Id="rId21" Type="http://schemas.openxmlformats.org/officeDocument/2006/relationships/customXml" Target="../ink/ink23.xml"/><Relationship Id="rId22" Type="http://schemas.openxmlformats.org/officeDocument/2006/relationships/image" Target="../media/image89.png"/><Relationship Id="rId23" Type="http://schemas.openxmlformats.org/officeDocument/2006/relationships/customXml" Target="../ink/ink24.xml"/><Relationship Id="rId24" Type="http://schemas.openxmlformats.org/officeDocument/2006/relationships/image" Target="../media/image90.png"/><Relationship Id="rId25" Type="http://schemas.openxmlformats.org/officeDocument/2006/relationships/customXml" Target="../ink/ink25.xml"/><Relationship Id="rId26" Type="http://schemas.openxmlformats.org/officeDocument/2006/relationships/image" Target="../media/image25.png"/><Relationship Id="rId10" Type="http://schemas.openxmlformats.org/officeDocument/2006/relationships/image" Target="../media/image83.png"/><Relationship Id="rId11" Type="http://schemas.openxmlformats.org/officeDocument/2006/relationships/customXml" Target="../ink/ink18.xml"/><Relationship Id="rId12" Type="http://schemas.openxmlformats.org/officeDocument/2006/relationships/image" Target="../media/image84.png"/><Relationship Id="rId13" Type="http://schemas.openxmlformats.org/officeDocument/2006/relationships/customXml" Target="../ink/ink19.xml"/><Relationship Id="rId14" Type="http://schemas.openxmlformats.org/officeDocument/2006/relationships/image" Target="../media/image85.png"/><Relationship Id="rId15" Type="http://schemas.openxmlformats.org/officeDocument/2006/relationships/customXml" Target="../ink/ink20.xml"/><Relationship Id="rId16" Type="http://schemas.openxmlformats.org/officeDocument/2006/relationships/image" Target="../media/image86.png"/><Relationship Id="rId17" Type="http://schemas.openxmlformats.org/officeDocument/2006/relationships/customXml" Target="../ink/ink21.xml"/><Relationship Id="rId18" Type="http://schemas.openxmlformats.org/officeDocument/2006/relationships/image" Target="../media/image87.png"/><Relationship Id="rId19" Type="http://schemas.openxmlformats.org/officeDocument/2006/relationships/customXml" Target="../ink/ink22.xml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.bin"/><Relationship Id="rId4" Type="http://schemas.openxmlformats.org/officeDocument/2006/relationships/image" Target="../media/image13.wmf"/><Relationship Id="rId5" Type="http://schemas.openxmlformats.org/officeDocument/2006/relationships/customXml" Target="../ink/ink15.xml"/><Relationship Id="rId6" Type="http://schemas.openxmlformats.org/officeDocument/2006/relationships/image" Target="../media/image81.png"/><Relationship Id="rId7" Type="http://schemas.openxmlformats.org/officeDocument/2006/relationships/customXml" Target="../ink/ink16.xml"/><Relationship Id="rId8" Type="http://schemas.openxmlformats.org/officeDocument/2006/relationships/image" Target="../media/image8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4.wmf"/><Relationship Id="rId5" Type="http://schemas.openxmlformats.org/officeDocument/2006/relationships/customXml" Target="../ink/ink26.xml"/><Relationship Id="rId6" Type="http://schemas.openxmlformats.org/officeDocument/2006/relationships/image" Target="../media/image27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5.w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16.w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17.wmf"/><Relationship Id="rId9" Type="http://schemas.openxmlformats.org/officeDocument/2006/relationships/oleObject" Target="../embeddings/oleObject18.bin"/><Relationship Id="rId10" Type="http://schemas.openxmlformats.org/officeDocument/2006/relationships/image" Target="../media/image18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19.w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0.w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2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2.w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3.w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24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25.w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26.w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27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png"/><Relationship Id="rId20" Type="http://schemas.openxmlformats.org/officeDocument/2006/relationships/customXml" Target="../ink/ink35.xml"/><Relationship Id="rId21" Type="http://schemas.openxmlformats.org/officeDocument/2006/relationships/image" Target="../media/image51.png"/><Relationship Id="rId22" Type="http://schemas.openxmlformats.org/officeDocument/2006/relationships/customXml" Target="../ink/ink36.xml"/><Relationship Id="rId23" Type="http://schemas.openxmlformats.org/officeDocument/2006/relationships/image" Target="../media/image52.png"/><Relationship Id="rId24" Type="http://schemas.openxmlformats.org/officeDocument/2006/relationships/customXml" Target="../ink/ink37.xml"/><Relationship Id="rId25" Type="http://schemas.openxmlformats.org/officeDocument/2006/relationships/image" Target="../media/image53.png"/><Relationship Id="rId10" Type="http://schemas.openxmlformats.org/officeDocument/2006/relationships/customXml" Target="../ink/ink30.xml"/><Relationship Id="rId11" Type="http://schemas.openxmlformats.org/officeDocument/2006/relationships/image" Target="../media/image46.png"/><Relationship Id="rId12" Type="http://schemas.openxmlformats.org/officeDocument/2006/relationships/customXml" Target="../ink/ink31.xml"/><Relationship Id="rId13" Type="http://schemas.openxmlformats.org/officeDocument/2006/relationships/image" Target="../media/image47.png"/><Relationship Id="rId14" Type="http://schemas.openxmlformats.org/officeDocument/2006/relationships/customXml" Target="../ink/ink32.xml"/><Relationship Id="rId15" Type="http://schemas.openxmlformats.org/officeDocument/2006/relationships/image" Target="../media/image48.png"/><Relationship Id="rId16" Type="http://schemas.openxmlformats.org/officeDocument/2006/relationships/customXml" Target="../ink/ink33.xml"/><Relationship Id="rId17" Type="http://schemas.openxmlformats.org/officeDocument/2006/relationships/image" Target="../media/image49.png"/><Relationship Id="rId18" Type="http://schemas.openxmlformats.org/officeDocument/2006/relationships/customXml" Target="../ink/ink34.xml"/><Relationship Id="rId19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28.jpg"/><Relationship Id="rId4" Type="http://schemas.openxmlformats.org/officeDocument/2006/relationships/customXml" Target="../ink/ink27.xml"/><Relationship Id="rId5" Type="http://schemas.openxmlformats.org/officeDocument/2006/relationships/image" Target="../media/image43.png"/><Relationship Id="rId6" Type="http://schemas.openxmlformats.org/officeDocument/2006/relationships/customXml" Target="../ink/ink28.xml"/><Relationship Id="rId7" Type="http://schemas.openxmlformats.org/officeDocument/2006/relationships/image" Target="../media/image44.png"/><Relationship Id="rId8" Type="http://schemas.openxmlformats.org/officeDocument/2006/relationships/customXml" Target="../ink/ink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.png"/><Relationship Id="rId14" Type="http://schemas.openxmlformats.org/officeDocument/2006/relationships/customXml" Target="../ink/ink43.xml"/><Relationship Id="rId15" Type="http://schemas.openxmlformats.org/officeDocument/2006/relationships/image" Target="../media/image80.png"/><Relationship Id="rId16" Type="http://schemas.openxmlformats.org/officeDocument/2006/relationships/customXml" Target="../ink/ink44.xml"/><Relationship Id="rId17" Type="http://schemas.openxmlformats.org/officeDocument/2006/relationships/image" Target="../media/image91.png"/><Relationship Id="rId18" Type="http://schemas.openxmlformats.org/officeDocument/2006/relationships/customXml" Target="../ink/ink45.xml"/><Relationship Id="rId19" Type="http://schemas.openxmlformats.org/officeDocument/2006/relationships/image" Target="../media/image100.png"/><Relationship Id="rId50" Type="http://schemas.openxmlformats.org/officeDocument/2006/relationships/customXml" Target="../ink/ink61.xml"/><Relationship Id="rId51" Type="http://schemas.openxmlformats.org/officeDocument/2006/relationships/image" Target="../media/image26.png"/><Relationship Id="rId52" Type="http://schemas.openxmlformats.org/officeDocument/2006/relationships/customXml" Target="../ink/ink62.xml"/><Relationship Id="rId53" Type="http://schemas.openxmlformats.org/officeDocument/2006/relationships/image" Target="../media/image270.png"/><Relationship Id="rId54" Type="http://schemas.openxmlformats.org/officeDocument/2006/relationships/customXml" Target="../ink/ink63.xml"/><Relationship Id="rId55" Type="http://schemas.openxmlformats.org/officeDocument/2006/relationships/image" Target="../media/image28.png"/><Relationship Id="rId56" Type="http://schemas.openxmlformats.org/officeDocument/2006/relationships/customXml" Target="../ink/ink64.xml"/><Relationship Id="rId57" Type="http://schemas.openxmlformats.org/officeDocument/2006/relationships/image" Target="../media/image29.png"/><Relationship Id="rId58" Type="http://schemas.openxmlformats.org/officeDocument/2006/relationships/customXml" Target="../ink/ink65.xml"/><Relationship Id="rId59" Type="http://schemas.openxmlformats.org/officeDocument/2006/relationships/image" Target="../media/image30.png"/><Relationship Id="rId40" Type="http://schemas.openxmlformats.org/officeDocument/2006/relationships/customXml" Target="../ink/ink56.xml"/><Relationship Id="rId41" Type="http://schemas.openxmlformats.org/officeDocument/2006/relationships/image" Target="../media/image210.png"/><Relationship Id="rId42" Type="http://schemas.openxmlformats.org/officeDocument/2006/relationships/customXml" Target="../ink/ink57.xml"/><Relationship Id="rId43" Type="http://schemas.openxmlformats.org/officeDocument/2006/relationships/image" Target="../media/image22.png"/><Relationship Id="rId44" Type="http://schemas.openxmlformats.org/officeDocument/2006/relationships/customXml" Target="../ink/ink58.xml"/><Relationship Id="rId45" Type="http://schemas.openxmlformats.org/officeDocument/2006/relationships/image" Target="../media/image23.png"/><Relationship Id="rId46" Type="http://schemas.openxmlformats.org/officeDocument/2006/relationships/customXml" Target="../ink/ink59.xml"/><Relationship Id="rId47" Type="http://schemas.openxmlformats.org/officeDocument/2006/relationships/image" Target="../media/image24.png"/><Relationship Id="rId48" Type="http://schemas.openxmlformats.org/officeDocument/2006/relationships/customXml" Target="../ink/ink60.xml"/><Relationship Id="rId49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9.jpg"/><Relationship Id="rId4" Type="http://schemas.openxmlformats.org/officeDocument/2006/relationships/customXml" Target="../ink/ink38.xml"/><Relationship Id="rId5" Type="http://schemas.openxmlformats.org/officeDocument/2006/relationships/image" Target="../media/image3.png"/><Relationship Id="rId6" Type="http://schemas.openxmlformats.org/officeDocument/2006/relationships/customXml" Target="../ink/ink39.xml"/><Relationship Id="rId7" Type="http://schemas.openxmlformats.org/officeDocument/2006/relationships/image" Target="../media/image4.png"/><Relationship Id="rId8" Type="http://schemas.openxmlformats.org/officeDocument/2006/relationships/customXml" Target="../ink/ink40.xml"/><Relationship Id="rId9" Type="http://schemas.openxmlformats.org/officeDocument/2006/relationships/image" Target="../media/image59.png"/><Relationship Id="rId30" Type="http://schemas.openxmlformats.org/officeDocument/2006/relationships/customXml" Target="../ink/ink51.xml"/><Relationship Id="rId31" Type="http://schemas.openxmlformats.org/officeDocument/2006/relationships/image" Target="../media/image16.png"/><Relationship Id="rId32" Type="http://schemas.openxmlformats.org/officeDocument/2006/relationships/customXml" Target="../ink/ink52.xml"/><Relationship Id="rId33" Type="http://schemas.openxmlformats.org/officeDocument/2006/relationships/image" Target="../media/image170.png"/><Relationship Id="rId34" Type="http://schemas.openxmlformats.org/officeDocument/2006/relationships/customXml" Target="../ink/ink53.xml"/><Relationship Id="rId35" Type="http://schemas.openxmlformats.org/officeDocument/2006/relationships/image" Target="../media/image180.png"/><Relationship Id="rId36" Type="http://schemas.openxmlformats.org/officeDocument/2006/relationships/customXml" Target="../ink/ink54.xml"/><Relationship Id="rId37" Type="http://schemas.openxmlformats.org/officeDocument/2006/relationships/image" Target="../media/image19.png"/><Relationship Id="rId38" Type="http://schemas.openxmlformats.org/officeDocument/2006/relationships/customXml" Target="../ink/ink55.xml"/><Relationship Id="rId39" Type="http://schemas.openxmlformats.org/officeDocument/2006/relationships/image" Target="../media/image20.png"/><Relationship Id="rId20" Type="http://schemas.openxmlformats.org/officeDocument/2006/relationships/customXml" Target="../ink/ink46.xml"/><Relationship Id="rId21" Type="http://schemas.openxmlformats.org/officeDocument/2006/relationships/image" Target="../media/image110.png"/><Relationship Id="rId22" Type="http://schemas.openxmlformats.org/officeDocument/2006/relationships/customXml" Target="../ink/ink47.xml"/><Relationship Id="rId23" Type="http://schemas.openxmlformats.org/officeDocument/2006/relationships/image" Target="../media/image120.png"/><Relationship Id="rId24" Type="http://schemas.openxmlformats.org/officeDocument/2006/relationships/customXml" Target="../ink/ink48.xml"/><Relationship Id="rId25" Type="http://schemas.openxmlformats.org/officeDocument/2006/relationships/image" Target="../media/image13.png"/><Relationship Id="rId26" Type="http://schemas.openxmlformats.org/officeDocument/2006/relationships/customXml" Target="../ink/ink49.xml"/><Relationship Id="rId27" Type="http://schemas.openxmlformats.org/officeDocument/2006/relationships/image" Target="../media/image14.png"/><Relationship Id="rId28" Type="http://schemas.openxmlformats.org/officeDocument/2006/relationships/customXml" Target="../ink/ink50.xml"/><Relationship Id="rId29" Type="http://schemas.openxmlformats.org/officeDocument/2006/relationships/image" Target="../media/image15.png"/><Relationship Id="rId60" Type="http://schemas.openxmlformats.org/officeDocument/2006/relationships/customXml" Target="../ink/ink66.xml"/><Relationship Id="rId61" Type="http://schemas.openxmlformats.org/officeDocument/2006/relationships/image" Target="../media/image31.png"/><Relationship Id="rId10" Type="http://schemas.openxmlformats.org/officeDocument/2006/relationships/customXml" Target="../ink/ink41.xml"/><Relationship Id="rId11" Type="http://schemas.openxmlformats.org/officeDocument/2006/relationships/image" Target="../media/image61.png"/><Relationship Id="rId12" Type="http://schemas.openxmlformats.org/officeDocument/2006/relationships/customXml" Target="../ink/ink42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customXml" Target="../ink/ink70.xml"/><Relationship Id="rId20" Type="http://schemas.openxmlformats.org/officeDocument/2006/relationships/image" Target="../media/image40.png"/><Relationship Id="rId10" Type="http://schemas.openxmlformats.org/officeDocument/2006/relationships/image" Target="../media/image35.png"/><Relationship Id="rId11" Type="http://schemas.openxmlformats.org/officeDocument/2006/relationships/customXml" Target="../ink/ink71.xml"/><Relationship Id="rId12" Type="http://schemas.openxmlformats.org/officeDocument/2006/relationships/image" Target="../media/image36.png"/><Relationship Id="rId13" Type="http://schemas.openxmlformats.org/officeDocument/2006/relationships/customXml" Target="../ink/ink72.xml"/><Relationship Id="rId14" Type="http://schemas.openxmlformats.org/officeDocument/2006/relationships/image" Target="../media/image37.png"/><Relationship Id="rId15" Type="http://schemas.openxmlformats.org/officeDocument/2006/relationships/customXml" Target="../ink/ink73.xml"/><Relationship Id="rId16" Type="http://schemas.openxmlformats.org/officeDocument/2006/relationships/image" Target="../media/image38.png"/><Relationship Id="rId17" Type="http://schemas.openxmlformats.org/officeDocument/2006/relationships/customXml" Target="../ink/ink74.xml"/><Relationship Id="rId18" Type="http://schemas.openxmlformats.org/officeDocument/2006/relationships/image" Target="../media/image39.png"/><Relationship Id="rId19" Type="http://schemas.openxmlformats.org/officeDocument/2006/relationships/customXml" Target="../ink/ink75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0.png"/><Relationship Id="rId3" Type="http://schemas.openxmlformats.org/officeDocument/2006/relationships/customXml" Target="../ink/ink67.xml"/><Relationship Id="rId4" Type="http://schemas.openxmlformats.org/officeDocument/2006/relationships/image" Target="../media/image32.png"/><Relationship Id="rId5" Type="http://schemas.openxmlformats.org/officeDocument/2006/relationships/customXml" Target="../ink/ink68.xml"/><Relationship Id="rId6" Type="http://schemas.openxmlformats.org/officeDocument/2006/relationships/image" Target="../media/image33.png"/><Relationship Id="rId7" Type="http://schemas.openxmlformats.org/officeDocument/2006/relationships/customXml" Target="../ink/ink69.xml"/><Relationship Id="rId8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1.xml"/><Relationship Id="rId3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0.png"/><Relationship Id="rId20" Type="http://schemas.openxmlformats.org/officeDocument/2006/relationships/customXml" Target="../ink/ink85.xml"/><Relationship Id="rId21" Type="http://schemas.openxmlformats.org/officeDocument/2006/relationships/image" Target="../media/image500.png"/><Relationship Id="rId22" Type="http://schemas.openxmlformats.org/officeDocument/2006/relationships/customXml" Target="../ink/ink86.xml"/><Relationship Id="rId23" Type="http://schemas.openxmlformats.org/officeDocument/2006/relationships/image" Target="../media/image510.png"/><Relationship Id="rId24" Type="http://schemas.openxmlformats.org/officeDocument/2006/relationships/customXml" Target="../ink/ink87.xml"/><Relationship Id="rId25" Type="http://schemas.openxmlformats.org/officeDocument/2006/relationships/image" Target="../media/image520.png"/><Relationship Id="rId26" Type="http://schemas.openxmlformats.org/officeDocument/2006/relationships/customXml" Target="../ink/ink88.xml"/><Relationship Id="rId27" Type="http://schemas.openxmlformats.org/officeDocument/2006/relationships/image" Target="../media/image530.png"/><Relationship Id="rId28" Type="http://schemas.openxmlformats.org/officeDocument/2006/relationships/customXml" Target="../ink/ink89.xml"/><Relationship Id="rId29" Type="http://schemas.openxmlformats.org/officeDocument/2006/relationships/image" Target="../media/image54.png"/><Relationship Id="rId30" Type="http://schemas.openxmlformats.org/officeDocument/2006/relationships/customXml" Target="../ink/ink90.xml"/><Relationship Id="rId31" Type="http://schemas.openxmlformats.org/officeDocument/2006/relationships/image" Target="../media/image55.png"/><Relationship Id="rId10" Type="http://schemas.openxmlformats.org/officeDocument/2006/relationships/customXml" Target="../ink/ink80.xml"/><Relationship Id="rId11" Type="http://schemas.openxmlformats.org/officeDocument/2006/relationships/image" Target="../media/image450.png"/><Relationship Id="rId12" Type="http://schemas.openxmlformats.org/officeDocument/2006/relationships/customXml" Target="../ink/ink81.xml"/><Relationship Id="rId13" Type="http://schemas.openxmlformats.org/officeDocument/2006/relationships/image" Target="../media/image460.png"/><Relationship Id="rId14" Type="http://schemas.openxmlformats.org/officeDocument/2006/relationships/customXml" Target="../ink/ink82.xml"/><Relationship Id="rId15" Type="http://schemas.openxmlformats.org/officeDocument/2006/relationships/image" Target="../media/image470.png"/><Relationship Id="rId16" Type="http://schemas.openxmlformats.org/officeDocument/2006/relationships/customXml" Target="../ink/ink83.xml"/><Relationship Id="rId17" Type="http://schemas.openxmlformats.org/officeDocument/2006/relationships/image" Target="../media/image480.png"/><Relationship Id="rId18" Type="http://schemas.openxmlformats.org/officeDocument/2006/relationships/customXml" Target="../ink/ink84.xml"/><Relationship Id="rId19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76.xml"/><Relationship Id="rId3" Type="http://schemas.openxmlformats.org/officeDocument/2006/relationships/image" Target="../media/image410.png"/><Relationship Id="rId4" Type="http://schemas.openxmlformats.org/officeDocument/2006/relationships/customXml" Target="../ink/ink77.xml"/><Relationship Id="rId5" Type="http://schemas.openxmlformats.org/officeDocument/2006/relationships/image" Target="../media/image42.png"/><Relationship Id="rId6" Type="http://schemas.openxmlformats.org/officeDocument/2006/relationships/customXml" Target="../ink/ink78.xml"/><Relationship Id="rId7" Type="http://schemas.openxmlformats.org/officeDocument/2006/relationships/image" Target="../media/image430.png"/><Relationship Id="rId8" Type="http://schemas.openxmlformats.org/officeDocument/2006/relationships/customXml" Target="../ink/ink7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30.bin"/><Relationship Id="rId8" Type="http://schemas.openxmlformats.org/officeDocument/2006/relationships/image" Target="../media/image3.wmf"/><Relationship Id="rId9" Type="http://schemas.openxmlformats.org/officeDocument/2006/relationships/oleObject" Target="../embeddings/oleObject31.bin"/><Relationship Id="rId10" Type="http://schemas.openxmlformats.org/officeDocument/2006/relationships/image" Target="../media/image4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.png"/><Relationship Id="rId14" Type="http://schemas.openxmlformats.org/officeDocument/2006/relationships/customXml" Target="../ink/ink96.xml"/><Relationship Id="rId15" Type="http://schemas.openxmlformats.org/officeDocument/2006/relationships/image" Target="../media/image80.png"/><Relationship Id="rId16" Type="http://schemas.openxmlformats.org/officeDocument/2006/relationships/customXml" Target="../ink/ink97.xml"/><Relationship Id="rId17" Type="http://schemas.openxmlformats.org/officeDocument/2006/relationships/image" Target="../media/image91.png"/><Relationship Id="rId18" Type="http://schemas.openxmlformats.org/officeDocument/2006/relationships/customXml" Target="../ink/ink98.xml"/><Relationship Id="rId19" Type="http://schemas.openxmlformats.org/officeDocument/2006/relationships/image" Target="../media/image100.png"/><Relationship Id="rId50" Type="http://schemas.openxmlformats.org/officeDocument/2006/relationships/customXml" Target="../ink/ink114.xml"/><Relationship Id="rId51" Type="http://schemas.openxmlformats.org/officeDocument/2006/relationships/image" Target="../media/image26.png"/><Relationship Id="rId52" Type="http://schemas.openxmlformats.org/officeDocument/2006/relationships/customXml" Target="../ink/ink115.xml"/><Relationship Id="rId53" Type="http://schemas.openxmlformats.org/officeDocument/2006/relationships/image" Target="../media/image270.png"/><Relationship Id="rId54" Type="http://schemas.openxmlformats.org/officeDocument/2006/relationships/customXml" Target="../ink/ink116.xml"/><Relationship Id="rId55" Type="http://schemas.openxmlformats.org/officeDocument/2006/relationships/image" Target="../media/image28.png"/><Relationship Id="rId56" Type="http://schemas.openxmlformats.org/officeDocument/2006/relationships/customXml" Target="../ink/ink117.xml"/><Relationship Id="rId57" Type="http://schemas.openxmlformats.org/officeDocument/2006/relationships/image" Target="../media/image29.png"/><Relationship Id="rId58" Type="http://schemas.openxmlformats.org/officeDocument/2006/relationships/customXml" Target="../ink/ink118.xml"/><Relationship Id="rId59" Type="http://schemas.openxmlformats.org/officeDocument/2006/relationships/image" Target="../media/image30.png"/><Relationship Id="rId40" Type="http://schemas.openxmlformats.org/officeDocument/2006/relationships/customXml" Target="../ink/ink109.xml"/><Relationship Id="rId41" Type="http://schemas.openxmlformats.org/officeDocument/2006/relationships/image" Target="../media/image210.png"/><Relationship Id="rId42" Type="http://schemas.openxmlformats.org/officeDocument/2006/relationships/customXml" Target="../ink/ink110.xml"/><Relationship Id="rId43" Type="http://schemas.openxmlformats.org/officeDocument/2006/relationships/image" Target="../media/image22.png"/><Relationship Id="rId44" Type="http://schemas.openxmlformats.org/officeDocument/2006/relationships/customXml" Target="../ink/ink111.xml"/><Relationship Id="rId45" Type="http://schemas.openxmlformats.org/officeDocument/2006/relationships/image" Target="../media/image23.png"/><Relationship Id="rId46" Type="http://schemas.openxmlformats.org/officeDocument/2006/relationships/customXml" Target="../ink/ink112.xml"/><Relationship Id="rId47" Type="http://schemas.openxmlformats.org/officeDocument/2006/relationships/image" Target="../media/image24.png"/><Relationship Id="rId48" Type="http://schemas.openxmlformats.org/officeDocument/2006/relationships/customXml" Target="../ink/ink113.xml"/><Relationship Id="rId49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9.jpg"/><Relationship Id="rId4" Type="http://schemas.openxmlformats.org/officeDocument/2006/relationships/customXml" Target="../ink/ink91.xml"/><Relationship Id="rId5" Type="http://schemas.openxmlformats.org/officeDocument/2006/relationships/image" Target="../media/image3.png"/><Relationship Id="rId6" Type="http://schemas.openxmlformats.org/officeDocument/2006/relationships/customXml" Target="../ink/ink92.xml"/><Relationship Id="rId7" Type="http://schemas.openxmlformats.org/officeDocument/2006/relationships/image" Target="../media/image4.png"/><Relationship Id="rId8" Type="http://schemas.openxmlformats.org/officeDocument/2006/relationships/customXml" Target="../ink/ink93.xml"/><Relationship Id="rId9" Type="http://schemas.openxmlformats.org/officeDocument/2006/relationships/image" Target="../media/image59.png"/><Relationship Id="rId30" Type="http://schemas.openxmlformats.org/officeDocument/2006/relationships/customXml" Target="../ink/ink104.xml"/><Relationship Id="rId31" Type="http://schemas.openxmlformats.org/officeDocument/2006/relationships/image" Target="../media/image16.png"/><Relationship Id="rId32" Type="http://schemas.openxmlformats.org/officeDocument/2006/relationships/customXml" Target="../ink/ink105.xml"/><Relationship Id="rId33" Type="http://schemas.openxmlformats.org/officeDocument/2006/relationships/image" Target="../media/image170.png"/><Relationship Id="rId34" Type="http://schemas.openxmlformats.org/officeDocument/2006/relationships/customXml" Target="../ink/ink106.xml"/><Relationship Id="rId35" Type="http://schemas.openxmlformats.org/officeDocument/2006/relationships/image" Target="../media/image180.png"/><Relationship Id="rId36" Type="http://schemas.openxmlformats.org/officeDocument/2006/relationships/customXml" Target="../ink/ink107.xml"/><Relationship Id="rId37" Type="http://schemas.openxmlformats.org/officeDocument/2006/relationships/image" Target="../media/image19.png"/><Relationship Id="rId38" Type="http://schemas.openxmlformats.org/officeDocument/2006/relationships/customXml" Target="../ink/ink108.xml"/><Relationship Id="rId39" Type="http://schemas.openxmlformats.org/officeDocument/2006/relationships/image" Target="../media/image20.png"/><Relationship Id="rId20" Type="http://schemas.openxmlformats.org/officeDocument/2006/relationships/customXml" Target="../ink/ink99.xml"/><Relationship Id="rId21" Type="http://schemas.openxmlformats.org/officeDocument/2006/relationships/image" Target="../media/image110.png"/><Relationship Id="rId22" Type="http://schemas.openxmlformats.org/officeDocument/2006/relationships/customXml" Target="../ink/ink100.xml"/><Relationship Id="rId23" Type="http://schemas.openxmlformats.org/officeDocument/2006/relationships/image" Target="../media/image120.png"/><Relationship Id="rId24" Type="http://schemas.openxmlformats.org/officeDocument/2006/relationships/customXml" Target="../ink/ink101.xml"/><Relationship Id="rId25" Type="http://schemas.openxmlformats.org/officeDocument/2006/relationships/image" Target="../media/image13.png"/><Relationship Id="rId26" Type="http://schemas.openxmlformats.org/officeDocument/2006/relationships/customXml" Target="../ink/ink102.xml"/><Relationship Id="rId27" Type="http://schemas.openxmlformats.org/officeDocument/2006/relationships/image" Target="../media/image14.png"/><Relationship Id="rId28" Type="http://schemas.openxmlformats.org/officeDocument/2006/relationships/customXml" Target="../ink/ink103.xml"/><Relationship Id="rId29" Type="http://schemas.openxmlformats.org/officeDocument/2006/relationships/image" Target="../media/image15.png"/><Relationship Id="rId60" Type="http://schemas.openxmlformats.org/officeDocument/2006/relationships/customXml" Target="../ink/ink119.xml"/><Relationship Id="rId61" Type="http://schemas.openxmlformats.org/officeDocument/2006/relationships/image" Target="../media/image31.png"/><Relationship Id="rId10" Type="http://schemas.openxmlformats.org/officeDocument/2006/relationships/customXml" Target="../ink/ink94.xml"/><Relationship Id="rId11" Type="http://schemas.openxmlformats.org/officeDocument/2006/relationships/image" Target="../media/image61.png"/><Relationship Id="rId12" Type="http://schemas.openxmlformats.org/officeDocument/2006/relationships/customXml" Target="../ink/ink95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customXml" Target="../ink/ink123.xml"/><Relationship Id="rId20" Type="http://schemas.openxmlformats.org/officeDocument/2006/relationships/image" Target="../media/image40.png"/><Relationship Id="rId10" Type="http://schemas.openxmlformats.org/officeDocument/2006/relationships/image" Target="../media/image35.png"/><Relationship Id="rId11" Type="http://schemas.openxmlformats.org/officeDocument/2006/relationships/customXml" Target="../ink/ink124.xml"/><Relationship Id="rId12" Type="http://schemas.openxmlformats.org/officeDocument/2006/relationships/image" Target="../media/image36.png"/><Relationship Id="rId13" Type="http://schemas.openxmlformats.org/officeDocument/2006/relationships/customXml" Target="../ink/ink125.xml"/><Relationship Id="rId14" Type="http://schemas.openxmlformats.org/officeDocument/2006/relationships/image" Target="../media/image37.png"/><Relationship Id="rId15" Type="http://schemas.openxmlformats.org/officeDocument/2006/relationships/customXml" Target="../ink/ink126.xml"/><Relationship Id="rId16" Type="http://schemas.openxmlformats.org/officeDocument/2006/relationships/image" Target="../media/image38.png"/><Relationship Id="rId17" Type="http://schemas.openxmlformats.org/officeDocument/2006/relationships/customXml" Target="../ink/ink127.xml"/><Relationship Id="rId18" Type="http://schemas.openxmlformats.org/officeDocument/2006/relationships/image" Target="../media/image39.png"/><Relationship Id="rId19" Type="http://schemas.openxmlformats.org/officeDocument/2006/relationships/customXml" Target="../ink/ink128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0.png"/><Relationship Id="rId3" Type="http://schemas.openxmlformats.org/officeDocument/2006/relationships/customXml" Target="../ink/ink120.xml"/><Relationship Id="rId4" Type="http://schemas.openxmlformats.org/officeDocument/2006/relationships/image" Target="../media/image32.png"/><Relationship Id="rId5" Type="http://schemas.openxmlformats.org/officeDocument/2006/relationships/customXml" Target="../ink/ink121.xml"/><Relationship Id="rId6" Type="http://schemas.openxmlformats.org/officeDocument/2006/relationships/image" Target="../media/image33.png"/><Relationship Id="rId7" Type="http://schemas.openxmlformats.org/officeDocument/2006/relationships/customXml" Target="../ink/ink122.xml"/><Relationship Id="rId8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0.png"/><Relationship Id="rId20" Type="http://schemas.openxmlformats.org/officeDocument/2006/relationships/customXml" Target="../ink/ink138.xml"/><Relationship Id="rId21" Type="http://schemas.openxmlformats.org/officeDocument/2006/relationships/image" Target="../media/image500.png"/><Relationship Id="rId22" Type="http://schemas.openxmlformats.org/officeDocument/2006/relationships/customXml" Target="../ink/ink139.xml"/><Relationship Id="rId23" Type="http://schemas.openxmlformats.org/officeDocument/2006/relationships/image" Target="../media/image510.png"/><Relationship Id="rId24" Type="http://schemas.openxmlformats.org/officeDocument/2006/relationships/customXml" Target="../ink/ink140.xml"/><Relationship Id="rId25" Type="http://schemas.openxmlformats.org/officeDocument/2006/relationships/image" Target="../media/image520.png"/><Relationship Id="rId26" Type="http://schemas.openxmlformats.org/officeDocument/2006/relationships/customXml" Target="../ink/ink141.xml"/><Relationship Id="rId27" Type="http://schemas.openxmlformats.org/officeDocument/2006/relationships/image" Target="../media/image530.png"/><Relationship Id="rId28" Type="http://schemas.openxmlformats.org/officeDocument/2006/relationships/customXml" Target="../ink/ink142.xml"/><Relationship Id="rId29" Type="http://schemas.openxmlformats.org/officeDocument/2006/relationships/image" Target="../media/image54.png"/><Relationship Id="rId30" Type="http://schemas.openxmlformats.org/officeDocument/2006/relationships/customXml" Target="../ink/ink143.xml"/><Relationship Id="rId31" Type="http://schemas.openxmlformats.org/officeDocument/2006/relationships/image" Target="../media/image55.png"/><Relationship Id="rId10" Type="http://schemas.openxmlformats.org/officeDocument/2006/relationships/customXml" Target="../ink/ink133.xml"/><Relationship Id="rId11" Type="http://schemas.openxmlformats.org/officeDocument/2006/relationships/image" Target="../media/image450.png"/><Relationship Id="rId12" Type="http://schemas.openxmlformats.org/officeDocument/2006/relationships/customXml" Target="../ink/ink134.xml"/><Relationship Id="rId13" Type="http://schemas.openxmlformats.org/officeDocument/2006/relationships/image" Target="../media/image460.png"/><Relationship Id="rId14" Type="http://schemas.openxmlformats.org/officeDocument/2006/relationships/customXml" Target="../ink/ink135.xml"/><Relationship Id="rId15" Type="http://schemas.openxmlformats.org/officeDocument/2006/relationships/image" Target="../media/image470.png"/><Relationship Id="rId16" Type="http://schemas.openxmlformats.org/officeDocument/2006/relationships/customXml" Target="../ink/ink136.xml"/><Relationship Id="rId17" Type="http://schemas.openxmlformats.org/officeDocument/2006/relationships/image" Target="../media/image480.png"/><Relationship Id="rId18" Type="http://schemas.openxmlformats.org/officeDocument/2006/relationships/customXml" Target="../ink/ink137.xml"/><Relationship Id="rId19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129.xml"/><Relationship Id="rId3" Type="http://schemas.openxmlformats.org/officeDocument/2006/relationships/image" Target="../media/image410.png"/><Relationship Id="rId4" Type="http://schemas.openxmlformats.org/officeDocument/2006/relationships/customXml" Target="../ink/ink130.xml"/><Relationship Id="rId5" Type="http://schemas.openxmlformats.org/officeDocument/2006/relationships/image" Target="../media/image42.png"/><Relationship Id="rId6" Type="http://schemas.openxmlformats.org/officeDocument/2006/relationships/customXml" Target="../ink/ink131.xml"/><Relationship Id="rId7" Type="http://schemas.openxmlformats.org/officeDocument/2006/relationships/image" Target="../media/image430.png"/><Relationship Id="rId8" Type="http://schemas.openxmlformats.org/officeDocument/2006/relationships/customXml" Target="../ink/ink13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Relationship Id="rId3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59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59.emf"/><Relationship Id="rId5" Type="http://schemas.openxmlformats.org/officeDocument/2006/relationships/image" Target="../media/image60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61.w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62.wmf"/><Relationship Id="rId7" Type="http://schemas.openxmlformats.org/officeDocument/2006/relationships/oleObject" Target="../embeddings/oleObject36.bin"/><Relationship Id="rId8" Type="http://schemas.openxmlformats.org/officeDocument/2006/relationships/image" Target="../media/image63.wmf"/><Relationship Id="rId9" Type="http://schemas.openxmlformats.org/officeDocument/2006/relationships/image" Target="../media/image64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65.w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66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67.wmf"/><Relationship Id="rId5" Type="http://schemas.openxmlformats.org/officeDocument/2006/relationships/oleObject" Target="../embeddings/oleObject40.bin"/><Relationship Id="rId6" Type="http://schemas.openxmlformats.org/officeDocument/2006/relationships/image" Target="../media/image68.wmf"/><Relationship Id="rId7" Type="http://schemas.openxmlformats.org/officeDocument/2006/relationships/oleObject" Target="../embeddings/oleObject41.bin"/><Relationship Id="rId8" Type="http://schemas.openxmlformats.org/officeDocument/2006/relationships/image" Target="../media/image69.wmf"/><Relationship Id="rId9" Type="http://schemas.openxmlformats.org/officeDocument/2006/relationships/image" Target="../media/image64.pn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oleObject" Target="../embeddings/oleObject42.bin"/><Relationship Id="rId5" Type="http://schemas.openxmlformats.org/officeDocument/2006/relationships/image" Target="../media/image70.emf"/><Relationship Id="rId6" Type="http://schemas.openxmlformats.org/officeDocument/2006/relationships/oleObject" Target="../embeddings/oleObject43.bin"/><Relationship Id="rId7" Type="http://schemas.openxmlformats.org/officeDocument/2006/relationships/image" Target="../media/image71.emf"/><Relationship Id="rId8" Type="http://schemas.openxmlformats.org/officeDocument/2006/relationships/oleObject" Target="../embeddings/oleObject44.bin"/><Relationship Id="rId9" Type="http://schemas.openxmlformats.org/officeDocument/2006/relationships/image" Target="../media/image72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4" Type="http://schemas.openxmlformats.org/officeDocument/2006/relationships/image" Target="../media/image74.wmf"/><Relationship Id="rId5" Type="http://schemas.openxmlformats.org/officeDocument/2006/relationships/oleObject" Target="../embeddings/oleObject46.bin"/><Relationship Id="rId6" Type="http://schemas.openxmlformats.org/officeDocument/2006/relationships/image" Target="../media/image75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oleObject" Target="../embeddings/oleObject47.bin"/><Relationship Id="rId5" Type="http://schemas.openxmlformats.org/officeDocument/2006/relationships/image" Target="../media/image76.emf"/><Relationship Id="rId6" Type="http://schemas.openxmlformats.org/officeDocument/2006/relationships/oleObject" Target="../embeddings/oleObject48.bin"/><Relationship Id="rId7" Type="http://schemas.openxmlformats.org/officeDocument/2006/relationships/image" Target="../media/image72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50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51.bin"/><Relationship Id="rId8" Type="http://schemas.openxmlformats.org/officeDocument/2006/relationships/image" Target="../media/image3.wmf"/><Relationship Id="rId9" Type="http://schemas.openxmlformats.org/officeDocument/2006/relationships/oleObject" Target="../embeddings/oleObject52.bin"/><Relationship Id="rId10" Type="http://schemas.openxmlformats.org/officeDocument/2006/relationships/image" Target="../media/image4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wmf"/><Relationship Id="rId12" Type="http://schemas.openxmlformats.org/officeDocument/2006/relationships/customXml" Target="../ink/ink144.xml"/><Relationship Id="rId13" Type="http://schemas.openxmlformats.org/officeDocument/2006/relationships/image" Target="../media/image640.png"/><Relationship Id="rId14" Type="http://schemas.openxmlformats.org/officeDocument/2006/relationships/customXml" Target="../ink/ink145.xml"/><Relationship Id="rId15" Type="http://schemas.openxmlformats.org/officeDocument/2006/relationships/image" Target="../media/image65.png"/><Relationship Id="rId16" Type="http://schemas.openxmlformats.org/officeDocument/2006/relationships/customXml" Target="../ink/ink146.xml"/><Relationship Id="rId17" Type="http://schemas.openxmlformats.org/officeDocument/2006/relationships/image" Target="../media/image66.png"/><Relationship Id="rId18" Type="http://schemas.openxmlformats.org/officeDocument/2006/relationships/customXml" Target="../ink/ink147.xml"/><Relationship Id="rId19" Type="http://schemas.openxmlformats.org/officeDocument/2006/relationships/image" Target="../media/image67.png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53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54.bin"/><Relationship Id="rId7" Type="http://schemas.openxmlformats.org/officeDocument/2006/relationships/image" Target="../media/image6.wmf"/><Relationship Id="rId8" Type="http://schemas.openxmlformats.org/officeDocument/2006/relationships/oleObject" Target="../embeddings/oleObject55.bin"/><Relationship Id="rId9" Type="http://schemas.openxmlformats.org/officeDocument/2006/relationships/image" Target="../media/image7.wmf"/><Relationship Id="rId10" Type="http://schemas.openxmlformats.org/officeDocument/2006/relationships/oleObject" Target="../embeddings/oleObject56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58.bin"/><Relationship Id="rId6" Type="http://schemas.openxmlformats.org/officeDocument/2006/relationships/image" Target="../media/image10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1" Type="http://schemas.openxmlformats.org/officeDocument/2006/relationships/customXml" Target="../ink/ink149.xml"/><Relationship Id="rId12" Type="http://schemas.openxmlformats.org/officeDocument/2006/relationships/image" Target="../media/image74.png"/><Relationship Id="rId13" Type="http://schemas.openxmlformats.org/officeDocument/2006/relationships/customXml" Target="../ink/ink150.xml"/><Relationship Id="rId14" Type="http://schemas.openxmlformats.org/officeDocument/2006/relationships/image" Target="../media/image75.png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9.bin"/><Relationship Id="rId4" Type="http://schemas.openxmlformats.org/officeDocument/2006/relationships/image" Target="../media/image19.wmf"/><Relationship Id="rId5" Type="http://schemas.openxmlformats.org/officeDocument/2006/relationships/oleObject" Target="../embeddings/oleObject60.bin"/><Relationship Id="rId6" Type="http://schemas.openxmlformats.org/officeDocument/2006/relationships/image" Target="../media/image20.wmf"/><Relationship Id="rId7" Type="http://schemas.openxmlformats.org/officeDocument/2006/relationships/oleObject" Target="../embeddings/oleObject61.bin"/><Relationship Id="rId8" Type="http://schemas.openxmlformats.org/officeDocument/2006/relationships/image" Target="../media/image21.emf"/><Relationship Id="rId9" Type="http://schemas.openxmlformats.org/officeDocument/2006/relationships/customXml" Target="../ink/ink148.xml"/><Relationship Id="rId10" Type="http://schemas.openxmlformats.org/officeDocument/2006/relationships/image" Target="../media/image73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4" Type="http://schemas.openxmlformats.org/officeDocument/2006/relationships/image" Target="../media/image11.wmf"/><Relationship Id="rId5" Type="http://schemas.openxmlformats.org/officeDocument/2006/relationships/oleObject" Target="../embeddings/oleObject63.bin"/><Relationship Id="rId6" Type="http://schemas.openxmlformats.org/officeDocument/2006/relationships/image" Target="../media/image12.wmf"/><Relationship Id="rId7" Type="http://schemas.openxmlformats.org/officeDocument/2006/relationships/customXml" Target="../ink/ink151.xml"/><Relationship Id="rId8" Type="http://schemas.openxmlformats.org/officeDocument/2006/relationships/image" Target="../media/image78.png"/><Relationship Id="rId9" Type="http://schemas.openxmlformats.org/officeDocument/2006/relationships/customXml" Target="../ink/ink152.xml"/><Relationship Id="rId10" Type="http://schemas.openxmlformats.org/officeDocument/2006/relationships/image" Target="../media/image79.png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4" Type="http://schemas.openxmlformats.org/officeDocument/2006/relationships/image" Target="../media/image13.w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4" Type="http://schemas.openxmlformats.org/officeDocument/2006/relationships/image" Target="../media/image78.w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4" Type="http://schemas.openxmlformats.org/officeDocument/2006/relationships/image" Target="../media/image79.wmf"/><Relationship Id="rId5" Type="http://schemas.openxmlformats.org/officeDocument/2006/relationships/oleObject" Target="../embeddings/oleObject67.bin"/><Relationship Id="rId6" Type="http://schemas.openxmlformats.org/officeDocument/2006/relationships/image" Target="../media/image80.w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4" Type="http://schemas.openxmlformats.org/officeDocument/2006/relationships/image" Target="../media/image81.emf"/><Relationship Id="rId5" Type="http://schemas.openxmlformats.org/officeDocument/2006/relationships/oleObject" Target="../embeddings/oleObject69.bin"/><Relationship Id="rId6" Type="http://schemas.openxmlformats.org/officeDocument/2006/relationships/image" Target="../media/image82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4" Type="http://schemas.openxmlformats.org/officeDocument/2006/relationships/image" Target="../media/image83.emf"/><Relationship Id="rId5" Type="http://schemas.openxmlformats.org/officeDocument/2006/relationships/oleObject" Target="../embeddings/oleObject71.bin"/><Relationship Id="rId6" Type="http://schemas.openxmlformats.org/officeDocument/2006/relationships/image" Target="../media/image84.wmf"/><Relationship Id="rId7" Type="http://schemas.openxmlformats.org/officeDocument/2006/relationships/oleObject" Target="../embeddings/oleObject72.bin"/><Relationship Id="rId8" Type="http://schemas.openxmlformats.org/officeDocument/2006/relationships/image" Target="../media/image85.wmf"/><Relationship Id="rId9" Type="http://schemas.openxmlformats.org/officeDocument/2006/relationships/oleObject" Target="../embeddings/oleObject73.bin"/><Relationship Id="rId10" Type="http://schemas.openxmlformats.org/officeDocument/2006/relationships/image" Target="../media/image86.w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75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76.bin"/><Relationship Id="rId8" Type="http://schemas.openxmlformats.org/officeDocument/2006/relationships/image" Target="../media/image3.wmf"/><Relationship Id="rId9" Type="http://schemas.openxmlformats.org/officeDocument/2006/relationships/oleObject" Target="../embeddings/oleObject77.bin"/><Relationship Id="rId10" Type="http://schemas.openxmlformats.org/officeDocument/2006/relationships/image" Target="../media/image4.w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78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79.bin"/><Relationship Id="rId7" Type="http://schemas.openxmlformats.org/officeDocument/2006/relationships/image" Target="../media/image6.wmf"/><Relationship Id="rId8" Type="http://schemas.openxmlformats.org/officeDocument/2006/relationships/oleObject" Target="../embeddings/oleObject80.bin"/><Relationship Id="rId9" Type="http://schemas.openxmlformats.org/officeDocument/2006/relationships/image" Target="../media/image7.wmf"/><Relationship Id="rId10" Type="http://schemas.openxmlformats.org/officeDocument/2006/relationships/oleObject" Target="../embeddings/oleObject81.bin"/><Relationship Id="rId11" Type="http://schemas.openxmlformats.org/officeDocument/2006/relationships/image" Target="../media/image8.w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83.bin"/><Relationship Id="rId6" Type="http://schemas.openxmlformats.org/officeDocument/2006/relationships/image" Target="../media/image10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4" Type="http://schemas.openxmlformats.org/officeDocument/2006/relationships/image" Target="../media/image19.wmf"/><Relationship Id="rId5" Type="http://schemas.openxmlformats.org/officeDocument/2006/relationships/oleObject" Target="../embeddings/oleObject85.bin"/><Relationship Id="rId6" Type="http://schemas.openxmlformats.org/officeDocument/2006/relationships/image" Target="../media/image20.wmf"/><Relationship Id="rId7" Type="http://schemas.openxmlformats.org/officeDocument/2006/relationships/oleObject" Target="../embeddings/oleObject86.bin"/><Relationship Id="rId8" Type="http://schemas.openxmlformats.org/officeDocument/2006/relationships/image" Target="../media/image21.e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4" Type="http://schemas.openxmlformats.org/officeDocument/2006/relationships/image" Target="../media/image14.w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4" Type="http://schemas.openxmlformats.org/officeDocument/2006/relationships/image" Target="../media/image15.wmf"/><Relationship Id="rId5" Type="http://schemas.openxmlformats.org/officeDocument/2006/relationships/oleObject" Target="../embeddings/oleObject89.bin"/><Relationship Id="rId6" Type="http://schemas.openxmlformats.org/officeDocument/2006/relationships/image" Target="../media/image16.wmf"/><Relationship Id="rId7" Type="http://schemas.openxmlformats.org/officeDocument/2006/relationships/oleObject" Target="../embeddings/oleObject90.bin"/><Relationship Id="rId8" Type="http://schemas.openxmlformats.org/officeDocument/2006/relationships/image" Target="../media/image17.wmf"/><Relationship Id="rId9" Type="http://schemas.openxmlformats.org/officeDocument/2006/relationships/oleObject" Target="../embeddings/oleObject91.bin"/><Relationship Id="rId10" Type="http://schemas.openxmlformats.org/officeDocument/2006/relationships/image" Target="../media/image18.w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4" Type="http://schemas.openxmlformats.org/officeDocument/2006/relationships/image" Target="../media/image22.wmf"/><Relationship Id="rId5" Type="http://schemas.openxmlformats.org/officeDocument/2006/relationships/oleObject" Target="../embeddings/oleObject93.bin"/><Relationship Id="rId6" Type="http://schemas.openxmlformats.org/officeDocument/2006/relationships/image" Target="../media/image23.wmf"/><Relationship Id="rId7" Type="http://schemas.openxmlformats.org/officeDocument/2006/relationships/oleObject" Target="../embeddings/oleObject94.bin"/><Relationship Id="rId8" Type="http://schemas.openxmlformats.org/officeDocument/2006/relationships/image" Target="../media/image24.w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4" Type="http://schemas.openxmlformats.org/officeDocument/2006/relationships/image" Target="../media/image25.wmf"/><Relationship Id="rId5" Type="http://schemas.openxmlformats.org/officeDocument/2006/relationships/oleObject" Target="../embeddings/oleObject96.bin"/><Relationship Id="rId6" Type="http://schemas.openxmlformats.org/officeDocument/2006/relationships/image" Target="../media/image26.wmf"/><Relationship Id="rId7" Type="http://schemas.openxmlformats.org/officeDocument/2006/relationships/oleObject" Target="../embeddings/oleObject97.bin"/><Relationship Id="rId8" Type="http://schemas.openxmlformats.org/officeDocument/2006/relationships/image" Target="../media/image27.w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2.bin"/><Relationship Id="rId12" Type="http://schemas.openxmlformats.org/officeDocument/2006/relationships/image" Target="../media/image91.wmf"/><Relationship Id="rId13" Type="http://schemas.openxmlformats.org/officeDocument/2006/relationships/oleObject" Target="../embeddings/oleObject103.bin"/><Relationship Id="rId14" Type="http://schemas.openxmlformats.org/officeDocument/2006/relationships/image" Target="../media/image92.wmf"/><Relationship Id="rId15" Type="http://schemas.openxmlformats.org/officeDocument/2006/relationships/oleObject" Target="../embeddings/oleObject104.bin"/><Relationship Id="rId16" Type="http://schemas.openxmlformats.org/officeDocument/2006/relationships/image" Target="../media/image93.wmf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8.bin"/><Relationship Id="rId4" Type="http://schemas.openxmlformats.org/officeDocument/2006/relationships/image" Target="../media/image87.wmf"/><Relationship Id="rId5" Type="http://schemas.openxmlformats.org/officeDocument/2006/relationships/oleObject" Target="../embeddings/oleObject99.bin"/><Relationship Id="rId6" Type="http://schemas.openxmlformats.org/officeDocument/2006/relationships/image" Target="../media/image88.wmf"/><Relationship Id="rId7" Type="http://schemas.openxmlformats.org/officeDocument/2006/relationships/oleObject" Target="../embeddings/oleObject100.bin"/><Relationship Id="rId8" Type="http://schemas.openxmlformats.org/officeDocument/2006/relationships/image" Target="../media/image89.wmf"/><Relationship Id="rId9" Type="http://schemas.openxmlformats.org/officeDocument/2006/relationships/oleObject" Target="../embeddings/oleObject101.bin"/><Relationship Id="rId10" Type="http://schemas.openxmlformats.org/officeDocument/2006/relationships/image" Target="../media/image90.wmf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9.png"/><Relationship Id="rId21" Type="http://schemas.openxmlformats.org/officeDocument/2006/relationships/customXml" Target="../ink/ink7.xml"/><Relationship Id="rId22" Type="http://schemas.openxmlformats.org/officeDocument/2006/relationships/image" Target="../media/image10.png"/><Relationship Id="rId23" Type="http://schemas.openxmlformats.org/officeDocument/2006/relationships/customXml" Target="../ink/ink8.xml"/><Relationship Id="rId24" Type="http://schemas.openxmlformats.org/officeDocument/2006/relationships/image" Target="../media/image11.png"/><Relationship Id="rId25" Type="http://schemas.openxmlformats.org/officeDocument/2006/relationships/customXml" Target="../ink/ink9.xml"/><Relationship Id="rId26" Type="http://schemas.openxmlformats.org/officeDocument/2006/relationships/image" Target="../media/image12.png"/><Relationship Id="rId10" Type="http://schemas.openxmlformats.org/officeDocument/2006/relationships/image" Target="../media/image4.wmf"/><Relationship Id="rId11" Type="http://schemas.openxmlformats.org/officeDocument/2006/relationships/customXml" Target="../ink/ink2.xml"/><Relationship Id="rId12" Type="http://schemas.openxmlformats.org/officeDocument/2006/relationships/image" Target="../media/image5.png"/><Relationship Id="rId13" Type="http://schemas.openxmlformats.org/officeDocument/2006/relationships/customXml" Target="../ink/ink3.xml"/><Relationship Id="rId14" Type="http://schemas.openxmlformats.org/officeDocument/2006/relationships/image" Target="../media/image6.png"/><Relationship Id="rId15" Type="http://schemas.openxmlformats.org/officeDocument/2006/relationships/customXml" Target="../ink/ink4.xml"/><Relationship Id="rId16" Type="http://schemas.openxmlformats.org/officeDocument/2006/relationships/image" Target="../media/image7.png"/><Relationship Id="rId17" Type="http://schemas.openxmlformats.org/officeDocument/2006/relationships/customXml" Target="../ink/ink5.xml"/><Relationship Id="rId18" Type="http://schemas.openxmlformats.org/officeDocument/2006/relationships/image" Target="../media/image8.png"/><Relationship Id="rId19" Type="http://schemas.openxmlformats.org/officeDocument/2006/relationships/customXml" Target="../ink/ink6.xm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3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4" Type="http://schemas.openxmlformats.org/officeDocument/2006/relationships/image" Target="../media/image94.wmf"/><Relationship Id="rId5" Type="http://schemas.openxmlformats.org/officeDocument/2006/relationships/oleObject" Target="../embeddings/oleObject106.bin"/><Relationship Id="rId6" Type="http://schemas.openxmlformats.org/officeDocument/2006/relationships/image" Target="../media/image95.wmf"/><Relationship Id="rId7" Type="http://schemas.openxmlformats.org/officeDocument/2006/relationships/oleObject" Target="../embeddings/oleObject107.bin"/><Relationship Id="rId8" Type="http://schemas.openxmlformats.org/officeDocument/2006/relationships/image" Target="../media/image96.wmf"/><Relationship Id="rId9" Type="http://schemas.openxmlformats.org/officeDocument/2006/relationships/oleObject" Target="../embeddings/oleObject108.bin"/><Relationship Id="rId10" Type="http://schemas.openxmlformats.org/officeDocument/2006/relationships/image" Target="../media/image97.wmf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emf"/></Relationships>
</file>

<file path=ppt/slides/_rels/slide6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3.png"/><Relationship Id="rId12" Type="http://schemas.openxmlformats.org/officeDocument/2006/relationships/image" Target="../media/image104.png"/><Relationship Id="rId13" Type="http://schemas.openxmlformats.org/officeDocument/2006/relationships/image" Target="../media/image105.png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9.bin"/><Relationship Id="rId4" Type="http://schemas.openxmlformats.org/officeDocument/2006/relationships/image" Target="../media/image99.wmf"/><Relationship Id="rId5" Type="http://schemas.openxmlformats.org/officeDocument/2006/relationships/oleObject" Target="../embeddings/oleObject110.bin"/><Relationship Id="rId6" Type="http://schemas.openxmlformats.org/officeDocument/2006/relationships/image" Target="../media/image100.wmf"/><Relationship Id="rId7" Type="http://schemas.openxmlformats.org/officeDocument/2006/relationships/oleObject" Target="../embeddings/oleObject111.bin"/><Relationship Id="rId8" Type="http://schemas.openxmlformats.org/officeDocument/2006/relationships/image" Target="../media/image101.wmf"/><Relationship Id="rId9" Type="http://schemas.openxmlformats.org/officeDocument/2006/relationships/oleObject" Target="../embeddings/oleObject112.bin"/><Relationship Id="rId10" Type="http://schemas.openxmlformats.org/officeDocument/2006/relationships/image" Target="../media/image102.w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3.bin"/><Relationship Id="rId4" Type="http://schemas.openxmlformats.org/officeDocument/2006/relationships/image" Target="../media/image106.wmf"/><Relationship Id="rId5" Type="http://schemas.openxmlformats.org/officeDocument/2006/relationships/oleObject" Target="../embeddings/oleObject114.bin"/><Relationship Id="rId6" Type="http://schemas.openxmlformats.org/officeDocument/2006/relationships/image" Target="../media/image107.wmf"/><Relationship Id="rId7" Type="http://schemas.openxmlformats.org/officeDocument/2006/relationships/oleObject" Target="../embeddings/oleObject115.bin"/><Relationship Id="rId8" Type="http://schemas.openxmlformats.org/officeDocument/2006/relationships/image" Target="../media/image108.wmf"/><Relationship Id="rId1" Type="http://schemas.openxmlformats.org/officeDocument/2006/relationships/vmlDrawing" Target="../drawings/vmlDrawing41.vml"/><Relationship Id="rId2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6.bin"/><Relationship Id="rId4" Type="http://schemas.openxmlformats.org/officeDocument/2006/relationships/image" Target="../media/image14.wmf"/><Relationship Id="rId1" Type="http://schemas.openxmlformats.org/officeDocument/2006/relationships/vmlDrawing" Target="../drawings/vmlDrawing42.vml"/><Relationship Id="rId2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7.bin"/><Relationship Id="rId4" Type="http://schemas.openxmlformats.org/officeDocument/2006/relationships/image" Target="../media/image15.wmf"/><Relationship Id="rId5" Type="http://schemas.openxmlformats.org/officeDocument/2006/relationships/oleObject" Target="../embeddings/oleObject118.bin"/><Relationship Id="rId6" Type="http://schemas.openxmlformats.org/officeDocument/2006/relationships/image" Target="../media/image16.wmf"/><Relationship Id="rId7" Type="http://schemas.openxmlformats.org/officeDocument/2006/relationships/oleObject" Target="../embeddings/oleObject119.bin"/><Relationship Id="rId8" Type="http://schemas.openxmlformats.org/officeDocument/2006/relationships/image" Target="../media/image17.wmf"/><Relationship Id="rId9" Type="http://schemas.openxmlformats.org/officeDocument/2006/relationships/oleObject" Target="../embeddings/oleObject120.bin"/><Relationship Id="rId10" Type="http://schemas.openxmlformats.org/officeDocument/2006/relationships/image" Target="../media/image109.wmf"/><Relationship Id="rId1" Type="http://schemas.openxmlformats.org/officeDocument/2006/relationships/vmlDrawing" Target="../drawings/vmlDrawing43.vml"/><Relationship Id="rId2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1.bin"/><Relationship Id="rId4" Type="http://schemas.openxmlformats.org/officeDocument/2006/relationships/image" Target="../media/image110.wmf"/><Relationship Id="rId5" Type="http://schemas.openxmlformats.org/officeDocument/2006/relationships/image" Target="../media/image112.png"/><Relationship Id="rId6" Type="http://schemas.openxmlformats.org/officeDocument/2006/relationships/oleObject" Target="../embeddings/oleObject122.bin"/><Relationship Id="rId7" Type="http://schemas.openxmlformats.org/officeDocument/2006/relationships/image" Target="../media/image111.wmf"/><Relationship Id="rId8" Type="http://schemas.openxmlformats.org/officeDocument/2006/relationships/image" Target="../media/image113.png"/><Relationship Id="rId1" Type="http://schemas.openxmlformats.org/officeDocument/2006/relationships/vmlDrawing" Target="../drawings/vmlDrawing4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wmf"/><Relationship Id="rId12" Type="http://schemas.openxmlformats.org/officeDocument/2006/relationships/customXml" Target="../ink/ink10.xml"/><Relationship Id="rId13" Type="http://schemas.openxmlformats.org/officeDocument/2006/relationships/image" Target="../media/image17.png"/><Relationship Id="rId14" Type="http://schemas.openxmlformats.org/officeDocument/2006/relationships/customXml" Target="../ink/ink11.xml"/><Relationship Id="rId15" Type="http://schemas.openxmlformats.org/officeDocument/2006/relationships/image" Target="../media/image1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6.w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7.wmf"/><Relationship Id="rId10" Type="http://schemas.openxmlformats.org/officeDocument/2006/relationships/oleObject" Target="../embeddings/oleObject8.bin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png"/><Relationship Id="rId3" Type="http://schemas.openxmlformats.org/officeDocument/2006/relationships/image" Target="../media/image115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3.bin"/><Relationship Id="rId4" Type="http://schemas.openxmlformats.org/officeDocument/2006/relationships/image" Target="../media/image117.wmf"/><Relationship Id="rId5" Type="http://schemas.openxmlformats.org/officeDocument/2006/relationships/oleObject" Target="../embeddings/oleObject124.bin"/><Relationship Id="rId6" Type="http://schemas.openxmlformats.org/officeDocument/2006/relationships/image" Target="../media/image118.wmf"/><Relationship Id="rId1" Type="http://schemas.openxmlformats.org/officeDocument/2006/relationships/vmlDrawing" Target="../drawings/vmlDrawing4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0.emf"/><Relationship Id="rId7" Type="http://schemas.openxmlformats.org/officeDocument/2006/relationships/customXml" Target="../ink/ink12.xml"/><Relationship Id="rId8" Type="http://schemas.openxmlformats.org/officeDocument/2006/relationships/image" Target="../media/image2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1.w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2.wmf"/><Relationship Id="rId7" Type="http://schemas.openxmlformats.org/officeDocument/2006/relationships/customXml" Target="../ink/ink13.xml"/><Relationship Id="rId8" Type="http://schemas.openxmlformats.org/officeDocument/2006/relationships/image" Target="../media/image78.png"/><Relationship Id="rId9" Type="http://schemas.openxmlformats.org/officeDocument/2006/relationships/customXml" Target="../ink/ink14.xml"/><Relationship Id="rId10" Type="http://schemas.openxmlformats.org/officeDocument/2006/relationships/image" Target="../media/image79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9288" y="87313"/>
            <a:ext cx="7772400" cy="1143000"/>
          </a:xfrm>
        </p:spPr>
        <p:txBody>
          <a:bodyPr lIns="92075" tIns="46037" rIns="92075" bIns="46037"/>
          <a:lstStyle/>
          <a:p>
            <a:r>
              <a:rPr lang="en-US" sz="2800" dirty="0"/>
              <a:t>Some problems on Joint Distributions,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41375" y="2362200"/>
            <a:ext cx="7502525" cy="2819400"/>
          </a:xfrm>
        </p:spPr>
        <p:txBody>
          <a:bodyPr lIns="92075" tIns="46037" rIns="92075" bIns="46037"/>
          <a:lstStyle/>
          <a:p>
            <a:pPr marL="342900" indent="-342900"/>
            <a:r>
              <a:rPr lang="en-US" sz="2400" dirty="0"/>
              <a:t>ECE 313</a:t>
            </a:r>
          </a:p>
          <a:p>
            <a:pPr marL="342900" indent="-342900"/>
            <a:r>
              <a:rPr lang="en-US" sz="2400" dirty="0"/>
              <a:t>Probability with Engineering Applications</a:t>
            </a:r>
          </a:p>
          <a:p>
            <a:pPr marL="342900" indent="-342900"/>
            <a:r>
              <a:rPr lang="en-US" sz="2400" dirty="0"/>
              <a:t>Lecture 26</a:t>
            </a:r>
          </a:p>
          <a:p>
            <a:pPr marL="342900" indent="-342900"/>
            <a:r>
              <a:rPr lang="en-US" sz="2400" dirty="0"/>
              <a:t>Professor Ravi K. </a:t>
            </a:r>
            <a:r>
              <a:rPr lang="en-US" sz="2400" dirty="0" err="1"/>
              <a:t>Iyer</a:t>
            </a:r>
            <a:endParaRPr lang="en-US" sz="2400" dirty="0"/>
          </a:p>
          <a:p>
            <a:pPr marL="342900" indent="-342900"/>
            <a:r>
              <a:rPr lang="en-US" sz="2400" dirty="0"/>
              <a:t>Dept. of Electrical and Computer Engineering</a:t>
            </a:r>
          </a:p>
          <a:p>
            <a:pPr marL="342900" indent="-342900"/>
            <a:r>
              <a:rPr lang="en-US" sz="2400" dirty="0"/>
              <a:t>University of Illinois at Urbana Champaign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167" y="1320469"/>
            <a:ext cx="7772400" cy="4675187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covariance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of any two random variables,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and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, denoted by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(X,Y)</a:t>
            </a:r>
            <a:r>
              <a:rPr lang="en-US" dirty="0"/>
              <a:t>, is defined by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4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Covariance generalizes variance, in the sense that </a:t>
            </a:r>
            <a:r>
              <a:rPr lang="en-US" sz="1800" b="1" i="1" dirty="0" err="1"/>
              <a:t>Var</a:t>
            </a:r>
            <a:r>
              <a:rPr lang="en-US" sz="1800" b="1" i="1" dirty="0"/>
              <a:t>(X) = </a:t>
            </a:r>
            <a:r>
              <a:rPr lang="en-US" sz="1800" b="1" i="1" dirty="0" err="1"/>
              <a:t>Cov</a:t>
            </a:r>
            <a:r>
              <a:rPr lang="en-US" sz="1800" b="1" i="1" dirty="0"/>
              <a:t>(X, X).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If either X or Y has mean zero, then E[XY] = </a:t>
            </a:r>
            <a:r>
              <a:rPr lang="en-US" dirty="0" err="1">
                <a:solidFill>
                  <a:srgbClr val="000000"/>
                </a:solidFill>
              </a:rPr>
              <a:t>Cov</a:t>
            </a:r>
            <a:r>
              <a:rPr lang="en-US" dirty="0">
                <a:solidFill>
                  <a:srgbClr val="000000"/>
                </a:solidFill>
              </a:rPr>
              <a:t>(X, Y ).</a:t>
            </a:r>
          </a:p>
          <a:p>
            <a:endParaRPr lang="en-US" sz="1200" dirty="0"/>
          </a:p>
          <a:p>
            <a:pPr algn="just"/>
            <a:r>
              <a:rPr lang="en-US" dirty="0"/>
              <a:t>If X and Y are </a:t>
            </a:r>
            <a:r>
              <a:rPr lang="en-US" b="1" i="1" dirty="0">
                <a:solidFill>
                  <a:srgbClr val="FF0000"/>
                </a:solidFill>
              </a:rPr>
              <a:t>independent</a:t>
            </a:r>
            <a:r>
              <a:rPr lang="en-US" dirty="0"/>
              <a:t> then it follows that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(X,Y) = 0.</a:t>
            </a:r>
          </a:p>
          <a:p>
            <a:pPr algn="just"/>
            <a:r>
              <a:rPr lang="en-US" sz="1800" b="1" dirty="0">
                <a:solidFill>
                  <a:srgbClr val="FF0000"/>
                </a:solidFill>
              </a:rPr>
              <a:t>But the reverse is false: </a:t>
            </a:r>
          </a:p>
          <a:p>
            <a:pPr lvl="1" algn="just"/>
            <a:r>
              <a:rPr lang="en-US" b="1" dirty="0" err="1">
                <a:solidFill>
                  <a:srgbClr val="FF0000"/>
                </a:solidFill>
              </a:rPr>
              <a:t>Cov</a:t>
            </a:r>
            <a:r>
              <a:rPr lang="en-US" b="1" dirty="0">
                <a:solidFill>
                  <a:srgbClr val="FF0000"/>
                </a:solidFill>
              </a:rPr>
              <a:t>(X,Y) = 0 </a:t>
            </a:r>
            <a:r>
              <a:rPr lang="en-US" dirty="0"/>
              <a:t>means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X and Y are </a:t>
            </a:r>
            <a:r>
              <a:rPr lang="en-US" b="1" dirty="0">
                <a:solidFill>
                  <a:srgbClr val="FF0000"/>
                </a:solidFill>
              </a:rPr>
              <a:t>uncorrelated, but it doesn’t imply </a:t>
            </a:r>
            <a:r>
              <a:rPr lang="en-US" dirty="0"/>
              <a:t>that X and Y are </a:t>
            </a:r>
            <a:r>
              <a:rPr lang="en-US" b="1" dirty="0">
                <a:solidFill>
                  <a:srgbClr val="FF0000"/>
                </a:solidFill>
              </a:rPr>
              <a:t>independent.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747973" y="2281069"/>
          <a:ext cx="6008247" cy="1521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3" imgW="3505200" imgH="889000" progId="Equation.3">
                  <p:embed/>
                </p:oleObj>
              </mc:Choice>
              <mc:Fallback>
                <p:oleObj name="Equation" r:id="rId3" imgW="3505200" imgH="8890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7973" y="2281069"/>
                        <a:ext cx="6008247" cy="15213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2998308" y="2181073"/>
              <a:ext cx="1630440" cy="471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82108" y="2164873"/>
                <a:ext cx="166248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4595988" y="2156953"/>
              <a:ext cx="1372680" cy="4550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79788" y="2140753"/>
                <a:ext cx="1405080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/>
              <p14:cNvContentPartPr/>
              <p14:nvPr/>
            </p14:nvContentPartPr>
            <p14:xfrm>
              <a:off x="2965908" y="3408673"/>
              <a:ext cx="2306520" cy="5115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49708" y="3392473"/>
                <a:ext cx="2338920" cy="54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/>
              <p14:cNvContentPartPr/>
              <p14:nvPr/>
            </p14:nvContentPartPr>
            <p14:xfrm>
              <a:off x="5356668" y="3421273"/>
              <a:ext cx="2692800" cy="4107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40468" y="3405073"/>
                <a:ext cx="272520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0" name="Ink 29"/>
              <p14:cNvContentPartPr/>
              <p14:nvPr/>
            </p14:nvContentPartPr>
            <p14:xfrm>
              <a:off x="6016548" y="3738793"/>
              <a:ext cx="2016720" cy="10908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00348" y="3722593"/>
                <a:ext cx="20491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3" name="Ink 32"/>
              <p14:cNvContentPartPr/>
              <p14:nvPr/>
            </p14:nvContentPartPr>
            <p14:xfrm>
              <a:off x="6246228" y="3960193"/>
              <a:ext cx="2121480" cy="45108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30028" y="3943993"/>
                <a:ext cx="215352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8" name="Ink 37"/>
              <p14:cNvContentPartPr/>
              <p14:nvPr/>
            </p14:nvContentPartPr>
            <p14:xfrm>
              <a:off x="2056548" y="4744993"/>
              <a:ext cx="117360" cy="3240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40348" y="4728793"/>
                <a:ext cx="1497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9" name="Ink 38"/>
              <p14:cNvContentPartPr/>
              <p14:nvPr/>
            </p14:nvContentPartPr>
            <p14:xfrm>
              <a:off x="2622108" y="4712953"/>
              <a:ext cx="138600" cy="4032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605908" y="4697113"/>
                <a:ext cx="17100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0" name="Ink 39"/>
              <p14:cNvContentPartPr/>
              <p14:nvPr/>
            </p14:nvContentPartPr>
            <p14:xfrm>
              <a:off x="3456948" y="4744993"/>
              <a:ext cx="897840" cy="3240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440748" y="4728793"/>
                <a:ext cx="93024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2" name="Ink 41"/>
              <p14:cNvContentPartPr/>
              <p14:nvPr/>
            </p14:nvContentPartPr>
            <p14:xfrm>
              <a:off x="5284308" y="4793233"/>
              <a:ext cx="519120" cy="4068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268108" y="4777033"/>
                <a:ext cx="5515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5"/>
              <p14:cNvContentPartPr/>
              <p14:nvPr/>
            </p14:nvContentPartPr>
            <p14:xfrm>
              <a:off x="2414316" y="3711795"/>
              <a:ext cx="548280" cy="186120"/>
            </p14:xfrm>
          </p:contentPart>
        </mc:Choice>
        <mc:Fallback xmlns="">
          <p:pic>
            <p:nvPicPr>
              <p:cNvPr id="15" name="Ink 1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398116" y="3695955"/>
                <a:ext cx="580320" cy="21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3061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Covariance and Variance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covariance of any two random variables, </a:t>
            </a:r>
            <a:r>
              <a:rPr lang="en-US" sz="1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/>
              <a:t> and </a:t>
            </a:r>
            <a:r>
              <a:rPr lang="en-US" sz="1800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/>
              <a:t>, denoted by </a:t>
            </a:r>
            <a:r>
              <a:rPr lang="en-US" sz="1800" i="1">
                <a:latin typeface="Times New Roman" pitchFamily="18" charset="0"/>
                <a:cs typeface="Times New Roman" pitchFamily="18" charset="0"/>
              </a:rPr>
              <a:t>Cov(X,Y)</a:t>
            </a:r>
            <a:r>
              <a:rPr lang="en-US"/>
              <a:t>, is defined by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>
              <a:buFontTx/>
              <a:buNone/>
            </a:pPr>
            <a:endParaRPr lang="en-US"/>
          </a:p>
          <a:p>
            <a:r>
              <a:rPr lang="en-US"/>
              <a:t>If X and Y are independent then it follows that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Cov(X,Y)=0</a:t>
            </a:r>
          </a:p>
          <a:p>
            <a:pPr algn="just"/>
            <a:endParaRPr lang="en-US" sz="1800">
              <a:cs typeface="Times New Roman" pitchFamily="18" charset="0"/>
            </a:endParaRPr>
          </a:p>
          <a:p>
            <a:pPr algn="just"/>
            <a:r>
              <a:rPr lang="en-US" sz="1800">
                <a:cs typeface="Times New Roman" pitchFamily="18" charset="0"/>
              </a:rPr>
              <a:t>For any random variable X, Y, Z, and constant c, we have:</a:t>
            </a:r>
          </a:p>
          <a:p>
            <a:pPr lvl="1" algn="just">
              <a:buFontTx/>
              <a:buAutoNum type="arabicPeriod"/>
            </a:pPr>
            <a:r>
              <a:rPr lang="en-US"/>
              <a:t>Cov (X,X) = Var(X),</a:t>
            </a:r>
          </a:p>
          <a:p>
            <a:pPr lvl="1" algn="just">
              <a:buFontTx/>
              <a:buAutoNum type="arabicPeriod"/>
            </a:pPr>
            <a:r>
              <a:rPr lang="en-US"/>
              <a:t>Cov (X,Y) = Cov(Y,X),</a:t>
            </a:r>
          </a:p>
          <a:p>
            <a:pPr lvl="1" algn="just">
              <a:buFontTx/>
              <a:buAutoNum type="arabicPeriod"/>
            </a:pPr>
            <a:r>
              <a:rPr lang="en-US"/>
              <a:t>Cov (cX,Y) = cCov(X,y),</a:t>
            </a:r>
          </a:p>
          <a:p>
            <a:pPr lvl="1" algn="just">
              <a:buFontTx/>
              <a:buAutoNum type="arabicPeriod"/>
            </a:pPr>
            <a:r>
              <a:rPr lang="en-US"/>
              <a:t>Cof (X,Y+Z) = Cov(X,Y) + Cov(X,Z).</a:t>
            </a:r>
          </a:p>
          <a:p>
            <a:endParaRPr lang="en-US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2324100" y="2368550"/>
          <a:ext cx="4975225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3" imgW="3504373" imgH="889046" progId="Equation.3">
                  <p:embed/>
                </p:oleObj>
              </mc:Choice>
              <mc:Fallback>
                <p:oleObj name="Equation" r:id="rId3" imgW="3504373" imgH="889046" progId="Equation.3">
                  <p:embed/>
                  <p:pic>
                    <p:nvPicPr>
                      <p:cNvPr id="30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2368550"/>
                        <a:ext cx="4975225" cy="1260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3"/>
              <p14:cNvContentPartPr/>
              <p14:nvPr/>
            </p14:nvContentPartPr>
            <p14:xfrm>
              <a:off x="4996596" y="5649315"/>
              <a:ext cx="3102480" cy="429120"/>
            </p14:xfrm>
          </p:contentPart>
        </mc:Choice>
        <mc:Fallback xmlns="">
          <p:pic>
            <p:nvPicPr>
              <p:cNvPr id="3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80396" y="5633115"/>
                <a:ext cx="3134880" cy="46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9577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Covariance and Variance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36675"/>
            <a:ext cx="7772400" cy="48768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Covariance and Variance of Sums of Random Variables</a:t>
            </a:r>
          </a:p>
          <a:p>
            <a:pPr algn="just">
              <a:defRPr/>
            </a:pPr>
            <a:endParaRPr lang="en-US" dirty="0"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dirty="0"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dirty="0"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dirty="0">
                <a:cs typeface="Times New Roman" panose="02020603050405020304" pitchFamily="18" charset="0"/>
              </a:rPr>
              <a:t>A useful expression for the variance of the sum of random variables can be obtained from the preceding equation</a:t>
            </a:r>
          </a:p>
          <a:p>
            <a:pPr algn="just">
              <a:defRPr/>
            </a:pPr>
            <a:endParaRPr lang="en-US" dirty="0"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  <a:defRPr/>
            </a:pPr>
            <a:endParaRPr lang="en-US" dirty="0"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dirty="0">
                <a:cs typeface="Times New Roman" panose="02020603050405020304" pitchFamily="18" charset="0"/>
              </a:rPr>
              <a:t>If                                are independent random variables, then the above equation reduces to</a:t>
            </a:r>
          </a:p>
          <a:p>
            <a:pPr algn="just">
              <a:defRPr/>
            </a:pPr>
            <a:endParaRPr lang="en-US" dirty="0"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dirty="0"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/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2867025" y="1824038"/>
          <a:ext cx="393065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Equation" r:id="rId3" imgW="2374464" imgH="482278" progId="Equation.3">
                  <p:embed/>
                </p:oleObj>
              </mc:Choice>
              <mc:Fallback>
                <p:oleObj name="Equation" r:id="rId3" imgW="2374464" imgH="482278" progId="Equation.3">
                  <p:embed/>
                  <p:pic>
                    <p:nvPicPr>
                      <p:cNvPr id="409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7025" y="1824038"/>
                        <a:ext cx="3930650" cy="795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5"/>
          <p:cNvGraphicFramePr>
            <a:graphicFrameLocks noChangeAspect="1"/>
          </p:cNvGraphicFramePr>
          <p:nvPr/>
        </p:nvGraphicFramePr>
        <p:xfrm>
          <a:off x="1577975" y="4586288"/>
          <a:ext cx="19526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5" imgW="825110" imgH="228738" progId="Equation.3">
                  <p:embed/>
                </p:oleObj>
              </mc:Choice>
              <mc:Fallback>
                <p:oleObj name="Equation" r:id="rId5" imgW="825110" imgH="228738" progId="Equation.3">
                  <p:embed/>
                  <p:pic>
                    <p:nvPicPr>
                      <p:cNvPr id="410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975" y="4586288"/>
                        <a:ext cx="195262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6"/>
          <p:cNvGraphicFramePr>
            <a:graphicFrameLocks noChangeAspect="1"/>
          </p:cNvGraphicFramePr>
          <p:nvPr/>
        </p:nvGraphicFramePr>
        <p:xfrm>
          <a:off x="3482975" y="5326063"/>
          <a:ext cx="2649538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7" imgW="1600062" imgH="456924" progId="Equation.3">
                  <p:embed/>
                </p:oleObj>
              </mc:Choice>
              <mc:Fallback>
                <p:oleObj name="Equation" r:id="rId7" imgW="1600062" imgH="456924" progId="Equation.3">
                  <p:embed/>
                  <p:pic>
                    <p:nvPicPr>
                      <p:cNvPr id="410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2975" y="5326063"/>
                        <a:ext cx="2649538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99" name="Object 55"/>
          <p:cNvGraphicFramePr>
            <a:graphicFrameLocks noChangeAspect="1"/>
          </p:cNvGraphicFramePr>
          <p:nvPr/>
        </p:nvGraphicFramePr>
        <p:xfrm>
          <a:off x="2113130" y="3564517"/>
          <a:ext cx="54991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9" imgW="3326895" imgH="482278" progId="Equation.3">
                  <p:embed/>
                </p:oleObj>
              </mc:Choice>
              <mc:Fallback>
                <p:oleObj name="Equation" r:id="rId9" imgW="3326895" imgH="482278" progId="Equation.3">
                  <p:embed/>
                  <p:pic>
                    <p:nvPicPr>
                      <p:cNvPr id="108599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3130" y="3564517"/>
                        <a:ext cx="54991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2231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Independent Random Variables: </a:t>
            </a:r>
            <a:r>
              <a:rPr lang="en-US" dirty="0"/>
              <a:t>Two random variables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 are said to be independent if: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 are continuous: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is discrete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 is continuous:</a:t>
            </a:r>
          </a:p>
          <a:p>
            <a:endParaRPr lang="en-US" dirty="0"/>
          </a:p>
          <a:p>
            <a:endParaRPr lang="en-US" b="1" dirty="0"/>
          </a:p>
        </p:txBody>
      </p:sp>
      <p:graphicFrame>
        <p:nvGraphicFramePr>
          <p:cNvPr id="95236" name="Object 4"/>
          <p:cNvGraphicFramePr>
            <a:graphicFrameLocks noChangeAspect="1"/>
          </p:cNvGraphicFramePr>
          <p:nvPr/>
        </p:nvGraphicFramePr>
        <p:xfrm>
          <a:off x="1829981" y="2211574"/>
          <a:ext cx="5854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3" imgW="2894773" imgH="216061" progId="Equation.3">
                  <p:embed/>
                </p:oleObj>
              </mc:Choice>
              <mc:Fallback>
                <p:oleObj name="Equation" r:id="rId3" imgW="2894773" imgH="216061" progId="Equation.3">
                  <p:embed/>
                  <p:pic>
                    <p:nvPicPr>
                      <p:cNvPr id="952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9981" y="2211574"/>
                        <a:ext cx="58547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7" name="Object 5"/>
          <p:cNvGraphicFramePr>
            <a:graphicFrameLocks noChangeAspect="1"/>
          </p:cNvGraphicFramePr>
          <p:nvPr/>
        </p:nvGraphicFramePr>
        <p:xfrm>
          <a:off x="1912087" y="3302294"/>
          <a:ext cx="5803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5" imgW="2869419" imgH="216061" progId="Equation.3">
                  <p:embed/>
                </p:oleObj>
              </mc:Choice>
              <mc:Fallback>
                <p:oleObj name="Equation" r:id="rId5" imgW="2869419" imgH="216061" progId="Equation.3">
                  <p:embed/>
                  <p:pic>
                    <p:nvPicPr>
                      <p:cNvPr id="952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2087" y="3302294"/>
                        <a:ext cx="58039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9" name="Object 7"/>
          <p:cNvGraphicFramePr>
            <a:graphicFrameLocks noChangeAspect="1"/>
          </p:cNvGraphicFramePr>
          <p:nvPr>
            <p:extLst/>
          </p:nvPr>
        </p:nvGraphicFramePr>
        <p:xfrm>
          <a:off x="2270125" y="4489450"/>
          <a:ext cx="503713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7" imgW="2477520" imgH="191880" progId="Equation.3">
                  <p:embed/>
                </p:oleObj>
              </mc:Choice>
              <mc:Fallback>
                <p:oleObj name="Equation" r:id="rId7" imgW="2477520" imgH="191880" progId="Equation.3">
                  <p:embed/>
                  <p:pic>
                    <p:nvPicPr>
                      <p:cNvPr id="952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5" y="4489450"/>
                        <a:ext cx="5037138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2186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Limit Theorems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/>
              <a:t>Markov’s Inequality:</a:t>
            </a:r>
            <a:r>
              <a:rPr lang="en-US" sz="1800" dirty="0"/>
              <a:t> If </a:t>
            </a:r>
            <a:r>
              <a:rPr lang="en-US" sz="1800" i="1" dirty="0">
                <a:cs typeface="Times New Roman" panose="02020603050405020304" pitchFamily="18" charset="0"/>
              </a:rPr>
              <a:t>X</a:t>
            </a:r>
            <a:r>
              <a:rPr lang="en-US" sz="1800" dirty="0"/>
              <a:t> is a random variable that takes only nonnegative values, then for any value </a:t>
            </a:r>
            <a:r>
              <a:rPr lang="en-US" sz="1800" i="1" dirty="0">
                <a:cs typeface="Times New Roman" panose="02020603050405020304" pitchFamily="18" charset="0"/>
              </a:rPr>
              <a:t>a&gt;0:</a:t>
            </a:r>
          </a:p>
          <a:p>
            <a:endParaRPr lang="en-US" sz="1800" i="1" dirty="0">
              <a:cs typeface="Times New Roman" panose="02020603050405020304" pitchFamily="18" charset="0"/>
            </a:endParaRPr>
          </a:p>
          <a:p>
            <a:endParaRPr lang="en-US" sz="1800" i="1" dirty="0">
              <a:cs typeface="Times New Roman" panose="02020603050405020304" pitchFamily="18" charset="0"/>
            </a:endParaRPr>
          </a:p>
          <a:p>
            <a:r>
              <a:rPr lang="en-US" sz="1800" b="1" dirty="0" err="1"/>
              <a:t>Chebyshev’s</a:t>
            </a:r>
            <a:r>
              <a:rPr lang="en-US" sz="1800" b="1" dirty="0"/>
              <a:t> Inequality:</a:t>
            </a:r>
            <a:r>
              <a:rPr lang="en-US" sz="1800" dirty="0"/>
              <a:t> If </a:t>
            </a:r>
            <a:r>
              <a:rPr lang="en-US" sz="1800" i="1" dirty="0">
                <a:cs typeface="Times New Roman" panose="02020603050405020304" pitchFamily="18" charset="0"/>
              </a:rPr>
              <a:t>X</a:t>
            </a:r>
            <a:r>
              <a:rPr lang="en-US" sz="1800" dirty="0"/>
              <a:t> is a random variable with mean </a:t>
            </a:r>
            <a:r>
              <a:rPr lang="el-GR" sz="1800" i="1" dirty="0">
                <a:cs typeface="Times New Roman" panose="02020603050405020304" pitchFamily="18" charset="0"/>
              </a:rPr>
              <a:t>μ</a:t>
            </a:r>
            <a:r>
              <a:rPr lang="en-US" sz="1800" dirty="0"/>
              <a:t> and variance </a:t>
            </a:r>
            <a:r>
              <a:rPr lang="el-GR" sz="1800" i="1" dirty="0">
                <a:cs typeface="Times New Roman" panose="02020603050405020304" pitchFamily="18" charset="0"/>
              </a:rPr>
              <a:t>σ</a:t>
            </a:r>
            <a:r>
              <a:rPr lang="en-US" sz="1800" i="1" baseline="30000" dirty="0">
                <a:cs typeface="Times New Roman" panose="02020603050405020304" pitchFamily="18" charset="0"/>
              </a:rPr>
              <a:t>2</a:t>
            </a:r>
            <a:r>
              <a:rPr lang="en-US" sz="1800" baseline="30000" dirty="0"/>
              <a:t>  </a:t>
            </a:r>
            <a:r>
              <a:rPr lang="en-US" sz="1800" dirty="0"/>
              <a:t>then for any value </a:t>
            </a:r>
            <a:r>
              <a:rPr lang="en-US" sz="1800" i="1" dirty="0">
                <a:cs typeface="Times New Roman" panose="02020603050405020304" pitchFamily="18" charset="0"/>
              </a:rPr>
              <a:t>k&gt;0,</a:t>
            </a:r>
          </a:p>
          <a:p>
            <a:endParaRPr lang="en-US" sz="1800" dirty="0"/>
          </a:p>
          <a:p>
            <a:endParaRPr lang="en-US" sz="1800" dirty="0"/>
          </a:p>
          <a:p>
            <a:pPr algn="just"/>
            <a:endParaRPr lang="en-US" sz="1800" b="1" dirty="0"/>
          </a:p>
          <a:p>
            <a:pPr algn="just"/>
            <a:r>
              <a:rPr lang="en-US" sz="1800" b="1" dirty="0"/>
              <a:t>Strong law of large numbers: </a:t>
            </a:r>
            <a:r>
              <a:rPr lang="en-US" sz="1800" dirty="0"/>
              <a:t>Let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,X</a:t>
            </a:r>
            <a:r>
              <a:rPr lang="en-US" sz="1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en-US" sz="1800" dirty="0"/>
              <a:t> be a sequence of independent random variables having a common distribution, and let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E[X</a:t>
            </a:r>
            <a:r>
              <a:rPr lang="en-US" sz="1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]=</a:t>
            </a:r>
            <a:r>
              <a:rPr lang="el-G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cs typeface="Times New Roman" panose="02020603050405020304" pitchFamily="18" charset="0"/>
              </a:rPr>
              <a:t>Then, with probability 1, </a:t>
            </a:r>
          </a:p>
          <a:p>
            <a:endParaRPr lang="en-US" sz="1800" dirty="0"/>
          </a:p>
        </p:txBody>
      </p:sp>
      <p:graphicFrame>
        <p:nvGraphicFramePr>
          <p:cNvPr id="111618" name="Object 2"/>
          <p:cNvGraphicFramePr>
            <a:graphicFrameLocks noChangeAspect="1"/>
          </p:cNvGraphicFramePr>
          <p:nvPr/>
        </p:nvGraphicFramePr>
        <p:xfrm>
          <a:off x="3673999" y="2091431"/>
          <a:ext cx="1739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3" imgW="1129910" imgH="393539" progId="Equation.3">
                  <p:embed/>
                </p:oleObj>
              </mc:Choice>
              <mc:Fallback>
                <p:oleObj name="Equation" r:id="rId3" imgW="1129910" imgH="393539" progId="Equation.3">
                  <p:embed/>
                  <p:pic>
                    <p:nvPicPr>
                      <p:cNvPr id="1116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3999" y="2091431"/>
                        <a:ext cx="17399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19" name="Object 3"/>
          <p:cNvGraphicFramePr>
            <a:graphicFrameLocks noChangeAspect="1"/>
          </p:cNvGraphicFramePr>
          <p:nvPr/>
        </p:nvGraphicFramePr>
        <p:xfrm>
          <a:off x="3585223" y="3376593"/>
          <a:ext cx="191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5" imgW="1244554" imgH="418893" progId="Equation.3">
                  <p:embed/>
                </p:oleObj>
              </mc:Choice>
              <mc:Fallback>
                <p:oleObj name="Equation" r:id="rId5" imgW="1244554" imgH="418893" progId="Equation.3">
                  <p:embed/>
                  <p:pic>
                    <p:nvPicPr>
                      <p:cNvPr id="1116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5223" y="3376593"/>
                        <a:ext cx="19177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0" name="Object 4"/>
          <p:cNvGraphicFramePr>
            <a:graphicFrameLocks noChangeAspect="1"/>
          </p:cNvGraphicFramePr>
          <p:nvPr/>
        </p:nvGraphicFramePr>
        <p:xfrm>
          <a:off x="3059405" y="5401801"/>
          <a:ext cx="33893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7" imgW="2197759" imgH="393777" progId="Equation.3">
                  <p:embed/>
                </p:oleObj>
              </mc:Choice>
              <mc:Fallback>
                <p:oleObj name="Equation" r:id="rId7" imgW="2197759" imgH="393777" progId="Equation.3">
                  <p:embed/>
                  <p:pic>
                    <p:nvPicPr>
                      <p:cNvPr id="1116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405" y="5401801"/>
                        <a:ext cx="338931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9528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Limit Theorems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/>
              <a:t>Central Limit Theorem: </a:t>
            </a:r>
            <a:r>
              <a:rPr lang="en-US" sz="1800" dirty="0"/>
              <a:t>Let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en-US" sz="1800" dirty="0"/>
              <a:t>be a sequence of independent, identically distributed random variables, each with mean </a:t>
            </a:r>
            <a:r>
              <a:rPr lang="el-G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/>
              <a:t>and variance </a:t>
            </a:r>
            <a:r>
              <a:rPr lang="el-G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8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1800" dirty="0"/>
              <a:t>then the distribution of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Tends to the standard normal as            .  That is, 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Note that like other results, this theorem holds for any distribution of the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/>
              <a:t> ‘s; herein lies its power.</a:t>
            </a:r>
          </a:p>
          <a:p>
            <a:endParaRPr lang="en-US" sz="1800" dirty="0"/>
          </a:p>
          <a:p>
            <a:endParaRPr lang="en-US" dirty="0"/>
          </a:p>
        </p:txBody>
      </p:sp>
      <p:graphicFrame>
        <p:nvGraphicFramePr>
          <p:cNvPr id="112642" name="Object 2"/>
          <p:cNvGraphicFramePr>
            <a:graphicFrameLocks noChangeAspect="1"/>
          </p:cNvGraphicFramePr>
          <p:nvPr/>
        </p:nvGraphicFramePr>
        <p:xfrm>
          <a:off x="3640831" y="2125092"/>
          <a:ext cx="21844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Equation" r:id="rId3" imgW="1422890" imgH="419146" progId="Equation.3">
                  <p:embed/>
                </p:oleObj>
              </mc:Choice>
              <mc:Fallback>
                <p:oleObj name="Equation" r:id="rId3" imgW="1422890" imgH="419146" progId="Equation.3">
                  <p:embed/>
                  <p:pic>
                    <p:nvPicPr>
                      <p:cNvPr id="1126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831" y="2125092"/>
                        <a:ext cx="21844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3" name="Object 3"/>
          <p:cNvGraphicFramePr>
            <a:graphicFrameLocks noChangeAspect="1"/>
          </p:cNvGraphicFramePr>
          <p:nvPr/>
        </p:nvGraphicFramePr>
        <p:xfrm>
          <a:off x="4456466" y="3182524"/>
          <a:ext cx="6858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Equation" r:id="rId5" imgW="444515" imgH="139531" progId="Equation.3">
                  <p:embed/>
                </p:oleObj>
              </mc:Choice>
              <mc:Fallback>
                <p:oleObj name="Equation" r:id="rId5" imgW="444515" imgH="139531" progId="Equation.3">
                  <p:embed/>
                  <p:pic>
                    <p:nvPicPr>
                      <p:cNvPr id="1126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466" y="3182524"/>
                        <a:ext cx="6858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4" name="Object 4"/>
          <p:cNvGraphicFramePr>
            <a:graphicFrameLocks noChangeAspect="1"/>
          </p:cNvGraphicFramePr>
          <p:nvPr/>
        </p:nvGraphicFramePr>
        <p:xfrm>
          <a:off x="2237141" y="3512724"/>
          <a:ext cx="4740275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Equation" r:id="rId7" imgW="3072803" imgH="660308" progId="Equation.3">
                  <p:embed/>
                </p:oleObj>
              </mc:Choice>
              <mc:Fallback>
                <p:oleObj name="Equation" r:id="rId7" imgW="3072803" imgH="660308" progId="Equation.3">
                  <p:embed/>
                  <p:pic>
                    <p:nvPicPr>
                      <p:cNvPr id="1126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7141" y="3512724"/>
                        <a:ext cx="4740275" cy="102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740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Joint Distribution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940584" y="1283728"/>
                <a:ext cx="7772400" cy="4675187"/>
              </a:xfrm>
            </p:spPr>
            <p:txBody>
              <a:bodyPr numCol="2"/>
              <a:lstStyle/>
              <a:p>
                <a:pPr lvl="0"/>
                <a:r>
                  <a:rPr lang="en-US" dirty="0"/>
                  <a:t>Joint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b="0" dirty="0"/>
                  <a:t>                           Marginal</a:t>
                </a:r>
                <a:endParaRPr lang="en-US" dirty="0"/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lvl="0"/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						     Conditional                			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r>
                  <a:rPr lang="en-US" dirty="0"/>
                  <a:t>                                       			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940584" y="1283728"/>
                <a:ext cx="7772400" cy="4675187"/>
              </a:xfrm>
              <a:blipFill>
                <a:blip r:embed="rId2"/>
                <a:stretch>
                  <a:fillRect l="-818" t="-815" r="-9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97" y="1913023"/>
            <a:ext cx="4237966" cy="22848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8"/>
              <p14:cNvContentPartPr/>
              <p14:nvPr/>
            </p14:nvContentPartPr>
            <p14:xfrm>
              <a:off x="1629516" y="2894955"/>
              <a:ext cx="6710400" cy="3292560"/>
            </p14:xfrm>
          </p:contentPart>
        </mc:Choice>
        <mc:Fallback xmlns="">
          <p:pic>
            <p:nvPicPr>
              <p:cNvPr id="18" name="Ink 1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13316" y="2878755"/>
                <a:ext cx="6742800" cy="332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4" name="Ink 34"/>
              <p14:cNvContentPartPr/>
              <p14:nvPr/>
            </p14:nvContentPartPr>
            <p14:xfrm>
              <a:off x="5540916" y="2154795"/>
              <a:ext cx="218880" cy="105120"/>
            </p14:xfrm>
          </p:contentPart>
        </mc:Choice>
        <mc:Fallback xmlns="">
          <p:pic>
            <p:nvPicPr>
              <p:cNvPr id="34" name="Ink 3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24716" y="2138650"/>
                <a:ext cx="250920" cy="137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6" name="Ink 36"/>
              <p14:cNvContentPartPr/>
              <p14:nvPr/>
            </p14:nvContentPartPr>
            <p14:xfrm>
              <a:off x="5649996" y="2187195"/>
              <a:ext cx="388800" cy="28800"/>
            </p14:xfrm>
          </p:contentPart>
        </mc:Choice>
        <mc:Fallback xmlns="">
          <p:pic>
            <p:nvPicPr>
              <p:cNvPr id="36" name="Ink 3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33796" y="2170995"/>
                <a:ext cx="4208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8" name="Ink 38"/>
              <p14:cNvContentPartPr/>
              <p14:nvPr/>
            </p14:nvContentPartPr>
            <p14:xfrm>
              <a:off x="6224196" y="1839435"/>
              <a:ext cx="700200" cy="477720"/>
            </p14:xfrm>
          </p:contentPart>
        </mc:Choice>
        <mc:Fallback xmlns="">
          <p:pic>
            <p:nvPicPr>
              <p:cNvPr id="38" name="Ink 3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07996" y="1823235"/>
                <a:ext cx="73224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2" name="Ink 42"/>
              <p14:cNvContentPartPr/>
              <p14:nvPr/>
            </p14:nvContentPartPr>
            <p14:xfrm>
              <a:off x="5666556" y="2907195"/>
              <a:ext cx="497520" cy="129960"/>
            </p14:xfrm>
          </p:contentPart>
        </mc:Choice>
        <mc:Fallback xmlns="">
          <p:pic>
            <p:nvPicPr>
              <p:cNvPr id="42" name="Ink 4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50356" y="2890995"/>
                <a:ext cx="52956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4" name="Ink 44"/>
              <p14:cNvContentPartPr/>
              <p14:nvPr/>
            </p14:nvContentPartPr>
            <p14:xfrm>
              <a:off x="5548836" y="2920155"/>
              <a:ext cx="307800" cy="153000"/>
            </p14:xfrm>
          </p:contentPart>
        </mc:Choice>
        <mc:Fallback xmlns="">
          <p:pic>
            <p:nvPicPr>
              <p:cNvPr id="44" name="Ink 4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32636" y="2903955"/>
                <a:ext cx="34020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8" name="Ink 48"/>
              <p14:cNvContentPartPr/>
              <p14:nvPr/>
            </p14:nvContentPartPr>
            <p14:xfrm>
              <a:off x="6147876" y="2587515"/>
              <a:ext cx="885600" cy="554400"/>
            </p14:xfrm>
          </p:contentPart>
        </mc:Choice>
        <mc:Fallback xmlns="">
          <p:pic>
            <p:nvPicPr>
              <p:cNvPr id="48" name="Ink 4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31676" y="2571315"/>
                <a:ext cx="918000" cy="58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0" name="Ink 60"/>
              <p14:cNvContentPartPr/>
              <p14:nvPr/>
            </p14:nvContentPartPr>
            <p14:xfrm>
              <a:off x="1621596" y="3420555"/>
              <a:ext cx="16560" cy="4320"/>
            </p14:xfrm>
          </p:contentPart>
        </mc:Choice>
        <mc:Fallback xmlns="">
          <p:pic>
            <p:nvPicPr>
              <p:cNvPr id="60" name="Ink 6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05396" y="3404715"/>
                <a:ext cx="4896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2" name="Ink 162"/>
              <p14:cNvContentPartPr/>
              <p14:nvPr/>
            </p14:nvContentPartPr>
            <p14:xfrm>
              <a:off x="5823876" y="3808995"/>
              <a:ext cx="2682000" cy="1553400"/>
            </p14:xfrm>
          </p:contentPart>
        </mc:Choice>
        <mc:Fallback xmlns="">
          <p:pic>
            <p:nvPicPr>
              <p:cNvPr id="162" name="Ink 16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07676" y="3792795"/>
                <a:ext cx="2714040" cy="158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2" name="Ink 202"/>
              <p14:cNvContentPartPr/>
              <p14:nvPr/>
            </p14:nvContentPartPr>
            <p14:xfrm>
              <a:off x="7993956" y="5734275"/>
              <a:ext cx="103320" cy="449280"/>
            </p14:xfrm>
          </p:contentPart>
        </mc:Choice>
        <mc:Fallback xmlns="">
          <p:pic>
            <p:nvPicPr>
              <p:cNvPr id="202" name="Ink 20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977756" y="5718075"/>
                <a:ext cx="135720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7" name="Ink 207"/>
              <p14:cNvContentPartPr/>
              <p14:nvPr/>
            </p14:nvContentPartPr>
            <p14:xfrm>
              <a:off x="8024556" y="4003035"/>
              <a:ext cx="64800" cy="469080"/>
            </p14:xfrm>
          </p:contentPart>
        </mc:Choice>
        <mc:Fallback xmlns="">
          <p:pic>
            <p:nvPicPr>
              <p:cNvPr id="207" name="Ink 20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008356" y="3986835"/>
                <a:ext cx="96840" cy="50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193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Joint Distribution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17697" y="1400065"/>
                <a:ext cx="7772400" cy="4675187"/>
              </a:xfrm>
            </p:spPr>
            <p:txBody>
              <a:bodyPr numCol="2"/>
              <a:lstStyle/>
              <a:p>
                <a:pPr lvl="0"/>
                <a:r>
                  <a:rPr lang="en-US" dirty="0"/>
                  <a:t>Joint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b="0" dirty="0"/>
                  <a:t>                           Marginal</a:t>
                </a:r>
                <a:endParaRPr lang="en-US" dirty="0"/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				 Conditional </a:t>
                </a:r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			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    	      							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r>
                  <a:rPr lang="en-US" dirty="0"/>
                  <a:t>                                       				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7697" y="1400065"/>
                <a:ext cx="7772400" cy="4675187"/>
              </a:xfrm>
              <a:blipFill>
                <a:blip r:embed="rId2"/>
                <a:stretch>
                  <a:fillRect l="-706" t="-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870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Joint Distribution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697" y="1400065"/>
            <a:ext cx="7772400" cy="4675187"/>
          </a:xfrm>
        </p:spPr>
        <p:txBody>
          <a:bodyPr numCol="2"/>
          <a:lstStyle/>
          <a:p>
            <a:pPr lvl="0"/>
            <a:endParaRPr lang="en-US" b="0" dirty="0"/>
          </a:p>
          <a:p>
            <a:pPr marL="0" indent="0">
              <a:buNone/>
            </a:pPr>
            <a:r>
              <a:rPr lang="en-US" dirty="0"/>
              <a:t>						 				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46150" y="1169859"/>
              <a:ext cx="8240288" cy="490539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20144">
                      <a:extLst>
                        <a:ext uri="{9D8B030D-6E8A-4147-A177-3AD203B41FA5}">
                          <a16:colId xmlns:a16="http://schemas.microsoft.com/office/drawing/2014/main" xmlns="" val="4120440149"/>
                        </a:ext>
                      </a:extLst>
                    </a:gridCol>
                    <a:gridCol w="4120144">
                      <a:extLst>
                        <a:ext uri="{9D8B030D-6E8A-4147-A177-3AD203B41FA5}">
                          <a16:colId xmlns:a16="http://schemas.microsoft.com/office/drawing/2014/main" xmlns="" val="2315888048"/>
                        </a:ext>
                      </a:extLst>
                    </a:gridCol>
                  </a:tblGrid>
                  <a:tr h="245269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Joint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charset="0"/>
                                  </a:rPr>
                                  <m:t>    </m:t>
                                </m:r>
                                <m:r>
                                  <a:rPr lang="en-US" smtClean="0">
                                    <a:latin typeface="Cambria Math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,</m:t>
                                    </m:r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mtClean="0">
                                    <a:latin typeface="Cambria Math" charset="0"/>
                                  </a:rPr>
                                  <m:t>𝑃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𝑋</m:t>
                                    </m:r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=</m:t>
                                    </m:r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,  </m:t>
                                    </m:r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𝑌</m:t>
                                    </m:r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=</m:t>
                                    </m:r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              Marginal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charset="0"/>
                                  </a:rPr>
                                  <m:t>= 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595938694"/>
                      </a:ext>
                    </a:extLst>
                  </a:tr>
                  <a:tr h="245269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              Conditional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i="1" smtClean="0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mtClean="0">
                                            <a:latin typeface="Cambria Math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mtClean="0">
                                            <a:latin typeface="Cambria Math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0717468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3758061"/>
                  </p:ext>
                </p:extLst>
              </p:nvPr>
            </p:nvGraphicFramePr>
            <p:xfrm>
              <a:off x="346150" y="1169859"/>
              <a:ext cx="8240288" cy="490539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2014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120440149"/>
                        </a:ext>
                      </a:extLst>
                    </a:gridCol>
                    <a:gridCol w="412014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315888048"/>
                        </a:ext>
                      </a:extLst>
                    </a:gridCol>
                  </a:tblGrid>
                  <a:tr h="24526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8685" r="-9985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148" t="-8685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595938694"/>
                      </a:ext>
                    </a:extLst>
                  </a:tr>
                  <a:tr h="245269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148" t="-1086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407174688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47" y="2333618"/>
            <a:ext cx="4244596" cy="22080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4601388" y="1384753"/>
              <a:ext cx="224280" cy="4827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85188" y="1368553"/>
                <a:ext cx="256680" cy="51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4403388" y="1351993"/>
              <a:ext cx="265680" cy="6361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87188" y="1335793"/>
                <a:ext cx="297720" cy="66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/>
              <p14:cNvContentPartPr/>
              <p14:nvPr/>
            </p14:nvContentPartPr>
            <p14:xfrm>
              <a:off x="1907508" y="2756713"/>
              <a:ext cx="1907640" cy="568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91308" y="2740513"/>
                <a:ext cx="19400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/>
              <p14:cNvContentPartPr/>
              <p14:nvPr/>
            </p14:nvContentPartPr>
            <p14:xfrm>
              <a:off x="1806708" y="3231553"/>
              <a:ext cx="789120" cy="3585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90868" y="3215353"/>
                <a:ext cx="82152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/>
              <p14:cNvContentPartPr/>
              <p14:nvPr/>
            </p14:nvContentPartPr>
            <p14:xfrm>
              <a:off x="828948" y="3284113"/>
              <a:ext cx="1018440" cy="968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12748" y="3267913"/>
                <a:ext cx="105084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4" name="Ink 43"/>
              <p14:cNvContentPartPr/>
              <p14:nvPr/>
            </p14:nvContentPartPr>
            <p14:xfrm>
              <a:off x="360228" y="2273593"/>
              <a:ext cx="651600" cy="16884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4028" y="2257753"/>
                <a:ext cx="6836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5" name="Ink 44"/>
              <p14:cNvContentPartPr/>
              <p14:nvPr/>
            </p14:nvContentPartPr>
            <p14:xfrm>
              <a:off x="454548" y="2201233"/>
              <a:ext cx="597240" cy="14508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38348" y="2185033"/>
                <a:ext cx="62964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7" name="Ink 46"/>
              <p14:cNvContentPartPr/>
              <p14:nvPr/>
            </p14:nvContentPartPr>
            <p14:xfrm>
              <a:off x="5899908" y="1553233"/>
              <a:ext cx="298080" cy="7005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83708" y="1537033"/>
                <a:ext cx="330480" cy="73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3" name="Ink 82"/>
              <p14:cNvContentPartPr/>
              <p14:nvPr/>
            </p14:nvContentPartPr>
            <p14:xfrm>
              <a:off x="2978148" y="3275833"/>
              <a:ext cx="1682640" cy="63612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61948" y="3259633"/>
                <a:ext cx="1715040" cy="66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4" name="Ink 93"/>
              <p14:cNvContentPartPr/>
              <p14:nvPr/>
            </p14:nvContentPartPr>
            <p14:xfrm>
              <a:off x="1867188" y="4390753"/>
              <a:ext cx="1872000" cy="9684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50988" y="4374553"/>
                <a:ext cx="190404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6" name="Ink 105"/>
              <p14:cNvContentPartPr/>
              <p14:nvPr/>
            </p14:nvContentPartPr>
            <p14:xfrm>
              <a:off x="1690068" y="4588033"/>
              <a:ext cx="1920240" cy="73692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673868" y="4571833"/>
                <a:ext cx="1952280" cy="76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4" name="Ink 133"/>
              <p14:cNvContentPartPr/>
              <p14:nvPr/>
            </p14:nvContentPartPr>
            <p14:xfrm>
              <a:off x="3992268" y="4084753"/>
              <a:ext cx="475200" cy="42696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76068" y="4068553"/>
                <a:ext cx="50760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5" name="Ink 134"/>
              <p14:cNvContentPartPr/>
              <p14:nvPr/>
            </p14:nvContentPartPr>
            <p14:xfrm>
              <a:off x="4088748" y="4161433"/>
              <a:ext cx="183240" cy="221760"/>
            </p14:xfrm>
          </p:contentPart>
        </mc:Choice>
        <mc:Fallback xmlns="">
          <p:pic>
            <p:nvPicPr>
              <p:cNvPr id="135" name="Ink 13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072580" y="4145233"/>
                <a:ext cx="215576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8" name="Ink 137"/>
              <p14:cNvContentPartPr/>
              <p14:nvPr/>
            </p14:nvContentPartPr>
            <p14:xfrm>
              <a:off x="2173188" y="3553753"/>
              <a:ext cx="28440" cy="16560"/>
            </p14:xfrm>
          </p:contentPart>
        </mc:Choice>
        <mc:Fallback xmlns="">
          <p:pic>
            <p:nvPicPr>
              <p:cNvPr id="138" name="Ink 13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156988" y="3537553"/>
                <a:ext cx="608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0" name="Ink 139"/>
              <p14:cNvContentPartPr/>
              <p14:nvPr/>
            </p14:nvContentPartPr>
            <p14:xfrm>
              <a:off x="309828" y="1714153"/>
              <a:ext cx="3489480" cy="1690920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3630" y="1698310"/>
                <a:ext cx="3521517" cy="1723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67" name="Ink 166"/>
              <p14:cNvContentPartPr/>
              <p14:nvPr/>
            </p14:nvContentPartPr>
            <p14:xfrm>
              <a:off x="6893868" y="1396273"/>
              <a:ext cx="1537920" cy="1288800"/>
            </p14:xfrm>
          </p:contentPart>
        </mc:Choice>
        <mc:Fallback xmlns="">
          <p:pic>
            <p:nvPicPr>
              <p:cNvPr id="167" name="Ink 16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878028" y="1380073"/>
                <a:ext cx="1569960" cy="13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53" name="Ink 252"/>
              <p14:cNvContentPartPr/>
              <p14:nvPr/>
            </p14:nvContentPartPr>
            <p14:xfrm>
              <a:off x="7252788" y="5236033"/>
              <a:ext cx="216720" cy="757080"/>
            </p14:xfrm>
          </p:contentPart>
        </mc:Choice>
        <mc:Fallback xmlns="">
          <p:pic>
            <p:nvPicPr>
              <p:cNvPr id="253" name="Ink 25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236615" y="5219833"/>
                <a:ext cx="249066" cy="7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6" name="Ink 255"/>
              <p14:cNvContentPartPr/>
              <p14:nvPr/>
            </p14:nvContentPartPr>
            <p14:xfrm>
              <a:off x="5650428" y="3815113"/>
              <a:ext cx="3139560" cy="2638440"/>
            </p14:xfrm>
          </p:contentPart>
        </mc:Choice>
        <mc:Fallback xmlns="">
          <p:pic>
            <p:nvPicPr>
              <p:cNvPr id="256" name="Ink 25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634228" y="3798913"/>
                <a:ext cx="3171960" cy="267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0" name="Ink 259"/>
              <p14:cNvContentPartPr/>
              <p14:nvPr/>
            </p14:nvContentPartPr>
            <p14:xfrm>
              <a:off x="6326508" y="6032713"/>
              <a:ext cx="1436760" cy="60840"/>
            </p14:xfrm>
          </p:contentPart>
        </mc:Choice>
        <mc:Fallback xmlns="">
          <p:pic>
            <p:nvPicPr>
              <p:cNvPr id="260" name="Ink 259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310308" y="6016513"/>
                <a:ext cx="146916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3" name="Ink 272"/>
              <p14:cNvContentPartPr/>
              <p14:nvPr/>
            </p14:nvContentPartPr>
            <p14:xfrm>
              <a:off x="5927988" y="6447433"/>
              <a:ext cx="2165040" cy="81000"/>
            </p14:xfrm>
          </p:contentPart>
        </mc:Choice>
        <mc:Fallback xmlns="">
          <p:pic>
            <p:nvPicPr>
              <p:cNvPr id="273" name="Ink 272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912148" y="6431233"/>
                <a:ext cx="21974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77" name="Ink 276"/>
              <p14:cNvContentPartPr/>
              <p14:nvPr/>
            </p14:nvContentPartPr>
            <p14:xfrm>
              <a:off x="7421268" y="5227753"/>
              <a:ext cx="305640" cy="781200"/>
            </p14:xfrm>
          </p:contentPart>
        </mc:Choice>
        <mc:Fallback xmlns="">
          <p:pic>
            <p:nvPicPr>
              <p:cNvPr id="277" name="Ink 276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405068" y="5211553"/>
                <a:ext cx="337680" cy="81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91" name="Ink 290"/>
              <p14:cNvContentPartPr/>
              <p14:nvPr/>
            </p14:nvContentPartPr>
            <p14:xfrm>
              <a:off x="5227788" y="1090633"/>
              <a:ext cx="1445040" cy="487440"/>
            </p14:xfrm>
          </p:contentPart>
        </mc:Choice>
        <mc:Fallback xmlns="">
          <p:pic>
            <p:nvPicPr>
              <p:cNvPr id="291" name="Ink 290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211588" y="1074433"/>
                <a:ext cx="1477440" cy="51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92" name="Ink 291"/>
              <p14:cNvContentPartPr/>
              <p14:nvPr/>
            </p14:nvContentPartPr>
            <p14:xfrm>
              <a:off x="4821348" y="1315993"/>
              <a:ext cx="161280" cy="612000"/>
            </p14:xfrm>
          </p:contentPart>
        </mc:Choice>
        <mc:Fallback xmlns="">
          <p:pic>
            <p:nvPicPr>
              <p:cNvPr id="292" name="Ink 291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05148" y="1299793"/>
                <a:ext cx="193680" cy="6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94" name="Ink 293"/>
              <p14:cNvContentPartPr/>
              <p14:nvPr/>
            </p14:nvContentPartPr>
            <p14:xfrm>
              <a:off x="5204748" y="3404713"/>
              <a:ext cx="1987560" cy="680400"/>
            </p14:xfrm>
          </p:contentPart>
        </mc:Choice>
        <mc:Fallback xmlns="">
          <p:pic>
            <p:nvPicPr>
              <p:cNvPr id="294" name="Ink 293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188548" y="3388513"/>
                <a:ext cx="2019960" cy="71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6" name="Ink 295"/>
              <p14:cNvContentPartPr/>
              <p14:nvPr/>
            </p14:nvContentPartPr>
            <p14:xfrm>
              <a:off x="305868" y="1134913"/>
              <a:ext cx="1122840" cy="443160"/>
            </p14:xfrm>
          </p:contentPart>
        </mc:Choice>
        <mc:Fallback xmlns="">
          <p:pic>
            <p:nvPicPr>
              <p:cNvPr id="296" name="Ink 295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89668" y="1118713"/>
                <a:ext cx="115524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10" name="Ink 309"/>
              <p14:cNvContentPartPr/>
              <p14:nvPr/>
            </p14:nvContentPartPr>
            <p14:xfrm>
              <a:off x="3831348" y="4495513"/>
              <a:ext cx="906120" cy="756360"/>
            </p14:xfrm>
          </p:contentPart>
        </mc:Choice>
        <mc:Fallback xmlns="">
          <p:pic>
            <p:nvPicPr>
              <p:cNvPr id="310" name="Ink 309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815148" y="4479313"/>
                <a:ext cx="938520" cy="78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1" name="Ink 310"/>
              <p14:cNvContentPartPr/>
              <p14:nvPr/>
            </p14:nvContentPartPr>
            <p14:xfrm>
              <a:off x="1859268" y="4131913"/>
              <a:ext cx="1976400" cy="979560"/>
            </p14:xfrm>
          </p:contentPart>
        </mc:Choice>
        <mc:Fallback xmlns="">
          <p:pic>
            <p:nvPicPr>
              <p:cNvPr id="311" name="Ink 310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843068" y="4115713"/>
                <a:ext cx="2008800" cy="10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2" name="Ink 311"/>
              <p14:cNvContentPartPr/>
              <p14:nvPr/>
            </p14:nvContentPartPr>
            <p14:xfrm>
              <a:off x="728148" y="5642473"/>
              <a:ext cx="3997080" cy="786960"/>
            </p14:xfrm>
          </p:contentPart>
        </mc:Choice>
        <mc:Fallback xmlns="">
          <p:pic>
            <p:nvPicPr>
              <p:cNvPr id="312" name="Ink 311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12307" y="5626273"/>
                <a:ext cx="4029483" cy="81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1" name="Ink 320"/>
              <p14:cNvContentPartPr/>
              <p14:nvPr/>
            </p14:nvContentPartPr>
            <p14:xfrm>
              <a:off x="688548" y="5602153"/>
              <a:ext cx="4245840" cy="829440"/>
            </p14:xfrm>
          </p:contentPart>
        </mc:Choice>
        <mc:Fallback xmlns="">
          <p:pic>
            <p:nvPicPr>
              <p:cNvPr id="321" name="Ink 320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72348" y="5585953"/>
                <a:ext cx="4278240" cy="86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1577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Joint Distribution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17697" y="1400065"/>
                <a:ext cx="7772400" cy="4675187"/>
              </a:xfrm>
            </p:spPr>
            <p:txBody>
              <a:bodyPr numCol="2"/>
              <a:lstStyle/>
              <a:p>
                <a:pPr lvl="0"/>
                <a:r>
                  <a:rPr lang="en-US" dirty="0"/>
                  <a:t>Joint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b="0" dirty="0"/>
                  <a:t>                           Marginal</a:t>
                </a:r>
                <a:endParaRPr lang="en-US" dirty="0"/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				 Conditional </a:t>
                </a:r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			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    	      							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r>
                  <a:rPr lang="en-US" dirty="0"/>
                  <a:t>                                       				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7697" y="1400065"/>
                <a:ext cx="7772400" cy="4675187"/>
              </a:xfrm>
              <a:blipFill>
                <a:blip r:embed="rId2"/>
                <a:stretch>
                  <a:fillRect l="-706" t="-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032748" y="4000153"/>
              <a:ext cx="2374560" cy="523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16548" y="3984313"/>
                <a:ext cx="240660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3279828" y="3384553"/>
              <a:ext cx="2841840" cy="9622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63628" y="3368353"/>
                <a:ext cx="2873880" cy="9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/>
              <p14:cNvContentPartPr/>
              <p14:nvPr/>
            </p14:nvContentPartPr>
            <p14:xfrm>
              <a:off x="3183348" y="3738793"/>
              <a:ext cx="3200400" cy="10951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67146" y="3722593"/>
                <a:ext cx="3232444" cy="11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2" name="Ink 31"/>
              <p14:cNvContentPartPr/>
              <p14:nvPr/>
            </p14:nvContentPartPr>
            <p14:xfrm>
              <a:off x="1927668" y="5445193"/>
              <a:ext cx="1612080" cy="8892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11468" y="5428993"/>
                <a:ext cx="16444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4" name="Ink 53"/>
              <p14:cNvContentPartPr/>
              <p14:nvPr/>
            </p14:nvContentPartPr>
            <p14:xfrm>
              <a:off x="4346148" y="5247913"/>
              <a:ext cx="999000" cy="7668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29948" y="5231713"/>
                <a:ext cx="103104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3" name="Ink 72"/>
              <p14:cNvContentPartPr/>
              <p14:nvPr/>
            </p14:nvContentPartPr>
            <p14:xfrm>
              <a:off x="3123588" y="3298153"/>
              <a:ext cx="345600" cy="50184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07388" y="3281953"/>
                <a:ext cx="378000" cy="5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0" name="Ink 79"/>
              <p14:cNvContentPartPr/>
              <p14:nvPr/>
            </p14:nvContentPartPr>
            <p14:xfrm>
              <a:off x="4282068" y="5288233"/>
              <a:ext cx="2363040" cy="86580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65866" y="5272033"/>
                <a:ext cx="2395445" cy="89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9" name="Ink 88"/>
              <p14:cNvContentPartPr/>
              <p14:nvPr/>
            </p14:nvContentPartPr>
            <p14:xfrm>
              <a:off x="1617708" y="4913833"/>
              <a:ext cx="4101480" cy="134064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01508" y="4897633"/>
                <a:ext cx="4133880" cy="13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3" name="Ink 92"/>
              <p14:cNvContentPartPr/>
              <p14:nvPr/>
            </p14:nvContentPartPr>
            <p14:xfrm>
              <a:off x="1227468" y="4728793"/>
              <a:ext cx="6045480" cy="155376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11268" y="4712593"/>
                <a:ext cx="6077520" cy="158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8765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MS PGothic" charset="0"/>
              </a:rPr>
              <a:t>Today’</a:t>
            </a:r>
            <a:r>
              <a:rPr lang="en-US" altLang="ja-JP" dirty="0">
                <a:latin typeface="Arial" charset="0"/>
                <a:ea typeface="MS PGothic" charset="0"/>
              </a:rPr>
              <a:t>s Topics</a:t>
            </a:r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698629" y="1327334"/>
            <a:ext cx="7772400" cy="4864515"/>
          </a:xfrm>
        </p:spPr>
        <p:txBody>
          <a:bodyPr/>
          <a:lstStyle/>
          <a:p>
            <a:pPr>
              <a:spcBef>
                <a:spcPts val="600"/>
              </a:spcBef>
            </a:pPr>
            <a:endParaRPr lang="en-US" sz="1800" dirty="0">
              <a:latin typeface="Arial" charset="0"/>
              <a:ea typeface="MS PGothic" charset="0"/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latin typeface="Arial" charset="0"/>
                <a:ea typeface="MS PGothic" charset="0"/>
              </a:rPr>
              <a:t>Problems on Joint distributions, Covariance, Exponential related distributions</a:t>
            </a:r>
            <a:r>
              <a:rPr lang="mr-IN" sz="1800" dirty="0">
                <a:latin typeface="Arial" charset="0"/>
                <a:ea typeface="MS PGothic" charset="0"/>
              </a:rPr>
              <a:t>…</a:t>
            </a:r>
            <a:r>
              <a:rPr lang="en-US" sz="1800" dirty="0">
                <a:latin typeface="Arial" charset="0"/>
                <a:ea typeface="MS PGothic" charset="0"/>
              </a:rPr>
              <a:t>.: 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altLang="en-US" sz="1800" b="1" dirty="0"/>
              <a:t>Announcements</a:t>
            </a:r>
            <a:r>
              <a:rPr lang="en-US" altLang="en-US" b="1" dirty="0"/>
              <a:t>:</a:t>
            </a:r>
          </a:p>
          <a:p>
            <a:pPr marL="569913" lvl="1" indent="-225425" algn="just">
              <a:defRPr/>
            </a:pPr>
            <a:r>
              <a:rPr lang="en-US" alt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Final Exam on Thu, May 11, 8 am – 11 am. </a:t>
            </a:r>
          </a:p>
          <a:p>
            <a:pPr marL="912813" lvl="2" indent="-225425" algn="just">
              <a:defRPr/>
            </a:pPr>
            <a:r>
              <a:rPr lang="en-US" alt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Three 8x11 sheets allowed: No other aids electronic or otherwise</a:t>
            </a:r>
          </a:p>
          <a:p>
            <a:pPr marL="912813" lvl="2" indent="-225425" algn="just">
              <a:defRPr/>
            </a:pPr>
            <a:r>
              <a:rPr lang="en-US" alt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Exam Review session May 9, 5:30pm Place TBD</a:t>
            </a:r>
          </a:p>
          <a:p>
            <a:pPr marL="569913" lvl="1" indent="-225425" algn="just">
              <a:defRPr/>
            </a:pPr>
            <a:r>
              <a:rPr lang="en-US" alt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Final Exam Review on Mon, May 8, 5:00 PM - 8:00 PM, ECEB – 1015</a:t>
            </a:r>
          </a:p>
          <a:p>
            <a:pPr marL="569913" lvl="1" indent="-225425" algn="just">
              <a:defRPr/>
            </a:pPr>
            <a:r>
              <a:rPr lang="en-US" alt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Additional TA hours</a:t>
            </a:r>
          </a:p>
          <a:p>
            <a:pPr marL="912813" lvl="2" indent="-225425" algn="just">
              <a:defRPr/>
            </a:pPr>
            <a:r>
              <a:rPr lang="en-US" alt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Friday, May 5, 3-4 (</a:t>
            </a:r>
            <a:r>
              <a:rPr lang="en-US" altLang="en-US" sz="1600" dirty="0" err="1">
                <a:solidFill>
                  <a:srgbClr val="FF0000"/>
                </a:solidFill>
                <a:latin typeface="Times New Roman"/>
                <a:cs typeface="Times New Roman"/>
              </a:rPr>
              <a:t>Saboo</a:t>
            </a:r>
            <a:r>
              <a:rPr lang="en-US" alt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), 4-5pm (Phuong)</a:t>
            </a:r>
          </a:p>
          <a:p>
            <a:pPr marL="912813" lvl="2" indent="-225425" algn="just">
              <a:defRPr/>
            </a:pPr>
            <a:r>
              <a:rPr lang="en-US" alt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Mon, May 8, 3-5 (</a:t>
            </a:r>
            <a:r>
              <a:rPr lang="en-US" altLang="en-US" sz="1600" dirty="0" err="1">
                <a:solidFill>
                  <a:srgbClr val="FF0000"/>
                </a:solidFill>
                <a:latin typeface="Times New Roman"/>
                <a:cs typeface="Times New Roman"/>
              </a:rPr>
              <a:t>Saboo</a:t>
            </a:r>
            <a:r>
              <a:rPr lang="en-US" alt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); Tue, May 9, 3-5 (Phuong)</a:t>
            </a:r>
          </a:p>
          <a:p>
            <a:pPr marL="569913" lvl="1" indent="-225425" algn="just">
              <a:defRPr/>
            </a:pPr>
            <a:r>
              <a:rPr lang="en-US" alt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HW 10 due today , May 1</a:t>
            </a:r>
          </a:p>
          <a:p>
            <a:pPr marL="569913" lvl="1" indent="-225425" algn="just">
              <a:defRPr/>
            </a:pPr>
            <a:r>
              <a:rPr lang="en-US" alt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Final project  MP3</a:t>
            </a:r>
          </a:p>
          <a:p>
            <a:pPr marL="796925" lvl="2" indent="-227013" algn="just">
              <a:defRPr/>
            </a:pPr>
            <a:r>
              <a:rPr lang="en-US" altLang="en-US" sz="1600" dirty="0">
                <a:solidFill>
                  <a:srgbClr val="FF0000"/>
                </a:solidFill>
              </a:rPr>
              <a:t>Final Presentation  on Saturday, May 6, 12pm – 5pm</a:t>
            </a:r>
          </a:p>
          <a:p>
            <a:pPr marL="1139825" lvl="3" indent="-227013" algn="just">
              <a:defRPr/>
            </a:pPr>
            <a:r>
              <a:rPr lang="en-US" altLang="en-US" sz="1200" dirty="0">
                <a:solidFill>
                  <a:srgbClr val="FF0000"/>
                </a:solidFill>
              </a:rPr>
              <a:t>Sign up for location, fill Doodle form on Piazza by Wed, May 3, 5pm.</a:t>
            </a:r>
          </a:p>
          <a:p>
            <a:pPr marL="796925" lvl="2" indent="-227013" algn="just">
              <a:defRPr/>
            </a:pPr>
            <a:r>
              <a:rPr lang="en-US" altLang="en-US" sz="1600" dirty="0">
                <a:solidFill>
                  <a:srgbClr val="FF0000"/>
                </a:solidFill>
                <a:cs typeface="Times New Roman"/>
              </a:rPr>
              <a:t>Final Report will be due on Monday, May 8, 11:59pm</a:t>
            </a:r>
          </a:p>
          <a:p>
            <a:pPr marL="454025" lvl="1" indent="-227013" algn="just">
              <a:defRPr/>
            </a:pPr>
            <a:endParaRPr lang="en-US" altLang="en-US" sz="2000" dirty="0">
              <a:solidFill>
                <a:srgbClr val="FF0000"/>
              </a:solidFill>
              <a:cs typeface="Times New Roman"/>
            </a:endParaRPr>
          </a:p>
          <a:p>
            <a:pPr marL="796925" lvl="2" indent="-227013" algn="just">
              <a:defRPr/>
            </a:pPr>
            <a:endParaRPr lang="en-US" altLang="en-US" sz="2000" dirty="0">
              <a:solidFill>
                <a:srgbClr val="FF0000"/>
              </a:solidFill>
            </a:endParaRPr>
          </a:p>
          <a:p>
            <a:pPr marL="857250" lvl="2" indent="0" algn="just">
              <a:buNone/>
            </a:pPr>
            <a:endParaRPr lang="en-US" altLang="en-US" sz="2000" dirty="0">
              <a:solidFill>
                <a:srgbClr val="FF0000"/>
              </a:solidFill>
              <a:latin typeface="Times New Roman"/>
              <a:ea typeface="MS PGothic" charset="0"/>
              <a:cs typeface="Times New Roman"/>
            </a:endParaRPr>
          </a:p>
          <a:p>
            <a:pPr lvl="1" algn="just"/>
            <a:endParaRPr lang="en-US" altLang="en-US" dirty="0">
              <a:solidFill>
                <a:srgbClr val="000000"/>
              </a:solidFill>
              <a:latin typeface="Arial"/>
              <a:ea typeface="MS PGothic" charset="0"/>
              <a:cs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983560" y="435600"/>
              <a:ext cx="2862360" cy="3259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74200" y="426240"/>
                <a:ext cx="2881080" cy="327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6901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1307748" y="1525513"/>
              <a:ext cx="7445880" cy="4785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1548" y="1509312"/>
                <a:ext cx="7478280" cy="4817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4" name="Ink 63"/>
              <p14:cNvContentPartPr/>
              <p14:nvPr/>
            </p14:nvContentPartPr>
            <p14:xfrm>
              <a:off x="3849708" y="2833033"/>
              <a:ext cx="1692360" cy="4464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33508" y="2817193"/>
                <a:ext cx="172476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2" name="Ink 91"/>
              <p14:cNvContentPartPr/>
              <p14:nvPr/>
            </p14:nvContentPartPr>
            <p14:xfrm>
              <a:off x="5795868" y="2414713"/>
              <a:ext cx="3111120" cy="248328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79668" y="2398515"/>
                <a:ext cx="3143160" cy="25156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7" name="Ink 106"/>
              <p14:cNvContentPartPr/>
              <p14:nvPr/>
            </p14:nvContentPartPr>
            <p14:xfrm>
              <a:off x="7270068" y="3171073"/>
              <a:ext cx="1291680" cy="26604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53868" y="3155233"/>
                <a:ext cx="132408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9" name="Ink 108"/>
              <p14:cNvContentPartPr/>
              <p14:nvPr/>
            </p14:nvContentPartPr>
            <p14:xfrm>
              <a:off x="1690068" y="2181073"/>
              <a:ext cx="1541880" cy="85752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73868" y="2164873"/>
                <a:ext cx="1573920" cy="88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7" name="Ink 116"/>
              <p14:cNvContentPartPr/>
              <p14:nvPr/>
            </p14:nvContentPartPr>
            <p14:xfrm>
              <a:off x="1533108" y="3066673"/>
              <a:ext cx="699840" cy="160128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16908" y="3050473"/>
                <a:ext cx="732240" cy="163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3" name="Ink 132"/>
              <p14:cNvContentPartPr/>
              <p14:nvPr/>
            </p14:nvContentPartPr>
            <p14:xfrm>
              <a:off x="4020348" y="2108713"/>
              <a:ext cx="1127160" cy="579960"/>
            </p14:xfrm>
          </p:contentPart>
        </mc:Choice>
        <mc:Fallback xmlns="">
          <p:pic>
            <p:nvPicPr>
              <p:cNvPr id="133" name="Ink 13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04148" y="2092513"/>
                <a:ext cx="1159560" cy="61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6" name="Ink 135"/>
              <p14:cNvContentPartPr/>
              <p14:nvPr/>
            </p14:nvContentPartPr>
            <p14:xfrm>
              <a:off x="4515348" y="2708113"/>
              <a:ext cx="1014840" cy="1585800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99142" y="2691917"/>
                <a:ext cx="1047251" cy="16178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1" name="Ink 140"/>
              <p14:cNvContentPartPr/>
              <p14:nvPr/>
            </p14:nvContentPartPr>
            <p14:xfrm>
              <a:off x="3940068" y="3505153"/>
              <a:ext cx="479160" cy="322200"/>
            </p14:xfrm>
          </p:contentPart>
        </mc:Choice>
        <mc:Fallback xmlns="">
          <p:pic>
            <p:nvPicPr>
              <p:cNvPr id="141" name="Ink 14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23868" y="3489313"/>
                <a:ext cx="51156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5" name="Ink 144"/>
              <p14:cNvContentPartPr/>
              <p14:nvPr/>
            </p14:nvContentPartPr>
            <p14:xfrm>
              <a:off x="5376828" y="4150993"/>
              <a:ext cx="306360" cy="620640"/>
            </p14:xfrm>
          </p:contentPart>
        </mc:Choice>
        <mc:Fallback xmlns="">
          <p:pic>
            <p:nvPicPr>
              <p:cNvPr id="145" name="Ink 14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60628" y="4134793"/>
                <a:ext cx="338400" cy="65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1" name="Ink 150"/>
              <p14:cNvContentPartPr/>
              <p14:nvPr/>
            </p14:nvContentPartPr>
            <p14:xfrm>
              <a:off x="1726068" y="3991873"/>
              <a:ext cx="164160" cy="8280"/>
            </p14:xfrm>
          </p:contentPart>
        </mc:Choice>
        <mc:Fallback xmlns="">
          <p:pic>
            <p:nvPicPr>
              <p:cNvPr id="151" name="Ink 15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709868" y="3975673"/>
                <a:ext cx="1965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8" name="Ink 157"/>
              <p14:cNvContentPartPr/>
              <p14:nvPr/>
            </p14:nvContentPartPr>
            <p14:xfrm>
              <a:off x="1476948" y="2269993"/>
              <a:ext cx="114120" cy="1102680"/>
            </p14:xfrm>
          </p:contentPart>
        </mc:Choice>
        <mc:Fallback xmlns="">
          <p:pic>
            <p:nvPicPr>
              <p:cNvPr id="158" name="Ink 15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60748" y="2253793"/>
                <a:ext cx="146520" cy="11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9" name="Ink 158"/>
              <p14:cNvContentPartPr/>
              <p14:nvPr/>
            </p14:nvContentPartPr>
            <p14:xfrm>
              <a:off x="5459628" y="4716553"/>
              <a:ext cx="2853720" cy="225720"/>
            </p14:xfrm>
          </p:contentPart>
        </mc:Choice>
        <mc:Fallback xmlns="">
          <p:pic>
            <p:nvPicPr>
              <p:cNvPr id="159" name="Ink 15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443428" y="4700713"/>
                <a:ext cx="288612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1" name="Ink 160"/>
              <p14:cNvContentPartPr/>
              <p14:nvPr/>
            </p14:nvContentPartPr>
            <p14:xfrm>
              <a:off x="1589268" y="5328913"/>
              <a:ext cx="2024640" cy="185040"/>
            </p14:xfrm>
          </p:contentPart>
        </mc:Choice>
        <mc:Fallback xmlns="">
          <p:pic>
            <p:nvPicPr>
              <p:cNvPr id="161" name="Ink 16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573068" y="5312713"/>
                <a:ext cx="20570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4" name="Ink 173"/>
              <p14:cNvContentPartPr/>
              <p14:nvPr/>
            </p14:nvContentPartPr>
            <p14:xfrm>
              <a:off x="1488828" y="2008273"/>
              <a:ext cx="5230800" cy="1979640"/>
            </p14:xfrm>
          </p:contentPart>
        </mc:Choice>
        <mc:Fallback xmlns="">
          <p:pic>
            <p:nvPicPr>
              <p:cNvPr id="174" name="Ink 17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472632" y="1992073"/>
                <a:ext cx="5263191" cy="201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8743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Joint Distribution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697" y="1400065"/>
            <a:ext cx="7772400" cy="4675187"/>
          </a:xfrm>
        </p:spPr>
        <p:txBody>
          <a:bodyPr/>
          <a:lstStyle/>
          <a:p>
            <a:r>
              <a:rPr lang="en-US" b="1" dirty="0"/>
              <a:t>Joint distribution functions:</a:t>
            </a:r>
            <a:endParaRPr lang="en-US" dirty="0"/>
          </a:p>
          <a:p>
            <a:pPr lvl="1"/>
            <a:r>
              <a:rPr lang="en-US" dirty="0"/>
              <a:t>For any two random variables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, the </a:t>
            </a:r>
            <a:r>
              <a:rPr lang="en-US" b="1" i="1" dirty="0"/>
              <a:t>joint cumulative probability distribution function </a:t>
            </a:r>
            <a:r>
              <a:rPr lang="en-US" dirty="0"/>
              <a:t>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 by: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/>
              <a:t>Discrete: </a:t>
            </a:r>
          </a:p>
          <a:p>
            <a:pPr lvl="2"/>
            <a:r>
              <a:rPr lang="en-US" dirty="0"/>
              <a:t>The </a:t>
            </a:r>
            <a:r>
              <a:rPr lang="en-US" b="1" i="1" dirty="0"/>
              <a:t>joint probability mass function</a:t>
            </a:r>
            <a:r>
              <a:rPr lang="en-US" b="1" dirty="0"/>
              <a:t> </a:t>
            </a:r>
            <a:r>
              <a:rPr lang="en-US" dirty="0"/>
              <a:t>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Marginal PMFs of X and Y:</a:t>
            </a:r>
          </a:p>
          <a:p>
            <a:pPr lvl="0"/>
            <a:endParaRPr lang="en-US" dirty="0"/>
          </a:p>
        </p:txBody>
      </p:sp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>
          <a:off x="2350690" y="2452281"/>
          <a:ext cx="5080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Equation" r:id="rId3" imgW="2513911" imgH="203384" progId="Equation.3">
                  <p:embed/>
                </p:oleObj>
              </mc:Choice>
              <mc:Fallback>
                <p:oleObj name="Equation" r:id="rId3" imgW="2513911" imgH="203384" progId="Equation.3">
                  <p:embed/>
                  <p:pic>
                    <p:nvPicPr>
                      <p:cNvPr id="798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0690" y="2452281"/>
                        <a:ext cx="50800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6" name="Object 4"/>
          <p:cNvGraphicFramePr>
            <a:graphicFrameLocks noChangeAspect="1"/>
          </p:cNvGraphicFramePr>
          <p:nvPr/>
        </p:nvGraphicFramePr>
        <p:xfrm>
          <a:off x="3389128" y="3715487"/>
          <a:ext cx="3238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Equation" r:id="rId5" imgW="1600062" imgH="203384" progId="Equation.3">
                  <p:embed/>
                </p:oleObj>
              </mc:Choice>
              <mc:Fallback>
                <p:oleObj name="Equation" r:id="rId5" imgW="1600062" imgH="203384" progId="Equation.3">
                  <p:embed/>
                  <p:pic>
                    <p:nvPicPr>
                      <p:cNvPr id="798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9128" y="3715487"/>
                        <a:ext cx="32385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7" name="Object 5"/>
          <p:cNvGraphicFramePr>
            <a:graphicFrameLocks noChangeAspect="1"/>
          </p:cNvGraphicFramePr>
          <p:nvPr/>
        </p:nvGraphicFramePr>
        <p:xfrm>
          <a:off x="3566042" y="4728827"/>
          <a:ext cx="26670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Equation" r:id="rId7" imgW="1320616" imgH="355508" progId="Equation.3">
                  <p:embed/>
                </p:oleObj>
              </mc:Choice>
              <mc:Fallback>
                <p:oleObj name="Equation" r:id="rId7" imgW="1320616" imgH="355508" progId="Equation.3">
                  <p:embed/>
                  <p:pic>
                    <p:nvPicPr>
                      <p:cNvPr id="798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6042" y="4728827"/>
                        <a:ext cx="26670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8" name="Object 6"/>
          <p:cNvGraphicFramePr>
            <a:graphicFrameLocks noChangeAspect="1"/>
          </p:cNvGraphicFramePr>
          <p:nvPr/>
        </p:nvGraphicFramePr>
        <p:xfrm>
          <a:off x="3569882" y="5400157"/>
          <a:ext cx="2641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Equation" r:id="rId9" imgW="1307939" imgH="355508" progId="Equation.3">
                  <p:embed/>
                </p:oleObj>
              </mc:Choice>
              <mc:Fallback>
                <p:oleObj name="Equation" r:id="rId9" imgW="1307939" imgH="355508" progId="Equation.3">
                  <p:embed/>
                  <p:pic>
                    <p:nvPicPr>
                      <p:cNvPr id="798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9882" y="5400157"/>
                        <a:ext cx="26416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2863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Joint Distribution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17697" y="1400065"/>
                <a:ext cx="7772400" cy="4675187"/>
              </a:xfrm>
            </p:spPr>
            <p:txBody>
              <a:bodyPr numCol="2"/>
              <a:lstStyle/>
              <a:p>
                <a:pPr lvl="0"/>
                <a:r>
                  <a:rPr lang="en-US" dirty="0"/>
                  <a:t>Joint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b="0" dirty="0"/>
                  <a:t>                           Marginal</a:t>
                </a:r>
                <a:endParaRPr lang="en-US" dirty="0"/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lvl="0"/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						     Conditional                			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r>
                  <a:rPr lang="en-US" dirty="0"/>
                  <a:t>                                       			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7697" y="1400065"/>
                <a:ext cx="7772400" cy="4675187"/>
              </a:xfrm>
              <a:blipFill>
                <a:blip r:embed="rId2"/>
                <a:stretch>
                  <a:fillRect l="-706" t="-652" r="-9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97" y="1913023"/>
            <a:ext cx="4237966" cy="228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40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Joint Distribution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17697" y="1400065"/>
                <a:ext cx="7772400" cy="4675187"/>
              </a:xfrm>
            </p:spPr>
            <p:txBody>
              <a:bodyPr numCol="2"/>
              <a:lstStyle/>
              <a:p>
                <a:pPr lvl="0"/>
                <a:r>
                  <a:rPr lang="en-US" dirty="0"/>
                  <a:t>Joint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b="0" dirty="0"/>
                  <a:t>                           Marginal</a:t>
                </a:r>
                <a:endParaRPr lang="en-US" dirty="0"/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				 Conditional </a:t>
                </a:r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			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    	      							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r>
                  <a:rPr lang="en-US" dirty="0"/>
                  <a:t>                                       				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7697" y="1400065"/>
                <a:ext cx="7772400" cy="4675187"/>
              </a:xfrm>
              <a:blipFill>
                <a:blip r:embed="rId2"/>
                <a:stretch>
                  <a:fillRect l="-706" t="-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5920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Joint Distribution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697" y="1400065"/>
            <a:ext cx="7772400" cy="4675187"/>
          </a:xfrm>
        </p:spPr>
        <p:txBody>
          <a:bodyPr numCol="2"/>
          <a:lstStyle/>
          <a:p>
            <a:pPr lvl="0"/>
            <a:endParaRPr lang="en-US" b="0" dirty="0"/>
          </a:p>
          <a:p>
            <a:pPr marL="0" indent="0">
              <a:buNone/>
            </a:pPr>
            <a:r>
              <a:rPr lang="en-US" dirty="0"/>
              <a:t>						 				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46150" y="1169859"/>
              <a:ext cx="8240288" cy="490539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20144">
                      <a:extLst>
                        <a:ext uri="{9D8B030D-6E8A-4147-A177-3AD203B41FA5}">
                          <a16:colId xmlns:a16="http://schemas.microsoft.com/office/drawing/2014/main" xmlns="" val="4120440149"/>
                        </a:ext>
                      </a:extLst>
                    </a:gridCol>
                    <a:gridCol w="4120144">
                      <a:extLst>
                        <a:ext uri="{9D8B030D-6E8A-4147-A177-3AD203B41FA5}">
                          <a16:colId xmlns:a16="http://schemas.microsoft.com/office/drawing/2014/main" xmlns="" val="2315888048"/>
                        </a:ext>
                      </a:extLst>
                    </a:gridCol>
                  </a:tblGrid>
                  <a:tr h="245269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Joint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charset="0"/>
                                  </a:rPr>
                                  <m:t>    </m:t>
                                </m:r>
                                <m:r>
                                  <a:rPr lang="en-US" smtClean="0">
                                    <a:latin typeface="Cambria Math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,</m:t>
                                    </m:r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mtClean="0">
                                    <a:latin typeface="Cambria Math" charset="0"/>
                                  </a:rPr>
                                  <m:t>𝑃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𝑋</m:t>
                                    </m:r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=</m:t>
                                    </m:r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,  </m:t>
                                    </m:r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𝑌</m:t>
                                    </m:r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=</m:t>
                                    </m:r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              Marginal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charset="0"/>
                                  </a:rPr>
                                  <m:t>= 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smtClean="0">
                                    <a:latin typeface="Cambria Math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595938694"/>
                      </a:ext>
                    </a:extLst>
                  </a:tr>
                  <a:tr h="245269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              Conditional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i="1" smtClean="0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mtClean="0">
                                            <a:latin typeface="Cambria Math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mtClean="0">
                                            <a:latin typeface="Cambria Math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0717468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3758061"/>
                  </p:ext>
                </p:extLst>
              </p:nvPr>
            </p:nvGraphicFramePr>
            <p:xfrm>
              <a:off x="346150" y="1169859"/>
              <a:ext cx="8240288" cy="490539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2014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120440149"/>
                        </a:ext>
                      </a:extLst>
                    </a:gridCol>
                    <a:gridCol w="412014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315888048"/>
                        </a:ext>
                      </a:extLst>
                    </a:gridCol>
                  </a:tblGrid>
                  <a:tr h="24526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8685" r="-9985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148" t="-8685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595938694"/>
                      </a:ext>
                    </a:extLst>
                  </a:tr>
                  <a:tr h="245269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148" t="-1086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407174688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47" y="2333618"/>
            <a:ext cx="4244596" cy="22080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4601388" y="1384753"/>
              <a:ext cx="224280" cy="4827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85188" y="1368553"/>
                <a:ext cx="256680" cy="51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4403388" y="1351993"/>
              <a:ext cx="265680" cy="6361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87188" y="1335793"/>
                <a:ext cx="297720" cy="66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/>
              <p14:cNvContentPartPr/>
              <p14:nvPr/>
            </p14:nvContentPartPr>
            <p14:xfrm>
              <a:off x="1907508" y="2756713"/>
              <a:ext cx="1907640" cy="568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91308" y="2740513"/>
                <a:ext cx="19400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/>
              <p14:cNvContentPartPr/>
              <p14:nvPr/>
            </p14:nvContentPartPr>
            <p14:xfrm>
              <a:off x="1806708" y="3231553"/>
              <a:ext cx="789120" cy="3585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90868" y="3215353"/>
                <a:ext cx="82152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/>
              <p14:cNvContentPartPr/>
              <p14:nvPr/>
            </p14:nvContentPartPr>
            <p14:xfrm>
              <a:off x="828948" y="3284113"/>
              <a:ext cx="1018440" cy="968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12748" y="3267913"/>
                <a:ext cx="105084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4" name="Ink 43"/>
              <p14:cNvContentPartPr/>
              <p14:nvPr/>
            </p14:nvContentPartPr>
            <p14:xfrm>
              <a:off x="360228" y="2273593"/>
              <a:ext cx="651600" cy="16884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4028" y="2257753"/>
                <a:ext cx="6836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5" name="Ink 44"/>
              <p14:cNvContentPartPr/>
              <p14:nvPr/>
            </p14:nvContentPartPr>
            <p14:xfrm>
              <a:off x="454548" y="2201233"/>
              <a:ext cx="597240" cy="14508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38348" y="2185033"/>
                <a:ext cx="62964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7" name="Ink 46"/>
              <p14:cNvContentPartPr/>
              <p14:nvPr/>
            </p14:nvContentPartPr>
            <p14:xfrm>
              <a:off x="5899908" y="1553233"/>
              <a:ext cx="298080" cy="7005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83708" y="1537033"/>
                <a:ext cx="330480" cy="73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3" name="Ink 82"/>
              <p14:cNvContentPartPr/>
              <p14:nvPr/>
            </p14:nvContentPartPr>
            <p14:xfrm>
              <a:off x="2978148" y="3275833"/>
              <a:ext cx="1682640" cy="63612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61948" y="3259633"/>
                <a:ext cx="1715040" cy="66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4" name="Ink 93"/>
              <p14:cNvContentPartPr/>
              <p14:nvPr/>
            </p14:nvContentPartPr>
            <p14:xfrm>
              <a:off x="1867188" y="4390753"/>
              <a:ext cx="1872000" cy="9684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50988" y="4374553"/>
                <a:ext cx="190404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6" name="Ink 105"/>
              <p14:cNvContentPartPr/>
              <p14:nvPr/>
            </p14:nvContentPartPr>
            <p14:xfrm>
              <a:off x="1690068" y="4588033"/>
              <a:ext cx="1920240" cy="73692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673868" y="4571833"/>
                <a:ext cx="1952280" cy="76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4" name="Ink 133"/>
              <p14:cNvContentPartPr/>
              <p14:nvPr/>
            </p14:nvContentPartPr>
            <p14:xfrm>
              <a:off x="3992268" y="4084753"/>
              <a:ext cx="475200" cy="42696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76068" y="4068553"/>
                <a:ext cx="50760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5" name="Ink 134"/>
              <p14:cNvContentPartPr/>
              <p14:nvPr/>
            </p14:nvContentPartPr>
            <p14:xfrm>
              <a:off x="4088748" y="4161433"/>
              <a:ext cx="183240" cy="221760"/>
            </p14:xfrm>
          </p:contentPart>
        </mc:Choice>
        <mc:Fallback xmlns="">
          <p:pic>
            <p:nvPicPr>
              <p:cNvPr id="135" name="Ink 13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072580" y="4145233"/>
                <a:ext cx="215576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8" name="Ink 137"/>
              <p14:cNvContentPartPr/>
              <p14:nvPr/>
            </p14:nvContentPartPr>
            <p14:xfrm>
              <a:off x="2173188" y="3553753"/>
              <a:ext cx="28440" cy="16560"/>
            </p14:xfrm>
          </p:contentPart>
        </mc:Choice>
        <mc:Fallback xmlns="">
          <p:pic>
            <p:nvPicPr>
              <p:cNvPr id="138" name="Ink 13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156988" y="3537553"/>
                <a:ext cx="608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0" name="Ink 139"/>
              <p14:cNvContentPartPr/>
              <p14:nvPr/>
            </p14:nvContentPartPr>
            <p14:xfrm>
              <a:off x="309828" y="1714153"/>
              <a:ext cx="3489480" cy="1690920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3630" y="1698310"/>
                <a:ext cx="3521517" cy="1723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67" name="Ink 166"/>
              <p14:cNvContentPartPr/>
              <p14:nvPr/>
            </p14:nvContentPartPr>
            <p14:xfrm>
              <a:off x="6893868" y="1396273"/>
              <a:ext cx="1537920" cy="1288800"/>
            </p14:xfrm>
          </p:contentPart>
        </mc:Choice>
        <mc:Fallback xmlns="">
          <p:pic>
            <p:nvPicPr>
              <p:cNvPr id="167" name="Ink 16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878028" y="1380073"/>
                <a:ext cx="1569960" cy="13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53" name="Ink 252"/>
              <p14:cNvContentPartPr/>
              <p14:nvPr/>
            </p14:nvContentPartPr>
            <p14:xfrm>
              <a:off x="7252788" y="5236033"/>
              <a:ext cx="216720" cy="757080"/>
            </p14:xfrm>
          </p:contentPart>
        </mc:Choice>
        <mc:Fallback xmlns="">
          <p:pic>
            <p:nvPicPr>
              <p:cNvPr id="253" name="Ink 25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236615" y="5219833"/>
                <a:ext cx="249066" cy="7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6" name="Ink 255"/>
              <p14:cNvContentPartPr/>
              <p14:nvPr/>
            </p14:nvContentPartPr>
            <p14:xfrm>
              <a:off x="5650428" y="3815113"/>
              <a:ext cx="3139560" cy="2638440"/>
            </p14:xfrm>
          </p:contentPart>
        </mc:Choice>
        <mc:Fallback xmlns="">
          <p:pic>
            <p:nvPicPr>
              <p:cNvPr id="256" name="Ink 25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634228" y="3798913"/>
                <a:ext cx="3171960" cy="267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0" name="Ink 259"/>
              <p14:cNvContentPartPr/>
              <p14:nvPr/>
            </p14:nvContentPartPr>
            <p14:xfrm>
              <a:off x="6326508" y="6032713"/>
              <a:ext cx="1436760" cy="60840"/>
            </p14:xfrm>
          </p:contentPart>
        </mc:Choice>
        <mc:Fallback xmlns="">
          <p:pic>
            <p:nvPicPr>
              <p:cNvPr id="260" name="Ink 259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310308" y="6016513"/>
                <a:ext cx="146916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3" name="Ink 272"/>
              <p14:cNvContentPartPr/>
              <p14:nvPr/>
            </p14:nvContentPartPr>
            <p14:xfrm>
              <a:off x="5927988" y="6447433"/>
              <a:ext cx="2165040" cy="81000"/>
            </p14:xfrm>
          </p:contentPart>
        </mc:Choice>
        <mc:Fallback xmlns="">
          <p:pic>
            <p:nvPicPr>
              <p:cNvPr id="273" name="Ink 272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912148" y="6431233"/>
                <a:ext cx="21974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77" name="Ink 276"/>
              <p14:cNvContentPartPr/>
              <p14:nvPr/>
            </p14:nvContentPartPr>
            <p14:xfrm>
              <a:off x="7421268" y="5227753"/>
              <a:ext cx="305640" cy="781200"/>
            </p14:xfrm>
          </p:contentPart>
        </mc:Choice>
        <mc:Fallback xmlns="">
          <p:pic>
            <p:nvPicPr>
              <p:cNvPr id="277" name="Ink 276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405068" y="5211553"/>
                <a:ext cx="337680" cy="81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91" name="Ink 290"/>
              <p14:cNvContentPartPr/>
              <p14:nvPr/>
            </p14:nvContentPartPr>
            <p14:xfrm>
              <a:off x="5227788" y="1090633"/>
              <a:ext cx="1445040" cy="487440"/>
            </p14:xfrm>
          </p:contentPart>
        </mc:Choice>
        <mc:Fallback xmlns="">
          <p:pic>
            <p:nvPicPr>
              <p:cNvPr id="291" name="Ink 290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211588" y="1074433"/>
                <a:ext cx="1477440" cy="51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92" name="Ink 291"/>
              <p14:cNvContentPartPr/>
              <p14:nvPr/>
            </p14:nvContentPartPr>
            <p14:xfrm>
              <a:off x="4821348" y="1315993"/>
              <a:ext cx="161280" cy="612000"/>
            </p14:xfrm>
          </p:contentPart>
        </mc:Choice>
        <mc:Fallback xmlns="">
          <p:pic>
            <p:nvPicPr>
              <p:cNvPr id="292" name="Ink 291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05148" y="1299793"/>
                <a:ext cx="193680" cy="6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94" name="Ink 293"/>
              <p14:cNvContentPartPr/>
              <p14:nvPr/>
            </p14:nvContentPartPr>
            <p14:xfrm>
              <a:off x="5204748" y="3404713"/>
              <a:ext cx="1987560" cy="680400"/>
            </p14:xfrm>
          </p:contentPart>
        </mc:Choice>
        <mc:Fallback xmlns="">
          <p:pic>
            <p:nvPicPr>
              <p:cNvPr id="294" name="Ink 293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188548" y="3388513"/>
                <a:ext cx="2019960" cy="71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6" name="Ink 295"/>
              <p14:cNvContentPartPr/>
              <p14:nvPr/>
            </p14:nvContentPartPr>
            <p14:xfrm>
              <a:off x="305868" y="1134913"/>
              <a:ext cx="1122840" cy="443160"/>
            </p14:xfrm>
          </p:contentPart>
        </mc:Choice>
        <mc:Fallback xmlns="">
          <p:pic>
            <p:nvPicPr>
              <p:cNvPr id="296" name="Ink 295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89668" y="1118713"/>
                <a:ext cx="115524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10" name="Ink 309"/>
              <p14:cNvContentPartPr/>
              <p14:nvPr/>
            </p14:nvContentPartPr>
            <p14:xfrm>
              <a:off x="3831348" y="4495513"/>
              <a:ext cx="906120" cy="756360"/>
            </p14:xfrm>
          </p:contentPart>
        </mc:Choice>
        <mc:Fallback xmlns="">
          <p:pic>
            <p:nvPicPr>
              <p:cNvPr id="310" name="Ink 309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815148" y="4479313"/>
                <a:ext cx="938520" cy="78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1" name="Ink 310"/>
              <p14:cNvContentPartPr/>
              <p14:nvPr/>
            </p14:nvContentPartPr>
            <p14:xfrm>
              <a:off x="1859268" y="4131913"/>
              <a:ext cx="1976400" cy="979560"/>
            </p14:xfrm>
          </p:contentPart>
        </mc:Choice>
        <mc:Fallback xmlns="">
          <p:pic>
            <p:nvPicPr>
              <p:cNvPr id="311" name="Ink 310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843068" y="4115713"/>
                <a:ext cx="2008800" cy="10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2" name="Ink 311"/>
              <p14:cNvContentPartPr/>
              <p14:nvPr/>
            </p14:nvContentPartPr>
            <p14:xfrm>
              <a:off x="728148" y="5642473"/>
              <a:ext cx="3997080" cy="786960"/>
            </p14:xfrm>
          </p:contentPart>
        </mc:Choice>
        <mc:Fallback xmlns="">
          <p:pic>
            <p:nvPicPr>
              <p:cNvPr id="312" name="Ink 311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12307" y="5626273"/>
                <a:ext cx="4029483" cy="81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1" name="Ink 320"/>
              <p14:cNvContentPartPr/>
              <p14:nvPr/>
            </p14:nvContentPartPr>
            <p14:xfrm>
              <a:off x="688548" y="5602153"/>
              <a:ext cx="4245840" cy="829440"/>
            </p14:xfrm>
          </p:contentPart>
        </mc:Choice>
        <mc:Fallback xmlns="">
          <p:pic>
            <p:nvPicPr>
              <p:cNvPr id="321" name="Ink 320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72348" y="5585953"/>
                <a:ext cx="4278240" cy="86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0435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Joint Distribution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17697" y="1400065"/>
                <a:ext cx="7772400" cy="4675187"/>
              </a:xfrm>
            </p:spPr>
            <p:txBody>
              <a:bodyPr numCol="2"/>
              <a:lstStyle/>
              <a:p>
                <a:pPr lvl="0"/>
                <a:r>
                  <a:rPr lang="en-US" dirty="0"/>
                  <a:t>Joint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b="0" dirty="0"/>
                  <a:t>                           Marginal</a:t>
                </a:r>
                <a:endParaRPr lang="en-US" dirty="0"/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				 Conditional </a:t>
                </a:r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			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    	      							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r>
                  <a:rPr lang="en-US" dirty="0"/>
                  <a:t>                                       				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7697" y="1400065"/>
                <a:ext cx="7772400" cy="4675187"/>
              </a:xfrm>
              <a:blipFill>
                <a:blip r:embed="rId2"/>
                <a:stretch>
                  <a:fillRect l="-706" t="-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032748" y="4000153"/>
              <a:ext cx="2374560" cy="523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16548" y="3984313"/>
                <a:ext cx="240660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3279828" y="3384553"/>
              <a:ext cx="2841840" cy="9622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63628" y="3368353"/>
                <a:ext cx="2873880" cy="9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/>
              <p14:cNvContentPartPr/>
              <p14:nvPr/>
            </p14:nvContentPartPr>
            <p14:xfrm>
              <a:off x="3183348" y="3738793"/>
              <a:ext cx="3200400" cy="10951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67146" y="3722593"/>
                <a:ext cx="3232444" cy="11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2" name="Ink 31"/>
              <p14:cNvContentPartPr/>
              <p14:nvPr/>
            </p14:nvContentPartPr>
            <p14:xfrm>
              <a:off x="1927668" y="5445193"/>
              <a:ext cx="1612080" cy="8892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11468" y="5428993"/>
                <a:ext cx="16444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4" name="Ink 53"/>
              <p14:cNvContentPartPr/>
              <p14:nvPr/>
            </p14:nvContentPartPr>
            <p14:xfrm>
              <a:off x="4346148" y="5247913"/>
              <a:ext cx="999000" cy="7668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29948" y="5231713"/>
                <a:ext cx="103104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3" name="Ink 72"/>
              <p14:cNvContentPartPr/>
              <p14:nvPr/>
            </p14:nvContentPartPr>
            <p14:xfrm>
              <a:off x="3123588" y="3298153"/>
              <a:ext cx="345600" cy="50184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07388" y="3281953"/>
                <a:ext cx="378000" cy="5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0" name="Ink 79"/>
              <p14:cNvContentPartPr/>
              <p14:nvPr/>
            </p14:nvContentPartPr>
            <p14:xfrm>
              <a:off x="4282068" y="5288233"/>
              <a:ext cx="2363040" cy="86580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65866" y="5272033"/>
                <a:ext cx="2395445" cy="89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9" name="Ink 88"/>
              <p14:cNvContentPartPr/>
              <p14:nvPr/>
            </p14:nvContentPartPr>
            <p14:xfrm>
              <a:off x="1617708" y="4913833"/>
              <a:ext cx="4101480" cy="134064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01508" y="4897633"/>
                <a:ext cx="4133880" cy="13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3" name="Ink 92"/>
              <p14:cNvContentPartPr/>
              <p14:nvPr/>
            </p14:nvContentPartPr>
            <p14:xfrm>
              <a:off x="1227468" y="4728793"/>
              <a:ext cx="6045480" cy="155376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11268" y="4712593"/>
                <a:ext cx="6077520" cy="158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0500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1307748" y="1525513"/>
              <a:ext cx="7445880" cy="4785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1548" y="1509312"/>
                <a:ext cx="7478280" cy="4817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4" name="Ink 63"/>
              <p14:cNvContentPartPr/>
              <p14:nvPr/>
            </p14:nvContentPartPr>
            <p14:xfrm>
              <a:off x="3849708" y="2833033"/>
              <a:ext cx="1692360" cy="4464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33508" y="2817193"/>
                <a:ext cx="172476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2" name="Ink 91"/>
              <p14:cNvContentPartPr/>
              <p14:nvPr/>
            </p14:nvContentPartPr>
            <p14:xfrm>
              <a:off x="5795868" y="2414713"/>
              <a:ext cx="3111120" cy="248328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79668" y="2398515"/>
                <a:ext cx="3143160" cy="25156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7" name="Ink 106"/>
              <p14:cNvContentPartPr/>
              <p14:nvPr/>
            </p14:nvContentPartPr>
            <p14:xfrm>
              <a:off x="7270068" y="3171073"/>
              <a:ext cx="1291680" cy="26604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53868" y="3155233"/>
                <a:ext cx="132408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9" name="Ink 108"/>
              <p14:cNvContentPartPr/>
              <p14:nvPr/>
            </p14:nvContentPartPr>
            <p14:xfrm>
              <a:off x="1690068" y="2181073"/>
              <a:ext cx="1541880" cy="85752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73868" y="2164873"/>
                <a:ext cx="1573920" cy="88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7" name="Ink 116"/>
              <p14:cNvContentPartPr/>
              <p14:nvPr/>
            </p14:nvContentPartPr>
            <p14:xfrm>
              <a:off x="1533108" y="3066673"/>
              <a:ext cx="699840" cy="160128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16908" y="3050473"/>
                <a:ext cx="732240" cy="163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3" name="Ink 132"/>
              <p14:cNvContentPartPr/>
              <p14:nvPr/>
            </p14:nvContentPartPr>
            <p14:xfrm>
              <a:off x="4020348" y="2108713"/>
              <a:ext cx="1127160" cy="579960"/>
            </p14:xfrm>
          </p:contentPart>
        </mc:Choice>
        <mc:Fallback xmlns="">
          <p:pic>
            <p:nvPicPr>
              <p:cNvPr id="133" name="Ink 13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04148" y="2092513"/>
                <a:ext cx="1159560" cy="61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6" name="Ink 135"/>
              <p14:cNvContentPartPr/>
              <p14:nvPr/>
            </p14:nvContentPartPr>
            <p14:xfrm>
              <a:off x="4515348" y="2708113"/>
              <a:ext cx="1014840" cy="1585800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99142" y="2691917"/>
                <a:ext cx="1047251" cy="16178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1" name="Ink 140"/>
              <p14:cNvContentPartPr/>
              <p14:nvPr/>
            </p14:nvContentPartPr>
            <p14:xfrm>
              <a:off x="3940068" y="3505153"/>
              <a:ext cx="479160" cy="322200"/>
            </p14:xfrm>
          </p:contentPart>
        </mc:Choice>
        <mc:Fallback xmlns="">
          <p:pic>
            <p:nvPicPr>
              <p:cNvPr id="141" name="Ink 14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23868" y="3489313"/>
                <a:ext cx="51156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5" name="Ink 144"/>
              <p14:cNvContentPartPr/>
              <p14:nvPr/>
            </p14:nvContentPartPr>
            <p14:xfrm>
              <a:off x="5376828" y="4150993"/>
              <a:ext cx="306360" cy="620640"/>
            </p14:xfrm>
          </p:contentPart>
        </mc:Choice>
        <mc:Fallback xmlns="">
          <p:pic>
            <p:nvPicPr>
              <p:cNvPr id="145" name="Ink 14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60628" y="4134793"/>
                <a:ext cx="338400" cy="65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1" name="Ink 150"/>
              <p14:cNvContentPartPr/>
              <p14:nvPr/>
            </p14:nvContentPartPr>
            <p14:xfrm>
              <a:off x="1726068" y="3991873"/>
              <a:ext cx="164160" cy="8280"/>
            </p14:xfrm>
          </p:contentPart>
        </mc:Choice>
        <mc:Fallback xmlns="">
          <p:pic>
            <p:nvPicPr>
              <p:cNvPr id="151" name="Ink 15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709868" y="3975673"/>
                <a:ext cx="1965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8" name="Ink 157"/>
              <p14:cNvContentPartPr/>
              <p14:nvPr/>
            </p14:nvContentPartPr>
            <p14:xfrm>
              <a:off x="1476948" y="2269993"/>
              <a:ext cx="114120" cy="1102680"/>
            </p14:xfrm>
          </p:contentPart>
        </mc:Choice>
        <mc:Fallback xmlns="">
          <p:pic>
            <p:nvPicPr>
              <p:cNvPr id="158" name="Ink 15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60748" y="2253793"/>
                <a:ext cx="146520" cy="11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9" name="Ink 158"/>
              <p14:cNvContentPartPr/>
              <p14:nvPr/>
            </p14:nvContentPartPr>
            <p14:xfrm>
              <a:off x="5459628" y="4716553"/>
              <a:ext cx="2853720" cy="225720"/>
            </p14:xfrm>
          </p:contentPart>
        </mc:Choice>
        <mc:Fallback xmlns="">
          <p:pic>
            <p:nvPicPr>
              <p:cNvPr id="159" name="Ink 15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443428" y="4700713"/>
                <a:ext cx="288612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1" name="Ink 160"/>
              <p14:cNvContentPartPr/>
              <p14:nvPr/>
            </p14:nvContentPartPr>
            <p14:xfrm>
              <a:off x="1589268" y="5328913"/>
              <a:ext cx="2024640" cy="185040"/>
            </p14:xfrm>
          </p:contentPart>
        </mc:Choice>
        <mc:Fallback xmlns="">
          <p:pic>
            <p:nvPicPr>
              <p:cNvPr id="161" name="Ink 16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573068" y="5312713"/>
                <a:ext cx="20570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4" name="Ink 173"/>
              <p14:cNvContentPartPr/>
              <p14:nvPr/>
            </p14:nvContentPartPr>
            <p14:xfrm>
              <a:off x="1488828" y="2008273"/>
              <a:ext cx="5230800" cy="1979640"/>
            </p14:xfrm>
          </p:contentPart>
        </mc:Choice>
        <mc:Fallback xmlns="">
          <p:pic>
            <p:nvPicPr>
              <p:cNvPr id="174" name="Ink 17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472632" y="1992073"/>
                <a:ext cx="5263191" cy="201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5658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3" y="163513"/>
            <a:ext cx="7772400" cy="1106487"/>
          </a:xfrm>
        </p:spPr>
        <p:txBody>
          <a:bodyPr/>
          <a:lstStyle/>
          <a:p>
            <a:r>
              <a:rPr lang="en-US" dirty="0"/>
              <a:t>Problem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Let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 be two continuous random variables with joint density function: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where </a:t>
            </a:r>
            <a:r>
              <a:rPr lang="en-US" i="1" dirty="0"/>
              <a:t>c </a:t>
            </a:r>
            <a:r>
              <a:rPr lang="en-US" dirty="0"/>
              <a:t>is a constant.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Part A</a:t>
            </a:r>
            <a:r>
              <a:rPr lang="en-US" dirty="0"/>
              <a:t>: What is the value of </a:t>
            </a:r>
            <a:r>
              <a:rPr lang="en-US" i="1" dirty="0"/>
              <a:t>c</a:t>
            </a:r>
            <a:r>
              <a:rPr lang="en-US" dirty="0"/>
              <a:t>? </a:t>
            </a:r>
          </a:p>
          <a:p>
            <a:pPr marL="0" indent="0">
              <a:buNone/>
            </a:pPr>
            <a:endParaRPr lang="en-US" sz="1100" b="1" dirty="0"/>
          </a:p>
          <a:p>
            <a:pPr marL="0" indent="0">
              <a:buNone/>
            </a:pPr>
            <a:r>
              <a:rPr lang="en-US" b="1" dirty="0"/>
              <a:t>Part B</a:t>
            </a:r>
            <a:r>
              <a:rPr lang="en-US" dirty="0"/>
              <a:t>: Find the marginal </a:t>
            </a:r>
            <a:r>
              <a:rPr lang="en-US" dirty="0" err="1"/>
              <a:t>pdfs</a:t>
            </a:r>
            <a:r>
              <a:rPr lang="en-US" dirty="0"/>
              <a:t> of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b="1" dirty="0"/>
              <a:t>Part C</a:t>
            </a:r>
            <a:r>
              <a:rPr lang="en-US" dirty="0"/>
              <a:t>: Are </a:t>
            </a:r>
            <a:r>
              <a:rPr lang="en-US" i="1" dirty="0"/>
              <a:t>X </a:t>
            </a:r>
            <a:r>
              <a:rPr lang="en-US" dirty="0"/>
              <a:t>and </a:t>
            </a:r>
            <a:r>
              <a:rPr lang="en-US" i="1" dirty="0"/>
              <a:t>Y </a:t>
            </a:r>
            <a:r>
              <a:rPr lang="en-US" dirty="0"/>
              <a:t>independent? Why?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b="1" dirty="0"/>
              <a:t>Part D</a:t>
            </a:r>
            <a:r>
              <a:rPr lang="en-US" dirty="0"/>
              <a:t>: Find </a:t>
            </a:r>
            <a:r>
              <a:rPr lang="en-US" i="1" dirty="0"/>
              <a:t>P</a:t>
            </a:r>
            <a:r>
              <a:rPr lang="en-US" dirty="0"/>
              <a:t>{</a:t>
            </a:r>
            <a:r>
              <a:rPr lang="en-US" i="1" dirty="0"/>
              <a:t>X </a:t>
            </a:r>
            <a:r>
              <a:rPr lang="en-US" dirty="0"/>
              <a:t>+ </a:t>
            </a:r>
            <a:r>
              <a:rPr lang="en-US" i="1" dirty="0"/>
              <a:t>Y </a:t>
            </a:r>
            <a:r>
              <a:rPr lang="en-US" dirty="0"/>
              <a:t>&lt; 3}. Show your work on choosing the limits of integrals by marking the region of integral.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899" y="2273300"/>
            <a:ext cx="7761249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865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3" y="163513"/>
            <a:ext cx="7772400" cy="1106487"/>
          </a:xfrm>
        </p:spPr>
        <p:txBody>
          <a:bodyPr/>
          <a:lstStyle/>
          <a:p>
            <a:r>
              <a:rPr lang="en-US" dirty="0"/>
              <a:t>Problem 1 Solution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1309688"/>
            <a:ext cx="7772400" cy="46751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first define the region on which the joint distribution function f(</a:t>
            </a:r>
            <a:r>
              <a:rPr lang="en-US" dirty="0" err="1"/>
              <a:t>x,y</a:t>
            </a:r>
            <a:r>
              <a:rPr lang="en-US" dirty="0"/>
              <a:t>) is defined: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363" y="2070100"/>
            <a:ext cx="10169912" cy="96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100" y="3379236"/>
            <a:ext cx="3949700" cy="277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05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3" y="163513"/>
            <a:ext cx="7772400" cy="1106487"/>
          </a:xfrm>
        </p:spPr>
        <p:txBody>
          <a:bodyPr/>
          <a:lstStyle/>
          <a:p>
            <a:r>
              <a:rPr lang="en-US" dirty="0"/>
              <a:t>Problem 1 Solution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9400"/>
            <a:ext cx="9144000" cy="448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10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Project Presentation Format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63994" y="1229844"/>
            <a:ext cx="7949919" cy="5075982"/>
          </a:xfrm>
        </p:spPr>
        <p:txBody>
          <a:bodyPr/>
          <a:lstStyle/>
          <a:p>
            <a:pPr marL="0" lvl="1" indent="0">
              <a:buNone/>
            </a:pPr>
            <a:r>
              <a:rPr lang="en-US" sz="1400" b="1" dirty="0"/>
              <a:t>Presentation ~ 10 Slides Max:</a:t>
            </a:r>
          </a:p>
          <a:p>
            <a:pPr marL="461963" lvl="3" indent="-231775"/>
            <a:r>
              <a:rPr lang="en-US" sz="1200" b="1" dirty="0" smtClean="0"/>
              <a:t>1-2 </a:t>
            </a:r>
            <a:r>
              <a:rPr lang="en-US" sz="1200" b="1" dirty="0"/>
              <a:t>Slides: Project Summary </a:t>
            </a:r>
          </a:p>
          <a:p>
            <a:pPr marL="804863" lvl="4" indent="-231775"/>
            <a:r>
              <a:rPr lang="en-US" sz="1200" dirty="0"/>
              <a:t>Patients and features selected and justify you choice. </a:t>
            </a:r>
          </a:p>
          <a:p>
            <a:pPr marL="804863" lvl="4" indent="-231775"/>
            <a:r>
              <a:rPr lang="en-US" sz="1200" dirty="0"/>
              <a:t>Why do you think your selected features would perform best on the complete patient set</a:t>
            </a:r>
          </a:p>
          <a:p>
            <a:pPr marL="804863" lvl="4" indent="-231775"/>
            <a:r>
              <a:rPr lang="en-US" sz="1200" dirty="0"/>
              <a:t>What concepts from class used for analysis, any additional concepts?</a:t>
            </a:r>
          </a:p>
          <a:p>
            <a:pPr marL="804863" lvl="4" indent="-231775"/>
            <a:r>
              <a:rPr lang="en-US" sz="1200" dirty="0"/>
              <a:t>Division of tasks</a:t>
            </a:r>
          </a:p>
          <a:p>
            <a:pPr marL="461963" lvl="3" indent="-231775"/>
            <a:r>
              <a:rPr lang="en-US" sz="1200" b="1" dirty="0" smtClean="0"/>
              <a:t>3-6 </a:t>
            </a:r>
            <a:r>
              <a:rPr lang="en-US" sz="1200" b="1" dirty="0"/>
              <a:t>Slides: Analysis Results</a:t>
            </a:r>
          </a:p>
          <a:p>
            <a:pPr marL="804863" lvl="4" indent="-231775"/>
            <a:r>
              <a:rPr lang="en-US" sz="1200" dirty="0"/>
              <a:t>Provide evidence for the techniques you used.</a:t>
            </a:r>
          </a:p>
          <a:p>
            <a:pPr marL="804863" lvl="4" indent="-231775"/>
            <a:r>
              <a:rPr lang="en-US" sz="1200" dirty="0"/>
              <a:t>For example show the results of your analysis for selection of features in the form of tables/graphs presenting the ML and MAP errors, correlations, etc.</a:t>
            </a:r>
          </a:p>
          <a:p>
            <a:pPr marL="804863" lvl="4" indent="-231775"/>
            <a:r>
              <a:rPr lang="en-US" sz="1200" dirty="0"/>
              <a:t>Did you change your features selected in Task 2 after doing Task 3? Provide insights and justification for your selection</a:t>
            </a:r>
            <a:r>
              <a:rPr lang="en-US" sz="1200" dirty="0" smtClean="0"/>
              <a:t>. How are the results in Task 3.3 different from results in Task 2?</a:t>
            </a:r>
          </a:p>
          <a:p>
            <a:pPr marL="804863" lvl="4" indent="-231775"/>
            <a:r>
              <a:rPr lang="en-US" sz="1200" dirty="0">
                <a:solidFill>
                  <a:srgbClr val="000000"/>
                </a:solidFill>
              </a:rPr>
              <a:t>Present the performance for the ML and MAP rule for all 9 patients</a:t>
            </a:r>
            <a:r>
              <a:rPr lang="en-US" sz="1200" dirty="0" smtClean="0">
                <a:solidFill>
                  <a:srgbClr val="000000"/>
                </a:solidFill>
              </a:rPr>
              <a:t>.</a:t>
            </a:r>
            <a:endParaRPr lang="en-US" sz="1200" dirty="0">
              <a:solidFill>
                <a:srgbClr val="FF0000"/>
              </a:solidFill>
            </a:endParaRPr>
          </a:p>
          <a:p>
            <a:pPr marL="461963" lvl="3" indent="-231775"/>
            <a:r>
              <a:rPr lang="en-US" sz="1200" b="1" dirty="0"/>
              <a:t>1-2 Slides: Conclusions and key insights</a:t>
            </a:r>
          </a:p>
          <a:p>
            <a:pPr marL="804863" lvl="4" indent="-231775"/>
            <a:r>
              <a:rPr lang="en-US" sz="1200" dirty="0"/>
              <a:t>Example insights: Compare the results generated by ML and MAP rules.  </a:t>
            </a:r>
          </a:p>
          <a:p>
            <a:pPr marL="804863" lvl="4" indent="-231775"/>
            <a:r>
              <a:rPr lang="en-US" sz="1200" dirty="0"/>
              <a:t>How were the projects useful in understanding the concepts learned in the class in practice? What suggestions do you have for improvement?</a:t>
            </a:r>
            <a:endParaRPr lang="en-US" sz="900" b="1" dirty="0"/>
          </a:p>
          <a:p>
            <a:pPr marL="285750" lvl="1"/>
            <a:r>
              <a:rPr lang="en-US" sz="1400" b="1" dirty="0">
                <a:solidFill>
                  <a:srgbClr val="000000"/>
                </a:solidFill>
              </a:rPr>
              <a:t>Notes:</a:t>
            </a:r>
          </a:p>
          <a:p>
            <a:pPr marL="628650" lvl="2"/>
            <a:r>
              <a:rPr lang="en-US" sz="1400" b="1" dirty="0">
                <a:solidFill>
                  <a:srgbClr val="000000"/>
                </a:solidFill>
              </a:rPr>
              <a:t>Send your presentation to TAs by Fri, May 5, 5pm. </a:t>
            </a:r>
          </a:p>
          <a:p>
            <a:pPr marL="628650" lvl="2"/>
            <a:r>
              <a:rPr lang="en-US" sz="1400" b="1" dirty="0">
                <a:solidFill>
                  <a:srgbClr val="000000"/>
                </a:solidFill>
              </a:rPr>
              <a:t>Have your </a:t>
            </a:r>
            <a:r>
              <a:rPr lang="en-US" sz="1400" b="1" dirty="0" err="1">
                <a:solidFill>
                  <a:srgbClr val="000000"/>
                </a:solidFill>
              </a:rPr>
              <a:t>matlab</a:t>
            </a:r>
            <a:r>
              <a:rPr lang="en-US" sz="1400" b="1" dirty="0">
                <a:solidFill>
                  <a:srgbClr val="000000"/>
                </a:solidFill>
              </a:rPr>
              <a:t>/Python code ready to run (check it before your presentation!)</a:t>
            </a:r>
          </a:p>
          <a:p>
            <a:pPr marL="971550" lvl="3"/>
            <a:r>
              <a:rPr lang="en-US" sz="1200" dirty="0">
                <a:solidFill>
                  <a:srgbClr val="000000"/>
                </a:solidFill>
              </a:rPr>
              <a:t>Groups should run their </a:t>
            </a:r>
            <a:r>
              <a:rPr lang="en-US" sz="1200" dirty="0" err="1">
                <a:solidFill>
                  <a:srgbClr val="000000"/>
                </a:solidFill>
              </a:rPr>
              <a:t>Matlab</a:t>
            </a:r>
            <a:r>
              <a:rPr lang="en-US" sz="1200" dirty="0">
                <a:solidFill>
                  <a:srgbClr val="000000"/>
                </a:solidFill>
              </a:rPr>
              <a:t>/Python code for Task 3</a:t>
            </a:r>
          </a:p>
          <a:p>
            <a:pPr marL="971550" lvl="3"/>
            <a:r>
              <a:rPr lang="en-US" sz="1200" dirty="0">
                <a:solidFill>
                  <a:srgbClr val="000000"/>
                </a:solidFill>
              </a:rPr>
              <a:t>Present the performance for the ML and MAP rule for all 9 patients.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374212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3" y="163513"/>
            <a:ext cx="7772400" cy="1106487"/>
          </a:xfrm>
        </p:spPr>
        <p:txBody>
          <a:bodyPr/>
          <a:lstStyle/>
          <a:p>
            <a:r>
              <a:rPr lang="en-US" dirty="0"/>
              <a:t>Problem 1 Solution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4436"/>
          <a:stretch/>
        </p:blipFill>
        <p:spPr>
          <a:xfrm>
            <a:off x="317499" y="1295401"/>
            <a:ext cx="9181483" cy="96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6381"/>
          <a:stretch/>
        </p:blipFill>
        <p:spPr>
          <a:xfrm>
            <a:off x="443372" y="2298700"/>
            <a:ext cx="8027528" cy="39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241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joint density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 is given by:</a:t>
            </a:r>
          </a:p>
          <a:p>
            <a:endParaRPr lang="en-US" dirty="0"/>
          </a:p>
          <a:p>
            <a:endParaRPr lang="en-US" dirty="0"/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Find the region on which f(x, y) is defined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Find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Find the density function </a:t>
            </a:r>
            <a:r>
              <a:rPr lang="en-US"/>
              <a:t>of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X.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Find the density function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Find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E[X]</a:t>
            </a:r>
            <a:r>
              <a:rPr lang="en-US" i="1" dirty="0">
                <a:latin typeface="Tunga" panose="020B0502040204020203" pitchFamily="34" charset="0"/>
                <a:cs typeface="Tunga" panose="020B0502040204020203" pitchFamily="34" charset="0"/>
              </a:rPr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Find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E[Y].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Find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P(X+Y&lt;3),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&gt; 0.</a:t>
            </a:r>
          </a:p>
          <a:p>
            <a:pPr marL="457200" indent="-457200">
              <a:buFont typeface="+mj-lt"/>
              <a:buAutoNum type="alphaLcParenR"/>
            </a:pPr>
            <a:endParaRPr lang="en-US" i="1" dirty="0">
              <a:latin typeface="Tunga" panose="020B0502040204020203" pitchFamily="34" charset="0"/>
              <a:cs typeface="Tunga" panose="020B0502040204020203" pitchFamily="34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i="1" dirty="0">
              <a:latin typeface="Tunga" panose="020B0502040204020203" pitchFamily="34" charset="0"/>
              <a:cs typeface="Tunga" panose="020B0502040204020203" pitchFamily="34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i="1" dirty="0">
              <a:latin typeface="Tunga" panose="020B0502040204020203" pitchFamily="34" charset="0"/>
              <a:cs typeface="Tunga" panose="020B0502040204020203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263650" y="2082800"/>
          <a:ext cx="514508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3" imgW="2692400" imgH="228600" progId="Equation.3">
                  <p:embed/>
                </p:oleObj>
              </mc:Choice>
              <mc:Fallback>
                <p:oleObj name="Equation" r:id="rId3" imgW="2692400" imgH="2286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2082800"/>
                        <a:ext cx="5145088" cy="4365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440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1 -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36261"/>
            <a:ext cx="7772400" cy="4675187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     </a:t>
            </a:r>
          </a:p>
          <a:p>
            <a:pPr marL="0" indent="0">
              <a:buNone/>
            </a:pPr>
            <a:r>
              <a:rPr lang="en-US" dirty="0"/>
              <a:t>             </a:t>
            </a:r>
          </a:p>
          <a:p>
            <a:pPr marL="0" indent="0">
              <a:buNone/>
            </a:pPr>
            <a:r>
              <a:rPr lang="en-US" dirty="0"/>
              <a:t> 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987550" y="1854200"/>
          <a:ext cx="514508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Equation" r:id="rId3" imgW="2692400" imgH="228600" progId="Equation.3">
                  <p:embed/>
                </p:oleObj>
              </mc:Choice>
              <mc:Fallback>
                <p:oleObj name="Equation" r:id="rId3" imgW="2692400" imgH="2286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0" y="1854200"/>
                        <a:ext cx="5145088" cy="4365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800" y="2821072"/>
            <a:ext cx="5765800" cy="258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341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2 -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36261"/>
            <a:ext cx="7772400" cy="4675187"/>
          </a:xfrm>
        </p:spPr>
        <p:txBody>
          <a:bodyPr/>
          <a:lstStyle/>
          <a:p>
            <a:r>
              <a:rPr lang="en-US" dirty="0"/>
              <a:t>In this solution, we will make use of the identity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</a:t>
            </a:r>
          </a:p>
          <a:p>
            <a:pPr marL="0" indent="0">
              <a:buNone/>
            </a:pPr>
            <a:r>
              <a:rPr lang="en-US" dirty="0"/>
              <a:t>      Which follows because                            , is the density function </a:t>
            </a:r>
            <a:br>
              <a:rPr lang="en-US" dirty="0"/>
            </a:br>
            <a:r>
              <a:rPr lang="en-US" dirty="0"/>
              <a:t>     of a gamma random variable with parameters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n+1</a:t>
            </a:r>
            <a:r>
              <a:rPr lang="en-US" dirty="0"/>
              <a:t> and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dirty="0"/>
              <a:t> and </a:t>
            </a:r>
            <a:br>
              <a:rPr lang="en-US" dirty="0"/>
            </a:br>
            <a:r>
              <a:rPr lang="en-US" dirty="0"/>
              <a:t>     must thus integrate to 1.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+mj-lt"/>
              <a:buAutoNum type="alphaLcParenR" startAt="2"/>
            </a:pPr>
            <a:r>
              <a:rPr lang="en-US" dirty="0">
                <a:cs typeface="Times New Roman" panose="02020603050405020304" pitchFamily="18" charset="0"/>
              </a:rPr>
              <a:t>  </a:t>
            </a: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       </a:t>
            </a:r>
          </a:p>
          <a:p>
            <a:pPr marL="0" indent="0">
              <a:buNone/>
            </a:pPr>
            <a:r>
              <a:rPr lang="en-US" dirty="0"/>
              <a:t>        hence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/>
              <a:t>=1/4</a:t>
            </a: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819230" y="2386383"/>
          <a:ext cx="1928813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Equation" r:id="rId3" imgW="952200" imgH="228600" progId="Equation.3">
                  <p:embed/>
                </p:oleObj>
              </mc:Choice>
              <mc:Fallback>
                <p:oleObj name="Equation" r:id="rId3" imgW="952200" imgH="2286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9230" y="2386383"/>
                        <a:ext cx="1928813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226524" y="1668827"/>
          <a:ext cx="19526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Equation" r:id="rId5" imgW="965160" imgH="330120" progId="Equation.3">
                  <p:embed/>
                </p:oleObj>
              </mc:Choice>
              <mc:Fallback>
                <p:oleObj name="Equation" r:id="rId5" imgW="965160" imgH="33012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6524" y="1668827"/>
                        <a:ext cx="195262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1161349" y="3633545"/>
          <a:ext cx="3260725" cy="138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Equation" r:id="rId7" imgW="1612800" imgH="685800" progId="Equation.3">
                  <p:embed/>
                </p:oleObj>
              </mc:Choice>
              <mc:Fallback>
                <p:oleObj name="Equation" r:id="rId7" imgW="1612800" imgH="68580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1349" y="3633545"/>
                        <a:ext cx="3260725" cy="138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6000" y="4354764"/>
            <a:ext cx="3632199" cy="168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13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 – Solution,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36261"/>
            <a:ext cx="7772400" cy="4675187"/>
          </a:xfrm>
        </p:spPr>
        <p:txBody>
          <a:bodyPr/>
          <a:lstStyle/>
          <a:p>
            <a:pPr marL="457200" indent="-457200">
              <a:buFont typeface="+mj-lt"/>
              <a:buAutoNum type="alphaLcParenR" startAt="3"/>
            </a:pPr>
            <a:r>
              <a:rPr lang="en-US" dirty="0">
                <a:cs typeface="Times New Roman" panose="02020603050405020304" pitchFamily="18" charset="0"/>
              </a:rPr>
              <a:t>Since the joint density is nonzero only when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y&gt;x</a:t>
            </a:r>
            <a:r>
              <a:rPr lang="en-US" dirty="0">
                <a:cs typeface="Times New Roman" panose="02020603050405020304" pitchFamily="18" charset="0"/>
              </a:rPr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y&gt;-x</a:t>
            </a:r>
            <a:r>
              <a:rPr lang="en-US" dirty="0">
                <a:cs typeface="Times New Roman" panose="02020603050405020304" pitchFamily="18" charset="0"/>
              </a:rPr>
              <a:t>, we have, for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cs typeface="Times New Roman" panose="02020603050405020304" pitchFamily="18" charset="0"/>
              </a:rPr>
              <a:t>&gt;0,</a:t>
            </a: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       </a:t>
            </a: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>
                <a:cs typeface="Times New Roman" panose="02020603050405020304" pitchFamily="18" charset="0"/>
              </a:rPr>
              <a:t>for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cs typeface="Times New Roman" panose="02020603050405020304" pitchFamily="18" charset="0"/>
              </a:rPr>
              <a:t>&lt;0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855434" y="4100442"/>
          <a:ext cx="3903248" cy="2034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Equation" r:id="rId3" imgW="1993680" imgH="1041120" progId="Equation.3">
                  <p:embed/>
                </p:oleObj>
              </mc:Choice>
              <mc:Fallback>
                <p:oleObj name="Equation" r:id="rId3" imgW="1993680" imgH="104112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434" y="4100442"/>
                        <a:ext cx="3903248" cy="20345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825788" y="1670420"/>
          <a:ext cx="2841366" cy="2173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Equation" r:id="rId5" imgW="1574640" imgH="1206360" progId="Equation.3">
                  <p:embed/>
                </p:oleObj>
              </mc:Choice>
              <mc:Fallback>
                <p:oleObj name="Equation" r:id="rId5" imgW="1574640" imgH="120636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88" y="1670420"/>
                        <a:ext cx="2841366" cy="21731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62700" y="2247900"/>
            <a:ext cx="124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u = y - x</a:t>
            </a:r>
          </a:p>
        </p:txBody>
      </p:sp>
      <p:sp>
        <p:nvSpPr>
          <p:cNvPr id="12" name="Curved Left Arrow 11"/>
          <p:cNvSpPr/>
          <p:nvPr/>
        </p:nvSpPr>
        <p:spPr bwMode="auto">
          <a:xfrm>
            <a:off x="5664200" y="2108200"/>
            <a:ext cx="855980" cy="817880"/>
          </a:xfrm>
          <a:prstGeom prst="curvedLeftArrow">
            <a:avLst>
              <a:gd name="adj1" fmla="val 0"/>
              <a:gd name="adj2" fmla="val 50000"/>
              <a:gd name="adj3" fmla="val 13889"/>
            </a:avLst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677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 – Solution,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6891"/>
            <a:ext cx="7772400" cy="4675187"/>
          </a:xfrm>
        </p:spPr>
        <p:txBody>
          <a:bodyPr/>
          <a:lstStyle/>
          <a:p>
            <a:pPr marL="457200" indent="-457200">
              <a:buFont typeface="+mj-lt"/>
              <a:buAutoNum type="alphaLcParenR" startAt="4"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457200" indent="-457200">
              <a:buFont typeface="+mj-lt"/>
              <a:buAutoNum type="alphaLcParenR" startAt="4"/>
            </a:pPr>
            <a:endParaRPr lang="en-US" dirty="0"/>
          </a:p>
          <a:p>
            <a:pPr marL="457200" indent="-457200">
              <a:buFont typeface="+mj-lt"/>
              <a:buAutoNum type="alphaLcParenR" startAt="4"/>
            </a:pPr>
            <a:r>
              <a:rPr lang="en-US" dirty="0"/>
              <a:t>  </a:t>
            </a:r>
          </a:p>
          <a:p>
            <a:pPr marL="457200" indent="-457200">
              <a:buFont typeface="+mj-lt"/>
              <a:buAutoNum type="alphaLcParenR" startAt="4"/>
            </a:pPr>
            <a:endParaRPr lang="en-US" dirty="0"/>
          </a:p>
          <a:p>
            <a:pPr marL="457200" indent="-457200">
              <a:buFont typeface="+mj-lt"/>
              <a:buAutoNum type="alphaLcParenR" startAt="4"/>
            </a:pPr>
            <a:endParaRPr lang="en-US" dirty="0"/>
          </a:p>
          <a:p>
            <a:pPr marL="457200" indent="-457200">
              <a:buFont typeface="+mj-lt"/>
              <a:buAutoNum type="alphaLcParenR" startAt="4"/>
            </a:pPr>
            <a:endParaRPr lang="en-US" dirty="0"/>
          </a:p>
          <a:p>
            <a:pPr marL="457200" indent="-457200">
              <a:buFont typeface="+mj-lt"/>
              <a:buAutoNum type="alphaLcParenR" startAt="4"/>
            </a:pPr>
            <a:endParaRPr lang="en-US" dirty="0"/>
          </a:p>
          <a:p>
            <a:pPr marL="457200" indent="-457200">
              <a:buFont typeface="+mj-lt"/>
              <a:buAutoNum type="alphaLcParenR" startAt="4"/>
            </a:pPr>
            <a:endParaRPr lang="en-US" dirty="0"/>
          </a:p>
          <a:p>
            <a:pPr marL="457200" indent="-457200">
              <a:buFont typeface="+mj-lt"/>
              <a:buAutoNum type="alphaLcParenR" startAt="4"/>
            </a:pPr>
            <a:endParaRPr lang="en-US" dirty="0"/>
          </a:p>
          <a:p>
            <a:pPr marL="457200" indent="-457200">
              <a:buFont typeface="+mj-lt"/>
              <a:buAutoNum type="alphaLcParenR" startAt="4"/>
            </a:pPr>
            <a:r>
              <a:rPr lang="en-US" dirty="0"/>
              <a:t>  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117519" y="1137891"/>
          <a:ext cx="4276725" cy="12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Equation" r:id="rId3" imgW="2184120" imgH="634680" progId="Equation.3">
                  <p:embed/>
                </p:oleObj>
              </mc:Choice>
              <mc:Fallback>
                <p:oleObj name="Equation" r:id="rId3" imgW="2184120" imgH="63468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519" y="1137891"/>
                        <a:ext cx="4276725" cy="1239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054100" y="2243487"/>
          <a:ext cx="5370513" cy="235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Equation" r:id="rId5" imgW="2743200" imgH="1206360" progId="Equation.3">
                  <p:embed/>
                </p:oleObj>
              </mc:Choice>
              <mc:Fallback>
                <p:oleObj name="Equation" r:id="rId5" imgW="2743200" imgH="120636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2243487"/>
                        <a:ext cx="5370513" cy="235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218609" y="4827403"/>
          <a:ext cx="2859088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Equation" r:id="rId7" imgW="1460160" imgH="393480" progId="Equation.3">
                  <p:embed/>
                </p:oleObj>
              </mc:Choice>
              <mc:Fallback>
                <p:oleObj name="Equation" r:id="rId7" imgW="1460160" imgH="3934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8609" y="4827403"/>
                        <a:ext cx="2859088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6000" y="4354764"/>
            <a:ext cx="3632199" cy="16896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49500" y="1917700"/>
            <a:ext cx="124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X &gt; 0</a:t>
            </a:r>
          </a:p>
        </p:txBody>
      </p:sp>
      <p:sp>
        <p:nvSpPr>
          <p:cNvPr id="10" name="Right Brace 9"/>
          <p:cNvSpPr/>
          <p:nvPr/>
        </p:nvSpPr>
        <p:spPr bwMode="auto">
          <a:xfrm rot="5400000" flipH="1">
            <a:off x="2819400" y="1816100"/>
            <a:ext cx="266700" cy="1059180"/>
          </a:xfrm>
          <a:prstGeom prst="rightBrac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330700" y="1892300"/>
            <a:ext cx="124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X &lt; 0</a:t>
            </a:r>
          </a:p>
        </p:txBody>
      </p:sp>
      <p:sp>
        <p:nvSpPr>
          <p:cNvPr id="12" name="Right Brace 11"/>
          <p:cNvSpPr/>
          <p:nvPr/>
        </p:nvSpPr>
        <p:spPr bwMode="auto">
          <a:xfrm rot="5400000" flipH="1">
            <a:off x="4822951" y="1089151"/>
            <a:ext cx="264161" cy="2485136"/>
          </a:xfrm>
          <a:prstGeom prst="rightBrac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790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0"/>
          <a:stretch/>
        </p:blipFill>
        <p:spPr bwMode="auto">
          <a:xfrm>
            <a:off x="1489889" y="2436731"/>
            <a:ext cx="5789456" cy="382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 – Solution,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6891"/>
            <a:ext cx="7772400" cy="4675187"/>
          </a:xfrm>
        </p:spPr>
        <p:txBody>
          <a:bodyPr/>
          <a:lstStyle/>
          <a:p>
            <a:pPr marL="457200" indent="-457200">
              <a:buFont typeface="+mj-lt"/>
              <a:buAutoNum type="alphaLcPeriod" startAt="7"/>
            </a:pPr>
            <a:r>
              <a:rPr lang="en-US" dirty="0"/>
              <a:t>To find                      , we first draw the line </a:t>
            </a:r>
            <a:r>
              <a:rPr lang="en-US" i="1" dirty="0"/>
              <a:t>X + Y = 3. </a:t>
            </a:r>
          </a:p>
          <a:p>
            <a:pPr marL="450850" indent="0">
              <a:buNone/>
            </a:pPr>
            <a:r>
              <a:rPr lang="en-US" dirty="0">
                <a:solidFill>
                  <a:srgbClr val="FF0000"/>
                </a:solidFill>
              </a:rPr>
              <a:t>For X &gt; 0 :</a:t>
            </a:r>
            <a:r>
              <a:rPr lang="en-US" dirty="0"/>
              <a:t>The region of integral is the triangle highlighted below, which is the intersection of regions                                    and              :</a:t>
            </a:r>
            <a:endParaRPr lang="en-US" i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992489" y="1354138"/>
          <a:ext cx="15668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Equation" r:id="rId4" imgW="800100" imgH="203200" progId="Equation.3">
                  <p:embed/>
                </p:oleObj>
              </mc:Choice>
              <mc:Fallback>
                <p:oleObj name="Equation" r:id="rId4" imgW="800100" imgH="2032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489" y="1354138"/>
                        <a:ext cx="15668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6089650" y="2078038"/>
          <a:ext cx="1989138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Equation" r:id="rId6" imgW="1181100" imgH="190500" progId="Equation.3">
                  <p:embed/>
                </p:oleObj>
              </mc:Choice>
              <mc:Fallback>
                <p:oleObj name="Equation" r:id="rId6" imgW="1181100" imgH="1905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89650" y="2078038"/>
                        <a:ext cx="1989138" cy="322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696507" y="2393422"/>
          <a:ext cx="935204" cy="259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Equation" r:id="rId8" imgW="596900" imgH="165100" progId="Equation.3">
                  <p:embed/>
                </p:oleObj>
              </mc:Choice>
              <mc:Fallback>
                <p:oleObj name="Equation" r:id="rId8" imgW="596900" imgH="1651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96507" y="2393422"/>
                        <a:ext cx="935204" cy="2594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Isosceles Triangle 9"/>
          <p:cNvSpPr/>
          <p:nvPr/>
        </p:nvSpPr>
        <p:spPr bwMode="auto">
          <a:xfrm rot="5400000">
            <a:off x="4254499" y="4233334"/>
            <a:ext cx="1065389" cy="698500"/>
          </a:xfrm>
          <a:prstGeom prst="triangle">
            <a:avLst/>
          </a:prstGeom>
          <a:pattFill prst="wdUpDiag">
            <a:fgClr>
              <a:schemeClr val="tx1"/>
            </a:fgClr>
            <a:bgClr>
              <a:prstClr val="white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9765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 – Solution,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6891"/>
            <a:ext cx="7772400" cy="4675187"/>
          </a:xfrm>
        </p:spPr>
        <p:txBody>
          <a:bodyPr/>
          <a:lstStyle/>
          <a:p>
            <a:pPr marL="457200" indent="-457200">
              <a:buFont typeface="+mj-lt"/>
              <a:buAutoNum type="alphaLcPeriod" startAt="7"/>
            </a:pPr>
            <a:r>
              <a:rPr lang="en-US" dirty="0"/>
              <a:t>So </a:t>
            </a:r>
            <a:r>
              <a:rPr lang="en-US" dirty="0">
                <a:solidFill>
                  <a:srgbClr val="FF0000"/>
                </a:solidFill>
              </a:rPr>
              <a:t>for X &gt; 0:</a:t>
            </a:r>
            <a:r>
              <a:rPr lang="en-US" dirty="0"/>
              <a:t>  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010462" y="2027939"/>
          <a:ext cx="16414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Equation" r:id="rId3" imgW="838080" imgH="203040" progId="Equation.3">
                  <p:embed/>
                </p:oleObj>
              </mc:Choice>
              <mc:Fallback>
                <p:oleObj name="Equation" r:id="rId3" imgW="838080" imgH="20304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0462" y="2027939"/>
                        <a:ext cx="16414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617435" y="1911527"/>
          <a:ext cx="4600575" cy="297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Equation" r:id="rId5" imgW="2349500" imgH="1524000" progId="Equation.3">
                  <p:embed/>
                </p:oleObj>
              </mc:Choice>
              <mc:Fallback>
                <p:oleObj name="Equation" r:id="rId5" imgW="2349500" imgH="15240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7435" y="1911527"/>
                        <a:ext cx="4600575" cy="297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10827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0"/>
          <a:stretch/>
        </p:blipFill>
        <p:spPr bwMode="auto">
          <a:xfrm>
            <a:off x="1489889" y="2436731"/>
            <a:ext cx="5789456" cy="382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 – Solution,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6891"/>
            <a:ext cx="7772400" cy="4675187"/>
          </a:xfrm>
        </p:spPr>
        <p:txBody>
          <a:bodyPr/>
          <a:lstStyle/>
          <a:p>
            <a:pPr marL="457200" indent="-457200">
              <a:buFont typeface="+mj-lt"/>
              <a:buAutoNum type="alphaLcPeriod" startAt="7"/>
            </a:pPr>
            <a:r>
              <a:rPr lang="en-US" i="1" dirty="0"/>
              <a:t> </a:t>
            </a:r>
            <a:r>
              <a:rPr lang="en-US" dirty="0"/>
              <a:t>Note that </a:t>
            </a:r>
            <a:r>
              <a:rPr lang="en-US" dirty="0">
                <a:solidFill>
                  <a:srgbClr val="FF0000"/>
                </a:solidFill>
              </a:rPr>
              <a:t>for X &lt; 0 :  </a:t>
            </a:r>
            <a:r>
              <a:rPr lang="en-US" dirty="0"/>
              <a:t>The region of integral would be the intersection of regions                                and            . </a:t>
            </a:r>
            <a:br>
              <a:rPr lang="en-US" dirty="0"/>
            </a:br>
            <a:r>
              <a:rPr lang="en-US" dirty="0"/>
              <a:t>Calculate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P(X+Y&lt;3),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&lt; 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homework.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i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760964" y="1740077"/>
          <a:ext cx="2138363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Equation" r:id="rId4" imgW="1270000" imgH="190500" progId="Equation.3">
                  <p:embed/>
                </p:oleObj>
              </mc:Choice>
              <mc:Fallback>
                <p:oleObj name="Equation" r:id="rId4" imgW="1270000" imgH="1905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60964" y="1740077"/>
                        <a:ext cx="2138363" cy="322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6388450" y="1745722"/>
          <a:ext cx="935204" cy="259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Equation" r:id="rId6" imgW="596900" imgH="165100" progId="Equation.3">
                  <p:embed/>
                </p:oleObj>
              </mc:Choice>
              <mc:Fallback>
                <p:oleObj name="Equation" r:id="rId6" imgW="596900" imgH="1651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88450" y="1745722"/>
                        <a:ext cx="935204" cy="2594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iagonal Stripe 8"/>
          <p:cNvSpPr/>
          <p:nvPr/>
        </p:nvSpPr>
        <p:spPr bwMode="auto">
          <a:xfrm rot="5400000">
            <a:off x="2130776" y="2808112"/>
            <a:ext cx="2074333" cy="2497666"/>
          </a:xfrm>
          <a:prstGeom prst="diagStripe">
            <a:avLst>
              <a:gd name="adj" fmla="val 48630"/>
            </a:avLst>
          </a:prstGeom>
          <a:pattFill prst="wdUpDiag">
            <a:fgClr>
              <a:schemeClr val="tx1"/>
            </a:fgClr>
            <a:bgClr>
              <a:prstClr val="white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Isosceles Triangle 16"/>
          <p:cNvSpPr/>
          <p:nvPr/>
        </p:nvSpPr>
        <p:spPr bwMode="auto">
          <a:xfrm rot="5400000">
            <a:off x="4254499" y="4233334"/>
            <a:ext cx="1065389" cy="698500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8823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6891"/>
            <a:ext cx="7772400" cy="4675187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en-US" dirty="0"/>
              <a:t>At even time instants, a robot moves either +1cm or –1cm in the x-direction according to the outcome of a coin flip (heads: +1cm,  tails: –1cm);</a:t>
            </a:r>
          </a:p>
          <a:p>
            <a:pPr algn="just">
              <a:buFontTx/>
              <a:buChar char="-"/>
            </a:pPr>
            <a:r>
              <a:rPr lang="en-US" dirty="0"/>
              <a:t>At odd time instants, a robot moves similarly according to another coin flip in the y-direction. </a:t>
            </a:r>
          </a:p>
          <a:p>
            <a:pPr algn="just">
              <a:buFontTx/>
              <a:buChar char="-"/>
            </a:pPr>
            <a:r>
              <a:rPr lang="en-US" dirty="0"/>
              <a:t>Assuming that the robot begins at the origin, let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 be the coordinates of the location of the robot after 2n time instants. (Assume that the coins are not fair, and are flipped independently from each other. P(head) = </a:t>
            </a:r>
            <a:r>
              <a:rPr lang="en-US" i="1" dirty="0"/>
              <a:t>p </a:t>
            </a:r>
            <a:r>
              <a:rPr lang="en-US" dirty="0"/>
              <a:t>for both coins)</a:t>
            </a:r>
          </a:p>
          <a:p>
            <a:pPr algn="just">
              <a:buFontTx/>
              <a:buChar char="-"/>
            </a:pPr>
            <a:endParaRPr lang="en-US" sz="1100" dirty="0"/>
          </a:p>
          <a:p>
            <a:pPr marL="169863" indent="0">
              <a:buNone/>
            </a:pPr>
            <a:r>
              <a:rPr lang="en-US" dirty="0"/>
              <a:t>a) What are the values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 can take?</a:t>
            </a:r>
          </a:p>
          <a:p>
            <a:pPr marL="169863" indent="0">
              <a:buNone/>
            </a:pPr>
            <a:endParaRPr lang="en-US" sz="1100" dirty="0"/>
          </a:p>
          <a:p>
            <a:pPr marL="169863" indent="0">
              <a:buNone/>
            </a:pPr>
            <a:r>
              <a:rPr lang="en-US" dirty="0"/>
              <a:t>b) What is the marginal </a:t>
            </a:r>
            <a:r>
              <a:rPr lang="en-US" dirty="0" err="1"/>
              <a:t>pmf</a:t>
            </a:r>
            <a:r>
              <a:rPr lang="en-US" dirty="0"/>
              <a:t> of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?</a:t>
            </a:r>
          </a:p>
          <a:p>
            <a:pPr marL="169863" indent="0">
              <a:buNone/>
            </a:pPr>
            <a:endParaRPr lang="en-US" sz="1100" dirty="0"/>
          </a:p>
          <a:p>
            <a:pPr marL="169863" indent="0">
              <a:buNone/>
            </a:pPr>
            <a:r>
              <a:rPr lang="en-US" dirty="0"/>
              <a:t>c) What is the joint </a:t>
            </a:r>
            <a:r>
              <a:rPr lang="en-US" dirty="0" err="1"/>
              <a:t>pmf</a:t>
            </a:r>
            <a:r>
              <a:rPr lang="en-US" dirty="0"/>
              <a:t> P(X, Y)? What assumption did you have to make? Justify why the assumption is valid.</a:t>
            </a:r>
          </a:p>
          <a:p>
            <a:pPr marL="457200" indent="-457200"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4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Project Timeline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19824" y="1348288"/>
            <a:ext cx="7924198" cy="4970462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2000" b="1" dirty="0"/>
              <a:t>Final Project Presentation, </a:t>
            </a:r>
            <a:r>
              <a:rPr lang="en-US" sz="2000" b="1" dirty="0">
                <a:solidFill>
                  <a:srgbClr val="FF0000"/>
                </a:solidFill>
              </a:rPr>
              <a:t>Saturday, May. 6:</a:t>
            </a:r>
            <a:endParaRPr lang="en-US" sz="2000" b="1" dirty="0"/>
          </a:p>
          <a:p>
            <a:pPr marL="461963" lvl="2" indent="-231775"/>
            <a:r>
              <a:rPr lang="en-US" b="1" dirty="0"/>
              <a:t>Time: 1:00pm – 5:30 pm – Location:</a:t>
            </a:r>
          </a:p>
          <a:p>
            <a:pPr marL="461963" lvl="2" indent="-231775"/>
            <a:r>
              <a:rPr lang="en-US" b="1" dirty="0"/>
              <a:t>All the groups should sign up by Wednesday .</a:t>
            </a:r>
          </a:p>
          <a:p>
            <a:pPr marL="461963" lvl="2" indent="-231775"/>
            <a:r>
              <a:rPr lang="en-US" b="1" dirty="0"/>
              <a:t>Each group: 10 </a:t>
            </a:r>
            <a:r>
              <a:rPr lang="en-US" b="1" dirty="0" err="1"/>
              <a:t>mins</a:t>
            </a:r>
            <a:r>
              <a:rPr lang="en-US" b="1" dirty="0"/>
              <a:t> for presentation, 2 </a:t>
            </a:r>
            <a:r>
              <a:rPr lang="en-US" b="1" dirty="0" err="1"/>
              <a:t>mins</a:t>
            </a:r>
            <a:r>
              <a:rPr lang="en-US" b="1" dirty="0"/>
              <a:t> for questions </a:t>
            </a:r>
          </a:p>
          <a:p>
            <a:pPr marL="461963" lvl="2" indent="-231775"/>
            <a:r>
              <a:rPr lang="en-US" b="1" dirty="0"/>
              <a:t>Presentation ~ </a:t>
            </a:r>
            <a:r>
              <a:rPr lang="en-US" b="1" dirty="0" smtClean="0"/>
              <a:t>10 </a:t>
            </a:r>
            <a:r>
              <a:rPr lang="en-US" b="1" dirty="0"/>
              <a:t>slides:</a:t>
            </a:r>
          </a:p>
          <a:p>
            <a:pPr marL="804863" lvl="4" indent="-231775"/>
            <a:r>
              <a:rPr lang="en-US" b="1" dirty="0"/>
              <a:t>1 Slide: Project topic and summary</a:t>
            </a:r>
          </a:p>
          <a:p>
            <a:pPr marL="804863" lvl="4" indent="-231775"/>
            <a:r>
              <a:rPr lang="en-US" b="1" dirty="0"/>
              <a:t>1-2 Slides: Data collection technique and a sample of data</a:t>
            </a:r>
          </a:p>
          <a:p>
            <a:pPr marL="804863" lvl="4" indent="-231775"/>
            <a:r>
              <a:rPr lang="en-US" b="1" dirty="0"/>
              <a:t>2 Slides: Data analysis approach and concepts used from the class</a:t>
            </a:r>
          </a:p>
          <a:p>
            <a:pPr marL="804863" lvl="4" indent="-231775"/>
            <a:r>
              <a:rPr lang="en-US" b="1" dirty="0"/>
              <a:t>5 Slides: Results of analysis</a:t>
            </a:r>
          </a:p>
          <a:p>
            <a:pPr marL="1262063" lvl="5" indent="-231775"/>
            <a:r>
              <a:rPr lang="en-US" dirty="0"/>
              <a:t>Provide evidence that your data and results are consistent</a:t>
            </a:r>
          </a:p>
          <a:p>
            <a:pPr marL="804863" lvl="4" indent="-231775"/>
            <a:r>
              <a:rPr lang="en-US" b="1" dirty="0"/>
              <a:t>1-2 Slides: Summary, conclusions, key insights, suggestions</a:t>
            </a:r>
          </a:p>
          <a:p>
            <a:pPr marL="1262063" lvl="5" indent="-231775"/>
            <a:r>
              <a:rPr lang="en-US" dirty="0"/>
              <a:t>Your insights on the results are important.</a:t>
            </a:r>
          </a:p>
          <a:p>
            <a:pPr marL="1262063" lvl="5" indent="-231775"/>
            <a:r>
              <a:rPr lang="en-US" dirty="0"/>
              <a:t>Provide two constructive suggestions on how to improve projects </a:t>
            </a:r>
          </a:p>
          <a:p>
            <a:endParaRPr lang="en-US" b="1" dirty="0"/>
          </a:p>
          <a:p>
            <a:r>
              <a:rPr lang="en-US" b="1" dirty="0"/>
              <a:t>Final Project Report,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3 – Solution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63" y="1270000"/>
            <a:ext cx="7907197" cy="485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01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Joint Distribution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697" y="1400065"/>
            <a:ext cx="7772400" cy="4675187"/>
          </a:xfrm>
        </p:spPr>
        <p:txBody>
          <a:bodyPr/>
          <a:lstStyle/>
          <a:p>
            <a:r>
              <a:rPr lang="en-US" b="1" dirty="0"/>
              <a:t>Joint distribution functions:</a:t>
            </a:r>
            <a:endParaRPr lang="en-US" dirty="0"/>
          </a:p>
          <a:p>
            <a:pPr lvl="1"/>
            <a:r>
              <a:rPr lang="en-US" dirty="0"/>
              <a:t>For any two random variables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, the </a:t>
            </a:r>
            <a:r>
              <a:rPr lang="en-US" b="1" i="1" dirty="0"/>
              <a:t>joint cumulative probability distribution function </a:t>
            </a:r>
            <a:r>
              <a:rPr lang="en-US" dirty="0"/>
              <a:t>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 by: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/>
              <a:t>Discrete: </a:t>
            </a:r>
          </a:p>
          <a:p>
            <a:pPr lvl="2"/>
            <a:r>
              <a:rPr lang="en-US" dirty="0"/>
              <a:t>The </a:t>
            </a:r>
            <a:r>
              <a:rPr lang="en-US" b="1" i="1" dirty="0"/>
              <a:t>joint probability mass function</a:t>
            </a:r>
            <a:r>
              <a:rPr lang="en-US" b="1" dirty="0"/>
              <a:t> </a:t>
            </a:r>
            <a:r>
              <a:rPr lang="en-US" dirty="0"/>
              <a:t>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Marginal PMFs of X and Y:</a:t>
            </a:r>
          </a:p>
          <a:p>
            <a:pPr lvl="0"/>
            <a:endParaRPr lang="en-US" dirty="0"/>
          </a:p>
        </p:txBody>
      </p:sp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>
          <a:off x="2350690" y="2452281"/>
          <a:ext cx="5080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Equation" r:id="rId3" imgW="2513911" imgH="203384" progId="Equation.3">
                  <p:embed/>
                </p:oleObj>
              </mc:Choice>
              <mc:Fallback>
                <p:oleObj name="Equation" r:id="rId3" imgW="2513911" imgH="203384" progId="Equation.3">
                  <p:embed/>
                  <p:pic>
                    <p:nvPicPr>
                      <p:cNvPr id="798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0690" y="2452281"/>
                        <a:ext cx="50800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6" name="Object 4"/>
          <p:cNvGraphicFramePr>
            <a:graphicFrameLocks noChangeAspect="1"/>
          </p:cNvGraphicFramePr>
          <p:nvPr/>
        </p:nvGraphicFramePr>
        <p:xfrm>
          <a:off x="3389128" y="3715487"/>
          <a:ext cx="3238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Equation" r:id="rId5" imgW="1600062" imgH="203384" progId="Equation.3">
                  <p:embed/>
                </p:oleObj>
              </mc:Choice>
              <mc:Fallback>
                <p:oleObj name="Equation" r:id="rId5" imgW="1600062" imgH="203384" progId="Equation.3">
                  <p:embed/>
                  <p:pic>
                    <p:nvPicPr>
                      <p:cNvPr id="798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9128" y="3715487"/>
                        <a:ext cx="32385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7" name="Object 5"/>
          <p:cNvGraphicFramePr>
            <a:graphicFrameLocks noChangeAspect="1"/>
          </p:cNvGraphicFramePr>
          <p:nvPr/>
        </p:nvGraphicFramePr>
        <p:xfrm>
          <a:off x="3566042" y="4728827"/>
          <a:ext cx="26670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Equation" r:id="rId7" imgW="1320616" imgH="355508" progId="Equation.3">
                  <p:embed/>
                </p:oleObj>
              </mc:Choice>
              <mc:Fallback>
                <p:oleObj name="Equation" r:id="rId7" imgW="1320616" imgH="355508" progId="Equation.3">
                  <p:embed/>
                  <p:pic>
                    <p:nvPicPr>
                      <p:cNvPr id="798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6042" y="4728827"/>
                        <a:ext cx="26670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8" name="Object 6"/>
          <p:cNvGraphicFramePr>
            <a:graphicFrameLocks noChangeAspect="1"/>
          </p:cNvGraphicFramePr>
          <p:nvPr/>
        </p:nvGraphicFramePr>
        <p:xfrm>
          <a:off x="3569882" y="5400157"/>
          <a:ext cx="2641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1" name="Equation" r:id="rId9" imgW="1307939" imgH="355508" progId="Equation.3">
                  <p:embed/>
                </p:oleObj>
              </mc:Choice>
              <mc:Fallback>
                <p:oleObj name="Equation" r:id="rId9" imgW="1307939" imgH="355508" progId="Equation.3">
                  <p:embed/>
                  <p:pic>
                    <p:nvPicPr>
                      <p:cNvPr id="798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9882" y="5400157"/>
                        <a:ext cx="26416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7502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Joint Distribution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25400"/>
            <a:ext cx="7772400" cy="4675187"/>
          </a:xfrm>
        </p:spPr>
        <p:txBody>
          <a:bodyPr/>
          <a:lstStyle/>
          <a:p>
            <a:r>
              <a:rPr lang="en-US" b="1" dirty="0"/>
              <a:t>Joint distribution functions:</a:t>
            </a:r>
            <a:endParaRPr lang="en-US" dirty="0"/>
          </a:p>
          <a:p>
            <a:pPr lvl="1"/>
            <a:r>
              <a:rPr lang="en-US" b="1" dirty="0"/>
              <a:t>Continuous: </a:t>
            </a:r>
          </a:p>
          <a:p>
            <a:pPr lvl="2"/>
            <a:r>
              <a:rPr lang="en-US" dirty="0"/>
              <a:t>The </a:t>
            </a:r>
            <a:r>
              <a:rPr lang="en-US" b="1" i="1" dirty="0"/>
              <a:t>joint probability density function</a:t>
            </a:r>
            <a:r>
              <a:rPr lang="en-US" b="1" dirty="0"/>
              <a:t> </a:t>
            </a:r>
            <a:r>
              <a:rPr lang="en-US" dirty="0"/>
              <a:t>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cs typeface="Times New Roman" panose="02020603050405020304" pitchFamily="18" charset="0"/>
              </a:rPr>
              <a:t>: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Marginal PDFs of X and Y: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Relation between joint CDF and PDF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graphicFrame>
        <p:nvGraphicFramePr>
          <p:cNvPr id="93186" name="Object 2"/>
          <p:cNvGraphicFramePr>
            <a:graphicFrameLocks noChangeAspect="1"/>
          </p:cNvGraphicFramePr>
          <p:nvPr>
            <p:extLst/>
          </p:nvPr>
        </p:nvGraphicFramePr>
        <p:xfrm>
          <a:off x="2812608" y="2496158"/>
          <a:ext cx="43815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Equation" r:id="rId4" imgW="2171080" imgH="368185" progId="Equation.3">
                  <p:embed/>
                </p:oleObj>
              </mc:Choice>
              <mc:Fallback>
                <p:oleObj name="Equation" r:id="rId4" imgW="2171080" imgH="368185" progId="Equation.3">
                  <p:embed/>
                  <p:pic>
                    <p:nvPicPr>
                      <p:cNvPr id="931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2608" y="2496158"/>
                        <a:ext cx="43815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8" name="Object 4"/>
          <p:cNvGraphicFramePr>
            <a:graphicFrameLocks noChangeAspect="1"/>
          </p:cNvGraphicFramePr>
          <p:nvPr>
            <p:extLst/>
          </p:nvPr>
        </p:nvGraphicFramePr>
        <p:xfrm>
          <a:off x="3361070" y="3497390"/>
          <a:ext cx="2692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name="Equation" r:id="rId6" imgW="1333293" imgH="330154" progId="Equation.3">
                  <p:embed/>
                </p:oleObj>
              </mc:Choice>
              <mc:Fallback>
                <p:oleObj name="Equation" r:id="rId6" imgW="1333293" imgH="330154" progId="Equation.3">
                  <p:embed/>
                  <p:pic>
                    <p:nvPicPr>
                      <p:cNvPr id="931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1070" y="3497390"/>
                        <a:ext cx="26924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9" name="Object 5"/>
          <p:cNvGraphicFramePr>
            <a:graphicFrameLocks noChangeAspect="1"/>
          </p:cNvGraphicFramePr>
          <p:nvPr>
            <p:extLst/>
          </p:nvPr>
        </p:nvGraphicFramePr>
        <p:xfrm>
          <a:off x="3396510" y="4212823"/>
          <a:ext cx="26670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" name="Equation" r:id="rId8" imgW="1320616" imgH="330154" progId="Equation.3">
                  <p:embed/>
                </p:oleObj>
              </mc:Choice>
              <mc:Fallback>
                <p:oleObj name="Equation" r:id="rId8" imgW="1320616" imgH="330154" progId="Equation.3">
                  <p:embed/>
                  <p:pic>
                    <p:nvPicPr>
                      <p:cNvPr id="931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6510" y="4212823"/>
                        <a:ext cx="26670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0" name="Object 6"/>
          <p:cNvGraphicFramePr>
            <a:graphicFrameLocks noChangeAspect="1"/>
          </p:cNvGraphicFramePr>
          <p:nvPr/>
        </p:nvGraphicFramePr>
        <p:xfrm>
          <a:off x="2055923" y="5460118"/>
          <a:ext cx="58801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5" name="Equation" r:id="rId10" imgW="2908001" imgH="330154" progId="Equation.3">
                  <p:embed/>
                </p:oleObj>
              </mc:Choice>
              <mc:Fallback>
                <p:oleObj name="Equation" r:id="rId10" imgW="2908001" imgH="330154" progId="Equation.3">
                  <p:embed/>
                  <p:pic>
                    <p:nvPicPr>
                      <p:cNvPr id="931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923" y="5460118"/>
                        <a:ext cx="58801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/>
              <p14:cNvContentPartPr/>
              <p14:nvPr/>
            </p14:nvContentPartPr>
            <p14:xfrm>
              <a:off x="6978468" y="3356473"/>
              <a:ext cx="1682640" cy="9500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62268" y="3340273"/>
                <a:ext cx="1715040" cy="9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7" name="Ink 36"/>
              <p14:cNvContentPartPr/>
              <p14:nvPr/>
            </p14:nvContentPartPr>
            <p14:xfrm>
              <a:off x="6761388" y="4591993"/>
              <a:ext cx="1388880" cy="94788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45188" y="4575793"/>
                <a:ext cx="1421280" cy="9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0" name="Ink 49"/>
              <p14:cNvContentPartPr/>
              <p14:nvPr/>
            </p14:nvContentPartPr>
            <p14:xfrm>
              <a:off x="6745188" y="3508753"/>
              <a:ext cx="1074960" cy="108756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28988" y="3492553"/>
                <a:ext cx="1107360" cy="11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2" name="Ink 51"/>
              <p14:cNvContentPartPr/>
              <p14:nvPr/>
            </p14:nvContentPartPr>
            <p14:xfrm>
              <a:off x="6998628" y="4632313"/>
              <a:ext cx="793080" cy="55944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82428" y="4616123"/>
                <a:ext cx="825480" cy="59181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66738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Joint Distribution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 of two joint random variables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example, if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g(X,Y)=X+Y</a:t>
            </a:r>
            <a:r>
              <a:rPr lang="en-US" dirty="0"/>
              <a:t>, then, in the continuous case</a:t>
            </a:r>
          </a:p>
        </p:txBody>
      </p:sp>
      <p:graphicFrame>
        <p:nvGraphicFramePr>
          <p:cNvPr id="94211" name="Object 3"/>
          <p:cNvGraphicFramePr>
            <a:graphicFrameLocks noChangeAspect="1"/>
          </p:cNvGraphicFramePr>
          <p:nvPr/>
        </p:nvGraphicFramePr>
        <p:xfrm>
          <a:off x="2332961" y="2076302"/>
          <a:ext cx="49784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Equation" r:id="rId3" imgW="2463203" imgH="711016" progId="Equation.3">
                  <p:embed/>
                </p:oleObj>
              </mc:Choice>
              <mc:Fallback>
                <p:oleObj name="Equation" r:id="rId3" imgW="2463203" imgH="711016" progId="Equation.3">
                  <p:embed/>
                  <p:pic>
                    <p:nvPicPr>
                      <p:cNvPr id="942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961" y="2076302"/>
                        <a:ext cx="4978400" cy="143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2" name="Object 4"/>
          <p:cNvGraphicFramePr>
            <a:graphicFrameLocks noChangeAspect="1"/>
          </p:cNvGraphicFramePr>
          <p:nvPr>
            <p:extLst/>
          </p:nvPr>
        </p:nvGraphicFramePr>
        <p:xfrm>
          <a:off x="1663700" y="4232275"/>
          <a:ext cx="6388100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Equation" r:id="rId5" imgW="3153960" imgH="868320" progId="Equation.3">
                  <p:embed/>
                </p:oleObj>
              </mc:Choice>
              <mc:Fallback>
                <p:oleObj name="Equation" r:id="rId5" imgW="3153960" imgH="868320" progId="Equation.3">
                  <p:embed/>
                  <p:pic>
                    <p:nvPicPr>
                      <p:cNvPr id="942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0" y="4232275"/>
                        <a:ext cx="6388100" cy="176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54633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Independent Random Variables: </a:t>
            </a:r>
            <a:r>
              <a:rPr lang="en-US" dirty="0"/>
              <a:t>Two random variables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 are said to be independent if: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 are continuous: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is discrete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 is continuous:</a:t>
            </a:r>
          </a:p>
          <a:p>
            <a:endParaRPr lang="en-US" dirty="0"/>
          </a:p>
          <a:p>
            <a:endParaRPr lang="en-US" b="1" dirty="0"/>
          </a:p>
        </p:txBody>
      </p:sp>
      <p:graphicFrame>
        <p:nvGraphicFramePr>
          <p:cNvPr id="95236" name="Object 4"/>
          <p:cNvGraphicFramePr>
            <a:graphicFrameLocks noChangeAspect="1"/>
          </p:cNvGraphicFramePr>
          <p:nvPr/>
        </p:nvGraphicFramePr>
        <p:xfrm>
          <a:off x="1829981" y="2211574"/>
          <a:ext cx="5854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Equation" r:id="rId3" imgW="2894773" imgH="216061" progId="Equation.3">
                  <p:embed/>
                </p:oleObj>
              </mc:Choice>
              <mc:Fallback>
                <p:oleObj name="Equation" r:id="rId3" imgW="2894773" imgH="216061" progId="Equation.3">
                  <p:embed/>
                  <p:pic>
                    <p:nvPicPr>
                      <p:cNvPr id="952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9981" y="2211574"/>
                        <a:ext cx="58547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7" name="Object 5"/>
          <p:cNvGraphicFramePr>
            <a:graphicFrameLocks noChangeAspect="1"/>
          </p:cNvGraphicFramePr>
          <p:nvPr/>
        </p:nvGraphicFramePr>
        <p:xfrm>
          <a:off x="1912087" y="3302294"/>
          <a:ext cx="5803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name="Equation" r:id="rId5" imgW="2869419" imgH="216061" progId="Equation.3">
                  <p:embed/>
                </p:oleObj>
              </mc:Choice>
              <mc:Fallback>
                <p:oleObj name="Equation" r:id="rId5" imgW="2869419" imgH="216061" progId="Equation.3">
                  <p:embed/>
                  <p:pic>
                    <p:nvPicPr>
                      <p:cNvPr id="952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2087" y="3302294"/>
                        <a:ext cx="58039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9" name="Object 7"/>
          <p:cNvGraphicFramePr>
            <a:graphicFrameLocks noChangeAspect="1"/>
          </p:cNvGraphicFramePr>
          <p:nvPr>
            <p:extLst/>
          </p:nvPr>
        </p:nvGraphicFramePr>
        <p:xfrm>
          <a:off x="2270125" y="4489450"/>
          <a:ext cx="503713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Equation" r:id="rId7" imgW="2477520" imgH="191880" progId="Equation.3">
                  <p:embed/>
                </p:oleObj>
              </mc:Choice>
              <mc:Fallback>
                <p:oleObj name="Equation" r:id="rId7" imgW="2477520" imgH="191880" progId="Equation.3">
                  <p:embed/>
                  <p:pic>
                    <p:nvPicPr>
                      <p:cNvPr id="952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5" y="4489450"/>
                        <a:ext cx="5037138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864948" y="5116513"/>
              <a:ext cx="7671600" cy="1173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49107" y="5100318"/>
                <a:ext cx="7704002" cy="1205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/>
              <p14:cNvContentPartPr/>
              <p14:nvPr/>
            </p14:nvContentPartPr>
            <p14:xfrm>
              <a:off x="877188" y="5570113"/>
              <a:ext cx="1967040" cy="727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0988" y="5553913"/>
                <a:ext cx="199944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5250" name="Ink 95249"/>
              <p14:cNvContentPartPr/>
              <p14:nvPr/>
            </p14:nvContentPartPr>
            <p14:xfrm>
              <a:off x="2237628" y="3702433"/>
              <a:ext cx="2266200" cy="105120"/>
            </p14:xfrm>
          </p:contentPart>
        </mc:Choice>
        <mc:Fallback xmlns="">
          <p:pic>
            <p:nvPicPr>
              <p:cNvPr id="95250" name="Ink 9524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21428" y="3686233"/>
                <a:ext cx="2298600" cy="13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3399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Moments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167" y="1229939"/>
            <a:ext cx="7772400" cy="4675187"/>
          </a:xfrm>
        </p:spPr>
        <p:txBody>
          <a:bodyPr/>
          <a:lstStyle/>
          <a:p>
            <a:pPr algn="just"/>
            <a:r>
              <a:rPr lang="en-US" sz="1800" dirty="0"/>
              <a:t>Recall the definition of moments:</a:t>
            </a: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200" b="1" dirty="0"/>
          </a:p>
          <a:p>
            <a:r>
              <a:rPr lang="en-US" sz="1800" dirty="0"/>
              <a:t>The first and second moments (mean and variance) of a single random variable convey important information about the distribution of the variable.</a:t>
            </a:r>
          </a:p>
          <a:p>
            <a:r>
              <a:rPr lang="en-US" sz="1800" dirty="0"/>
              <a:t>For example the </a:t>
            </a:r>
            <a:r>
              <a:rPr lang="en-US" sz="1800" b="1" i="1" dirty="0"/>
              <a:t>variance</a:t>
            </a:r>
            <a:r>
              <a:rPr lang="en-US" sz="1800" dirty="0"/>
              <a:t> of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dirty="0"/>
              <a:t> measures the expected square of the deviation of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dirty="0"/>
              <a:t> from its expected value, and is defined by:</a:t>
            </a:r>
            <a:endParaRPr lang="en-US" sz="1800" b="1" dirty="0"/>
          </a:p>
          <a:p>
            <a:endParaRPr lang="en-US" dirty="0"/>
          </a:p>
          <a:p>
            <a:endParaRPr lang="en-US" dirty="0"/>
          </a:p>
          <a:p>
            <a:r>
              <a:rPr lang="en-US" sz="1800" dirty="0"/>
              <a:t>Use of moments is even more important when considering more than one random variable at a time with joint distributions that are much more complex than distributions for individual random variables.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486134" y="1590534"/>
          <a:ext cx="4183063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Equation" r:id="rId3" imgW="2705100" imgH="685800" progId="Equation.3">
                  <p:embed/>
                </p:oleObj>
              </mc:Choice>
              <mc:Fallback>
                <p:oleObj name="Equation" r:id="rId3" imgW="2705100" imgH="6858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134" y="1590534"/>
                        <a:ext cx="4183063" cy="1060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190983" y="4612430"/>
          <a:ext cx="277336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Equation" r:id="rId5" imgW="1676400" imgH="228600" progId="Equation.3">
                  <p:embed/>
                </p:oleObj>
              </mc:Choice>
              <mc:Fallback>
                <p:oleObj name="Equation" r:id="rId5" imgW="1676400" imgH="2286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983" y="4612430"/>
                        <a:ext cx="2773363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6362868" y="4346113"/>
              <a:ext cx="2559960" cy="5360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46668" y="4329913"/>
                <a:ext cx="2592360" cy="56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/>
              <p14:cNvContentPartPr/>
              <p14:nvPr/>
            </p14:nvContentPartPr>
            <p14:xfrm>
              <a:off x="6572028" y="4865593"/>
              <a:ext cx="2197800" cy="1292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55828" y="4849393"/>
                <a:ext cx="2230200" cy="16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74646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167" y="1320469"/>
            <a:ext cx="7772400" cy="4675187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covariance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of any two random variables,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and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, denoted by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(X,Y)</a:t>
            </a:r>
            <a:r>
              <a:rPr lang="en-US" dirty="0"/>
              <a:t>, is defined by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4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Covariance generalizes variance, in the sense that </a:t>
            </a:r>
            <a:r>
              <a:rPr lang="en-US" sz="1800" b="1" i="1" dirty="0" err="1"/>
              <a:t>Var</a:t>
            </a:r>
            <a:r>
              <a:rPr lang="en-US" sz="1800" b="1" i="1" dirty="0"/>
              <a:t>(X) = </a:t>
            </a:r>
            <a:r>
              <a:rPr lang="en-US" sz="1800" b="1" i="1" dirty="0" err="1"/>
              <a:t>Cov</a:t>
            </a:r>
            <a:r>
              <a:rPr lang="en-US" sz="1800" b="1" i="1" dirty="0"/>
              <a:t>(X, X).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If either X or Y has mean zero, then E[XY] = </a:t>
            </a:r>
            <a:r>
              <a:rPr lang="en-US" dirty="0" err="1">
                <a:solidFill>
                  <a:srgbClr val="000000"/>
                </a:solidFill>
              </a:rPr>
              <a:t>Cov</a:t>
            </a:r>
            <a:r>
              <a:rPr lang="en-US" dirty="0">
                <a:solidFill>
                  <a:srgbClr val="000000"/>
                </a:solidFill>
              </a:rPr>
              <a:t>(X, Y ).</a:t>
            </a:r>
          </a:p>
          <a:p>
            <a:endParaRPr lang="en-US" sz="1200" dirty="0"/>
          </a:p>
          <a:p>
            <a:pPr algn="just"/>
            <a:r>
              <a:rPr lang="en-US" dirty="0"/>
              <a:t>If X and Y are </a:t>
            </a:r>
            <a:r>
              <a:rPr lang="en-US" b="1" i="1" dirty="0">
                <a:solidFill>
                  <a:srgbClr val="FF0000"/>
                </a:solidFill>
              </a:rPr>
              <a:t>independent</a:t>
            </a:r>
            <a:r>
              <a:rPr lang="en-US" dirty="0"/>
              <a:t> then it follows that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(X,Y) = 0.</a:t>
            </a:r>
          </a:p>
          <a:p>
            <a:pPr algn="just"/>
            <a:r>
              <a:rPr lang="en-US" sz="1800" b="1" dirty="0">
                <a:solidFill>
                  <a:srgbClr val="FF0000"/>
                </a:solidFill>
              </a:rPr>
              <a:t>But the reverse is false: </a:t>
            </a:r>
          </a:p>
          <a:p>
            <a:pPr lvl="1" algn="just"/>
            <a:r>
              <a:rPr lang="en-US" b="1" dirty="0" err="1">
                <a:solidFill>
                  <a:srgbClr val="FF0000"/>
                </a:solidFill>
              </a:rPr>
              <a:t>Cov</a:t>
            </a:r>
            <a:r>
              <a:rPr lang="en-US" b="1" dirty="0">
                <a:solidFill>
                  <a:srgbClr val="FF0000"/>
                </a:solidFill>
              </a:rPr>
              <a:t>(X,Y) = 0 </a:t>
            </a:r>
            <a:r>
              <a:rPr lang="en-US" dirty="0"/>
              <a:t>means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X and Y are </a:t>
            </a:r>
            <a:r>
              <a:rPr lang="en-US" b="1" dirty="0">
                <a:solidFill>
                  <a:srgbClr val="FF0000"/>
                </a:solidFill>
              </a:rPr>
              <a:t>uncorrelated, but it doesn’t imply </a:t>
            </a:r>
            <a:r>
              <a:rPr lang="en-US" dirty="0"/>
              <a:t>that X and Y are </a:t>
            </a:r>
            <a:r>
              <a:rPr lang="en-US" b="1" dirty="0">
                <a:solidFill>
                  <a:srgbClr val="FF0000"/>
                </a:solidFill>
              </a:rPr>
              <a:t>independent.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747973" y="2281069"/>
          <a:ext cx="6008247" cy="1521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Equation" r:id="rId3" imgW="3505200" imgH="889000" progId="Equation.3">
                  <p:embed/>
                </p:oleObj>
              </mc:Choice>
              <mc:Fallback>
                <p:oleObj name="Equation" r:id="rId3" imgW="3505200" imgH="8890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7973" y="2281069"/>
                        <a:ext cx="6008247" cy="15213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6043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Coefficient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21006"/>
            <a:ext cx="7772400" cy="4675187"/>
          </a:xfrm>
        </p:spPr>
        <p:txBody>
          <a:bodyPr/>
          <a:lstStyle/>
          <a:p>
            <a:pPr algn="just"/>
            <a:r>
              <a:rPr lang="en-US" dirty="0"/>
              <a:t>The correlation between two random variable X and Y is measured using the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correlation coefficient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sz="1800" dirty="0"/>
              <a:t>(</a:t>
            </a:r>
            <a:r>
              <a:rPr lang="en-US" sz="1800" dirty="0" err="1"/>
              <a:t>ρ</a:t>
            </a:r>
            <a:r>
              <a:rPr lang="en-US" sz="1050" dirty="0" err="1"/>
              <a:t>X,Y</a:t>
            </a:r>
            <a:r>
              <a:rPr lang="en-US" sz="1800" dirty="0"/>
              <a:t> is well defined if </a:t>
            </a:r>
            <a:r>
              <a:rPr lang="en-US" sz="1800" dirty="0" err="1"/>
              <a:t>Var</a:t>
            </a:r>
            <a:r>
              <a:rPr lang="en-US" sz="1800" dirty="0"/>
              <a:t>(X) &gt; 0 and </a:t>
            </a:r>
            <a:r>
              <a:rPr lang="en-US" sz="1800" dirty="0" err="1"/>
              <a:t>Var</a:t>
            </a:r>
            <a:r>
              <a:rPr lang="en-US" sz="1800" dirty="0"/>
              <a:t>(Y ) &gt; 0)</a:t>
            </a:r>
          </a:p>
          <a:p>
            <a:pPr marL="0" indent="0">
              <a:buNone/>
            </a:pPr>
            <a:endParaRPr lang="en-US" sz="1800" dirty="0"/>
          </a:p>
          <a:p>
            <a:pPr algn="just"/>
            <a:r>
              <a:rPr lang="en-US" dirty="0"/>
              <a:t>If </a:t>
            </a:r>
            <a:r>
              <a:rPr lang="en-US" b="1" i="1" dirty="0" err="1">
                <a:solidFill>
                  <a:srgbClr val="FF0000"/>
                </a:solidFill>
              </a:rPr>
              <a:t>Cov</a:t>
            </a:r>
            <a:r>
              <a:rPr lang="en-US" b="1" i="1" dirty="0">
                <a:solidFill>
                  <a:srgbClr val="FF0000"/>
                </a:solidFill>
              </a:rPr>
              <a:t>(X,Y) = 0, </a:t>
            </a:r>
            <a:r>
              <a:rPr lang="en-US" dirty="0"/>
              <a:t>X and Y are called </a:t>
            </a:r>
            <a:r>
              <a:rPr lang="en-US" b="1" i="1" dirty="0">
                <a:solidFill>
                  <a:srgbClr val="FF0000"/>
                </a:solidFill>
              </a:rPr>
              <a:t>uncorrelated, </a:t>
            </a:r>
            <a:r>
              <a:rPr lang="en-US" dirty="0"/>
              <a:t>which implies that </a:t>
            </a:r>
            <a:r>
              <a:rPr lang="en-US" b="1" i="1" dirty="0">
                <a:solidFill>
                  <a:srgbClr val="FF0000"/>
                </a:solidFill>
              </a:rPr>
              <a:t>E[XY] = E[X]E[Y].</a:t>
            </a:r>
          </a:p>
          <a:p>
            <a:pPr algn="just"/>
            <a:endParaRPr lang="en-US" sz="1000" dirty="0">
              <a:cs typeface="Times New Roman" panose="02020603050405020304" pitchFamily="18" charset="0"/>
            </a:endParaRPr>
          </a:p>
          <a:p>
            <a:pPr algn="just"/>
            <a:r>
              <a:rPr lang="en-US" dirty="0"/>
              <a:t>If </a:t>
            </a:r>
            <a:r>
              <a:rPr lang="en-US" b="1" i="1" dirty="0" err="1">
                <a:solidFill>
                  <a:srgbClr val="FF0000"/>
                </a:solidFill>
              </a:rPr>
              <a:t>Cov</a:t>
            </a:r>
            <a:r>
              <a:rPr lang="en-US" b="1" i="1" dirty="0">
                <a:solidFill>
                  <a:srgbClr val="FF0000"/>
                </a:solidFill>
              </a:rPr>
              <a:t>(X,Y) &gt; 0</a:t>
            </a:r>
            <a:r>
              <a:rPr lang="en-US" dirty="0"/>
              <a:t>, X and Y are </a:t>
            </a:r>
            <a:r>
              <a:rPr lang="en-US" b="1" i="1" dirty="0">
                <a:solidFill>
                  <a:srgbClr val="FF0000"/>
                </a:solidFill>
              </a:rPr>
              <a:t>positively correlated,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="1" dirty="0">
                <a:cs typeface="Times New Roman" panose="02020603050405020304" pitchFamily="18" charset="0"/>
              </a:rPr>
              <a:t> tends to 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increase</a:t>
            </a:r>
            <a:r>
              <a:rPr lang="en-US" b="1" dirty="0">
                <a:cs typeface="Times New Roman" panose="02020603050405020304" pitchFamily="18" charset="0"/>
              </a:rPr>
              <a:t> as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="1" dirty="0">
                <a:cs typeface="Times New Roman" panose="02020603050405020304" pitchFamily="18" charset="0"/>
              </a:rPr>
              <a:t> does</a:t>
            </a:r>
            <a:r>
              <a:rPr lang="en-US" dirty="0"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1000" dirty="0">
              <a:cs typeface="Times New Roman" panose="02020603050405020304" pitchFamily="18" charset="0"/>
            </a:endParaRPr>
          </a:p>
          <a:p>
            <a:pPr algn="just"/>
            <a:r>
              <a:rPr lang="en-US" dirty="0"/>
              <a:t>If </a:t>
            </a:r>
            <a:r>
              <a:rPr lang="en-US" b="1" i="1" dirty="0" err="1">
                <a:solidFill>
                  <a:srgbClr val="FF0000"/>
                </a:solidFill>
              </a:rPr>
              <a:t>Cov</a:t>
            </a:r>
            <a:r>
              <a:rPr lang="en-US" b="1" i="1" dirty="0">
                <a:solidFill>
                  <a:srgbClr val="FF0000"/>
                </a:solidFill>
              </a:rPr>
              <a:t>(X,Y) &lt; 0</a:t>
            </a:r>
            <a:r>
              <a:rPr lang="en-US" dirty="0"/>
              <a:t>, X and Y are </a:t>
            </a:r>
            <a:r>
              <a:rPr lang="en-US" b="1" i="1" dirty="0">
                <a:solidFill>
                  <a:srgbClr val="FF0000"/>
                </a:solidFill>
              </a:rPr>
              <a:t>negatively correlated,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="1" dirty="0">
                <a:cs typeface="Times New Roman" panose="02020603050405020304" pitchFamily="18" charset="0"/>
              </a:rPr>
              <a:t> tends to 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decrease</a:t>
            </a:r>
            <a:r>
              <a:rPr lang="en-US" b="1" dirty="0">
                <a:cs typeface="Times New Roman" panose="02020603050405020304" pitchFamily="18" charset="0"/>
              </a:rPr>
              <a:t> as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="1" dirty="0">
                <a:cs typeface="Times New Roman" panose="02020603050405020304" pitchFamily="18" charset="0"/>
              </a:rPr>
              <a:t> increases</a:t>
            </a:r>
            <a:r>
              <a:rPr lang="en-US" dirty="0"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344297" y="2090281"/>
          <a:ext cx="4654810" cy="888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Equation" r:id="rId3" imgW="2323800" imgH="444240" progId="Equation.3">
                  <p:embed/>
                </p:oleObj>
              </mc:Choice>
              <mc:Fallback>
                <p:oleObj name="Equation" r:id="rId3" imgW="2323800" imgH="44424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297" y="2090281"/>
                        <a:ext cx="4654810" cy="8883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16854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Covariance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167" y="1229939"/>
            <a:ext cx="7772400" cy="4675187"/>
          </a:xfrm>
        </p:spPr>
        <p:txBody>
          <a:bodyPr/>
          <a:lstStyle/>
          <a:p>
            <a:pPr algn="just"/>
            <a:r>
              <a:rPr lang="en-US" sz="1800" dirty="0">
                <a:cs typeface="Times New Roman" panose="02020603050405020304" pitchFamily="18" charset="0"/>
              </a:rPr>
              <a:t>For any random variable X, Y, Z, and constant c, we have:</a:t>
            </a:r>
          </a:p>
          <a:p>
            <a:pPr lvl="1" algn="just">
              <a:buFont typeface="+mj-lt"/>
              <a:buAutoNum type="arabicPeriod"/>
            </a:pPr>
            <a:r>
              <a:rPr lang="en-US" dirty="0" err="1">
                <a:cs typeface="Times New Roman" panose="02020603050405020304" pitchFamily="18" charset="0"/>
              </a:rPr>
              <a:t>Cov</a:t>
            </a:r>
            <a:r>
              <a:rPr lang="en-US" dirty="0">
                <a:cs typeface="Times New Roman" panose="02020603050405020304" pitchFamily="18" charset="0"/>
              </a:rPr>
              <a:t> (X,X) = </a:t>
            </a:r>
            <a:r>
              <a:rPr lang="en-US" dirty="0" err="1">
                <a:cs typeface="Times New Roman" panose="02020603050405020304" pitchFamily="18" charset="0"/>
              </a:rPr>
              <a:t>Var</a:t>
            </a:r>
            <a:r>
              <a:rPr lang="en-US" dirty="0">
                <a:cs typeface="Times New Roman" panose="02020603050405020304" pitchFamily="18" charset="0"/>
              </a:rPr>
              <a:t>(X),</a:t>
            </a:r>
          </a:p>
          <a:p>
            <a:pPr lvl="1" algn="just">
              <a:buFont typeface="+mj-lt"/>
              <a:buAutoNum type="arabicPeriod"/>
            </a:pPr>
            <a:r>
              <a:rPr lang="en-US" dirty="0" err="1">
                <a:cs typeface="Times New Roman" panose="02020603050405020304" pitchFamily="18" charset="0"/>
              </a:rPr>
              <a:t>Cov</a:t>
            </a:r>
            <a:r>
              <a:rPr lang="en-US" dirty="0">
                <a:cs typeface="Times New Roman" panose="02020603050405020304" pitchFamily="18" charset="0"/>
              </a:rPr>
              <a:t> (X,Y) = </a:t>
            </a:r>
            <a:r>
              <a:rPr lang="en-US" dirty="0" err="1">
                <a:cs typeface="Times New Roman" panose="02020603050405020304" pitchFamily="18" charset="0"/>
              </a:rPr>
              <a:t>Cov</a:t>
            </a:r>
            <a:r>
              <a:rPr lang="en-US" dirty="0">
                <a:cs typeface="Times New Roman" panose="02020603050405020304" pitchFamily="18" charset="0"/>
              </a:rPr>
              <a:t>(Y,X),</a:t>
            </a:r>
          </a:p>
          <a:p>
            <a:pPr lvl="1" algn="just">
              <a:buFont typeface="+mj-lt"/>
              <a:buAutoNum type="arabicPeriod"/>
            </a:pPr>
            <a:r>
              <a:rPr lang="en-US" dirty="0" err="1">
                <a:cs typeface="Times New Roman" panose="02020603050405020304" pitchFamily="18" charset="0"/>
              </a:rPr>
              <a:t>Cov</a:t>
            </a:r>
            <a:r>
              <a:rPr lang="en-US" dirty="0">
                <a:cs typeface="Times New Roman" panose="02020603050405020304" pitchFamily="18" charset="0"/>
              </a:rPr>
              <a:t> (</a:t>
            </a:r>
            <a:r>
              <a:rPr lang="en-US" dirty="0" err="1">
                <a:cs typeface="Times New Roman" panose="02020603050405020304" pitchFamily="18" charset="0"/>
              </a:rPr>
              <a:t>cX,Y</a:t>
            </a:r>
            <a:r>
              <a:rPr lang="en-US" dirty="0">
                <a:cs typeface="Times New Roman" panose="02020603050405020304" pitchFamily="18" charset="0"/>
              </a:rPr>
              <a:t>) = </a:t>
            </a:r>
            <a:r>
              <a:rPr lang="en-US" dirty="0" err="1">
                <a:cs typeface="Times New Roman" panose="02020603050405020304" pitchFamily="18" charset="0"/>
              </a:rPr>
              <a:t>cCov</a:t>
            </a:r>
            <a:r>
              <a:rPr lang="en-US" dirty="0">
                <a:cs typeface="Times New Roman" panose="02020603050405020304" pitchFamily="18" charset="0"/>
              </a:rPr>
              <a:t>(</a:t>
            </a:r>
            <a:r>
              <a:rPr lang="en-US" dirty="0" err="1">
                <a:cs typeface="Times New Roman" panose="02020603050405020304" pitchFamily="18" charset="0"/>
              </a:rPr>
              <a:t>X,y</a:t>
            </a:r>
            <a:r>
              <a:rPr lang="en-US" dirty="0">
                <a:cs typeface="Times New Roman" panose="02020603050405020304" pitchFamily="18" charset="0"/>
              </a:rPr>
              <a:t>),</a:t>
            </a:r>
          </a:p>
          <a:p>
            <a:pPr lvl="1" algn="just">
              <a:buFont typeface="+mj-lt"/>
              <a:buAutoNum type="arabicPeriod"/>
            </a:pPr>
            <a:r>
              <a:rPr lang="en-US" dirty="0" err="1">
                <a:cs typeface="Times New Roman" panose="02020603050405020304" pitchFamily="18" charset="0"/>
              </a:rPr>
              <a:t>Cov</a:t>
            </a:r>
            <a:r>
              <a:rPr lang="en-US" dirty="0">
                <a:cs typeface="Times New Roman" panose="02020603050405020304" pitchFamily="18" charset="0"/>
              </a:rPr>
              <a:t> (X,Y+Z) = </a:t>
            </a:r>
            <a:r>
              <a:rPr lang="en-US" dirty="0" err="1">
                <a:cs typeface="Times New Roman" panose="02020603050405020304" pitchFamily="18" charset="0"/>
              </a:rPr>
              <a:t>Cov</a:t>
            </a:r>
            <a:r>
              <a:rPr lang="en-US" dirty="0">
                <a:cs typeface="Times New Roman" panose="02020603050405020304" pitchFamily="18" charset="0"/>
              </a:rPr>
              <a:t>(X,Y) + </a:t>
            </a:r>
            <a:r>
              <a:rPr lang="en-US" dirty="0" err="1">
                <a:cs typeface="Times New Roman" panose="02020603050405020304" pitchFamily="18" charset="0"/>
              </a:rPr>
              <a:t>Cov</a:t>
            </a:r>
            <a:r>
              <a:rPr lang="en-US" dirty="0">
                <a:cs typeface="Times New Roman" panose="02020603050405020304" pitchFamily="18" charset="0"/>
              </a:rPr>
              <a:t>(X,Z).</a:t>
            </a:r>
          </a:p>
          <a:p>
            <a:pPr marL="339725" lvl="1" indent="0" algn="just">
              <a:buNone/>
            </a:pPr>
            <a:endParaRPr lang="en-US" sz="1600" dirty="0">
              <a:cs typeface="Times New Roman" panose="02020603050405020304" pitchFamily="18" charset="0"/>
            </a:endParaRPr>
          </a:p>
          <a:p>
            <a:pPr marL="339725" lvl="1" indent="0" algn="just">
              <a:buNone/>
            </a:pPr>
            <a:r>
              <a:rPr lang="en-US" sz="1600" dirty="0">
                <a:cs typeface="Times New Roman" panose="02020603050405020304" pitchFamily="18" charset="0"/>
              </a:rPr>
              <a:t>Whereas the first three properties are immediate, the final one is easily proven as follows:</a:t>
            </a:r>
          </a:p>
          <a:p>
            <a:pPr lvl="1" algn="just">
              <a:buFont typeface="+mj-lt"/>
              <a:buAutoNum type="arabicPeriod"/>
            </a:pPr>
            <a:endParaRPr lang="en-US" sz="1600" dirty="0">
              <a:cs typeface="Times New Roman" panose="02020603050405020304" pitchFamily="18" charset="0"/>
            </a:endParaRPr>
          </a:p>
          <a:p>
            <a:pPr algn="just"/>
            <a:endParaRPr lang="en-US" sz="1800" dirty="0">
              <a:cs typeface="Times New Roman" panose="02020603050405020304" pitchFamily="18" charset="0"/>
            </a:endParaRPr>
          </a:p>
          <a:p>
            <a:pPr algn="just"/>
            <a:endParaRPr lang="en-US" sz="1800" dirty="0">
              <a:cs typeface="Times New Roman" panose="02020603050405020304" pitchFamily="18" charset="0"/>
            </a:endParaRPr>
          </a:p>
          <a:p>
            <a:pPr algn="just"/>
            <a:endParaRPr lang="en-US" sz="1800" dirty="0">
              <a:cs typeface="Times New Roman" panose="02020603050405020304" pitchFamily="18" charset="0"/>
            </a:endParaRPr>
          </a:p>
          <a:p>
            <a:pPr algn="just"/>
            <a:r>
              <a:rPr lang="en-US" sz="1800" dirty="0">
                <a:cs typeface="Times New Roman" panose="02020603050405020304" pitchFamily="18" charset="0"/>
              </a:rPr>
              <a:t>The last property generalizes to give the following result:</a:t>
            </a:r>
          </a:p>
          <a:p>
            <a:pPr algn="just"/>
            <a:endParaRPr lang="en-US" sz="1800" dirty="0">
              <a:cs typeface="Times New Roman" panose="02020603050405020304" pitchFamily="18" charset="0"/>
            </a:endParaRPr>
          </a:p>
          <a:p>
            <a:pPr algn="just"/>
            <a:endParaRPr lang="en-US" sz="1800" dirty="0">
              <a:cs typeface="Times New Roman" panose="02020603050405020304" pitchFamily="18" charset="0"/>
            </a:endParaRPr>
          </a:p>
          <a:p>
            <a:pPr algn="just"/>
            <a:endParaRPr lang="en-US" sz="1800" dirty="0"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971194" y="3747534"/>
          <a:ext cx="5821362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Equation" r:id="rId3" imgW="3517900" imgH="660400" progId="Equation.3">
                  <p:embed/>
                </p:oleObj>
              </mc:Choice>
              <mc:Fallback>
                <p:oleObj name="Equation" r:id="rId3" imgW="3517900" imgH="6604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1194" y="3747534"/>
                        <a:ext cx="5821362" cy="108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919532" y="5369961"/>
          <a:ext cx="393065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Equation" r:id="rId5" imgW="2374900" imgH="482600" progId="Equation.3">
                  <p:embed/>
                </p:oleObj>
              </mc:Choice>
              <mc:Fallback>
                <p:oleObj name="Equation" r:id="rId5" imgW="2374900" imgH="4826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9532" y="5369961"/>
                        <a:ext cx="3930650" cy="79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4007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Review: Memory-less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Memory-less property of Exponential</a:t>
            </a: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rot="10800000">
            <a:off x="2280832" y="2501879"/>
            <a:ext cx="0" cy="2455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ea typeface="MS PGothic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280832" y="4957741"/>
            <a:ext cx="50117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ea typeface="MS PGothic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279245" y="2801916"/>
            <a:ext cx="1476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ea typeface="MS PGothic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rot="5400000" flipV="1">
            <a:off x="4710501" y="4883923"/>
            <a:ext cx="1476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ea typeface="MS PGothic" charset="0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rot="5400000" flipV="1">
            <a:off x="5963038" y="4887098"/>
            <a:ext cx="1476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ea typeface="MS PGothic" charset="0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rot="5400000" flipV="1">
            <a:off x="7215576" y="4882335"/>
            <a:ext cx="1476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ea typeface="MS PGothic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2277657" y="3879829"/>
            <a:ext cx="1476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ea typeface="MS PGothic" charset="0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rot="5400000" flipV="1">
            <a:off x="3457963" y="4888685"/>
            <a:ext cx="1476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ea typeface="MS PGothic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 rot="16200000">
            <a:off x="1272769" y="3754417"/>
            <a:ext cx="4984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i="1">
                <a:solidFill>
                  <a:srgbClr val="000000"/>
                </a:solidFill>
                <a:ea typeface="MS PGothic" charset="0"/>
              </a:rPr>
              <a:t>F(x)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049057" y="4768829"/>
            <a:ext cx="2682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solidFill>
                  <a:srgbClr val="000000"/>
                </a:solidFill>
                <a:ea typeface="MS PGothic" charset="0"/>
              </a:rPr>
              <a:t>0</a:t>
            </a:r>
            <a:endParaRPr lang="en-US" sz="1200" i="1">
              <a:solidFill>
                <a:srgbClr val="000000"/>
              </a:solidFill>
              <a:ea typeface="MS PGothic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918882" y="2622529"/>
            <a:ext cx="3952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solidFill>
                  <a:srgbClr val="000000"/>
                </a:solidFill>
                <a:ea typeface="MS PGothic" charset="0"/>
              </a:rPr>
              <a:t>1.0</a:t>
            </a:r>
            <a:endParaRPr lang="en-US" sz="1200" i="1">
              <a:solidFill>
                <a:srgbClr val="000000"/>
              </a:solidFill>
              <a:ea typeface="MS PGothic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923645" y="3748066"/>
            <a:ext cx="395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solidFill>
                  <a:srgbClr val="000000"/>
                </a:solidFill>
                <a:ea typeface="MS PGothic" charset="0"/>
              </a:rPr>
              <a:t>0.5</a:t>
            </a:r>
            <a:endParaRPr lang="en-US" sz="1200" i="1">
              <a:solidFill>
                <a:srgbClr val="000000"/>
              </a:solidFill>
              <a:ea typeface="MS PGothic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268257" y="4997429"/>
            <a:ext cx="479425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solidFill>
                  <a:srgbClr val="000000"/>
                </a:solidFill>
                <a:ea typeface="MS PGothic" charset="0"/>
              </a:rPr>
              <a:t>1.25</a:t>
            </a:r>
            <a:endParaRPr lang="en-US" sz="1200" i="1">
              <a:solidFill>
                <a:srgbClr val="000000"/>
              </a:solidFill>
              <a:ea typeface="MS PGothic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600170" y="4997429"/>
            <a:ext cx="479425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solidFill>
                  <a:srgbClr val="000000"/>
                </a:solidFill>
                <a:ea typeface="MS PGothic" charset="0"/>
              </a:rPr>
              <a:t>2.50</a:t>
            </a:r>
            <a:endParaRPr lang="en-US" sz="1200" i="1">
              <a:solidFill>
                <a:srgbClr val="000000"/>
              </a:solidFill>
              <a:ea typeface="MS PGothic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5816195" y="4997429"/>
            <a:ext cx="479425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solidFill>
                  <a:srgbClr val="000000"/>
                </a:solidFill>
                <a:ea typeface="MS PGothic" charset="0"/>
              </a:rPr>
              <a:t>3.75</a:t>
            </a:r>
            <a:endParaRPr lang="en-US" sz="1200" i="1">
              <a:solidFill>
                <a:srgbClr val="000000"/>
              </a:solidFill>
              <a:ea typeface="MS PGothic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7090957" y="4997429"/>
            <a:ext cx="479425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solidFill>
                  <a:srgbClr val="000000"/>
                </a:solidFill>
                <a:ea typeface="MS PGothic" charset="0"/>
              </a:rPr>
              <a:t>5.00</a:t>
            </a:r>
            <a:endParaRPr lang="en-US" sz="1200" i="1">
              <a:solidFill>
                <a:srgbClr val="000000"/>
              </a:solidFill>
              <a:ea typeface="MS PGothic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2198282" y="4997429"/>
            <a:ext cx="2682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solidFill>
                  <a:srgbClr val="000000"/>
                </a:solidFill>
                <a:ea typeface="MS PGothic" charset="0"/>
              </a:rPr>
              <a:t>0</a:t>
            </a:r>
            <a:endParaRPr lang="en-US" sz="1200" i="1">
              <a:solidFill>
                <a:srgbClr val="000000"/>
              </a:solidFill>
              <a:ea typeface="MS PGothic" charset="0"/>
            </a:endParaRP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4217582" y="2698729"/>
            <a:ext cx="0" cy="22066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triangle" w="med" len="med"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ea typeface="MS PGothic" charset="0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3123795" y="4529116"/>
            <a:ext cx="2159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000000"/>
                </a:solidFill>
                <a:ea typeface="MS PGothic" charset="0"/>
              </a:rPr>
              <a:t>t</a:t>
            </a: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3322232" y="4641829"/>
            <a:ext cx="541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ea typeface="MS PGothic" charset="0"/>
            </a:endParaRP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H="1">
            <a:off x="2614207" y="4641829"/>
            <a:ext cx="484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ea typeface="MS PGothic" charset="0"/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rot="10800000" flipH="1">
            <a:off x="2303057" y="4641829"/>
            <a:ext cx="311150" cy="300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ea typeface="MS PGothic" charset="0"/>
            </a:endParaRPr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rot="10800000">
            <a:off x="3873095" y="4641829"/>
            <a:ext cx="311150" cy="300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ea typeface="MS PGothic" charset="0"/>
            </a:endParaRP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4663670" y="4529116"/>
            <a:ext cx="2413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000000"/>
                </a:solidFill>
                <a:ea typeface="MS PGothic" charset="0"/>
              </a:rPr>
              <a:t>y</a:t>
            </a:r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H="1">
            <a:off x="4387445" y="4641829"/>
            <a:ext cx="2524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ea typeface="MS PGothic" charset="0"/>
            </a:endParaRPr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 flipH="1">
            <a:off x="4887507" y="4640241"/>
            <a:ext cx="2524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ea typeface="MS PGothic" charset="0"/>
            </a:endParaRPr>
          </a:p>
        </p:txBody>
      </p:sp>
      <p:sp>
        <p:nvSpPr>
          <p:cNvPr id="30" name="Line 31"/>
          <p:cNvSpPr>
            <a:spLocks noChangeShapeType="1"/>
          </p:cNvSpPr>
          <p:nvPr/>
        </p:nvSpPr>
        <p:spPr bwMode="auto">
          <a:xfrm rot="10800000" flipH="1">
            <a:off x="4242982" y="4641829"/>
            <a:ext cx="155575" cy="290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ea typeface="MS PGothic" charset="0"/>
            </a:endParaRPr>
          </a:p>
        </p:txBody>
      </p:sp>
      <p:sp>
        <p:nvSpPr>
          <p:cNvPr id="31" name="Line 32"/>
          <p:cNvSpPr>
            <a:spLocks noChangeShapeType="1"/>
          </p:cNvSpPr>
          <p:nvPr/>
        </p:nvSpPr>
        <p:spPr bwMode="auto">
          <a:xfrm rot="7632208" flipH="1">
            <a:off x="5161351" y="4636272"/>
            <a:ext cx="153988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ea typeface="MS PGothic" charset="0"/>
            </a:endParaRPr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3665132" y="5321279"/>
            <a:ext cx="2476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solidFill>
                  <a:srgbClr val="000000"/>
                </a:solidFill>
                <a:ea typeface="MS PGothic" charset="0"/>
              </a:rPr>
              <a:t>x</a:t>
            </a:r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 flipH="1">
            <a:off x="2623732" y="5456216"/>
            <a:ext cx="10271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ea typeface="MS PGothic" charset="0"/>
            </a:endParaRPr>
          </a:p>
        </p:txBody>
      </p:sp>
      <p:sp>
        <p:nvSpPr>
          <p:cNvPr id="34" name="Line 36"/>
          <p:cNvSpPr>
            <a:spLocks noChangeShapeType="1"/>
          </p:cNvSpPr>
          <p:nvPr/>
        </p:nvSpPr>
        <p:spPr bwMode="auto">
          <a:xfrm flipH="1" flipV="1">
            <a:off x="2401482" y="5222854"/>
            <a:ext cx="222250" cy="233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ea typeface="MS PGothic" charset="0"/>
            </a:endParaRPr>
          </a:p>
        </p:txBody>
      </p:sp>
      <p:sp>
        <p:nvSpPr>
          <p:cNvPr id="35" name="Line 37"/>
          <p:cNvSpPr>
            <a:spLocks noChangeShapeType="1"/>
          </p:cNvSpPr>
          <p:nvPr/>
        </p:nvSpPr>
        <p:spPr bwMode="auto">
          <a:xfrm flipH="1">
            <a:off x="3919132" y="5454629"/>
            <a:ext cx="10271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ea typeface="MS PGothic" charset="0"/>
            </a:endParaRPr>
          </a:p>
        </p:txBody>
      </p:sp>
      <p:sp>
        <p:nvSpPr>
          <p:cNvPr id="36" name="Line 38"/>
          <p:cNvSpPr>
            <a:spLocks noChangeShapeType="1"/>
          </p:cNvSpPr>
          <p:nvPr/>
        </p:nvSpPr>
        <p:spPr bwMode="auto">
          <a:xfrm flipV="1">
            <a:off x="4951007" y="5000604"/>
            <a:ext cx="358775" cy="455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ea typeface="MS PGothic" charset="0"/>
            </a:endParaRPr>
          </a:p>
        </p:txBody>
      </p:sp>
      <p:sp>
        <p:nvSpPr>
          <p:cNvPr id="37" name="Freeform 41"/>
          <p:cNvSpPr>
            <a:spLocks/>
          </p:cNvSpPr>
          <p:nvPr/>
        </p:nvSpPr>
        <p:spPr bwMode="auto">
          <a:xfrm>
            <a:off x="2299882" y="2808266"/>
            <a:ext cx="4411663" cy="2111375"/>
          </a:xfrm>
          <a:custGeom>
            <a:avLst/>
            <a:gdLst>
              <a:gd name="T0" fmla="*/ 0 w 2717"/>
              <a:gd name="T1" fmla="*/ 0 h 1345"/>
              <a:gd name="T2" fmla="*/ 2147483647 w 2717"/>
              <a:gd name="T3" fmla="*/ 2147483647 h 1345"/>
              <a:gd name="T4" fmla="*/ 2147483647 w 2717"/>
              <a:gd name="T5" fmla="*/ 2147483647 h 1345"/>
              <a:gd name="T6" fmla="*/ 2147483647 w 2717"/>
              <a:gd name="T7" fmla="*/ 2147483647 h 1345"/>
              <a:gd name="T8" fmla="*/ 2147483647 w 2717"/>
              <a:gd name="T9" fmla="*/ 2147483647 h 13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17"/>
              <a:gd name="T16" fmla="*/ 0 h 1345"/>
              <a:gd name="T17" fmla="*/ 2717 w 2717"/>
              <a:gd name="T18" fmla="*/ 1345 h 13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17" h="1345">
                <a:moveTo>
                  <a:pt x="0" y="0"/>
                </a:moveTo>
                <a:cubicBezTo>
                  <a:pt x="51" y="99"/>
                  <a:pt x="102" y="198"/>
                  <a:pt x="193" y="335"/>
                </a:cubicBezTo>
                <a:cubicBezTo>
                  <a:pt x="283" y="471"/>
                  <a:pt x="345" y="667"/>
                  <a:pt x="546" y="818"/>
                </a:cubicBezTo>
                <a:cubicBezTo>
                  <a:pt x="746" y="968"/>
                  <a:pt x="1034" y="1152"/>
                  <a:pt x="1396" y="1240"/>
                </a:cubicBezTo>
                <a:cubicBezTo>
                  <a:pt x="1757" y="1327"/>
                  <a:pt x="2441" y="1323"/>
                  <a:pt x="2717" y="1345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ea typeface="MS PGothic" charset="0"/>
            </a:endParaRPr>
          </a:p>
        </p:txBody>
      </p:sp>
      <p:sp>
        <p:nvSpPr>
          <p:cNvPr id="38" name="Freeform 42"/>
          <p:cNvSpPr>
            <a:spLocks/>
          </p:cNvSpPr>
          <p:nvPr/>
        </p:nvSpPr>
        <p:spPr bwMode="auto">
          <a:xfrm>
            <a:off x="4212820" y="2814616"/>
            <a:ext cx="2479675" cy="1960563"/>
          </a:xfrm>
          <a:custGeom>
            <a:avLst/>
            <a:gdLst>
              <a:gd name="T0" fmla="*/ 0 w 1681"/>
              <a:gd name="T1" fmla="*/ 0 h 1142"/>
              <a:gd name="T2" fmla="*/ 2147483647 w 1681"/>
              <a:gd name="T3" fmla="*/ 2147483647 h 1142"/>
              <a:gd name="T4" fmla="*/ 2147483647 w 1681"/>
              <a:gd name="T5" fmla="*/ 2147483647 h 1142"/>
              <a:gd name="T6" fmla="*/ 2147483647 w 1681"/>
              <a:gd name="T7" fmla="*/ 2147483647 h 1142"/>
              <a:gd name="T8" fmla="*/ 2147483647 w 1681"/>
              <a:gd name="T9" fmla="*/ 2147483647 h 1142"/>
              <a:gd name="T10" fmla="*/ 2147483647 w 1681"/>
              <a:gd name="T11" fmla="*/ 2147483647 h 1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81"/>
              <a:gd name="T19" fmla="*/ 0 h 1142"/>
              <a:gd name="T20" fmla="*/ 1681 w 1681"/>
              <a:gd name="T21" fmla="*/ 1142 h 1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81" h="1142">
                <a:moveTo>
                  <a:pt x="0" y="0"/>
                </a:moveTo>
                <a:cubicBezTo>
                  <a:pt x="136" y="242"/>
                  <a:pt x="284" y="473"/>
                  <a:pt x="422" y="633"/>
                </a:cubicBezTo>
                <a:cubicBezTo>
                  <a:pt x="559" y="792"/>
                  <a:pt x="705" y="882"/>
                  <a:pt x="825" y="955"/>
                </a:cubicBezTo>
                <a:cubicBezTo>
                  <a:pt x="944" y="1027"/>
                  <a:pt x="1045" y="1042"/>
                  <a:pt x="1141" y="1067"/>
                </a:cubicBezTo>
                <a:cubicBezTo>
                  <a:pt x="1236" y="1091"/>
                  <a:pt x="1305" y="1091"/>
                  <a:pt x="1395" y="1104"/>
                </a:cubicBezTo>
                <a:cubicBezTo>
                  <a:pt x="1484" y="1116"/>
                  <a:pt x="1621" y="1134"/>
                  <a:pt x="1681" y="1142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ea typeface="MS PGothic" charset="0"/>
            </a:endParaRPr>
          </a:p>
        </p:txBody>
      </p:sp>
      <p:graphicFrame>
        <p:nvGraphicFramePr>
          <p:cNvPr id="3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226113"/>
              </p:ext>
            </p:extLst>
          </p:nvPr>
        </p:nvGraphicFramePr>
        <p:xfrm>
          <a:off x="2753907" y="3200379"/>
          <a:ext cx="4984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Equation" r:id="rId3" imgW="548280" imgH="255960" progId="Equation.3">
                  <p:embed/>
                </p:oleObj>
              </mc:Choice>
              <mc:Fallback>
                <p:oleObj name="Equation" r:id="rId3" imgW="548280" imgH="255960" progId="Equation.3">
                  <p:embed/>
                  <p:pic>
                    <p:nvPicPr>
                      <p:cNvPr id="3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3907" y="3200379"/>
                        <a:ext cx="498475" cy="2381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409499"/>
              </p:ext>
            </p:extLst>
          </p:nvPr>
        </p:nvGraphicFramePr>
        <p:xfrm>
          <a:off x="4604932" y="3187679"/>
          <a:ext cx="1441450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Equation" r:id="rId5" imgW="1627200" imgH="319680" progId="Equation.3">
                  <p:embed/>
                </p:oleObj>
              </mc:Choice>
              <mc:Fallback>
                <p:oleObj name="Equation" r:id="rId5" imgW="1627200" imgH="319680" progId="Equation.3">
                  <p:embed/>
                  <p:pic>
                    <p:nvPicPr>
                      <p:cNvPr id="4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4932" y="3187679"/>
                        <a:ext cx="1441450" cy="29051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oup 47"/>
          <p:cNvGrpSpPr>
            <a:grpSpLocks/>
          </p:cNvGrpSpPr>
          <p:nvPr/>
        </p:nvGrpSpPr>
        <p:grpSpPr bwMode="auto">
          <a:xfrm>
            <a:off x="5333595" y="3890941"/>
            <a:ext cx="2992437" cy="457200"/>
            <a:chOff x="2822" y="1774"/>
            <a:chExt cx="1885" cy="288"/>
          </a:xfrm>
        </p:grpSpPr>
        <p:sp>
          <p:nvSpPr>
            <p:cNvPr id="42" name="Text Box 45"/>
            <p:cNvSpPr txBox="1">
              <a:spLocks noChangeArrowheads="1"/>
            </p:cNvSpPr>
            <p:nvPr/>
          </p:nvSpPr>
          <p:spPr bwMode="auto">
            <a:xfrm>
              <a:off x="2826" y="1774"/>
              <a:ext cx="1881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ea typeface="MS PGothic" charset="0"/>
                </a:rPr>
                <a:t>Conditional probability density function of </a:t>
              </a:r>
            </a:p>
            <a:p>
              <a:pPr eaLnBrk="1" hangingPunct="1"/>
              <a:r>
                <a:rPr lang="en-US" sz="1200">
                  <a:solidFill>
                    <a:srgbClr val="000000"/>
                  </a:solidFill>
                  <a:ea typeface="MS PGothic" charset="0"/>
                </a:rPr>
                <a:t>               Y = X - t given X &gt; t</a:t>
              </a:r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 flipH="1">
              <a:off x="2822" y="1916"/>
              <a:ext cx="124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000000"/>
                </a:solidFill>
                <a:ea typeface="MS PGothic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 Important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58386"/>
            <a:ext cx="7772400" cy="4675187"/>
          </a:xfrm>
        </p:spPr>
        <p:txBody>
          <a:bodyPr/>
          <a:lstStyle/>
          <a:p>
            <a:r>
              <a:rPr lang="en-US" b="1" dirty="0"/>
              <a:t>Final Exam Review </a:t>
            </a:r>
            <a:r>
              <a:rPr lang="de-DE" b="1" dirty="0"/>
              <a:t>Mon, May 8, 5:00 PM - 8:00 PM, </a:t>
            </a:r>
            <a:r>
              <a:rPr lang="hr-HR" b="1" dirty="0"/>
              <a:t>ECEB </a:t>
            </a:r>
            <a:r>
              <a:rPr lang="mr-IN" b="1" dirty="0"/>
              <a:t>–</a:t>
            </a:r>
            <a:r>
              <a:rPr lang="hr-HR" b="1" dirty="0"/>
              <a:t> 1015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Final Exam,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Wednesday, May11 8:00am </a:t>
            </a:r>
            <a:r>
              <a:rPr lang="mr-IN" b="1" dirty="0">
                <a:solidFill>
                  <a:srgbClr val="FF0000"/>
                </a:solidFill>
              </a:rPr>
              <a:t>–</a:t>
            </a:r>
            <a:r>
              <a:rPr lang="en-US" b="1" dirty="0">
                <a:solidFill>
                  <a:srgbClr val="FF0000"/>
                </a:solidFill>
              </a:rPr>
              <a:t> 11:00am,</a:t>
            </a:r>
          </a:p>
          <a:p>
            <a:pPr lvl="1"/>
            <a:r>
              <a:rPr lang="en-US" b="1" dirty="0"/>
              <a:t>Location: 2015 and 2017 ECEB</a:t>
            </a:r>
          </a:p>
          <a:p>
            <a:pPr lvl="1"/>
            <a:r>
              <a:rPr lang="en-US" dirty="0"/>
              <a:t>You are allowed to bring </a:t>
            </a:r>
            <a:r>
              <a:rPr lang="en-US" u="sng" dirty="0"/>
              <a:t>three 8”x11” sheet of notes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No calculators, laptops, or electronic gadgets are allowed.</a:t>
            </a:r>
          </a:p>
          <a:p>
            <a:pPr lvl="1"/>
            <a:r>
              <a:rPr lang="en-US" dirty="0"/>
              <a:t>Expected to be between 2.5 – 3 hours, approx. 6-8 problems.</a:t>
            </a:r>
          </a:p>
          <a:p>
            <a:pPr lvl="1"/>
            <a:r>
              <a:rPr lang="en-US" dirty="0"/>
              <a:t>Approx. 60% from the material after the midterm exam, and 40% from the material before the midterm, or a mixture of both</a:t>
            </a:r>
          </a:p>
          <a:p>
            <a:pPr lvl="1"/>
            <a:r>
              <a:rPr lang="en-US" dirty="0"/>
              <a:t>Show all your work to get partial credit.</a:t>
            </a:r>
          </a:p>
        </p:txBody>
      </p:sp>
    </p:spTree>
    <p:extLst>
      <p:ext uri="{BB962C8B-B14F-4D97-AF65-F5344CB8AC3E}">
        <p14:creationId xmlns:p14="http://schemas.microsoft.com/office/powerpoint/2010/main" val="2771174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Review: Functions of 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699" y="1346901"/>
            <a:ext cx="7772400" cy="4675187"/>
          </a:xfrm>
        </p:spPr>
        <p:txBody>
          <a:bodyPr/>
          <a:lstStyle/>
          <a:p>
            <a:pPr lvl="0"/>
            <a:r>
              <a:rPr lang="en-US" b="1" dirty="0"/>
              <a:t>Functions of random variables</a:t>
            </a:r>
          </a:p>
          <a:p>
            <a:pPr lvl="1"/>
            <a:r>
              <a:rPr lang="en-US" dirty="0"/>
              <a:t>Examples shown in the class</a:t>
            </a:r>
          </a:p>
          <a:p>
            <a:pPr lvl="0"/>
            <a:endParaRPr lang="en-US" b="1" dirty="0"/>
          </a:p>
          <a:p>
            <a:pPr lvl="0"/>
            <a:r>
              <a:rPr lang="en-US" b="1" dirty="0"/>
              <a:t>Reliability function and Mean time to failure:</a:t>
            </a:r>
          </a:p>
          <a:p>
            <a:pPr lvl="1"/>
            <a:r>
              <a:rPr lang="en-US" dirty="0"/>
              <a:t>Let </a:t>
            </a:r>
            <a:r>
              <a:rPr lang="en-US" i="1" dirty="0"/>
              <a:t>T</a:t>
            </a:r>
            <a:r>
              <a:rPr lang="en-US" dirty="0"/>
              <a:t> denote the time to failure or lifetime of a component in the system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If the component lifetime is exponentially distributed, then: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80897" name="Object 1"/>
          <p:cNvGraphicFramePr>
            <a:graphicFrameLocks noChangeAspect="1"/>
          </p:cNvGraphicFramePr>
          <p:nvPr/>
        </p:nvGraphicFramePr>
        <p:xfrm>
          <a:off x="3247065" y="3200097"/>
          <a:ext cx="2806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4" name="Equation" r:id="rId3" imgW="1499400" imgH="191880" progId="Equation.3">
                  <p:embed/>
                </p:oleObj>
              </mc:Choice>
              <mc:Fallback>
                <p:oleObj name="Equation" r:id="rId3" imgW="1499400" imgH="191880" progId="Equation.3">
                  <p:embed/>
                  <p:pic>
                    <p:nvPicPr>
                      <p:cNvPr id="8089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7065" y="3200097"/>
                        <a:ext cx="28067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3221653" y="3573380"/>
          <a:ext cx="2777456" cy="829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5" name="Equation" r:id="rId5" imgW="1536126" imgH="482278" progId="Equation.3">
                  <p:embed/>
                </p:oleObj>
              </mc:Choice>
              <mc:Fallback>
                <p:oleObj name="Equation" r:id="rId5" imgW="1536126" imgH="482278" progId="Equation.3">
                  <p:embed/>
                  <p:pic>
                    <p:nvPicPr>
                      <p:cNvPr id="808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653" y="3573380"/>
                        <a:ext cx="2777456" cy="82909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8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579790"/>
              </p:ext>
            </p:extLst>
          </p:nvPr>
        </p:nvGraphicFramePr>
        <p:xfrm>
          <a:off x="2107152" y="5277555"/>
          <a:ext cx="1282700" cy="457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6" name="Equation" r:id="rId7" imgW="634572" imgH="228600" progId="Equation.3">
                  <p:embed/>
                </p:oleObj>
              </mc:Choice>
              <mc:Fallback>
                <p:oleObj name="Equation" r:id="rId7" imgW="634572" imgH="228600" progId="Equation.3">
                  <p:embed/>
                  <p:pic>
                    <p:nvPicPr>
                      <p:cNvPr id="808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7152" y="5277555"/>
                        <a:ext cx="1282700" cy="4579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456333"/>
              </p:ext>
            </p:extLst>
          </p:nvPr>
        </p:nvGraphicFramePr>
        <p:xfrm>
          <a:off x="4415990" y="4786883"/>
          <a:ext cx="2743348" cy="1483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7" name="Equation" r:id="rId9" imgW="1777541" imgH="965108" progId="Equation.3">
                  <p:embed/>
                </p:oleObj>
              </mc:Choice>
              <mc:Fallback>
                <p:oleObj name="Equation" r:id="rId9" imgW="1777541" imgH="965108" progId="Equation.3">
                  <p:embed/>
                  <p:pic>
                    <p:nvPicPr>
                      <p:cNvPr id="809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5990" y="4786883"/>
                        <a:ext cx="2743348" cy="14838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Joint Distribution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697" y="1400065"/>
            <a:ext cx="7772400" cy="4675187"/>
          </a:xfrm>
        </p:spPr>
        <p:txBody>
          <a:bodyPr/>
          <a:lstStyle/>
          <a:p>
            <a:r>
              <a:rPr lang="en-US" b="1" dirty="0"/>
              <a:t>Joint distribution functions:</a:t>
            </a:r>
            <a:endParaRPr lang="en-US" dirty="0"/>
          </a:p>
          <a:p>
            <a:pPr lvl="1"/>
            <a:r>
              <a:rPr lang="en-US" dirty="0"/>
              <a:t>For any two random variables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, the </a:t>
            </a:r>
            <a:r>
              <a:rPr lang="en-US" b="1" i="1" dirty="0"/>
              <a:t>joint cumulative probability distribution function </a:t>
            </a:r>
            <a:r>
              <a:rPr lang="en-US" dirty="0"/>
              <a:t>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 by: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/>
              <a:t>Discrete: </a:t>
            </a:r>
          </a:p>
          <a:p>
            <a:pPr lvl="2"/>
            <a:r>
              <a:rPr lang="en-US" dirty="0"/>
              <a:t>The </a:t>
            </a:r>
            <a:r>
              <a:rPr lang="en-US" b="1" i="1" dirty="0"/>
              <a:t>joint probability mass function</a:t>
            </a:r>
            <a:r>
              <a:rPr lang="en-US" b="1" dirty="0"/>
              <a:t> </a:t>
            </a:r>
            <a:r>
              <a:rPr lang="en-US" dirty="0"/>
              <a:t>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Marginal PMFs of X and Y:</a:t>
            </a:r>
          </a:p>
          <a:p>
            <a:pPr lvl="0"/>
            <a:endParaRPr lang="en-US" dirty="0"/>
          </a:p>
        </p:txBody>
      </p:sp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>
          <a:off x="2350690" y="2452281"/>
          <a:ext cx="5080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8" name="Equation" r:id="rId3" imgW="2513911" imgH="203384" progId="Equation.3">
                  <p:embed/>
                </p:oleObj>
              </mc:Choice>
              <mc:Fallback>
                <p:oleObj name="Equation" r:id="rId3" imgW="2513911" imgH="203384" progId="Equation.3">
                  <p:embed/>
                  <p:pic>
                    <p:nvPicPr>
                      <p:cNvPr id="798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0690" y="2452281"/>
                        <a:ext cx="50800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6" name="Object 4"/>
          <p:cNvGraphicFramePr>
            <a:graphicFrameLocks noChangeAspect="1"/>
          </p:cNvGraphicFramePr>
          <p:nvPr/>
        </p:nvGraphicFramePr>
        <p:xfrm>
          <a:off x="3389128" y="3715487"/>
          <a:ext cx="3238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9" name="Equation" r:id="rId5" imgW="1600062" imgH="203384" progId="Equation.3">
                  <p:embed/>
                </p:oleObj>
              </mc:Choice>
              <mc:Fallback>
                <p:oleObj name="Equation" r:id="rId5" imgW="1600062" imgH="203384" progId="Equation.3">
                  <p:embed/>
                  <p:pic>
                    <p:nvPicPr>
                      <p:cNvPr id="798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9128" y="3715487"/>
                        <a:ext cx="32385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7" name="Object 5"/>
          <p:cNvGraphicFramePr>
            <a:graphicFrameLocks noChangeAspect="1"/>
          </p:cNvGraphicFramePr>
          <p:nvPr/>
        </p:nvGraphicFramePr>
        <p:xfrm>
          <a:off x="3566042" y="4728827"/>
          <a:ext cx="26670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0" name="Equation" r:id="rId7" imgW="1320616" imgH="355508" progId="Equation.3">
                  <p:embed/>
                </p:oleObj>
              </mc:Choice>
              <mc:Fallback>
                <p:oleObj name="Equation" r:id="rId7" imgW="1320616" imgH="355508" progId="Equation.3">
                  <p:embed/>
                  <p:pic>
                    <p:nvPicPr>
                      <p:cNvPr id="798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6042" y="4728827"/>
                        <a:ext cx="26670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8" name="Object 6"/>
          <p:cNvGraphicFramePr>
            <a:graphicFrameLocks noChangeAspect="1"/>
          </p:cNvGraphicFramePr>
          <p:nvPr/>
        </p:nvGraphicFramePr>
        <p:xfrm>
          <a:off x="3569882" y="5400157"/>
          <a:ext cx="2641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" name="Equation" r:id="rId9" imgW="1307939" imgH="355508" progId="Equation.3">
                  <p:embed/>
                </p:oleObj>
              </mc:Choice>
              <mc:Fallback>
                <p:oleObj name="Equation" r:id="rId9" imgW="1307939" imgH="355508" progId="Equation.3">
                  <p:embed/>
                  <p:pic>
                    <p:nvPicPr>
                      <p:cNvPr id="798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9882" y="5400157"/>
                        <a:ext cx="26416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Joint Distribution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25400"/>
            <a:ext cx="7772400" cy="4675187"/>
          </a:xfrm>
        </p:spPr>
        <p:txBody>
          <a:bodyPr/>
          <a:lstStyle/>
          <a:p>
            <a:r>
              <a:rPr lang="en-US" b="1" dirty="0"/>
              <a:t>Joint distribution functions:</a:t>
            </a:r>
            <a:endParaRPr lang="en-US" dirty="0"/>
          </a:p>
          <a:p>
            <a:pPr lvl="1"/>
            <a:r>
              <a:rPr lang="en-US" b="1" dirty="0"/>
              <a:t>Continuous: </a:t>
            </a:r>
          </a:p>
          <a:p>
            <a:pPr lvl="2"/>
            <a:r>
              <a:rPr lang="en-US" dirty="0"/>
              <a:t>The </a:t>
            </a:r>
            <a:r>
              <a:rPr lang="en-US" b="1" i="1" dirty="0"/>
              <a:t>joint probability density function</a:t>
            </a:r>
            <a:r>
              <a:rPr lang="en-US" b="1" dirty="0"/>
              <a:t> </a:t>
            </a:r>
            <a:r>
              <a:rPr lang="en-US" dirty="0"/>
              <a:t>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cs typeface="Times New Roman" panose="02020603050405020304" pitchFamily="18" charset="0"/>
              </a:rPr>
              <a:t>: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Marginal PDFs of X and Y: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Relation between joint CDF and PDF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graphicFrame>
        <p:nvGraphicFramePr>
          <p:cNvPr id="931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119532"/>
              </p:ext>
            </p:extLst>
          </p:nvPr>
        </p:nvGraphicFramePr>
        <p:xfrm>
          <a:off x="2812608" y="2496158"/>
          <a:ext cx="43815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2" name="Equation" r:id="rId4" imgW="2171080" imgH="368185" progId="Equation.3">
                  <p:embed/>
                </p:oleObj>
              </mc:Choice>
              <mc:Fallback>
                <p:oleObj name="Equation" r:id="rId4" imgW="2171080" imgH="368185" progId="Equation.3">
                  <p:embed/>
                  <p:pic>
                    <p:nvPicPr>
                      <p:cNvPr id="931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2608" y="2496158"/>
                        <a:ext cx="43815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933398"/>
              </p:ext>
            </p:extLst>
          </p:nvPr>
        </p:nvGraphicFramePr>
        <p:xfrm>
          <a:off x="3361070" y="3497390"/>
          <a:ext cx="2692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3" name="Equation" r:id="rId6" imgW="1333293" imgH="330154" progId="Equation.3">
                  <p:embed/>
                </p:oleObj>
              </mc:Choice>
              <mc:Fallback>
                <p:oleObj name="Equation" r:id="rId6" imgW="1333293" imgH="330154" progId="Equation.3">
                  <p:embed/>
                  <p:pic>
                    <p:nvPicPr>
                      <p:cNvPr id="931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1070" y="3497390"/>
                        <a:ext cx="26924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528316"/>
              </p:ext>
            </p:extLst>
          </p:nvPr>
        </p:nvGraphicFramePr>
        <p:xfrm>
          <a:off x="3396510" y="4212823"/>
          <a:ext cx="26670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" name="Equation" r:id="rId8" imgW="1320616" imgH="330154" progId="Equation.3">
                  <p:embed/>
                </p:oleObj>
              </mc:Choice>
              <mc:Fallback>
                <p:oleObj name="Equation" r:id="rId8" imgW="1320616" imgH="330154" progId="Equation.3">
                  <p:embed/>
                  <p:pic>
                    <p:nvPicPr>
                      <p:cNvPr id="931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6510" y="4212823"/>
                        <a:ext cx="26670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0" name="Object 6"/>
          <p:cNvGraphicFramePr>
            <a:graphicFrameLocks noChangeAspect="1"/>
          </p:cNvGraphicFramePr>
          <p:nvPr/>
        </p:nvGraphicFramePr>
        <p:xfrm>
          <a:off x="2055923" y="5460118"/>
          <a:ext cx="58801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5" name="Equation" r:id="rId10" imgW="2908001" imgH="330154" progId="Equation.3">
                  <p:embed/>
                </p:oleObj>
              </mc:Choice>
              <mc:Fallback>
                <p:oleObj name="Equation" r:id="rId10" imgW="2908001" imgH="330154" progId="Equation.3">
                  <p:embed/>
                  <p:pic>
                    <p:nvPicPr>
                      <p:cNvPr id="931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923" y="5460118"/>
                        <a:ext cx="58801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Joint Distribution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 of two joint random variables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example, if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g(X,Y)=X+Y</a:t>
            </a:r>
            <a:r>
              <a:rPr lang="en-US" dirty="0"/>
              <a:t>, then, in the continuous case</a:t>
            </a:r>
          </a:p>
        </p:txBody>
      </p:sp>
      <p:graphicFrame>
        <p:nvGraphicFramePr>
          <p:cNvPr id="94211" name="Object 3"/>
          <p:cNvGraphicFramePr>
            <a:graphicFrameLocks noChangeAspect="1"/>
          </p:cNvGraphicFramePr>
          <p:nvPr/>
        </p:nvGraphicFramePr>
        <p:xfrm>
          <a:off x="2332961" y="2076302"/>
          <a:ext cx="49784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" name="Equation" r:id="rId3" imgW="2463203" imgH="711016" progId="Equation.3">
                  <p:embed/>
                </p:oleObj>
              </mc:Choice>
              <mc:Fallback>
                <p:oleObj name="Equation" r:id="rId3" imgW="2463203" imgH="711016" progId="Equation.3">
                  <p:embed/>
                  <p:pic>
                    <p:nvPicPr>
                      <p:cNvPr id="942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961" y="2076302"/>
                        <a:ext cx="4978400" cy="143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138693"/>
              </p:ext>
            </p:extLst>
          </p:nvPr>
        </p:nvGraphicFramePr>
        <p:xfrm>
          <a:off x="1663700" y="4232275"/>
          <a:ext cx="6388100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name="Equation" r:id="rId5" imgW="3153960" imgH="868320" progId="Equation.3">
                  <p:embed/>
                </p:oleObj>
              </mc:Choice>
              <mc:Fallback>
                <p:oleObj name="Equation" r:id="rId5" imgW="3153960" imgH="868320" progId="Equation.3">
                  <p:embed/>
                  <p:pic>
                    <p:nvPicPr>
                      <p:cNvPr id="942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0" y="4232275"/>
                        <a:ext cx="6388100" cy="176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Independent Random Variables: </a:t>
            </a:r>
            <a:r>
              <a:rPr lang="en-US" dirty="0"/>
              <a:t>Two random variables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 are said to be independent if: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 are continuous: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is discrete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 is continuous:</a:t>
            </a:r>
          </a:p>
          <a:p>
            <a:endParaRPr lang="en-US" dirty="0"/>
          </a:p>
          <a:p>
            <a:endParaRPr lang="en-US" b="1" dirty="0"/>
          </a:p>
        </p:txBody>
      </p:sp>
      <p:graphicFrame>
        <p:nvGraphicFramePr>
          <p:cNvPr id="95236" name="Object 4"/>
          <p:cNvGraphicFramePr>
            <a:graphicFrameLocks noChangeAspect="1"/>
          </p:cNvGraphicFramePr>
          <p:nvPr/>
        </p:nvGraphicFramePr>
        <p:xfrm>
          <a:off x="1829981" y="2211574"/>
          <a:ext cx="5854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6" name="Equation" r:id="rId3" imgW="2894773" imgH="216061" progId="Equation.3">
                  <p:embed/>
                </p:oleObj>
              </mc:Choice>
              <mc:Fallback>
                <p:oleObj name="Equation" r:id="rId3" imgW="2894773" imgH="216061" progId="Equation.3">
                  <p:embed/>
                  <p:pic>
                    <p:nvPicPr>
                      <p:cNvPr id="952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9981" y="2211574"/>
                        <a:ext cx="58547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7" name="Object 5"/>
          <p:cNvGraphicFramePr>
            <a:graphicFrameLocks noChangeAspect="1"/>
          </p:cNvGraphicFramePr>
          <p:nvPr/>
        </p:nvGraphicFramePr>
        <p:xfrm>
          <a:off x="1912087" y="3302294"/>
          <a:ext cx="5803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7" name="Equation" r:id="rId5" imgW="2869419" imgH="216061" progId="Equation.3">
                  <p:embed/>
                </p:oleObj>
              </mc:Choice>
              <mc:Fallback>
                <p:oleObj name="Equation" r:id="rId5" imgW="2869419" imgH="216061" progId="Equation.3">
                  <p:embed/>
                  <p:pic>
                    <p:nvPicPr>
                      <p:cNvPr id="952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2087" y="3302294"/>
                        <a:ext cx="58039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442445"/>
              </p:ext>
            </p:extLst>
          </p:nvPr>
        </p:nvGraphicFramePr>
        <p:xfrm>
          <a:off x="2270125" y="4489450"/>
          <a:ext cx="503713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8" name="Equation" r:id="rId7" imgW="2477520" imgH="191880" progId="Equation.3">
                  <p:embed/>
                </p:oleObj>
              </mc:Choice>
              <mc:Fallback>
                <p:oleObj name="Equation" r:id="rId7" imgW="2477520" imgH="191880" progId="Equation.3">
                  <p:embed/>
                  <p:pic>
                    <p:nvPicPr>
                      <p:cNvPr id="952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5" y="4489450"/>
                        <a:ext cx="5037138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Covariance and Variance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covariance of any two random variables, </a:t>
            </a:r>
            <a:r>
              <a:rPr lang="en-US" sz="1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/>
              <a:t> and </a:t>
            </a:r>
            <a:r>
              <a:rPr lang="en-US" sz="1800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/>
              <a:t>, denoted by </a:t>
            </a:r>
            <a:r>
              <a:rPr lang="en-US" sz="1800" i="1">
                <a:latin typeface="Times New Roman" pitchFamily="18" charset="0"/>
                <a:cs typeface="Times New Roman" pitchFamily="18" charset="0"/>
              </a:rPr>
              <a:t>Cov(X,Y)</a:t>
            </a:r>
            <a:r>
              <a:rPr lang="en-US"/>
              <a:t>, is defined by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>
              <a:buFontTx/>
              <a:buNone/>
            </a:pPr>
            <a:endParaRPr lang="en-US"/>
          </a:p>
          <a:p>
            <a:r>
              <a:rPr lang="en-US"/>
              <a:t>If X and Y are independent then it follows that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Cov(X,Y)=0</a:t>
            </a:r>
          </a:p>
          <a:p>
            <a:pPr algn="just"/>
            <a:endParaRPr lang="en-US" sz="1800">
              <a:cs typeface="Times New Roman" pitchFamily="18" charset="0"/>
            </a:endParaRPr>
          </a:p>
          <a:p>
            <a:pPr algn="just"/>
            <a:r>
              <a:rPr lang="en-US" sz="1800">
                <a:cs typeface="Times New Roman" pitchFamily="18" charset="0"/>
              </a:rPr>
              <a:t>For any random variable X, Y, Z, and constant c, we have:</a:t>
            </a:r>
          </a:p>
          <a:p>
            <a:pPr lvl="1" algn="just">
              <a:buFontTx/>
              <a:buAutoNum type="arabicPeriod"/>
            </a:pPr>
            <a:r>
              <a:rPr lang="en-US"/>
              <a:t>Cov (X,X) = Var(X),</a:t>
            </a:r>
          </a:p>
          <a:p>
            <a:pPr lvl="1" algn="just">
              <a:buFontTx/>
              <a:buAutoNum type="arabicPeriod"/>
            </a:pPr>
            <a:r>
              <a:rPr lang="en-US"/>
              <a:t>Cov (X,Y) = Cov(Y,X),</a:t>
            </a:r>
          </a:p>
          <a:p>
            <a:pPr lvl="1" algn="just">
              <a:buFontTx/>
              <a:buAutoNum type="arabicPeriod"/>
            </a:pPr>
            <a:r>
              <a:rPr lang="en-US"/>
              <a:t>Cov (cX,Y) = cCov(X,y),</a:t>
            </a:r>
          </a:p>
          <a:p>
            <a:pPr lvl="1" algn="just">
              <a:buFontTx/>
              <a:buAutoNum type="arabicPeriod"/>
            </a:pPr>
            <a:r>
              <a:rPr lang="en-US"/>
              <a:t>Cof (X,Y+Z) = Cov(X,Y) + Cov(X,Z).</a:t>
            </a:r>
          </a:p>
          <a:p>
            <a:endParaRPr lang="en-US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2324100" y="2368550"/>
          <a:ext cx="4975225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Equation" r:id="rId3" imgW="3504373" imgH="889046" progId="Equation.3">
                  <p:embed/>
                </p:oleObj>
              </mc:Choice>
              <mc:Fallback>
                <p:oleObj name="Equation" r:id="rId3" imgW="3504373" imgH="889046" progId="Equation.3">
                  <p:embed/>
                  <p:pic>
                    <p:nvPicPr>
                      <p:cNvPr id="30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2368550"/>
                        <a:ext cx="4975225" cy="1260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Covariance and Variance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36675"/>
            <a:ext cx="7772400" cy="48768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Covariance and Variance of Sums of Random Variables</a:t>
            </a:r>
          </a:p>
          <a:p>
            <a:pPr algn="just">
              <a:defRPr/>
            </a:pPr>
            <a:endParaRPr lang="en-US" dirty="0"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dirty="0"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dirty="0"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dirty="0">
                <a:cs typeface="Times New Roman" panose="02020603050405020304" pitchFamily="18" charset="0"/>
              </a:rPr>
              <a:t>A useful expression for the variance of the sum of random variables can be obtained from the preceding equation</a:t>
            </a:r>
          </a:p>
          <a:p>
            <a:pPr algn="just">
              <a:defRPr/>
            </a:pPr>
            <a:endParaRPr lang="en-US" dirty="0"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  <a:defRPr/>
            </a:pPr>
            <a:endParaRPr lang="en-US" dirty="0"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dirty="0">
                <a:cs typeface="Times New Roman" panose="02020603050405020304" pitchFamily="18" charset="0"/>
              </a:rPr>
              <a:t>If                                are independent random variables, then the above equation reduces to</a:t>
            </a:r>
          </a:p>
          <a:p>
            <a:pPr algn="just">
              <a:defRPr/>
            </a:pPr>
            <a:endParaRPr lang="en-US" dirty="0"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dirty="0"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/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2867025" y="1824038"/>
          <a:ext cx="393065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8" name="Equation" r:id="rId3" imgW="2374464" imgH="482278" progId="Equation.3">
                  <p:embed/>
                </p:oleObj>
              </mc:Choice>
              <mc:Fallback>
                <p:oleObj name="Equation" r:id="rId3" imgW="2374464" imgH="482278" progId="Equation.3">
                  <p:embed/>
                  <p:pic>
                    <p:nvPicPr>
                      <p:cNvPr id="409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7025" y="1824038"/>
                        <a:ext cx="3930650" cy="795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5"/>
          <p:cNvGraphicFramePr>
            <a:graphicFrameLocks noChangeAspect="1"/>
          </p:cNvGraphicFramePr>
          <p:nvPr/>
        </p:nvGraphicFramePr>
        <p:xfrm>
          <a:off x="1577975" y="4586288"/>
          <a:ext cx="19526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9" name="Equation" r:id="rId5" imgW="825110" imgH="228738" progId="Equation.3">
                  <p:embed/>
                </p:oleObj>
              </mc:Choice>
              <mc:Fallback>
                <p:oleObj name="Equation" r:id="rId5" imgW="825110" imgH="228738" progId="Equation.3">
                  <p:embed/>
                  <p:pic>
                    <p:nvPicPr>
                      <p:cNvPr id="410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975" y="4586288"/>
                        <a:ext cx="195262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6"/>
          <p:cNvGraphicFramePr>
            <a:graphicFrameLocks noChangeAspect="1"/>
          </p:cNvGraphicFramePr>
          <p:nvPr/>
        </p:nvGraphicFramePr>
        <p:xfrm>
          <a:off x="3482975" y="5326063"/>
          <a:ext cx="2649538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0" name="Equation" r:id="rId7" imgW="1600062" imgH="456924" progId="Equation.3">
                  <p:embed/>
                </p:oleObj>
              </mc:Choice>
              <mc:Fallback>
                <p:oleObj name="Equation" r:id="rId7" imgW="1600062" imgH="456924" progId="Equation.3">
                  <p:embed/>
                  <p:pic>
                    <p:nvPicPr>
                      <p:cNvPr id="410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2975" y="5326063"/>
                        <a:ext cx="2649538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99" name="Object 55"/>
          <p:cNvGraphicFramePr>
            <a:graphicFrameLocks noChangeAspect="1"/>
          </p:cNvGraphicFramePr>
          <p:nvPr/>
        </p:nvGraphicFramePr>
        <p:xfrm>
          <a:off x="2113130" y="3564517"/>
          <a:ext cx="54991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1" name="Equation" r:id="rId9" imgW="3326895" imgH="482278" progId="Equation.3">
                  <p:embed/>
                </p:oleObj>
              </mc:Choice>
              <mc:Fallback>
                <p:oleObj name="Equation" r:id="rId9" imgW="3326895" imgH="482278" progId="Equation.3">
                  <p:embed/>
                  <p:pic>
                    <p:nvPicPr>
                      <p:cNvPr id="108599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3130" y="3564517"/>
                        <a:ext cx="54991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Limit Theorems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/>
              <a:t>Markov’s Inequality:</a:t>
            </a:r>
            <a:r>
              <a:rPr lang="en-US" sz="1800" dirty="0"/>
              <a:t> If </a:t>
            </a:r>
            <a:r>
              <a:rPr lang="en-US" sz="1800" i="1" dirty="0">
                <a:cs typeface="Times New Roman" panose="02020603050405020304" pitchFamily="18" charset="0"/>
              </a:rPr>
              <a:t>X</a:t>
            </a:r>
            <a:r>
              <a:rPr lang="en-US" sz="1800" dirty="0"/>
              <a:t> is a random variable that takes only nonnegative values, then for any value </a:t>
            </a:r>
            <a:r>
              <a:rPr lang="en-US" sz="1800" i="1" dirty="0">
                <a:cs typeface="Times New Roman" panose="02020603050405020304" pitchFamily="18" charset="0"/>
              </a:rPr>
              <a:t>a&gt;0:</a:t>
            </a:r>
          </a:p>
          <a:p>
            <a:endParaRPr lang="en-US" sz="1800" i="1" dirty="0">
              <a:cs typeface="Times New Roman" panose="02020603050405020304" pitchFamily="18" charset="0"/>
            </a:endParaRPr>
          </a:p>
          <a:p>
            <a:endParaRPr lang="en-US" sz="1800" i="1" dirty="0">
              <a:cs typeface="Times New Roman" panose="02020603050405020304" pitchFamily="18" charset="0"/>
            </a:endParaRPr>
          </a:p>
          <a:p>
            <a:r>
              <a:rPr lang="en-US" sz="1800" b="1" dirty="0" err="1"/>
              <a:t>Chebyshev’s</a:t>
            </a:r>
            <a:r>
              <a:rPr lang="en-US" sz="1800" b="1" dirty="0"/>
              <a:t> Inequality:</a:t>
            </a:r>
            <a:r>
              <a:rPr lang="en-US" sz="1800" dirty="0"/>
              <a:t> If </a:t>
            </a:r>
            <a:r>
              <a:rPr lang="en-US" sz="1800" i="1" dirty="0">
                <a:cs typeface="Times New Roman" panose="02020603050405020304" pitchFamily="18" charset="0"/>
              </a:rPr>
              <a:t>X</a:t>
            </a:r>
            <a:r>
              <a:rPr lang="en-US" sz="1800" dirty="0"/>
              <a:t> is a random variable with mean </a:t>
            </a:r>
            <a:r>
              <a:rPr lang="el-GR" sz="1800" i="1" dirty="0">
                <a:cs typeface="Times New Roman" panose="02020603050405020304" pitchFamily="18" charset="0"/>
              </a:rPr>
              <a:t>μ</a:t>
            </a:r>
            <a:r>
              <a:rPr lang="en-US" sz="1800" dirty="0"/>
              <a:t> and variance </a:t>
            </a:r>
            <a:r>
              <a:rPr lang="el-GR" sz="1800" i="1" dirty="0">
                <a:cs typeface="Times New Roman" panose="02020603050405020304" pitchFamily="18" charset="0"/>
              </a:rPr>
              <a:t>σ</a:t>
            </a:r>
            <a:r>
              <a:rPr lang="en-US" sz="1800" i="1" baseline="30000" dirty="0">
                <a:cs typeface="Times New Roman" panose="02020603050405020304" pitchFamily="18" charset="0"/>
              </a:rPr>
              <a:t>2</a:t>
            </a:r>
            <a:r>
              <a:rPr lang="en-US" sz="1800" baseline="30000" dirty="0"/>
              <a:t>  </a:t>
            </a:r>
            <a:r>
              <a:rPr lang="en-US" sz="1800" dirty="0"/>
              <a:t>then for any value </a:t>
            </a:r>
            <a:r>
              <a:rPr lang="en-US" sz="1800" i="1" dirty="0">
                <a:cs typeface="Times New Roman" panose="02020603050405020304" pitchFamily="18" charset="0"/>
              </a:rPr>
              <a:t>k&gt;0,</a:t>
            </a:r>
          </a:p>
          <a:p>
            <a:endParaRPr lang="en-US" sz="1800" dirty="0"/>
          </a:p>
          <a:p>
            <a:endParaRPr lang="en-US" sz="1800" dirty="0"/>
          </a:p>
          <a:p>
            <a:pPr algn="just"/>
            <a:endParaRPr lang="en-US" sz="1800" b="1" dirty="0"/>
          </a:p>
          <a:p>
            <a:pPr algn="just"/>
            <a:r>
              <a:rPr lang="en-US" sz="1800" b="1" dirty="0"/>
              <a:t>Strong law of large numbers: </a:t>
            </a:r>
            <a:r>
              <a:rPr lang="en-US" sz="1800" dirty="0"/>
              <a:t>Let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,X</a:t>
            </a:r>
            <a:r>
              <a:rPr lang="en-US" sz="1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en-US" sz="1800" dirty="0"/>
              <a:t> be a sequence of independent random variables having a common distribution, and let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E[X</a:t>
            </a:r>
            <a:r>
              <a:rPr lang="en-US" sz="1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]=</a:t>
            </a:r>
            <a:r>
              <a:rPr lang="el-G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cs typeface="Times New Roman" panose="02020603050405020304" pitchFamily="18" charset="0"/>
              </a:rPr>
              <a:t>Then, with probability 1, </a:t>
            </a:r>
          </a:p>
          <a:p>
            <a:endParaRPr lang="en-US" sz="1800" dirty="0"/>
          </a:p>
        </p:txBody>
      </p:sp>
      <p:graphicFrame>
        <p:nvGraphicFramePr>
          <p:cNvPr id="111618" name="Object 2"/>
          <p:cNvGraphicFramePr>
            <a:graphicFrameLocks noChangeAspect="1"/>
          </p:cNvGraphicFramePr>
          <p:nvPr/>
        </p:nvGraphicFramePr>
        <p:xfrm>
          <a:off x="3673999" y="2091431"/>
          <a:ext cx="1739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8" name="Equation" r:id="rId3" imgW="1129910" imgH="393539" progId="Equation.3">
                  <p:embed/>
                </p:oleObj>
              </mc:Choice>
              <mc:Fallback>
                <p:oleObj name="Equation" r:id="rId3" imgW="1129910" imgH="393539" progId="Equation.3">
                  <p:embed/>
                  <p:pic>
                    <p:nvPicPr>
                      <p:cNvPr id="1116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3999" y="2091431"/>
                        <a:ext cx="17399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19" name="Object 3"/>
          <p:cNvGraphicFramePr>
            <a:graphicFrameLocks noChangeAspect="1"/>
          </p:cNvGraphicFramePr>
          <p:nvPr/>
        </p:nvGraphicFramePr>
        <p:xfrm>
          <a:off x="3585223" y="3376593"/>
          <a:ext cx="191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9" name="Equation" r:id="rId5" imgW="1244554" imgH="418893" progId="Equation.3">
                  <p:embed/>
                </p:oleObj>
              </mc:Choice>
              <mc:Fallback>
                <p:oleObj name="Equation" r:id="rId5" imgW="1244554" imgH="418893" progId="Equation.3">
                  <p:embed/>
                  <p:pic>
                    <p:nvPicPr>
                      <p:cNvPr id="1116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5223" y="3376593"/>
                        <a:ext cx="19177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0" name="Object 4"/>
          <p:cNvGraphicFramePr>
            <a:graphicFrameLocks noChangeAspect="1"/>
          </p:cNvGraphicFramePr>
          <p:nvPr/>
        </p:nvGraphicFramePr>
        <p:xfrm>
          <a:off x="3059405" y="5401801"/>
          <a:ext cx="33893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0" name="Equation" r:id="rId7" imgW="2197759" imgH="393777" progId="Equation.3">
                  <p:embed/>
                </p:oleObj>
              </mc:Choice>
              <mc:Fallback>
                <p:oleObj name="Equation" r:id="rId7" imgW="2197759" imgH="393777" progId="Equation.3">
                  <p:embed/>
                  <p:pic>
                    <p:nvPicPr>
                      <p:cNvPr id="1116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405" y="5401801"/>
                        <a:ext cx="338931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Limit Theorems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/>
              <a:t>Central Limit Theorem: </a:t>
            </a:r>
            <a:r>
              <a:rPr lang="en-US" sz="1800" dirty="0"/>
              <a:t>Let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en-US" sz="1800" dirty="0"/>
              <a:t>be a sequence of independent, identically distributed random variables, each with mean </a:t>
            </a:r>
            <a:r>
              <a:rPr lang="el-G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/>
              <a:t>and variance </a:t>
            </a:r>
            <a:r>
              <a:rPr lang="el-G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8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1800" dirty="0"/>
              <a:t>then the distribution of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Tends to the standard normal as            .  That is, 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Note that like other results, this theorem holds for any distribution of the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/>
              <a:t> ‘s; herein lies its power.</a:t>
            </a:r>
          </a:p>
          <a:p>
            <a:endParaRPr lang="en-US" sz="1800" dirty="0"/>
          </a:p>
          <a:p>
            <a:endParaRPr lang="en-US" dirty="0"/>
          </a:p>
        </p:txBody>
      </p:sp>
      <p:graphicFrame>
        <p:nvGraphicFramePr>
          <p:cNvPr id="112642" name="Object 2"/>
          <p:cNvGraphicFramePr>
            <a:graphicFrameLocks noChangeAspect="1"/>
          </p:cNvGraphicFramePr>
          <p:nvPr/>
        </p:nvGraphicFramePr>
        <p:xfrm>
          <a:off x="3640831" y="2125092"/>
          <a:ext cx="21844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2" name="Equation" r:id="rId3" imgW="1422890" imgH="419146" progId="Equation.3">
                  <p:embed/>
                </p:oleObj>
              </mc:Choice>
              <mc:Fallback>
                <p:oleObj name="Equation" r:id="rId3" imgW="1422890" imgH="419146" progId="Equation.3">
                  <p:embed/>
                  <p:pic>
                    <p:nvPicPr>
                      <p:cNvPr id="1126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831" y="2125092"/>
                        <a:ext cx="21844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3" name="Object 3"/>
          <p:cNvGraphicFramePr>
            <a:graphicFrameLocks noChangeAspect="1"/>
          </p:cNvGraphicFramePr>
          <p:nvPr/>
        </p:nvGraphicFramePr>
        <p:xfrm>
          <a:off x="4456466" y="3182524"/>
          <a:ext cx="6858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3" name="Equation" r:id="rId5" imgW="444515" imgH="139531" progId="Equation.3">
                  <p:embed/>
                </p:oleObj>
              </mc:Choice>
              <mc:Fallback>
                <p:oleObj name="Equation" r:id="rId5" imgW="444515" imgH="139531" progId="Equation.3">
                  <p:embed/>
                  <p:pic>
                    <p:nvPicPr>
                      <p:cNvPr id="1126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466" y="3182524"/>
                        <a:ext cx="6858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4" name="Object 4"/>
          <p:cNvGraphicFramePr>
            <a:graphicFrameLocks noChangeAspect="1"/>
          </p:cNvGraphicFramePr>
          <p:nvPr/>
        </p:nvGraphicFramePr>
        <p:xfrm>
          <a:off x="2237141" y="3512724"/>
          <a:ext cx="4740275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4" name="Equation" r:id="rId7" imgW="3072803" imgH="660308" progId="Equation.3">
                  <p:embed/>
                </p:oleObj>
              </mc:Choice>
              <mc:Fallback>
                <p:oleObj name="Equation" r:id="rId7" imgW="3072803" imgH="660308" progId="Equation.3">
                  <p:embed/>
                  <p:pic>
                    <p:nvPicPr>
                      <p:cNvPr id="1126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7141" y="3512724"/>
                        <a:ext cx="4740275" cy="102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Hazard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800" dirty="0"/>
              <a:t>The time to failure of a component is the random variable 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1800" dirty="0"/>
              <a:t>. Therefore the failure density function is defined by:</a:t>
            </a:r>
          </a:p>
          <a:p>
            <a:endParaRPr lang="en-US" altLang="en-US" sz="1800" dirty="0"/>
          </a:p>
          <a:p>
            <a:endParaRPr lang="en-US" altLang="en-US" sz="1800" dirty="0"/>
          </a:p>
          <a:p>
            <a:r>
              <a:rPr lang="en-US" altLang="en-US" sz="1800" dirty="0"/>
              <a:t>The probability of failure between time 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1800" dirty="0"/>
              <a:t> and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t+dt</a:t>
            </a:r>
            <a:r>
              <a:rPr lang="en-US" altLang="en-US" sz="1800" dirty="0"/>
              <a:t>, given that there were no failures up to time 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1800" dirty="0">
                <a:cs typeface="Times New Roman" panose="02020603050405020304" pitchFamily="18" charset="0"/>
              </a:rPr>
              <a:t>:</a:t>
            </a:r>
          </a:p>
          <a:p>
            <a:endParaRPr lang="en-US" altLang="en-US" sz="1800" dirty="0">
              <a:cs typeface="Times New Roman" panose="02020603050405020304" pitchFamily="18" charset="0"/>
            </a:endParaRPr>
          </a:p>
          <a:p>
            <a:endParaRPr lang="en-US" altLang="en-US" sz="1800" dirty="0">
              <a:cs typeface="Times New Roman" panose="02020603050405020304" pitchFamily="18" charset="0"/>
            </a:endParaRPr>
          </a:p>
          <a:p>
            <a:r>
              <a:rPr lang="en-US" altLang="en-US" sz="1800" dirty="0">
                <a:cs typeface="Times New Roman" panose="02020603050405020304" pitchFamily="18" charset="0"/>
              </a:rPr>
              <a:t>Where:                                                             =&gt; </a:t>
            </a:r>
            <a:r>
              <a:rPr lang="en-US" altLang="en-US" sz="1800" b="1" dirty="0">
                <a:cs typeface="Times New Roman" panose="02020603050405020304" pitchFamily="18" charset="0"/>
              </a:rPr>
              <a:t>Reliability Function</a:t>
            </a:r>
          </a:p>
          <a:p>
            <a:endParaRPr lang="en-US" altLang="en-US" sz="1800" dirty="0">
              <a:cs typeface="Times New Roman" panose="02020603050405020304" pitchFamily="18" charset="0"/>
            </a:endParaRPr>
          </a:p>
          <a:p>
            <a:r>
              <a:rPr lang="en-US" altLang="en-US" sz="1800" b="1" dirty="0">
                <a:cs typeface="Times New Roman" panose="02020603050405020304" pitchFamily="18" charset="0"/>
              </a:rPr>
              <a:t>Hazard Function</a:t>
            </a:r>
            <a:r>
              <a:rPr lang="en-US" altLang="en-US" sz="1800" dirty="0">
                <a:cs typeface="Times New Roman" panose="02020603050405020304" pitchFamily="18" charset="0"/>
              </a:rPr>
              <a:t>:</a:t>
            </a:r>
          </a:p>
          <a:p>
            <a:endParaRPr lang="en-US" altLang="en-US" sz="1800" dirty="0">
              <a:cs typeface="Times New Roman" panose="02020603050405020304" pitchFamily="18" charset="0"/>
            </a:endParaRPr>
          </a:p>
          <a:p>
            <a:endParaRPr lang="en-US" altLang="en-US" sz="1800" dirty="0">
              <a:cs typeface="Times New Roman" panose="02020603050405020304" pitchFamily="18" charset="0"/>
            </a:endParaRPr>
          </a:p>
          <a:p>
            <a:r>
              <a:rPr lang="en-US" altLang="en-US" sz="1600" dirty="0"/>
              <a:t>An exponential failure density                   corresponds to constant hazard function </a:t>
            </a:r>
            <a:endParaRPr lang="en-US" altLang="en-US" sz="1600" dirty="0"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en-US" sz="1800" dirty="0">
                <a:cs typeface="Times New Roman" panose="02020603050405020304" pitchFamily="18" charset="0"/>
              </a:rPr>
              <a:t> </a:t>
            </a:r>
            <a:endParaRPr lang="en-US" altLang="en-US" sz="1800" dirty="0"/>
          </a:p>
          <a:p>
            <a:endParaRPr lang="en-US" altLang="en-US" dirty="0"/>
          </a:p>
          <a:p>
            <a:endParaRPr lang="en-US" dirty="0"/>
          </a:p>
        </p:txBody>
      </p:sp>
      <p:graphicFrame>
        <p:nvGraphicFramePr>
          <p:cNvPr id="113666" name="Object 2"/>
          <p:cNvGraphicFramePr>
            <a:graphicFrameLocks/>
          </p:cNvGraphicFramePr>
          <p:nvPr/>
        </p:nvGraphicFramePr>
        <p:xfrm>
          <a:off x="3444536" y="2222500"/>
          <a:ext cx="2524464" cy="289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2" name="Equation" r:id="rId3" imgW="1562031" imgH="203384" progId="Equation.3">
                  <p:embed/>
                </p:oleObj>
              </mc:Choice>
              <mc:Fallback>
                <p:oleObj name="Equation" r:id="rId3" imgW="1562031" imgH="203384" progId="Equation.3">
                  <p:embed/>
                  <p:pic>
                    <p:nvPicPr>
                      <p:cNvPr id="113666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536" y="2222500"/>
                        <a:ext cx="2524464" cy="2898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7" name="Object 3"/>
          <p:cNvGraphicFramePr>
            <a:graphicFrameLocks/>
          </p:cNvGraphicFramePr>
          <p:nvPr/>
        </p:nvGraphicFramePr>
        <p:xfrm>
          <a:off x="3480045" y="3174260"/>
          <a:ext cx="3808149" cy="652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3" name="Equation" r:id="rId5" imgW="2577847" imgH="418893" progId="Equation.3">
                  <p:embed/>
                </p:oleObj>
              </mc:Choice>
              <mc:Fallback>
                <p:oleObj name="Equation" r:id="rId5" imgW="2577847" imgH="418893" progId="Equation.3">
                  <p:embed/>
                  <p:pic>
                    <p:nvPicPr>
                      <p:cNvPr id="113667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0045" y="3174260"/>
                        <a:ext cx="3808149" cy="6520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8" name="Object 4"/>
          <p:cNvGraphicFramePr>
            <a:graphicFrameLocks/>
          </p:cNvGraphicFramePr>
          <p:nvPr/>
        </p:nvGraphicFramePr>
        <p:xfrm>
          <a:off x="1889046" y="4090568"/>
          <a:ext cx="38115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4" name="Equation" r:id="rId7" imgW="2399818" imgH="203384" progId="Equation.3">
                  <p:embed/>
                </p:oleObj>
              </mc:Choice>
              <mc:Fallback>
                <p:oleObj name="Equation" r:id="rId7" imgW="2399818" imgH="203384" progId="Equation.3">
                  <p:embed/>
                  <p:pic>
                    <p:nvPicPr>
                      <p:cNvPr id="113668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046" y="4090568"/>
                        <a:ext cx="381158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0" name="Object 6"/>
          <p:cNvGraphicFramePr>
            <a:graphicFrameLocks/>
          </p:cNvGraphicFramePr>
          <p:nvPr/>
        </p:nvGraphicFramePr>
        <p:xfrm>
          <a:off x="3086686" y="4786592"/>
          <a:ext cx="345757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5" name="Equation" r:id="rId9" imgW="2273047" imgH="418893" progId="Equation.3">
                  <p:embed/>
                </p:oleObj>
              </mc:Choice>
              <mc:Fallback>
                <p:oleObj name="Equation" r:id="rId9" imgW="2273047" imgH="418893" progId="Equation.3">
                  <p:embed/>
                  <p:pic>
                    <p:nvPicPr>
                      <p:cNvPr id="11367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686" y="4786592"/>
                        <a:ext cx="3457575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1" name="Object 7"/>
          <p:cNvGraphicFramePr>
            <a:graphicFrameLocks/>
          </p:cNvGraphicFramePr>
          <p:nvPr/>
        </p:nvGraphicFramePr>
        <p:xfrm>
          <a:off x="6631608" y="4791726"/>
          <a:ext cx="1392438" cy="765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6" name="Equation" r:id="rId11" imgW="901723" imgH="418893" progId="Equation.3">
                  <p:embed/>
                </p:oleObj>
              </mc:Choice>
              <mc:Fallback>
                <p:oleObj name="Equation" r:id="rId11" imgW="901723" imgH="418893" progId="Equation.3">
                  <p:embed/>
                  <p:pic>
                    <p:nvPicPr>
                      <p:cNvPr id="113671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1608" y="4791726"/>
                        <a:ext cx="1392438" cy="7656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2" name="Object 8"/>
          <p:cNvGraphicFramePr>
            <a:graphicFrameLocks noChangeAspect="1"/>
          </p:cNvGraphicFramePr>
          <p:nvPr/>
        </p:nvGraphicFramePr>
        <p:xfrm>
          <a:off x="3821836" y="5702791"/>
          <a:ext cx="1024630" cy="307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7" name="Equation" r:id="rId13" imgW="761724" imgH="228738" progId="Equation.3">
                  <p:embed/>
                </p:oleObj>
              </mc:Choice>
              <mc:Fallback>
                <p:oleObj name="Equation" r:id="rId13" imgW="761724" imgH="228738" progId="Equation.3">
                  <p:embed/>
                  <p:pic>
                    <p:nvPicPr>
                      <p:cNvPr id="1136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836" y="5702791"/>
                        <a:ext cx="1024630" cy="307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3" name="Object 9"/>
          <p:cNvGraphicFramePr>
            <a:graphicFrameLocks noChangeAspect="1"/>
          </p:cNvGraphicFramePr>
          <p:nvPr/>
        </p:nvGraphicFramePr>
        <p:xfrm>
          <a:off x="1865482" y="5983548"/>
          <a:ext cx="204122" cy="259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8" name="Equation" r:id="rId15" imgW="139363" imgH="177922" progId="Equation.3">
                  <p:embed/>
                </p:oleObj>
              </mc:Choice>
              <mc:Fallback>
                <p:oleObj name="Equation" r:id="rId15" imgW="139363" imgH="177922" progId="Equation.3">
                  <p:embed/>
                  <p:pic>
                    <p:nvPicPr>
                      <p:cNvPr id="11367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5482" y="5983548"/>
                        <a:ext cx="204122" cy="2597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Joint Distribution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697" y="1400065"/>
            <a:ext cx="7772400" cy="4675187"/>
          </a:xfrm>
        </p:spPr>
        <p:txBody>
          <a:bodyPr/>
          <a:lstStyle/>
          <a:p>
            <a:r>
              <a:rPr lang="en-US" b="1" dirty="0"/>
              <a:t>Joint distribution functions:</a:t>
            </a:r>
            <a:endParaRPr lang="en-US" dirty="0"/>
          </a:p>
          <a:p>
            <a:pPr lvl="1"/>
            <a:r>
              <a:rPr lang="en-US" dirty="0"/>
              <a:t>For any two random variables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, the </a:t>
            </a:r>
            <a:r>
              <a:rPr lang="en-US" b="1" i="1" dirty="0"/>
              <a:t>joint cumulative probability distribution function </a:t>
            </a:r>
            <a:r>
              <a:rPr lang="en-US" dirty="0"/>
              <a:t>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 by: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/>
              <a:t>Discrete: </a:t>
            </a:r>
          </a:p>
          <a:p>
            <a:pPr lvl="2"/>
            <a:r>
              <a:rPr lang="en-US" dirty="0"/>
              <a:t>The </a:t>
            </a:r>
            <a:r>
              <a:rPr lang="en-US" b="1" i="1" dirty="0"/>
              <a:t>joint probability mass function</a:t>
            </a:r>
            <a:r>
              <a:rPr lang="en-US" b="1" dirty="0"/>
              <a:t> </a:t>
            </a:r>
            <a:r>
              <a:rPr lang="en-US" dirty="0"/>
              <a:t>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Marginal PMFs of X and Y:</a:t>
            </a:r>
          </a:p>
          <a:p>
            <a:pPr lvl="0"/>
            <a:endParaRPr lang="en-US" dirty="0"/>
          </a:p>
        </p:txBody>
      </p:sp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>
          <a:off x="2350690" y="2452281"/>
          <a:ext cx="5080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3" imgW="2513911" imgH="203384" progId="Equation.3">
                  <p:embed/>
                </p:oleObj>
              </mc:Choice>
              <mc:Fallback>
                <p:oleObj name="Equation" r:id="rId3" imgW="2513911" imgH="203384" progId="Equation.3">
                  <p:embed/>
                  <p:pic>
                    <p:nvPicPr>
                      <p:cNvPr id="798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0690" y="2452281"/>
                        <a:ext cx="50800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6" name="Object 4"/>
          <p:cNvGraphicFramePr>
            <a:graphicFrameLocks noChangeAspect="1"/>
          </p:cNvGraphicFramePr>
          <p:nvPr/>
        </p:nvGraphicFramePr>
        <p:xfrm>
          <a:off x="3389128" y="3715487"/>
          <a:ext cx="3238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5" imgW="1600062" imgH="203384" progId="Equation.3">
                  <p:embed/>
                </p:oleObj>
              </mc:Choice>
              <mc:Fallback>
                <p:oleObj name="Equation" r:id="rId5" imgW="1600062" imgH="203384" progId="Equation.3">
                  <p:embed/>
                  <p:pic>
                    <p:nvPicPr>
                      <p:cNvPr id="798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9128" y="3715487"/>
                        <a:ext cx="32385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7" name="Object 5"/>
          <p:cNvGraphicFramePr>
            <a:graphicFrameLocks noChangeAspect="1"/>
          </p:cNvGraphicFramePr>
          <p:nvPr/>
        </p:nvGraphicFramePr>
        <p:xfrm>
          <a:off x="3566042" y="4728827"/>
          <a:ext cx="26670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7" imgW="1320616" imgH="355508" progId="Equation.3">
                  <p:embed/>
                </p:oleObj>
              </mc:Choice>
              <mc:Fallback>
                <p:oleObj name="Equation" r:id="rId7" imgW="1320616" imgH="355508" progId="Equation.3">
                  <p:embed/>
                  <p:pic>
                    <p:nvPicPr>
                      <p:cNvPr id="798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6042" y="4728827"/>
                        <a:ext cx="26670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8" name="Object 6"/>
          <p:cNvGraphicFramePr>
            <a:graphicFrameLocks noChangeAspect="1"/>
          </p:cNvGraphicFramePr>
          <p:nvPr/>
        </p:nvGraphicFramePr>
        <p:xfrm>
          <a:off x="3569882" y="5400157"/>
          <a:ext cx="2641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9" imgW="1307939" imgH="355508" progId="Equation.3">
                  <p:embed/>
                </p:oleObj>
              </mc:Choice>
              <mc:Fallback>
                <p:oleObj name="Equation" r:id="rId9" imgW="1307939" imgH="355508" progId="Equation.3">
                  <p:embed/>
                  <p:pic>
                    <p:nvPicPr>
                      <p:cNvPr id="798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9882" y="5400157"/>
                        <a:ext cx="26416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5"/>
              <p14:cNvContentPartPr/>
              <p14:nvPr/>
            </p14:nvContentPartPr>
            <p14:xfrm>
              <a:off x="2367516" y="2898915"/>
              <a:ext cx="902160" cy="58680"/>
            </p14:xfrm>
          </p:contentPart>
        </mc:Choice>
        <mc:Fallback xmlns="">
          <p:pic>
            <p:nvPicPr>
              <p:cNvPr id="5" name="Ink 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51316" y="2882715"/>
                <a:ext cx="93456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1"/>
              <p14:cNvContentPartPr/>
              <p14:nvPr/>
            </p14:nvContentPartPr>
            <p14:xfrm>
              <a:off x="1311996" y="2611635"/>
              <a:ext cx="610920" cy="206640"/>
            </p14:xfrm>
          </p:contentPart>
        </mc:Choice>
        <mc:Fallback xmlns="">
          <p:pic>
            <p:nvPicPr>
              <p:cNvPr id="11" name="Ink 1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95796" y="2595795"/>
                <a:ext cx="64332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2"/>
              <p14:cNvContentPartPr/>
              <p14:nvPr/>
            </p14:nvContentPartPr>
            <p14:xfrm>
              <a:off x="4778076" y="2830155"/>
              <a:ext cx="714600" cy="65160"/>
            </p14:xfrm>
          </p:contentPart>
        </mc:Choice>
        <mc:Fallback xmlns="">
          <p:pic>
            <p:nvPicPr>
              <p:cNvPr id="22" name="Ink 2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61876" y="2813955"/>
                <a:ext cx="7466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4"/>
              <p14:cNvContentPartPr/>
              <p14:nvPr/>
            </p14:nvContentPartPr>
            <p14:xfrm>
              <a:off x="5675916" y="2381235"/>
              <a:ext cx="1982160" cy="562680"/>
            </p14:xfrm>
          </p:contentPart>
        </mc:Choice>
        <mc:Fallback xmlns="">
          <p:pic>
            <p:nvPicPr>
              <p:cNvPr id="24" name="Ink 2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659716" y="2365035"/>
                <a:ext cx="201456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7" name="Ink 27"/>
              <p14:cNvContentPartPr/>
              <p14:nvPr/>
            </p14:nvContentPartPr>
            <p14:xfrm>
              <a:off x="3771156" y="2878755"/>
              <a:ext cx="803520" cy="56880"/>
            </p14:xfrm>
          </p:contentPart>
        </mc:Choice>
        <mc:Fallback xmlns="">
          <p:pic>
            <p:nvPicPr>
              <p:cNvPr id="27" name="Ink 2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754956" y="2862555"/>
                <a:ext cx="83556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9" name="Ink 29"/>
              <p14:cNvContentPartPr/>
              <p14:nvPr/>
            </p14:nvContentPartPr>
            <p14:xfrm>
              <a:off x="3520236" y="3946515"/>
              <a:ext cx="3336840" cy="271440"/>
            </p14:xfrm>
          </p:contentPart>
        </mc:Choice>
        <mc:Fallback xmlns="">
          <p:pic>
            <p:nvPicPr>
              <p:cNvPr id="29" name="Ink 2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504036" y="3930315"/>
                <a:ext cx="336888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2" name="Ink 32"/>
              <p14:cNvContentPartPr/>
              <p14:nvPr/>
            </p14:nvContentPartPr>
            <p14:xfrm>
              <a:off x="4624716" y="5446995"/>
              <a:ext cx="149040" cy="28800"/>
            </p14:xfrm>
          </p:contentPart>
        </mc:Choice>
        <mc:Fallback xmlns="">
          <p:pic>
            <p:nvPicPr>
              <p:cNvPr id="32" name="Ink 3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608876" y="5430795"/>
                <a:ext cx="1814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5" name="Ink 35"/>
              <p14:cNvContentPartPr/>
              <p14:nvPr/>
            </p14:nvContentPartPr>
            <p14:xfrm>
              <a:off x="4600596" y="6106515"/>
              <a:ext cx="157680" cy="20520"/>
            </p14:xfrm>
          </p:contentPart>
        </mc:Choice>
        <mc:Fallback xmlns="">
          <p:pic>
            <p:nvPicPr>
              <p:cNvPr id="35" name="Ink 3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584396" y="6090315"/>
                <a:ext cx="190080" cy="5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67820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Hazard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Instantaneous hazard rate: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Cumulative hazard rate: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altLang="en-US" dirty="0"/>
              <a:t>If the lifetime is exponentially distributed, then                   and we obtain the exponential reliability function.</a:t>
            </a:r>
          </a:p>
          <a:p>
            <a:endParaRPr lang="en-US" dirty="0"/>
          </a:p>
        </p:txBody>
      </p:sp>
      <p:graphicFrame>
        <p:nvGraphicFramePr>
          <p:cNvPr id="114690" name="Object 2"/>
          <p:cNvGraphicFramePr>
            <a:graphicFrameLocks/>
          </p:cNvGraphicFramePr>
          <p:nvPr/>
        </p:nvGraphicFramePr>
        <p:xfrm>
          <a:off x="3175000" y="1747545"/>
          <a:ext cx="2857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4" name="Equation" r:id="rId3" imgW="1422890" imgH="507939" progId="Equation.3">
                  <p:embed/>
                </p:oleObj>
              </mc:Choice>
              <mc:Fallback>
                <p:oleObj name="Equation" r:id="rId3" imgW="1422890" imgH="507939" progId="Equation.3">
                  <p:embed/>
                  <p:pic>
                    <p:nvPicPr>
                      <p:cNvPr id="11469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0" y="1747545"/>
                        <a:ext cx="28575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2" name="Object 4"/>
          <p:cNvGraphicFramePr>
            <a:graphicFrameLocks/>
          </p:cNvGraphicFramePr>
          <p:nvPr/>
        </p:nvGraphicFramePr>
        <p:xfrm>
          <a:off x="3641817" y="3040599"/>
          <a:ext cx="1612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5" name="Equation" r:id="rId5" imgW="990462" imgH="482278" progId="Equation.3">
                  <p:embed/>
                </p:oleObj>
              </mc:Choice>
              <mc:Fallback>
                <p:oleObj name="Equation" r:id="rId5" imgW="990462" imgH="482278" progId="Equation.3">
                  <p:embed/>
                  <p:pic>
                    <p:nvPicPr>
                      <p:cNvPr id="114692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1817" y="3040599"/>
                        <a:ext cx="16129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3" name="Object 5"/>
          <p:cNvGraphicFramePr>
            <a:graphicFrameLocks/>
          </p:cNvGraphicFramePr>
          <p:nvPr/>
        </p:nvGraphicFramePr>
        <p:xfrm>
          <a:off x="3601252" y="3870294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6" name="Equation" r:id="rId7" imgW="774401" imgH="228738" progId="Equation.3">
                  <p:embed/>
                </p:oleObj>
              </mc:Choice>
              <mc:Fallback>
                <p:oleObj name="Equation" r:id="rId7" imgW="774401" imgH="228738" progId="Equation.3">
                  <p:embed/>
                  <p:pic>
                    <p:nvPicPr>
                      <p:cNvPr id="114693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1252" y="3870294"/>
                        <a:ext cx="1600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4" name="Object 6"/>
          <p:cNvGraphicFramePr>
            <a:graphicFrameLocks/>
          </p:cNvGraphicFramePr>
          <p:nvPr/>
        </p:nvGraphicFramePr>
        <p:xfrm>
          <a:off x="6247167" y="4468920"/>
          <a:ext cx="1282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7" name="Equation" r:id="rId9" imgW="621902" imgH="203261" progId="Equation.3">
                  <p:embed/>
                </p:oleObj>
              </mc:Choice>
              <mc:Fallback>
                <p:oleObj name="Equation" r:id="rId9" imgW="621902" imgH="203261" progId="Equation.3">
                  <p:embed/>
                  <p:pic>
                    <p:nvPicPr>
                      <p:cNvPr id="114694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7167" y="4468920"/>
                        <a:ext cx="12827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Constraints on f(t) and z(t)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0" y="1509712"/>
            <a:ext cx="7869051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Treatment of Failure Data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idx="1"/>
          </p:nvPr>
        </p:nvSpPr>
        <p:spPr>
          <a:xfrm>
            <a:off x="685799" y="1422874"/>
            <a:ext cx="8005439" cy="467518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1800" dirty="0"/>
              <a:t>The probability density function over the time interval                                </a:t>
            </a:r>
          </a:p>
          <a:p>
            <a:pPr>
              <a:lnSpc>
                <a:spcPct val="120000"/>
              </a:lnSpc>
            </a:pPr>
            <a:endParaRPr lang="en-US" sz="1800" dirty="0"/>
          </a:p>
          <a:p>
            <a:pPr>
              <a:lnSpc>
                <a:spcPct val="120000"/>
              </a:lnSpc>
            </a:pPr>
            <a:endParaRPr lang="en-US" sz="1400" dirty="0"/>
          </a:p>
          <a:p>
            <a:pPr>
              <a:lnSpc>
                <a:spcPct val="120000"/>
              </a:lnSpc>
            </a:pPr>
            <a:r>
              <a:rPr lang="en-US" sz="1800" dirty="0"/>
              <a:t>The data hazard (inst. failure rate) over the interval                         :                        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1026" name="Object 1"/>
          <p:cNvGraphicFramePr>
            <a:graphicFrameLocks/>
          </p:cNvGraphicFramePr>
          <p:nvPr/>
        </p:nvGraphicFramePr>
        <p:xfrm>
          <a:off x="6507576" y="1405217"/>
          <a:ext cx="15843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8" name="Equation" r:id="rId3" imgW="863172" imgH="228600" progId="Equation.3">
                  <p:embed/>
                </p:oleObj>
              </mc:Choice>
              <mc:Fallback>
                <p:oleObj name="Equation" r:id="rId3" imgW="863172" imgH="228600" progId="Equation.3">
                  <p:embed/>
                  <p:pic>
                    <p:nvPicPr>
                      <p:cNvPr id="1026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7576" y="1405217"/>
                        <a:ext cx="158432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2"/>
          <p:cNvGraphicFramePr>
            <a:graphicFrameLocks/>
          </p:cNvGraphicFramePr>
          <p:nvPr/>
        </p:nvGraphicFramePr>
        <p:xfrm>
          <a:off x="2246058" y="1842234"/>
          <a:ext cx="5134333" cy="661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9" name="Equation" r:id="rId5" imgW="2908001" imgH="431570" progId="Equation.3">
                  <p:embed/>
                </p:oleObj>
              </mc:Choice>
              <mc:Fallback>
                <p:oleObj name="Equation" r:id="rId5" imgW="2908001" imgH="431570" progId="Equation.3">
                  <p:embed/>
                  <p:pic>
                    <p:nvPicPr>
                      <p:cNvPr id="1027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6058" y="1842234"/>
                        <a:ext cx="5134333" cy="6612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2" name="Object 1"/>
          <p:cNvGraphicFramePr>
            <a:graphicFrameLocks/>
          </p:cNvGraphicFramePr>
          <p:nvPr/>
        </p:nvGraphicFramePr>
        <p:xfrm>
          <a:off x="6279272" y="2485372"/>
          <a:ext cx="15843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0" name="Equation" r:id="rId7" imgW="863172" imgH="228600" progId="Equation.3">
                  <p:embed/>
                </p:oleObj>
              </mc:Choice>
              <mc:Fallback>
                <p:oleObj name="Equation" r:id="rId7" imgW="863172" imgH="228600" progId="Equation.3">
                  <p:embed/>
                  <p:pic>
                    <p:nvPicPr>
                      <p:cNvPr id="109572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9272" y="2485372"/>
                        <a:ext cx="158432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3" name="Object 2"/>
          <p:cNvGraphicFramePr>
            <a:graphicFrameLocks/>
          </p:cNvGraphicFramePr>
          <p:nvPr/>
        </p:nvGraphicFramePr>
        <p:xfrm>
          <a:off x="2325952" y="2978718"/>
          <a:ext cx="5172616" cy="669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1" name="Equation" r:id="rId9" imgW="3034772" imgH="431570" progId="Equation.3">
                  <p:embed/>
                </p:oleObj>
              </mc:Choice>
              <mc:Fallback>
                <p:oleObj name="Equation" r:id="rId9" imgW="3034772" imgH="431570" progId="Equation.3">
                  <p:embed/>
                  <p:pic>
                    <p:nvPicPr>
                      <p:cNvPr id="109573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952" y="2978718"/>
                        <a:ext cx="5172616" cy="6699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8567" y="3958129"/>
            <a:ext cx="3030552" cy="229062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26100" y="3826277"/>
            <a:ext cx="2946876" cy="2398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20246" y="3752041"/>
            <a:ext cx="2743201" cy="250145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638" y="163513"/>
            <a:ext cx="8125087" cy="1106487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Review: Phase-type exponential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Exponential Distribution: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Time to the event or Inter-arrivals =&gt; Poisson</a:t>
            </a:r>
          </a:p>
          <a:p>
            <a:pPr marL="342900" lvl="1" indent="-342900">
              <a:buFontTx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 marL="342900" lvl="1" indent="-342900">
              <a:buFontTx/>
              <a:buChar char="•"/>
              <a:defRPr/>
            </a:pPr>
            <a:r>
              <a:rPr lang="en-US" sz="2000" b="1" dirty="0">
                <a:ea typeface="ＭＳ Ｐゴシック" charset="0"/>
              </a:rPr>
              <a:t>Phase-type Exponential Distributions:</a:t>
            </a:r>
          </a:p>
          <a:p>
            <a:pPr marL="342900" lvl="1" indent="-342900">
              <a:buFontTx/>
              <a:buChar char="•"/>
              <a:defRPr/>
            </a:pPr>
            <a:r>
              <a:rPr lang="en-US" sz="2000" dirty="0">
                <a:ea typeface="ＭＳ Ｐゴシック" charset="0"/>
              </a:rPr>
              <a:t>We have a process that is divided into </a:t>
            </a:r>
            <a:r>
              <a:rPr lang="en-US" sz="2000" i="1" dirty="0">
                <a:ea typeface="ＭＳ Ｐゴシック" charset="0"/>
              </a:rPr>
              <a:t>k </a:t>
            </a:r>
            <a:r>
              <a:rPr lang="en-US" sz="2000" dirty="0">
                <a:ea typeface="ＭＳ Ｐゴシック" charset="0"/>
              </a:rPr>
              <a:t>sequential phases, in which time that the process spends in each phase is:</a:t>
            </a:r>
          </a:p>
          <a:p>
            <a:pPr marL="685800" lvl="2" indent="-342900">
              <a:defRPr/>
            </a:pPr>
            <a:r>
              <a:rPr lang="en-US" dirty="0">
                <a:ea typeface="ＭＳ Ｐゴシック" charset="0"/>
              </a:rPr>
              <a:t>Independent</a:t>
            </a:r>
          </a:p>
          <a:p>
            <a:pPr marL="685800" lvl="2" indent="-342900">
              <a:defRPr/>
            </a:pPr>
            <a:r>
              <a:rPr lang="en-US" dirty="0">
                <a:ea typeface="ＭＳ Ｐゴシック" charset="0"/>
              </a:rPr>
              <a:t>Exponentially distributed</a:t>
            </a:r>
          </a:p>
          <a:p>
            <a:pPr marL="685800" lvl="2" indent="-342900">
              <a:defRPr/>
            </a:pPr>
            <a:endParaRPr lang="en-US" sz="2000" dirty="0">
              <a:ea typeface="ＭＳ Ｐゴシック" charset="0"/>
            </a:endParaRPr>
          </a:p>
          <a:p>
            <a:pPr marL="342900" lvl="1" indent="-342900">
              <a:defRPr/>
            </a:pPr>
            <a:r>
              <a:rPr lang="en-US" sz="2000" dirty="0">
                <a:ea typeface="ＭＳ Ｐゴシック" charset="0"/>
              </a:rPr>
              <a:t>The generalization of the phase-type exponential distributions is called </a:t>
            </a:r>
            <a:r>
              <a:rPr lang="en-US" sz="2000" b="1" dirty="0" err="1">
                <a:ea typeface="ＭＳ Ｐゴシック" charset="0"/>
              </a:rPr>
              <a:t>Coxian</a:t>
            </a:r>
            <a:r>
              <a:rPr lang="en-US" sz="2000" b="1" dirty="0">
                <a:ea typeface="ＭＳ Ｐゴシック" charset="0"/>
              </a:rPr>
              <a:t> Distribution</a:t>
            </a:r>
          </a:p>
          <a:p>
            <a:pPr marL="685800" lvl="2" indent="-342900">
              <a:defRPr/>
            </a:pPr>
            <a:r>
              <a:rPr lang="en-US" sz="2000" dirty="0">
                <a:ea typeface="ＭＳ Ｐゴシック" charset="0"/>
              </a:rPr>
              <a:t>Any distribution can be expressed as the sum of phase-type exponential distributions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77055" y="163513"/>
            <a:ext cx="7983446" cy="1106487"/>
          </a:xfrm>
        </p:spPr>
        <p:txBody>
          <a:bodyPr/>
          <a:lstStyle/>
          <a:p>
            <a:r>
              <a:rPr lang="en-US" sz="2800" dirty="0"/>
              <a:t>Review: Phase-type exponential distributions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85800" y="1270000"/>
            <a:ext cx="7772400" cy="5113338"/>
          </a:xfrm>
        </p:spPr>
        <p:txBody>
          <a:bodyPr/>
          <a:lstStyle/>
          <a:p>
            <a:pPr marL="0" indent="0">
              <a:spcAft>
                <a:spcPts val="600"/>
              </a:spcAft>
              <a:buFontTx/>
              <a:buNone/>
            </a:pPr>
            <a:r>
              <a:rPr lang="en-US" dirty="0"/>
              <a:t>Four special types of phase-type exponential distributions:</a:t>
            </a:r>
          </a:p>
          <a:p>
            <a:pPr marL="0" indent="0">
              <a:buFontTx/>
              <a:buAutoNum type="arabicParenR"/>
            </a:pPr>
            <a:r>
              <a:rPr lang="en-US" b="1" dirty="0"/>
              <a:t> </a:t>
            </a:r>
            <a:r>
              <a:rPr lang="en-US" b="1" dirty="0" err="1"/>
              <a:t>Hypoexponential</a:t>
            </a:r>
            <a:r>
              <a:rPr lang="en-US" b="1" dirty="0"/>
              <a:t> Distribution:</a:t>
            </a:r>
          </a:p>
          <a:p>
            <a:pPr lvl="1"/>
            <a:r>
              <a:rPr lang="en-US" dirty="0"/>
              <a:t>Exponential distributions at each phase have different λ</a:t>
            </a:r>
          </a:p>
          <a:p>
            <a:pPr marL="0" indent="0">
              <a:buFontTx/>
              <a:buAutoNum type="arabicParenR"/>
            </a:pPr>
            <a:endParaRPr lang="en-US" sz="1800" dirty="0"/>
          </a:p>
          <a:p>
            <a:pPr marL="0" indent="0">
              <a:buFontTx/>
              <a:buAutoNum type="arabicParenR"/>
            </a:pPr>
            <a:r>
              <a:rPr lang="en-US" b="1" dirty="0"/>
              <a:t> K-stage </a:t>
            </a:r>
            <a:r>
              <a:rPr lang="en-US" b="1" dirty="0" err="1"/>
              <a:t>Erlang</a:t>
            </a:r>
            <a:r>
              <a:rPr lang="en-US" b="1" dirty="0"/>
              <a:t> Distribution:</a:t>
            </a:r>
          </a:p>
          <a:p>
            <a:pPr lvl="1"/>
            <a:r>
              <a:rPr lang="en-US" dirty="0"/>
              <a:t>Exponential distributions in each phase are identical (with same λ)</a:t>
            </a:r>
          </a:p>
          <a:p>
            <a:pPr lvl="1"/>
            <a:r>
              <a:rPr lang="en-US" dirty="0"/>
              <a:t>The number of phases (α) is an </a:t>
            </a:r>
            <a:r>
              <a:rPr lang="en-US" u="sng" dirty="0"/>
              <a:t>integer</a:t>
            </a:r>
            <a:endParaRPr lang="en-US" dirty="0"/>
          </a:p>
          <a:p>
            <a:pPr marL="0" indent="0">
              <a:buFontTx/>
              <a:buAutoNum type="arabicParenR"/>
            </a:pPr>
            <a:endParaRPr lang="en-US" sz="1800" b="1" dirty="0"/>
          </a:p>
          <a:p>
            <a:pPr marL="0" indent="0">
              <a:buFontTx/>
              <a:buAutoNum type="arabicParenR"/>
            </a:pPr>
            <a:r>
              <a:rPr lang="en-US" b="1" dirty="0"/>
              <a:t> Gamma Distribution </a:t>
            </a:r>
          </a:p>
          <a:p>
            <a:pPr lvl="1"/>
            <a:r>
              <a:rPr lang="en-US" dirty="0"/>
              <a:t>Is a K-stage </a:t>
            </a:r>
            <a:r>
              <a:rPr lang="en-US" dirty="0" err="1"/>
              <a:t>Erlang</a:t>
            </a:r>
            <a:endParaRPr lang="en-US" dirty="0"/>
          </a:p>
          <a:p>
            <a:pPr lvl="1"/>
            <a:r>
              <a:rPr lang="en-US" dirty="0"/>
              <a:t>But the number of phases (α) is </a:t>
            </a:r>
            <a:r>
              <a:rPr lang="en-US" u="sng" dirty="0"/>
              <a:t>not an integer</a:t>
            </a:r>
            <a:endParaRPr lang="en-US" dirty="0"/>
          </a:p>
          <a:p>
            <a:pPr marL="0" indent="0">
              <a:buFontTx/>
              <a:buAutoNum type="arabicParenR" startAt="4"/>
            </a:pPr>
            <a:endParaRPr lang="en-US" sz="1800" dirty="0"/>
          </a:p>
          <a:p>
            <a:pPr marL="0" indent="0">
              <a:buFontTx/>
              <a:buAutoNum type="arabicParenR" startAt="4"/>
            </a:pPr>
            <a:r>
              <a:rPr lang="en-US" b="1" dirty="0"/>
              <a:t> </a:t>
            </a:r>
            <a:r>
              <a:rPr lang="en-US" b="1" dirty="0" err="1"/>
              <a:t>Hyperexponential</a:t>
            </a:r>
            <a:r>
              <a:rPr lang="en-US" b="1" dirty="0"/>
              <a:t> Distribution:</a:t>
            </a:r>
          </a:p>
          <a:p>
            <a:pPr lvl="1"/>
            <a:r>
              <a:rPr lang="en-US" dirty="0"/>
              <a:t>A mixture of different exponential distributions</a:t>
            </a:r>
          </a:p>
          <a:p>
            <a:pPr marL="0" indent="0">
              <a:buFontTx/>
              <a:buAutoNum type="arabicParenR" startAt="4"/>
            </a:pPr>
            <a:endParaRPr lang="en-US" dirty="0"/>
          </a:p>
          <a:p>
            <a:pPr marL="0" indent="0"/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638" y="163513"/>
            <a:ext cx="8125087" cy="1106487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Review: Phase-type exponential distributions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1538288"/>
            <a:ext cx="7772400" cy="46751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MS PGothic" charset="0"/>
              </a:rPr>
              <a:t>k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MS PGothic" charset="0"/>
              </a:rPr>
              <a:t>-phase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MS PGothic" charset="0"/>
              </a:rPr>
              <a:t>hyperexponential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MS PGothic" charset="0"/>
              </a:rPr>
              <a:t>:</a:t>
            </a:r>
          </a:p>
          <a:p>
            <a:pPr marL="800100" lvl="1" indent="-342900">
              <a:spcBef>
                <a:spcPct val="20000"/>
              </a:spcBef>
              <a:buSzPct val="100000"/>
              <a:buFontTx/>
              <a:buChar char="•"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MS PGothic" charset="0"/>
              </a:rPr>
              <a:t>PDF: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MS PGothic" charset="0"/>
            </a:endParaRPr>
          </a:p>
          <a:p>
            <a:pPr marL="800100" lvl="1" indent="-342900">
              <a:spcBef>
                <a:spcPct val="20000"/>
              </a:spcBef>
              <a:buSzPct val="100000"/>
              <a:buFontTx/>
              <a:buChar char="•"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MS PGothic" charset="0"/>
              </a:rPr>
              <a:t>CDF:</a:t>
            </a:r>
          </a:p>
          <a:p>
            <a:pPr marL="800100" lvl="1" indent="-342900">
              <a:spcBef>
                <a:spcPct val="20000"/>
              </a:spcBef>
              <a:buSzPct val="100000"/>
              <a:buFontTx/>
              <a:buChar char="•"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MS PGothic" charset="0"/>
              </a:rPr>
              <a:t>Failure rate: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MS PGothic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MS PGothic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MS PGothic" charset="0"/>
              </a:rPr>
              <a:t>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MS PGothic" charset="0"/>
              </a:rPr>
              <a:t>	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MS PGothic" charset="0"/>
              <a:sym typeface="Symbol" pitchFamily="18" charset="2"/>
            </a:endParaRPr>
          </a:p>
        </p:txBody>
      </p:sp>
      <p:graphicFrame>
        <p:nvGraphicFramePr>
          <p:cNvPr id="110594" name="Object 4"/>
          <p:cNvGraphicFramePr>
            <a:graphicFrameLocks noChangeAspect="1"/>
          </p:cNvGraphicFramePr>
          <p:nvPr/>
        </p:nvGraphicFramePr>
        <p:xfrm>
          <a:off x="2295880" y="1824295"/>
          <a:ext cx="50292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8" name="Equation" r:id="rId3" imgW="5011615" imgH="545123" progId="Equation.3">
                  <p:embed/>
                </p:oleObj>
              </mc:Choice>
              <mc:Fallback>
                <p:oleObj name="Equation" r:id="rId3" imgW="5011615" imgH="545123" progId="Equation.3">
                  <p:embed/>
                  <p:pic>
                    <p:nvPicPr>
                      <p:cNvPr id="11059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880" y="1824295"/>
                        <a:ext cx="5029200" cy="5461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5" name="Object 5"/>
          <p:cNvGraphicFramePr>
            <a:graphicFrameLocks noChangeAspect="1"/>
          </p:cNvGraphicFramePr>
          <p:nvPr/>
        </p:nvGraphicFramePr>
        <p:xfrm>
          <a:off x="2241638" y="2584683"/>
          <a:ext cx="3022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9" name="Equation" r:id="rId5" imgW="3006969" imgH="474785" progId="Equation.3">
                  <p:embed/>
                </p:oleObj>
              </mc:Choice>
              <mc:Fallback>
                <p:oleObj name="Equation" r:id="rId5" imgW="3006969" imgH="474785" progId="Equation.3">
                  <p:embed/>
                  <p:pic>
                    <p:nvPicPr>
                      <p:cNvPr id="11059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1638" y="2584683"/>
                        <a:ext cx="3022600" cy="4699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6" name="Object 6"/>
          <p:cNvGraphicFramePr>
            <a:graphicFrameLocks noChangeAspect="1"/>
          </p:cNvGraphicFramePr>
          <p:nvPr/>
        </p:nvGraphicFramePr>
        <p:xfrm>
          <a:off x="2879402" y="3045335"/>
          <a:ext cx="2705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0" name="Equation" r:id="rId7" imgW="2690446" imgH="703385" progId="Equation.3">
                  <p:embed/>
                </p:oleObj>
              </mc:Choice>
              <mc:Fallback>
                <p:oleObj name="Equation" r:id="rId7" imgW="2690446" imgH="703385" progId="Equation.3">
                  <p:embed/>
                  <p:pic>
                    <p:nvPicPr>
                      <p:cNvPr id="11059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402" y="3045335"/>
                        <a:ext cx="2705100" cy="6985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Covariance and Variance Review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covariance of any two random variables,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/>
              <a:t> and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/>
              <a:t>, denoted by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Cov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(X,Y)</a:t>
            </a:r>
            <a:r>
              <a:rPr lang="en-US" dirty="0"/>
              <a:t>, is defined by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r>
              <a:rPr lang="en-US" dirty="0"/>
              <a:t>If X and Y are independent then it follows that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Cov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(X,Y)=0</a:t>
            </a:r>
          </a:p>
          <a:p>
            <a:pPr algn="just"/>
            <a:endParaRPr lang="en-US" sz="1800" dirty="0">
              <a:cs typeface="Times New Roman" pitchFamily="18" charset="0"/>
            </a:endParaRPr>
          </a:p>
          <a:p>
            <a:pPr algn="just"/>
            <a:r>
              <a:rPr lang="en-US" sz="1800" dirty="0">
                <a:cs typeface="Times New Roman" pitchFamily="18" charset="0"/>
              </a:rPr>
              <a:t>For any random variable X, Y, Z, and constant c, we have:</a:t>
            </a:r>
          </a:p>
          <a:p>
            <a:pPr lvl="1" algn="just">
              <a:buFontTx/>
              <a:buAutoNum type="arabicPeriod"/>
            </a:pPr>
            <a:r>
              <a:rPr lang="en-US" dirty="0" err="1"/>
              <a:t>Cov</a:t>
            </a:r>
            <a:r>
              <a:rPr lang="en-US" dirty="0"/>
              <a:t> (X,X) = </a:t>
            </a:r>
            <a:r>
              <a:rPr lang="en-US" dirty="0" err="1"/>
              <a:t>Var</a:t>
            </a:r>
            <a:r>
              <a:rPr lang="en-US" dirty="0"/>
              <a:t>(X),</a:t>
            </a:r>
          </a:p>
          <a:p>
            <a:pPr lvl="1" algn="just">
              <a:buFontTx/>
              <a:buAutoNum type="arabicPeriod"/>
            </a:pPr>
            <a:r>
              <a:rPr lang="en-US" dirty="0" err="1"/>
              <a:t>Cov</a:t>
            </a:r>
            <a:r>
              <a:rPr lang="en-US" dirty="0"/>
              <a:t> (X,Y) = </a:t>
            </a:r>
            <a:r>
              <a:rPr lang="en-US" dirty="0" err="1"/>
              <a:t>Cov</a:t>
            </a:r>
            <a:r>
              <a:rPr lang="en-US" dirty="0"/>
              <a:t>(Y,X),</a:t>
            </a:r>
          </a:p>
          <a:p>
            <a:pPr lvl="1" algn="just">
              <a:buFontTx/>
              <a:buAutoNum type="arabicPeriod"/>
            </a:pPr>
            <a:r>
              <a:rPr lang="en-US" dirty="0" err="1"/>
              <a:t>Cov</a:t>
            </a:r>
            <a:r>
              <a:rPr lang="en-US" dirty="0"/>
              <a:t> (</a:t>
            </a:r>
            <a:r>
              <a:rPr lang="en-US" dirty="0" err="1"/>
              <a:t>cX,Y</a:t>
            </a:r>
            <a:r>
              <a:rPr lang="en-US" dirty="0"/>
              <a:t>) = </a:t>
            </a:r>
            <a:r>
              <a:rPr lang="en-US" dirty="0" err="1"/>
              <a:t>cCov</a:t>
            </a:r>
            <a:r>
              <a:rPr lang="en-US" dirty="0"/>
              <a:t>(X,Y),</a:t>
            </a:r>
          </a:p>
          <a:p>
            <a:pPr lvl="1" algn="just">
              <a:buFontTx/>
              <a:buAutoNum type="arabicPeriod"/>
            </a:pPr>
            <a:r>
              <a:rPr lang="en-US"/>
              <a:t>Cov </a:t>
            </a:r>
            <a:r>
              <a:rPr lang="en-US" dirty="0"/>
              <a:t>(X,Y+Z) = </a:t>
            </a:r>
            <a:r>
              <a:rPr lang="en-US" dirty="0" err="1"/>
              <a:t>Cov</a:t>
            </a:r>
            <a:r>
              <a:rPr lang="en-US" dirty="0"/>
              <a:t>(X,Y) + </a:t>
            </a:r>
            <a:r>
              <a:rPr lang="en-US" dirty="0" err="1"/>
              <a:t>Cov</a:t>
            </a:r>
            <a:r>
              <a:rPr lang="en-US" dirty="0"/>
              <a:t>(X,Z).</a:t>
            </a:r>
          </a:p>
          <a:p>
            <a:endParaRPr lang="en-US" dirty="0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2324100" y="2368550"/>
          <a:ext cx="4975225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4" name="Equation" r:id="rId3" imgW="3504373" imgH="889046" progId="Equation.3">
                  <p:embed/>
                </p:oleObj>
              </mc:Choice>
              <mc:Fallback>
                <p:oleObj name="Equation" r:id="rId3" imgW="3504373" imgH="889046" progId="Equation.3">
                  <p:embed/>
                  <p:pic>
                    <p:nvPicPr>
                      <p:cNvPr id="30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2368550"/>
                        <a:ext cx="4975225" cy="1260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Covariance and Variance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36675"/>
            <a:ext cx="7772400" cy="48768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Covariance and Variance of Sums of Random Variables</a:t>
            </a:r>
          </a:p>
          <a:p>
            <a:pPr algn="just">
              <a:defRPr/>
            </a:pPr>
            <a:endParaRPr lang="en-US" dirty="0"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dirty="0"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dirty="0"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dirty="0">
                <a:cs typeface="Times New Roman" panose="02020603050405020304" pitchFamily="18" charset="0"/>
              </a:rPr>
              <a:t>A useful expression for the variance of the sum of random variables can be obtained from the preceding equation</a:t>
            </a:r>
          </a:p>
          <a:p>
            <a:pPr algn="just">
              <a:defRPr/>
            </a:pPr>
            <a:endParaRPr lang="en-US" dirty="0"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  <a:defRPr/>
            </a:pPr>
            <a:endParaRPr lang="en-US" dirty="0"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dirty="0">
                <a:cs typeface="Times New Roman" panose="02020603050405020304" pitchFamily="18" charset="0"/>
              </a:rPr>
              <a:t>If                                are independent random variables, then the above equation reduces to</a:t>
            </a:r>
          </a:p>
          <a:p>
            <a:pPr algn="just">
              <a:defRPr/>
            </a:pPr>
            <a:endParaRPr lang="en-US" dirty="0"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dirty="0"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/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2867025" y="1824038"/>
          <a:ext cx="393065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0" name="Equation" r:id="rId3" imgW="2374464" imgH="482278" progId="Equation.3">
                  <p:embed/>
                </p:oleObj>
              </mc:Choice>
              <mc:Fallback>
                <p:oleObj name="Equation" r:id="rId3" imgW="2374464" imgH="482278" progId="Equation.3">
                  <p:embed/>
                  <p:pic>
                    <p:nvPicPr>
                      <p:cNvPr id="409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7025" y="1824038"/>
                        <a:ext cx="3930650" cy="795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5"/>
          <p:cNvGraphicFramePr>
            <a:graphicFrameLocks noChangeAspect="1"/>
          </p:cNvGraphicFramePr>
          <p:nvPr/>
        </p:nvGraphicFramePr>
        <p:xfrm>
          <a:off x="1577975" y="4586288"/>
          <a:ext cx="19526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1" name="Equation" r:id="rId5" imgW="825110" imgH="228738" progId="Equation.3">
                  <p:embed/>
                </p:oleObj>
              </mc:Choice>
              <mc:Fallback>
                <p:oleObj name="Equation" r:id="rId5" imgW="825110" imgH="228738" progId="Equation.3">
                  <p:embed/>
                  <p:pic>
                    <p:nvPicPr>
                      <p:cNvPr id="410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975" y="4586288"/>
                        <a:ext cx="195262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6"/>
          <p:cNvGraphicFramePr>
            <a:graphicFrameLocks noChangeAspect="1"/>
          </p:cNvGraphicFramePr>
          <p:nvPr/>
        </p:nvGraphicFramePr>
        <p:xfrm>
          <a:off x="3482975" y="5326063"/>
          <a:ext cx="2649538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2" name="Equation" r:id="rId7" imgW="1600062" imgH="456924" progId="Equation.3">
                  <p:embed/>
                </p:oleObj>
              </mc:Choice>
              <mc:Fallback>
                <p:oleObj name="Equation" r:id="rId7" imgW="1600062" imgH="456924" progId="Equation.3">
                  <p:embed/>
                  <p:pic>
                    <p:nvPicPr>
                      <p:cNvPr id="410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2975" y="5326063"/>
                        <a:ext cx="2649538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80" name="Object 52"/>
          <p:cNvGraphicFramePr>
            <a:graphicFrameLocks noChangeAspect="1"/>
          </p:cNvGraphicFramePr>
          <p:nvPr/>
        </p:nvGraphicFramePr>
        <p:xfrm>
          <a:off x="2194387" y="3574126"/>
          <a:ext cx="54991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3" name="Equation" r:id="rId9" imgW="3326895" imgH="482278" progId="Equation.3">
                  <p:embed/>
                </p:oleObj>
              </mc:Choice>
              <mc:Fallback>
                <p:oleObj name="Equation" r:id="rId9" imgW="3326895" imgH="482278" progId="Equation.3">
                  <p:embed/>
                  <p:pic>
                    <p:nvPicPr>
                      <p:cNvPr id="15058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4387" y="3574126"/>
                        <a:ext cx="54991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Standby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Consider a dual redundant system composed of two identical components, where the secondary component acts as a backup of the primary one and will be powered on only after the primary component fails. </a:t>
            </a:r>
          </a:p>
          <a:p>
            <a:pPr algn="just"/>
            <a:r>
              <a:rPr lang="en-US" dirty="0"/>
              <a:t>A detector circuit checks the output of primary component in order to identify it failure and a switch is used to configure and power on the secondary component. </a:t>
            </a:r>
          </a:p>
          <a:p>
            <a:pPr algn="just"/>
            <a:r>
              <a:rPr lang="en-US" dirty="0"/>
              <a:t>Let the lifetime of the two components be two independent random variables </a:t>
            </a:r>
            <a:r>
              <a:rPr lang="en-US" i="1" dirty="0"/>
              <a:t>X1</a:t>
            </a:r>
            <a:r>
              <a:rPr lang="en-US" dirty="0"/>
              <a:t> and </a:t>
            </a:r>
            <a:r>
              <a:rPr lang="en-US" i="1" dirty="0"/>
              <a:t>X2</a:t>
            </a:r>
            <a:r>
              <a:rPr lang="en-US" dirty="0"/>
              <a:t>, which are exponentially distributed with parameter </a:t>
            </a:r>
            <a:r>
              <a:rPr lang="en-US" dirty="0">
                <a:sym typeface="Symbol"/>
              </a:rPr>
              <a:t>.</a:t>
            </a:r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Assume that the detection and switching circuits are perfect. What is the distribution of time to failure of the whole system? Derive the reliability function for the system.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06" name="Object 5"/>
          <p:cNvGraphicFramePr>
            <a:graphicFrameLocks noChangeAspect="1"/>
          </p:cNvGraphicFramePr>
          <p:nvPr/>
        </p:nvGraphicFramePr>
        <p:xfrm>
          <a:off x="2592890" y="3086716"/>
          <a:ext cx="4607891" cy="147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6" name="Equation" r:id="rId3" imgW="2856742" imgH="914400" progId="Equation.3">
                  <p:embed/>
                </p:oleObj>
              </mc:Choice>
              <mc:Fallback>
                <p:oleObj name="Equation" r:id="rId3" imgW="2856742" imgH="914400" progId="Equation.3">
                  <p:embed/>
                  <p:pic>
                    <p:nvPicPr>
                      <p:cNvPr id="15360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890" y="3086716"/>
                        <a:ext cx="4607891" cy="147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Standby Example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lifetime of the system can be modeled by random variable Z which is a </a:t>
            </a:r>
            <a:r>
              <a:rPr lang="en-US" b="1" dirty="0"/>
              <a:t>2-stage </a:t>
            </a:r>
            <a:r>
              <a:rPr lang="en-US" b="1" dirty="0" err="1"/>
              <a:t>Erlang</a:t>
            </a:r>
            <a:r>
              <a:rPr lang="en-US" b="1" dirty="0"/>
              <a:t> distribution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Remember for an r-phase </a:t>
            </a:r>
            <a:r>
              <a:rPr lang="en-US" dirty="0" err="1"/>
              <a:t>Erlang</a:t>
            </a:r>
            <a:r>
              <a:rPr lang="en-US" dirty="0"/>
              <a:t> distribution we have: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 for 2-stage </a:t>
            </a:r>
            <a:r>
              <a:rPr lang="en-US" dirty="0" err="1"/>
              <a:t>Erlang</a:t>
            </a:r>
            <a:r>
              <a:rPr lang="en-US" dirty="0"/>
              <a:t> we have:  </a:t>
            </a:r>
          </a:p>
        </p:txBody>
      </p:sp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0707" y="5185195"/>
            <a:ext cx="3563108" cy="61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7" name="Equation" r:id="rId6" imgW="113956" imgH="215801" progId="Equation.3">
                  <p:embed/>
                </p:oleObj>
              </mc:Choice>
              <mc:Fallback>
                <p:oleObj name="Equation" r:id="rId6" imgW="113956" imgH="215801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05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39183" y="5876041"/>
            <a:ext cx="4893128" cy="33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Joint Distribution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25400"/>
            <a:ext cx="7772400" cy="4675187"/>
          </a:xfrm>
        </p:spPr>
        <p:txBody>
          <a:bodyPr/>
          <a:lstStyle/>
          <a:p>
            <a:r>
              <a:rPr lang="en-US" b="1" dirty="0"/>
              <a:t>Joint distribution functions:</a:t>
            </a:r>
            <a:endParaRPr lang="en-US" dirty="0"/>
          </a:p>
          <a:p>
            <a:pPr lvl="1"/>
            <a:r>
              <a:rPr lang="en-US" b="1" dirty="0"/>
              <a:t>Continuous: </a:t>
            </a:r>
          </a:p>
          <a:p>
            <a:pPr lvl="2"/>
            <a:r>
              <a:rPr lang="en-US" dirty="0"/>
              <a:t>The </a:t>
            </a:r>
            <a:r>
              <a:rPr lang="en-US" b="1" i="1" dirty="0"/>
              <a:t>joint probability density function</a:t>
            </a:r>
            <a:r>
              <a:rPr lang="en-US" b="1" dirty="0"/>
              <a:t> </a:t>
            </a:r>
            <a:r>
              <a:rPr lang="en-US" dirty="0"/>
              <a:t>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cs typeface="Times New Roman" panose="02020603050405020304" pitchFamily="18" charset="0"/>
              </a:rPr>
              <a:t>: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Marginal PDFs of X and Y: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Relation between joint CDF and PDF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graphicFrame>
        <p:nvGraphicFramePr>
          <p:cNvPr id="93186" name="Object 2"/>
          <p:cNvGraphicFramePr>
            <a:graphicFrameLocks noChangeAspect="1"/>
          </p:cNvGraphicFramePr>
          <p:nvPr>
            <p:extLst/>
          </p:nvPr>
        </p:nvGraphicFramePr>
        <p:xfrm>
          <a:off x="2812608" y="2496158"/>
          <a:ext cx="43815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4" imgW="2171080" imgH="368185" progId="Equation.3">
                  <p:embed/>
                </p:oleObj>
              </mc:Choice>
              <mc:Fallback>
                <p:oleObj name="Equation" r:id="rId4" imgW="2171080" imgH="368185" progId="Equation.3">
                  <p:embed/>
                  <p:pic>
                    <p:nvPicPr>
                      <p:cNvPr id="931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2608" y="2496158"/>
                        <a:ext cx="43815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8" name="Object 4"/>
          <p:cNvGraphicFramePr>
            <a:graphicFrameLocks noChangeAspect="1"/>
          </p:cNvGraphicFramePr>
          <p:nvPr>
            <p:extLst/>
          </p:nvPr>
        </p:nvGraphicFramePr>
        <p:xfrm>
          <a:off x="3361070" y="3497390"/>
          <a:ext cx="2692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6" imgW="1333293" imgH="330154" progId="Equation.3">
                  <p:embed/>
                </p:oleObj>
              </mc:Choice>
              <mc:Fallback>
                <p:oleObj name="Equation" r:id="rId6" imgW="1333293" imgH="330154" progId="Equation.3">
                  <p:embed/>
                  <p:pic>
                    <p:nvPicPr>
                      <p:cNvPr id="931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1070" y="3497390"/>
                        <a:ext cx="26924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9" name="Object 5"/>
          <p:cNvGraphicFramePr>
            <a:graphicFrameLocks noChangeAspect="1"/>
          </p:cNvGraphicFramePr>
          <p:nvPr>
            <p:extLst/>
          </p:nvPr>
        </p:nvGraphicFramePr>
        <p:xfrm>
          <a:off x="3396510" y="4212823"/>
          <a:ext cx="26670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8" imgW="1320616" imgH="330154" progId="Equation.3">
                  <p:embed/>
                </p:oleObj>
              </mc:Choice>
              <mc:Fallback>
                <p:oleObj name="Equation" r:id="rId8" imgW="1320616" imgH="330154" progId="Equation.3">
                  <p:embed/>
                  <p:pic>
                    <p:nvPicPr>
                      <p:cNvPr id="931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6510" y="4212823"/>
                        <a:ext cx="26670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0" name="Object 6"/>
          <p:cNvGraphicFramePr>
            <a:graphicFrameLocks noChangeAspect="1"/>
          </p:cNvGraphicFramePr>
          <p:nvPr/>
        </p:nvGraphicFramePr>
        <p:xfrm>
          <a:off x="2055923" y="5460118"/>
          <a:ext cx="58801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10" imgW="2908001" imgH="330154" progId="Equation.3">
                  <p:embed/>
                </p:oleObj>
              </mc:Choice>
              <mc:Fallback>
                <p:oleObj name="Equation" r:id="rId10" imgW="2908001" imgH="330154" progId="Equation.3">
                  <p:embed/>
                  <p:pic>
                    <p:nvPicPr>
                      <p:cNvPr id="931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923" y="5460118"/>
                        <a:ext cx="58801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5"/>
              <p14:cNvContentPartPr/>
              <p14:nvPr/>
            </p14:nvContentPartPr>
            <p14:xfrm>
              <a:off x="3253116" y="3473475"/>
              <a:ext cx="3070080" cy="817200"/>
            </p14:xfrm>
          </p:contentPart>
        </mc:Choice>
        <mc:Fallback xmlns="">
          <p:pic>
            <p:nvPicPr>
              <p:cNvPr id="5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37276" y="3457275"/>
                <a:ext cx="3102480" cy="84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8"/>
              <p14:cNvContentPartPr/>
              <p14:nvPr/>
            </p14:nvContentPartPr>
            <p14:xfrm>
              <a:off x="3423756" y="4100235"/>
              <a:ext cx="219960" cy="36720"/>
            </p14:xfrm>
          </p:contentPart>
        </mc:Choice>
        <mc:Fallback xmlns="">
          <p:pic>
            <p:nvPicPr>
              <p:cNvPr id="8" name="Ink 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07556" y="4084035"/>
                <a:ext cx="252360" cy="6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61946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2" cstate="print"/>
          <a:srcRect b="4377"/>
          <a:stretch>
            <a:fillRect/>
          </a:stretch>
        </p:blipFill>
        <p:spPr bwMode="auto">
          <a:xfrm>
            <a:off x="994915" y="2803313"/>
            <a:ext cx="6858168" cy="3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Standby Example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301618"/>
            <a:ext cx="7772400" cy="4675187"/>
          </a:xfrm>
        </p:spPr>
        <p:txBody>
          <a:bodyPr/>
          <a:lstStyle/>
          <a:p>
            <a:r>
              <a:rPr lang="en-US" sz="1800" dirty="0"/>
              <a:t>Remember the example in Class Project 3</a:t>
            </a:r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8203" y="1734328"/>
            <a:ext cx="2764716" cy="101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Standby Example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is a two-stage </a:t>
            </a:r>
            <a:r>
              <a:rPr lang="en-US" dirty="0" err="1"/>
              <a:t>Erlang</a:t>
            </a:r>
            <a:r>
              <a:rPr lang="en-US" dirty="0"/>
              <a:t> distribution with the parameter </a:t>
            </a:r>
            <a:r>
              <a:rPr lang="en-US" dirty="0">
                <a:sym typeface="Symbol"/>
              </a:rPr>
              <a:t></a:t>
            </a:r>
            <a:r>
              <a:rPr lang="en-US" sz="1400" dirty="0">
                <a:sym typeface="Symbol"/>
              </a:rPr>
              <a:t>a</a:t>
            </a:r>
            <a:endParaRPr lang="en-US" dirty="0"/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726" y="1507863"/>
            <a:ext cx="7867696" cy="359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Standby Example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Now, assume that  the lifetime of the two components (X1 and X2), are exponentially distributed with different parameters: </a:t>
            </a:r>
            <a:r>
              <a:rPr lang="en-US" dirty="0">
                <a:sym typeface="Symbol"/>
              </a:rPr>
              <a:t>1 and 2.</a:t>
            </a:r>
          </a:p>
          <a:p>
            <a:endParaRPr lang="en-US" dirty="0">
              <a:sym typeface="Symbol"/>
            </a:endParaRPr>
          </a:p>
          <a:p>
            <a:r>
              <a:rPr lang="en-US" dirty="0"/>
              <a:t>Total lifetime of the system can be modeled by random variable Z,  which is a </a:t>
            </a:r>
            <a:r>
              <a:rPr lang="en-US" b="1" dirty="0"/>
              <a:t>2-stage Hypo-exponential distribution</a:t>
            </a:r>
            <a:r>
              <a:rPr lang="en-US" dirty="0"/>
              <a:t>.</a:t>
            </a:r>
          </a:p>
          <a:p>
            <a:r>
              <a:rPr lang="en-US" altLang="en-US" dirty="0"/>
              <a:t>Remember that a two-stage </a:t>
            </a:r>
            <a:r>
              <a:rPr lang="en-US" altLang="en-US" dirty="0" err="1"/>
              <a:t>hypoexponential</a:t>
            </a:r>
            <a:r>
              <a:rPr lang="en-US" altLang="en-US" dirty="0"/>
              <a:t> random variable, </a:t>
            </a:r>
            <a:r>
              <a:rPr lang="en-US" altLang="en-US" i="1" dirty="0"/>
              <a:t>X</a:t>
            </a:r>
            <a:r>
              <a:rPr lang="en-US" altLang="en-US" dirty="0"/>
              <a:t>, with parameters </a:t>
            </a:r>
            <a:r>
              <a:rPr lang="en-US" altLang="en-US" dirty="0">
                <a:sym typeface="Symbol" pitchFamily="18" charset="2"/>
              </a:rPr>
              <a:t></a:t>
            </a:r>
            <a:r>
              <a:rPr lang="en-US" altLang="en-US" baseline="-25000" dirty="0">
                <a:sym typeface="Symbol" pitchFamily="18" charset="2"/>
              </a:rPr>
              <a:t>1</a:t>
            </a:r>
            <a:r>
              <a:rPr lang="en-US" altLang="en-US" dirty="0">
                <a:sym typeface="Symbol" pitchFamily="18" charset="2"/>
              </a:rPr>
              <a:t> and </a:t>
            </a:r>
            <a:r>
              <a:rPr lang="en-US" altLang="en-US" baseline="-25000" dirty="0">
                <a:sym typeface="Symbol" pitchFamily="18" charset="2"/>
              </a:rPr>
              <a:t>2 </a:t>
            </a:r>
            <a:r>
              <a:rPr lang="en-US" altLang="en-US" dirty="0">
                <a:sym typeface="Symbol" pitchFamily="18" charset="2"/>
              </a:rPr>
              <a:t>(</a:t>
            </a:r>
            <a:r>
              <a:rPr lang="en-US" altLang="en-US" baseline="-25000" dirty="0">
                <a:sym typeface="Symbol" pitchFamily="18" charset="2"/>
              </a:rPr>
              <a:t>1</a:t>
            </a:r>
            <a:r>
              <a:rPr lang="en-US" altLang="en-US" dirty="0">
                <a:sym typeface="Symbol" pitchFamily="18" charset="2"/>
              </a:rPr>
              <a:t> ≠</a:t>
            </a:r>
            <a:r>
              <a:rPr lang="en-US" altLang="en-US" baseline="-25000" dirty="0">
                <a:sym typeface="Symbol" pitchFamily="18" charset="2"/>
              </a:rPr>
              <a:t>2 </a:t>
            </a:r>
            <a:r>
              <a:rPr lang="en-US" altLang="en-US" dirty="0">
                <a:sym typeface="Symbol" pitchFamily="18" charset="2"/>
              </a:rPr>
              <a:t>), is denoted by </a:t>
            </a:r>
            <a:r>
              <a:rPr lang="en-US" altLang="en-US" i="1" dirty="0">
                <a:sym typeface="Symbol" pitchFamily="18" charset="2"/>
              </a:rPr>
              <a:t>X</a:t>
            </a:r>
            <a:r>
              <a:rPr lang="en-US" altLang="en-US" dirty="0">
                <a:sym typeface="Symbol" pitchFamily="18" charset="2"/>
              </a:rPr>
              <a:t>~HYPO(</a:t>
            </a:r>
            <a:r>
              <a:rPr lang="en-US" altLang="en-US" baseline="-25000" dirty="0">
                <a:sym typeface="Symbol" pitchFamily="18" charset="2"/>
              </a:rPr>
              <a:t>1, </a:t>
            </a:r>
            <a:r>
              <a:rPr lang="en-US" altLang="en-US" dirty="0">
                <a:sym typeface="Symbol" pitchFamily="18" charset="2"/>
              </a:rPr>
              <a:t></a:t>
            </a:r>
            <a:r>
              <a:rPr lang="en-US" altLang="en-US" baseline="-25000" dirty="0">
                <a:sym typeface="Symbol" pitchFamily="18" charset="2"/>
              </a:rPr>
              <a:t>2 </a:t>
            </a:r>
            <a:r>
              <a:rPr lang="en-US" altLang="en-US" dirty="0">
                <a:sym typeface="Symbol" pitchFamily="18" charset="2"/>
              </a:rPr>
              <a:t>).</a:t>
            </a:r>
          </a:p>
          <a:p>
            <a:endParaRPr lang="en-US" altLang="en-US" dirty="0">
              <a:sym typeface="Symbol" pitchFamily="18" charset="2"/>
            </a:endParaRPr>
          </a:p>
          <a:p>
            <a:endParaRPr lang="en-US" dirty="0"/>
          </a:p>
          <a:p>
            <a:r>
              <a:rPr lang="en-US" dirty="0"/>
              <a:t>So the distribution of time to failure of the </a:t>
            </a:r>
            <a:r>
              <a:rPr lang="en-US"/>
              <a:t>system would be:</a:t>
            </a:r>
            <a:endParaRPr lang="en-US" dirty="0"/>
          </a:p>
        </p:txBody>
      </p:sp>
      <p:graphicFrame>
        <p:nvGraphicFramePr>
          <p:cNvPr id="154626" name="Object 4"/>
          <p:cNvGraphicFramePr>
            <a:graphicFrameLocks noChangeAspect="1"/>
          </p:cNvGraphicFramePr>
          <p:nvPr/>
        </p:nvGraphicFramePr>
        <p:xfrm>
          <a:off x="2816675" y="4587237"/>
          <a:ext cx="37084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0" name="Equation" r:id="rId3" imgW="3692769" imgH="650631" progId="Equation.3">
                  <p:embed/>
                </p:oleObj>
              </mc:Choice>
              <mc:Fallback>
                <p:oleObj name="Equation" r:id="rId3" imgW="3692769" imgH="650631" progId="Equation.3">
                  <p:embed/>
                  <p:pic>
                    <p:nvPicPr>
                      <p:cNvPr id="1546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675" y="4587237"/>
                        <a:ext cx="37084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27" name="Object 4"/>
          <p:cNvGraphicFramePr>
            <a:graphicFrameLocks noChangeAspect="1"/>
          </p:cNvGraphicFramePr>
          <p:nvPr/>
        </p:nvGraphicFramePr>
        <p:xfrm>
          <a:off x="2424019" y="5635235"/>
          <a:ext cx="46609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1" name="Equation" r:id="rId5" imgW="4642338" imgH="650631" progId="Equation.3">
                  <p:embed/>
                </p:oleObj>
              </mc:Choice>
              <mc:Fallback>
                <p:oleObj name="Equation" r:id="rId5" imgW="4642338" imgH="650631" progId="Equation.3">
                  <p:embed/>
                  <p:pic>
                    <p:nvPicPr>
                      <p:cNvPr id="15462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019" y="5635235"/>
                        <a:ext cx="46609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Joint Distribution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 of two joint random variables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example, if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g(X,Y)=X+Y</a:t>
            </a:r>
            <a:r>
              <a:rPr lang="en-US" dirty="0"/>
              <a:t>, then, in the continuous case</a:t>
            </a:r>
          </a:p>
        </p:txBody>
      </p:sp>
      <p:graphicFrame>
        <p:nvGraphicFramePr>
          <p:cNvPr id="94211" name="Object 3"/>
          <p:cNvGraphicFramePr>
            <a:graphicFrameLocks noChangeAspect="1"/>
          </p:cNvGraphicFramePr>
          <p:nvPr/>
        </p:nvGraphicFramePr>
        <p:xfrm>
          <a:off x="2332961" y="2076302"/>
          <a:ext cx="49784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3" imgW="2463203" imgH="711016" progId="Equation.3">
                  <p:embed/>
                </p:oleObj>
              </mc:Choice>
              <mc:Fallback>
                <p:oleObj name="Equation" r:id="rId3" imgW="2463203" imgH="711016" progId="Equation.3">
                  <p:embed/>
                  <p:pic>
                    <p:nvPicPr>
                      <p:cNvPr id="942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961" y="2076302"/>
                        <a:ext cx="4978400" cy="143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2" name="Object 4"/>
          <p:cNvGraphicFramePr>
            <a:graphicFrameLocks noChangeAspect="1"/>
          </p:cNvGraphicFramePr>
          <p:nvPr>
            <p:extLst/>
          </p:nvPr>
        </p:nvGraphicFramePr>
        <p:xfrm>
          <a:off x="1663700" y="4232275"/>
          <a:ext cx="6388100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5" imgW="3153960" imgH="868320" progId="Equation.3">
                  <p:embed/>
                </p:oleObj>
              </mc:Choice>
              <mc:Fallback>
                <p:oleObj name="Equation" r:id="rId5" imgW="3153960" imgH="868320" progId="Equation.3">
                  <p:embed/>
                  <p:pic>
                    <p:nvPicPr>
                      <p:cNvPr id="942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0" y="4232275"/>
                        <a:ext cx="6388100" cy="176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5"/>
              <p14:cNvContentPartPr/>
              <p14:nvPr/>
            </p14:nvContentPartPr>
            <p14:xfrm>
              <a:off x="4818396" y="2563395"/>
              <a:ext cx="805320" cy="20520"/>
            </p14:xfrm>
          </p:contentPart>
        </mc:Choice>
        <mc:Fallback xmlns="">
          <p:pic>
            <p:nvPicPr>
              <p:cNvPr id="5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02556" y="2547195"/>
                <a:ext cx="837360" cy="5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5740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Moments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167" y="1229939"/>
            <a:ext cx="7772400" cy="4675187"/>
          </a:xfrm>
        </p:spPr>
        <p:txBody>
          <a:bodyPr/>
          <a:lstStyle/>
          <a:p>
            <a:pPr algn="just"/>
            <a:r>
              <a:rPr lang="en-US" sz="1800" dirty="0"/>
              <a:t>Recall the definition of moments:</a:t>
            </a: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200" b="1" dirty="0"/>
          </a:p>
          <a:p>
            <a:r>
              <a:rPr lang="en-US" sz="1800" dirty="0"/>
              <a:t>The first and second moments (mean and variance) of a single random variable convey important information about the distribution of the variable.</a:t>
            </a:r>
          </a:p>
          <a:p>
            <a:r>
              <a:rPr lang="en-US" sz="1800" dirty="0"/>
              <a:t>For example the </a:t>
            </a:r>
            <a:r>
              <a:rPr lang="en-US" sz="1800" b="1" i="1" dirty="0"/>
              <a:t>variance</a:t>
            </a:r>
            <a:r>
              <a:rPr lang="en-US" sz="1800" dirty="0"/>
              <a:t> of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dirty="0"/>
              <a:t> measures the expected square of the deviation of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dirty="0"/>
              <a:t> from its expected value, and is defined by:</a:t>
            </a:r>
            <a:endParaRPr lang="en-US" sz="1800" b="1" dirty="0"/>
          </a:p>
          <a:p>
            <a:endParaRPr lang="en-US" dirty="0"/>
          </a:p>
          <a:p>
            <a:endParaRPr lang="en-US" dirty="0"/>
          </a:p>
          <a:p>
            <a:r>
              <a:rPr lang="en-US" sz="1800" dirty="0"/>
              <a:t>Use of moments is even more important when considering more than one random variable at a time with joint distributions that are much more complex than distributions for individual random variables.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486134" y="1590534"/>
          <a:ext cx="4183063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3" imgW="2705100" imgH="685800" progId="Equation.3">
                  <p:embed/>
                </p:oleObj>
              </mc:Choice>
              <mc:Fallback>
                <p:oleObj name="Equation" r:id="rId3" imgW="2705100" imgH="6858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134" y="1590534"/>
                        <a:ext cx="4183063" cy="1060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190983" y="4612430"/>
          <a:ext cx="277336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5" imgW="1676400" imgH="228600" progId="Equation.3">
                  <p:embed/>
                </p:oleObj>
              </mc:Choice>
              <mc:Fallback>
                <p:oleObj name="Equation" r:id="rId5" imgW="1676400" imgH="2286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983" y="4612430"/>
                        <a:ext cx="2773363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6362868" y="4346113"/>
              <a:ext cx="2559960" cy="5360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46668" y="4329913"/>
                <a:ext cx="2592360" cy="56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/>
              <p14:cNvContentPartPr/>
              <p14:nvPr/>
            </p14:nvContentPartPr>
            <p14:xfrm>
              <a:off x="6572028" y="4865593"/>
              <a:ext cx="2197800" cy="1292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55828" y="4849393"/>
                <a:ext cx="2230200" cy="16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8682149"/>
      </p:ext>
    </p:extLst>
  </p:cSld>
  <p:clrMapOvr>
    <a:masterClrMapping/>
  </p:clrMapOvr>
</p:sld>
</file>

<file path=ppt/theme/theme1.xml><?xml version="1.0" encoding="utf-8"?>
<a:theme xmlns:a="http://schemas.openxmlformats.org/drawingml/2006/main" name="untitled 26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untitled 2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untitled 2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2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4468</TotalTime>
  <Pages>20</Pages>
  <Words>3918</Words>
  <Application>Microsoft Macintosh PowerPoint</Application>
  <PresentationFormat>Letter Paper (8.5x11 in)</PresentationFormat>
  <Paragraphs>702</Paragraphs>
  <Slides>72</Slides>
  <Notes>5</Notes>
  <HiddenSlides>18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2" baseType="lpstr">
      <vt:lpstr>Cambria Math</vt:lpstr>
      <vt:lpstr>Helvetica</vt:lpstr>
      <vt:lpstr>MS PGothic</vt:lpstr>
      <vt:lpstr>ＭＳ Ｐゴシック</vt:lpstr>
      <vt:lpstr>Symbol</vt:lpstr>
      <vt:lpstr>Times New Roman</vt:lpstr>
      <vt:lpstr>Tunga</vt:lpstr>
      <vt:lpstr>Arial</vt:lpstr>
      <vt:lpstr>untitled 26</vt:lpstr>
      <vt:lpstr>Equation</vt:lpstr>
      <vt:lpstr>Some problems on Joint Distributions, </vt:lpstr>
      <vt:lpstr>Today’s Topics</vt:lpstr>
      <vt:lpstr>Final Project Presentation Format</vt:lpstr>
      <vt:lpstr>Final Project Timeline</vt:lpstr>
      <vt:lpstr>Final Exam Important Dates</vt:lpstr>
      <vt:lpstr>Review: Joint Distribution Functions</vt:lpstr>
      <vt:lpstr>Review: Joint Distribution Functions</vt:lpstr>
      <vt:lpstr>Review: Joint Distribution Functions</vt:lpstr>
      <vt:lpstr>Review of Moments</vt:lpstr>
      <vt:lpstr>Covariance</vt:lpstr>
      <vt:lpstr>Review: Covariance and Variance</vt:lpstr>
      <vt:lpstr>Review: Covariance and Variance</vt:lpstr>
      <vt:lpstr>Independent Random Variables</vt:lpstr>
      <vt:lpstr>Review: Limit Theorems</vt:lpstr>
      <vt:lpstr>Review: Limit Theorems</vt:lpstr>
      <vt:lpstr>Review: Joint Distribution Functions</vt:lpstr>
      <vt:lpstr>Review: Joint Distribution Functions</vt:lpstr>
      <vt:lpstr>Review: Joint Distribution Functions</vt:lpstr>
      <vt:lpstr>Review: Joint Distribution Functions</vt:lpstr>
      <vt:lpstr>PowerPoint Presentation</vt:lpstr>
      <vt:lpstr>Review: Joint Distribution Functions</vt:lpstr>
      <vt:lpstr>Review: Joint Distribution Functions</vt:lpstr>
      <vt:lpstr>Review: Joint Distribution Functions</vt:lpstr>
      <vt:lpstr>Review: Joint Distribution Functions</vt:lpstr>
      <vt:lpstr>Review: Joint Distribution Functions</vt:lpstr>
      <vt:lpstr>PowerPoint Presentation</vt:lpstr>
      <vt:lpstr>Problem 1</vt:lpstr>
      <vt:lpstr>Problem 1 Solution</vt:lpstr>
      <vt:lpstr>Problem 1 Solution</vt:lpstr>
      <vt:lpstr>Problem 1 Solution</vt:lpstr>
      <vt:lpstr>Problem 2</vt:lpstr>
      <vt:lpstr>Problem 1 - Solution</vt:lpstr>
      <vt:lpstr>Problem 2 - Solution</vt:lpstr>
      <vt:lpstr>Problem 2 – Solution, Cont’d</vt:lpstr>
      <vt:lpstr>Problem 2 – Solution, Cont’d</vt:lpstr>
      <vt:lpstr>Problem 2 – Solution, Cont’d</vt:lpstr>
      <vt:lpstr>Problem 2 – Solution, Cont’d</vt:lpstr>
      <vt:lpstr>Problem 2 – Solution, Cont’d</vt:lpstr>
      <vt:lpstr>Problem 3</vt:lpstr>
      <vt:lpstr>Problem 3 – Solution</vt:lpstr>
      <vt:lpstr>Review: Joint Distribution Functions</vt:lpstr>
      <vt:lpstr>Review: Joint Distribution Functions</vt:lpstr>
      <vt:lpstr>Review: Joint Distribution Functions</vt:lpstr>
      <vt:lpstr>Independent Random Variables</vt:lpstr>
      <vt:lpstr>Review of Moments</vt:lpstr>
      <vt:lpstr>Covariance</vt:lpstr>
      <vt:lpstr>Correlation Coefficient</vt:lpstr>
      <vt:lpstr>Properties of Covariance</vt:lpstr>
      <vt:lpstr>Exam Review: Memory-less Property</vt:lpstr>
      <vt:lpstr>Review: Functions of Random Variables</vt:lpstr>
      <vt:lpstr>Review: Joint Distribution Functions</vt:lpstr>
      <vt:lpstr>Review: Joint Distribution Functions</vt:lpstr>
      <vt:lpstr>Review: Joint Distribution Functions</vt:lpstr>
      <vt:lpstr>Independent Random Variables</vt:lpstr>
      <vt:lpstr>Review: Covariance and Variance</vt:lpstr>
      <vt:lpstr>Review: Covariance and Variance</vt:lpstr>
      <vt:lpstr>Review: Limit Theorems</vt:lpstr>
      <vt:lpstr>Review: Limit Theorems</vt:lpstr>
      <vt:lpstr>Review: Hazard Function</vt:lpstr>
      <vt:lpstr>Review: Hazard Rate</vt:lpstr>
      <vt:lpstr>Constraints on f(t) and z(t)</vt:lpstr>
      <vt:lpstr>Review: Treatment of Failure Data</vt:lpstr>
      <vt:lpstr>Review: Phase-type exponential distributions</vt:lpstr>
      <vt:lpstr>Review: Phase-type exponential distributions</vt:lpstr>
      <vt:lpstr>Review: Phase-type exponential distributions</vt:lpstr>
      <vt:lpstr>Covariance and Variance Review</vt:lpstr>
      <vt:lpstr>Covariance and Variance Review</vt:lpstr>
      <vt:lpstr>Cold Standby Example</vt:lpstr>
      <vt:lpstr>Cold Standby Example (Cont’d)</vt:lpstr>
      <vt:lpstr>Cold Standby Example (Cont’d)</vt:lpstr>
      <vt:lpstr>Cold Standby Example (Cont’d)</vt:lpstr>
      <vt:lpstr>Cold Standby Example (Cont’d)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Fault Tolerant Computing</dc:title>
  <dc:subject>lecture 1</dc:subject>
  <dc:creator>Center for Reliable and High-performance Computing</dc:creator>
  <cp:lastModifiedBy>Cao, Phuong Minh</cp:lastModifiedBy>
  <cp:revision>210</cp:revision>
  <cp:lastPrinted>2013-11-06T20:24:53Z</cp:lastPrinted>
  <dcterms:created xsi:type="dcterms:W3CDTF">1997-10-16T10:43:32Z</dcterms:created>
  <dcterms:modified xsi:type="dcterms:W3CDTF">2017-05-02T16:38:38Z</dcterms:modified>
</cp:coreProperties>
</file>