
<file path=[Content_Types].xml><?xml version="1.0" encoding="utf-8"?>
<Types xmlns="http://schemas.openxmlformats.org/package/2006/content-types">
  <Default Extension="xml" ContentType="application/xml"/>
  <Default Extension="wmf" ContentType="image/x-wmf"/>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2"/>
  </p:notesMasterIdLst>
  <p:handoutMasterIdLst>
    <p:handoutMasterId r:id="rId53"/>
  </p:handoutMasterIdLst>
  <p:sldIdLst>
    <p:sldId id="344" r:id="rId2"/>
    <p:sldId id="345" r:id="rId3"/>
    <p:sldId id="377" r:id="rId4"/>
    <p:sldId id="378" r:id="rId5"/>
    <p:sldId id="379" r:id="rId6"/>
    <p:sldId id="355" r:id="rId7"/>
    <p:sldId id="356" r:id="rId8"/>
    <p:sldId id="357" r:id="rId9"/>
    <p:sldId id="358" r:id="rId10"/>
    <p:sldId id="359" r:id="rId11"/>
    <p:sldId id="360" r:id="rId12"/>
    <p:sldId id="361" r:id="rId13"/>
    <p:sldId id="362" r:id="rId14"/>
    <p:sldId id="363" r:id="rId15"/>
    <p:sldId id="364" r:id="rId16"/>
    <p:sldId id="372" r:id="rId17"/>
    <p:sldId id="367" r:id="rId18"/>
    <p:sldId id="373" r:id="rId19"/>
    <p:sldId id="374" r:id="rId20"/>
    <p:sldId id="375" r:id="rId21"/>
    <p:sldId id="376" r:id="rId22"/>
    <p:sldId id="368" r:id="rId23"/>
    <p:sldId id="369" r:id="rId24"/>
    <p:sldId id="370" r:id="rId25"/>
    <p:sldId id="371" r:id="rId26"/>
    <p:sldId id="327" r:id="rId27"/>
    <p:sldId id="328" r:id="rId28"/>
    <p:sldId id="329" r:id="rId29"/>
    <p:sldId id="330" r:id="rId30"/>
    <p:sldId id="331" r:id="rId31"/>
    <p:sldId id="332" r:id="rId32"/>
    <p:sldId id="333" r:id="rId33"/>
    <p:sldId id="334" r:id="rId34"/>
    <p:sldId id="335" r:id="rId35"/>
    <p:sldId id="336" r:id="rId36"/>
    <p:sldId id="337" r:id="rId37"/>
    <p:sldId id="338" r:id="rId38"/>
    <p:sldId id="339" r:id="rId39"/>
    <p:sldId id="340" r:id="rId40"/>
    <p:sldId id="341" r:id="rId41"/>
    <p:sldId id="342" r:id="rId42"/>
    <p:sldId id="343" r:id="rId43"/>
    <p:sldId id="347" r:id="rId44"/>
    <p:sldId id="348" r:id="rId45"/>
    <p:sldId id="349" r:id="rId46"/>
    <p:sldId id="350" r:id="rId47"/>
    <p:sldId id="351" r:id="rId48"/>
    <p:sldId id="352" r:id="rId49"/>
    <p:sldId id="353" r:id="rId50"/>
    <p:sldId id="354" r:id="rId51"/>
  </p:sldIdLst>
  <p:sldSz cx="9144000" cy="6858000" type="letter"/>
  <p:notesSz cx="7010400" cy="92964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800" kern="1200">
        <a:solidFill>
          <a:schemeClr val="tx1"/>
        </a:solidFill>
        <a:latin typeface="Helvetica" charset="0"/>
        <a:ea typeface="MS PGothic" charset="-128"/>
        <a:cs typeface="+mn-cs"/>
      </a:defRPr>
    </a:lvl1pPr>
    <a:lvl2pPr marL="457200" algn="l" rtl="0" eaLnBrk="0" fontAlgn="base" hangingPunct="0">
      <a:spcBef>
        <a:spcPct val="0"/>
      </a:spcBef>
      <a:spcAft>
        <a:spcPct val="0"/>
      </a:spcAft>
      <a:defRPr sz="800" kern="1200">
        <a:solidFill>
          <a:schemeClr val="tx1"/>
        </a:solidFill>
        <a:latin typeface="Helvetica" charset="0"/>
        <a:ea typeface="MS PGothic" charset="-128"/>
        <a:cs typeface="+mn-cs"/>
      </a:defRPr>
    </a:lvl2pPr>
    <a:lvl3pPr marL="914400" algn="l" rtl="0" eaLnBrk="0" fontAlgn="base" hangingPunct="0">
      <a:spcBef>
        <a:spcPct val="0"/>
      </a:spcBef>
      <a:spcAft>
        <a:spcPct val="0"/>
      </a:spcAft>
      <a:defRPr sz="800" kern="1200">
        <a:solidFill>
          <a:schemeClr val="tx1"/>
        </a:solidFill>
        <a:latin typeface="Helvetica" charset="0"/>
        <a:ea typeface="MS PGothic" charset="-128"/>
        <a:cs typeface="+mn-cs"/>
      </a:defRPr>
    </a:lvl3pPr>
    <a:lvl4pPr marL="1371600" algn="l" rtl="0" eaLnBrk="0" fontAlgn="base" hangingPunct="0">
      <a:spcBef>
        <a:spcPct val="0"/>
      </a:spcBef>
      <a:spcAft>
        <a:spcPct val="0"/>
      </a:spcAft>
      <a:defRPr sz="800" kern="1200">
        <a:solidFill>
          <a:schemeClr val="tx1"/>
        </a:solidFill>
        <a:latin typeface="Helvetica" charset="0"/>
        <a:ea typeface="MS PGothic" charset="-128"/>
        <a:cs typeface="+mn-cs"/>
      </a:defRPr>
    </a:lvl4pPr>
    <a:lvl5pPr marL="1828800" algn="l" rtl="0" eaLnBrk="0" fontAlgn="base" hangingPunct="0">
      <a:spcBef>
        <a:spcPct val="0"/>
      </a:spcBef>
      <a:spcAft>
        <a:spcPct val="0"/>
      </a:spcAft>
      <a:defRPr sz="800" kern="1200">
        <a:solidFill>
          <a:schemeClr val="tx1"/>
        </a:solidFill>
        <a:latin typeface="Helvetica" charset="0"/>
        <a:ea typeface="MS PGothic" charset="-128"/>
        <a:cs typeface="+mn-cs"/>
      </a:defRPr>
    </a:lvl5pPr>
    <a:lvl6pPr marL="2286000" algn="l" defTabSz="914400" rtl="0" eaLnBrk="1" latinLnBrk="0" hangingPunct="1">
      <a:defRPr sz="800" kern="1200">
        <a:solidFill>
          <a:schemeClr val="tx1"/>
        </a:solidFill>
        <a:latin typeface="Helvetica" charset="0"/>
        <a:ea typeface="MS PGothic" charset="-128"/>
        <a:cs typeface="+mn-cs"/>
      </a:defRPr>
    </a:lvl6pPr>
    <a:lvl7pPr marL="2743200" algn="l" defTabSz="914400" rtl="0" eaLnBrk="1" latinLnBrk="0" hangingPunct="1">
      <a:defRPr sz="800" kern="1200">
        <a:solidFill>
          <a:schemeClr val="tx1"/>
        </a:solidFill>
        <a:latin typeface="Helvetica" charset="0"/>
        <a:ea typeface="MS PGothic" charset="-128"/>
        <a:cs typeface="+mn-cs"/>
      </a:defRPr>
    </a:lvl7pPr>
    <a:lvl8pPr marL="3200400" algn="l" defTabSz="914400" rtl="0" eaLnBrk="1" latinLnBrk="0" hangingPunct="1">
      <a:defRPr sz="800" kern="1200">
        <a:solidFill>
          <a:schemeClr val="tx1"/>
        </a:solidFill>
        <a:latin typeface="Helvetica" charset="0"/>
        <a:ea typeface="MS PGothic" charset="-128"/>
        <a:cs typeface="+mn-cs"/>
      </a:defRPr>
    </a:lvl8pPr>
    <a:lvl9pPr marL="3657600" algn="l" defTabSz="914400" rtl="0" eaLnBrk="1" latinLnBrk="0" hangingPunct="1">
      <a:defRPr sz="800" kern="1200">
        <a:solidFill>
          <a:schemeClr val="tx1"/>
        </a:solidFill>
        <a:latin typeface="Helvetica" charset="0"/>
        <a:ea typeface="MS P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B7CCFE"/>
    <a:srgbClr val="D2DFFF"/>
    <a:srgbClr val="ECF2FF"/>
    <a:srgbClr val="EEF3FF"/>
    <a:srgbClr val="EEEEEE"/>
    <a:srgbClr val="FCF5F6"/>
    <a:srgbClr val="DADAD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0"/>
    <p:restoredTop sz="94627"/>
  </p:normalViewPr>
  <p:slideViewPr>
    <p:cSldViewPr snapToGrid="0">
      <p:cViewPr varScale="1">
        <p:scale>
          <a:sx n="88" d="100"/>
          <a:sy n="88" d="100"/>
        </p:scale>
        <p:origin x="1128" y="1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5" d="100"/>
          <a:sy n="65" d="100"/>
        </p:scale>
        <p:origin x="-2184"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handoutMaster" Target="handoutMasters/handoutMaster1.xml"/><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 Id="rId2"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1.wmf"/><Relationship Id="rId2" Type="http://schemas.openxmlformats.org/officeDocument/2006/relationships/image" Target="../media/image3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5.wmf"/><Relationship Id="rId2" Type="http://schemas.openxmlformats.org/officeDocument/2006/relationships/image" Target="../media/image3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7.wmf"/><Relationship Id="rId2" Type="http://schemas.openxmlformats.org/officeDocument/2006/relationships/image" Target="../media/image3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1.wmf"/><Relationship Id="rId2" Type="http://schemas.openxmlformats.org/officeDocument/2006/relationships/image" Target="../media/image42.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45.wmf"/><Relationship Id="rId4" Type="http://schemas.openxmlformats.org/officeDocument/2006/relationships/image" Target="../media/image46.wmf"/><Relationship Id="rId1" Type="http://schemas.openxmlformats.org/officeDocument/2006/relationships/image" Target="../media/image43.wmf"/><Relationship Id="rId2" Type="http://schemas.openxmlformats.org/officeDocument/2006/relationships/image" Target="../media/image44.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8.wmf"/><Relationship Id="rId2" Type="http://schemas.openxmlformats.org/officeDocument/2006/relationships/image" Target="../media/image4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52.wmf"/><Relationship Id="rId4" Type="http://schemas.openxmlformats.org/officeDocument/2006/relationships/image" Target="../media/image53.wmf"/><Relationship Id="rId5" Type="http://schemas.openxmlformats.org/officeDocument/2006/relationships/image" Target="../media/image54.wmf"/><Relationship Id="rId1" Type="http://schemas.openxmlformats.org/officeDocument/2006/relationships/image" Target="../media/image50.wmf"/><Relationship Id="rId2" Type="http://schemas.openxmlformats.org/officeDocument/2006/relationships/image" Target="../media/image51.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5.wmf"/><Relationship Id="rId2" Type="http://schemas.openxmlformats.org/officeDocument/2006/relationships/image" Target="../media/image56.wmf"/><Relationship Id="rId3" Type="http://schemas.openxmlformats.org/officeDocument/2006/relationships/image" Target="../media/image57.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8.wmf"/><Relationship Id="rId2" Type="http://schemas.openxmlformats.org/officeDocument/2006/relationships/image" Target="../media/image59.wmf"/><Relationship Id="rId3" Type="http://schemas.openxmlformats.org/officeDocument/2006/relationships/image" Target="../media/image60.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1.wmf"/><Relationship Id="rId2" Type="http://schemas.openxmlformats.org/officeDocument/2006/relationships/image" Target="../media/image62.wmf"/><Relationship Id="rId3" Type="http://schemas.openxmlformats.org/officeDocument/2006/relationships/image" Target="../media/image63.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66.wmf"/><Relationship Id="rId4" Type="http://schemas.openxmlformats.org/officeDocument/2006/relationships/image" Target="../media/image67.wmf"/><Relationship Id="rId5" Type="http://schemas.openxmlformats.org/officeDocument/2006/relationships/image" Target="../media/image68.wmf"/><Relationship Id="rId6" Type="http://schemas.openxmlformats.org/officeDocument/2006/relationships/image" Target="../media/image69.wmf"/><Relationship Id="rId7" Type="http://schemas.openxmlformats.org/officeDocument/2006/relationships/image" Target="../media/image70.wmf"/><Relationship Id="rId8" Type="http://schemas.openxmlformats.org/officeDocument/2006/relationships/image" Target="../media/image71.wmf"/><Relationship Id="rId9" Type="http://schemas.openxmlformats.org/officeDocument/2006/relationships/image" Target="../media/image72.emf"/><Relationship Id="rId1" Type="http://schemas.openxmlformats.org/officeDocument/2006/relationships/image" Target="../media/image64.emf"/><Relationship Id="rId2" Type="http://schemas.openxmlformats.org/officeDocument/2006/relationships/image" Target="../media/image65.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74.wmf"/><Relationship Id="rId4" Type="http://schemas.openxmlformats.org/officeDocument/2006/relationships/image" Target="../media/image75.emf"/><Relationship Id="rId5" Type="http://schemas.openxmlformats.org/officeDocument/2006/relationships/image" Target="../media/image76.wmf"/><Relationship Id="rId1" Type="http://schemas.openxmlformats.org/officeDocument/2006/relationships/image" Target="../media/image73.wmf"/><Relationship Id="rId2" Type="http://schemas.openxmlformats.org/officeDocument/2006/relationships/image" Target="../media/image70.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77.wmf"/><Relationship Id="rId2" Type="http://schemas.openxmlformats.org/officeDocument/2006/relationships/image" Target="../media/image78.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79.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82.wmf"/><Relationship Id="rId4" Type="http://schemas.openxmlformats.org/officeDocument/2006/relationships/image" Target="../media/image83.emf"/><Relationship Id="rId1" Type="http://schemas.openxmlformats.org/officeDocument/2006/relationships/image" Target="../media/image80.emf"/><Relationship Id="rId2" Type="http://schemas.openxmlformats.org/officeDocument/2006/relationships/image" Target="../media/image81.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84.wmf"/><Relationship Id="rId2" Type="http://schemas.openxmlformats.org/officeDocument/2006/relationships/image" Target="../media/image85.wmf"/><Relationship Id="rId3" Type="http://schemas.openxmlformats.org/officeDocument/2006/relationships/image" Target="../media/image8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 Id="rId2" Type="http://schemas.openxmlformats.org/officeDocument/2006/relationships/image" Target="../media/image10.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87.wmf"/><Relationship Id="rId2" Type="http://schemas.openxmlformats.org/officeDocument/2006/relationships/image" Target="../media/image88.wmf"/><Relationship Id="rId3" Type="http://schemas.openxmlformats.org/officeDocument/2006/relationships/image" Target="../media/image89.e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92.wmf"/><Relationship Id="rId4" Type="http://schemas.openxmlformats.org/officeDocument/2006/relationships/image" Target="../media/image93.wmf"/><Relationship Id="rId1" Type="http://schemas.openxmlformats.org/officeDocument/2006/relationships/image" Target="../media/image90.wmf"/><Relationship Id="rId2" Type="http://schemas.openxmlformats.org/officeDocument/2006/relationships/image" Target="../media/image91.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94.wmf"/><Relationship Id="rId2" Type="http://schemas.openxmlformats.org/officeDocument/2006/relationships/image" Target="../media/image95.wmf"/><Relationship Id="rId3" Type="http://schemas.openxmlformats.org/officeDocument/2006/relationships/image" Target="../media/image96.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97.wmf"/><Relationship Id="rId2" Type="http://schemas.openxmlformats.org/officeDocument/2006/relationships/image" Target="../media/image98.emf"/><Relationship Id="rId3" Type="http://schemas.openxmlformats.org/officeDocument/2006/relationships/image" Target="../media/image9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 Id="rId2"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 Id="rId2" Type="http://schemas.openxmlformats.org/officeDocument/2006/relationships/image" Target="../media/image16.wmf"/><Relationship Id="rId3"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wmf"/><Relationship Id="rId2" Type="http://schemas.openxmlformats.org/officeDocument/2006/relationships/image" Target="../media/image21.wmf"/><Relationship Id="rId3"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27T16:13:50.242"/>
    </inkml:context>
    <inkml:brush xml:id="br0">
      <inkml:brushProperty name="width" value="0.06048" units="cm"/>
      <inkml:brushProperty name="height" value="0.06048" units="cm"/>
      <inkml:brushProperty name="color" value="#FF0000"/>
    </inkml:brush>
  </inkml:definitions>
  <inkml:trace contextRef="#ctx0" brushRef="#br0">6681 13818 8355,'-25'-1'-1,"0"-3"0,2-3 1,2-6-1,4 2 402,3 3 0,6-2 106,0 6-477,5-5-171,-3 7 0,6-2 61,0 8 1,0 7 0,0 7 0,0 2-15,0 2 0,0 1 0,0 3 1,0 4 104,0 3 1,-4 3 0,0 2-1,1 3 35,2 0 0,1 6 0,0-1 0,0 2 50,0 2 1,0 0 0,1 1 0,2 0 2,1-1 0,0 8 0,-4-4-91,0 5 1,0 5 0,0 1-1,-1 1 3,-3-1 0,-2 2 0,-3-4 1,0 0-1,0-1 36,-2-1 0,2 2 0,1-7 0,0-2-20,1-3 0,-3 4 0,5-8 1,-1-1-22,1-2 0,-1-2 0,3-5 0,-1 0 0,1 1 0,2-7 0,1-1 0,0-4-65,0-1 0,0-6 1,0-2-1,0-4-356,0 0 1,1-2-1,2-1-423,1-2 0,2-5 543,-2 1 1,3-8 0,5-3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27T16:32:43.824"/>
    </inkml:context>
    <inkml:brush xml:id="br0">
      <inkml:brushProperty name="width" value="0.06048" units="cm"/>
      <inkml:brushProperty name="height" value="0.06048" units="cm"/>
      <inkml:brushProperty name="color" value="#FF0000"/>
    </inkml:brush>
  </inkml:definitions>
  <inkml:trace contextRef="#ctx0" brushRef="#br0">9804 5440 7690,'-11'-5'346,"3"-4"1,3 2 373,5-1-815,0 5 1,0 3 0,0 9 0,0 2 0,0 3-1,0 2 2,0 5 0,0 8 110,0 4 1,0 4 0,0 4 0,0 1 0,0 3 31,0 2 0,0 0 0,0-2 0,0-3-21,0-3 1,0-2 0,0 0-1,0-1 13,0-2 1,1-4 0,2-5-85,1 0 0,1 0 0,-2-2 0,1-1 31,-1-1 1,-2-6 0,1 2-1,1-3-75,1-2 1,0 1 0,-3-2-467,3-3 1,-2 3 18,2-3 0,-1-2 411,1-2 0,-3-3 0,5-1 1</inkml:trace>
  <inkml:trace contextRef="#ctx0" brushRef="#br0" timeOffset="1884">9804 5179 8355,'13'0'63,"-1"0"1,1 0 0,-1 0 0,1 0-429,-1 0 0,2 0 0,1 0 310,2 0 0,4 0 0,-4 1 0,3 2 78,2 1 0,1 0 0,2-4 1,2 0 7,2 0 1,2 0-1,7 0 1,-1 0 14,0 0 1,5-4 0,1 0-22,1 1 0,-2-2 0,3 0 1,2 1-25,2-1 0,0 3 0,0-2 0,-1 1 0,1 1 2,2-2 0,3-5 1,0 5-84,4 1 1,0-2 0,1-1 0,2 1 0,0-1 55,4 3 0,-3-2 0,4 1 1,-2 0 20,-2-2 1,1 3 0,-1-4 0,0 2 28,0 2 0,5-2 0,-1 0 0,0 3 0,1-1 0,-1 0 0,-1-1-9,-1 1 0,-2 2 0,0 1 0,0 0-13,1 0 1,-10 0 0,0 0-1,0 0-7,-2 0 0,0 0 0,-3 0 1,-1 0-1,-1 0 7,1 0 0,0 0 1,0 1-1,-1 2 11,1 1 0,-3 2 1,2-4-1,-1 4-10,-1 1 0,8-3 1,-5 3-1,0 0-6,1 0 0,-1-3 0,0 3 0,-1 0 31,1 0 1,0-5-1,0 4 1,-3-2 36,-1 0 0,-2 0 0,-5-2 0,-1 1 37,-2 1 0,-5 0 0,-1-4-71,-5 0 1,1 0-1,-7 0 1,1 0-2,1 0 0,-9 0 1,4 0-1,-2 0 0,0 0 1,-3 0-155,1 0 297,-7 0-67,4 0-100,-6 0 1,-2 0 0,0 1-14,-2 3 0,-2-2 0,3 3-103,-1 1 0,0 1 86,4 5 0,0 1 0,0-1 0,0 2 34,0 3 0,0-2 0,0 5 0,0 3 0,0 0 1,0 2 1,0 0 0,0 1 0,0 2 121,0 1 0,4 4 0,0-4 0,0 0-56,2 2 1,-5-5-1,3 4 1,-2-1-53,-2 0 0,0 0 0,0-4 0,0 0 0,0 0 32,0 0 1,0 0-1,0-1-80,0-4 0,0 4 0,0-3 0,0 1 9,0-2 1,0 0 0,0-5 3,0 2 0,0 1 0,0-3 0,-2 1-12,-2 0 0,3-3 0,-5 0 1,2-1-8,0 1 0,-1-1 0,2 1-53,-1-1 1,-6-5 67,2-3 1,1 2 0,-2-2-88,0-1 1,2 2-1,-1-1 30,-2-1 1,-1 0 0,-3 0 0,-1 1 0,-2-1-3,2-2 1,1 3-1,0 0 57,-2-1 0,1-2 0,-5 1 43,2 2 1,-4-3-1,1 5 1,-2-2-2,-2 0 1,-1 4 0,-2-2 0,-2-1 0,-2 2 0,-3-1-3,-1-1 1,-5 5-25,-1-2 1,-5-1 0,2 2 0,-4-1 0,-1 0-5,1 1 1,-1-3 0,0 4 0,0-3 18,1-1 0,-3 2 0,-2-3 0,-1 1 0,0-1 97,1-2 0,-3 4-97,-5 1 1,1-2 0,7 0 0,-2-2 0,-4 1 0,1 1 50,-1-1 1,-3 1-49,5-2 0,2-3 0,1 5 0,1-2-22,0 0 0,3 0 0,2-4 1,-2 2-1,0 0 10,0 3 1,1-1 0,0-4-14,1 0 0,-1 0 0,-1 1 0,-2 2 0,-1 1 46,2-1 1,-5-2 0,2-1 0,-1 0 0,4 0-14,-1 0-22,1 0 0,-1 0 1,1 0-1,0 0 0,0 0 1,1 0-30,0 0 1,1 0 0,0 0-1,2 0 3,2 0 0,-2-4 0,3 0 0,0 0 0,1 0-2,1-1 0,-4-3 23,1 4 1,2-4-1,-1 2 1,1 1-1,1-2 1,-1 1-7,0 1 0,2-5-1,-3 2 1,5 1 0,-2 0 0,3 0 0,2 1-1,0 0 1,1 0 0,1 0 2,2 4 0,5-4 1,-2 2-1,1 0 0,1 0 1,3 0-36,3 1 1,3 1 0,-2 1-155,5-3 0,2 2 0,3-3 0,2-1-902,5-2 0,14 1 951,7-1 0,5 5 0,3-2 1</inkml:trace>
  <inkml:trace contextRef="#ctx0" brushRef="#br0" timeOffset="4632">12132 6386 7538,'0'-12'-1633,"-2"4"1848,-2-1 1,3 5 188,-3-4 1,1 4-152,-1-5 1,2 1 0,-2-4-1,3-1 666,1 1-644,5-1 0,-3 5 37,2 0 1,-1 6-398,1 2 0,-3 7 0,3 8 0,-1 3 0,0 2 45,1 2 0,6 6 0,-1 2 1,5 0 1,3 1 1,1 6-1,-3-2 1,2-1 21,-2 2 0,3-1 0,-2-1 0,1-2-13,1-1 1,-4-2 0,2-4 0,-2 0-40,-1-1 0,-1-3 0,0-1 1,1-1 16,-1 0 0,-1-3 1,-1 0-30,-2-2 1,-3-3 0,1-1 0,0-2 12,-3 2 0,-1-5 0,1 1-1224,1-1 622,1-3 1,-5 2 658,0-8 0,0-3 0,0-6 1</inkml:trace>
  <inkml:trace contextRef="#ctx0" brushRef="#br0" timeOffset="5848">11796 7469 9051,'0'13'-119,"0"-1"1,0 1-1,1 1 127,3 2 0,-1 3 0,4 5 0,0 0 0,0-2 0,1 1 1,-1-1-1,-2 2-99,1-1 1,-5 2-114,3 0 0,2-4 0,-2-2 0,0 1-129,2-1 0,-5-4 0,3 2 1,-2-3-17,-2-2 0,1-1 349,3-3 0,-2-2 0,3-6 0</inkml:trace>
  <inkml:trace contextRef="#ctx0" brushRef="#br0" timeOffset="6199">11957 7395 8355,'0'-7'490,"0"0"-406,0 3 0,2-2 1,1-4-1,2 4 1,2-1-1,3 1 1,1 1-1,3 0 1,2 0-119,5-3 0,-2 1 1,2 0-1,1 0-641,2 0 495,1-1 1,4-1 0,0 2 0,0 0-1,0 2 1,0-1 0,-2 2-361,0-1 1,-8 3 0,-2-2 351,-4 3 188,0 1 0,-6 0 0,-2 0 0</inkml:trace>
  <inkml:trace contextRef="#ctx0" brushRef="#br0" timeOffset="7680">11808 7743 8355,'1'7'-214,"4"-3"0,3-2 0,3-2 0,1-2 1,2 0-1,3-4 499,4-1 0,2 3 0,2-4 0,0-2 0,0 0 0,0 1-329,0 0 1,-1 2-56,1-1 0,-4-2 0,0 5 0,0-1 1,-2 1-1,-1 1-517,0-2 0,-4 5 323,2-3 0,2 2 155,-1 2 1,-1-5-1,-3-2 1</inkml:trace>
  <inkml:trace contextRef="#ctx0" brushRef="#br0" timeOffset="7681">12269 7644 8896,'0'-13'945,"0"5"1,1 1-1058,3 1 0,-3 4 0,4 6 0,-3 4-96,3 3 0,-3 2 0,5-1 1,-1 2 60,-3 3 1,3-4 0,1 5 0,2-1 0,-2 0 0,-1-2 0,0-1 0,1-2-468,0 0 560,1-5 1,0 3 0,1-6-1,0-1 1,2-2 22,2-1 0,-1 0 47,1 0 0,-5-4 0,-1-1 0,0-2 0,-2-3 1,2-1-202,0-1 165,-4-1 0,7 1 0,-6-2-8,-1-3 0,2 3 0,-1-4 0,-1 2 15,-2-1 1,-1 1 0,0 3 0,0 1 282,0-1 0,0 1 136,0-1 1,2 6-285,2 3 0,-3 8-83,4 5 0,1 2 1,1 1-1,2 2 0,-2 1 1,-1 2-1,0-2-46,0-1 0,-1-2 1,-1 1-1,3-1-50,0 1-31,4-1 15,-4 1 1,5-6 37,1-3 0,-6-4 0,-2-4-14,1-5 0,-5-2 0,5-1 36,-1-1 1,-3 1 0,2-1-1,-3 1 1,1 0-42,2-1 0,-3 1 1,3-1-1,-1 1 1,0-1-1,1 1 260,-1-1-86,-2 6 1,1 2-38,2 5 0,-3 1 1,5 2-1,-2 3-44,0 1 1,4-3 0,-2 4 0,-1 2 0,2 1 0,-1 1-27,-1 1 1,3-1-1,-2 1-115,1-1 0,-3 0 1,4 1-1,1-1 0,-1 1-423,0-1 1,1-1 357,3-2 1,0 0-1,1-5 1,-1 1-111,1 0 0,5-4 0,1 5 1</inkml:trace>
  <inkml:trace contextRef="#ctx0" brushRef="#br0" timeOffset="7682">13065 7606 8355,'0'-12'-476,"-1"-1"817,-4 1 0,4 4 0,-4 1 228,-1 1 1,-1 2-384,-5 4 0,-1 0 0,1 0-164,-1 0 1,1 0 7,-1 0 1,1 6 0,1 2 0,3 3 0,4 1-720,2 1 590,2-1 1,0 2 0,0 1-38,0 2 0,0 0 0,0-5 0,2 0-47,2 1 0,-2-1 0,7 1 0,0-2-13,2-3 0,3 2 0,1-6 0,3-1 29,2-2 1,1-1 0,3 0 0,1 0 0,-1-1 0,-2-3-23,-1-5 0,-6-2 1,2-1 149,-4-1 1,0-1 0,-1-1-1,1-3 1,-2-1 77,-3-3 1,3-2-1,-4-1 1,1-1-15,1-3 1,-7 3 0,3-3 0,-4 1 214,-1-1 0,0 1-39,0-5 0,0 7 0,0 0 0,0 5 88,0 3 0,-4 1 0,-2 6 0,-1 3-10,-2 4 0,2-2 1,-2 2-1,0 3-242,-2 3 1,4 5 0,3 6-49,2-1 0,2 6 0,0 3 0,2 3 0,2 0-172,4 1 0,3 0 1,0 0-11,-3 0 0,4 3 0,-4-2 1,2-3-1,-1 0-374,0-4 0,-3 3 276,3-5 0,0 3 1,-3-3 134,1-2 0,-4 5 0,2-1 1</inkml:trace>
  <inkml:trace contextRef="#ctx0" brushRef="#br0" timeOffset="9099">13165 7532 8355,'-7'0'184,"3"0"0,8 0 0,4-2 228,3-2 1,6 3 0,1-5-349,1 1 1,2 2 0,5-4 0,0 1-204,-1 4 0,6-4 1,-9 2-1,-2 0-20,0-2 0,-4 5 1,-3-3-1,-1 1-221,1-1 1,-1 2 154,1-2 1,-6 2 354,-3-3 122,-3 4-112,-1-5 1,0 8-20,0 2 0,0 3 0,0 5 0,0 1-44,0-1 1,0 1 0,0-1 0,0 1-55,0-1 1,0 0 0,1 1 0,2-1 0,1 1-106,-1-1 0,3-3 0,-1-1-35,2 2 1,-4-4 0,2 1 0,1 0 0,2-1-328,3-1 0,2 0 1,-1-5 137,1 0 1,-1 0 35,0 0 0,6-6 0,2-1 0</inkml:trace>
  <inkml:trace contextRef="#ctx0" brushRef="#br0" timeOffset="9100">13787 7370 8355,'-13'-6'0,"5"5"0,0-5 0,-2 1 230,-1 3 0,-1-3-336,-1 5 1,6 1 0,3 3 0,3 5-460,1 2 0,4-3 0,1 0 323,2 2 1,2 1 0,3 2 0</inkml:trace>
  <inkml:trace contextRef="#ctx0" brushRef="#br0" timeOffset="9101">13849 7457 7827,'-8'0'681,"-1"0"-50,0 0 0,2 1-577,-1 3 1,1 3 0,-3 4-1,2-1 1,-1-2 163,2 2 0,-2 1-280,5 2 1,-2-1 0,3 0 0,-1 1-31,1-1 1,2 1 0,1-1 0,1-1-99,4-2 0,1 0 0,7-3 0,-1-1 1,2 1 11,3-3 1,-2-2-1,4-1 104,-1 0 0,3-4 1,-3-2-1,0-1 1,0-2 79,-3-2 0,-1-2 60,-2 1 0,-3-1 0,-2 0 1,-2-3-1,-2 0 21,-2 1 0,-1 1 1,-1 1-109,-3 1 0,1-1 0,-5 1 0,-1-1 0,1 2 109,0 3-170,0-3 0,-5 10 0,1-4 0,-1 4 0,1 1-270,-1 0 0,5 0 8,0 0 1,5 6-1,-1 2 162,2 3 0,14 1 0,1 1 0</inkml:trace>
  <inkml:trace contextRef="#ctx0" brushRef="#br0" timeOffset="9102">14110 7457 9665,'0'12'51,"0"-3"0,0-1 1,0 2-60,0 1 1,5 1-70,-1 1 1,0-1-1,-3-1 1,2-1-140,1-2 1,0-4 706,-4 5-382,0-7 0,4-2 0,1-9 0,-3-5 0,1-3 26,1 2 1,-1 1 0,4 0-117,-2-2 1,5 2 0,-2-4 0,2 1 0,0-1-207,-2-1 0,0 2 0,5-2 184,-1 1 1,-3 1 0,-1 6 0,0 2 0,0 2 124,1 1 1,-6 1-97,1 1 1,3 4 0,0 0 7,-1 6 1,1 6-2,-3 0 0,-2 0 0,3 1 1,0-1-22,-1 1 0,0 1 0,-3 1 0,2 1-87,1 0 0,4-3 1,-3 0-1,-1-2 0,0-1 1,0-2-159,-1 2 0,4-1 1,0 1-36,0-2 1,4-5 0,-3 3-1,3-2 1,1 0-332,1-1 0,5 4 0,1-1 1</inkml:trace>
  <inkml:trace contextRef="#ctx0" brushRef="#br0" timeOffset="9943">14870 7332 9398,'0'-12'581,"-2"1"0,-1 1-217,-1 2 0,-1 5-165,1-1 0,1 1 0,-6 0-227,0-1 1,2 0 0,-1 4 0,-2 0-195,-1 0 1,-2 0-1,1 0 1,0 0-1,-1 0 0,-4 4 0,1 2 0,1 1 128,1 2 1,1 3 0,1 0 0,0 0 22,-1 1 1,5-1 0,1 1 27,1-1 0,2 1 0,4-1 73,0 1 0,2-5 0,2-1-16,4-2 1,-1 1 0,1-3 0,2 1-99,1-1 1,1-2 0,1-1 0,-1 0 3,1 0 0,-1-1 0,2-2 1,1-1-1,2-1-54,-2 0 1,-3 2 0,-2-5 0,-2 0 135,2 1 0,-3-3 0,0 4 0,-2 0 4,-2-4 1,-1 3-1,-2-1-37,0-2 0,0-1 395,0-2-150,0 6 0,-2 2-171,-2 5 1,1 5-1,-4 4-8,2 2 1,1 1 0,4 1-1,0-1 5,0 1 0,0-1 1,0 1-125,0-1 1,1 0 23,3 1 1,3-6 0,6-3 0,-1-3 37,1-1 1,0 0 0,3 0 0,2 0 0,0-1-251,-1-3 1,1-3 0,-2-6 165,0 1 1,5-2 0,-4-1 0,-1-3 0,1-1 12,-1-4 0,7-4-10,-3-2 1,-2-2 0,0 2 0,-1-4 74,-1-3 1,2 3 0,-4 0-1,0 0 83,-3 1 0,-3-3 0,1 7 0,-4 4 0,-1 3 0,0 3 298,-1 3 0,-3 2 0,-3 3-55,-1 2 1,-5 5-1,0-1-160,-2 3 1,-3 8 0,-1 4 0,-1 5-99,0 4 0,4-1 0,2 5 0,2-1 1,0 4-62,1-1 1,-3 0-1,6-1 0,1 0 0,2 0 1,1 0-1,0 0 1,0-2-246,0-2 1,1 1-4,3-5 0,2 1 0,4-3 0,-1 1-946,5 0 943,-1-3 0,10 0 0,-4-1 1</inkml:trace>
  <inkml:trace contextRef="#ctx0" brushRef="#br0" timeOffset="11115">13152 8266 8355,'-8'0'-45,"0"0"1,-2 0 0,-1 0 0,-2 0 0,1 1 0,-1 4 312,1 3 1,4 3-1,1 1 1,0 2-90,0 3 1,4-2-196,-1 6 1,3 0 0,1 5 0,0 2 0,0 1 0,1-2 0,2 1 0,2 0 0,1 1-140,-1-2 1,5-5 0,-2-2 0,3-1-59,2 0 0,-1-3 0,1 0 1,-1-3 78,1-5 1,-1-2 0,2-6 0,1 0-1,3 0-108,2 0 1,-5-6 230,1-2 0,-2-3 1,-1-2-1,-1-1-32,0-2 0,-3-2 0,-2-4 0,0 1 65,0-1 0,-3-2 0,3-1 0,-2-1 1,-2-2 16,-2-1 0,3-5 0,1 1 0,-3-2 74,0 2 1,-2-2-1,0 6 1,0 2 137,0 0 0,-2 8 0,0 2 296,-3 3 1,0 6-320,1 0 1,2 7 0,-2 1-1,3 6-162,1 5 0,0 2 0,0 1-93,0 2 0,1 4 0,3 6 0,5 2 29,2 1 0,1 4 0,1-3 1,-1 1-1,0-1 3,1-2 0,-5 2 1,1-1-1,-1-1-149,-1-2 0,2-5 0,-3-2 0,-1-1-84,1-2 1,2-3 0,-4 0 0,1-1-12,0 1 1,-2-2 0,5-3-354,2-4 1,1-2 330,1-2 1,1-11-1,-1-3 1</inkml:trace>
  <inkml:trace contextRef="#ctx0" brushRef="#br0" timeOffset="11610">13675 8415 8355,'-7'0'556,"-3"6"1,6 2 0,1 3-314,2 2 0,1-1 0,0 1-245,0-1 0,0 1 0,0-1 0,1 2 13,3 2 0,-2-2 0,3 3 0,0-3-108,-1-2 0,0 1 1,-3-1-1,2 1 1,1-1-131,-1 0 0,-2-3-905,-1-1 912,0-5 0,0 1 78,0-8 0,4-3 1,1-6-1,-3 1 42,0 0 0,2-5 0,1-1 0,1-1 3,-1-4 1,4 1-1,-4 0 84,2 1 0,0 2 1,3-2-1,-3 3 1,0 3 190,0 3 1,-3-4 196,4 8 0,-4 3 0,4 0 8,2 4 0,-3 1 0,1 1-270,2 4 1,1 2 0,0 6 0,-1 3-74,-2 0 1,-4 1 0,3-5 0,0 1-70,0-1 0,-4 2 1,2 1-1,-1 2-121,1-2 0,0-5 0,-2-2 0,1 2-118,-1 1 1,-2 1 0,1-1-1,0-1-1322,2-2 1314,6-5 1,-3 3 0,5-6 0</inkml:trace>
  <inkml:trace contextRef="#ctx0" brushRef="#br0" timeOffset="12133">14173 8403 8355,'-13'0'333,"1"0"1,5 6 0,3 2 0,2 3 0,2 3 0,0 1 0,0 2-222,0-2 1,0-1 0,0-2-1,0 1-176,0-1 1,0 0 0,0 1-1,0-1 1,2-1-393,2-2 1,-3 2-1,3-3-32,-2 3 1,-2-3 197,0 1-325,0-7 0,0 4 0,0-6 1</inkml:trace>
  <inkml:trace contextRef="#ctx0" brushRef="#br0" timeOffset="12134">14135 8254 8355,'-5'-7'-325,"3"1"1,-3 8 0,6 2-88,3 4 0,9-2 0,6-1 0</inkml:trace>
  <inkml:trace contextRef="#ctx0" brushRef="#br0" timeOffset="12417">14484 8054 8355,'-9'0'377,"3"2"0,0 2 1,2 4-57,-2 3 0,5 6-268,-3 0 0,1 5 1,0-2-1,-1 5 0,1 3-26,2 1 1,1 1 0,0-2-59,0 1 1,0 0-1,0-4 1,0 0-1,0 0-109,0 0 1,4-2-1,0-1 1,0-2-72,2-2 1,-3 0 0,5-3 0,0 2-182,-1-2 1,4-1-1,-4-2-720,0 1 885,4-1 1,-4 0 0,6 1 0</inkml:trace>
  <inkml:trace contextRef="#ctx0" brushRef="#br0" timeOffset="12828">14247 8366 9634,'2'-13'0,"2"2"397,4 3 0,3-2 0,3 5 0,3-1 0,3-1-67,4 0 1,1 5 0,0-4 0,0 2-50,-1 0 1,1 0-1,0 2-717,0-2 1,0 3 0,-2-4 0,0 4 0,-3 1-620,2 0 1,2 0-1,-1 0 377,-2 0 0,3 6 0,-5 1 0</inkml:trace>
  <inkml:trace contextRef="#ctx0" brushRef="#br0" timeOffset="12829">14882 8316 9748,'-7'-6'62,"3"-2"0,1 3 290,-1 0 1,3 3 0,-5-1-1652,1-1 0,3 0 0,-3 4 0</inkml:trace>
  <inkml:trace contextRef="#ctx0" brushRef="#br0" timeOffset="24943">7129 6038 7568,'12'0'-78,"1"0"1,1 0 0,2 0 0,5 0 0,2 0 0,2 0 64,0 0 1,1-2 126,3-2 1,2 3 0,3-5 0,0 2-29,0 0 1,-2-2 0,1 4 0,2-4-1,1 1-75,1-1 0,0 2 0,1 3 0,-1-2 0,-1-1-36,-3 1 1,7 1-1,-4 1 44,-1-3 1,2 3 0,-4-4 0,3 4-52,2 1 1,-1 0 0,-1 0 0,-2 0 22,0 0 1,-3 0 0,3 0 44,-5 0 0,1 0 0,1 0 0,-1 0 3,0 0 1,1-4 0,-4 0 0,3 1 0,-3 0-6,-1-1 0,3 3 0,1-5 0,-3 2 5,-1 0 0,-1 0 1,0 2-1,0 0-51,0-3 0,0 1 0,0 4 1,0 0-15,0 0 0,-1 0 0,1 0 1,0 0 7,0 0 1,0 0-1,0 0 1,0 0 8,0 0 0,0 0 0,-2 0 0,-1 0 41,-1 0 1,0 0 0,2 0-15,-2 0 0,1 0 1,-4 0-1,0 0 12,0 0 0,3-4 0,-5 0 0,0 1 0,-1 2-6,1 1 0,-2 0 0,3 0 0,-3 0-6,-2 0 1,5 0 0,-1 0 0,-1 0-28,-1 0 0,3-2 1,-1 0-1,0-3 5,-3 3 0,4 0 1,1 2-1,0 0-20,0 0 0,-1 0 0,-4 0-236,4 0 0,-3 0-951,2 0 268,-7 0 887,-4 0 0,-16 0 0,-3 0 0</inkml:trace>
  <inkml:trace contextRef="#ctx0" brushRef="#br0" timeOffset="25361">9307 5739 8038,'0'-8'18,"0"-1"1,0 1-1,1-3 1,3 1 304,5 2 1,2 4-1,1-3 1,0 1 0,1 2-122,-1-1 0,-3 3 0,-1-2-170,2 3 0,1 1 0,1 0 0,2 0 0,1 0-31,2 0 0,1 1 1,-3 2-46,2 1 1,3 6-1,-2-3 1,0 1-1,2 0-113,-1 2 0,-4 0 1,2-1-11,-3 0 1,-2-1-1,0 4 1,1 1 25,-1-1 0,-3 1 0,-2-1 60,-2 1 0,1-5 0,-4 0 0,3 2 36,-3 1 0,0 1 0,-2 1 0,0-1 0,-2 2 71,-2 3 1,-3-3 0,-5 2 0,-1-2 2,1-2 0,-5 1 0,1-1 0,-1 1-54,-1-1 0,0 1 0,-4-1 0,3-1-104,1-2 0,-3 2 0,3-3 0,0 3-241,0 1 1,-3 1 42,5-1 0,-1 1 0,5-1 0</inkml:trace>
  <inkml:trace contextRef="#ctx0" brushRef="#br0" timeOffset="26677">14297 5726 8835,'1'-6'214,"4"1"1,3 3 0,4-1 0,4-1 0,2 1-254,1 2 1,2-4 0,4 1 0,-1 0 0,3 0 0,2 0-8,4 1 1,3-2 17,1 0 1,2 1 0,2 4 0,5-1 0,2-2-36,2-1 0,1 0 1,3 2-1,4 0 47,3-2 1,7-2 0,2 3 0,2-2-6,-1-2 1,10 3-1,-2-3 1,1 0 1,2 0 1,-6 4 0,4-2 0,-2 0 10,-4 1 0,2-4 0,-8 2 0,-1 1 15,-4-1 0,5-2 0,-9 4-4,1 1 0,-5-2 0,3 0 0,0 1-1,-1-1 0,0 3 0,-5-3 0,2 1 0,-3 0-11,-4 1 0,0 1 0,-5 1 0,-2-2-31,-1-1 0,-6-1 0,-1 2 0,-2-1-23,-2 1 0,2 0 1,-1 0-1,-1-1 40,-2 1 0,-1-2 0,-1 1 0,-2 1 27,-2 2 0,-3-1 0,2-1 0,-1-1-20,-2 2 1,-3 0 0,1 2 0,1 0 92,2 0 1,0 0 0,-5 0-66,1 0 0,3 0 0,1 0 0,-2-1-2,-1-3 0,2 2 0,1-2 0,0 3-63,0 1 0,-3 0 0,3 0-711,-3 0 223,-2 0 1,-1 1-317,-2 3 822,-4-2 0,-10 3 0,-2-5 1</inkml:trace>
  <inkml:trace contextRef="#ctx0" brushRef="#br0" timeOffset="27153">16774 5291 8355,'-13'0'-1085,"6"0"2657,2 0-1320,5-6 0,1 5 0,3-3-94,5 2 0,-3 2 0,3 0 0,0 0-97,2 0 1,2 0 0,-1 0-1,2 2-88,3 2 1,-2 1 0,6 5 0,1-2-1,1 2-146,2 1 0,0 2 0,0-1 0,-1 2 81,-4 2 1,4-2-1,-3 3 1,2-3 1,2-2 0,-4 5 0,-2-1 0,-1 0 26,-3-3 1,-1 4-1,-3 0 1,-1-2 49,-2-1 0,-4-2 0,3 1-16,-1-1 1,-2 0 0,-4 1 14,0-1 1,-2 1-1,-2-2 1,-4-1 65,-3-2 0,-2-4 0,1 3 0,-2 0 0,-1-2-3,-2 1 1,1 2-1,3-4 1,1-1-177,-1-2 0,1 4 0,0-1 2,-1-1 0,1-1 0,-1 1-223,1 1 1,-1 0-1,1-2 1,-1 2 0,1 3 0,0 5 1</inkml:trace>
  <inkml:trace contextRef="#ctx0" brushRef="#br0" timeOffset="28005">19063 5054 7982,'0'-12'-929,"0"-1"1557,0 1 1,-1 1 0,-2 1-395,-1 2 0,-6 1 0,2-1 0,-3 3 0,-1 4-206,-1 1 1,1 0 0,-1 0 0,-1 0-52,-2 0 1,-2 6 0,-4 2 0,1 3 0,0 3-139,2 2 0,-3 0 1,5 3 58,2-1 0,3 3 1,2-3-1,3 0 0,1 1-1,4 0 0,0-3 55,2 0 1,2-2-1,3-3 1,6-1 50,5-2 1,7-1 0,2 3 0,7-3-73,4-2 1,2-1 0,2-4 0,2 0 13,-2 0 0,-1-1 0,-1-2 0,1-2 46,-1-2 1,0-2 0,-9-3-1,-2 0 1,-5-1 0,-6 1 99,-2-1 0,-3 1 0,-3-2-58,-3-3 0,-4 2 0,-1-4 1,-1-1-1,-4 2-198,-3 0 1,-8-2 100,-5 3 0,-3-4 0,1 5 1,-1 0-1,1 3 0,-3 2-36,-1 2 0,5 4-32,1 5 1,5-4-1,-4-1-191,2 3 0,3 6 0,7 4-304,4 3 627,8-4 0,3 4 0,5-4 0</inkml:trace>
  <inkml:trace contextRef="#ctx0" brushRef="#br0" timeOffset="30476">19599 5067 8355,'-9'0'-106,"1"0"0,0-2 1,-1 0 46,1-3 0,4 1 1145,-4 4 0,3 0-817,-3 0 0,5 2 1,-1 2-1,3 4 1,1 5-338,0 3 0,0-2 0,1 3 0,2-2-7,1 1 1,2-2-1,-4 4 1,4-1-161,1-1 1,-3 1-1,4-6 48,2-3 1,-3 3-1,1-2-12,2 2 195,1-4 1,1-2 0,1-5-1,-1 0 1,1-1-72,-1-3 0,-3-3 127,-1-6 1,0 5 0,3 0 0,-1-2-105,-2-1 0,-1-3 1,3-1-1,-3-2 0,0 2-17,-1 1 0,-3 2 0,1-1 0,-1 2 0,0 2 54,1 0 1,0 5-148,-4-4-10,0 5 227,0 3 0,0 8 0,0 8 0,0 2 21,0 1 1,0-4-1,0 3 1,0-1-11,0-1 0,0 1 0,2-5-29,2 1 1,3-2 0,7-1 0,2-3-67,5-2 1,2-1-1,2-4 1,0 0-1,0 0-116,0 0 0,4-5 0,0-4 0,-1-2 57,-2-1 1,-3-5 0,0-1 0,-4-1 90,-1-3 1,-2-2 0,-3-1-24,-1 1 0,-1-3 0,-1 0 0,-3-2 49,-1 1 1,-2 0 0,-4 1-1,-2-3 117,-2 3 0,1 5 0,-4 2 0,1 2 155,-1 3 1,-2 1 0,-3 2-71,-1-1 0,1 6-204,0 3 1,5 8 0,3 6-38,2 5 1,2 1-1,2 4 1,2 2-14,4 2 0,3 1 0,1 0 0,1 0-173,-1 0 0,5 4 0,0 0 0,-2-2 0,-1 0-416,-2-2 0,0-5 401,1 1 0,-2-4 0,-1 2 0,-2-1-431,2-3 1,-5-1 597,-1-2 1,3 1-1,0-1 1</inkml:trace>
  <inkml:trace contextRef="#ctx0" brushRef="#br0" timeOffset="30477">20134 5054 8213,'0'-7'-56,"0"-4"0,5 10 332,4-3 1,2 2 0,2 2 0,4 0-1,4 0-215,2 0 1,2 0 0,0 0 0,0 0-1,0 0 1,0 0 0,-2 0 0,-1 0-113,-1 0 1,-6 0 0,2 0 0,-3 0-22,-2 0 1,1 0-1,-2-1 1,-2-2-54,0-1 1,-5 0 336,4 4-5,-5 0-188,2 0 0,-5 1 0,0 3 33,0 5 1,0 3 0,0 5 0,0 4 0,0-1 0,0 4 1,2 2-1,1 2 103,1 2 0,5-2 0,0 5 0,0 0-67,0-1 1,2 3-1,-3-6 1,3-2 2,1 0 1,-3 0-1,-2 0 1,0-5-52,0-3 0,-5-2 1,4-5 157,-1 1 230,-3-1-285,3-5 1,-5-3-1,-1-8 1,-3-4-209,-5-3 1,0-7 0,-1-2-1,2-2 1,-2-1-68,-1-4 1,-1 0 0,-1 0-1,1-2-373,-1-4 0,5 1 0,1 0 0,0 1 213,0-1 1,4 3 0,-2-3 0,1 2 218,0 2 0,-1 3 0,5 4 0,0 5 198,0 2 1,2 1-1,2 1 53,4-1 0,8 2 0,2 3-8,1 4 1,-3 3 0,5 1-1,1 0-44,2 0 0,1 0 0,0 1 1,-1 2-196,1 1 0,-1 6 1,-2-2-1,-3 3 0,-1 1-147,-2 1 0,-7-5 0,-2 0 0,-1 2 53,-4 1 1,0 2 0,-2-1 0,-2-1 37,-2-3 1,-4 3-1,-9-2 1,-2 0 171,0 0 1,-3 0 0,4-4 0,0-3 175,0 0 0,1-2 0,5 0 1,-1 0 783,1 0-855,5 0 1,1-2 0,6-2-97,0-4 0,2-3 0,2-2-130,4 1 0,5 4 1,2-1-1,3 1 1,1 0-7,3-1 1,0 5-1,0-3 1,-1 0-138,1 1 0,-2 3 0,-1-1 0,-1 2 191,-3 2 0,-1-1 0,-1-2 107,-1-1 1,-4 0 35,1 4-91,-7 0 0,4 5-24,-6 4 0,0 2 0,1 1 82,3 1 1,-2-1 0,3-1 0,-1-1 29,1-2 1,0-1-1,-2 3 1,2-3-1,2 0 50,3-1 0,-3-3 0,1 1 0,2-2-88,1-2 1,-3 0 0,1 0 0,0 0 40,2 0 1,2 0-1,-1-2-176,1-2 1,-1-1-1,1-5 1,-1 2-122,0-2 0,1-1 1,-1 0-1,1 1-20,-1 2 1,-4 0 0,-1-5 127,-1 1 0,2-1 0,-2 1 59,1-1 1,-5 1-1,3-1-24,-4 1 1,-1 0 170,0-1-226,0 1 77,0 5 1,0 3-1,0 8 1,0 4-1,0 3 1,0 2 1,0-1-1,0 0 1,1 2 144,3 3 0,-1-3 1,4 4-1,0-3-47,0-3 0,-3 6 0,4-8-58,2 0 0,-3-2 0,1 2 0,2-3-44,1-2 0,3 1 1,1-4-1,2 3 1,-2-3-5,-1 0 1,2-6 0,2-2 0,0-1-86,0-3 1,-1-1 0,-5-2-1,1-3-22,-1 0 0,1-6 0,-1 2 1,1 0-26,-1-1 0,-4 0 0,-1-4 1,-1 0 66,-4 0 0,0-4 0,-2 0 0,0 2 27,0 0 1,0 2 0,-2 0 0,0 1 162,-2-1 0,-6 1 0,3 3 176,0 5 0,-4 3 1,4 4-93,0 0 0,-4 7 1,4-1-1,0 7-77,3 8 1,-1 2 0,0 7 0,3 3-171,0 3 1,4 0 0,0 3-10,3 0 0,4-3 0,-2 2 0,1-3-155,1-1 1,-2 0 0,1 0 0,-2 0-123,-1-1 0,-2-3-1,4-1 1,-2-2-205,-2-3 1,0-1 0,0-2 316,1 1 1,0 4 0,-4 3 0</inkml:trace>
  <inkml:trace contextRef="#ctx0" brushRef="#br0" timeOffset="30478">21540 4905 8355,'-4'-13'-606,"0"1"877,0 5 0,5-3 0,2 5 0,2-1-6,2 1 1,1-1-1,6 3 1,1-1 0,3 2-325,2 0 0,5 2 1,4 0-1,-2 0 0,1 0 1,0 0-390,1 0 1,0 0 0,-3 0 0,2 2-125,1 2 1,0-3-1,-4 5 1</inkml:trace>
  <inkml:trace contextRef="#ctx0" brushRef="#br0" timeOffset="31993">4889 6050 7288,'-7'-1'2022,"3"-3"-1817,2-5 1,8 2-1,2-1 1,3 0-167,2 1 1,5-4 0,2 3 0,4-4-1,2-1 1,2-1-110,1 1 1,1-2 0,-2 7-311,1-3 0,4-2 1,-4 2-1,-1 2 4,-2 0 0,-7 5 0,-2-3 0,-3 2-705,-2 2 1002,-5 2 1,-3 1 0,-8 1-1,-4 3 78,-3 4 0,-6-1 0,-1 2 1,0-1-3,0-1 1,-2 2 0,3-3 60,2 1 0,-3-3 0,1 3 0,2 0 117,1 0 1,6-4-1,0 1 1,-1-1 41,2 1 1,-2-2-1,5 7 25,1 0 0,1 7 0,2 2 0,2 1-181,2 3 1,3 7 0,5 4 0,2 3-56,3 2 1,-3 0 0,2 3-1,-2 1-110,-2 3 0,-1-5 1,-1 1-1,-3-2-123,-1-2 1,2-3 0,-4-3 0,-1 0-10,-2-4 1,-1 0 0,0-2-71,0 0 1,-1-6 257,-3-3 1,-9 4-1,-6-1 1</inkml:trace>
  <inkml:trace contextRef="#ctx0" brushRef="#br0" timeOffset="32638">4839 6698 8355,'-12'0'799,"-1"0"-504,6 0 0,2-2-198,5-2 1,7 1-1,4-4 1,5 0-1,5 0 1,4-2 0,4-2-1,3-2 1,2 1-286,2-1 1,2 1 0,-1-1 0,-1 1-107,-3 0 0,2-1 1,-8 2-1,-2 1 141,-3 2 0,-7 4 0,2-3 0,-3 0 20,-2 0 1,-1 3 173,-2-4 0,0 4 133,-4-5 1,-3 7 127,-6-3 1,-3 4-18,-5 1-217,-1 0 1,6 1 0,3 4-49,3 3 0,1 3 0,0 1-41,0 1 0,4-1 0,2 2-17,0 3 0,1-4 0,3 4-48,-2-3 1,1-2-4,3 1 0,-4-6-6,1-3 1,-5-3-63,4-1 0,-5-1 0,2-3 50,1-5 1,-1-2 0,5-1 0,-2-1 39,2 1 1,0 0-1,0-1 139,-2 1 1,-4 1 0,3 1 97,-2 2 1,4-1-1,-4-2 156,2 3-224,-4-3-91,8 10 1,-8-4-1,4 10-38,-2 3 1,3 4 0,-2 3-42,1 2 1,-3 0 0,3-5-1,0 1 1,-2 0-324,1 4 0,4-3 1,-2 2 66,3-2 38,1-1 1,6 5-1,2 1 1</inkml:trace>
  <inkml:trace contextRef="#ctx0" brushRef="#br0" timeOffset="34297">5747 6573 8105,'-4'-8'-1024,"0"-1"453,0 7 1353,4-9 1,0 8 39,0-5-710,0 5 0,1 3 1,4 8-1,1 3 1,3 3-1,-1 3 1,2 5-1,2 5-29,5 7 0,-3 2 1,2 2-1,-2 2-101,-2 2 1,1 3-1,-2-3 1,-1-3-64,-2-5 1,-1 1-1,3-6 1,-2-1 2,2-2 0,-5-3 0,-1-2 9,-2-4 0,-1-3-72,3-2 0,-4-6 34,0-6 1,0-6-1,-5-6 1,0-2-155,1-3 0,-4 2 1,2-6-1,1-1 136,-1-1 0,-2-2 1,4-2-1,0 0 39,-2-2 0,3-6 0,-3 2 0,0-2 71,3 2 0,-2-3 0,-1 3 1,1-2 96,-1 2 1,1-1 0,2 5 0,-1 1 0,1 2 179,2 1 1,1 4-1,0 2 1,1 1 325,3 2-470,3 3 0,5 1 1,1 4-1,-1 4 56,1 3 0,-1 1 0,1 0-255,-1 0 0,1 1 0,-1 3 1,0 4-1,1 4-41,-1 0 0,1 0 0,-1 2 1,-1 3 38,-2 4 0,0-3 0,-5 0 0,1-2 0,-1 2 53,0 2 1,0-5-1,-5 1 81,-4-2 1,3-1 0,-7-2 0,1-2 233,1 0 1,-4-7-142,3 3-192,-3-4 1,0-2 0,2-4 0,5-3-1,3-3 1,2-1 0,2-1 0,3 1 0,-1-1-317,1 1 0,2-1 286,-4 1 0,6-1 0,-3 1 0,1 0 0,-1-1 1,0 1 60,0-1 0,-3 5 44,4 0 1,-4 1 481,5-2-263,-7 4 1,4 6 0,-5 3-77,3 5 1,-1 2-1,4 1-74,-1 1 0,-1-1 1,-1 1-1,3 0 0,2 3 49,-1 0 1,-4 1 0,3-5-117,-2 1 0,5-1 0,-2 1-232,3-1 1,2-1-72,-1-3 1,1-2 85,-1-6 1,1-1-1,-2-4 1,-2-3 19,0-3 1,-5-1 0,3-1 143,-2 1 1,-1-1 19,-4 1 1,2-1-1,1 1 1,1-1-1,-1 1-28,-2 0 0,-1-1 18,0 1 0,-4 3 0,0 1 0,-1-2 188,0-1 246,4-1-240,-5-1 1,5 7-1,-2 3-94,-1 6 1,0-1-1,4 7 1,0 0 79,0 2 0,1 2 0,2-1 0,2 2-66,2 3 0,-3-4 0,3 5 0,0-1-88,0 0 0,0 3 0,3-3-47,-2-2 1,0 3 0,3-1-1,-1-3 1,-2-3 35,2-3 1,1-1-1,1 1-103,1-4 0,-1-2 0,1-2 1,-1 0-1,1 0 0,-2-2 106,-3-2 0,2-3 1,-5-5 23,2-1 0,-4-3 1,1-2-1,-3 0-34,-1 0 0,5-4 0,-1 1 0,-1-3-100,-2 0 0,-1-1 0,0-2 0,0 0-92,0-2 1,0-2 0,-1 2 62,-4-4 1,4 1 0,-5 0-1,1 2 80,-3 2 1,1 2-1,-2 1 1,0 2 0,-2 2-64,-2 4 1,1 3 0,-1 3 537,1 3 0,4 3 0,-1 5-241,0 0 1,-1 9 0,2 6 0,4 6-20,2 5 0,8 5 0,2 1 0,3 5 0,3 2 53,2-1 1,2 0 0,3-2-1,-3-2-223,0 0 1,-3-5-82,6 4 1,-6-6 0,2 3-1,-5-4-274,-3-1 1,0 0 0,-3-2-1,-1-2 72,1-5 0,2 2 0,-4-1 0,-1-2 0,-2-1-1107,-1-1 1154,0-7 0,0 6 0,0-6 0</inkml:trace>
  <inkml:trace contextRef="#ctx0" brushRef="#br0" timeOffset="34298">6382 6449 8355,'-4'-13'669,"0"1"65,1-1 0,6 5 0,2 1-641,2 1 0,2-2 0,4 3 0,4-1 0,4 1 1,2 0-1,2 1 0,0 0-582,0 1 0,0 2 0,-2 1 0,-1 0-126,-1 0 0,-1 0 0,2 0 0,-3 0 159,-1 0 1,4 5 0,-3 2 0</inkml:trace>
  <inkml:trace contextRef="#ctx0" brushRef="#br0" timeOffset="36029">8149 1593 7653,'-1'-16'0,"-2"-1"603,-1 2 1,-2 1 239,2 2-838,3-1 1,-9 5-1,5 1 1,-2 0-1,-3 2 1,-1-1-1,-1 3 1,-2 2-79,-3 1 1,2 0 0,-4 1 0,-1 4 0,1 3-1,-3 4 1,0 3 0,0 3 70,1 2 0,-4 5-95,-4 4 0,4 1 0,4-1 0,1 6 0,-1 5-4,0 6 1,10-4 0,0 1 0,4-1 7,4-1 1,2 1 0,2-5 0,3-1 40,5-3 0,9-2 1,5-6-1,6-2 6,3-2 1,5-3 0,6-6 0,1-1 43,3-2 0,-2-4 1,0-5-1,1-1 33,-2-3 1,-1-3 0,-6-6-10,1 1 0,-6-2 0,-3-1 0,-3-3 42,-1-1 1,-6-2 0,-4-4 0,-4 0 0,-4 1-11,-1 4 0,-2-5 0,-5 1 0,-4-3-74,-3-1 1,-3 2 0,-3-1-1,-2 0-149,-5-2 0,-3 0 1,-2 4-1,-2 0 130,-1 0 0,-1 6 0,2 1 1,-1 2 23,2 4 0,2-3 0,3 8 0,2 0-261,2 3 1,2 2-119,3 2 1,8 6 343,5 2 1,5 3-1,8 2 1</inkml:trace>
  <inkml:trace contextRef="#ctx0" brushRef="#br0" timeOffset="36618">8560 1818 8355,'-12'0'-211,"5"0"0,0 0 329,3 0 0,2 1 0,-2 3 0,3 4 0,1 3 1,0 3-1,0 1 0,0 3 0,1 0-82,3 0 1,-1 3 0,4-3 0,-2 0-60,-2 0 0,3 3 1,-1-5-1,1 0-55,-1-2 0,1-3 0,-3-2 121,1 0 359,0-7-369,-4 4 1,0-12 0,0-2 0,0-3-94,0-1 0,4-1 1,0 1-1,0-2 107,2-3 0,-3 3 0,4-4-216,-2 0 1,3 5-1,-2-4 1,1 2-1,1 0 10,-1-2 0,4 0 0,-3 5 83,3-1 0,-2 1-29,-1 0 100,0 5 1,5 2 0,-2 10 41,-3 3 0,2 3 0,-5 1 0,1 2 1,1 1 73,0 2 0,-3 1 0,3-3-109,-2 2 0,1 4 0,-3-5 0,1-1 1,0 1 66,1 0 1,-2-2-478,5 3 1,-5-3 0,3-2 51,-1 0 0,2 6 0,6 2 1</inkml:trace>
  <inkml:trace contextRef="#ctx0" brushRef="#br0" timeOffset="36845">8946 2042 8355,'8'-9'0,"0"1"0,-5 4 0,3-3 311,-1 1 0,-2 1 1,5 2-1,2-1-250,1 1 0,-3 2 0,1 1 0,0 0 0,2 0-451,2 0 0,1 0 0,2 0 47,5 0 0,2 0 0,2 0 0,0 0-65,0 0 1,6-6 0,0-1 0</inkml:trace>
  <inkml:trace contextRef="#ctx0" brushRef="#br0" timeOffset="38555">9506 1618 7740,'0'-12'0,"0"-1"0,0 1 212,0 0 0,0-1 0,0 1 0,0-1 1107,0 1-1323,0 5 0,-4 3 0,-1 8-5,3 4 0,0 5 0,2 3 0,0 6 0,0 6-6,0 5 1,2 3 0,0 2 0,4-1-33,1 0 1,-3 1 0,3 0-1,-1 1-151,-4-2 0,4 2 1,-2-8-1,-1-1 1,-2 0-226,-1-2 1,0-6-1,0-2 32,0-2 1,0-2-1,0-3 279,0-1 1,6-5 0,1-2 0</inkml:trace>
  <inkml:trace contextRef="#ctx0" brushRef="#br0" timeOffset="38556">9643 1992 8355,'0'-20'0,"0"4"0,0 2 0,0 2 399,0-1 1,0 1 205,0-1 1,0 5-391,0 0 0,0 6 1,0 2-302,0 7 0,1 4 1,2 3-1,1 1 0,-1 3-82,-2 2 0,3 0 91,0 5 0,2-4 0,-3 0 0,2 1-193,2 1 0,-3-3 1,5-2-1,-1-2 1,0 1-192,1-2 0,-1-2 0,3-4 1,-1-2 206,-2-1 1,0-2 0,5-4 0</inkml:trace>
  <inkml:trace contextRef="#ctx0" brushRef="#br0" timeOffset="38557">9767 1805 8355,'-5'-12'0,"-1"3"451,-2 1-306,-3 0-420,9 1 1,-3 3 0,5 8 0,1 4 0,2 3 0,2 2-1,2-1-50,3 1 1,1 5 0,2 1 0</inkml:trace>
  <inkml:trace contextRef="#ctx0" brushRef="#br0" timeOffset="38558">9867 1942 8355,'-7'0'692,"1"-1"527,6-4-537,0 4-567,0-4 1,2 6 0,0 3 0,3 4-260,-3 3 1,4 2-31,-2-1 1,2 5 0,-4 0-1,2-1 23,-1 2 0,0-4 0,0 3 0,1-4-19,-1 0 0,-1-2 1,1-1-1,1-2-364,-1 2 479,-2 1 0,1-4 278,2-3 0,-3-4 0,4-4-162,-4-5 0,3-2 0,0-1 0,0-1 0,1-1-113,-1-2 0,1 2 0,-2-3-26,1 4 1,6-4-1,-3-1 1,1 0-1,-1 0-45,-2 3 1,4-3 111,-5 1 0,4 1 1,-2 3 95,1 1 0,0-1 16,1 1 0,2 6-42,-6 6 0,1 6 0,-2 6 15,1 1 1,2 3 0,-4 2 0,4 0 0,-1 2-39,1-1 0,0-4 0,-4 3-98,2 0 1,2-4 0,-3 3 0,2-3 0,1-2-402,-1 0 1,1 1 254,-2-1 0,-3-3 0,5-2 0,-2-1-846,0 1 845,6-4 0,-3 8 0,5-4 0</inkml:trace>
  <inkml:trace contextRef="#ctx0" brushRef="#br0" timeOffset="38559">10327 1967 8355,'-12'0'-106,"5"0"0,1-1 0,5-2 991,-3-1-595,2-1-189,-3 5 1,6 5-1,3-1 1,5-1-1,2-2 1,3-1-1,2 0 1,3 0-117,1 0 1,2 0 0,-4 0 0,0 0-112,0 0 1,3 0 0,-5 0 27,-1 0 0,-1-4 1,-3-2 129,-2-1 1,-2 0 0,-5-2 0,2 0 134,-1 0 0,-3-2-198,-4-2 0,1 1 1,-5 1-1,0 1-26,1 2 1,-4-1 0,2-3 0,-2 1 29,-1 3 0,-1-2 0,1 6 0,0 1 0,-1 2-29,1 1 1,-1 0-1,1 0 1,-1 1 78,1 3 1,-1 7 0,1 6 0,0-1 20,-1 2 0,5 2 1,1 5-1,1 0-25,4-1 0,0 1 1,2 0-1,0-1 0,2-2-56,2-1 1,3-6-1,5 3-54,1 0 1,-1-6 0,2 2-1,1-4 1,3-2-152,1-1 1,2 3-185,4-6 0,1 4 1,2-4 82,1-1 1,6-2-1,-4-1 1</inkml:trace>
  <inkml:trace contextRef="#ctx0" brushRef="#br0" timeOffset="39412">11733 1593 8355,'0'-12'596,"0"5"0,0 0-489,0 3 0,-1 3-364,-3-4 1,3 5 0,-5 6 0,2 6 134,0 8 1,0 3-1,4 4 1,0 2-37,0 4 1,1 4-1,2 3 1,2 2 0,2-3-101,3-5 0,-3 1 0,1-5 0,2-1-4,1-3 1,0 1 217,-3-11 1,3 7-1,-4-4 1</inkml:trace>
  <inkml:trace contextRef="#ctx0" brushRef="#br0" timeOffset="39663">11634 1631 8355,'0'-13'-2,"1"1"1,3-1-1,5 1 197,2 0 0,3-1 0,4 1 0,5-1 0,6 1 81,3-1 1,2 1 0,7-2 0,1-1 0,3-2 72,2 2 0,1 1-415,2 2 1,-6 1-1,-2 1 1,-5 3-394,-4 2 0,2 0 1,-6 5-1,-3 0-172,-4 0 0,0 0 0,-5 0 210,-2 0 0,4 6 0,1 1 1</inkml:trace>
  <inkml:trace contextRef="#ctx0" brushRef="#br0" timeOffset="40593">11771 1805 8355,'5'7'-142,"5"-3"0,5-2 0,6-2 272,2 0 0,6 4 1,3 0-1,3-1 1,5-2-1,1-1 1,5 0-1,1 0-10,4 0 1,0 0 0,-4 0 0,-1 0-142,1 0 1,-4 0 0,-3 0 0,-4 0-110,-3 0 1,-7 0 0,1 0 0,-7 0-157,-2 0 1,-1 0 181,-5 0 1,0-1-18,-4-4 0,-10 4 155,-10-3 0,0 3 1,-6-1-1,0-1 1,-2-1-28,1 1 1,-5 2-1,4 1 1,-4 0-1,-1 0 11,0 0 1,2 0-1,1 1 2,1 4 1,4-3 0,-2 5 0,1 0 0,4 0 26,5 3 1,-1 1 0,4 3-46,-1 2 0,5 0 0,-3 3 0,5 0 1,3-1-25,1 0 0,6 0 18,-2-1 1,5-8 0,2 4 0,3-2 0,0-1 0,1-1 2,1 0 1,-1-7 19,2 3 0,2-4 1,-3-1-1,0 0 0,0-1 1,-1-2-51,0-1 0,-3-6 0,0 2 29,-2-3 0,1-2 1,-1 1-1,-3-1 1,-1 1 0,-3-1 0,2 1 1,-4-2-3,-3-3 1,0 6 0,-2-4 0,0 0-1,0 1 1,0 0 0,-2 2-1,-2-1 0,1 2 1,-3 2-1,-1 2 47,0 1 14,4 2 3,-8 4 1,10 6-15,-4 2 0,4 3 0,1 1 0,0 1 0,1 1-59,4 2 0,0-2 0,5 3-30,-2-3 1,0-2-1,5 0 1,-1 0-1,1-3-85,-1 0 0,5-5 1,-1 3 70,0-2 0,1 3 1,1-3-1,0-3 0,2 0-11,-1-2 1,-4 0 77,2 0 0,1-4 1,-1-2-1,-2-1 20,-1-3 1,-2 4 0,0-3 0,0 0 51,-4-3 0,1 4 0,-4 0 0,-3-2 0,1 1 0,0-1 4,1 2 0,0-1 0,-4-3-74,0-1 0,-1 5 0,-2 0 1,-2-2 57,-2-1-63,4 4 0,-7 0 55,6 3-50,0 8 0,4-1 0,0 12 1,0 2 71,0-2 0,0 3 0,0 0 0,0 1-61,0 3 0,4-4 1,2 0-1,-1-1-97,1 0 1,3-1 0,-2-3 0,2-2-202,-1-3 1,-4 2 0,4-5 0,2 1-1,1-1-211,1-2 0,1-2 0,-1-1 1</inkml:trace>
  <inkml:trace contextRef="#ctx0" brushRef="#br0" timeOffset="40877">12953 1618 8355,'-19'-7'0,"1"-4"0,9 10-76,1-3 1,1 1-197,-1-1 61,2 3 1,8-4 0,2 8 0,4 3 0,3 1-176,2 2 1,5 1 291,2-2 0,4 3 0,1-4 0</inkml:trace>
  <inkml:trace contextRef="#ctx0" brushRef="#br0" timeOffset="42253">13239 1531 7692,'-4'-8'681,"0"0"-515,0-1 0,5 2 0,2 5 1,1 6-1,0 7 0,2 5-220,2 4 1,-1 1-1,1 5-39,2 3 1,1 1 0,1 5 0,2-2-136,3 2 0,-3-4 0,2 1 1,-2 0-1,-1-1 37,-1-1 0,0-2 1,0-8-1,-3-2-110,0 0 0,-1-4 0,4 4 0</inkml:trace>
  <inkml:trace contextRef="#ctx0" brushRef="#br0" timeOffset="42254">13463 1892 8355,'0'-16'-219,"0"-1"1,0 0 0,0 5 0,0 0 733,0-1 1,2 1-187,2-1 0,-1 4 0,3 4 1,0 10-282,-3 4 1,-2 4 0,-1 0 0,0 3 0,2 2-149,2 1 1,-3 0 0,5 4 4,-1-3 0,-2-3 0,4 2 0,0-1 0,-2-3-83,1-1 0,3-3 0,0-1 161,2-2 0,1-5 1,1 1-1,-1-2-15,1-2 0,-1 0 50,0 0 1,1-6 0,-1-2-1,-1-3 7,-2-2 1,2 1 0,-4-1-1,0 1 1,-3-1-19,-3 1 0,3-2 0,0-1 0,-1-2 0,-1 2-141,-2 1 0,0 6 85,0 0 0,0-1 0,0-3 81,0 0 1,0 3 7,0 1 0,0 7 259,0 1 1,1 5-226,3 8 1,-2-1 0,3 0 0,-1 1-48,0-1 0,6 1 1,-3-1-1,1 1-28,1-1 1,-1 1 0,3-1 0,-1 0-109,-2 1 0,0-2 0,5-1 0,-1-3-5,0-2 1,-3 3 0,-1-3-1,2-3 55,1 0 0,-3-4 51,0-2 1,-5-3 0,1-5-1,-1 1 1,0 0 34,1-2 0,0 4 1,-4-8-66,0 3 0,0 2 1,0-1 38,0 1 1,0-1-1,0 1 1,0-1 0,0 1-20,0 0 0,0-1 0,0 1-41,0-1 1,0 1-1,0-1 150,0 1 30,0 5-105,0 1 0,2 8 0,2 1 0,4 2 0,3 1 104,1-1 1,2-1-1,2-4-61,0 0 0,2 4 0,-3 1 0,2-3 0,-1 0 2,2-2 0,-4 0-76,3 0 0,-3-2 0,-2 0 1,1-3-1,-1 3 171,1 0-347,-7 2 0,0-1-94,-6-3 283,0 2 0,-4-2 1,-2 7-1,1 3 0,-2 0 75,0 4 0,0 1 1,-3 2-53,2-1 1,5 1 0,-2-1-1,1 0 1,-1 1 0,3-1 0,0 1 122,2-1 1,2-3 0,2-1 0,3 2 0,1-1 25,0-1 0,1-2-132,3-6 1,1 0 0,0 0 0,3 0 0,0 0 0,1 0 115,1 0 1,-4 0-204,2 0 0,-2-4 0,-2-2 0,1-1 0,-2-2 1,-1-2 79,-2-2 1,-5 1-1,2-1-43,1 1 1,-5-5 0,3 1 0,-2 0 0,-2 1-138,0-1 1,0 2 0,0-4 91,0 0 0,-2 4 0,-1-3 0,-2 5 0,-1 2-44,1 2 0,-3 4 121,3-4 1,-4 5 0,0-1 15,-2 2 1,3 4-1,1 2 1,0 4 0,0 3 0,5 2 0,-3 0 0,4 4 1,1 4-1,0 1 5,0-1 0,0 2 0,1-2-129,4 2 1,2-2-1,5 0 1,-1 0-1,0-2-273,2-2 1,-4-4-1,9 0 60,0-1 1,-3-1 0,6-1-1,1-3-123,2-1 0,6 3 0,2-2 1</inkml:trace>
  <inkml:trace contextRef="#ctx0" brushRef="#br0" timeOffset="42721">15554 1307 7906,'-7'6'151,"3"3"1,3 7-1,1 6 1,0 4-1,0 6 1,0 2-79,0 5 0,4-2 1,1-1-1,1 3 1,-1 0-1,-1-2-312,2-4 1,-3 2 0,4-6-15,-2-1 0,3-2 0,-3-2 1,-1-4-1,0-3-404,0-3 1,2-3 598,-2-3 1,-3-2 0,5-6 0</inkml:trace>
  <inkml:trace contextRef="#ctx0" brushRef="#br0" timeOffset="43170">15243 1419 8355,'-19'-18'-323,"1"6"215,5-1 0,5 1 1,1 4 537,1-4 1,5 6 0,8 1 0,8 4 0,7 1-1,9 0-220,3 0 1,10 1 0,5 4-1,3 1 1,2 4-248,2 3 0,-5-2-125,3 9 0,-3 1 1,-3 4-1,-2 0-36,-5 0 1,-3 1-1,-5 2 1,-4 1 24,-3-1 1,-6-1 0,-4 1 0,-3 1 0,-5-1 0,-4-2-137,-3-1 1,-6-2 341,-3-2 1,-10 1 0,-6-4 0,-5 0 62,-3 0 1,-5-1 0,-6-6 0,-1-2-109,-3 0 0,4-7 1,0 4-1,3-2 1,1 0-1,5-1-481,2-2 0,7-2 114,4-3 1,6 3 88,-2-4 0,-2-7 0,0-2 0</inkml:trace>
  <inkml:trace contextRef="#ctx0" brushRef="#br0" timeOffset="44264">16027 1768 9806,'12'0'0,"2"0"0,1 0 0,3 0 0,0-2 0,3 0 0,1-3 0,3 1 0,-1 0 0,-2-1 0,0-1 0,1 1 0,2 0 0,0 1 0,-1-1 0,-4-1 0,-3 1-821,-3 2 1,-6-3 639,0 2 1,-5-5-1,0 0 1,-7 0-401,-9 0 596,1 4 1,-7 3 0,2 0 0,-2-3 0,-2 3 219,0 0 1,0 4 0,-2 0 11,2 3 1,3 4-1,6 0-171,-1 2 0,1-3 0,1 2 0,2 2 1,5 3 1,3 2-1,1-5 1,0 1-1,1-1 1,5 1 23,6-1 1,6-1-194,7-3 1,1 2 0,3-4 0,5-1 0,2 1 0,1-3 20,0-2 1,1-2-1,-1-2 1,0-3-120,1-1 1,-5-2 0,-3-7 0,-2-2 138,-5-1 1,-2 2 0,0-3 0,-5-2 126,-2-2 0,-1-1 1,-2 0-1,-3 0 54,-4 0 0,2-4-55,-2 0 0,0-1 0,-5 1 0,-2-3-44,-1 0 1,-6 2 0,3 5 0,-1 1 102,0 4 1,-1 2 0,-3 5 0,-1 2 0,1 3 16,-1 4 1,1 2 0,0 4-163,-1 2 0,2 4 1,1 9-1,3 4 1,2 3 51,2 5 1,2-1-1,2 5 1,3 2-132,5 1 1,2 1 0,3-1-1,1-1 1,1-3 0,1-2-908,1-2 832,-4-2 0,5-1 0,-4-2-122,2-2 0,-1-3 1,-3-5-1,-1-1-294,1 0 501,-1 1 0,1-6 0,-1-2 1</inkml:trace>
  <inkml:trace contextRef="#ctx0" brushRef="#br0" timeOffset="44265">16599 1581 8355,'-12'-6'-24,"5"0"1,3-1 0,8 2 140,4 4 0,9 5 1,5 2-1,4-1 0,5 2 1,2-1-1,4-1 1,5-1-1,1 1-100,-1-1 0,1 0 0,-3-4 1,2 0-120,-2 0 0,-1 0 0,-3 0 1,-3 0-1,-3 0-177,1 0 1,-6 0 0,1 0 180,-4 0 1,-7 0 0,2 0 0,-3-1 2,-2-4 0,-4 4 254,1-3 0,-7 1 0,3-1 25,-4-4 0,-7 1 1,-2 0-1,-3 1-44,-1 3 1,-1-2-1,-1 1 1,-1 1 0,-1 2-1,-1 1-13,-1 0 1,3 0-1,-5 0-88,2 0 0,-2 4 1,3 1-1,2 2 1,1 3-78,2 1 1,3 1 0,2 1-25,2-1 1,1 1 0,4-1-1,0 1 1,0-1 11,0 1 1,5-1 0,4 1-411,2-1 1,7 0 0,2 1 169,4-1 0,1-3 0,0-2 0,-1-2 5,1-2 1,0 0 0,0-1-1,0 2 248,0-1 1,5-7-1,2-3 1</inkml:trace>
  <inkml:trace contextRef="#ctx0" brushRef="#br0" timeOffset="44790">17819 1593 8355,'5'-12'0,"2"0"0,0-1 0,0 1 398,-3-1 1,-1 5 0,4 0-61,-1-2 0,-2 3 0,-6 0-305,-2 2 0,-3-4 0,-5 5 0,-1 1-51,1 2 0,-5 1 1,-1 0-1,0 1-44,0 4 1,-4 1 0,2 7 0,-4-1-1,-1 2 58,0 3 0,5-2 0,2 4-106,4-1 1,-4 0 0,8-2 18,0 0 0,6 1 0,0-5 0,3 1-53,1-1 0,1 1 0,3-1 0,5 0-55,2 1 0,7-1 0,2-1 0,4-1 0,2-3-306,3-2 0,-3 0 0,5-5 306,-1 0 0,-3 0 0,3 0 1</inkml:trace>
  <inkml:trace contextRef="#ctx0" brushRef="#br0" timeOffset="46269">18031 1369 8355,'-5'-25'-442,"1"1"1,-5 4-1,2 2 574,0 0 0,-4 6 0,2-2 0,0 4 0,-1 2 481,2 1 1,1 0-198,-2 3 0,-2 3 1,5-2-1,-1 7-282,2 8 0,4 2 0,1 7-189,0 1 0,6 6 0,2 2 1,3 2-1,1 1-323,1-1 0,1 4 1,0-4 68,-2 0 0,7 2 0,-6-5 0,-1-2 1,-1-4-79,-2-2 0,-1-2-456,4 2 672,-5-3 1,4 0-1,-4 1 1</inkml:trace>
  <inkml:trace contextRef="#ctx0" brushRef="#br0" timeOffset="46270">17931 1581 8355,'-4'-12'-123,"-2"0"1,1 3-1,-1 1-1046,3-2 2384,2 4-1116,1-5 1,1 6-1,4-4 1,3 5 0,3 3-1,3 1 1,2 0 0,7 0-1,3 0-89,3 0 1,4 0-1,-3 0 1,2 0-80,3 0 0,-5 0 1,-1 0-1,-2 0 0,-4 0-83,-2 0 0,1 0 109,-6 0 91,1 0 77,-10 0 1,-3 5-5,-8 4 0,1-2 0,-5 1 1,-2 2-6,-1 1 1,3 1-1,0 1 1,-1-1-1,1 0 1,1 1 45,2-1 1,-4 2-193,5 3 0,0-3 0,4 2 0,0-2 0,0-1-251,0-1 0,5-4 0,4 1 126,2 0 0,1-2 0,2 0 1,1 0-1,3-1-67,2-1 1,-4-1 0,4-4 163,-2 0 0,-2-1 1,-3-2-1,-1-2 1,1-2 327,-1-3 0,-4-1-21,1-2 0,-7 1 1,2 0-1,-2-2-31,-2-3 0,0 2 0,-2-5 0,-2 1 0,-4 0-98,-3-3 1,-1 2-1,-1 1 1,1 0 0,-2 1-280,-3 0 1,2 1 0,-4 5-29,1-1 0,-4 6 0,1 3 1,-1 3-1,0 1-210,1 0 0,6 0 1,-2 0 123,3 0 1,2 5 0,1 3 0,2 4 0,5 0-573,3 0 830,1 1 0,5-1 0,2 1 0</inkml:trace>
  <inkml:trace contextRef="#ctx0" brushRef="#br0" timeOffset="46271">18591 1519 8355,'12'0'95,"-4"0"0,-1-2 200,-1-2 0,3 3 1,0-3-1,2 2 73,1 2 0,-2 0 0,1 0-221,3 0 0,1 2 0,-3 0 0,1 4-92,-1 1 1,5 1 0,0 5 0,-4-1 0,-2 1 0,-2-1-1,0 0-351,2 1 1,-4-1 0,-3 1 0,-1-1 0,0 1-7,1-1 1,0 1 0,-4-1 0,-1-1-83,-3-3 1,2-1 0,-3-4 366,-1 1 0,-1 0 1,-5-4-1,0-1 75,-1-3 0,1 1 0,1-5 156,2-2 0,2-1 0,5-3 0,-3-1 0,3-3 118,0-1 1,6 2-1,2-2-269,1 1 1,5-3-1,6 3 1,2-1-1,2-4 183,1 0 0,6-2-477,0 0 0,0 0 1,-4 2-1,-1 2 0,-2 4 1,-3 4-275,-1 0 1,-5 2 0,-5 3-79,2 4 1,-5 2 0,1 2 0</inkml:trace>
  <inkml:trace contextRef="#ctx0" brushRef="#br0" timeOffset="46272">19312 1506 8355,'0'-7'436,"0"2"-1201,0 5 1,6 0 0,1 0 0</inkml:trace>
  <inkml:trace contextRef="#ctx0" brushRef="#br0" timeOffset="50437">8834 6038 8355,'-2'7'-227,"-2"-3"1,3-4 268,-3-4 0,1 2 0,0-3 1,-2 1 218,-2-1 1,3 1-188,-5 4-213,1 0 1,1 2 25,3 2 0,-2 3 0,2 5 60,1 1 1,2-1-1,1 2 1,0 1-1,0 2 19,0-2 0,1 0 1,2 0-1,3 3 52,1 2 1,-3-4 0,3 4-1,-2-1-8,-2 0 0,3-2 0,-2 2 0,-2 1 4,0-1 1,2-2 0,0 2 0,0 0-9,2 1 0,-5 1 1,3 3-1,-2 0-1,-2-3 0,4 2 0,0-2 13,-1 2 1,-2 2-1,-1-1 1,0-2-3,0-1 0,0 0 1,2 2-1,0-1-1,3-1 1,-1-4-1,-4 3 1,0 1-1,0 0 2,0-1 1,4-4 0,0 2 0,-1-2 6,-2 1 0,3 1 1,0-3-1,-1 2-26,-1-2 0,-1 3 0,2 0 0,1 0-5,-1 0 0,-1 3 1,1-3-1,1 1-10,-1 3 0,-2-3 0,1 2 0,1 0-6,1-2 0,1 3 1,-2-4-1,3 0 22,0 0 0,-3 3 0,3-4-3,-1-2 1,-2 3 0,4 0-1,0 0 18,0 0 1,-3 3 0,3-5 0,0 1-1,-2-1-6,1 1 0,2 4 0,-2-3 0,-1 1-74,1 3 1,2-2 0,-2-1 0,-1 0 17,1 1 0,-2 0 0,-4 5 0,0-1-25,0-3 0,4 2 0,0-4 0,-1 2 27,-2 0 1,1-2 0,0 3 0,3-1 34,-3 1 0,4-4 0,-1 0 0,2-1-217,3-1 0,1 5 0,1-3 54,1 2 1,-2-1 0,-1 2 0,-3-5 157,-2-2 0,5-1 0,-3-1 0</inkml:trace>
  <inkml:trace contextRef="#ctx0" brushRef="#br0" timeOffset="51698">9157 8204 8002,'-1'-11'0,"-2"1"519,-1 2 1,0 4-308,4-5 1,-1 7-99,-4-3 0,4 10 0,-3 3-29,2 3 1,2 1-62,0 1 0,0-1 1,0 2-1,2 1-36,2 2 1,-3 1-1,5-3 1,-2 3-1,2 0-16,0 0 0,-1 0 0,2-3 0,-2 3 37,-2 2 0,2-5 0,0 3 0,-1-2 8,1 1 1,-3 1-1,2-3 1,-2 2 51,3-2 0,-4-1 0,3 0 0,-2 1-17,-2 1 0,0 1 0,0-4 1,0-1-35,0 0 0,0 1 0,1-1 1,2 1-9,1-1 1,0 1-22,-4-1 1,0 1 0,0-1 0,0 0 22,0 1 0,0-1 0,0 1 0,0-1-13,0 1 0,0-1 0,0 1 0,0-1 14,0 1 1,0-1-12,0 0 1,0 1 0,0-1 0,0 1 0,0-1 0,0 1 1,0-5 0,0 0 0,0 2-8,0 1 1,0-3 0,0 1 3,0 0 1,0 2 26,0 2 1,0-1 24,0 1 0,0-5-50,0 0 0,0-4 0,0 5-2,0 0 0,1-3 0,2-1-5,1 1 0,0-3-5,-4 5 1,0-4 6,0 5 0,0-5 2,0 4 1,2-5 1,2 1 0,-3 3-174,4 1 69,-4-2 1,-1 1-119,0-3 0,0-2-437,0 7-56,0-6 1,0 3-1,1-3-696,3 1 1411,-2 1 0,3-17 0,-5-1 0</inkml:trace>
  <inkml:trace contextRef="#ctx0" brushRef="#br0" timeOffset="53587">9344 9063 7708,'0'7'-255,"0"-2"1,-6-3-1,-2 0 1,-1 4 538,0 1 1,2-3 146,3 4-324,3-5 1,-6 7 31,3-6 0,2 1-83,-2 0 1,1-4 0,1 4-31,-3 1 1,1-3-1,3 4 31,-3-2 0,2 5 1,-2-2-22,3 3 1,1 2-1,0-1-76,0 1 1,0 0-1,1 3 1,2 0-11,1 0 1,4-1 0,-2 0 0,1 3 31,3 1 1,-3-4 0,-1 3 0,1-1 0,-1 0 9,-1-2 1,4 3-1,-4-2 1,1 0 11,-1-2 0,-1-2 0,-2 0 0,1 1 11,1-1 0,0 1 0,-3-2 139,3-3 1,-2-1 492,2-3-593,-3-2 177,-1 3-1063,0-10 1,-4 2 294,0-5 0,0-1 0,4-3 1</inkml:trace>
  <inkml:trace contextRef="#ctx0" brushRef="#br0" timeOffset="54032">9593 9648 8355,'8'0'-227,"1"0"1,-5 0 972,4 0-1030,0 0 0,5 0 285,-1 0 0,-4 0-32,1 0 1,-5 0 2,4 0 1,-4 1 0,5 2-30,0 1 1,-2 0-1,2-4 1,0 0-106,2 0 1,3 0 0,1 2-1,3 1-108,2 1 1,-4 0 0,5-4 94,1 0 0,2 0 0,-1 0 175,-2 0 0,2-6 0,-3-1 0</inkml:trace>
  <inkml:trace contextRef="#ctx0" brushRef="#br0" timeOffset="54270">10165 9685 8355,'13'7'-158,"-1"-1"0,1-6 1,-1 0-1,1 0 1,-1 0-1,0 0 168,1 0 0,1 0 1,1 0-1,2 0 1,-2 0-1,0 0 1,0 0-1,2-2 0,-2 0-289,-1-3 1,2 1-1,1 4 1,0 0 123,1 0 1,-5 0 0,4-1 0,-3-2 141,-2-1 1,1 0 0,-1 4 12,1 0 0,5-6 0,1-1 0</inkml:trace>
  <inkml:trace contextRef="#ctx0" brushRef="#br0" timeOffset="54732">10750 9660 8355,'13'0'0,"-1"0"-232,1 0 0,-1 0 0,1 0 0,-1 0 1,0 0 350,1 0 1,-5 0 0,0 0-47,2 0 1,1 0-319,2 0 0,-1 0 134,1 0 0,-1 0 0,0 0-149,1 0 1,3 0 102,1 0 1,0 0-1,-5 0 1</inkml:trace>
  <inkml:trace contextRef="#ctx0" brushRef="#br0" timeOffset="54733">11198 9648 8355,'0'7'-111,"2"-2"-25,2-5 1,-1 0 197,5 0 0,-4 0-662,4 0 159,1 0 0,3 0 0,1 0 1</inkml:trace>
  <inkml:trace contextRef="#ctx0" brushRef="#br0" timeOffset="55297">11920 9449 8355,'-8'-2'153,"0"-2"1,5 4-1,-1 0 1,2 7-87,2 4 1,0 6-1,0 1 1,0 1-65,0 3 0,2 2 0,0 2 0,4 2-51,1 1 0,0 4 0,2-3 0,0 1 0,0 1-84,2-1 1,-2 1-9,-1 1 1,-4-2 0,3-6 0,-1 0 32,-4 0 0,4-5 1,-2 0-1,-1-2 0,-2-3 1,-1-1-129,0-2 0,0-4-477,0 1 77,0-1 635,0-1 0,0-1 0,0-6 0</inkml:trace>
  <inkml:trace contextRef="#ctx0" brushRef="#br0" timeOffset="56959">11957 9449 7385,'13'-7'0,"-1"1"0,1 2 0,-1 0 318,1 1 0,3 0-294,1-1 0,4 3 30,-5-3 0,6-2 1,-1 2-1,4 0-56,4-2 0,-3 5 0,5-3 0,-2 1 14,0-1 1,3 3-1,-2-4 1,5 4 2,-1 1 1,-3 0-1,0 0 1,1 0-1,0 0-18,2 0 1,-2-1-1,1-2 1,1-1 0,0 1-7,4 2 0,-4-1 0,8-1 0,-2-2 1,1-2 1,2 4-1,4-2 1,-1 1 0,1-1 0,-4-3 40,-2 4 0,2-2 1,-2 4-1,1-4-4,1-1 1,-3 4 0,4-1 0,-1 2 6,-3-3 0,-1 4 0,-3-3 0,0 1 3,1-1 1,-7 3-1,8-4 1,-2 4-27,0 1 0,1 0 0,0 0 1,1-1-1,-1-2 0,0-1 1,1 1 1,-1 2 0,-1 1 0,0-2 20,1-2 0,-8 3 1,6-4-1,-5 4-14,-1 1 1,0-4-26,-4 0 1,-1 0 0,-2 4-1,-3 0 7,-1 0 1,3 0 0,-4 0 0,-2 0 20,-1 0 1,-2-5 13,1 1 1,-5 0 0,0 4-5,2 0-38,-5 0 40,1 0-28,-6 0-60,0 0 50,0 6 0,0-4 0,0 7 0,0 0 0,0 3 0,0 0 0,0 0 22,0 1 0,0 1 0,0 1 0,0 2 0,1-2 0,2-1 132,1-2 1,2 0 0,-4 1 0,3 1 57,-3 2 1,4-2 0,-2 3-85,-1-3 0,2 2 0,-1 1 0,1-2 0,-1 0 115,0 2 0,0-3-176,-4 2 1,4-1 0,2 1 0,-1 0-32,1 0 0,2 2 0,-2-2 0,-1-1-42,1-1 1,2-1 0,-4-1 0,-1 0-2,-2 1 1,3-1-1,1 1 1,-3-1 15,0 1 1,-2-1 0,0 1 0,0-1-94,0 1 0,-4-5 17,-1 0 0,0-4 0,2 5-163,-1 0 1,-2-2 94,2 1 0,2-5 0,-5 3 0,0-2-4,0 0 1,-1 0 78,-5-4 0,1 4 0,-1 1 0,1-3-44,-1 0 1,1 2 0,-2 0-1,-1 0 84,-2 2 1,-4-5 0,3 3 0,-1-1 0,-2 0 0,-1 1-48,-3-1 1,3-2-1,-7-1 84,3 0 1,1 1 0,-1 2 0,-3 1 14,-4-1 1,2-2 0,1-1 0,1 0-40,0 0 0,-5 5 0,5-1 1,3-1-1,3-2-164,2-1 0,0 4 0,-2 0 50,2-1 0,-3-2 0,4 1 54,-4 2 0,3-3 0,2 3 1,0-2 21,-1-2 0,4 4 0,-4 0 0,1 0 0,1 0 0,-1 1 14,-1-3 0,0 4 0,-5-2 4,0-1 0,0 2 0,0-1 0,0 1-8,0 0 0,-4-3 0,0 2 0,2-2 66,0 3 0,2-4 1,0 3-1,1-2 1,-1-2 92,0 0 1,0 1 0,1 2-108,4 1 1,-4 0 0,3-4 0,-2 1-5,-2 3 1,0-2-1,0 3-12,0 1 1,0-5 0,1 3 0,-1-1 0,1 0-1,2 1 11,1-1 0,2-2 37,-2-1 1,-2 0 0,3 0 0,0 0 5,-1 0 0,4 0 1,-2-1-1,0-2 1,1-1 76,0 1 0,-3 2 0,3 1 1,0 0-53,0 0 0,1 0 1,4 0-1,-3 0-40,0 0 1,-1 0 0,5 0-1,-1 0 1,1 0 38,-1 0 0,1 0 0,-1 0-2,1 0 1,0 0-87,-1 0 0,1 0 1,-1 0-1,1 0 66,-1 0 1,5 0-1,0 0-161,-2 0 1,3 0-1,-1 0 1,-2 0 0,-1 0 73,-1 0 1,3 0 0,1 0 0,-2 0 26,-1 0 0,-1 0 1,-1 0-12,1 0 0,0 0 1,-1 0-1,1 0 14,-1 0 0,5 0 1,0 0 55,-2 0 0,-1 0 1,-2 0 30,1 0 0,0 0-112,-1 0 0,5-4-272,0 0-62,5-1-606,-3 5 1,8 2 447,2 2 0,-1-3 0,5 3 482,1-2 1,3 3-1,0 2 1</inkml:trace>
  <inkml:trace contextRef="#ctx0" brushRef="#br0" timeOffset="58315">12144 9660 6699,'-7'-1'572,"3"-3"0,3 1 159,1-5 1,-2 5-136,-2-1 0,3 1-199,-3-1 0,1 3 232,-1-4-617,2 4-801,-3 1 770,5 0 1,0 6-82,0 2 1,0 3 0,0 1 0,0 1 0,0-1-252,0 1 0,0-1 0,0 1-32,0-1 1,-2 0 0,0 1 107,-3-1 0,1-3 1,4-1-598,0 2 626,6-5 1,1 1 0,5-6 0</inkml:trace>
  <inkml:trace contextRef="#ctx0" brushRef="#br0" timeOffset="58554">12094 9611 8415,'-1'-6'620,"-2"3"-707,11-5 1,1 4 0,3-4 0,1-1 11,-1 2 0,1-2 0,-1 3-2,0-1 1,5 0-1,0-2 1,-2 2-1,-1 1-71,-2 3 0,1-2-365,-1 1 0,0 0 0,1 4 0</inkml:trace>
  <inkml:trace contextRef="#ctx0" brushRef="#br0" timeOffset="58797">12069 9710 8355,'-5'7'133,"4"-1"0,1-6-35,8 0 1,3 0 0,1 0-319,1 0 1,-1 0 0,1 0-179,-1 0 1,1 0 0,-1 0-507,0 0 796,-5 0 1,4 0 0,-4 0 0</inkml:trace>
  <inkml:trace contextRef="#ctx0" brushRef="#br0" timeOffset="59703">12393 9747 8865,'0'-12'429,"0"0"0,0 3 0,-1 2 0,-2 0-373,-1 1 0,-6 3-277,2-1 1,-3 2 212,-2 2 1,5 2 0,0 0 0,-1 4 0,1-1-170,0 1 1,4 2-1,-3-2 33,1 1 1,-2 1-1,2 4-97,-1 1 68,5-1 0,-4 1 0,7-1-5,4 1 1,-3-6-1,7-3 1,0-3-1,2-1 3,2 0 0,-5 0 0,0-1 119,2-3 1,-3 2 0,1-2-1,1 1 1,-1 1 0,-1-4-19,-2-1 0,1 3 1,-3-4 339,1-2 0,0-1 260,-4-2 272,0 1-273,0 5-581,0 2 0,0 6-75,0 3 0,0-1-20,0 5 0,0 0 1,1 5-1,2-1 0,3 1-1054,1-1 526,-5 1 638,9-6 0,-4 4 0,6-4 0</inkml:trace>
  <inkml:trace contextRef="#ctx0" brushRef="#br0" timeOffset="60075">12530 9710 8355,'-11'-1'712,"3"-3"-605,2 2 0,6-5 0,1 5 220,4-3-319,-4 1 1,6 8-1,-4 2-189,1 1 1,0 1 0,-4 5-327,0-1 1,0 0-281,0 1 1,1-1 566,3 1 0,3-6 0,6-2 1</inkml:trace>
  <inkml:trace contextRef="#ctx0" brushRef="#br0" timeOffset="61636">12605 9561 8040,'-6'-7'-41,"3"-3"1,-4 5 0,0-1 0,3 1 0,3 3 0,6 4-477,5 2 1,3 5 0,-1-2 0</inkml:trace>
  <inkml:trace contextRef="#ctx0" brushRef="#br0" timeOffset="61637">12679 9523 8632,'7'-5'323,"0"3"1,-4 0-1,1 4-257,-1 7 1,-2 2 0,-1 1 0,2 1-1,0-1 1,2 2 0,-1 1 0,-1 2 0,-2-2-190,0-1 1,0 3 0,0-1 0,0-1-79,0-1 0,0-1 0,0-1 0,0 0-21,0 1 1,0-5 0,0 1-568,0 0 0,1 1 555,3-2 1,3 3-1,5-4 1</inkml:trace>
  <inkml:trace contextRef="#ctx0" brushRef="#br0" timeOffset="61638">12791 9710 8294,'-7'0'1539,"2"0"0,6 0-1465,3 0 0,-1 0 0,4 2-53,-1 2 0,-2-2 0,-4 7-453,0 0 0,4-2 0,0 2 143,-1 0 0,0-3 1,-1-1-20,2 1 1,2-5 0,-2 3-32,4-2 0,-1-2 149,2 0 0,-2-2-44,1-2 0,1 2 314,-4-7 1,0 5 0,-2-4-48,1-2 1,0 3 141,-4-1 693,0 0-611,0 1 195,0 1-375,0 6 0,0 2 0,2 0-132,2 2 1,-1 5-1,3-4-121,0 2 0,4-4 86,-2 1 1,3-3 0,1-1-119,1 0 1,-5 0-166,0 0 0,-1-1 352,2-3 1,-4 1 57,-5-5 0,-1 0 20,-3-5 0,1 2 0,-4 1 83,1 2 0,2 4 1,3-3 550,-3 2-466,2-5 0,-3 7-145,5-5 1,1 5-1,3-3-7,5 1 0,2 4 0,1-4 1,1 4-125,-1 1 1,1 0 0,-1 0 0,0 0-138,1 0 0,-5 0 1,1 0 93,0 0 1,-2 0 0,0 1 220,-1 4 1,-2-3-63,-4 7 0,-2-1 238,-2 4 1,1-1-1,-4-1-174,2-2 0,-1-1 0,4 3-84,-2-2 0,-1-4 0,5 5 42,0 0 0,0 2-403,0 2 1,6-6-83,2-3 1,3-3 239,2-1 1,-1 0 0,1 0 112,-1 0 1,-4-1 0,1-3 6,0-4 0,-3 1 0,-1-2 0,0 0 293,-1-2 1,4-2-130,-4 1 0,0-1 0,-4 1 121,0-1 0,0 5 0,0 0-44,0-2 0,-1 5 0,-2-1-52,-1 0 0,-2 5-150,2-3 0,2 3-101,-7 1 1,2 5 58,-1 3 0,2-1 1,6 2-1,0 0-154,0 2 1,0-2-1,0-1 49,0 2 0,5-3 0,0-1 0,1 1 0,1-1-548,0-1 1,-1 1 277,3-2 1,3-2 0,-1 2 175,4-3 1,2-1-1,-5 0 1</inkml:trace>
  <inkml:trace contextRef="#ctx0" brushRef="#br0" timeOffset="62683">13513 9511 7998,'-11'-1'1343,"3"-4"0,2 5-797,6 0 1,0 2-1,0 6-487,0 2 0,4 1 1,0 1-1,1 1-222,0-1 1,-3 1 0,3-1-1,-1 1-294,0-1 0,0 0 0,-4 1 1,2-1-681,2 1 0,-1-1 303,5 1 0,-5-5 732,1 0 0,3 1 0,0 3 1</inkml:trace>
  <inkml:trace contextRef="#ctx0" brushRef="#br0" timeOffset="62684">13501 9573 8355,'-7'-12'-416,"1"-1"0,5 1 727,-3-1 0,2 1 441,-2 0 0,3 3-592,1 1 1,5 4-1,4-3 1,2 1 0,1 2-1,0 0 1,1 0 58,-1 1 1,1 2 0,-1 1 0,1 0-372,-1 0 0,1 0 0,-1 0-86,0 0 0,0 5 0,-4 4 0,-3 2 73,1 1 1,-5 1 0,3-1 0,-1 2 45,1 2 1,-2-2-1,2 3 1,-3-2 24,-1 2 0,-1-4 1,-2 4-1,-1-3-25,1-2 1,-4 1 0,0-1 109,0 1 0,-4-2 1,4-2-1,-1 0-153,0 0 0,4-3 1,-3-1-1,0 0-132,0-1-125,-1 0 1,1-4 0,1 0 0</inkml:trace>
  <inkml:trace contextRef="#ctx0" brushRef="#br0" timeOffset="62685">13737 9623 10998,'12'0'0,"1"0"0,-1 0 0,1 0 58,-1 0 1,2-1-1,1-2 1,2-1-1,-2 1 1,-1 0-1,-2 0-1010,1-1 0,-2-1 499,-3 1 1,-2 1 34,-6-5 0,-2 5 312,-2-1 0,-3 2 0,-5 2 12,-1 0 1,1 0 437,-1 0 0,1 0 1,1 2-122,3 2 0,1-3 1,4 5-146,-1-1 0,0 2-92,4 6 0,0-1 0,1 0-213,3 1 1,3-1-49,6 1 1,-1-2-1,0-1 1,1-4 95,-1 0 0,2-2 1,1-4-579,2 0 633,5 0 0,-3-5 0,6-2 0</inkml:trace>
  <inkml:trace contextRef="#ctx0" brushRef="#br0" timeOffset="63199">14061 9449 7792,'-13'-11'466,"1"2"0,1 2 1188,2 3-1051,4 3 0,5-3 0,1 8-623,3 4 0,-1 3 0,4 2 0,-1-1-79,-4 1 1,4 0 0,-2 3 0,0 0-63,2-1 0,-5 1 0,5-1 0,-2 2-42,0-2 1,1-1 0,-2-2-1,1 0-559,-1 1 0,3-1 347,-2 1 0,4-1 0,-2-1 0,-1-1-196,1-2 1,2-4 579,-4 5 1,6-1 0,-3 4 0</inkml:trace>
  <inkml:trace contextRef="#ctx0" brushRef="#br0" timeOffset="63200">14023 9635 8355,'-7'-5'-142,"0"4"0,5-5 565,-2 0 0,-1 4 1,7-5-1,2 1-420,4 3 0,3 2 1,2 1-540,-1 0 0,1 0 0,-1 0 1,0 0 60,1 0 1,-1 0 0,1 0 0</inkml:trace>
  <inkml:trace contextRef="#ctx0" brushRef="#br0" timeOffset="63613">14235 9623 10792,'7'-6'118,"4"5"0,-4-6-341,5 3 0,1 1 1,-1-4-26,1 2 1,-5 1 0,-1 2-429,-2-2 1,4 1 497,-5-5 0,0 0 104,-4-5 1,-2 6 0,-2 3 70,-4 3 1,1 1 0,-1 0 50,-2 0 1,-1 0 0,-1 1 45,-1 3 0,2-1 0,1 5-85,2 2 0,4 1-38,-4 2 0,5-1 1,-1 1-1,2-1-114,2 0 1,0 1 0,2-1-322,2 1 1,3-6-1,5-2 1</inkml:trace>
  <inkml:trace contextRef="#ctx0" brushRef="#br0" timeOffset="64246">14446 9474 8355,'6'-7'-327,"-5"-4"1,5 8 0,-5-4 0,2 0 2191,1 0-623,0 4-923,-4-2 0,-4 6 0,-1 3-212,-2 5 0,3-2 0,-3 1-197,1 2 1,1 2 0,2 3-1,-1 2-32,1-2 0,-3 0 1,2 0-1,1 3 1,1 0 16,-2 0 1,2-1-1,-2-5 1,3 1-442,1-1 1,0 1-1,0-1 173,0 1 1,5-6 0,3-3-1,4-3 121,0-1 1,2 0 0,1 0 0,2 0 204,-2 0 1,-1-11 0,-2-3 0</inkml:trace>
  <inkml:trace contextRef="#ctx0" brushRef="#br0" timeOffset="64247">14583 9386 8355,'-12'-12'-1813,"-1"0"1707,1-1 1,1 5-1,1 1 442,2 1 1,4 2-1,-3 3 1,0-2 1675,0-1-1188,4 0-739,-2 4 0,5 5 1,0 4-1,1 2-113,3 1 1,-2 1 0,2 0 0,-1 3 0,-1 2-42,2 1 0,1-2 0,-5 3 0,1 1-376,3-2 1,-2 4-1,2-5 1,-3 0-63,-1 0 1,0 2 0,1-3 179,4-2 1,-4-1 0,5-2 0</inkml:trace>
  <inkml:trace contextRef="#ctx0" brushRef="#br0" timeOffset="64430">14509 9598 8355,'0'-7'-92,"0"-4"0,0 3 1,1-2-1,2 0 1,2 4 156,2 0 0,2-2 0,3 4 0,0 1 0,1 1 0,-1 2 0,1 0-720,-1 0 1,1-5-1,-1-2 1</inkml:trace>
  <inkml:trace contextRef="#ctx0" brushRef="#br0" timeOffset="67734">16201 5751 8355,'-8'0'-1492,"0"0"2431,5 0-742,-8 0 0,8 0-422,-5 0 0,-1 2 255,-3 2 1,5 3-31,3 5 1,2 1 0,2-1 0,2 1-30,2-1 1,-3 5-1,5 1 19,-1 1 1,-2-2-1,4 3 1,0 3 4,0 0 1,-4 2-1,1 0 1,-3 1 2,-1 3 1,0-3-1,0 5 1,0-2-1,0 0 1,0-1 0,0-1 0,0 1 0,0 1 25,0-1 1,-1-2 0,-2-1 0,-2 0 3,-2 0 0,4 0 0,-3-1 1,2 1-11,0 0 1,-1 0-1,2 0 1,-1-1 17,1-4 1,1 4 0,2-3-1,-1 1-37,-3-2 1,3 4-1,-5-3 1,2 2-2,0 2 1,-2-1-1,3-2 37,-1-2 1,-4 1-1,2 4 1,1 0-36,-1 0 1,-2-4-1,3-1 1,-1 3 0,0-1 6,4-2 1,0 3 0,2-5-1,0 1 6,0 3 1,-4 0-1,0 0 1,1-1 6,2 1 0,1 2 0,-1 1 1,-2 0-21,-1-1 0,-1 1 0,5 0 0,-1-1 4,-3-4 0,3 4 0,-4-3 1,4 1-11,1-1 0,-4 2 0,0-4 0,1 2 2,2 0 1,1-2-1,0 3 21,0-1 0,-2 0 0,-1 2 1,-1 0 7,1-3 1,2-3 0,0 4 0,-2-1-1,-1 1 24,1 0 1,2-2-1,1 2 1,-2-3 70,-2 0 0,3-3 1,-3 5-1,2-1-22,2 0 0,0-2 0,-1 2 0,-2-1-33,-1-2 1,0 1 0,4 1 0,0 0-51,0 0 0,-2 3 0,0-3 1,-3 0-8,3 0 0,0 3 0,2-3 0,0 0 20,0 0 0,0 3 0,0-3 1,0 1 0,0-2 0,0 2 1,0-1 5,0-3 0,4 0 0,1 1 1,-3 0-1,0-1 12,-2-1 1,0-1 0,0-1-1,1 1-50,3-1 0,-2 0 0,2 1 1,-3-1-67,-1 1 0,4-1 1,1 1 36,-3-1 0,4 1 0,-2-1 36,-1 0 0,-2 1 0,0-1 2,4 1 0,-4-1 1,3 1-1,-2-1-17,-2 1 1,0-1-53,0 0 1,0 1 0,1-1 35,3 1 0,-3-1 0,4 1 34,-4-1 1,-1-4 0,0 1-16,0 0 0,0-2 1,0 2-49,0 0 1,0-2-1,1 0 1,2 0-45,1 0 0,0-3 0,-4 4 28,0 2 1,0 1 209,0 2 1,0-5 34,0 0-127,0 1-79,0-3 0,0 1-36,0-2 51,0-4 1,0 6-8,0-3 0,0-1 332,0 5 2,0-5 0,-1 2-179,-3-5 1,1 0-210,-5 0 1,4 2 0,-5 1 15,0 1 0,2 0 26,-1-4 1,3 4 0,-3 0 0,-2 0 4,-1 2 0,3-3 0,0 3 0,-2 1 6,-1 0 1,0-3 0,1 3 10,2-1 0,0-2 1,-3-3-1,1 2 0,2 1-17,-2-1 1,-1 3-1,-2-2-3,1-1 1,0-1-1,-1 1 1,1 1-1,-1-1-35,1-2 1,-1 4-1,1 0 22,-1 2 0,1-4 32,0 1 1,-1 1 0,1 0-1,-1-1 12,1 1 1,3-3 0,1 3 0,-2-1-2,-1 0 1,3 1-1,0-4 1,-2 2 0,-1 1 1,-1 0 0,1-3 0,1 2 0,2 1-28,-2-1 1,3-1 0,-1-1 0,-2 2-9,-1 1 1,3 0 0,-1-4-9,0 0 1,-2 1 0,-2 2 0,1 1-57,-1-1 1,1 3 0,-1-2 93,1-1 0,4-1 1,-1 1 15,0 1 1,-2 2 0,-2-4 0,1 3-7,-1-3 0,1 4 0,-1-2 0,1-1 1,0-2-1,0 1-11,4 2 0,-3-3-8,3 3 1,-3-2 0,-2-2 17,1 0 0,-1 0 1,1 0-1,0 0 1,-1 0 19,1 0 1,-1 0-1,1 0 1,-1 0-10,1 0 1,-1 4-1,1 0 1,0-1-5,-1-2 1,1-1 0,-1 0 0,1 0-9,-1 0 0,5 4-8,0 0 0,4 1 0,-5-5-13,0 0 0,-2 0 1,-1 1-49,4 3 1,-3-3 29,3 4 1,-3-4 0,-2-1 49,1 0 0,-1 0 0,2 1 0,2 2-21,0 1 0,1 0 76,-4-4 0,-1 0 0,1 0-48,-1 0 0,5 0-25,0 0 0,4 0-11,-5 0 1,6 2-173,-1 2 1,2-3-219,-3 4-230,4-4-220,-4-1 728,5 0 0,5-6 0,2-1 0</inkml:trace>
  <inkml:trace contextRef="#ctx0" brushRef="#br0" timeOffset="68498">14919 9187 8355,'-8'0'134,"0"0"1,4 0 0,-5 0 127,0 0 1,2-1-109,-2-3 0,5 2 1,-4-2-15,-2 3 1,3 1 0,-1 1 0,-2 2-119,-1 1 1,0 2 0,2-4-1,0 4-39,0 1 1,-2-3 0,-2 4 0,1 2-49,-1 1 0,5 2 0,0-1 1,-2 0 54,-1 1 0,0-1 1,1 1-1,3-1-59,2 1 1,-5-1 0,3 1-3,0-1 0,-3 0 1,6 1 215,0-1 0,4 1-123,0-1 1,0-3-1,2-3-32,2 0 1,-2 0-1,7-4-88,0 2 1,-2 1-1,2-4 1,0 2 0,2 1-78,2-1 0,-1 2 1,1-1 119,-1-1 0,1 0 0,0 0 0,3 1 0,2-1-6,1-2 1,2-1-1,4 0 1,0-1 0,-1-2 34,1-1 1,0-2 0,0 2 59,0-4 1,-2 2-1,0 1-17,-3-1 0,-4 3 0,2-4 1,-3 0 46,-3 1 1,3 1 0,-6-1-1,0-1 133,0 0 0,0 3 107,-5-5 1,1 5 0,-7-4-225,-2-2 0,1 5 1,-5-1-75,-2 0 0,1 4 0,-1-7 0,2 1-82,-2 1 1,-1-4-1,-1 3 1,-1-3-76,1-2 1,-5 1 0,0-1 68,2 1 0,0 0 0,0-1 0,-3 2 84,-2 3 1,5-2-1,-3 5 1,2-1 44,-1 0 0,-1 2 0,3 3 0,-2-2-57,2-1 1,5 0-331,2 4 1,5-2-1,1 0 1,4-2-1319,7 1 1499,2 1 0,7-3 0,1-2 1</inkml:trace>
  <inkml:trace contextRef="#ctx0" brushRef="#br0" timeOffset="69764">9854 9698 7017,'2'-7'216,"0"1"0,4 2 1,1 0-1,3 0 1,1 0 47,1 0 1,0-1-1,1 5-158,-1 0 1,1-1 0,1-2-70,2-1 1,-2 0 0,4 4 0,-1-1-52,-1-4 1,6 4 0,-1-3 0,3 2 0,-1 2-85,-2 0 1,6 0 0,-2 0 0,3 0-17,2 0 0,1 0 1,3 0-1,0 0 68,0 0 1,-2 0 0,1 0 0,0 0 3,-1 0 1,3 0 0,-5 0 0,1 0 45,-1 0 1,3 5 0,-4-1 0,-1-1 21,-2-2 1,-1-1 0,0 0-1,-2 1-37,-2 3 1,7-2 0,-3 2 80,1-3 0,-2-1 0,-1 0 0,3 0-36,1 0 1,-1 0 0,-1 0-1,0 0 1,0 0 75,-1 0 1,1-4 0,0-1 0,-1-1-54,-4 1 0,3 0 1,-7 4-1,-1-2-2,-1-1 1,-1 0 0,-1 4-170,1 0 1,-1 0-637,0 0-210,-5 0 632,-1 0 0,-6 1 0,-2 2-403,-2 1 704,-3 6 0,-11-3 0,-1 5 1</inkml:trace>
  <inkml:trace contextRef="#ctx0" brushRef="#br0" timeOffset="70191">11223 9486 8355,'-7'-8'2083,"3"-1"-1447,3 7 1,1-5-538,0 3 1,5 2 0,4-2-71,2 3 0,5 1 0,1 0 0,-2 0-64,-1 0 1,-2 1-1,1 2 1,-1 2 42,1 2 1,3-3 0,1 5 0,-2-1-67,-1-1 0,-2 4 0,1-3 1,-1 3-35,1 2 0,-1-1 0,1 1-26,-1-1 0,-4 1 0,1-1 0,0 1 26,2-1 0,-2 0 0,-1 0 0,0-3 0,0 0-57,1 0 0,-6 2 0,2 2 20,1-1 0,-5 5 0,3-1 83,-2 0 1,-8-3 0,-2 1 0,-3 0-41,-2-1 0,-3 6 0,-2-7 0,0 2-117,0 0 1,-4-2 0,2 1 0,-1-1-42,1 1 0,-1-1 0,-3 1-878,4-1 915,-4-5 0,5 10 0,-6-4 0</inkml:trace>
  <inkml:trace contextRef="#ctx0" brushRef="#br0" timeOffset="75859">13289 10320 6807,'0'-8'-40,"0"0"1,0 3 0,-1-2 126,-4 2 0,4-1-23,-3 2 1,-2 1-53,2-5 114,0 5 1,3-3 66,-3 1 0,2 3 10,-2-7 36,3 7-310,1-4-35,0 6-14,0 0 0,0 6 122,0 2 0,0 3 2,0 1 0,0-3 0,0-1 0,0 2-2,0 1 0,1 3 0,2 1 0,1 1 1,-1 0 5,-2-3 0,-1 1 0,2 1 0,0 2 20,2-2 1,1 3-1,-5-1 1,0-1-10,0 2 0,0-4 0,1 4 0,2-1-17,1-1 1,0 1 0,-4-5 0,0 2-5,0 3 1,0-3 0,0 2 0,0-2 10,0-1 1,0-1 0,0 1-1,0-1-6,0 0 1,1 1 0,2-1 6,1 1 0,0-4 0,-4 3-10,0 1 1,0 3 0,0-4-1,0 0 5,0 1 0,0-5 0,0 0 0,0 2 14,0 1 1,0 2 0,0-1-14,0 1 1,0-1 0,0 0-1,0 1 1,0-1 0,0 1-7,0-1 1,0 1 0,0-1 8,0 1 1,0-1 0,0 1 33,0-1 0,2 0 0,1 1-32,1-1 0,0-3 0,-4-1 25,0 2 1,0-3-1,0 1-18,0 2 1,4 1 0,0 1 0,-1 0 11,-2 1 0,1-1 0,1 1 1,1-1 0,0-3 1,-4-1-1,1 0 4,3-1 1,-2 4 0,2-3 3,-3 4 0,-1-4 0,0 0 4,0 2 1,0 1 62,0 1 1,0 1-15,0-1 235,0-5-93,0 4-186,0-9 0,0 4-542,0-1-341,0-4-500,0 5 936,0-6 1,-5 0-1,-2 0 1</inkml:trace>
  <inkml:trace contextRef="#ctx0" brushRef="#br0" timeOffset="79794">12990 10918 8165,'-7'-9'792,"3"1"-250,-3 5 1,6-4-123,-3 3 0,2 1-668,2-5 132,0 5 1,0-1 34,0 8 0,0 3 0,2 6 0,2-1 1,-1-1-1,4-1 1,0-2 53,-1 2 1,-1 1 0,3 1-2,2 1 0,1 1 1,1 1-1,1 2 0,-2-2-4,-3-1 1,6-2 0,-5 2 0,1 1-51,1 2 1,0-1-1,2-3 1,-2-1 43,-3 1 1,3-5-1,-3 0 91,3 2 1,2 1 287,-1 1-196,1-5 0,-5-1 109,0-6 1,1-6-1,2-2-177,-3-3 1,2-1 0,-5-1-91,2 1 1,0-1-1,3 1 1,-2-1-25,2 1 0,-3-2 1,0-1-1,-1-2 1,0 2-7,0 1 1,2 2 0,-4-1 0,0 1-171,2-1 0,-5 5 0,3 0-14,-2-2 0,2-1-7,0-1 1,0 3-1,-3 2-92,4 2 0,-3 1 0,7 4-22,0 0 0,-2 0 1,2 0 100,0 0 1,2 0-1,2 0 222,-1 0 0,6 5 0,1 2 1</inkml:trace>
  <inkml:trace contextRef="#ctx0" brushRef="#br0" timeOffset="80199">14048 10781 8355,'-12'-2'159,"-1"-2"215,1 3 0,-1-5-223,1 6 1,4 0 0,1 2-8,1 2 1,2 3-1,4 5-240,0 1 0,0 0 0,1 4 0,2 4 0,3 1 38,1-1 1,-3 2 0,3-2-1,0 1-318,0-1 1,-5 1-1,2-5 1,-1-1-64,1 2 0,-2-4 0,2 3 50,-3-4 0,-2-6 361,-3-3 1,-3-2 0,-6-2 0</inkml:trace>
  <inkml:trace contextRef="#ctx0" brushRef="#br0" timeOffset="80632">13899 10818 8355,'0'-12'0,"0"-1"-596,0 1 597,0-1 0,-4 1 0,0-1 0,1 1 498,1 0 1,4-1-1,2 1-379,4-1 1,3 1-1,3 1 1,3 1-1,3 2 1,3-2-1,-1 0 1,-2 2-71,3 4 0,0 2 0,2 2 0,-2 0-268,-2 0 0,3 2 1,-5 2 34,0 4 0,-1 3 0,-5 3 0,-1 3 1,1 2-1,-1 2-12,1 0 1,-6-1-1,-2 4 127,1-3 0,-5 5 1,3-4-1,-2 0 152,-2 2 1,-2-2 0,-1 0-1,-2-1-13,-2 1 1,-1-3 0,-5 1 0,1-2-64,-1-3 0,-3 1 0,-2-2 0,0-4-86,0-3 0,1 1 0,5-4 1,-1 0-1,1 1-544,-1-1 0,1 0 344,-1-4 1,1 0-1,0 0 1</inkml:trace>
  <inkml:trace contextRef="#ctx0" brushRef="#br0" timeOffset="81057">14397 10943 7994,'12'0'219,"1"0"0,-1-2-63,0-2 0,1 3 1,1-5-1,1 2-131,1 0 1,7-2-1,-4 2 1,2-3 0,-2-1-1,0 1 8,1 1 0,-4-2 0,4 3-177,-2-2 0,-6 4 0,-4-3 0,2 2-224,1 0 0,-4-1 367,-3 0 0,-4 3-8,-4-7 1,-3 7 0,-5-4-1,-2 2-28,-3 0 1,3 0-1,-3 4 1,0 0 14,0 0 1,1 0-1,2 0-27,-3 0 0,3 0 0,-2 0-6,2 0 1,2 1 0,-1 3 0,2 4 20,3 4 1,-2 0-1,6 0 1,1 1-5,2-1 1,1 1 0,0-1 0,0 1-80,0-1 1,1 1 0,2-1 0,3 0-52,0 1 0,3-2 0,3-1 0,1-3-64,-1-2 232,6-1 0,1-4 0,6 0 0</inkml:trace>
  <inkml:trace contextRef="#ctx0" brushRef="#br0" timeOffset="81615">15168 10756 8355,'-8'0'0,"0"0"-50,-1-6 1,1 4 0,0-5 0,-1 0 0,1 1 0,0 1 0,-2 1 1234,-1-2-1310,4 5 1,-4-5 43,3 6 0,1 0 0,-1 0 45,-2 0 0,3 4 0,-1 2 0,-2 1-69,-1 2 0,-1 2 0,0 2 6,4-1 0,-2 1 0,5-1 0,-1 1 46,1-1 1,1 1 0,4-1 0,0 0-28,0 1 0,1-1 0,3 1-50,5-1 0,6-1 1,1-2-1,1-4-211,1 1 1,1-5-1,6 3 309,0-2 1,6-8 0,0-1 0</inkml:trace>
  <inkml:trace contextRef="#ctx0" brushRef="#br0" timeOffset="81616">15330 10756 7567,'-12'-11'444,"0"1"-84,4 2 1,1 5-1,4-2 1,-2 0 921,-2 1-1335,4 0 1,-4 4 0,5 1 0,-3 4-1,3 3 1,0 4-199,2 5 1,2-3-1,0 2 1,4-2-1,0-1 72,-1-1 0,3 1 0,-2-1 1,-1 0-422,1 1 1,2-1 0,-2 1 368,1-1 1,1-5 0,4-1 0</inkml:trace>
  <inkml:trace contextRef="#ctx0" brushRef="#br0" timeOffset="81816">15392 10557 7441,'-8'-4'0,"1"-2"0,0 0-344,0 1 0,4 2 101,-1 7 0,3-1 0,2 5 170,3 2 1,3 1-1,6 2 1</inkml:trace>
  <inkml:trace contextRef="#ctx0" brushRef="#br0" timeOffset="82224">15678 10631 8224,'-8'0'-36,"0"0"0,0 0 1,-5 2-1,1 2 0,-1 3 1,1 1 109,-1 0 1,1 1-58,-1 3 0,5-1 1,1-1-1,2-2-18,2 2-1,3-5 1,4 0 0,4-3-70,3 2 1,2-2-1,-1 2 1,2-3-4,3-1 1,-2 0-1,4 0 1,1 0 45,-1 0 0,-4 0 0,2 0 0,-3 0 72,-2 0 1,1 0-22,-1 0 1,-5 6 4,-3 2 0,-4-1 0,-4 0-5,-4-1 1,-1 2-1,-2-3 1,-3 1-9,1 0 1,-1-1 0,0-2 0,-1 1 0,-2 0-8,2 2 1,-3-5-1,1 3 1,2-2-68,1-2 1,6 0 0,0 0 88,-2 0-551,-1 0 0,4 0 0,2 0 1</inkml:trace>
  <inkml:trace contextRef="#ctx0" brushRef="#br0" timeOffset="82473">15940 10606 8355,'0'-8'1169,"1"1"-861,3 2 0,-2 2 0,3 7-276,1 4 0,-3 3 0,3 2 0,0-1-236,-3 1 0,2-1 1,-1 1-1,1-1-187,0 1 0,-2 3 0,4 1-19,-2-2 1,1-1 0,-3-2-223,1 1 1,4-1 540,-4 1 0,0-1 0,-4 1 1</inkml:trace>
  <inkml:trace contextRef="#ctx0" brushRef="#br0" timeOffset="83583">15977 10507 8355,'-5'-7'-138,"2"-3"1,-4 5-1,0-1 1,0 1 160,-3 2-189,5 2 1,-1 6 0,6 3 0,2 3 0,2 2-152,4-1 0,3 1 0,2-1 0</inkml:trace>
  <inkml:trace contextRef="#ctx0" brushRef="#br0" timeOffset="83584">16350 10557 8355,'-12'0'66,"4"-2"1,-1 0 201,0-3 1,-2 1 100,-2 4 0,2 2 0,1 0 0,2 4-220,-1 1 0,2-3 1,0 4-1,0 2-135,0 1 0,4 1 0,-1 1 0,3-1-139,1 1 1,0-1-1,0 1 1,0-1-130,0 1 0,5-1 0,3-1 0,3-1 0,3-2-229,3 2 0,-3-3 328,2 1 1,4-5-1,-1 1 1,2-3 21,-1-1 1,-3 0 0,2 0 0,1-1 0,-2-2 167,0-1 1,-2-6-1,-3 2 1,-2-3 98,-3-1 0,2-1 0,-6 1 1,-1-1 27,-2 1 1,-1-1-1,-1 2 1,-3 2-103,-5 0 1,-2 1 0,-3-5 0,-1 1-70,-1 0 0,-1 3 0,5 1 0,-2-2 0,-1 1-160,-2 0 1,0 0-1,4 4-121,-4 3 1,3 0-170,-2 2 0,2 0 122,1 0 0,6 2 272,3 2 1,3 3 0,1 5 0</inkml:trace>
  <inkml:trace contextRef="#ctx0" brushRef="#br0" timeOffset="83585">16599 10482 7694,'0'-6'1026,"0"6"-577,0 7 0,5 0 1,0 2-1,1 0-451,-1 2 1,1 2 0,-2-1 0,3 1-154,0-1 1,2 1 0,-3-2 0,-1-2-69,1 0 1,-1-2 31,0 1 317,-4-3-89,4-5 0,-5-5 1,0-3-33,0-4 0,5 0 0,-1 0 1,0-1-66,1 1 1,-2-2 0,6-1 0,-1-3 0,0 0-13,0 0 1,1-3 0,3 3 0,-1 0 10,-2 0 1,2 1 0,-3 4 107,3-4 0,1 3 0,1-1 117,-1 5 0,1 1 0,-1 4 0,1 3 111,-1 0 0,0 6 1,1 2-193,-1 1 0,-3 1 0,-1 5 0,0-1 0,1 2 3,-1 2 1,-4-2-99,4 3 0,-4-2 0,3 0 0,-1 3-100,-3 2 1,2-5 0,-1 1 0,0-2-1,1-1-234,-1-1 0,1 1 0,-1-1-379,5 1 0,-4-5-733,-1 0 1287,3-5 1,-5 2-1,3-5 1</inkml:trace>
  <inkml:trace contextRef="#ctx0" brushRef="#br0" timeOffset="86686">13326 11378 8355,'-8'0'-739,"0"0"1016,-2 0 0,0 2-51,2 2-115,3-3-217,5 5 87,0-6 0,0 0 118,0 5-78,0-3-15,0 3-10,0-5 1,1 4 1,3 0 0,-3 2 0,5-3 91,0 1 1,-4 1 46,7 0-63,-7-4 1,8 10 12,-6-3 1,0-1 9,-4 2 1,0-1-51,0 4 1,0-3 14,0-1 0,0-4 18,0 4-83,0-5-13,0 3 64,0-1 1,0-2-8,0 5 100,0-5 1,-4 4-17,0-3-127,0-2 18,4 3 0,-1-5-4,-4 0-24,4 0 1,-5 1 1,6 4 16,0-4 36,0 4 0,0-3 0,-1 1-26,-3 1-11,3 0 1,-5-3-12,6 3 1,0-2 4,0 3 0,0-3 0,0 2 0,-1-3 0,-4 3 1,4-1-70,-3 1 0,3-1 0,1 5-3,0 2 1,0-3 0,0 1 46,0 2 0,0 1 0,0 2 29,0-1 1,0 0 0,0 1 0,0-1 14,0 1 0,1-1 1,2 1-1,1-1 43,-1 1 0,2-1 1,-1 0-1,-1 1-8,-2-1 0,4 5 0,-1 0 0,-1-2-25,-2-1 1,-1-2-1,0 1-14,0-1 0,0-4 1,0 1 39,0 0 0,0-2 27,0 1-75,0-5 0,0 4-62,0-3-128,0-2 1,1 3 20,3-5 1,-2 2 72,2 2-12,-3-3 1,1 5 30,2-6 0,-1 0 16,5 0 0,-4 0 0,4 0 0,2 0 0,3 0-38,3 0 1,2 0 54,3 0 1,2 0 0,-2 0 0,4 0 45,4 0 0,-1 0 0,3-2 0,3-1 1,2-1 1,-6-1 0,7 2-1,-1-1 1,0 1 31,2 2 1,-1-3-1,0-1 1,1 1-34,-1-1 0,2 3 1,1-2-1,1 1-5,-1-1 0,-1 3 0,-2-5 0,1 2-5,-1 0 0,0-4 0,2 2 0,1 1 50,2-1 1,-1-2 0,-2 2-9,2-1 1,-2 5-1,3-4 1,-2 2 11,1 0 0,-5-2 1,4 4-1,0-4 0,-1-1 1,4 4 0,0-2 0,0 1-1,1 0-26,0 1 1,-4 0 0,3 0 0,-3-1-35,-2 1 0,6 2 1,-7 1-1,2 0 1,-2 0 24,-4 0-7,3 0 0,-4 0 1,5 0-1,1 0 1,-1 0-1,-1 0 0,-1 0 31,-2 0 0,-4 0 0,3 0 6,-2 0 1,3 0-1,-4-1 1,0-2-1,0-1 35,0 1 0,5 1-33,-5 2 0,5 0 0,-2 0 0,1 0-57,0 0 0,-1 0 0,3 0 1,-3 0-1,-1 0 4,1 0 1,-4-1 0,2-2 0,-1-1 2,0 1 1,5 2 0,-4 1 0,0 0-34,1 0 1,2 0 0,-3 0 0,1-1 0,1-2-22,-1-1 0,-3 0 28,1 4 0,2 0 0,-2 0 0,-2 0 1,-1 0-1,-1 0 5,0 0 0,0 0 39,0 0 0,-1-5 1,-2 1-1,-2 1-1,3 2 1,-4 1 0,0 0 0,-1 0-5,-3 0 0,-1 0 1,-1 0-1,-1 0 1,1 0 1,-1 0-1,0 0-286,1 0 0,-5 0-173,1 0-592,-7 0-321,4 0 1117,-6 0 1,0 1 0,-2 2 134,-2 1 1,-3 1 0,-5-5 0</inkml:trace>
  <inkml:trace contextRef="#ctx0" brushRef="#br0" timeOffset="87178">16998 11515 8355,'-13'0'-447,"5"0"2226,0 0-1514,5 0 0,-1 0 0,8 0-177,4 0 0,7 0 0,3 2 0,2 0-57,2 3 0,0 3 0,0-3 0,-1 2-80,1 3 1,1-3 0,2 1-1,0 0 16,0-1 1,0 4 0,0-2 0,-2 0 11,-2 0 1,3 2-1,-5-4 1,2 1 5,-1 0 0,-4 1 0,0 2-30,-2-3 0,-2 3 0,0-3 0,-3 2 6,0-2 0,-3 3 0,4-4 1,-3 2-1,0-1 9,0 2 1,-3-3 0,3 1 16,-2 1 1,0-2 0,-5 2 32,0 0 0,0-2 0,-2 0 1,-2 0-1,-4-1 13,-3-1 0,-6 4 0,-1-4-52,-1 2 1,-2 0 0,-4 3 0,0-4 0,0 1-327,0 0 1,1-3 0,-1 3 188,0-1 0,4 2 1,0-2-1,1-1 1,-1 1-1,2-2 0,-1 0-249,1 0 0,4 2 0,-2-3 0,2 1 244,-2-2 1,3 5 0,-4 0 0</inkml:trace>
  <inkml:trace contextRef="#ctx0" brushRef="#br0" timeOffset="89606">17906 11129 8355,'-7'0'1,"-4"-5"1,6 2 0,-5-4 83,2 2 0,3 2 0,-3 6 0,0 3 0,0 4 0,1 4 0,1 1 0,3 3-158,2 3 0,1 4 0,0 3 1,0 1-1,1 0 0,3 1-99,5 3 1,2-1 0,0 0 0,-1-2-93,-2-2 0,0 0 0,5-2 1,-2 0-1,-2-4 47,0-2 1,-1 2 0,4-3 0</inkml:trace>
  <inkml:trace contextRef="#ctx0" brushRef="#br0" timeOffset="90016">17794 11416 8355,'-7'-9'-895,"3"1"1261,3-2 1,2 5-316,3 1 0,3 1 0,6 0 0,0-1 0,3 1 1,0 2-1,1 1 0,1 0-37,2 0 0,0 0 0,1 1 0,-1 2-153,0 1 1,3 2 0,-3-2 10,-1 4 1,-1-1 0,-6 1 0,1 2-3,-1 1 1,-4 3 0,-1 1 0,-1 2 70,-3-2 1,-2-1 0,-1-2-1,-1 1 1,-2-1 151,-1 1 0,-6-2 0,3-2 1,-1-2 127,0-1 0,-1-2 22,-3-4 1,-1-1 0,2-4-97,3-3 1,3-3 0,5-1-1,0-1-151,0 1 1,0-1 0,0 1 0,1-1-234,3 1 1,-1-2 0,5-1 0,2-2-107,1 2 1,1 1 0,2 0 160,3-2 0,-3 6 0,2-2 0,-2 2-125,-2 3 0,1-3 307,-1 6 0,6-5 0,2 2 0</inkml:trace>
  <inkml:trace contextRef="#ctx0" brushRef="#br0" timeOffset="90283">18354 11341 8229,'-12'0'0,"-1"0"-268,1 0 1831,5-6-1303,-4 5 0,9-3 1,-2 8-312,3 4 0,1 3 0,1 3 0,2 1 70,1 2 0,6 4 1,-2-5-1,3 1-237,2 1 0,-1-4 0,1 4 0,-2-2-439,-3 1 1,3-2 0,-4-5-565,0-2 1125,4 0 1,-4 5-1,5-1 1</inkml:trace>
  <inkml:trace contextRef="#ctx0" brushRef="#br0" timeOffset="91136">18466 11279 8355,'-7'-6'776,"-3"3"-775,6-5 0,2 5 0,4 1 0,4 4-354,1 7 0,1-2 0,5 1 0,0 2 1,3-1-240,0 0 1,6 2 477,-1-3 1,3 3-1,0 1 1</inkml:trace>
  <inkml:trace contextRef="#ctx0" brushRef="#br0" timeOffset="91137">18864 11366 8355,'7'0'-164,"-1"-6"552,-6-2 1,0 1-1,-2-1 1,-2-2-1,-4 0 210,-3 2 1,3-2-705,-1 6 1,1-1 0,-4 2 0,-1-1 0,1 1-94,-1 2 0,1 1 1,-2 0-1,-1 0-24,-2 0 0,1 4 0,2 1 0,-2 2 88,0 3 1,-1 1 0,6 2-1,2-2 7,0-3 0,7 3 0,-3-3 0,4 3 1,1 2 34,0-1 0,6-4 0,2-1 105,3-1 1,3 2 0,1-4-1,2-1 1,-1-1-58,2-2 1,-3 0 86,6 0 1,-6 0 0,2-2 0,-3-1 50,-2-1 1,1-1 0,-1 1 104,0-5 0,-3 0 0,-2-1 31,-2 2 0,-1 3 70,-4-3 0,-1 5-221,-3-1 1,2 4 0,-2 4-73,3 5 1,1 7-1,0 5 1,0 3-1,0 0-49,0 1 0,1 6 16,3 2 1,-1-1 0,5 0 0,2-2 36,1-2 0,2-2 1,-2-1-1,-2 0-28,0 0 1,-2-5-1,1 0 1,-3-2-1,0-3 1,-1-1-6,-2-2 0,0 1 0,-4-2 68,-2-3 0,-3 2 1,-6-5-1,-3 1 1,-2-1-26,-1-2 1,-2-1 0,-4-2-65,1 0 0,-1 0 0,0-2 0,1-2 0,2-4-263,1-3 0,1-2 0,-5 1-216,0-1 1,1-1-1,2-1 141,1-1 0,6-7 0,-3 4 1</inkml:trace>
  <inkml:trace contextRef="#ctx0" brushRef="#br0" timeOffset="91791">19312 11266 8355,'0'-12'565,"0"-1"1,0 1 310,0-1-733,-5 7 1,2-4-1,-4 4 1,0 1-1,2-2 1,-2 1-1,0-1 1,-3 2-119,-1-1 1,-1 2-1,-1 3 1,-1-2-336,-2-1 0,2 0 0,-4 5 0,1 2 11,1 1 0,-2 6 0,3-2 0,-2 3 90,2 2 0,1 3 1,3 2-1,1 0 46,2 0 1,5 0-1,-1-3 1,3 2 98,1-2 1,4-1-1,1-2 1,4 1 63,4-1 1,0-1-1,5-2 19,0-5 1,-3-3 0,4-1 0,-1 0 13,-2 0 1,-3 0 0,0 0 0,-1-1-1,1-3 86,-1-5 0,-3 0 0,-3-1 0,0 2 78,-3-2 0,-2-1 0,-1-1 127,0-1 0,0 1-180,0-1 0,-1 2 0,-2 1 0,-3 3-15,0 2 0,3-1 0,-3 4 102,1-2-289,3-1 0,-5 7 1,5 2-1,-3 6 0,3 5 1,0 0 0,4 6 0,2 1 134,4 1 1,3 2-1,2 0 1,-1 0 0,2 0-27,3 0 1,-4 4 0,4 0 0,-2-1-94,2-2 1,-5-1-1,2 0 1,-4 0 7,-1 0 1,-3-2 0,-1-1 0,0-2 5,-1-2 0,0-2 0,-4-3 0,-1-1-12,-4 0 1,3-3-1,-7-1 1,0 0 360,-2-1 1,-2 0 0,-1-4-1,-1 1-130,-2-1 1,-5-2-1,2-1-329,-4 0 1,-1 0 0,0-1 0,0-3-219,1-5 0,3 3 1,1-3-1,1 0 0,1-3-622,0 0 1,2-5 476,3 1 0,1-6 0,-1 2 1</inkml:trace>
  <inkml:trace contextRef="#ctx0" brushRef="#br0" timeOffset="92584">19524 11254 10347,'18'0'0,"1"0"0,1-2 0,-4 0-21,-2-2 0,3-1 0,-1 4 0,-1-2-624,-1-1 512,-1-6 1,-2 8 0,-3-7-3,-4 0 0,-2 2 0,-2-2 77,0 0 0,-5 2 0,0 0 1,-2 1 21,-3 4 0,-1-4 0,-1 2 12,-1 1 0,1 2 0,-1 1 0,1 0 22,0 0 0,-1 1 0,1 2 0,1 2-18,2 2 1,-2 2 0,4 5 0,0 1-16,3 1 1,3 2 0,1-2 0,0 1-91,0 3 0,1-4 0,3 4 0,5-2-57,2-3 0,5-1 0,2-2 0,2 1 76,2-1 0,1-5 0,2-3-179,0-2 0,0-2 207,0 0 1,0-6 0,0-1 0</inkml:trace>
  <inkml:trace contextRef="#ctx0" brushRef="#br0" timeOffset="92585">19885 11304 8355,'0'-13'-150,"-4"1"1,-2-1 391,-1 1 0,4-1 0,-2 1 122,-1-1 0,5 1 1,-5 1 265,1 3 1,4 1-189,-4 3-394,4 2 1,2-3 0,2 6 5,1 3 1,10-1 0,-1 5-1,0 1-294,1-3 0,3 6 0,-1-4 0,0 2-1,-3-2 0,0 3 0,-1-3 34,1 3 0,-2 2 0,-1-2 0,-4-2 16,0 0 1,-2-5 0,-4 4 102,0 2 1,-1-3 181,-3 1 1,-3-5 0,-6 1 127,1-3 1,-1-1-155,1 0 0,5-5 1,1-2-1,2-1 1,0-1-78,1 0 0,2-2 0,2-3 0,4-3-364,3-4 1,4 2 0,4-2-1,1-1 7,3-1 0,1-1 0,2 2 0,-1 3 60,-1 1 0,-4 1 1,2 5 276,-1-1 0,-2 1 0,-3-1 1</inkml:trace>
  <inkml:trace contextRef="#ctx0" brushRef="#br0" timeOffset="94283">21055 11179 8355,'-11'-1'0,"1"-2"106,2-1 717,-1 0 1,1 0 0,1-2 1044,2-1-1568,0 4 1,7-2 0,1 3-426,1-2 0,5 3 0,0-5 0,2 2 0,1 0-321,1 1 1,-1-2-1,1-1 1,-1-1-24,0-2 1,1 2 0,1-2 120,2 0 0,-2-2 0,3-2-5,-3 1 1,-8 3 318,-1 1 1,-4 0 0,-2-3 110,-4 2 0,-1 4 4,-7 5 0,5 0-43,-1 0 1,7 1 72,-2 3 0,4-2 0,4 2-87,4-3 1,4-1-1,4 0 1,2 0-50,1 0 0,2 0 0,2 0 0,-1 0 36,-1 0 0,-6 0 0,2 0 1,-5 2-1,-3 2 0,0-1 1,-5 5-7,-1 2 0,-1-3 0,-2 1 36,0 2 1,0 1 0,0 1 0,-2 1 12,-2-1 0,1 0 1,-4 1-1,2-1 1,2 1 45,2-1 0,-3-3 0,-1-1 110,3 2 1,0 1-262,2 1 0,6-1 0,2-1-152,3-2 1,2-5-1,0 1 1,4-3-565,4-1 128,2 0 0,2 0 0,0 0 1</inkml:trace>
  <inkml:trace contextRef="#ctx0" brushRef="#br0" timeOffset="94692">21590 11142 9328,'5'-11'0,"4"2"2205,2 5-2163,7-3 1,-3 5 0,6-5-1,-1 0 1,1 1 0,-2 1-1,-1 1 29,-2-2 0,2 3 0,-2-4 1,-1 0-131,-1 0 1,-7 3-882,-3-4 0,-2 4 657,-2-4 0,-6 3 0,-2-1 161,-3 0 1,-2 2 0,1 2 0,-1 0 76,1-2 0,-5-1 1,1 5-1,-1 2 122,-1 2 1,4-1 0,-2 4 0,2 0 164,2-1 0,-1-1 0,2 3-141,3 2 0,-2 1 0,5 1 0,-1 1-85,0-1 0,2 2 0,4 1 0,2 2 0,0-2-70,3-1 0,8-2 1,1 1-1,4-1-548,4 0 0,3-3 1,4-2 7,4-2 1,3 5 0,2-3 0</inkml:trace>
  <inkml:trace contextRef="#ctx0" brushRef="#br0" timeOffset="97092">22274 11055 8355,'-12'-13'255,"-1"1"1,1 1-12,-1 2 1,1 0 330,0 5 0,-1-1 1,1 5-1,-1 0 0,1 2-503,-1 2 1,2 3 0,2 5 0,0 1-187,0-1 1,3 2 0,1 1-1,0 2-3,1-2 0,0-1 0,4-2 0,0 1-426,0-1 1,0 1 0,1-2 23,4-3 1,2 3 0,5-4 0,2 0-100,2-3 1,4 2 0,3-2 538,-2-1 1,8-8-1,-3-2 1</inkml:trace>
  <inkml:trace contextRef="#ctx0" brushRef="#br0" timeOffset="97093">22411 11104 8355,'7'-12'-28,"-1"0"441,-6-1 0,-2 1 1,-2-1 141,-4 1 1,1 5-1,-1 1-58,-2 1 0,-1 3-289,-2-2 1,5 3-1,0 2-116,-2 3 0,3-1 0,-1 5 1,0 2-76,1 1 0,1-3 0,6 1 0,0 0-736,0 3 0,1 0 0,4 0 354,3 1 0,3-5 0,1-1 0,2 0 4,3 0 1,-2-4 0,4 1 0,-1-3 6,-2-1 0,2 0 1,-2 0-1,-2-1 221,-4-3 0,-1 1 0,-4-5 1,-3-2 424,0-1 0,-2 3 1,0-1-123,0 0 1,-2-2 0,-2-2 0,-4 2 70,-3 3 1,2-3 0,1 2-1,-1-2 1,-3 0-34,0 3 0,0-3 0,-1 4 0,2-1-283,3-1 0,-3 7 0,4-4-1679,0 1 1220,1 3 1,8-3-1,2 5 391,4 0 0,9 5 0,2 2 1</inkml:trace>
  <inkml:trace contextRef="#ctx0" brushRef="#br0" timeOffset="97094">22610 10955 8355,'0'-8'2759,"0"-1"-2730,0 7 0,0-2 0,2 8 22,2 4 1,-1 3-1,3 1 1,1 2-1,-1 2 1,1 2-1,-2-1 1,2 1-516,0-2 0,-4 2 0,2-2 429,1-1 1,0-1 0,3-3 132,-1-2 1,-5-2 0,3-5 29,-1 3 1,1-3-1,4-4 1,-4-4-35,0-1 1,2-1-1,-2-5 1,-1 1-48,1-1 0,2 1 0,-2 0 0,-1-1-34,1 1 0,-1-1 0,-2-1 0,1-1-219,-1-1 0,2-2 1,0 2-1,-1 0-143,1 1 0,-3 1 0,2 1-643,-3 1 0,1 1 502,2 2 1,-3 4-1,5 5 1</inkml:trace>
  <inkml:trace contextRef="#ctx0" brushRef="#br0" timeOffset="97095">22934 10992 9031,'12'0'185,"1"-1"1,1-2-1,1-2 1,3-1-1,0-1 1,1 0-90,0-2 1,-2 2 0,2-2-1,1 1-41,-1 1 1,-4-4 0,2 3-104,-3-3 1,-7 2-1,-3 1-295,-3-1 1,-2 2 0,-3 0 229,-5 1 1,-2-2 0,-1 4 0,-1 1 67,1 2 0,-1 1 0,1 0 0,0 0 99,-1 0 1,1 1 0,-1 3 0,1 3 130,-1 0 1,1 4 0,1-3 0,1 3-111,2 2 1,5 3 0,-1 1 89,3-2 0,1-1 0,0-2 0,1 1-119,3-1 1,3 1-1,7-2 1,1-1-1,3-4-34,1 0 1,6 2 0,4-4 0,-1-1-364,-2-1 1,3-2 0,0 0 0,-1 0 107,-2 0 1,-5-5 0,-2 0-1,-1-2 245,-2-3 1,-3 1 0,-2-2 0,-1 0 178,-2-3 0,-1-2 0,2 4 1,-5-2-3,-3-2 0,3 2 0,0-4 0,-1 1 112,-1 1 1,-2-1 0,0 3-119,0-2 0,0 2 0,-2-3-57,-2 3 0,3 6 1,-5 1-1,1 0-6,-4 0 1,2 4-287,-1-1 0,1 8 0,-1 5 111,4 2 1,2-3 0,2 0 0,0 2 48,0 1 0,0-2 0,2-1 0,2 0-14,4-1 0,3 3 0,2-6 0,1 0-120,2 2 0,-1-5 0,5 3 0,-1-3-35,0-1 1,-2 0-1,2 0 1,-1-1 34,-2-3 0,-3 1 0,0-4 77,-1 2 1,-3-4-1,-3 4 1,1-2-5,0-3 1,-4 3 737,1-1 1,-2 0-32,-2-5-467,0 6 0,-2 2-142,-2 5 0,-3 1 0,-4 3-10,3 5 0,1 2 0,4 1 40,-1 1 1,0 3-27,4 1 0,1-2 1,2-5-1,2-2-48,2 2 0,2-5 0,3 1 0,2-2 0,1 0-11,2-1 1,4-2 0,-4-1 0,1 0-308,0 0 1,3 0 0,-3-1 0,0-3 138,0-5 1,-1 2 0,-5-1 0,1-1 150,-1-3 1,-1 0 0,-1 0-18,-2-1 0,-1 1 0,1-1 0,-4 1 468,-2-1 0,-2 5 0,0 0 133,0-2 1,-2 3-1,-2 0-155,-4 2 0,-3 1-149,-2 4 0,1 1 0,0 3-196,-1 4 1,6 3-134,3 2 1,3-5-1,1 0 113,0 2 1,5 0-1,4-2-99,2-4 1,5-2 0,2-2 0,2 0 0,2 0-285,1 0 1,2 0 0,0-2 208,0-2 1,-4 1-1,-1-5 1,1 0-1,0-1-557,0 1 1,-6 0 646,1-5 0,-2 1 0,-1 0 1,-1-1 82,0 1 0,0-1 0,-4 1 0,-3 1 452,1 2 0,-6 0 320,0 5 0,-1 1 0,-8 6-510,0 1 0,-3 7 0,0 0 0,1 4-171,3 0 1,-3 5 0,4 0-1,0 4-125,3 1 0,-2 4 1,2 0-1,1 0 0,2 0-98,1 0 1,0 1-1,1-2 111,3 1 1,-2 0-1,2-4 1,-3 0-207,-1 0 0,0-6 0,0-1 93,0 0 1,-1-4 0,-3 1 0,-5-4 0,-3-2 73,-5 0 1,-2-2-1,-7 0 1,-3-1 98,-4-4 1,-8 4 0,-1-2 0,-1-1 0,-2-2-279,1-1 0,0-4 0,-3 0-125,1 1 1,2-2 0,-3-1 0,1 1 0,-1-2-577,-1 0 0,-2-2 0,0-3 0</inkml:trace>
  <inkml:trace contextRef="#ctx0" brushRef="#br0" timeOffset="97637">21341 11988 8338,'7'-5'-154,"-3"-4"0,1 3 256,0-3 1,-1 1 0,-4-4-1,0-1 1,0 1 640,0-1 0,-4 5 0,-2 1 0,-1 1-634,-3 4 0,-1-4 1,-1 2-1,0 1-95,-1 2 0,-1 1 1,-1 0 14,-2 0 1,-1 5-1,2 4 1,-3 2 0,-2 1 19,0 1 1,4-1 0,-2 1 0,1 0-74,3 4 0,1-3 1,3 2-1,1-2-96,2-1 1,5-1-1,-1 1 1,4-2-62,4-3 1,3 3-1,7-4 1,3 0 64,3-3 0,4-3 0,2-1 0,2 0-252,1 0 0,1 0 0,-2-1 1,1-2-192,-1-1 1,-4-6 0,-3 2 344,-4-3 0,1-1 1,-2-2 173,0-3 0,-7 3 1,-2-2-1,-1 2 1,-4 1 8,0 1 1,-4 0 0,0-1 654,-2 1 0,-6 3 0,2 2 430,-3 2 0,2 1-757,1 4 1,4 4 0,-3 1-1,1 2-205,4 3 1,0 1 0,2 2 0,0-1 6,0 0 0,0 1 0,2-1-503,2 1 1,0 1 0,7 1 0,4 1-1,3-2-1176,4-4 0,7 1 1221,4-3 1,9-2-1,2-1 1</inkml:trace>
  <inkml:trace contextRef="#ctx0" brushRef="#br0" timeOffset="98791">22000 11864 8355,'-19'0'-123,"-3"-2"0,4 0 1,0-2-1,-1 1 17,-1 1 1,4 2 611,-5 0 0,4 0 1,-2 2-1,0 2-378,-1 4 0,4-1 0,-4 1 1,2 2-1,3 1 0,3 2 0,2-1 1,3 1-1,2-1-311,2 0 0,1 1 0,2-1 0,0 1-89,0-1 1,6 1-1,2-1 1,5 1-142,3-1 1,5-1 0,8-3-1,4-3-698,3-4 981,2-1 0,4 0 0,3 0 1</inkml:trace>
  <inkml:trace contextRef="#ctx0" brushRef="#br0" timeOffset="98792">22336 11553 8355,'-12'-13'266,"0"2"1,-2 3 70,-3 4 0,3-2 0,-2 2 0,2 1-44,1 2 1,2 2 0,2 3 0,2 5-1,0 3 1,1 3 0,1 3-88,2 2 1,2 0-1,2 5-361,3 0 0,3 0 1,6 0-1,-1 0 1,0 0 195,1 0 0,1-5 0,1 1-685,2 1 0,-1 0 1,-3 1-1,-1-4 0,0-1-270,1-3 0,-1-1 0,-1-2 772,-2 1 1,2-1-1,-4 1 1</inkml:trace>
  <inkml:trace contextRef="#ctx0" brushRef="#br0" timeOffset="98793">22200 11901 7952,'-16'-5'-337,"4"-2"1174,1 0 1,0-4 779,-2 2-1443,6-2 0,7 3 0,9 1 1,3 2-233,5 2 1,3-3 0,8 2 0,3 0 0,-1 0 0,2 0 0,-2 1-1,1 0-124,-4-1 1,0 3-1,-4-4 1,-1 3-191,-1-2 1,-6 2 0,2-2-577,-3 3 1169,-2 1 86,-5 0 0,-2 1 1,-6 3-161,-3 4 1,3-1-1,-4 2 1,4 0 111,1 2 0,0 2 0,0 1 0,0 1-175,0 2 0,0-1 1,1-3-1,2-1-242,1 1 1,9-1 0,-2 0 0,1-1-301,3-2 0,1 0 0,-4-3 0,1 0-226,-1-1 1,5-1 207,-1-4 1,1 0-1,-5 0 1</inkml:trace>
  <inkml:trace contextRef="#ctx0" brushRef="#br0" timeOffset="98794">22697 11640 8355,'-12'-11'0,"-1"1"0,1 2 695,0-1 0,-1 1 1,1 1 1022,-1 2-2055,1-5 1,5 10 85,3 0 1,5 7-1,6 8 1,7 2-1,4-2-874,4-1 0,1 4 0,2 1 1</inkml:trace>
  <inkml:trace contextRef="#ctx0" brushRef="#br0" timeOffset="99847">22934 11752 8355,'-13'0'267,"5"0"1,1 1-1,0 2 1,2 2-1,-2 1 1,1 1 0,1 0-1,1 2 1,-1 3-119,1 0 1,-1 0 0,2 2 0,-1 2 0,1 0-1,2-1 1,1-1 0,0-1 0,1-2-437,3-3 1,3 3-1,6-4 1,-1 0 104,0-3 1,6-3 0,2-1 0,1 0 8,-1 0 0,0-5 0,0-2 1,-2-1 85,0-1 0,-4 1 0,1-4 0,-4-2 221,-2-3 1,-7 3 0,3-4 1,-4 0 1,-1 5-1,0-4 1,-1 2-112,-4-2 0,-1 3 0,-7-2 0,1 2 0,-1 1-176,1 1 1,-5 0-1,-1 0 1,0 3-46,0 0 0,-7 7 1,3-2-1,0 2-274,-1 2 0,5 2 1,1 2 71,3 4 0,3 3 0,3 2 259,4-1 1,13 0-1,5 1 1</inkml:trace>
  <inkml:trace contextRef="#ctx0" brushRef="#br0" timeOffset="99848">23257 11677 8355,'0'-8'717,"0"-1"0,0 5 1224,0-4-740,0 5-1065,0-2 0,0 10 1,0 4-1,0 3 1,0 3-1,0 2 0,0-1-352,0 2 0,5-4 0,-1 4-15,-2 0 0,0-4 0,-2 3 0,0-4 11,0 0 1,0-1 0,0 1 24,0-1 1,-2-5 418,-2-3-302,3-2 0,-5-8 0,6-2 0,0-3-119,0-2 0,2 1 0,2-1 0,4 0-124,3-4 0,6 2 1,1-6-1,0 0-24,0 2 0,3-5 0,-4 4 204,3-4 0,-5 5 1,2 2-1,-4 5 1396,0 3-878,-1-2 1,-5 11-1,-3 0 1,-2 7-1,-2 4 1,0 3 423,0 3 1,0-2 0,0 4-653,0-1 1,-2 5 0,0-4 0,-2 0 0,1-1-169,1 0 0,2-4 0,0 3-290,0-4 0,5 0 0,-1-1 0,0 1-1037,1-1 0,-2-3 0,5-3 566,2 0 1,1 4-1,2-3 1</inkml:trace>
  <inkml:trace contextRef="#ctx0" brushRef="#br0" timeOffset="99849">23817 11714 8355,'-12'-5'1974,"5"2"1,1-4-535,1 2 1,2-1-480,-5 2-2650,5 3-495,-2-5 0,5 12 1095,0 2 0,-6 3 0,-1 1 1</inkml:trace>
  <inkml:trace contextRef="#ctx0" brushRef="#br0" timeOffset="122031">832 9660 7680,'-13'0'133,"1"0"1,5-1 232,3-3 1,4 2-235,4-2 1,4 3 0,7 1-138,2 0 0,1 0 0,-1 0 0,3 0 0,5 0-136,4 0 0,-2 0 0,3 0 0,-1 0 36,0 0 0,0-4 1,-4 0-1,-2 1-34,-2 1 0,-3 2 1,-5 0 61,-1 0 0,-5-1 7,-3-3 0,-4 3 1,-5-4-1,-6 4 2,-5 1 1,-6 0-1,1 0 38,-2 0 0,-2 4 0,0 0 1,0 0 60,0 2 0,5-5 1,-1 4-1,0-3 116,2 2 1,-3-2 0,5 2 0,2-3 1118,1-1-975,7 0 0,2-1 0,6-2-229,3-1 0,4-4 1,8 4-1,2-1-177,1 0 0,0 4 0,2-4 1,-3 4-1,-1 1-504,-1 0 1,2 0 0,-3 0 158,2 0 0,5 6 0,-2 0 0</inkml:trace>
  <inkml:trace contextRef="#ctx0" brushRef="#br0" timeOffset="126223">2076 9436 8355,'0'-12'-335,"0"-1"1,0 5 743,0 0 0,0 4 0,0-5 258,0 0 1,0 2-397,0-2 0,0 8 0,0 1-463,0 7 1,0 10-1,0 3 1,0 5 0,0 3-83,0 1 0,0 5 0,0 0 0,0 0 34,0-1 1,0 2 0,0-7-1,0-3-58,0-3 1,4-3 0,2 2 0,-1-5-60,1-2 1,4-3 252,-2-2 1,3 2-1,1-4 1</inkml:trace>
  <inkml:trace contextRef="#ctx0" brushRef="#br0" timeOffset="126554">2176 9474 8355,'-6'-13'-275,"5"1"1,-6-1 0,4 1 478,-1-1 1,0 1-1,4-1 106,0 1 1,0 4 0,0-1 0,1 1 0,3 0-1,5 0 1,2-1-206,1 2 1,6-4 0,3 3 0,2-2-260,2 2 0,2-2 0,0 5 0,4-2 0,-1-1-100,1 1 1,2 1-1,-3 5 1,1-2-554,-1-1 1,-1-6 0,-4 3 0</inkml:trace>
  <inkml:trace contextRef="#ctx0" brushRef="#br0" timeOffset="127939">2114 9635 8205,'12'0'82,"0"0"1,5-1-1,1-2 1,0-2-1,1-1 1,1-1-108,2 0 0,0 3 1,0-3-1,-3 2-193,-1 2 1,-1-2 0,-5 0 0,1 3-264,-1 0 1,1 1 0,-1-2 245,1-1 0,-5 0 650,0 4-287,-5 0 0,1-4 0,-8-1 0,-3 1 194,0-1 0,0 3 0,3-2 1817,-4 3-1805,2 1-375,1 0 0,5 5 1,0 4-1,0 2-1,0 1 1,4 5-1,0 1 1,0 0-46,2 0 1,-5 3-1,3-5 1,-1-1-34,1-1 0,-1 3 0,4-1-9,-2 0 1,1-7 0,-3 0 0,2-1-50,2-1 1,-3 2 0,5-4-10,0-3 0,-2 0 179,1-2 0,-3 0 1,2-2-1,-2-2 1,-1-3 45,2 0 1,-5-4-1,5 3 1,-2-3 11,0-2 1,2 1-1,-4 0 1,2-1 2,-1 1 1,-1-1 0,-1 1 128,3-1 1,-3 1 0,4-1 121,-4 1 1,3 4-161,0-1-151,0 7 1,-2-4 0,1 7 7,1 4 0,1-3 1,-2 7-1,3-1-177,0-1 1,-1 4 0,3-3 121,2 3 0,-3 2 1,-1-1-1,1 1-3,0-1 0,0 1 0,3-2-8,-2-3 1,-1 3-43,1-3 1,3-2 88,-2-2 1,-2-3 27,1-1 0,-4-1 1,3-3-1,0-3 2,0 0 0,0-4 0,2 3 0,0-2 0,-1 0-6,-1 2 1,3 0 0,-5-5 0,2 1-2,3-1 1,-3 1-1,0-1 1,-1 2-1,0 2 152,0 0-135,-2 1 0,0 0 0,1 1-135,2 1 0,-3 4 77,5 6 1,-5-1 0,3 5 25,-2 1 0,1 3 1,-3 0-111,1 0 1,5 1-1,-2-1 1,2 1-63,-1-1 0,-1-3 0,3-1 0,-2 0 0,0 0-1,-1 1 0,4-5-2,-3 4 0,3-5 0,2 2 1</inkml:trace>
  <inkml:trace contextRef="#ctx0" brushRef="#br0" timeOffset="127940">3234 9623 8355,'-6'-7'0,"1"-4"0,-5 4 109,2 0 0,-1-2 1,-5 3-1,-1 0 201,-1 1 1,-1 1 0,5 4-322,-1 0 1,1 0 0,-1 1-1,1 3 1,-1 5 0,1 2 0,1 1-1,1 1 1,3-1-17,2 0 0,-4 1 0,5-1 1,2 2-90,0 3 0,4-3 0,0 2 0,4-2-139,1-2 0,1 0 0,6-3-44,2 0 1,4-5 0,5 3 0,1-2 0,3-2 30,4-2 1,3-6-1,1-2 1</inkml:trace>
  <inkml:trace contextRef="#ctx0" brushRef="#br0" timeOffset="127941">3482 9486 8355,'-6'-18'-255,"-5"4"1,4-8 456,-6 6 0,5-1 1,0 4 424,-2 1 1,0 4-1,1 1-206,0 1-467,1 2 0,1 6 0,3 2 0,2 5 25,2 7 1,0-1 0,0 7-1,0 3 1,0 2 70,0 1 1,2 3 0,2-2-360,4-2 0,-1 0 0,0-3 0,0 1 0,0 0-265,3 0 0,-3 0 0,-1 0 0,0-2 312,-3-2 0,4-3 0,0-5 1</inkml:trace>
  <inkml:trace contextRef="#ctx0" brushRef="#br0" timeOffset="130072">3258 9673 8355,'2'-7'12,"1"1"1,2 2-1,2 0 1,4 1-1,3 2 1236,3 1-1221,5 0 0,1 0 0,6-1 0,-1-2 0,-2-1 0,-1 1 0,0 1-81,0 2 1,-6 0-1,-2 0 1,-3 0-450,-2 0 0,-4 0-469,1 0 821,-7 0 0,4-1 0,-7-2 179,-4-1 1,3 0 0,-7 4 36,0 0 0,-1-1 0,0-2 136,2-1 1,4 0 126,-4 4-277,5 0 0,-3 1 0,6 3 0,0 4 8,0 3 1,0 2-1,2 1-26,2 2 1,-1-2 0,5 3 0,0-3-110,-1-2 0,4 5 1,-3-1-1,3-2 1,1-3-69,-4-3 1,7-1-1,-2 2 1,0-5-370,1-3 0,-1-1 0,-1 0 0</inkml:trace>
  <inkml:trace contextRef="#ctx0" brushRef="#br0" timeOffset="130073">3769 9573 8355,'-6'-12'0,"-2"-1"0,1 5 762,-1 0 1,4 1-1,-3-3-67,1 2 0,1 5-1066,0-1 0,5 3 1,-1 2-1,5 3 1,3 4-1,3 3 1,1 2-1132,1-1 1,2 1 1325,3-1 1,-3 1 0,3-1 0</inkml:trace>
  <inkml:trace contextRef="#ctx0" brushRef="#br0" timeOffset="130074">3906 9623 8355,'-9'0'0,"1"0"0,0-1 0,1-4 0,-4 4 239,2-3 388,4 3 1,-6 1-1,3 0-443,-4 0 1,4 0-1,1 1 1,0 3-192,0 4 1,3-1 0,-3 2 0,2 0 72,2 2 1,2 2 0,1-1 0,0 1-308,0-1 0,0-4 0,1 1 1,2 0-193,1 2 0,6-2 1,-2-2 225,3-2 1,3 1-1,1-3 1,2 1 123,-2-2 0,-1 0 0,-2-2 0,1-2-127,-1-2 0,0-3 480,1-5 1,-6-1-1,-3 1 1,-3 0 1,-1-1 0,-5 1 1,-2-1-268,0 1 1,-4-1 0,3 1-1,-3-1 1,-2 1 2,1 0 1,-1 0-1,2 3 1,2 2-355,0 1 0,1-2-957,-5 4 582,7-6 1,1 10 618,10 0 0,1 6 0,7 6 0</inkml:trace>
  <inkml:trace contextRef="#ctx0" brushRef="#br0" timeOffset="145439">6606 8963 8355,'-4'-8'0,"0"0"0,0 3 916,4-3 1,0 7-1,1 2-717,3 10 0,-2 7 0,3 6 0,-3-11-86</inkml:trace>
  <inkml:trace contextRef="#ctx0" brushRef="#br0" timeOffset="135832">2201 10594 8355,'-7'-6'1042,"0"1"0,4-5 197,-1 2-1305,0 5 0,4-1 0,0 8 0,0 5-179,0 2 1,0 5 0,0 2-1,0 2-32,0 2 0,0 1 0,0 1 0,0-4 0,0-2 72,0 0 1,1-4 0,3 3-1,5-3 123,2-2 1,1-5-1,2-1 1,1-2 24,2 0 1,5 0 0,-1-5-1,2-2-21,2-1 1,0-5 0,0 4-1,-2-2 33,-2-3 0,-3-1 1,-6 0 210,1 3 1,-1-3 0,-1 2 21,-2-2 1,-4-1 0,-5 0 34,0-1 0,0 1 1,0-1-1,-1 2-31,-3 3 0,2 1-13,-2 3-310,3 2 1,1-2 0,0 8-98,0 5 1,0 2 0,1 1-1,3 1 184,5-1 1,2 1 0,3-1 0,1-1-55,1-3 1,6 2-1,-1-4 1,3-1-46,1 1 1,4-2 0,0-4 4,-2 0 0,-2 0 0,-3 0 0,-2 0-11,-2 0 1,-2 0 0,-3 0-1,-2-2 165,-3-2 0,-2-3 1,-8-5 233,-2-1 0,-3 2 0,-5 2 0,-1 0-116,1 0 1,-1-1 0,1 0 0,-1 2-38,1-2 1,-5-1-1,1-1 1,1-1-119,1 1 0,1-1 1,2 1-1,2 1-545,0 3 0,5 1-280,-4 3 719,5 2 1,-2-3 0,5 5 0</inkml:trace>
  <inkml:trace contextRef="#ctx0" brushRef="#br0" timeOffset="136074">3084 10569 8355,'-8'-7'665,"0"3"1116,-2 3-1955,-1 1 1,3 1-1,1 5 3,1 6 0,2 0 0,4 6 0,0-1 0,0 0-86,0-2 1,1 3-1,2 0 1,1 0-39,-1 0 0,4-2 1,0-3-1,1-1-766,1 1 954,-7-1 1,9 1 0,-4-1 0</inkml:trace>
  <inkml:trace contextRef="#ctx0" brushRef="#br0" timeOffset="136266">3171 10407 8355,'-4'-8'497,"-1"1"1,-2 2 0,-2 0-1013,3 0 140,0 9 0,6-7 0,1 12 0,4-1-150,3-1 0,8 4 0,4-4 1</inkml:trace>
  <inkml:trace contextRef="#ctx0" brushRef="#br0" timeOffset="136506">3271 10395 8355,'-13'0'118,"1"0"0,4 0 0,1 1 0,1 3 1,5 5-1,2 3-212,3 5 0,6 2 0,-2 6 0,3 0 0,1 0 0,-3 1-66,0 3 0,-1-4 0,3 1 0,-1-4 0,-4 1-214,0 0 1,-2-4-1,-2-2 1,0-3 255,2-2 0,1 1 0,-5-1 0</inkml:trace>
  <inkml:trace contextRef="#ctx0" brushRef="#br0" timeOffset="145499">3209 10544 8355,'-21'-14'0,"2"-1"-139,1-1 1,1 0 0,3 7 0,-1 2 0,-2 0 0,2 1 331,1 1 0,6 1 90,0 4-179,-1 0 0,4 4 0,5 1 1,8 1-1,6-1 0,4-2 0,3-1 1,4-2 5,2 0 1,8 0-1,-2 0-178,3 0 1,1-2 0,1-1 0,-2-2-16,-3-2 1,1-1-1,-3-3 16,1 2 0,-6-2 0,0 4 1,-5-1-1,-3 0 0,-3-2-47,-1-1 0,-7 3 72,-3-1 0,-3 5 1,-1-4-1,0-2 118,0-1 0,-5 3 0,-3 1-6,-4 1 1,0 1 0,0 2-1,-1-1 1,1 1 204,-1 2 1,1 1-233,-1 0 1,2 1-1,2 3 1,2 6-1,1 4 1,3 4-17,2 1 1,1-2-3,0 4 0,0 1 0,1 4 0,4 2 0,1-2 0,3 0-28,-1-4 0,0 2 0,3-6 0,-1 0-86,-2 0 1,-1-2 0,3-3-1,-3-1 20,-2 1 1,4-5-1,-4-1 1,1 0-65,-1 0 0,1-4 261,-2 1-87,-3-3 0,5-2 0,-6-3 0,1-5 0,2-2 1,1-1-1,0-1 70,2 1 0,-3-1 0,4 1 1,0-1-6,-1 1 0,1 0 0,3-1 1,-2 1-54,2-1 1,-3 1 0,0-1 0,0 2 0,0 2 144,2 0 0,-2 7-144,2-3 1,-5 5 0,3 5 0,0 3-1,-2 3-86,1 1 1,3 2-1,-2 1 72,0 2 0,4 4 0,-3-5 1,3 0-1,1-3-95,-4 0 1,3 2 0,-3-1-156,3-3 0,3-1 1,1 2-1,2-1 1,-1-3-178,2-3 1,-2 0-296,0-2 136</inkml:trace>
  <inkml:trace contextRef="#ctx0" brushRef="#br0" timeOffset="145440">6779 9154 6409,'7'1'-163,"12"6"-349</inkml:trace>
  <inkml:trace contextRef="#ctx0" brushRef="#br0" timeOffset="156475">3993 9673 8420,'-7'-6'1367,"1"4"-924,6-7 0,0 5-42,0-4 1,0 4 712,0-5-986,0 7-16,0-10-184,0 11 0,0 1 1,2 7-1,0 1-207,3 1 1,0-1-1,-2 4-3,1 1 0,2-1 0,-4 1 132,2-1 1,5 1 0,-5-1 0,0-1-19,2-3 0,-5 3 1,5-4-61,-1 0 1,-2-1 228,5-6 1,-5-2 0,2-2 0,0-4-1,0-3-31,2-2 0,-3 1 0,3-2 0,0-1 29,0-2 0,0-1 1,2 3-1,-2-1-31,-1 0 1,4 3-1,-3-1 167,-1-3 1,4 3-1,-6-2 501,-1 2-556,-2 7 1,1 1-109,2 6 1,-3 2-1,5 1 44,-1 1 1,-2 5 0,4 0-1,0 2-69,0 1 0,-3 1 0,3-1 0,0 1-182,0-1 0,0 0 0,2 1 0,-2-1-156,-1 1 0,3-1 1,0 1-1,2-1-754,1 1 973,6-6 0,2 4 0,5-5 0</inkml:trace>
  <inkml:trace contextRef="#ctx0" brushRef="#br0" timeOffset="157342">4652 9673 8355,'-7'-6'-159,"-4"4"41,3-7 1,-3 5 176,-1-4 0,3 5 0,1-3 0,-2 2 0,-1 0 0,-1 1 0,-1 2 0,1 1 441,-1 0 0,5 0 0,0 0 0,-2 0-493,-1 0 0,3 0 0,-1 0-38,0 0 0,2 1 0,-1 4-47,-2 3 0,3-1 1,0 1-1,2 2-29,2 1 1,1 1 0,2 1-208,0-1 1,0 1-1,0-1 227,0 0 1,2-5 0,1-1 0,2-2 47,2 0 0,1 0 0,5-4 0,-1 0 0,1-1-25,-1-3 1,-1 1 0,-1-4-1,-2 0 27,2 0 1,-3 3 124,1-4 1,-4 0 7,4-5 1,-5 1 49,1-1 0,-2 5 1,-2 0 26,0-2 0,0 3 234,0-1-185,-6 5-196,5-3 1,-6 8-1,4 2-35,-1 4 0,0 3 0,4 2 1,0-1-69,0 1 1,0-1 0,1 1 0,3-1 0,5-1 0,2-3-546,1-3 586,1-4-50,-1-1 1,1 0-1,-1 0 1,0-1 0,1-2-77,-1-1 0,-1-6 1,-1 2 134,-2-3 0,-1-2 1,2 1-1,-4-1 0,-1 1 231,0-1 1,1-3 0,-5-2-156,0-2 1,0 5 0,0-3 0,0 2 0,0-1 101,0 2 1,0-3 0,0 1 0,-2 2 124,-2 1 0,3 2 0,-5-1-95,1 1 0,2 1 163,-6 2-401,7-2 0,-4 11 1,8 2-1,2 9 53,4 8 1,-1 5 0,1 1 0,2 0-96,1-1 1,1 3-1,1 0-126,-1 2 0,-3 0 0,-1-4 0,2 0 0,-1-1-190,0-3 1,2 2-1,-3-4 1,3 1-457,1-4 703,1-2 1,5-1-1,1-1 1</inkml:trace>
  <inkml:trace contextRef="#ctx0" brushRef="#br0" timeOffset="158621">5237 9324 8355,'-11'-12'505,"1"-1"1,2 1-1,0-1 1,0 2 0,1 2 1677,1 0-2230,2 7 0,4 2 0,0 8 0,0 4 0,0 5 59,0 4 1,0 8 0,0 4 0,1 3-303,4 1 0,-3-4 0,5 1 1,-1-1-6,-4-1 0,4 2 0,0-5 1,-1-1 24,1-2 1,2-2 0,-3-2 0,2-3-35,3-1 1,-3-3 0,1-5-1,2-3 21,1-1 1,1-2 0,1-4 157,-1 0 0,1-6 0,-1-2 161,1-3 0,-2-2 0,-2 0 0,0-3 55,0 0 0,1-6 0,0 1 0,-3-3 0,0 1-2,-1 2 1,-1-2-1,2 2 1,-2-3 151,-2-1 0,-2 1 0,-1-1 0,0 0-72,0 0 0,-1 4 0,-2 2 0,-1 1 91,1 3 0,-2 1 1,-1 3 25,-1 2 1,4 2-221,-1 3 1,3 4-1,1 0-123,0 7 1,0 10-1,0 4 63,0 2 0,5 2 0,2 0 1,2 0-63,-1 0 1,-1 4 0,3 0 0,-2-2 0,0 0-2,-1-2 1,3-2-1,-5-1-203,2-1 1,-3-4 0,3 2 0,-1-1 0,-2-3-102,1-1 1,-2-2 0,4 1 0,0-2-84,0-3 25,1 3 0,5-9 0,-1 3 1</inkml:trace>
  <inkml:trace contextRef="#ctx0" brushRef="#br0" timeOffset="158622">5698 9623 8355,'-13'-6'971,"6"4"1313,3-7-980,-3 7-1207,6-4 0,-5 12 1,6 2-250,0 3 0,4 1 0,1 1 1,-3-1-91,0 1 0,2-1 0,0 1-71,-1-1 1,0-1 0,-1-1 0,3-2-177,-3 2 0,0-3 0,-1 0-516,3-2 751,-2-1 1,3-5 262,-5-3 1,4-3 0,0-6 0,1 2-80,0 3 1,-2-3 0,4 3 0,0-3 99,0-2 1,-5 1-1,4-1 178,-1 1 0,1-1 0,2 1 139,-4 0 0,2-1-61,-2 1 1,2 3-160,-2 1 0,-1 5 0,5-1 3,1 3 1,1 2 0,0 3-160,-2 5 1,-1 2 0,1 1 0,-2 1-188,-1-1 1,-3 0-1,3 1 1,-1-1-219,1 1 1,-1-1-1,-4 1 1,1-1 3,3 1 0,-2-1 0,3 0 1</inkml:trace>
  <inkml:trace contextRef="#ctx0" brushRef="#br0" timeOffset="158623">6096 9611 8355,'-8'-5'0,"-1"1"344,7-5 0,-5 7 844,2-2-298,4-3-836,-10 6 0,10 1 1,-3 8-1,2 3 0,2 2 1,0-1-265,0 0 1,0 1 0,0-1-1,0 1-255,0-1 0,0 1 1,2-1-1,2 1-353,4-1 268,3 0 1,1-5-1,1-1 1</inkml:trace>
  <inkml:trace contextRef="#ctx0" brushRef="#br0" timeOffset="158853">6432 9287 9566,'-13'-4'0,"2"-2"0,2-1 4067,0-2-4212,7 3 0,-2 1 0,6 6-432,2 3 0,6-1 0,-2 5 1,2 2-895,-2 1 1,3 0 916,-2-3 0,7 9 0,4-3 0</inkml:trace>
  <inkml:trace contextRef="#ctx0" brushRef="#br0" timeOffset="159342">6432 9125 9048,'0'-12'0,"0"-1"0,0 1 418,0-1 0,1 6 0,2 5 0,3 4-363,1 7 0,-1 7 1,4 6-1,-2 6 0,1 5 18,-2 3 1,2 3 0,-3 1-1,-1 2-382,1-2 1,-2 3 0,-3-2 0,2-2-113,1-5 0,0 1 0,-4-6 0,0-1 35,0-2 0,2-5 1,1-1-1,1 1-489,-1-1 819,-2-3 1,-7-4 0,-1-1 0</inkml:trace>
  <inkml:trace contextRef="#ctx0" brushRef="#br0" timeOffset="159343">6320 9586 8355,'0'-13'473,"-1"5"0,-2 0 0,-1-2-185,1-1 0,7 0 0,4 2 0,5 4 0,3 1 1,5-2-1,3 1 0,0-1-452,1 3 1,0 2-1,0 0-399,0-3 1,-4 2 0,0-2 0,1 3-1490,1 1 1663,2 0 1,0 5 0,0 2 0</inkml:trace>
  <inkml:trace contextRef="#ctx0" brushRef="#br0" timeOffset="160139">4727 10557 8509,'-8'-11'464,"-1"2"1,7-2 362,-3 3 1,0 1-400,1-1 0,-5 4 0,4-3-102,-2 1 0,3 2 494,-4 4-937,-1 0 1,-3 1 0,1 4-1,2 3 1,4 3-234,-1 1 0,4 2 0,-5 1 0,1 3-3,3 2 0,2-5 1,1 3-1,0-1 131,0-1 0,6 1 0,3-5 0,5-1 0,4-1-61,1-2 1,4-5-1,4 1 1,4-2 0,-1-2-1,2-2 18,0-2 1,-3 1 44,4-5 1,-5-2 226,1-6 1,-5 2 0,-3-4 0,-4 1 0,-3 1 0,-2-1-169,1-1 0,-7 4 355,-1-2 1,-4 0 0,-1 1-1,-1-1-64,-4 0 0,-1 3 1,-8 0-1,-3 1 1,-2-1-78,-1 1 1,-7 1 0,2 1 0,-1 3 0,-2 0 56,-1 0 0,3 4 0,-3-1 0,4 3 0,3 2-10,1 3 0,6-1 0,-2 6-6,3 0 0,6 2-537,0 2 1,5-1-1,-1 2 1,2 1-690,2 2 1004,11-1 1,-2 2 0,9 2 0</inkml:trace>
  <inkml:trace contextRef="#ctx0" brushRef="#br0" timeOffset="160927">5175 10544 8355,'-7'0'377,"2"2"0,5 2 0,0 4 1,0 3-1,0 2 0,0-1 1,0 0-1,0 1-503,0-1 0,0 1 1,0-1-193,0 1 0,4-1 0,0 1-168,-1-1 0,-2 1-501,-1-1 772,0-5 0,0-3 0,1-8 144,4-4 0,-3-3 0,5-2 67,-1 1 0,2-1 0,-2 1 0,-1-1 77,1 1 0,2 4 1,-3-1-1,1 0 10,0-3 1,2 0-1,-3 1 1,1 1-1,-1 2 1,0 0-1,-1-1 298,0 1 1,6 5 0,-4 1-44,1 4-416,4 0 0,-9 9 1,2-3-99,-3 3 0,3 2 0,1-1 0,-3 0-9,0 1 1,2-1 0,0 1 0,0-1-220,2 1 0,-5-1 0,5-1 166,-1-2 1,2 2 0,6-4 0</inkml:trace>
  <inkml:trace contextRef="#ctx0" brushRef="#br0" timeOffset="160928">5536 10644 8426,'-13'0'2496,"7"0"-2457,0 0 0,7-4 1,4 0-1,3 1 0,3 1-735,1 2 0,2-4 1,1 0-1,2 1 45,-2 2 1,5 1 0,-1 0 0</inkml:trace>
  <inkml:trace contextRef="#ctx0" brushRef="#br0" timeOffset="162508">5797 10308 8231,'0'-13'0,"0"1"0,0-1 831,0 1-140,0-1 1,0 5-486,0 0 1,0 6-195,0 2 1,2 7 0,0 9 0,4 2-5,1 1 1,-3 6 0,3 4 0,0-1 0,-2-1-102,1 2 1,2-2-1,-2 2 1,-1-5-123,1-3 1,-1 3-1,-2-5 1,1 2-295,-1 0 1,2-6 0,0 1 0,-3-2-872,0-1 1235,3-1 1,2 1-1,6-1 1</inkml:trace>
  <inkml:trace contextRef="#ctx0" brushRef="#br0" timeOffset="162509">6059 10557 8355,'-6'-13'328,"5"1"0,-5 1 1441,1 2-238,3 4-1436,-3 5 1,5 1 0,0 3-235,0 5 1,0 2 0,0 1 0,1 1-229,3-1 0,-2 1 0,3-1 12,1 0 1,-5 1-1,3-1 1,-1-1-699,1-2 1,-3 2 630,4-3 0,2 3 0,-1 2 1</inkml:trace>
  <inkml:trace contextRef="#ctx0" brushRef="#br0" timeOffset="162510">6096 10407 8355,'-13'-12'220,"1"-1"0,4 1 664,-1-1 0,1 1 146,-4 0-1462,5 5 0,3 7 0,6 8 0,4 3 1,1 1-1,3 1 0,1-1-277,1 1 0,6 5 0,1 1 0</inkml:trace>
  <inkml:trace contextRef="#ctx0" brushRef="#br0" timeOffset="162511">6183 10482 8306,'-7'1'604,"3"4"0,3-3 1,1 7-335,0 0 1,0 2 0,0 2 0,0-1-210,0 1 0,4-1 0,0 1-180,-1-1 1,-2 0 0,-1 1-105,0-1 0,1-1-674,4-2 691,-4 2 1,4-11-51,-5 0 1,0-2 0,0-6 143,0-2 0,2-1 0,1-1 1,2-1-1,1 1 34,-1 0 0,3-1 1,-2 1-1,0-1 159,-1 1 1,3-1 0,-3 1 523,-3-1 0,4 1-224,-2 0 1,4 3 0,-2 2-98,1 2 1,-3 1 0,4 5-150,2 3 0,-3-1 1,0 5-1,-2 2-68,-2 1 1,3 1 0,-2 1-160,-2-1 0,4 1 0,-2-1 0,-1 1-329,-2-1 1,3 1 0,1-1 0,-1 0-691,1 1 1,-2-1 651,5 1 1,1-1-1,3 1 1</inkml:trace>
  <inkml:trace contextRef="#ctx0" brushRef="#br0" timeOffset="162512">6457 10532 8355,'-6'-7'3019,"6"1"-2831,0 6 0,6 0 1,6 0-196,1 0 0,-1 0 0,1 0 0,-1 0-92,0 0 1,2 0-1,2 0 1,0 0-199,-1 0 0,-1 0 0,-1-1 130,-1-3 1,0 1 228,1-5 0,-6 4 0,-3-5 36,-3 0 0,-1 2 0,0-2 0,0 0-21,0-2 0,0 2 0,-1 1-51,-3-2 1,1 3 0,-5 1-14,-2 0 0,-1 2 0,-1 4 0,-1 0 30,1 0 1,-1 0 0,2 1 0,2 2-32,0 1 1,5 6 0,-3 0 0,2 3 52,2 4 0,1 0 1,2-4-1,0 3-87,0 0 0,2 2 0,1-3-253,1 2 0,5 0 0,0-5 0,3 0-77,5 1 1,-3-1 0,4-1-1,-2-1 1,2-3-415,2-1 0,6 3 0,6-2 0</inkml:trace>
  <inkml:trace contextRef="#ctx0" brushRef="#br0" timeOffset="163719">7278 10245 10122,'-4'-8'0,"-2"1"0,1 0 662,-1 0 1,2 6 0,4 1 0,0 7-1,0 4-521,0 1 1,0 6 0,0 3 0,0 1-216,0-1 1,4 3-1,2-4 1,-1 2-748,1-1 1,4 3 0,-3-5 0,1 2-154,0 0 1,-4-6 0,3 1 529,-1-2 1,3-1 0,-2-1 0</inkml:trace>
  <inkml:trace contextRef="#ctx0" brushRef="#br0" timeOffset="163720">7067 10357 8355,'-5'-24'0,"1"-1"-2,0 0 1,4 4-1,0 2 401,0 1 1,0 1 0,0 5-136,0-1 1,6 2 0,2 3 0,3 2 0,3 2 0,2 0-1,5 1-36,3 2 0,2 2 1,2 3-1,1 5 1,0 2-107,1 1 0,-4 2 0,2 1 1,-4 3-183,-4 2 1,-9-4 0,2 5 0,-3 1-245,-4 2 0,4-1 0,-6-1 1,-1-1 50,-2 1 1,-2 0 0,-3 0 0,-4-1 2,-3 1 0,-2-2 0,1-1 0,-1-1-82,1-3 1,-5-1 0,1-2 0,0 0 28,2-4 0,-2 2 0,-1-6-717,2-2 874,7 0 0,-3-2 0,4 0 0</inkml:trace>
  <inkml:trace contextRef="#ctx0" brushRef="#br0" timeOffset="163721">7490 10395 8355,'1'7'242,"3"-3"1,3 1 0,6 0 0,-1-3 0,1 0 0,-1-2 405,0 0 1,1 0-1,1 0 1,1-2-1,1 0-730,0-3 0,-2 1 0,-2 4 0,0 0-592,1 0 0,-1-4 76,1 0 1,-6-6 140,-3 2 1,-4 1-1,-4 0 176,-5 2 0,-2-4 1,-3 4-1,-1-1 319,-1 1 1,-2 1-1,2 4 182,0 0 0,-2 0 1,3 0-1,-2 0 57,2 0 0,1 1 1,2 2-1,1 2-172,2 2 0,0 1 0,4 5 1,3-1-1,0 1-21,2-1 1,0 2 0,2 1 0,2 2-105,4-2 0,5-1 1,2-2-1,3 1-258,1-1 1,2-1-1,4-2 1,0-4 67,0 1 1,-1-5 0,1 3 0,0-2-212,0-2 0,-4-2 0,-2-2 0,-1-4 117,-3-3 0,-5-2 0,-3-1 0,0-1 304,0-1 0,-4-2 0,1 2 37,-3 0 1,3-6-1,0 2 1,-1 0 306,-1-1 0,-2 0 1,0-2-1,0 0 1,0 3 95,0-2 1,-5 4 0,1 0 0,1 1 178,2 0 0,-3 1 0,0 3 1,0 2 600,-2 3-1146,5-3 1,-5 11-157,6 0 1,0 10-1,0 8 1,0 1-64,0 3 1,0 3-1,0 3 1,2 1-198,2-2 0,-3 4 1,3-2-38,-2-1 0,-2-1 0,1 0 0,2-1-5,1-3 1,1-2 0,0 1-1,2-2 1,1-2-603,0-3 702,0-1 1,-1-2 0,-1 0 0</inkml:trace>
  <inkml:trace contextRef="#ctx0" brushRef="#br0" timeOffset="164649">7764 10420 8355,'-6'0'59,"7"0"1,9 0 268,5 0 1,7 0-1,-1 0 1,4 0-1,3-2 1,2 0-1,1-3-284,-1 3 1,3-1-1,-4 0 1,-1-1-211,-2 1 1,-2-2 0,-2 1-1,-3-1-239,-1 0 1,-1 3-1,-5-3-37,1-1 544,-7 5 0,0-6 17,-6 3 1,-6 3 0,0-5 0,-3 2 0,1 0 196,-2 1 1,3 2-1,-1 1 1,-2 0-124,-1 0 1,-1 0 0,-1 0 0,1 0 17,0 0 0,-1 1 1,1 2-167,-1 1 0,1 6 0,1-2 1,1 2-123,2-2 1,1 7-1,-2-2 1,5 0-326,3 1 1,1 3 0,0-1-12,0 0 1,0-3-1,1 0 1,3-1 23,5 1 1,2-1 0,1 1 0,2-2-388,3-3 1,-2-1 701,6-3 1,5-3-1,6 5 1</inkml:trace>
  <inkml:trace contextRef="#ctx0" brushRef="#br0" timeOffset="164650">8398 10420 8355,'0'-13'1142,"-1"1"-556,-3-1 1,1 6 0,-5 2-32,-2-1 0,3 5 0,-1-3-244,-2 2 1,-1 2-1,-1 0-303,-1 0 0,1 5 0,-1 0 1,2 2-108,3 3 0,-3 1 0,4 1 0,-1 1-305,-1-1 1,7 5 0,-3-1 0,4 0 104,1-3 1,0 0 0,0-1 0,1-1-27,4-2 0,1 2 1,8-4-1,1 1-229,2 0 0,5-5 1,-1 1-1,2-2-885,2-2 1439,6 0 0,-5-6 0,4-1 0</inkml:trace>
  <inkml:trace contextRef="#ctx0" brushRef="#br0" timeOffset="164651">8635 10283 7798,'-4'-24'133,"-1"4"1,-3-3 0,3 5 0,-2 0 335,-3 0 1,3 2 0,-1 3 0,-2 1-150,-1 0 0,-1 0 0,-1 4 1,1 3 9,-1-1 0,1 5 1,-1-3-277,1 2 0,5 4 1,3 2-197,2 4 1,-2 4 0,0 4 0,3 2-1,4 1 0,-1 2 1,7 5-1,0 0 0,2 1-93,2-4 1,-1 3 0,1 3 0,-1-2-334,1-5 1,-1 1-1,0-2 1,-1 3-41,-2 1 0,2-1 0,-4 1 0</inkml:trace>
  <inkml:trace contextRef="#ctx0" brushRef="#br0" timeOffset="165603">8485 10357 8355,'2'-6'663,"2"1"-632,4 4 0,5 1 0,2 0 0,1 1 0,1 2 0,0 1 0,1-1-234,1-2 0,-4-1 0,2 0 53,-3 0 1,-2 0 0,0 0 13,1 0 0,-5 0 408,0 0 121,-5 0 0,3-1-131,-6-3 1,-2 3-148,-2-4 0,1 4-157,-5 1 1,5 1-1,-1 4 1,3 3-60,1 3 1,-4 1-1,0 1 1,1 1-108,1 2 1,2-1 0,2 5-23,2-2 0,-1 3 0,5-5 0,2-1-24,1-1 1,3-5 0,1-3 0,3 1 37,1 0 1,2-4-1,4 3 1</inkml:trace>
  <inkml:trace contextRef="#ctx0" brushRef="#br0" timeOffset="165604">8896 10333 8355,'-12'-20'-171,"3"1"1,2 4 740,2-2 0,-5 0 0,2 6 36,-3 3 1,2-2-707,1 6 1,0 0 0,-3 5-1,3 4 1,3 4 0,4 5-848,1 3 0,0 3 268,0-3 1,6 5 0,0-2 0</inkml:trace>
  <inkml:trace contextRef="#ctx0" brushRef="#br0" timeOffset="165605">8971 10382 8355,'-6'-7'381,"5"2"0,-9 10 0,6 4 1,1 2-1,2 3 0,1 1 0,0 1-767,0 0 1,4-2-1,1-2 1,2 0 185,3 1 1,5-5-1,2-1 1,-1 0 176,2 0 0,-4-4 0,4 1 0,-1-3 84,-1-1 1,1-1 77,-5-3 1,0 1 0,-4-5-1,-4-2 98,-3-1 1,-1-2 0,0 1 0,0 0-109,0-1 0,-5 1 0,-3-1 0,-2 1-21,2-1 1,-4 1-1,4-1-250,-3 1 1,-1-1 0,-1 1-104,1 0 1,-1 1-1,1 1 1,-1 3-128,1 1 1,0 2 0,-1 4-1,1 0-389,-1 0 0,2 6 531,3 2 0,-3 3 0,4 2 0</inkml:trace>
  <inkml:trace contextRef="#ctx0" brushRef="#br0" timeOffset="166236">9244 10407 7829,'7'2'208,"-1"2"0,-2 4 1,0 3-1,-1 2-38,-2-1 1,-1-4 0,0 1-1,2-1-8,2-1-281,-3 4-82,10-10 1,-9 3 0,2-8-79,-3-4 0,-1-3 0,0-1 200,0-1 0,2 1 0,2-1 0,3 1 28,0-1 0,4 1 0,-3-1 117,3 1 1,1-1-1,0 1 1,-3 0 19,-1-1 1,-1 1 0,3 1 0,-3 1 746,-1 2 1,-1 5-281,-1-1 1,-2 4 0,2 5-486,-3 8 0,-1-1 1,0 6-1,0-1 84,0-1 0,-1 5 1,-2-3-1,-1 0-403,1 0 1,-2 3 0,0-5-1,3 0-709,0-3 0,-2 0 48,0-1 0,-6 6 0,3 2 1</inkml:trace>
  <inkml:trace contextRef="#ctx0" brushRef="#br0" timeOffset="166237">9593 10382 12021,'0'-7'3071,"-1"2"-5312,-4 5 0,3 1 1022,-7 3 0,1 3 0,-4 6 0</inkml:trace>
  <inkml:trace contextRef="#ctx0" brushRef="#br0" timeOffset="170595">2126 11839 8201,'-12'0'151,"0"-1"0,3-2 567,1-1 1,3-1-1,-2 4-623,2-3 1,2 3-1,7-4 1,5 4 61,2 1 1,1 0-1,2 0-196,3 0 1,3 0-1,9-1 1,3-2-51,0-1 0,8-2 0,-3 2 0,3-4-45,3-3 0,-3 2 0,5 1 0,-2-2-46,-3-1 0,-3 0 1,-2 2-1,-4 0-122,0 0 1,-6 2 0,-6 0-1,0 1-1473,1 3 1517,-5-3 0,8 4 0,-3-3 0</inkml:trace>
  <inkml:trace contextRef="#ctx0" brushRef="#br0" timeOffset="171010">2537 11727 8355,'-7'-2'168,"1"0"683,1-2-599,3-1 1,-5 5 0,5 2 0,-3 3 0,3 6-287,0 5 1,2 2 0,0-2 0,0 5-1,0 2 99,0 2 0,0 0 0,0 0 1,2 0-222,2 0 0,1 0 1,5 0-1,-2 0 48,2 0 0,-3-5 0,1 0 0,2-1 0,1 0 1,-3-3 0,-1 0 0,0-2-57,0-2 1,-4-3 0,1-1 0,-3 2-149,-1 1 0,4-3 0,1 0-214,-3 2 0,0-3-106,-2 1 571,0 1 1,-6-2 0,-1-2 0</inkml:trace>
  <inkml:trace contextRef="#ctx0" brushRef="#br0" timeOffset="174776">3433 12088 8427,'0'-7'2005,"0"0"-1924,0 3 0,1 3 0,3-4 0,6 4 0,5 1 0,6 0 0,2 0 0,1-1 0,-2-2 0,0-1-477,4 1 0,-1 2 122,4 1 0,-7-2 1,-1-1-1,1-1 1,0 1-2047,-1 2 2063,-3 1 0,-5 0 0,-1 0 0</inkml:trace>
  <inkml:trace contextRef="#ctx0" brushRef="#br0" timeOffset="175296">4752 11690 8355,'7'-6'-83,"-2"3"1,-6-4-1,-2 0 1,-2 2 1488,-2-1 1,3 2-1312,-5 4 0,7 6 1,-3 3-248,4 7 1,2-1 0,2 6-1,1 2-158,-1 5 1,3-2-1,-2 4 1,-2 0-1,0 0-100,-2 2 1,-2-3-196,-2 4 1,-3-5 0,-5 2 0</inkml:trace>
  <inkml:trace contextRef="#ctx0" brushRef="#br0" timeOffset="175712">4503 11901 8355,'-12'-1'688,"-1"-3"-635,1 2 0,5-5 0,1 5 1,3-3-1,3 3 0,7 0 0,7 4 1,7 0-1,4 3 0,4-3 0,4 0 1,3-2-1,3 0 0,1 0 0,1 0 1,1 0-1,-1 0-1250,1 0 0,-5 0 861,-4 0 179,0 0 1,-1 0 0,-4 0 0,-6 0 0,-5 0-461,-4 0 604,0 0 510,-6 0 0,-7 4 0,-9 0 317,-2-1 0,3-2-591,0-1 0,4 4 1,-3 2-1,1 1 1,2 2-232,-1 3 0,2 0 1,-4 0-1,1 1 1,4 1-1,0 1 1,2 1-1,0 0-547,0-2 1,2-2 0,2 0 0,4 0 46,3-4 0,2 3 0,-1-4 1</inkml:trace>
  <inkml:trace contextRef="#ctx0" brushRef="#br0" timeOffset="177107">5150 11789 8355,'-8'0'640,"0"0"0,-1-4-244,-3 0 0,3-2 0,1 4 0,0-1 158,1 4 1,1 1-1678,6 6 0,5 0 1,1 3 315,6-3 1,3 9-1,10-3 1</inkml:trace>
  <inkml:trace contextRef="#ctx0" brushRef="#br0" timeOffset="177108">5275 11901 8355,'-6'7'1761,"-1"-1"-1674,0-6 0,2 5 1,5 3-1,0 4 1,0 0-1,1 2 1,2 1-1,2 2 0,1-2 1,-1-1-656,-2-2 402,-1 1 0,2-1 0,1 0 0,1 1-342,-1-1 85,-1-5 387,2-1-38,-5-6 0,10-6 0,-2-2-1,2-3 1,0-2 0,-1 1-1,-2 0 1,1-1 0,3 1-30,0-1 0,-4 1 28,1-1 1,-1 1 0,3-1 0,-3 1 207,-4 0 1,2-1 0,-2 1 336,-1-1-363,-2 6 0,5 3 59,2 8 0,2-1 0,-1 5-136,0 2 0,-5 1 0,3 2 0,0-1 0,-2 0 30,1 1 1,-1-2-40,-1-3 0,-1 7 0,4-2-52,-1 1 1,-2-5-1,-3-2-101,3-1 55,-2 4 0,5-9 73,-3 3 0,-3-4 0,3-4 0,-1-3 0,0-1 10,1-1 0,1 1 0,-2-4 8,1-1 0,5 5 1,-5 0-1,0-2 1,0-1 13,0-2 1,5 1-16,-5 0 0,1-1 0,-2 1 24,1-1 0,4 1 51,-3-1 1,0 6-86,-1 3 1,-1 3 6,5 1 1,-5 5 0,3 4 0,-2 2 0,1 1 0,1 1-73,-1-1 1,4 1 0,-4-1-68,2 0 0,-3 1 1,3-1-1,0 1 1,0-1-514,3 1 1,-3-2 26,1-3 1,-1 3 489,1-3 1,9-2-1,-3-1 1</inkml:trace>
  <inkml:trace contextRef="#ctx0" brushRef="#br0" timeOffset="177109">5922 11951 8355,'-9'4'30,"1"0"1606,5 0-1456,-2-4 0,10 0 0,4 0 0,2 0 0,3-1 0,2-2 0,3-2 0,2-1 257,0 1 1,-2-1-1,2 3-648,-4-1 1,-4-4 0,0 4 0,-2 0 0,-1-1-292,-2 1 0,-5-1 33,1 1 1,-3 1 233,-1-5 1,-5 3 0,-4-2 137,-2 2 1,-2 1-1,-3 4 1,0 0 126,1 0 0,-5 0 0,1 0 0,-1 0 144,4 0 1,-2 0 0,1 0-1,2 1 306,1 3 1,2-1-397,-1 5 1,2 1 0,3 3-1,4 1 1,2-1-10,2 1 0,0-1 0,0 0 1,2-1-117,2-2 1,3 2 0,7-3 0,1 2 0,3-1-559,1 0 0,1-2 0,2 2-106,-2 0 0,5-5 191,4 4 1,0-5 0,-4 2 0</inkml:trace>
  <inkml:trace contextRef="#ctx0" brushRef="#br0" timeOffset="177680">6867 11901 9929,'0'-12'419,"2"3"0,2 1 0,4-2-526,3-1 1,7-1 0,3-1-1,1 1 1,0 0 0,-1-1 0,0 1-1,0-1-153,-1 1 1,0-1 0,2 1 0,-3-1 43,-1 1 1,-1 1-1,-6 1 1,-2 2 232,0-2 0,-6-1 0,1-1 0,-3-1 0,-1 1 103,0-1 0,-1 1 0,-2-1-91,-1 1 0,-6 0 1,2-1 139,-3 1 1,-2-1-1,1 1 1,-1-1-1,1 2 25,-1 3 0,1 1-186,0 3 0,1 4 0,1 1 0,3 9-39,1 5 1,2 11 0,4 1 0,0 5 5,0 6 1,0 1-1,2 7 1,2 1 8,4 1 0,3 2 0,2 0 0,-1 0-119,0-1 1,1 0 0,-1-4 0,1-3-212,-1-3 1,1-3 0,-1-2 52,1-1 0,-5-6 0,0-1 0,0-5 0,1-2-91,-1 0 0,-5-3 280,1 0 1,-3-8 0,-1-2 0</inkml:trace>
  <inkml:trace contextRef="#ctx0" brushRef="#br0" timeOffset="178547">6979 12013 8355,'2'-8'102,"2"1"0,4 0 0,5 0 0,3-1 0,5 1 0,3 1 0,2 2 0,3 0 113,4 1 0,3-2 0,0 1-447,-3 1 0,6 2 0,-5 1 1,1 0 94,1 0 1,-6 0 0,-2-2 0,-4-1 143,-4-1 0,-4 0 0,-1 3 227,-6-3 1,0 2-129,-9-2 0,0-2 1,-11 2-1,-3 2 9,0 0 1,-1-2 0,0 0 0,-3 1-78,-2 2 0,4 1 0,-4 0 0,1 0 0,1 0 61,0 0 1,-3 0-1,5 0 1,0 0 39,3 0 1,0 4 0,1 1-1,-1 1-6,1-1 0,5 5 0,1-2-190,1 4 0,3 0 0,0 0 0,3 1-108,3-1 1,6 1 0,-2-1 0,3 1-182,2-1 0,3-1 1,2-1 183,2-2 0,-1-4 0,3 3 1,-1-1-1,0-3-65,-2-2 1,-1-1-1,-6 0 203,1 0 0,-1-4 0,-1-2 0,-1 1 0,-3-2 220,-2 0 0,0-1 0,-5-5 35,0 1 0,0 3 0,0 1 45,0-2 0,-2-1 1,-1-1-83,-1-1 1,-4 1 0,2 1 178,0 3-326,3-3-102,-3 4 17,6 0 1,0 3-1,2 8-28,2 4 1,1-1-1,5 1 1,-2 2-1,2 1-81,1 1 1,0-3 0,0-1-27,2 2 0,-2-3 0,8 0 0,-1-2 21,-3-2 1,-1-2 0,-1-1 89,-1 0 0,0 0 0,1-1 59,-1-3 0,-3 1 0,-3-5 198,0-2 0,0-1 0,-4-2-44,2 1 1,1 0-1,-5-1-43,0 1 0,0-1 67,0 1 0,0 3 0,-2 1-54,-2-2-188,3 5 1,-5-1 0,6 12 0,0 2 0,0 3 9,0 2 0,0-1 0,0 1 0,0-1-81,0 1 0,6 3 0,1 1 0,1-2-184,0-1 1,1-3 0,3-2 0,0 0-317,1 0 0,-1-3 370,1-2 1,-1 3 0,1 0 0</inkml:trace>
  <inkml:trace contextRef="#ctx0" brushRef="#br0" timeOffset="178754">7788 11690 8646,'-11'-9'0,"4"2"-238,7 2 1,6 5 0,6 5-56,1 2 0,-1-3 1,1 5-1,-1-1 35,1-1 1,5 4 0,1-4 0</inkml:trace>
  <inkml:trace contextRef="#ctx0" brushRef="#br0" timeOffset="180251">8000 11602 8355,'-12'-5'24,"3"3"1,1-2 0,0 2 543,1-3-324,-4 4 0,8-5 0,-4 8 0,1 2 0,4 4 0,0 5 1,2 2-92,0 2 0,4 5 1,2-2-1,0 4-208,-1 1 1,3 0 0,-2 0 0,-1 0-301,1-1 1,2 6-1,-4-1 1,-1-2 12,-1 0 0,-1-7 0,2 1-64,1 1 1,0-3-1,-4 1 1,0-1 79,0 1 1,0-5-1,0 3 1</inkml:trace>
  <inkml:trace contextRef="#ctx0" brushRef="#br0" timeOffset="180252">8112 11976 8355,'-1'-13'0,"-2"1"0,-1 0 273,1-1 0,-3 1 0,1-1 361,-2 1 0,4 3-60,-1 1 1,1 5-100,-1-1 1,3 4-466,-3 4 0,2 3 0,4 6 0,0-1-107,2 1 0,2-1 1,-3 1-1,2-1-75,2 0 1,-3 1 0,3-1-1,0 1-42,0-1 0,0 1 0,3-2 0,-2-2-119,2 0 0,-3-7 0,1 4 77,2 0 0,1-5 0,1 3 189,1-3 1,-5-1 0,-1-1 0,0-2-77,0-1 0,-5-6 0,2 2 292,-2-3 1,2 3 0,0-1 0,-1 0-1,-2-2 132,-1-2 1,4 1 0,1-1-190,-3 1 0,0 0 0,-2-1 0,0 1 44,0-1 0,0 5 29,0 0-159,0-1-99,0 2 1,0 7 0,0 9 76,0 2 1,1 1 0,2 1 0,2-1-69,2 1 1,-3-1 0,3 0 0,0 1 0,0-2 23,3-3 1,0 3 0,-1-4 0,0 0-99,0-3 0,2 2 0,2-2-40,-1-1 1,1-2 0,-1-1 155,1 0 1,-2-1 89,-3-3 1,-3-3 0,-5-6 0,0 1-12,0-1 1,0 1-1,0-1 8,0 1 0,0 0 0,-1-1 0,-2 1 0,-1-1 76,1 1 1,2-1-88,1 1 1,-4-1 398,0 1 0,0 4-55,4-1-377,0 7 1,5-4 0,3 6-1,3 0-33,2 0 0,-1 1 0,1 2 0,-1 1-14,1-1 1,-1 0-1,1 0-44,-1 1 1,-4 0 62,1-4 1,-1 0 297,4 0-145,-5 0-126,4 0 0,-8 0 27,5 0-168,-5 0 51,3 0 1,-6 5 0,0 4 0,-2 2 76,-2 1 0,3 1 0,-3 1 0,1 1 88,-1 1 1,2 1-1,-2-5 214,3 1 0,1-1-161,0 1 0,5-2-23,4-3 1,2-2 0,1-6 0,2 0-115,3 0 0,-4 0 0,4 0 0,-3 0 1,-2-2-82,1-2 1,-1 1-1,1-4 1,-2 1 62,-3-1 0,2-2 1,-5-2-1,2 2 1,3 0 1,-3 1 0,0-4-1,-2-2 64,-2-3 0,2 3 1,0-2-1,-1 2 49,1 1 0,-3 1 0,2-1 0,-3 1 148,-1 0 0,0-1 0,0 1 12,0-1 1,-1 6 0,-2 2 70,-1-1-422,-6 5 1,5-3-1,-5 8 1,3 4-1,1 3-70,4 2 0,-1-1 0,0 2 0,-1 1 1,1 2 0,2-1 0,1-3 0,0-1-251,0 1 0,0-1 0,1 1 0,2-1-1054,1 1 915,6-1 0,2-5 0,8-2 0</inkml:trace>
  <inkml:trace contextRef="#ctx0" brushRef="#br0" timeOffset="181311">5822 12860 8355,'-8'-6'1501,"0"-1"-1164,-2 0 0,3 2 0,0 3 1,0 0-1,0-2-8,-2 1 1,-3 3-313,0 4 0,0-1 1,0 5-1,3 3-143,1 4 0,1 0 1,-3 6-1,3 0 0,0 0-100,0-1 0,4 0 0,-1 2 1,3-3-1,2-1 0,3-1 62,5 1 0,3-4 0,3 1 0,2-5 0,-2-6 0,-1-3-73,-2-1 1,5 0 0,0 0 169,-2 0 0,-5-5 0,-2-4 0,0-2 1,-1-1-41,-3-1 0,-2 1 1,-2-1-1,0 1 45,0 0 0,-6-5 0,-2 0 0,-5 2 0,-2 1 0,-3 0 109,-1-2 0,2 2 1,-2-3-1,1 4 200,3 0 0,-3 1 1,1-1-1,2 1 150,1-1 0,6 5 0,1 0 0,1-2-198,3-1 1,2 3 0,2-1-1,5 1-472,6 1 1,2-4 0,8 3 0,3-3-178,3-2 0,9 1 0,-2-1 1,-1 1 119,2 0 1,-4 3-1,0 1 1,-3-2 73,-5-1 0,-1 3 1,-6 0 235,-2-2 0,-7-1 401,-4-2 0,-2 5 0,-2 0-74,0-2 0,-6 5 0,-2 0 0,-3 4 0,-2 1 1,1 0 77,-1 0 0,5 1 0,0 4 0,-2 4-234,-1 6 0,4 5 0,3 6-91,3 3 0,1 0 0,0 7 0,1 3 0,3 1-158,5 3 1,2-2 12,1 9 0,2-7 0,0 7 0,1-3 0,-3-1 0,1-2-109,-4-1 0,1-2 0,3-5 1,-2-3 118,-3-4 0,2-2-383,-6-2 0,1-1 0,-2 0 1,1-3-920,-1-5 1197,-2-2 1,5-1-1,1-1 1</inkml:trace>
  <inkml:trace contextRef="#ctx0" brushRef="#br0" timeOffset="181609">5996 13059 8355,'-7'-6'76,"3"-2"1,-1 1-1,2 0 1,6 0-1,8 2 1,8-1 0,5 3-1,2 2 1,3 1-905,4 0 1,3 0-1,1 0 1</inkml:trace>
  <inkml:trace contextRef="#ctx0" brushRef="#br0" timeOffset="182742">6606 12710 8355,'-12'-1'387,"-1"-2"1,2-2 1293,3-2-441,-3 4-1300,9-3 1,-3 8 0,5 3 0,0 6 40,0 5 0,4 6 1,2-1-1,1 3 1,1 4-93,-1 1 0,4 2-125,-3-2 1,2-2-1,-1 5 1,0-1-244,0-4 0,-2-1 0,2-2 0,-1-2-162,-1-1 1,-2-5 0,-5 4 393,0-2 1,6-2-1,1-3 1</inkml:trace>
  <inkml:trace contextRef="#ctx0" brushRef="#br0" timeOffset="182743">6469 12810 8355,'-19'-15'0,"2"2"0,2 5 181,-2 0 1,4 2 0,-4 6 0,2 0-15,-2 0 0,3 2 1,-2 2-1,3 4 1,5 3-1,4 1 1,3 1-1,1-1 1,1 1-143,3-1 1,4 1-1,10-1 1,6-1-149,4-2 1,10 0-1,0-5 1,2-1-1,1-1 1,2-2 0,0-2-1247,0-2 1232,-2-3 0,-3-1 0,-2-1 0,-3 0 0,-4-2-51,-3-2 1,-5-1-1,-3-1 1,-3-1-87,-4 0 0,-5-2 371,2 2 1,-5-2 0,-1 3 0,-4-2 125,-7 2 0,1 1 1,-2 2-1,-2 0 0,-1 3 1,-2 2 240,1 1 0,1 2-1,0 4 1,1 0-111,-1 0 1,2 2 0,2 2-180,0 4 1,1 3 0,-5 3-1,2 3 1,3 3-162,4 4 1,3 1-46,1 0 0,0-1 0,0 3 1,0 0-1,1 2 0,3-1 19,4-2 1,3-2 0,2-2 0,-1-3 51,1-1 1,-1 3-280,1-4 0,-1-1 0,1-5 0,-1-1-67,0-2 0,1-3 0,-1 1 264,1 0 0,-1-2 1,1-4-1,-2-1 1,-2-3-5,0-5 0,-5-2 0,4-3-7,2-2 1,0 2 0,-1-3 0,-2 4 59,-1 0 0,2-1 1,-2-1-1,-1-2 95,1 2 431,3 1 0,-7 2-226,2 0-17,-3 5 0,-1 7 0,0 8-283,0 3 1,2 1-1,0 1 1,4-1 0,1 1-1,4-1-99,4 1 1,0-5 0,5 0 0,-1 1-190,0-3 0,2 4 118,4-6 0,-2 0 1,0-4-1,-3 0 0,1 0 1,0 0-127,0 0 1,-6-1 0,1-2 0,-3-2 215,-5-2 1,2 3 0,-5-5 0,1 0 169,-1-2 0,0 2 130,-5 1 1,0 0 0,0-5 0,0 1-5,0-1 1,-2 1 0,-1 0 0,-2-1-27,-2 1 1,3 3-1,-5 2 1,0 2 109,-2 2 1,-2 2 0,1 1-171,-1 0 1,1 1-1,-1 3 1,1 5-144,0 2 0,1 1 0,2 1 0,4 0-116,-1 4 0,5-3 1,-3 2-1,4-2 34,4-1 0,3-1 1,7 1-4,2-1 1,-1-1-895,6-3 1,0 2-1,4-6 226,0-1 0,5-2 0,2-1 0</inkml:trace>
  <inkml:trace contextRef="#ctx0" brushRef="#br0" timeOffset="183356">8025 12885 8060,'0'-9'238,"0"1"0,-4 4 0,0-4 346,1-2 0,1 3 1,2-1 1311,0-2-972,0 4-894,0-5 0,2 11-71,2 0 0,-3 6 0,3 6 0,-1 1 0,0-1 63,1 1 1,4 3 0,-3 2-1,-1 2-322,1 2 0,-2-3 1,5 1-1,1-1 34,-2 0 1,2-4 0,-3 2 0,1-4-87,2-5 0,-2 2 0,2-6 0,0-2 11,2 0 1,2-2 0,-1 0 245,1 0 0,-1-6 0,1-2 0,-1-4 1,0-4 90,1 0 1,-1-1-1,-1 5 43,-2-1 1,0 1 0,-3-1 0,-1 1-1,1-1 67,-3 1 1,-1 0 0,1-1-61,1 1 1,1-1 0,-5 1 895,0-1-516,0 6-524,0 2 1,0 6 0,0 3 85,0 5 0,0 2 0,0 1 0,1 1 0,2-1-64,1 1 1,1-1 0,0 0-1,1 1-167,1-1 1,3 1 0,-4-1 0,-1 1-304,1-1 0,3-4-445,0 1 815,-4-7 0,12 10 0,-3-6 0</inkml:trace>
  <inkml:trace contextRef="#ctx0" brushRef="#br0" timeOffset="183847">8498 12810 8355,'-7'0'286,"1"1"1,6 3-1,0 5 1,2 2-1,0 1 1,4 1 0,0-1-1,-1 1-324,-2-1 1,2 1-1,0-1 1,-1 0-1,0 1 1,0-1 0,0-1-255,2-2 1,-5 2-307,3-3 1,-1 2-276,1-2 835,-3-2 0,5-8-108,-6-2 0,0-3 0,1-5 271,4-1 1,-3 1 0,5-1-1,-1-1-19,-4-2 0,5 2 0,0-3 0,2 4 0,-2 0-20,-2 1 1,3-1-1,-2 1 1,-1-1 136,1 1 1,-1-1-88,0 1 0,-3 5-121,7 3 1,-5 3 0,3 2 38,-2 3 1,5 3 0,-3 5 60,0 1 0,0-1 1,-5 1-117,3-1 1,-1 1-1,-3-1 1,2 1 0,1-1 68,-1 1 0,0-2 0,-1-2-688,3 0 1,0-1 0,-2 4-353,1 1 0,1-6 837,0-3 0,2 3 0,5 0 0</inkml:trace>
  <inkml:trace contextRef="#ctx0" brushRef="#br0" timeOffset="184201">8946 12760 7925,'-7'-1'0,"1"-2"675,1-1 941,3 0 0,-3 5-1522,5 3 0,0 3 0,0 6 0,0-1 0,0 2 0,0 1 0,0 2 0,0-2-248,0-1 0,0-2 0,1 1 0,2-1-116,1 1 1,2-2 0,-4-2 0,3 0-801,-3 0 0,1-2 13,1 1 1,-2-3 830,2 3 0,-3-5 0,-1 2 0</inkml:trace>
  <inkml:trace contextRef="#ctx0" brushRef="#br0" timeOffset="184662">8996 12611 8355,'-6'-7'-170,"-1"-4"1,-1 9 0,0-2-360,-2 3 1,10 6 0,1 2 0</inkml:trace>
  <inkml:trace contextRef="#ctx0" brushRef="#br0" timeOffset="184663">9157 12349 8232,'-5'0'733,"5"2"1,5 2 0,4 4-470,-1 3 1,0 7 0,3 3 0,-1 2 0,-3 4-1,0 0 1,0 4-186,2 1 1,-3-3 0,-1 3 0,0-1-201,-1 1 1,1-3 0,-2 3 0,1-2-269,-1-2 1,-2-2 0,-1-1-1,0 0-199,0 0 0,0-4 0,0-2 0,0-1-90,0-3 0,-1 3 396,-3-1 0,-3 5 0,-6-3 0</inkml:trace>
  <inkml:trace contextRef="#ctx0" brushRef="#br0" timeOffset="184884">9083 12723 10115,'0'-13'0,"0"1"0,2 1 0,5 3 417,6 3 0,8 3 1,-1-1-1,5-1 1,4 0-1,4-1-595,3 1 0,0-1 0,-1 2 0,-3-1-586,-2 1 1,3-3-1,-4 2 1,-1 2-834,-2 0 1216,-1 2 1,0 0-1,0 0 1</inkml:trace>
  <inkml:trace contextRef="#ctx0" brushRef="#br0" timeOffset="188561">2860 14042 8355,'0'13'-1229,"0"-1"1,0-3 1372,0-1 1,0-4 0,-1 3 407,-3-2-467,2 0 0,-2-10-159,8 1 1,-1-4-1,4 2-194,-1 0 1,3 1 164,0-3 1,0 4 0,1-3 116,-2 2 1,-4-1 223,5 2 0,-5-2 0,3-3 612,-2 0 1,-1 1-366,-4-4 0,0 3 0,0 1 0,0-2 285,0-1 1,-1 3-534,-3 0 0,-3 1 1,-4-3-578,3 2 1,-4 5 0,4-1 81,-3 2 0,-5 2 0,-1 0 1,2 0 129,1 0 1,-4 5 0,-1 0 0,-2 1 84,0-1 0,0 5 0,-4-2 0,2 3 52,2 2 1,-2 1 0,2 1 0,-1 1 99,1 0 1,-1 3-1,4 0-100,-1 1 0,3 3 1,0-1-1,2 5-42,2 2 1,3 0-1,2-3 1,2 2-1,2 1 0,2-2 0,1 4 0,1-2 0,3-2-34,4 0 1,4-2 0,0 0 0,2-1-23,2 1 1,4-5-1,6-4 1,2-2-33,1-1 1,4-1 0,-3-1 0,1-3-164,-1-3 0,3 0 0,-4-1 0,-1-1-631,-2-2 634,5-1 1,-5 0-1,4 0 1</inkml:trace>
  <inkml:trace contextRef="#ctx0" brushRef="#br0" timeOffset="191014">3731 14416 8267,'7'0'468,"0"-2"12,-3-2 0,-1 2 0,5-5-513,2 1 1,-3 2 0,1 4 0,2 0 0,1-1 0,1-2 0,2-1-288,3 1 0,-3 1 0,4 2 1,-2 0-1,2 0-83,2 0 1,-4 0-1,4 0 161,-2 0 0,4 0 10,-2 0 1,4-5 0,1-2 0</inkml:trace>
  <inkml:trace contextRef="#ctx0" brushRef="#br0" timeOffset="191870">5337 14080 7851,'0'-13'-530,"0"5"1,0 0 1420,0-2 0,0-1-174,0-2 1,0 5-797,0 0 0,0 6 0,0 4-100,0 9 0,0 6 0,0 6 0,1 1 44,3 2 0,-1 3 0,4-1 0,-1 1-93,-4-2 1,4 4 0,-2-2 0,-1-3-253,-2-4 1,-1 2 0,0-5 370,0 0 0,-5 5 0,-2-5 1</inkml:trace>
  <inkml:trace contextRef="#ctx0" brushRef="#br0" timeOffset="193669">5113 14316 8355,'0'-12'388,"1"1"0,3 2 1,5 5-1,3 3-295,5 1 0,-1 0 0,8 0 0,2 0-112,0 0 1,6 0-1,0 0 1,1 0-1,0 0-112,2 0 1,-3-4-1,-1 0 1,1-1-163,0 0 0,-4 4 0,-1-5 0,-3 2 30,-3 0 0,-6-2 1,1 3 207,-2-1 1,-3-1 93,-2 1 234,-4 2 1,-6-3-69,-3 5 1,1 0-97,-5 0 1,-1 1-52,-3 3 1,3 2 0,3 3 0,0 0 0,3 0-41,2 2 1,1 6 0,0 0 0,0-1-39,0 2 0,1-3 1,3 5-1,3-2-208,0-3 1,3-1 0,-5-2 0,2-1-384,3-2 1,1 0 300,2-5 1,-1 6-1,0-3 1</inkml:trace>
  <inkml:trace contextRef="#ctx0" brushRef="#br0" timeOffset="193670">5797 14030 8355,'-16'0'0,"-1"0"461,0-6 0,5 5-67,0-3 0,-1-2-619,1 2 0,5 6 0,3 6 1,2 3-1,4 1 0,2 2 1,5 1-466,7 2 1,3 0-1,6-5 1</inkml:trace>
  <inkml:trace contextRef="#ctx0" brushRef="#br0" timeOffset="193671">5971 14179 8355,'-13'0'0,"-4"0"376,3 0 0,-4 0 193,6 0 1,1 6-221,2 2 1,0 3 0,5 2-473,1-1 1,1 2 0,2 1 0,0 2 0,2-1 145,2 2 0,-3-4 0,4 3 0,-3-3-154,2-2 0,-2 0 0,2 1 0,-1-2 3,1-3 1,-1 2 67,5-6 1,-4 4 11,4-3 1,-3-3 2,3-6 0,-1-3 0,1-5 0,-2-1-51,-1 1 1,1-1 0,2 1 0,-3 0 13,1-1 1,-3 1 0,4-1 0,-2 1 109,-2-1 0,2 1 0,0-1 1,-3 1-1,0 0 92,-2-1 0,0 5 62,0 0 0,0-1 162,0-3-348,0 5 1,1 3-25,3 8 1,-1 3-1,4 5 1,0 1 16,0-1 1,-3 5 0,3-1 0,0 0 0,-2-3-11,1 0 1,2-1 0,-2-1 21,1-2 1,-3 2-157,4-3 0,-4 2-52,4-2 173,-5-3 1,4-5 0,-4-1 11,1-3 0,2 1 0,-4-5 0,3-2 0,-1-1 29,1-1 0,-2 1 1,4 1 5,-2 2 1,1 1 0,-3-3-1,1 2 102,-1-2 0,2-1-107,-1-1 1,0 3-1,-4 1 1,2 0 438,2 1-405,-3-4 0,6 8-103,-3-5 1,-1 6 0,4 2 84,-1 7 1,3 4-1,-2 2-169,0-1 0,3 2 1,-5 1-1,2 2-53,3-2 0,-3-1 0,1-3 1,2-1-1,1-2 0,1 2-376,1 1 0,5 1 0,1 0 0</inkml:trace>
  <inkml:trace contextRef="#ctx0" brushRef="#br0" timeOffset="193672">6482 14291 8355,'-13'0'2598,"1"0"-2432,5 0 1,7 0-1,8-1 1,5-2-1,2-1 1,3 1 0,0 1-1,1-1-247,1-1 1,-4-2-1,3 3 1,-1-1-1,-2 0-439,-3-2 1,0 5 0,-1-4 277,1-1 1,-2 3-274,-3-5 1,2 0 447,-6-5 0,0 5 0,-5 0 0,-3-1 0,-5 2 126,-2 3 0,-1-1 0,-1-1 32,1-1 0,-5 4 1,1-1-1,-1 3 159,-1 1 0,4 0 0,-2 0 0,2 0-55,1 0 0,1 4 1,1 2-1,1 1 0,3 2-63,2 2 0,1 2 0,4 1-162,0 2 1,4-2-1,1 3 1,2-2-202,3 1 0,5-2 1,3 3-19,2-3 0,0-3 0,5-2 0,0-2 1,1 0-1516,3 0 1304,3-4 0,5 2 0,1-5 1</inkml:trace>
  <inkml:trace contextRef="#ctx0" brushRef="#br0" timeOffset="194178">7826 13881 8355,'0'-9'-36,"0"1"1,-2 0-1,0-1-66,-3 1 1,1 4 0,4-4 266,0-2 0,-4-1 0,0-2 0,0 2-158,-2 3 0,4-3 1,-5 3-32,1-3 1,-4-2-1,2 1 1,-2-1-1,1 2 44,0 3 0,1-2 0,-4 5 0,-1-1 29,1 1 1,-1 0 0,0 5-1,-3 0 92,0 0 0,-1 6 1,6 2-1,1 5-40,2 3 0,1 0 1,-1 6-1,4 3-83,2 2 1,2 9 0,0 0 0,2 4 22,2 0 1,-1 1 0,5-1 0,0 1-299,-1-1 0,4 3 1,-4-1-66,0-2 1,3-6-1,-6-2 1,0-1 0,0-4-90,0-1 1,1-1 0,-5-1 0,0-3 164,0-5 246,-6-2 0,-1-1 0,-5-1 0</inkml:trace>
  <inkml:trace contextRef="#ctx0" brushRef="#br0" timeOffset="197300">7353 14254 8355,'-13'-19'67,"5"-3"0,1 5 925,2 2-630,-5 1 0,9 6 0,-2 1 0,6 1 0,6 3 0,6 2 0,6 1-42,3 0 1,8-1 0,3-2 0,6-1-358,-1 1 0,-2-3 1,0 2-1,-2 1-175,-3 2 1,6-3 0,-6 0 0,-3 0-164,-2-2 0,-3 5 0,-2-3 0,-1 1-48,-1-1 0,-10 2 1,2-2 315,-2 3 176,0-5 0,-4 3 44,-3-5 0,-4 1 0,-4-2-98,-5 0 1,-2 5 0,-1-3-44,-1 2 0,1 0 0,0 5 0,-1 0 4,1 0 0,-1 0 0,1 0 4,-1 0 1,5 0 0,0 2 44,-2 2 1,4-1-1,2 5-95,3 2 0,1 1 0,0 1 0,1-1-12,3-2 1,-1 2-1,6-4 1,0 0 5,2-3 1,3 1 0,1-1 0,2-1 2,-2-1 0,-1-2 1,0 0-93,2 0 0,-2 0 1,3 0-1,-3-2 0,-2-1-5,1-1 1,-5-1-1,0 1 225,2-5 1,-5 2-1,-1-1-41,-2-2 0,2 3 177,0-1 1,0 0 0,-5-3 179,-3 2 0,2 3 0,-3 3 83,-1-1-371,5-6 1,-6 9-118,3-4 0,2 5 0,-2 5 10,3 3 1,2 3 0,2 1-1,3-1 0,1-2 1,-3 2 0,3-3 0,0 3 3,-1 2 0,1-5 0,3-1 1,-2 0-59,2 0 0,1-5 1,2 3-1,-1-4 20,0-1 1,5 0 0,0 0 0,-2 0-140,-1 0 0,-6 0 0,0 0 1,1-1 191,-3-4 1,4 3 0,-4-7 260,1 0 0,-5-2-15,2-2 0,-2 1 0,-2-1 10,0 1 0,0 4 0,0-1-23,0 0 0,0 2-26,0-2 0,-2 2 113,-2-1-440,3 3 0,-5 6 44,6 3 0,5 3 0,0 5 0,1 1-357,-1-1 1,5 1 3,-2-1 0,-1-1 0,0-1 0,0-2-1260,0 2 1525,1 1 0,5-4 0,-1-1 0</inkml:trace>
  <inkml:trace contextRef="#ctx0" brushRef="#br0" timeOffset="197301">8311 13856 8355,'-12'-13'127,"-1"1"1,2 3-1,3 1 658,4-2-925,-3 5 0,7-1 1,0 8-1,7 2 0,4 4-2148,1 3 2087,1-4 1,5 4 0,1-4 0</inkml:trace>
  <inkml:trace contextRef="#ctx0" brushRef="#br0" timeOffset="197302">8510 13781 8355,'-11'-1'-68,"3"-4"0,-2 3 1,5-7 1481,-2 0 0,4 2 247,-1-2-1585,2 7 1,2-2-1,0 8 1,0 5-213,0 7 1,0-1-1,2 6 1,1 1-303,1 1 1,4 2 0,-2 1 0,-1 1-133,1-2 0,2 5 0,-3-8 0,2 0 89,3 2 1,-3-6 0,1 0 0,2-2-241,1 1 721,1 0 0,1-5 0,-1 0 0</inkml:trace>
  <inkml:trace contextRef="#ctx0" brushRef="#br0" timeOffset="197303">8747 14005 8355,'-7'-8'0,"1"1"375,1 1 0,2-2 1117,-5 4-1379,5 0 0,-3 5 0,5 3 1,-2 5-1,-1 2 0,1 1-97,2 0 0,1 1 1,0-1-1,0 1-248,0-1 0,1-1 0,3-1 0,3-2-121,0 2 0,4-4 0,-2-1 1,2-1 44,1 0 1,1 1 0,-1-5 0,2 0 73,2 0 0,-2 0 1,3 0-1,-3 0-73,-2 0 1,1-6 0,-1-2 334,0-3 0,-5-2 0,-1 2 0,-2 1 125,0 2 1,0 0 0,-2-3 114,2 2 1,-3-2-1,3 3 122,-2-3 0,-2-1 157,0-1 94,0 1-534,-6 5 1,5 3-1,-3 8 1,2 4-22,2 3 0,2-3 0,0 1 0,3 0 42,-3 2 0,4-2 0,-1-1-197,2 2 1,2-5-1,2 1 1,-2-2-99,0 0 0,-1 0 0,6-4 0,1 0-35,2 0 0,1 0 0,-3 0 0,1 0 1,0 0-27,-3 0 1,0-1-1,-1-2 1,1-2 170,-1-2 0,-5 3 0,-1-3 0,-2 0 343,0 0 0,0-2 63,-4-3 1,0 0-1,0-1-43,0 1 0,0 3 0,0 1-49,0-2 0,-5 3 2,-4-1 0,2 5-115,-1-1 0,4 3 1,-3 2-1,0 2 1,2 3 122,-1 0 1,1 3-409,0 3 0,4 1 0,-3-1 0,2 1 0,2-1 41,0 0 0,2 0 1,1-3-1,2-2 61,2-1 0,1 2 0,5-4 1,-1 0-31,1 2 1,0-5 0,3 3 0,2-2-69,1-2 0,-4 0 1,3-2-1,-1 0-63,-1-3 1,1 0 0,-5 1 284,1-5 1,-1 0-1,-1-1 7,-2 2 0,-2-1 0,-5-3-1,3 0 1,-1 3-1,-4 1 1,0-2-32,0-1 0,0-1 0,0-1-24,0 1 0,0 4 0,-2 1 22,-2 1-333,3 2 1,-9 5-165,6 4 1,0 1 0,5 7-522,3-1 1,3-3 656,6-1 0,5-5 0,1 2 1</inkml:trace>
  <inkml:trace contextRef="#ctx0" brushRef="#br0" timeOffset="197304">9954 13881 8425,'0'-9'0,"0"1"1955,0 0-1680,0-5 1,-4 8 0,-2 5 0,1 7 0,-2 4 0,1 1 0,1 1-325,2-1 1,1 0 0,2 1 0,0-1 0,0 1 150,0-1 0,0-3 1,2-3-1,2 1-177,4 0 0,3-4 1,2 1-1,-1-2 64,1-2 1,-1 0-1,1 0 1,-1 0 23,0 0 0,1-5 0,-2 0 1,-1-2-23,-2-3 0,-5 3 0,1-1 1,-3-2-1,-1-1 1,0-1 0,0-2 0,-1-1-161,-3-2 0,-2 1 0,-3 2 77,0-3 0,0 2 0,-7-4 0,0 1 0,1 1 45,1-1 1,1 3 0,1-6 30,-1-1 1,1 7 0,-1 0 0,1-1-1,0 4 155,-1 2 0,1-1-154,-1 3-127,6 2 0,5 1 1,8 5-1,8 0-55,4 0 1,7 0 0,4 0 0,0 0 3,2 0 1,-5 0 0,3-2 0,-3 0-18,-1-3 0,-4-3 1,-2 3-1,-1-1 188,-3 1 0,-2-5 1,-5 2 292,-4-3 0,2-2 0,-2 1 29,-1-1 0,-2 1 1,-2-1-1,-2 1 265,-1-1 1,-6 5-378,2 0 1,-3 5-1,-2-1 1,2 4-67,3 4 1,-7 7 0,2 7 0,0 3-79,-1 5 0,1 5 0,2 6 0,2 2-4,0 2 0,2-1 1,-1 6-1,4-1-78,2 0 0,2 2 0,0-6 1,0-1 6,0-1 0,2-3 0,2-3 1,3-4-152,0-2 0,4-4 0,-3-1-141,3-1 1,2-6 0,-2 2-1,-2-3 1,0-3-450,0-3 0,-3-1 0,-1-4 105,1 1 0,-6 0 0,1-5 561,-3-4 1,-14-1-1,3-7 1</inkml:trace>
  <inkml:trace contextRef="#ctx0" brushRef="#br0" timeOffset="197305">10053 14030 8355,'-7'-19'63,"2"-4"1,5 5 544,0-1 0,0 4 0,0-2-294,0 3 0,0 6 1,1 1-1,3 2 1,5 2-326,2 2 0,5-4 0,4 1 1,2 1-385,4 2 1,3 1-1,-1 0 1,1 0-1031,-1 0 650,-2 0 1,4 0-1,2 0 1</inkml:trace>
  <inkml:trace contextRef="#ctx0" brushRef="#br0" timeOffset="197679">6718 14976 8355,'-12'0'1067,"-1"0"920,1 0-1526,5 0 1,1 1-140,6 4 0,0 1 1,2 8-727,2 3 0,-3-2 0,5 6 0,-2 2 0,0 4 6,-1 2 1,2 0-1,0-4 1,-3 0-203,0-1 1,2 1 0,0-1 0,-1-2-795,-2-1 1353,-1-6 0,0 8 0,0-3 0</inkml:trace>
  <inkml:trace contextRef="#ctx0" brushRef="#br0" timeOffset="199197">6482 15150 8355,'-17'-16'-18,"1"-1"1,-1-5 143,4 1 1,2 3-1,2 0 1,2 2 218,1-1 0,2 0 0,4 5 0,2 0 0,2 1 0,4 2-100,3 5 0,6 3 0,2 1 1,3 0-391,4 0 1,3 0 0,0 1 0,5 3 22,2 5 1,1 2-1,0 1-133,1 0 1,-1 1-1,-1 1 1,-3 1-42,-4 2 1,-3 5 0,-2-2 0,-3 4-1,-6 1 140,-5 0 0,-1 0 1,-5 0-1,-2-1 170,-5 1 0,-4 0 0,-7 0 0,-2-1 47,-5-4 1,-3 3 0,-1-5-1,1 0 66,-1-1 0,-4 1 0,-2-2 0,1 0-246,-1 0 0,2-7 0,4-2 0,1 0-631,-1 0 1,5-4 519,4 1 1,2-3-1,1-1 1</inkml:trace>
  <inkml:trace contextRef="#ctx0" brushRef="#br0" timeOffset="199198">7004 15312 8355,'-7'6'-315,"1"-5"1527,1 3-734,4 3 0,1-5 1,8 2-513,3-3 1,3-1 0,1 0 0,3 0-24,2 0 1,-1-4 0,3-2-1,-2 1 1,-1-2-288,0 0 1,-3 0-1,0-3 1,-2 2-27,-2-2 1,-1-1 0,-2-1 321,-5-1 1,-3 1 0,-1 0-25,0-1 0,-5 1 0,-4 1 0,-2 1 176,-1 2 0,-1 1 0,1-2 0,0 5 216,-1 3 0,1 1 0,-1 0 1,1 0 12,-1 0 0,2 1 0,3 5-214,4 6 0,-2 2 0,2 7 0,1 1 1,2 1 41,1 2 1,4-1 0,2-2-1,1-1-105,2 1 1,2 0 0,3 0 0,1-2-219,2-3 1,5-1 0,-1-7 0,2-2-245,2-1 1,0 2-1,0-4 1,0-1-28,0-2 0,-4-6 1,-1-3-1,1-3 155,-2-2 1,-1-4 0,-5 0 0,-1-3 263,1-2 0,-2 0 0,-2 0 222,0 1 0,-6 0 0,1-5 0,-3-2 33,-1-1 0,0 0 0,0 4 1,0-1-12,0-3 0,0 3 1,0-3-1,0 2 1,0 4 120,0 2 0,-1-1 0,-2 4 121,-1-1 1,-5 3-196,5 0 0,-1 8 0,2 5-274,-1 6 0,0 3 1,4 8-1,0 1-77,0 2 0,0 5 0,0 0 1,1 5 26,3 2 1,-2 4 0,3-3-238,1 2 1,-1-3 0,5 3 0,-3-2-225,-2-2 1,5-2-1,-3-2 1,1-2-339,1-1 0,-1-6 560,4 2 0,1 2 0,-1 0 0</inkml:trace>
  <inkml:trace contextRef="#ctx0" brushRef="#br0" timeOffset="199199">7428 15275 8355,'-7'-8'77,"2"-1"1,4 5 831,1-4 1,1 5-745,4-1 0,3 2 1,8 2-1,5 0 1,4 0-1,3 0 1,4 0-1,2 0 1,3-1 66,-2-3 0,5 1 0,-5-4 0,-2 2-248,-1 2 1,0-3-1,-6 1 1,-4-1-234,-3 1 0,2 1 0,-6 2 0,-2 0-29,-4-3 0,-5 0 312,5 1-122,-6-3 0,1-4 0,-8 2 15,-5 5 1,2-1 0,-1 1 0,-2 1 65,-1 1 1,-1-2 0,-2 0 0,-1 1 0,-2 2 138,2 1 0,1 1 1,0 2-1,-1 3 128,-1 1 0,-1 1 1,5 4-179,-1 1 1,5 3-1,1 1 1,1-2-165,4-1 1,0-2 0,4 2-182,2 3 0,4-3 1,7 2-1,3-3-181,2-5 1,-4 2-1,5-6 1,1 0-195,2 2 1,0-5 0,1 3 260,0-2 0,0-2 0,0 0 1</inkml:trace>
  <inkml:trace contextRef="#ctx0" brushRef="#br0" timeOffset="199587">8311 15150 8832,'0'-12'1516,"-1"4"-1297,-3-1 0,-3 7 0,-6-3 0,1 4-173,-1 1 1,1 0 0,-1 0-1,1 0 65,0 0 1,-5 4-1,0 2 1,1-1-107,-2 1 0,3 3 0,-5 0 1,2 2-26,3 1 0,5 1 0,3-1-5,2 1 1,-1-1 0,4 0 0,-3 1-76,3-1 0,2 1 0,4-1 0,4 1-121,3-1 0,3-4 0,3-1 0,3 0 0,4-1-404,1-1 0,4 0 0,1-5-27,2 0 1,-4 0-1,2 0 1</inkml:trace>
  <inkml:trace contextRef="#ctx0" brushRef="#br0" timeOffset="201033">8535 14951 8355,'-8'-12'62,"0"-1"0,3 5 1321,-3 0-905,0-1 0,-1 2 0,1 3-311,-2 3 0,-1 6 0,0 4 0,2 3 0,2 5 0,1 4 0,2 2 0,0 2-351,0 0 0,0 0 1,4 0-1,0 0-239,0-1 0,4 0 0,1-2 1,2-1-384,3 1 0,-3-4 0,1-1 0,2-4 494,1 0 0,1-1 0,1 1 0</inkml:trace>
  <inkml:trace contextRef="#ctx0" brushRef="#br0" timeOffset="201034">8324 15175 8355,'-13'0'-267,"1"-1"0,-1-2 580,1-1 1,3 0 884,1 4-1071,5 0 0,1 0 1,9 0-1,6 0 1,5 1-1,4 2 0,3 1 1,3-1 48,1-2 0,6-1 0,-4 0 1,3-1-1,-3-2-294,0-1 0,2 0 1,-4 2-1,-3 0-136,-4-3 0,1 1 0,-7 4 0,-1 0-200,-1 0 1,-5-4 356,-1 0 0,-7 0 181,-1 4 0,-1 0 0,-7 0 87,-2 0 0,-1 0 91,-2 0 0,1 4 0,-1 0 0,2 0 32,3 2 1,-3-3 0,3 5-1,-2 2-152,2 1 1,1 1-1,4 1-291,-1-1 1,0 0 0,5 1-1,2-1 1,2-1 14,2-2 1,6 2 0,3-4-1,1 1 20,1 0 0,0-5 0,4 1 0,-1-2-34,1-2 1,-3 0-1,1 0 1,-2 0 71,-3 0 0,-1-5 0,-3 0 0,-2-2 335,0-3 0,-7-1 0,3-1 0,-4-1 230,-1 1 1,0-1-1,-1 1-166,-4 0 1,3-1-1,-7 1 1,0-1-216,-2 1 0,-2-1 0,1 1 0,-1-1 0,1 1-89,-1 0 1,0 3 0,-3 2 0,0 2-896,1 2 1,1-3-1,1 2 318,1 2 0,-1 4 0,2 4 0,3 1-192,4 2 1,-2 4 0,4 1-148,3-2 832,5 3 1,12-2-1,1 6 1</inkml:trace>
  <inkml:trace contextRef="#ctx0" brushRef="#br0" timeOffset="201035">8958 15138 8355,'7'-2'0,"-3"-2"709,3 3 1,-4-9-15,5 6 0,-4 0 0,5 4-358,0 0 1,-2 0 0,2 0 0,0 0-260,2 0 0,2 1 0,-1 2 1,1 3-1,-1 1 0,1 2 0,-1 2-123,0 2 1,-5-1 0,-1 1-124,-1-1 0,-3-4 0,2 1 1,-3 0-1,-1 2 19,0 2 1,-5-2-1,-2-1 1,-1-2-57,-1 2 1,1-5-1,-4 1 1,-1-2 109,1 0 0,-1 0 0,1-4 308,-1 0 0,2-1 0,2-3 0,2-5 166,1-2 0,2-1 0,4-1 0,0 1-308,0-1 1,6-3 0,2-1 0,3 1-579,1-2 0,5 0 1,1-4-470,1 1 0,2 1 0,4-2 0,-2 2 252,-2-3 1,1 5 438,-5 2 1,5 2-1,-3 2 1</inkml:trace>
  <inkml:trace contextRef="#ctx0" brushRef="#br0" timeOffset="201036">9481 15063 8355,'5'7'8846,"-3"-1"-9354,3-6 1,-5 1 0,0 3-1951,0 4 0,-5 4 1,-2 0-1</inkml:trace>
  <inkml:trace contextRef="#ctx0" brushRef="#br0" timeOffset="208808">2562 16159 8498,'0'-7'431,"0"1"0,0 8 0,0 2 0,0 5 0,0 5-498,0 3 1,1 5-1,2-3 1,1 2-55,-1 0 0,-2 0 0,-1 4 1,0-2-1,1-2-306,4-5 0,-4 2 1,3-1 44,-3-2 1,4 3-1,-1-1 1,0-3 70,1-5 0,2 8 0,6-3 1</inkml:trace>
  <inkml:trace contextRef="#ctx0" brushRef="#br0" timeOffset="209383">2288 16321 8355,'-13'-2'0,"1"-2"0,5-3 400,-4 0-115,10-4 0,-5 8 1,6-5 330,0-2 0,0 3 0,0-1-376,0-2 0,4-1 0,2-1 0,2 1-51,6 3 1,-2-4-1,6 4 1,0-3-52,3-1 1,2 3 0,2 1 0,2 0-179,2 1 0,-3-3 0,4 6 0,-1 1 88,0 2 1,5 1-1,-5 1-493,-2 3 1,4-1 0,-2 5 0,0 2 175,1 1 0,-2 2 0,4-1 0,-2 1 0,-1 0 116,2 4 0,-5-3 0,3 4 1,-3-2 88,-1 1 1,-1 0 0,-2-5 0,-3 1 106,-1-1 1,1 5 0,-3-1-1,-4-1-41,-1-1 1,3 3 0,-7-1 0,1 0-66,0-3 1,-5 4 0,1 0 0,-2-1-16,-2 2 0,-2-3 0,0 5 0,-5-1-52,-4 1 1,0-4 0,-10 4 110,-1-3 0,-3 4 0,-3-4 0,-2-1 128,-2 2 0,-3-4 1,-5 3-1,-3-3 0,-1-3 235,-3-3 1,-1 3 0,-2-4-248,0 0 1,4 3 0,1-5 0,-1 1-1,2-1-209,2-2 0,5-2 1,3-1-1,0 0-304,0 0 1,3 0 0,1 0 0,1 0-666,0 0 572,5-5 0,-5-2 0,3-6 0</inkml:trace>
  <inkml:trace contextRef="#ctx0" brushRef="#br0" timeOffset="213925">4316 16569 8355,'-8'0'594,"0"0"302,5 0-170,-3 0 0,8-4-527,2 0 1,1-1 0,5 2 0,-2-1 0,2 1 0,1 2 0,2 1-243,-1 0 0,1 0 0,-1-2 0,0-1 0,2-1-350,3 2 1,-2 0 0,4 2 93,-1 0 0,4 0 0,-1 0 0,3 0-26,1 0 0,0 0 0,1 0-120,3 0 1,-7 0 0,3 0 0,-3 0-910,-3 0 1287,5 0 0,-10 6 0,4 1 0</inkml:trace>
  <inkml:trace contextRef="#ctx0" brushRef="#br0" timeOffset="214559">5897 16383 8355,'-7'-6'40,"0"3"1,4-5 216,-1-2 0,0 4 1,3-1-1,-2 0 356,-1 0 0,-1 3-173,5-5-423,0 7 0,0 2 0,0 8-202,0 3 0,0 6 0,0 1 1,0 1-88,0 3 1,0 2-1,0-1 36,0-2 1,0 2-1,0-3 1,0 0 0,0 1 21,0 1 0,0-4 0,-1 0-872,-3 0 838,3-4 1,-16 4 0,3-5 0</inkml:trace>
  <inkml:trace contextRef="#ctx0" brushRef="#br0" timeOffset="214903">5822 16420 8355,'-4'-21'-71,"0"2"0,0 1 142,-2 3 1,5-3-1,-3 1 448,2 2 0,2 1 0,2 3-349,2 3 1,3-3 0,6 2 0,4-2-1,4-1 1,4-1 0,2 2 0,4 2-316,1 0 0,5 3 0,4-4 0,1 3 0,-1 0 0,1 1-592,-2 1 1,3 1 0,-2 2 30,-1-2 248,-1 3 0,-2-5 0,1 6 1</inkml:trace>
  <inkml:trace contextRef="#ctx0" brushRef="#br0" timeOffset="216337">5984 16457 7950,'0'0'0,"7"0"0,8 0 0,4 0 0,4 0 0,0-1 0,2-2 0,0-1 0,0 1 0,0 1 0,-1-1 0,1-1 0,0 1 0,-1 0 0,-2 0 0,-1-1 0,-1 1 0,1 2 0,-2 0 0,-1-2 0,-2-1 0,-3 1 260,0 2 0,-8 1 0,-3 1 0,-5 3 0,0 4 0,1 4 81,-3 0 0,4 5 0,-3 1-389,2 1 0,2 2 1,0 2-1,0-1-258,0-1 0,0-2 0,0 4 1,2-4-1,1-1-306,1-3 0,5-1 0,0-3 301,2-3 0,7 3 0,1-4 1</inkml:trace>
  <inkml:trace contextRef="#ctx0" brushRef="#br0" timeOffset="216338">6606 16296 8437,'-18'-7'0,"4"-4"0,-2 4 103,2 0 1,1-3 0,1 5 1961,0-2-2015,-1 4 0,2-1-535,3 8 0,2-1 1,8 5-1,3 2 0,6 1 1,6 1-84,2 1 0,2 5 0,4 1 1</inkml:trace>
  <inkml:trace contextRef="#ctx0" brushRef="#br0" timeOffset="216339">6768 16445 8355,'-13'-7'196,"7"-4"971,-5 10 0,5-4-1067,-2 10 0,2 3-35,6 9 1,0-4 0,0 5-1,0-1 1,0 1 0,0 0-141,0 0 1,0-2 0,0-3-175,0-1 0,2 1-43,2-1 1,-3-3 153,3-1 1,3-5 60,1 1 1,-1-7-1,0-2 1,0-2-41,0-3 1,1-1 0,3-2 74,-2 1 1,0-1-1,-3 1 1,-1 0 0,1-1-1,-2 1 58,2-1 1,-4 1-1,5-1-41,-1 1 0,-1-5 0,-2 1 0,3 0 14,1 3 1,-3 0 67,4 1 1,0 1-27,5 2 1,-1 4-19,1 5 1,-2 5 0,-2 4 0,0 2-1,-1 3-19,-1 2 0,3-2 0,-5 4-35,2 0 1,-3-4-1,3 2 1,0 0-1,-1-1-405,-1 1 1,3 1 164,-3-5 1,4 0-1,-2-3-90,0 0 1,10-7-1,-4 4 1</inkml:trace>
  <inkml:trace contextRef="#ctx0" brushRef="#br0" timeOffset="216340">7241 16420 8355,'-13'-12'359,"1"5"0,5 0 0,1 4 820,1-1-1194,4 0 1,-5 9 0,6 4 0,0 2 0,0 1 0,1 1 0,2 0-114,1 4 0,0-3 0,-4 4 0,2-2 0,1 1 34,1-2 0,4-1-572,-4-2 1,0 1-1,-2-1 177,2 1 1,3-1 0,5 1 0</inkml:trace>
  <inkml:trace contextRef="#ctx0" brushRef="#br0" timeOffset="216341">7228 16296 8355,'-19'-13'309,"0"1"-216,2-1 0,3 5 100,-2 0 0,2 5-483,1-1-599,6 2 0,3 8 530,8 2 1,9 3-1,6 2 1</inkml:trace>
  <inkml:trace contextRef="#ctx0" brushRef="#br0" timeOffset="216600">7340 16109 8752,'-7'0'1544,"2"1"-1449,5 3 1,0 7 0,1 7 0,3 2 68,5 2 0,0 7 0,1 4 0,-2 2-321,2-2 0,1 2 1,0-5-177,-2 2 1,0 0-1,-3 1 1,-1-4-133,1-3 0,-1-5 0,-2 0 0,1-1-847,-1 0 1154,4-2 1,-6-6 0,5 1 0</inkml:trace>
  <inkml:trace contextRef="#ctx0" brushRef="#br0" timeOffset="217044">7365 16395 8285,'6'7'2264,"1"3"-2033,5-6 1,6 4 0,3-2 0,4-1-92,4 1 0,1-2 0,5-4 0,-2 1-146,2 4 1,-1-4 0,1 3 0,-4-3-123,0-1 1,2-1 0,-5-2 0,-3-1-329,-3 1 1,-6 1-1,4-1 153,-2-1 0,-2-5 187,-3 5 0,-6-1 124,-3 1 0,-8-2 1,-5-2-1,-2 2 1,-1 2 50,-1 0 0,-3-2 0,-2 4 0,0-3 87,0 3 0,-4 0 1,1 2-1,-1 0 29,1 0 1,-1 0 0,4 0 0,0 0 46,0 0 1,2 6 0,3 2 0,2 3-96,3 2 1,2 0-1,6 3 1,0 0-301,0 0 1,6 2-1,2-2 1,4 1-278,5 1 1,2-4-1,6 1 1,0-4 195,0-3 0,4-1-631,0 1 1,6 3-1,-3-4 1</inkml:trace>
  <inkml:trace contextRef="#ctx0" brushRef="#br0" timeOffset="217320">8772 16084 8355,'-7'-12'463,"-4"-1"-187,9 6 0,-7-4 0,3 4 470,-1 0 1,3 2-662,-4 5 1,1 3-1,-2 3-243,5 7 1,3 3 0,1 1 0,0 4-34,0 2 0,4 6 0,2 2 0,0-1-443,4 1 1,1-2-1,2-3-879,-1 3 1299,-5-8 1,4 13-1,-4-7 1</inkml:trace>
  <inkml:trace contextRef="#ctx0" brushRef="#br0" timeOffset="218617">8448 16308 8355,'-4'-12'62,"0"-1"0,2 2 1,5 3-1,7 4 1,5 1-1,6 0 0,4-1 1,4 1 316,4 2 0,6 1 1,1 0-1,-3 0 1,0 0-1,-2-2-437,1-2 0,-6 3 0,-1-3 1,-4 2-88,-4 2 1,1 0-1,-5 0 1,-2 0-256,-1 0 1,-2 0 0,-1-1 113,-3-3 1,-1 2 265,-2-2 1,-5 3 52,0 1 0,-5-1 0,-4-2 260,0-1 0,1-1-63,-4 5 1,-1 0-1,2 2-141,3 2 1,-2 3 0,6 5-131,1 1 0,2-1 0,1 1 0,1 1 0,2 1 0,3 1-182,0 0 1,1 2 62,2-2 1,2 1-1,-3-5 1,3 1 0,2-1-960,-1 1 664,0-7 1,6 6 0,2-6 0</inkml:trace>
  <inkml:trace contextRef="#ctx0" brushRef="#br0" timeOffset="218618">9033 16146 8355,'-8'-11'113,"-1"3"1,5-2 229,-4 6 1,5-1-410,-1 0 0,3 5 1,1 0-475,0 7 1,5 4 0,3 2 109,3-1 0,2 1 0,-1-1 0</inkml:trace>
  <inkml:trace contextRef="#ctx0" brushRef="#br0" timeOffset="218619">9207 16233 8355,'-7'0'278,"-4"0"1,4-1 1212,0-3-21,2-3-1365,5 0 1,0 7-97,0 8 1,4 3 0,1 2 0,1-1-75,0 1 0,-1-1 1,-2 2-1,1 1-12,-1 2 1,-1-1-1,1-3 1,1-1-543,-1 1 0,-1-5-594,-2 0 908,5-5 378,-4 3 0,5-12 0,-6-2 1,0-3-76,0-2 0,1 1 1,2-1-1,3 1 172,1 0 1,-3-1 0,3 1-104,-2-1 1,3 1 0,-2-1 0,0 1-45,-1-1 1,3 1 0,-2-1 167,1 1 3,-4 5 1,4 2 0,-5 6-63,2 3 0,2 3 1,-3 5-38,1 1 0,1-3 1,-2 1-1,1 3 1,0-1-45,2 1 1,-5-1 0,5-1-1,-2 1 7,0-1 0,2 0 0,-4 1-423,3-1 1,4-1 83,0-2 1,2 0 139,1-4 0,-4-1 0,1-6 77,0-2 1,-2-1 0,0-5 0,0 2 77,0-2 1,-3-1 0,3-2 7,-1 1 1,2 0 0,-3-1 0,2 1 59,3-1 0,-3 1 0,0-1 0,-2 1 31,-2-1 1,3 1 0,-1 1 32,2 3 1,-4-4 90,1 4-185,-3 3 0,1-1 1,1 8-34,1 2 0,0 3 0,-4 5 0,0 0 0,0 2 27,0 3 1,4-3 0,0 4-76,-1 0 0,-2-4 1,-1 2-1,0-2 1,0-2-186,0 1 1,0-1 0,2 1-211,2-1 1,-3-3 0,5-3 0,-2 1-458,0 0 1,6 2 0,-3 3 0</inkml:trace>
  <inkml:trace contextRef="#ctx0" brushRef="#br0" timeOffset="219033">9755 16271 8355,'-7'5'235,"0"-3"101,3 2 0,4-3 0,0-1 1,7 0-1,5 0 0,5 0 0,2 0 1,2 0-1,0 0 0,1-1 1,0-2-107,-2-1 1,4-2 0,-5 4 0,2-3-1,-2 1 1,-1 0 0,-2 0 0,-3 0-317,0-2 0,-5 5 1,-1-5-1,0 2 1,-1-1-521,-1-2 1,-1 3 0,-4-5 176,0 0 1,0 2-1,0-2 209,0 0 1,-4 2 0,-1 0 0,-2 1 124,-3 4 1,-1-1-1,-2 0 1,1-1 113,0 1 0,-5 2 1,-1 1-1,0 1 288,0 3 0,-4 2 0,3 5-131,-1 1 1,2-2-1,6 7 1,-1-2-193,1 1 1,1-2-1,3 4 1,3-1-1,4 1-1,1 1 1,0-2 0,1 2-533,4-1 1,3-1 0,7-5-1,3-1 1,3-1-65,5-2 0,-1 1 0,5 3 1</inkml:trace>
  <inkml:trace contextRef="#ctx0" brushRef="#br0" timeOffset="219635">11497 15785 8355,'-7'-12'425,"2"-1"0,5 1 0,-2-1 751,-2 1 0,1 5-1239,-5 3 1,1 4 0,-3 3 0,2 4-1,-2 4 27,-1 7 1,-5 4 0,-1 3 0,2 1-22,1 3 0,3 3 1,1 5-1,3 2-65,2 2 1,-3-5-1,3 4 1,3 1-1,0-3-144,2 1 0,7-2 0,4-1 192,4-2 1,8 0-1,-1-5-628,5-1 1,5-3 0,7-5 241,2-3 1,4-3 0,4-2 0</inkml:trace>
  <inkml:trace contextRef="#ctx0" brushRef="#br0" timeOffset="219920">12020 15997 8355,'-24'-8'89,"3"1"1,6 0 0,4 1 0,3-1 0,0 3 0,1 3 0,4 8-1,4 5 1,5 6 0,1 1 0,2 4 0,2 1 0,2 4 0,-1 1-1,1-1 1,-1-2 0,-1-1 0,-1 0 0,-2-2 0,2 0 0,0-4 0,-1 0-1,-2-1-1261,-1 0 0,3-1 0,-2-5 1</inkml:trace>
  <inkml:trace contextRef="#ctx0" brushRef="#br0" timeOffset="220352">11758 15910 8355,'-7'-13'107,"-2"-3"117,5-1 0,-1 0 1,7 5-1,2 1 1,6 1 338,5 2 1,1 5 0,8-1-464,2 3 0,3 1 0,0 1-94,4 3 1,-1 3-1,0 6 1,0 0 0,-2 3 265,1 0 0,-2 6 1,-4-1-686,0 3 1,-2 2-1,-2 2 1,-5 1 255,-2-2 0,-1 1 0,-2 0 1,-3 1-1,-4-3 145,-2-4 1,-2 2 0,0-5-1,-2 2 30,-2-1 0,-3-3 1,-5 2-1,-2-1 26,-3-2 1,-1-3-1,-5-2 1,1-1-59,0-2 1,-9-5-1,6 1 1,-1-2-301,0-2 1,1 0 0,1 0 0,2 0 0,3-2-1050,1-2 993,1-3 0,-1-5 0,-1-1 1</inkml:trace>
  <inkml:trace contextRef="#ctx0" brushRef="#br0" timeOffset="221396">12405 16258 8355,'-6'-1'-247,"1"-3"804,4-3 1,1-1 0,1-1-154,4 0 0,-3 3 0,7 2-155,0 2 0,2 1 0,2-2-54,-1-1 0,1 0 1,-1 4-1,2-1 0,1-2 115,2-1 0,5-2 0,-1 3-630,2-1 1,-1-1 0,2 2 0,1-3-6,-3 0 1,3 1 0,-6-3 0,2 0 0,-2-1-62,-1 1 0,-1 0 0,-6-5 244,-3 1 1,-2 4-1,-6-1 1,-2 1 119,-2 1 0,-3-3 0,-5 5 0,-2-1 112,-3 1 1,-2 1 0,-6 2 0,2 0-92,2-3 1,-3 1 0,4 6 163,-4 2 0,3-1 0,2 4 1,0-1-1,1 1 0,0 3 101,2 1 1,7 2-139,0-1 1,7 0 0,-3 2 0,4 1-186,1 2 0,0 4 0,1-5 0,4 1 0,3 0-152,3-1 1,7 1 0,3-5 0,2-1-160,2-2 0,6 0 1,0-5-1,4-1-877,2-1 817,-2-2 1,8 0 0,-6 0 0</inkml:trace>
  <inkml:trace contextRef="#ctx0" brushRef="#br0" timeOffset="224075">13040 15835 8355,'-12'-12'1120,"-1"-1"-447,1 1 0,3 1-55,1 2 1,5 5-672,-1 8 1,4 3-1,3 7 1,3 3-1,0 5 1,3 5-1,-1 5 1,0 1-1,2-1 1,1 0-492,2 0 1,-1-3 0,0 3 363,1-2 0,-1 3 0,1-4-939,-1-1 1,-1-2 770,-2-1 0,2 0 0,-4 0 0</inkml:trace>
  <inkml:trace contextRef="#ctx0" brushRef="#br0" timeOffset="224076">13003 16171 8355,'-20'-12'-256,"4"-1"0,3 1 802,5-1 0,-2 1 1,6-1-1,2 1 865,0 0-1261,2 5 1,2 1 0,3 6 0,6 0 0,4 0 0,2 1-204,1 4 0,1-3 0,6 7 0,1-1 0,2-1 0,1-2 0,0 0 0,2 0-415,2 2 0,-1-4 1,-1 1 307,0-3 0,2-1 1,-4 0-1,-1 0 0,-3 0-125,-5 0 0,2 0 0,-5 0 340,-2 0 1,-5-1-1,-3-3 148,-2-4 1,-1-4-191,-4 0 1,-5 1-1,-3 1 38,-3 2 1,-2 5-1,-1-2 1,-1 0-1,-3 1-44,-1 2 0,-2 0 1,-2 2-1,0 0 0,3 0 107,-2 0 1,4 0-1,1 0-77,3 0 1,2 4 0,-1 2 0,2 1 0,3 2-181,4 3 0,-2 0 1,2 0 57,1 1 0,3 3 0,4 1 0,6 0 0,4-1-718,3 1 0,6-1-380,2-3 951,0-1 1,16 1 0,-2-1 0</inkml:trace>
  <inkml:trace contextRef="#ctx0" brushRef="#br0" timeOffset="224077">13849 16096 8355,'-12'-5'0,"-1"2"325,1-5 1,-1 1 0,1-3 5,-1 2 0,1 5 1,-2-2-1,-1 0-188,-2 1 0,-3 0 1,2 4-1,0 0 1,-2 2-1,1 0 1,-2 4-1,2 1 1,2 1-240,3-1 1,2 4 0,1-3 0,3 3-230,3 2 0,4 1 0,1 1 1,1 2 64,4-2 0,3-1 0,8-2 0,5-1-79,3-3 1,1 2 0,1-6 0,2 0-513,1 2 0,4-5 741,-4 3 0,5-8 0,-2-3 1</inkml:trace>
  <inkml:trace contextRef="#ctx0" brushRef="#br0" timeOffset="224078">13998 15885 8355,'-12'-25'0,"-1"6"0,1 1 0,0 1 0,-1 0 430,1 1 1,-1 5 0,2 1 245,3 2 1,-3 6-672,3 2 1,2 7 0,2 10 0,2 4-1,2 2 1,2 3 0,1 3-286,1 5 0,5-3 0,0 1 1,2 0-1,1-1 70,1-1 0,-1-1 1,-1-4-1633,-2 0 1483,2-6 0,-5 5 0,7-5 0</inkml:trace>
  <inkml:trace contextRef="#ctx0" brushRef="#br0" timeOffset="224079">13874 16072 8355,'-13'-20'0,"1"-3"0,1 3 139,3 1 1,-2 0 0,6 3-1,1 0 806,2 1-735,1 1 0,5 7 0,4 4 0,3 6-196,5 5 0,2-1 0,6 1 0,0 2 0,1 1 1,2 0-1,1-1 0,-2-3-298,0-2 0,-7 4 0,1-5 1,0-2 62,-2 0 0,3 2 1,-5 0-403,-2-1 710,-1-2 0,-7-2 20,-3-3 0,-3 1 0,-1-5-40,0-2 0,-4 3 1,-1 0 153,-2 2 1,3-1 0,-3 2 0,0-3-85,0 0 1,3 0-350,-5 3 109,7 3 1,-4 1-1,6 8 1,0 4 4,0 5 1,0-2 0,0 5 0,2-1-23,2 0 0,3 1 0,5 2-173,1-1 0,-5-6 0,0 1 0,3-2-101,4-1 1,-1-5-1,3-1 196,-3-2 0,-2 5 0,1-3 0</inkml:trace>
  <inkml:trace contextRef="#ctx0" brushRef="#br0" timeOffset="224080">14397 15885 8355,'-9'-13'-440,"1"1"846,-2-1 0,-1 5 0,-1 1 29,-1 2 0,1 1 1,1 5-736,3 3 0,-2 7 1,6 7-1,1 0 29,2 0 1,5 3-1,3-3 1,1 0-1,4 0-268,2-3 1,-3 4 0,7 1 0</inkml:trace>
  <inkml:trace contextRef="#ctx0" brushRef="#br0" timeOffset="224081">14496 16022 8402,'0'-13'630,"0"5"0,-1 0-272,-3-2 0,1 4 0,-4 1 0,0 1-174,0 0 1,3-1-1,-4 5-149,-2 0 1,-1 6 0,-1 2-152,-1 3 1,5 2-1,1-1 1,1 1 79,4-1 1,0 1 0,2-1 0,0 1-109,0-1 1,10-1-1,2-1 1,2-2-232,0 2 0,4-3 0,1 0 0,2-2-120,0-2 1,-2 2-1,3 0 163,-1-3 1,-6 0-1,2-4 391,-3-2 1,-3-3-1,-3-5 1,-2-1 198,-1 1 1,-4-1 0,4 1 55,-4 0 1,-7-1-1,0 1 1,-3-1-123,1 1 0,1-1 1,-3 2-1,1 2-176,-5 0 1,1 1-1,-3-5 1,1 2 19,-2 3 1,3-2-1,-2 6 1,2 2-166,1 0 1,1-2-58,-1 0 1,6 1-122,3 7 0,3 3 0,4 6 1,4-1-1045,5 0 1123,9 1 0,-2-1 0,6 1 1</inkml:trace>
  <inkml:trace contextRef="#ctx0" brushRef="#br0" timeOffset="224082">14720 15972 8355,'-12'-4'0,"1"-2"84,2-1 1,0 3 0,3-3 1026,-1 2 1,4-1 364,-1 2-1469,3 3 0,1 1 1,0 8-1,0 3 1,0 1-171,0 1 1,0 1 0,0 1 0,0 2-44,0-2 0,0-1 0,0-2-27,0 1 0,0-1 1,1 0-191,3 1 0,-1-6-29,6-3 0,-5-3 222,4-1 1,-5-1 0,2-3 24,1-4 0,1-4 0,4 0 257,-3 0 0,3-1 1,-3 1-1,2-1 125,-2 1 0,3-1 0,-4 1 0,2-1 0,-1 1 125,2-1 0,-3 1 0,0 0 0,-1-1 40,1 1 0,-4-1 0,1 1 742,-2-1-983,3 6 0,-3 3 0,2 8 1,-3 5-20,-1 2 0,1 5 0,2 2 1,1 0-130,-1 0 0,-1 3 1,-2-3-1,0 0-358,0 0 1,4-1-1,0-5 46,-1 1 1,2-1 0,1-1 0,1-1-1447,2-2 1280,-3-5 0,10 8 0,-2-4 0</inkml:trace>
  <inkml:trace contextRef="#ctx0" brushRef="#br0" timeOffset="224847">15342 15623 9259,'0'-9'0,"2"3"0,1 9 663,1 7 0,0 1 1,-4 9-1,0 3 1,0 0-746,0 2 0,-4 4 0,0 0 0,1-1 100,1-2 1,-2 2 0,0-2 0,1-3-115,2 1 1,2-6 0,2-1-1,3-4-184,1 0 0,1-1 1,4 1-1,2-2-3,3-3 0,-2 2 0,6-6-350,1-1 0,-1 2 1,2-1 46,3-1 1,2-1 0,-3-2 0</inkml:trace>
  <inkml:trace contextRef="#ctx0" brushRef="#br0" timeOffset="224848">15927 15897 8355,'-11'-12'0,"3"-1"327,-3 6 1,5-4 0,-3 4 506,0 1 0,5 0 1,-4 5-566,-2-4 0,3 4 1,-1-3-1,-2 3 0,1 2 1,-1 3-1,2 4 1,-2 3-166,-1 2 1,-1-1 0,-1 2 0,2 1-341,3 2 1,-3 1 0,2-3 0,0 2-175,0-2 1,4-1 0,5-2 0,0 1 146,0-1 1,0 1-1,1-2 1,3-2 45,5 0 0,3-7 1,3 4-1,2-2 10,-2 0 1,3 0 0,-1-4 2,-2 0 1,-1-1 0,-2-2 0,1-2 191,-1-2 1,-4-1 0,1-4-1,-1 3 190,-1 0 0,0 1 0,-4-4 1,1-1-1,-1 1 171,-2-1 0,-1 5 1,0 0-1,0-2 91,0-1 1,0-1-299,0-1 0,-1 2 0,-2 1-140,-1 2 0,-2 5-29,2-1 0,3 4 1,-4 4-1,4 5 51,1 2 0,0 1 0,0 1 1,0-1 26,0 0 0,1 5 0,2 0-73,1-2 1,5-1 0,-4-2 0,2 1-243,3-1 1,1-1-1,1-1 1,1-2-1,0 0-748,4-1 0,2 3 256,6-6 0,0 0 0,0-4 1</inkml:trace>
  <inkml:trace contextRef="#ctx0" brushRef="#br0" timeOffset="226932">16313 15499 9082,'-8'-21'0,"1"2"0,1 1 0,4 3 2525,0 1-2085,2 7 1,0 19-1,0 12-115,0 3 1,4 0 0,1 6 0,-1 2-241,1 0 0,-3 3 0,3-1 0,-1 1-158,0-1 0,1 0 0,-5-1-207,0-3 0,4-1 0,0-4 1,-1 1-125,-2-1 1,-1-6-1,0-3 1,0 0-1,0-1-1109,0 0 1,-1-1 898,-4-5 0,4 1 0,-4-1 0</inkml:trace>
  <inkml:trace contextRef="#ctx0" brushRef="#br0" timeOffset="226933">16151 15897 8355,'-12'-7'411,"4"-2"0,1 3 138,1-1 1,3 4-1,8-1 1,4 3-1,5 1 1,5 1-94,5 3 0,-2-2 0,8 3 1,-1 0-449,1-1 1,4 4 0,-2-4 0,1-1-115,0-2 1,-5 3 0,1 1 0,-4-3-3,-4 0 0,1-2 0,-4 0 0,0 0-658,0 0 1,-2 0 0,-3 0 315,-1 0 0,-4-6 482,1-2 1,-7-3 0,3-2 105,-4 1 1,-1-1-1,0 1 1,-1 0-39,-4-1 1,0 1 0,-6 1-1,1 1 58,1 2 0,-9 5 0,5-1 1,-1 2-170,0 2 0,2 0 0,-2 0 0,-1 2-5,-2 2 0,1 3 0,3 7 0,2 1-10,3 1 0,-2 5 1,6-3-1,1 2 10,2 2 0,1 0 0,1 0 0,4-3-76,3-1 0,4 3 0,4-4-77,0-2 1,6-1 0,-1-3 0,1-2-224,-1 0 0,2-5 0,-2 3 1,3-2-1,-1-2-372,-2-2 0,2-1 0,-3 0 1</inkml:trace>
  <inkml:trace contextRef="#ctx0" brushRef="#br0" timeOffset="226934">16861 15835 8355,'-7'-12'2730,"1"3"-2422,6 1 1,0 7 0,0 1 0,0 6-1,2 6 1,0 0 0,4 0 0,-1 1 0,1 1-222,-3 2 1,-2 0 0,-1 3 0,0-1-236,0-3 0,0 0 0,0 1 0,0 0-559,0-1 1,0-5 0,0-2-350,0 2 0,0-3 803,0 1 1,0-6 109,0-2 0,2-2 0,0-6 0,4-2 107,1-1 0,1-1 0,3-1 0,-1 1 0,-2-1 170,2 1 0,-1-5 1,1 1-1,-2 1 74,2 1 0,0-3 1,-1 1-1,0 0 20,0 2 1,-2-2 0,0-1-1,0 2 297,0 1 0,1 2-24,5-1 1,-5 6-488,0 3 0,-1 4 0,2 4 0,-5 5-79,-3 2 1,3 1 0,0 2-139,-1 3 1,-1-2 0,-2 4 0,0 1-33,0-1 1,0-4 0,0 3 0,0-1 0,0-1-617,0 0 0,0-3 0,0 0 334,0-1 0,0 1 0,0-1 0</inkml:trace>
  <inkml:trace contextRef="#ctx0" brushRef="#br0" timeOffset="226935">17396 15885 8355,'7'-20'-12,"0"-2"0,-5 6 132,3 0 0,3-1 1,-4 0-1,-1 2 1,-2 1 845,-1 1 1,0 5-601,0 0 1,-5 5 0,-4-1-1,-2 3-248,-1 1 1,-2 5-1,-1 3 1,-2 3-135,2 2 1,1-1 0,2 1 0,1 1 79,2 2 1,4-2-1,5 4 1,0-1-247,0-1 1,0 1 0,0-5 0,1 1-72,3-1 0,3 1 1,6-1-96,-1 0 1,2-3 0,1-2 0,2 0-400,-2 0 1,3-5 0,0 2 206,1-2 1,2 3-1,4 2 1</inkml:trace>
  <inkml:trace contextRef="#ctx0" brushRef="#br0" timeOffset="226936">17732 15810 8355,'0'-12'-1819,"0"-1"1444,0 1 1,0-1 4461,0 1-3294,-6-1 1,1 8-1,-5 5-636,2 7 1,5 4 0,-2 1 0,0 2 0,1 1-114,1 2 0,2 1 0,1-3 0,0 2-66,0-2 1,1 3 0,4-1-1,3-2-77,3-1 1,1-6 0,1-1 0,-2 0-158,-3 0 0,3-5 0,-2 3 0,2-4-67,1-1 0,1 0 1,-1-1-1,-1-4 230,-3-3 0,3-3 0,-4-1 1,2-1 10,-1 1 1,0-2 0,5-1 170,-1-2 1,-4-4 0,1 5-1,-1-1 162,-1-1 0,3 4 1,-6-4-1,-2 2 1,0-1 530,-2 2 1,0 5-600,0 2 0,-2 1 0,-2-1 0,-3 5-164,0 6 1,-4 4 0,3 6 0,-2 4 4,2 4 0,-3-2 0,4 2 0,-1 2-18,0 5 0,5-2 0,-3 5 0,2-2-32,0 0 0,0 5 0,4-2 0,0 1-86,0 1 1,0-1-1,-2 3-12,-2-3 1,3 2 0,-3-5-1,2 0-72,2 1 1,0-3 0,0-6 0,0-2 0,0 1-25,0-1 0,0-2 0,0-6-146,0 0 207,0 1 1,-1-6 169,-3-3 1,-3-4-1,-5-3 1,-2-2-84,-3-2 0,2-3 1,-4-5-1,-1-2-176,1 2 0,-2 1 0,-4 2 0,0-1-54,0 1 1,-4-1 0,0 1 24,2 0 0,-4-1 1,2 2-1,0 1-99,-1 2 1,5 1 0,-1-3 233,3 2 1,8 0 0,-3-5 0</inkml:trace>
  <inkml:trace contextRef="#ctx0" brushRef="#br0" timeOffset="227335">18230 15412 8355,'12'-2'125,"2"0"0,1-4 676,2-1 1,5 4-412,-1-1 0,2 3 1,1 1-1,-2 1-22,-2 3 0,0 5 0,2 7 0,-3 4-184,-1-1 0,4 9 1,-1-2-169,3 4 0,-1 5 0,-1 5 0,-2 3 0,-2 1 157,-3 3 1,-3-2-1,-2 0-358,-2 2 0,-5-3 0,0 1 1,-6-2-1,-7-3-106,-5-2 1,-4-2-1,-6-1 1,-1-3 124,-3-2 0,2-1 0,-3-4 0,1 0-44,0 0 1,-4-4 0,2-2 0,1-1-32,-1-3 0,-6-1 0,2-1 1,1-2-128,-2-3 1,4 2 0,0-6 0,2-1-42,2-2 0,2-1 0,1 0 55,0 0 1,0 0-1,0 0 1</inkml:trace>
  <inkml:trace contextRef="#ctx0" brushRef="#br0" timeOffset="231763">19337 15910 8738,'-12'0'1202,"5"-2"-645,3-2 1,5 3 0,6-3-554,5 2 0,5-2 0,0 0 1,3 1-1,4 2 0,1 1 1,0 0-1,1 0 0,2 0-154,1 0 0,4 0 1,-3 0-1,2 0-35,3 0 1,-4 0 0,0-2-16,-5-2 0,2 3 0,-9-5 1,2 2-313,0 0 1,-10 0 0,1 4-1040,-1 0 1330,-5 0 1,-6 0 0,-7 0 0</inkml:trace>
  <inkml:trace contextRef="#ctx0" brushRef="#br0" timeOffset="232895">20395 15337 8276,'-7'-5'103,"-4"-2"1,4-6 218,0 1 1,2 3 0,3 2 789,-2 2-941,3-5 1,-5 8-1,8-5 1,2 1-1,4 2-10,3-2 1,3 5 0,3-5 0,5 2-160,5 0 0,1-1 0,7 2 0,2-1 0,2 1 0,-1 0 0,-2 0 0,0-1-588,-1 1 1,-2 2 0,0 1 0,-4 0 0,-4 0-271,-4 0 0,2 0 0,-3 0 1</inkml:trace>
  <inkml:trace contextRef="#ctx0" brushRef="#br0" timeOffset="234526">20781 15262 8355,'-24'0'0,"2"2"0,1 2 754,6-3 1,-3 5-390,6-6 1,1 5 0,2 4 0,4 2-86,-1 1 0,5 2 0,-3 3 0,2 3-112,2 4 1,0 1-1,0 0 1,0 1-123,0 3 1,0-1-1,0 3 1,0 1-419,0 0 1,0-4 0,0 2-36,0 1 0,0-9 0,0 3 1,0-2-1,2-1 118,2-1 1,-1-3 0,5-6-1602,2 1 1472,1-1 1,1-5-1,1-1 1</inkml:trace>
  <inkml:trace contextRef="#ctx0" brushRef="#br0" timeOffset="234527">20968 15598 8355,'-13'-5'1548,"1"4"-552,-1-4 0,5 4-907,0 1 0,5 6 0,-1 3 0,2 5 0,2 3 0,0-2 0,0 0 0,0 0-567,0 2 0,0 0 0,0-5 0,2 0-173,2 1 1,-1-1 0,3 1-1,1-2 61,0-3 0,2 3 0,3-4 1</inkml:trace>
  <inkml:trace contextRef="#ctx0" brushRef="#br0" timeOffset="234528">21017 15511 8355,'-12'-5'0,"-1"-3"350,1-4 1,0 1 0,0 2 227,4 0 0,-3 5 0,4-1-1047,0 3 0,2 1 0,5 9 0,1 2-414,3 1 0,9 1 0,6 1 1</inkml:trace>
  <inkml:trace contextRef="#ctx0" brushRef="#br0" timeOffset="234529">21167 15598 8355,'-13'0'329,"1"0"0,3 0 189,1 0 1,1 2 0,-2 1-108,0 1 0,6 5 1,-1 0-1,3 2 0,1 1-218,0 1 0,0-1 1,0 1-52,0-1 0,4 1 0,0-1-167,-1 0 1,3 1-1,-2-1-114,-2 1 1,0-5-1679,-2 0 1481,0-5 1,1 1 169,3-8 0,-2-3 0,2-5 1,-1-1 72,1 1 0,-1-1 0,3 1 1,1 0 32,0-1 1,2 1-1,2-1 1,-2 1 0,0-1 1,-1 1-1,3-1 69,-3 1 1,3-1-1,-4 1 1,2 1-83,-1 3 1,-4 2 180,4 6 0,-4 2 1,3 2 114,-1 4 0,-1 3 1,-2 1-1,3 1-118,1-1 1,-3 2 0,3 1 0,-2 2-15,-2-2 0,-2-1 0,-1-1 0,2-2 51,2-3 0,-3 3 0,3-3-307,-2 3 0,-2-2-1032,0-1 286,0-5 652,0 2 0,1-5 1,2-1-504,1-3 924,0-3 0,-4-6 942,0 1-263,0-1-572,0 7 0,0-1 157,0 2 1,-1 4-131,-3-3 0,2 1-140,-2-1 1,3 1-92,1-5 0,0 4 0,0-5 0,0 0-177,0-2 0,0 2 0,0 1 0,0-2-102,0-1 1,0 3-1,0 0 1,1-2-24,3-1 0,-1 3 165,5-1 0,-3 3 0,2-4 0,-1 3 15,1 1 0,0 1 0,3 2 137,-2-1 0,-4 0 35,5 4 0,-2 1 0,2 2-61,0 1 1,-5 6 0,3-2 0,0 3 0,-2 2 0,2-1 41,0 0 1,0 1-97,1-1 0,2 1 0,-5-1 0,1 1 0,1-1-156,0 1 0,-5-1 0,4 1 95,-1-1 0,-3-4 0,2 1-119,-3 0 1,-1-2 0,0 1-752,0 2 0,0-3-411,0 1 1021,0-5 1,6 3 0,1-6 0</inkml:trace>
  <inkml:trace contextRef="#ctx0" brushRef="#br0" timeOffset="235043">21739 15648 8355,'-12'0'1220,"5"0"1,0 0-111,3 0 0,2-1-730,-2-3-429,3 2 1,6-3 0,4 5 0,2 0-242,1 0 0,1 4 1,-1 0-1,0-1-794,1-2 0,-1-1 509,1 0 1,-5 0 386,0 0 1,-5-1-1,1-3 85,-2-5 0,-4 0 0,-1-1 619,-1 2 1,-4 4 0,3-5-444,-2 0 0,0 2 0,-3 0 1,2 1-1,-1 2-26,3-1 1,-6 3-1,4-2 20,-3 3 1,-1 1 0,-1 0 31,1 0 0,-1 1 1,2 3-1,2 5-104,0 2 1,5 1 0,-3 0 0,2 1-1,2 1-179,2 2 1,1-2 60,0 3 0,0-3 0,1-2 0,3 1 0,4-1 0,5 0-159,3 1 1,4-2-985,5-3 810,0 3 0,5-4 0,2 6 1</inkml:trace>
  <inkml:trace contextRef="#ctx0" brushRef="#br0" timeOffset="235397">22473 15399 8355,'0'-12'-947,"0"-1"1078,0 1 1,0 4 0,0-1 682,0 0 1,2-2-103,2-2 0,-3 1 233,3-1-861,-2 1 0,-2 6 0,0 6-323,0 7 1,1 11-1,2 6 19,1 3 1,6 7 0,-2-4 0,2 0 0,-1 2-49,0 0 0,-1-4 0,4 1 0,1-4-276,-1-5 1,-1 3 0,-1-7 0,-2-1 227,2-1 1,1 4-1,2 2 1</inkml:trace>
  <inkml:trace contextRef="#ctx0" brushRef="#br0" timeOffset="236041">22336 15462 8355,'-12'-6'-620,"0"-1"1827,5 0-933,1-4 1,12 11-1,3-1 1,7 3-177,4 1 0,9 3 0,4-2 1,3-1-1,2-1 0,-1 1 0,0 1 1,1-1 16,-1-1 0,0-2 0,-1 0 1,-1 0-429,-2 0 0,-9 0 1,1 0-1,-3 0-130,-3 0 1,-1 0-6,-6 0 372,1 0 1,-12 0 309,-5 0 0,-6 0 1,-2 0-1,0-2-39,-1-2 0,1 3 0,-1-4 0,1 4-71,-1 1 0,1 4 1,-1 2-1,1 1-1,0 2 0,0 2 0,3 2 0,2-1-69,1 1 1,2-1-1,4 2 1,0 1-151,0 2 0,6-1 1,2-3-84,3-1 0,7 1 1,1-1-1,2 1 0,0-2-57,1-3 0,3-1 0,3-4 0,-1 1 72,-3-1 1,1-2 0,-6-2 0,2-2 66,-1-1 1,-4-6-1,-1 2 1,-4-2 303,-3 2 1,-5-5 0,1 2 0,-2-4-38,-2 0 1,0 1-1,0 2 1,-2-1-61,-2 1 0,-3-5 0,-7 0 1,-1 2-354,-2 1 1,-5 3 0,0 2-1,-5 2-348,-7 1 1,-2 2 0,-4 4 0,-3 1 289,-2 4 1,-12 7 0,6 7 0</inkml:trace>
  <inkml:trace contextRef="#ctx0" brushRef="#br0" timeOffset="236309">20096 16532 9304,'-8'-5'0,"1"-4"1821,2-2-1800,0 4-29,5 2 0,0 10 1,0 5-1,0 4 2,0 2 0,0 2 0,0-2 1,0 2-1,0 1-44,0 3 1,5 0-1,0 0 1,1-2-444,-1-2 0,4 2 1,-4-2-1,1 0-28,-1 0 0,-1-1 0,-4-5 116,0 1 0,6-6 0,1-2 0</inkml:trace>
  <inkml:trace contextRef="#ctx0" brushRef="#br0" timeOffset="236646">19897 16507 9546,'0'-12'0,"0"-1"0,0 1 0,2 1 0,2 1 0,4 3 0,3 0 0,2 2 0,0-1 2041,4 3-2051,-3 2 0,5 2 1,-2 4-1,2 2-172,0-1 1,5 6 0,-3-3 0,2 5 7,2 3 1,-4-1 0,-2-2-6,-1 3 0,3-2 0,-4 4 0,-2 1 84,-1-1 0,-7-2 0,-2 3 0,-1 1 0,0 0 76,-1 0 1,-3-6 0,-4 3 0,-4-2 359,-3 1 1,-6 0 0,0-5 0,1 0-168,-2 1 1,3-2 0,-5-1 0,2-3-108,3-2 0,-3 3 0,2-3-905,0-3 0,2 0-136,2-2 0,5 0 0,2 0 0</inkml:trace>
  <inkml:trace contextRef="#ctx0" brushRef="#br0" timeOffset="237026">20432 16744 11353,'13'0'0,"1"0"0,1 0 0,3 0-1127,1 0 886,-4 0 0,8-2 1,-7 0-1,1-3 1,-2 1-1,-1 0 0,-3-1-446,0-2 0,-6 3 0,0-5 538,-4 0 0,-5-2 0,-3-1 1,-3 4 235,-4 4 1,-2-2-1,1 2 1,-3 2 200,-2 0 0,4 4 0,-5 0 0,0 4 115,2 1 1,1 1-1,5 3 1,1-1-22,-1-2 1,2 0-1,2 5 1,2-1-26,1 1 1,2-1 0,4 1-299,0-1 0,2-4 0,2-1 1,4 0-208,3 0 1,3-3 0,2 3 0,7-1 0,3-3-72,3-2 1,4-1 0,-2 0-961,0 0 0,2 0 0,5 0 0</inkml:trace>
  <inkml:trace contextRef="#ctx0" brushRef="#br0" timeOffset="238503">20818 16395 8355,'-12'-7'113,"-1"0"0,1 5 0,-1-3 104,1 3 0,5 6 0,3 4 0,2 5 471,2 3 1,0 4 0,0 4-1,0 1-724,0 0 0,6 4 0,2 2 0,3-1 0,0 1 0,-1-4 0,-2 0 0,2-3-660,1 1 1,2-1-1,-1-2 1,-1-3-280,-3-1 0,2-1 0,-6-5 828,-1 1 0,4-1 0,0 1 1</inkml:trace>
  <inkml:trace contextRef="#ctx0" brushRef="#br0" timeOffset="238504">20719 16682 8355,'-7'-9'-37,"3"1"1,2 4 428,2-5 0,2 7 1,2-2-62,4 2 1,4 2 0,5 0 0,4 0-227,2 0 1,4 0 0,0 0 0,2 0-251,-1 0 1,2 0-1,-1 0 69,-1 0 1,-2 0-1,-1 0 1,-1 0-1,-4 0-94,-3 0 0,-3 0 0,-2 0-335,1 0 1,-6-1 713,-3-3 1,-4 2-1,-3-3 1,-3 1-143,0-1 0,-3 1 0,-3 4 0,-1 0-24,1 0 0,0 0 1,-2 0-1,-2 0 91,0 0 0,-1 4 0,5 2 0,-1 1 114,1 3 1,0-4 0,-1 3-115,1 0 1,5 3 0,3 0-1,2 0 1,2 1 17,0-1 0,0 1 1,2-1-1,2 1-236,4-1 0,3 1 1,2-1-1,0 0 1,4 0-806,4-4 1,-1 2 0,4-6-711,2-2 1022,2 0 1,2 3 0,2 2 0</inkml:trace>
  <inkml:trace contextRef="#ctx0" brushRef="#br0" timeOffset="238505">21503 16669 8355,'-13'-1'0,"1"-3"0,-1 1 463,1-6-224,5 7 1,-4-8 0,3 5 0,-3-1 5,-2 0 1,1-2 0,-1 4 0,1 1 0,-1 2-1,1 1 1,-1 0 0,1 0-119,0 0 0,-1 0 0,1 1 1,-1 3-93,1 5 1,-1 0 0,1 2 0,1 0-43,2 3 1,0 2 0,3-3-34,-1 4 0,5-3 1,-3 4-1,4-2 0,2 1-29,4-2 1,2-1-1,5-2 1,2 0-46,2-4 1,8 2 0,6-6 0,1-2-560,-1 0 1,3-2 0,-2 0-1,-1-2-84,1-2 1,9-3-1,-2-5 1</inkml:trace>
  <inkml:trace contextRef="#ctx0" brushRef="#br0" timeOffset="238506">21752 16482 8355,'-7'-25'-660,"-3"2"1,4 1 1108,-1 1 0,-1 10 1,-3-1-1,1 2 1,2 3 57,-2 3 0,-1 2 1,-1 2-1,1 2 40,3 2 0,-3 7 0,2 7 0,0 1-426,0 3 0,2 2 1,5 1-1,-3 0-157,3 0 0,0 4 0,2 0 0,2-2-306,2 0 0,-1-2 0,5 0 0,0-2-456,-1-2 0,4 1 0,-3-5 0,4-2-490,0-1 1,0-2 315,1 0 972,-1-5 0,1 4 0,-1-4 0</inkml:trace>
  <inkml:trace contextRef="#ctx0" brushRef="#br0" timeOffset="238507">21627 16657 8355,'-12'-13'0,"1"1"0,2-1 73,-2 6 1,10-4 0,-5 4 672,1 0 0,3 1-410,-2 1 0,4 4 0,4-3-368,5 2 1,3 2 0,3 0 0,3 0-154,2 0 0,0 0 0,5 0 60,0 0 1,-4 0 0,-2 0-1,1 2 1,-2 1-169,0 1 1,-2 1-1,-3-2 1,-1 1-484,1-1 0,-5 3 1,0-2 639,2-2 0,1 5 0,1 0 1</inkml:trace>
  <inkml:trace contextRef="#ctx0" brushRef="#br0" timeOffset="238968">22473 16495 8355,'0'-20'0,"0"4"403,0-4 0,0 7 1,0-4-1,0 2 0,0 0 790,0-2 1,4 0-507,1 5-767,-1 5 1,-3 7 0,2 10 0,2 5 72,2 6 1,0 2 0,3 2 0,-2 0-237,2 0 0,1 4 0,1 0-274,1-1 0,-1-6 0,-1-1 1,-2-1-1,-4 1-2223,1 0 2411,-5-6 0,5 3 0,-6-6 0</inkml:trace>
  <inkml:trace contextRef="#ctx0" brushRef="#br0" timeOffset="241724">22349 16457 8355,'0'-12'106,"0"-2"0,0-1 0,0-2 0,0 2-91,0 1 1,5-2 0,5-1 844,5 2 1,5 1 0,6 2 0,3-1 0,6 1-685,5-1 0,4 1 0,6-1 0,-2 1 1,-1-1-1,-3 2 0,-1 2 0,-1 0-368,1 0 0,-9 3 0,3 2 0,-2 3-1037,-3 1 1,-2 0 0,-5 0 140,0 0 0,0 5 0,0 2 0</inkml:trace>
  <inkml:trace contextRef="#ctx0" brushRef="#br0" timeOffset="241725">22847 16457 8355,'-29'7'574,"0"-2"0,4-4-112,4-1 1,4 4 0,-2 0 0,1-1 85,3-2 0,1 4 1,3 0-236,3 2 1,2-3-496,6 4 1,6-5 0,2 3-1,4-2-236,5 0 1,8 0 0,8-4-100,3 0 0,3 0 0,1 0 0,3 0 85,1 0 1,-4 0 0,2 0-1,-5 0 275,-4 0 0,-3-4 0,-6 0 0,-3 0 0,-5 0 441,-2-1 1,-7 0 250,-3 1 0,-2 1 0,-4-4 1,-2 2-263,-4 2 1,-3 0 0,-2 0-1,1-1-156,-1 1 0,-3 3 0,-1 3 0,1 3-113,-2 1 1,0-1 0,-5 4 0,4-2 27,1 2 1,-3 0-1,5-1 1,1 0-1,-1 0 125,0 2 0,6-2-176,-2-1 1,8 0 0,-1 5 0,4-1-112,1 1 0,6-5 0,2-1 0,3 0-222,1 0 0,5-4 1,1 1-1,0-2-53,0 3 0,3-4 0,-3 3 0,0-2-4,0-2 0,0 0 1,-5-2-1,1-1 163,-3-1 0,-1-4 0,1 2 304,-3-1 1,2-1 492,-6-4 0,0-1-187,-4 1 0,0 4 0,0-1 1,-1 1-1,-2 0 150,-1-1 0,-4 5 0,2-4 387,-1-2-615,4 5 1,-3-1-451,1 6 1,4 6 0,-3 2 0,2 3 12,2 1 0,0 1 0,2-1 0,1 1-44,1-1 1,5-3-1,0-1 1,2 0-66,1-1 0,1 0 0,-1-4 0,2 1 58,3-1 0,-4-2 0,5-1 0,-1 0-36,0 0 1,-1-5 304,-3-4 1,-5 2 0,-1-1 0,0 0 0,-2-1 357,1 1 0,-2 0 0,-3-5 93,3 1 1,-2-1-340,2 1 0,2 0 0,-2-1-98,-2 1 1,0 3 18,-2 1 34,0 5 1,0-1-1,0 8-148,0 5 1,0 2 0,0 1 12,0 1 0,-4-1 0,0 2 1,1 1-1,1 2-239,2-2 0,0-1 0,2-2-387,2 1 1,-1-2-1,5-2-949,2 0 1215,-5-7 1,6 4 0,-4-6 0</inkml:trace>
  <inkml:trace contextRef="#ctx0" brushRef="#br0" timeOffset="241726">23481 16333 8355,'-12'-12'0,"-1"-4"0,1 2 687,0 3 1,5 2-1,1-2 1,2 1 761,0 2-2064,0 5 0,5-1 0,3 8 0,5 4 1,2 3-323,1 2 1,0-1-1,1 1 1</inkml:trace>
  <inkml:trace contextRef="#ctx0" brushRef="#br0" timeOffset="241727">23544 16208 8355,'-7'-5'631,"-3"2"928,6-5-1292,0 5 1,4-1-1,1 8 1,2 6-1,1 5 1,0 6-1,0 2-313,0 2 0,1 6 0,-5 2 1,0 1-232,0 0 0,-5 0 0,1-5 1,0-1-166,-1-2 1,3-1 0,-2 0 66,3 0 1,1-4 0,0-2-1,0-1 1,0-3-927,0-1 1077,5-2 0,2 1 0,6-1 0</inkml:trace>
  <inkml:trace contextRef="#ctx0" brushRef="#br0" timeOffset="241728">23631 16619 8355,'0'-12'0,"0"-1"785,0 1 0,-2-1 389,-2 1 1,3 4 166,-3-1-1307,2 7 1,2 2-1,0 8 6,0 3 1,0 3 0,0 1 0,0 2-374,0-2 0,0 0 0,0 0 0,0 2-107,0-2 0,0-1 1,0-2-164,0 1 0,2-5 244,2 0 1,3-5-1,5 1 1,1-2 75,-1-2 0,0-2 1,1 0-1,-1-4 108,1-1 1,-5 0 0,0-2 239,2 0 1,-3 1-1,0-4 1,0-1 269,0 1 0,-4-1 0,1 1 1,-2 1 67,3 2 0,-4-2 0,3 3-56,-3-3 0,-1 3-41,0-1-303,-5 1 0,-1 3 0,-2 5-62,4 6 1,3 5 0,1 3-1,0 2 44,0 0 0,0 1 0,0-5 28,0 1 1,4-5 0,1 0-1,2 1-29,3-3 1,-3 4 0,1-4 0,2-1 0,1 1-250,1-3 0,-3-2 1,-1-1 59,2 0 1,-4 0 0,1-1 69,-1-4 0,-2 3 0,-3-7 98,4 0 1,-3-2 0,5-2-1,0 1 67,0-1 1,1 1 0,3-1 0,-1 1 40,-2-1 0,1-3 0,3-1 0,1 2 116,-1 1 0,0 2 377,1-1-399,-1 6 1,-3 2 0,-2 6 0,-2 3 132,-2 5 1,-2 2 0,-1 1-1,-1 2-132,-3 3 1,1-4 0,-5 5-1,-1-1 57,2 0 0,-2-1 1,3-3-31,-1-1 1,5 1 0,-3-1-116,4 0 0,2-5 1,4-1-140,3-1 1,4-3 0,4 2-1,0-3-270,-1-1 0,5 0 1,-1-1 65,0-3 1,5 2 0,-3-3 0,1-1-1,0-2 89,-1-3 1,-5 3 0,4-2-1,-1-2 110,0-4 1,-3 0-1,0 3 1,-2-1 140,-2-2 1,1 2 0,-2-3 0,-1 2 181,-2-1 1,-5 2 0,1-3-1,-3 3 67,-1 2 0,0 4 0,-1-1-111,-3 0 0,-3 3 0,-6 2 0,-1 3-72,-2 1 0,-2 4 1,-4 3-1,1 2-59,-1 5 0,0 3 1,0-2-1,2 3-13,2 1 1,-2 1-1,3 2-51,2-1 0,5-5 1,3 5-1,0 0 1,2-1-81,-1 1 0,2-6 0,5 3-248,4 0 0,1-4 0,7 3 0,-1-5-831,1-4 0,3 2 0,1-6 116,-2-1 0,10-2 0,1-1 0</inkml:trace>
  <inkml:trace contextRef="#ctx0" brushRef="#br0" timeOffset="241729">24601 16607 8355,'-8'-4'0,"0"0"0,4-5 5362,-5 5-4092,7 0 1,-5 4-1264,3 0 1,1 0-1,-6 1-533,0 3 0,2-1 0,-1 4 0,-1 0-1585,2 0 1,-9 1-1,2 5 1</inkml:trace>
  <inkml:trace contextRef="#ctx0" brushRef="#br0" timeOffset="331440">2997 17204 7974,'0'-12'1119,"0"-1"1,0 5 0,0 0-1110,0-2 1,0 6 0,-1 4 0,-2 7 0,-1 4 0,1 1-207,2 1 1,1 4 0,0 1 0,-2 1-1,0 2 18,-3-2 0,1 5 0,4-5 104,0 0 1,0 3-1,0-5 1,0-2-373,0-1 1,0-2 0,0 1-186,0-1 0,6 1 0,1-1 1</inkml:trace>
  <inkml:trace contextRef="#ctx0" brushRef="#br0" timeOffset="331907">2935 17167 8355,'-19'-1'101,"2"-2"0,3-3 334,2-1 1,-1 5 0,2-4-1,2 2 571,0 0 1,6-2-772,-1 2 1,8 3-1,6-3 1,5 2-319,6 2 1,3 0 0,0 0-1,1 0-255,0 0 0,0 0 0,0 0 0,-1 0 68,-4 0 1,4 0-1,-3 0 1,1 0 34,-2 0 0,0 4 0,-5 2 88,2 1 1,-1 1-1,-3 3 1,-1 0 82,0 2 1,-3-4 0,-2 8 0,-2-3 0,-1 0-24,2 2 0,-5-1 0,3 5 0,-2-2 44,-2-3 0,0 3 0,-2-1 0,0-2-39,-2-1 1,-6-2 0,2 1 0,-4-1-84,0 0 1,4-3-1,-1-2 1,0 0-236,-2 0 1,2-5 186,1 2 0,0-2 0,-5-2 1</inkml:trace>
  <inkml:trace contextRef="#ctx0" brushRef="#br0" timeOffset="333933">3395 17316 8355,'-11'2'397,"2"1"0,0 1 1,2-2-222,5 0 0,4-2 0,15 0 0,4 0 0,2 0 0,2 0-239,0 0 1,1 0 0,2 0 0,2-2 0,1 0-79,-1-2 0,-1-5 0,-4 5 0,-1 0-447,-4-2 0,3 4 0,-7-5 2,-1 1 587,-1-3 0,-8 6 0,-6-4 1,-7 1 126,-4 4 0,-3 0 0,-1 2 0,-3-1-28,-2-3 0,4 2 0,-5-2 0,0 3 252,2 1 0,1 0 0,4 0-66,-2 0 1,2 0-222,-3 0 0,3 5 0,3 4 0,3 2-15,4 1 1,2 1 0,4-1 0,2 0-260,4 1 0,5-1 1,3-1-1,5-1-27,2-2 0,12-1 1,2 2-1,2-5 22,0-3 1,2-1 0,1 0-1,-2 0-39,-1 0 1,-3 0 0,-2-1 0,-2-3 42,-2-5 0,-5-2 1,-5-1-1,-2-1 195,-3 1 0,-3-1 0,-2 1 122,-2 0 0,-5-2 0,1-2 0,-2 0 0,-2 1-89,0 1 0,-6 1 1,-1 1-1,-1-1 349,-1 1 0,1 4 1,-4 1-1,-1 1 225,1 4 1,4-1 0,-1 0-324,0-1 1,-2 1 0,-1 7-229,4 5 1,3 2 0,5 1-1,0 2-53,0 2 1,0 0-1,1 4 1,2 3-135,1 0 0,6 2 1,-3-2-1,1 0-138,0-3 1,-4 0 0,5 0-61,0-3 0,-2 1 1,0-1-1,0-2-61,0-1 1,0-2 0,2-1 0,-2-1 282,-1-2 0,4-5 0,-3 3 1</inkml:trace>
  <inkml:trace contextRef="#ctx0" brushRef="#br0" timeOffset="333934">4005 17354 8355,'-12'-2'0,"-1"0"0,1-3 90,-1 3 0,5 0 0,1 1 1489,2-3-1033,0 2 1,17 1-473,4 5 1,8 4-1,3-3 1,4-1-1,-1 0 49,1 0 1,3 0 0,-2-4-453,0 0 1,4 0 0,-4 0 0,1 0 0,-2 0-86,0 0 0,-3 0 0,-6 0 0,-2 0 204,3 0 1,-5 0 0,-2 0-1,-2-1 113,-2-3 1,-3 1 225,-1-5 0,-5 3 1,1-3 65,-3-2 0,-2 4 1,-3-1 1,-5 1 1,3 1 0,-3 2 0,0-3-72,-2-1 0,-2 5 0,1-4 1,-2 2-1,-1 0-43,-2 1 0,0 2 0,5 1 0,0 0-23,-1 0 1,1 0-115,-1 0 0,1 5 0,1 3 0,2 5-66,5 4 0,3-4 0,1 5 1,0-1-54,0 0 0,5 1 1,4-3-1,3 1-32,5 0 0,1-3 0,5 0 0,1-1-100,2 1 1,3-2-1,0-2-628,4 0 739,-2-6 1,5 8-1,-5-4 1</inkml:trace>
  <inkml:trace contextRef="#ctx0" brushRef="#br0" timeOffset="333935">4901 17366 8355,'-7'-5'-193,"-4"3"1,4-3 691,-5 5 1,-1 0-1,2-2 22,3-2 0,-3 3 1,3-3-244,-3 2 1,-2 2 0,1 2-382,-1 2 1,2 3-1,2 5 1,2 1 0,1-1-1,3 1 1,2-1 0,1 0-227,0 1 0,0-1 0,0 1 0,1-1 30,4 1 0,1-1 0,8-1 1,3-1-107,4-2 0,3-5 1,6 1-1,1-2-780,1-2 1185,4 0 0,-4 0 0,5 0 0</inkml:trace>
  <inkml:trace contextRef="#ctx0" brushRef="#br0" timeOffset="333936">5250 17167 8355,'-13'-12'202,"1"5"0,-1 0 0,1 4 209,-1-1 1,1 0 0,0 4-70,-1 0 1,1 7-1,1 4-276,2 4 1,4 3 0,5-2-1,0 4 1,0 1 0,0-1 0,0 4-345,0 4 1,5-2-1,4 3 1,2-3-124,1-1 1,1-1 0,-1-2 0,0-3 0,1-1-83,-1-3 0,1 3 0,-1-3 0,1-2 254,-1-3 1,1-8 0,-1 4 0</inkml:trace>
  <inkml:trace contextRef="#ctx0" brushRef="#br0" timeOffset="333937">5150 17329 8355,'-18'0'166,"4"-6"1,-4 5 0,6-3 148,-1 2 0,5 2 1,0 0-58,-2 0 1,5 2 0,0 2-210,4 4 1,7-1 0,3 0 0,7 0 0,4 0 0,4 1 0,1-1 0,0-1-377,-1-1 0,5-3 0,2 2 0,-1-3 42,1-1 0,2 0 0,-4 0 0,-1-1 82,-2-3 0,-1 2 1,-2-3-1,-2-1-49,-4-2 0,-4 1 0,0-1 255,-1-2 0,-5 3 0,-3-1 164,-2-2 1,-2-1 0,-2 0 0,0 1 141,-3 2 0,-4 1 0,1-3 1,-4 3-16,0 2 1,4 1-1,-1 4-28,0 0 1,-2 0-235,-2 0 0,2 5 0,3 4 1,4 3-43,2 5 0,2-4 0,0 5 0,0 0-76,0 3 1,4-3 0,2 0 0,1-1-116,3-1 1,1 1 0,1-5-1,1 1-51,-1-1 0,5 1 1,1-2-60,1-3 0,0 2 1,3-6-1,-1-1-788,1-2 996,-4-1 1,6 0 0,-5 0 0</inkml:trace>
  <inkml:trace contextRef="#ctx0" brushRef="#br0" timeOffset="334141">5723 17117 8474,'-13'-4'485,"2"-1"0,1-1 1,3-1-1,2 0-618,2-2 1,2 4-509,1 5 1,1 5-1,3 4-698,5 0 1050,-4-1 0,12 4 0,-3 1 1</inkml:trace>
  <inkml:trace contextRef="#ctx0" brushRef="#br0" timeOffset="334974">5611 17279 8447,'-13'0'0,"2"-1"0,1-2 0,2-1 0,-2 0 1894,-1-2-1424,4 5-105,-4-5 1,4 6-1,-4 2-210,3 2 1,-3-2 0,3 7-1,-3 0-119,-2 3 0,5 0 1,1 0-1,0 2 0,2 1 78,-1 2 0,2 4 0,4-3 1,1 0-403,3 0 1,3 3 0,7-5 0,1-1-23,2-1 0,5-1 0,-1-1 0,2 1 60,2-1 0,3-5 0,-2-3 0,-2-3 116,-1-1 0,-5 0 0,0-1 123,0-3 0,-4-3 0,1-5 0,-5-1 207,-6 1 0,-3-1 0,-1 1 25,0-1 0,0 1 1,-1-1-1,-3 1-166,-4-1 0,-4 1 0,0 0 0,0-1 1,-2 1-123,-3-1 0,2 1 0,-4-1 0,1 1 5,2-1 0,-2 1 0,0 0 0,0 0-350,0 4 1,2-2 0,3 6-322,1 2 1,4 0 73,-1 2 0,14 2 455,3 2 1,8 3-1,9 5 1</inkml:trace>
  <inkml:trace contextRef="#ctx0" brushRef="#br0" timeOffset="334975">5822 17316 8355,'-12'0'186,"-1"0"1,5-4 0,1-1 1285,1-2-720,2 4 1,4-4-373,0 3 1,6 3-1,2-4-410,3 4 0,2 5 0,0 2 0,3-1-142,0 1 0,1 4 0,-3-2-7,2 3 0,-2 3 0,4 1 0,-3 2-67,-2-2 0,2-1 0,-7-2 0,2 0 0,-2 1-78,-4-1 1,-1-1-1,0-1 1,1-2 171,-1 2 0,-2-3 0,-2 0 26,-3-2 1,-3 0 266,-6-5 1,2-2 0,2-2 177,0-4 1,7-3-1,-3-2 1,4 1-117,1-1 1,0-3 0,1-2-1,4-2-398,3-2 0,7 3 1,3-2-255,1-1 1,-2 4 0,2 1 0,1 4 21,-1 0 1,-2 2 0,3 3 31,3 4 1,0-3 0,2 0 0</inkml:trace>
  <inkml:trace contextRef="#ctx0" brushRef="#br0" timeOffset="335483">7365 17105 8355,'0'-13'611,"0"1"0,2-1 0,2 2 0,3 2 964,0 0-1563,-2 7 1,-3-4 0,0 7-1,2 4-228,-1 3 1,0 3-1,0 3 1,1 1 67,-1 2 1,2 5-1,1-1-163,1 2 1,-3 2 0,4 0-1,0-2-62,-1-2 1,4 3 0,-4-5 0,2 0 0,-1-1-461,2 0 0,-4-4 679,3 3 0,-6-3 0,2-2 0</inkml:trace>
  <inkml:trace contextRef="#ctx0" brushRef="#br0" timeOffset="337850">7465 17117 8355,'0'-19'0,"1"2"0,3 3 0,-2 2 0,3 1 619,1 3 1,-3-3 0,5 4-476,2 0 1,-4 1 0,3 6 0,0 0-220,3 0 1,1 0-1,4 0 1,4 0-120,2 0 0,8 0 0,2 0 0,3 0-299,1 0 1,2 0-1,1 0 1,1 0-973,-1 0 1327,5 0 1,-7-5-1,5-2 1</inkml:trace>
  <inkml:trace contextRef="#ctx0" brushRef="#br0" timeOffset="337851">7627 17155 8355,'-45'7'15,"3"-2"1,10-1 0,3 0 427,2-1 1,8-2 162,2-1 0,11 0-498,6 0 1,6 2 0,11 1 0,5 1-147,6-1 0,4-2 0,6-1-125,4 0 1,3 0 0,7 0-1,-1 0 10,-3 0 0,3 0 0,3 0 0,-1 0 0,-3 0-33,-5 0 1,-2 0 0,-7 0 0,-3 0 48,-4 0 1,-7 0 0,-2-1 751,-2-4-427,-7 4 0,-11-6 0,-9 4 0,-3-1-111,-5 1 0,2 2 1,-6 1-1,-1 0 117,-1 0 1,-2 0 0,0 0-1,0 0 41,0 0 0,0 0 0,1 1-65,-1 4 0,1-4 0,3 3 0,5-1-115,2 1 0,2-1 0,-1 5 0,2 2-192,3 1 0,2-3 0,6 0 0,2 2-6,2 1 1,3 2 0,5-1-70,1 1 0,4-1 0,4-1 0,3-1 1,1-3-182,0-2 1,-1 3 0,3-3 0,0-3 41,2 0 0,-1-2 0,-6 0 1,-1 0 31,1 0 0,-4-2 0,-1-2 395,-4-4 0,-2-3 242,-2-2 0,-4 1 0,-5 0-49,0-1 1,-1 1-1,-3-1 1,-3 1-76,0-1 1,-3 5 0,5 1 0,-1 0 56,1 0 1,-4 3 0,5-4-262,0 5 0,4-1 0,0 8-24,0 4 0,4 3 0,2 2 0,1-1-5,2 1 1,2-1 0,3 2 0,1 1 37,2 2 1,0-2 0,-4-5-126,4-2 0,-2-1 1,5 3-1,-2-3-4,-3-2 0,-1-1 1,-1-4-1,3 0 55,0 0 0,1 0 1,-5-1 63,1-3 1,-5-3-1,-1-6 33,-1 1 1,-2-1 0,-4 1 67,0 0 1,0-1-1,0 1 65,0-1 1,0 1 0,-2 1 227,-2 2-274,3-2-110,-10 4 1,9 2 0,-2 5 56,3 7 0,1 0 0,1 1 0,2 2 0,2 1-42,2 1 1,-2 1-1,1-1 1,1 1-25,0-1 1,2-1 0,2-1-1,-2-2-67,0 2 1,-1-3 0,4 0 0,1-2-29,-1-2 1,1 2 0,-1 0 0,1-3-69,-1 0 1,0-2 0,1-2 0,-1 0 12,1-3 0,-1 0 1,1 1-1,-1-3 129,1 0 0,-5-4 1,-1 2 113,-2-2 1,4 3 0,-5 0 0,0-2 10,1-1 1,-3-1 0,2-1-1,-3 1 346,-1-1 0,-1 1-313,-3-1 1,2 5 0,-3 1-112,-1 2 1,5 2-40,-3 7 1,2-1-1,2 5 1,0 2 30,0 1 1,0 1 0,0 2 0,0 1-45,0 2 0,2 0 1,1-5-1,2 0 24,2 1 0,-3-1 0,3 1-110,-1-1 1,3-3 0,0-3 0,2 0-77,1-3 1,5 2 0,-1-1-1,1-1 1,-1-1-81,1-2 1,4-5-1,-3 0 1,0-2 104,0-3 1,-2-2 0,-3-3 0,-1-2 167,1 2 0,-1-5 0,1 0 0,-2-4 60,-3-1 1,3 0 0,-4 0-1,0 1-5,-3-1 1,1-2-1,0 1 1,-3 0 293,0 2 0,-4 4 1,-2-1-1,-4 4 125,-3 3 0,3 3 0,-1 3-215,0 4 1,-2 3-1,-2 2-207,1 3 1,1 4-1,2 9 1,5 5 0,3 4-57,1 3 1,0 5-1,0-4 1,1 0-16,3 1 1,2 2-1,5-4 1,0-1-258,3-2 1,2-2 0,0-2 0,2-3 1,1-1 0,0-5 1,3-7-1,-2 0-5,-2-3 1,2-2-1,-2-1 1,0 0 23,0 0 1,-1-10 0,-5-2 173,1-2 1,-1-4-1,1 0 1,-1-1 92,1-3 1,-5-2-1,-1-1 1,-2 0-1,0 0-19,0 1 1,-4-3 0,4 0-1,-4-2 432,-1 1 1,-1 2 0,-4 1 0,-3 1-104,-3 3 0,3 4 0,-2 4 0,-2 2-42,-4 3 0,0 2 1,3 6-1,1 2-131,0 2 1,-1 4-1,1 9 1,1 3-111,2 4 1,4 1 0,5 1-1,0 2-149,0 1 0,1 4 0,3-3 1,5 1 120,2-1 0,3 1 1,1-4-481,1 2 0,5-4 0,-4-5 0,-2-1-1064,-1 0 1249,-2-3 1,6 2-1,1-6 1</inkml:trace>
  <inkml:trace contextRef="#ctx0" brushRef="#br0" timeOffset="337852">9319 17204 8355,'-19'-8'366,"2"0"1,9 4-40,4-5 1,4 7 0,5-3-168,8 4 1,5 1 0,8 0 0,2 0 0,2 0 0,2 0 0,1-1 0,0-2 0,-1-1-362,-2 1 1,4 2 0,-7 1 0,-2 0-318,-3 0 1,-5 0 0,2 0 150,-1 0 1,-3-2 0,-5-1-221,-2-1 678,-5 0 0,1 4 1,-8 0-1,-4 2 255,-3 2 0,-2-2 0,1 5-61,-1-1 0,1 4 0,0-2 1,1 3-59,2 1 1,0 1-1,4-1-303,3 1 1,6-1 0,4 1-1,3-1-94,2 1 0,3-1 1,2 2-1,2 0-51,2-2 1,0 6-1,0-8 1,-1-1-1,1 3 1,-3-1-1,0 0 1,-1-2 11,-2 0 0,-4-5 0,-2 3 0,-3 0 235,-2 0 291,-1-5 1,-9 4 0,-5-6-17,-5 0 1,-4 0 0,-6 0 0,0 0 0,0-2-128,0-2 0,0 2 1,0-5-1,0 0-566,0 0 0,5 3 1,0-5-460,2 0 1,-4-2 0,3-2 0</inkml:trace>
  <inkml:trace contextRef="#ctx0" brushRef="#br0" timeOffset="338339">10788 17267 8355,'-11'-2'-225,"2"-2"691,-2 3 0,10-10 370,-3 2 0,4 4-607,4 1 0,4 2 0,9 2 0,3 0-246,4 0 0,2 0 0,3 0 1,4 0-118,3 0 0,2 4 0,0 1 0,3-3 110,0 0 1,5-2 0,-5 0-384,-1 0 0,3 0 0,-1 0 0,-2 0 0,-2 0-352,0 0 1,-5 0 0,-1 0 524,-2 0 1,-1 0 0,-4 0 0</inkml:trace>
  <inkml:trace contextRef="#ctx0" brushRef="#br0" timeOffset="338609">10912 17478 8355,'-11'2'205,"1"0"0,3 4 1,3-1 1591,6 1-1616,3-2 1,8-4 0,-1 0 0,2 0 59,2 0 0,4 0 1,5 0-1,0 0-300,0 0 1,1 0-1,1 0 1,4 0-484,1 0 0,-3 0 1,3 0 28,-2 0 0,0 0 0,-2 0 0,1 0 0,-1 0-63,-2 0 1,4 0-1,2 0 1</inkml:trace>
  <inkml:trace contextRef="#ctx0" brushRef="#br0" timeOffset="338988">11335 17117 9399,'-8'-4'0,"1"-1"0,3-1 0,5 1 2000,6 2-2124,10 7 0,-2 1 52,6 4 1,-1 2-1,7-4 1,0 1-71,2 0 1,5-4 0,-4 5 0,0-1-102,1-1 0,-2 4 0,-4-3 0,0 2-88,0-2 0,-2 3 1,-2-2-1,-6 2 121,-5 1 0,-1 1 1,-5-1 174,-1 1 0,-1 3 1,-4 1-1,-2-1 69,-4 2 1,-5-4 0,-2 4 0,-3-1 0,0-1 73,0 0 0,-4-1 0,1 0 0,-2 2-96,-2-2 1,0-3 0,0-2 0,2-2-113,2 2 0,-3 0 1,5-1-1,-2 0-156,1 0 0,3-2 0,-2 0 7,1-1 1,1 3 0,5-2 0</inkml:trace>
  <inkml:trace contextRef="#ctx0" brushRef="#br0" timeOffset="339872">12704 17055 7914,'0'-12'0,"0"-1"827,0 1-352,0-1 1,0 5-1,0 0 1,0-2-1,2 0-135,2 2 0,-3 4 0,5 8 0,-2 4 0,0 5-572,-1 3 0,-2 4 1,-1 5-230,0-1 0,0 1 0,0 0 0,0 2 0,0 2 1,0-3 0,-1 2 0,-2-5-75,-1-2 0,0-5 1,4 4 259,0-2 0,-6-2 0,-1-3 0</inkml:trace>
  <inkml:trace contextRef="#ctx0" brushRef="#br0" timeOffset="340601">12356 16968 8355,'-13'0'80,"1"0"1,-1-2 0,2-2 409,3-4 0,2 1 0,8 0-282,2 2 1,8-4-1,9 4-142,3-2 1,6 3-1,3-3 1,5 1-203,3 4 0,-1-4 0,6 2 0,1 1 0,0 2-268,-2 1 0,2 0 1,-5 0-1,-2 1 138,-1 3 0,-3-2-334,-3 2 1,3 3 0,-4 0 0</inkml:trace>
  <inkml:trace contextRef="#ctx0" brushRef="#br0" timeOffset="340858">12455 17267 8673,'-11'12'0,"3"1"0,5-2 0,6-3 0,7-4 296,5-3 0,4-1 0,7 0 0,2 0 0,4 0 1,2 0-1,4 0-297,-4 0 1,4 0 0,-7 0 0,1 0-460,-3 0 1,2 0 0,-4 0 153,-3 0 0,1 0 1,-4 0-1,1 0-1009,-2 0 1041,4 6 0,-5-5 0,6 5 1</inkml:trace>
  <inkml:trace contextRef="#ctx0" brushRef="#br0" timeOffset="341358">13140 17229 8355,'-9'-12'189,"2"-1"1,1 2 0,0 4 0,1 7-1,2 7 1,1 4-78,2 2 0,5 1 0,0 1 0,1 1-94,-1 0 0,5-1 0,-3 0 1,1 2-245,0-2 0,-4-1 0,3-2-204,-1 1 0,-2-5 0,-3-1-219,4-2 632,-4 0 0,4-7 0,-3-2 1,1-4-113,1-3 0,5-3 0,-2-1 264,0-2 1,4 0 0,-4 5 0,2 0-61,-1-1 0,-1 1 0,2-1 1,0 1-39,0-1 1,-3 1 0,-1 1 0,0 1 127,-1 2 0,1 5 1,-2-3 91,1 1 0,2 5-96,-2 0 1,-1 1 0,4 8-1,-1 0-79,1 2 0,0 3 0,3 1-63,-2 2 1,1 4 0,2-5 0,-2 1-110,0 1 1,-1-3 0,3 5 0,-1-2 0,-3-3-105,-2-1 1,5-6 0,-3 0-1,1 0-73,0-1 1,-4 3 0,5-6-1,0 0-208,2 2 0,2-5 0,-1 5 1</inkml:trace>
  <inkml:trace contextRef="#ctx0" brushRef="#br0" timeOffset="341884">13861 17242 8355,'13'-6'-569,"-5"3"0,1-3 980,0 0 0,-2-4 700,1 2-960,-5-3 0,-3 4 1,-8 3-1,-3 2-71,-2 2 1,-3 0 0,-2 2 0,0 1 53,0 1 0,-3 5 0,5 0 1,0 0-68,2 0 1,2 2-1,0-3-145,-1 3 1,6 2-1,3-1-187,3 1 0,6-2 0,4-2 0,3-2-111,5-1 0,1 3 0,4-2 105,-2 0 0,1 3 0,3-5 0,-2 1 67,-1 0 0,-5 2 0,3-4 0,-2 0 0,-4 0 216,-4 0 1,-6 2 189,1-2 1,-8-3-1,-4 5 1,-5-2 46,-3 0 0,0 0 1,-4-4-1,-1 2-75,2 2 1,-8-3 0,5 4 0,0-4-95,-1-1 1,-1 0 0,-1 0 0,2 0-422,2 0 0,2 0 0,3-1 0,0-2-171,1-1 0,1-6 0,1 3 0</inkml:trace>
  <inkml:trace contextRef="#ctx0" brushRef="#br0" timeOffset="342220">14036 17018 8355,'0'-13'855,"0"1"0,0 3-368,0 1 1,0 7-421,0 1 1,0 7-1,0 9 1,1 4-1,2 0-33,1 1 1,6 4-1,-2 4 1,3-1-482,1-2 1,1 3 0,1 0 0,1-1-357,2-2 1,-1-1 0,-3 0 404,-1 0 1,1-6 0,-1-1 0</inkml:trace>
  <inkml:trace contextRef="#ctx0" brushRef="#br0" timeOffset="346238">13986 17254 8355,'0'-12'65,"0"3"0,1 3 0,3 0 0,6 2 1,4 0-1,4 0 0,3-1 0,5 1 1,4 0-1,4 1 0,-1 2 0,1 1 0,1 0 1,-1 0-1,-2 0 0,0 0 267,0 0-459,-4 5 0,2-2 1,-5 4-1,-2-1-235,-2-4 1,1 0-1,-7-1-464,-4 3 1024,2-2 1,-13 3-24,0-5 0,-6-4 1,-6 0-1,0 1-26,-1 2 0,-5-3 0,-3 0 0,-2-1-55,-2 0 1,0 3 0,0-2-1,0 3 32,0 1 1,2 0-1,1 0 1,2 0-15,2 0 1,2 5 0,3 4-117,1 2 0,5 1 0,3 2 1,3 1-22,1 2 0,1 0 1,3-4-50,4 4 0,5-3 1,2 1-1,3-4-17,1-3 0,-2-1 1,2 2-1,1-4 1,-2-1-41,0 0 0,0 1 0,-3-5 1,1 0-96,0 0 1,-3-2 0,0-1 208,-1-1 0,-5-5 1,-1 0-1,-2-2 105,0-1 1,0-1-54,-4 1 1,4-1 0,0 1 0,-1 0 14,-1-1 1,2 1 136,0-1 1,0 1 78,-4-1-162,0 1 1,6 5-36,2 3 1,-1 8-1,0 4 1,0 3-46,0 2 1,-3-1 0,4 1 0,0-1 0,1 1 8,-1-1 0,-5 0 0,2 1-66,1-1 0,-4-1 1,5-1-1,0-3-137,0-1 1,-3 2-9,5-4 1,-1 0 0,4-4 5,1 0 124,-1 0 1,1-4 0,-1-2 0,-1 0 0,-1-4-23,-2-1 1,1 2-1,2 1 112,-3-2 1,3-1 0,-4-1-1,1 1 1,-1 1 0,-1 2 57,-4-2 1,1 1-1,0-1 85,1 2-236,0 5 0,-4-1 85,0 8 1,4-1 0,0 5 0,-1 2 78,-1 1 0,2 1-33,0 1 1,4-1 0,-2 0-7,1 1 1,1-2-99,4-3 0,-3 2 0,-1-6 0,2-1-562,1-2 295,1-1 1,1 0 0,-1-1 0,1-2 133,-1-1 1,-1-6-1,-1 3 63,-2 0 1,-4-4 0,3 3 0,-1-3 419,-4-1 1,4-1-90,-2 1 0,0-1 0,-2 1-29,2-1 1,-3 1 103,3-1-604,-2 1 300,-2 5 1,4 3 0,0 8 0,0 4 130,2 3 0,-5 2 1,3 1-83,-2 2 1,-1-2-1,2 3 1,1-2-13,-1 2 1,2-4 0,1 4-24,1-3 1,-3-2 0,4-1 0,2-1-314,1-2 0,1-5 14,1 1 0,-1-2 0,1-2 0,-1 0 34,0 0 0,-1-6 1,-1-2 1,-2-3 1,-5-2 0,3 1 0,-2-2 0,0-1 168,-1-2 1,2-5 0,-1 3 0,-1-2 117,-1 0 0,-2 0 1,0-4-1,0 2 0,0 1 187,0 1 0,0 0 1,0-2 42,0 2 0,-2-1 0,-1 5 393,-1 2 0,-5 1-323,0 2 1,4 6 0,-1 6-116,1 7 1,3 4 0,-2 3-46,3 3 1,2-2 0,2 6-293,1 1 1,2-3 0,-4 2 0,3 1 0,-1 2-80,1 0 0,-3 0 0,2-2 1,-1-2-1,-1-1-239,2 0 0,1-4 0,-5 3-12,0 0 0,4-4 1,0 3-217,-1-3 1,-2-6 620,-1 0 1,6-5-1,1 3 1</inkml:trace>
  <inkml:trace contextRef="#ctx0" brushRef="#br0" timeOffset="346239">15293 17354 8355,'-7'-13'0,"-3"1"0,5-1-57,-2 1 0,2 0 0,-1-2 273,0-3 0,2 3 1,4-2-1,-2 2 90,-2 1 1,3 1-1,-3-1 112,2 1 0,2 4-449,0-1 1,2 7-6,2-2 1,3 2 0,7 2 0,1 0 0,3 2-51,1 2 1,2-3 0,4 5-104,0-1 0,-3-3 0,0 3 0,2-1-44,-2 0 0,0 5 0,1-5 0,-1-1 120,-1-2 1,-6-1 0,2 0 0,-3 0 0,-2 0 44,1 0 1,-5 0 526,0 0 0,-5-1-34,1-4 0,-2 3 0,-4-5-173,-2 1 0,-3-2 1,-5 2-1,-1 1-211,1-1 1,-1 2-1,-1 3-82,-2-3 1,2 2 0,-4-2 0,2 3 23,-1 1 0,0 0 0,5 1-11,-1 3 1,1 3 0,1 6 0,1-1 0,3 0 0,2 1 7,2-1 1,2 2-62,1 3 0,1-3 0,2 2 0,2-2 0,2-1 57,3-1 0,1-1 1,1-1-1,1-3-73,-1-2 0,1 1 1,1-4-101,2 3 0,-2-1 0,3-4 2,-4 0 1,0-2 0,-2-2 96,-3-4 1,2 1 0,-6-1 111,-1-2 0,-2 3 0,-1-1 98,0-2 0,0-1 0,0-1 0,0-1-13,0 1 1,0-1-1,0 1 273,0-1 0,0 5-82,0 0-356,0-1 0,2 3 7,2 1 0,-3 5 0,3 5 0,-1 3 37,1 3 0,-1 1 0,4 1 0,-2-1 15,-2 1 0,0-1 0,0 1 0,1-1 134,-1 1-104,4-1 1,-5-1 13,7-3 1,-7-2 1,9-6 0,-4-2-53,0-2 1,3 2 0,-5-7-1,2 0 0,2-2 0,2-2 1,-2 2-1,-2 1 5,-1 2 0,2 0 0,-2-5 5,1 1 0,-3 4 1,3-1-1,0 0 4,-1-3 1,-1 4 0,3 1 0,2 2 0,-5-1 0,1 3 4,-1-1 0,1 2 14,2 6 0,2 3 0,-6 5 0,-1 0 10,-2 1 1,3-1 0,0 1 0,-1-1-7,-2 1 1,-1-1-1,2 1 1,1-1-3,1 1 1,0-5-60,-4 0 0,1-1-128,3 1 1,-1-2-116,5-6 1,1 0-1,3 0 217,1 0 1,-5 0-1,-1-2 34,-2-2 0,5-3 1,-3-5-1,0 0 0,-2-1-79,1 1 1,-3 3 335,5 1 1,-5 0 0,2-5-1,-1 1-49,1-1 0,0 1-47,-1-1-77,-2 1-94,3 5 1,-5 3 0,0 8 0,0 4 50,0 3 1,0 2 0,-1-1 0,-2 1 84,-1-1 0,0 1 0,4-1-68,0 1 0,0-5 0,0 0-38,0 2 1,5 1 0,4 0 0,2-3-154,1-4 1,-2-2 0,1-2-42,3 0 0,1 0 0,-3 0 0,1 0-24,-1 0 0,1-4 1,-1-2 188,1-1 1,-1-1 0,0-4 0,0-1 75,-4 1 1,1 3 0,-4 1 156,-3-2 0,0 3 0,-2-1 136,0-2 0,0-1-87,0-1 0,-2 4 65,-2-1-346,3 7 0,-9 2 0,6 8 0,1 3 1,2 1 54,1 1 1,0-1 0,0 1-1,0-1-19,0 1 0,0-1 0,0 1 1,0-1-1,1 0-103,3 1 0,-1-5 1,5 0 87,2 2 0,-3-3 1,1 0-1,2-1-456,1-4 0,2 0 153,-1-2 0,0 0 0,1 0 240,-1 0 0,1-6 1,-2-2-1,-1-3 27,-2-2 0,-4 1 1,3-1-1,-2 1 338,-2 0 1,-1-1 0,-2-1-1,0-1-159,0-2 1,0 1 0,0 3 0,0 1 0,-2-1 45,-2 1 0,1 1 1,-5 1-80,-2 2 1,-1 5 0,-1-1-1,-1 1 34,1-1 1,-1 3 0,1-2-72,0 6 1,5 0 0,3 5-1,2 2 1,2 1-175,0 1 1,0 0 57,0 1 1,0-1 0,2 1-1,0-1 1,4 1-3,1-1 0,1 1 1,4-2-211,1-3 1,-3 2-1,-1-5 1,2 1 0,-1-1-1,1-2-28,0-2 1,2-1-1,-1 0 151,0 0 0,1 0 0,-1 0 0,1-1 54,-1-3 0,1 1 297,-1-5 1,-4 1 0,-1-3 640,-1 2-680,-2 0 1,-4-5 317,0 1 0,-1 5-272,-4 3 1,3 2 0,-5 4-98,1 2 0,-2 3-75,4 5 0,0 1 0,4-1 1,0 1-27,0-1 0,0 0 1,0 1-1,1-1-18,3 1 0,-1-1 0,5 1-146,2-1 0,1-5-8,1-3 1,1-2-1,-1-2 70,1 0 1,-5 0 0,-1-2 46,-1-2 1,-1 1-1,-2-5 1,1-2-1,0-1-73,2-1 178,-5-1 1,9 1 0,-5-1 0,1 1 0,-1 0 65,-2-1 1,0 2-1,0 1 153,1 2-301,0 5 1,-4-1 4,0 8 1,0-1-1,0 5 1,1 2-27,3 1 1,-2 2 0,2-1-26,-3 0 0,-1 1 0,2-2 0,1-1-77,1-2 90,0-5 29,-4 2 1,-2-6-1,0-3-52,-2-5 1,-1 2 0,5-1 0,0-2 5,0-1 0,0-1 93,0 0 0,0-1 0,0 1 0,0-1 7,0 1 1,0-1 0,0 1 0,0-1 21,0 1 1,0-5 0,0-1 0,0 0 0,2-1 357,2 0 0,1-1-377,4 0 0,2-4 0,-3 5 1,3-2-1,2 2 0,-2-1 15,-3 1 1,3 4 0,-4-2-62,0 3 0,0 2 308,-3-1-288,-3 6 1,5 3-1,-8 8 1,0 5 0,-4 2 32,-1 1 1,3 6-43,-4 3 0,5 2 0,-1 4 0,2 0-7,2 2 1,0 0 0,0-5 0,0-2 0,0-3-4,0-1 0,0 3 15,0-4 0,6-1 0,1-3 1,1-1-1,1 1 0,0-1-54,2 1 1,2-2-135,-1-3 1,1 2-1,-1-5 1,2 1-1,1-1-57,2-2 0,-5-2 0,-4-1 0,2 0 66,1 0 1,2-1-1,-1-2 1,-1-2 128,-3-2 0,3-1 0,-4-5 0,2 1 135,-1-1 1,-4 1-1,3-2 1,-1-1-1,-2-2 146,1 2 0,-3 1 1160,2 2-87,-3-1-1170,-1 6 0,2 3 1,0 8-1,4 5 1,-1 2-39,1 1 0,4 2-2,-2 2 1,3-2 0,1 3 0,2-2 0,1 0 0,2 2 35,-2-2 1,3-1-1,-3-2-230,-4 1 1,2-1 0,-6 1-223,0-1 0,0-1 0,-5-1-4,3-2 0,-7-1 1,-6 1-1,-5-3 1,-3-4-88,-5-1 1,-2 0 207,-2 0 1,0 0-1,0-1 1,0-2 0,2-3-113,2-1 0,-1-1 0,5-4-781,2-1 892,7 1 0,-9-1 0,3 1 0</inkml:trace>
  <inkml:trace contextRef="#ctx0" brushRef="#br0" timeOffset="346448">17446 17329 8355,'8'0'1984,"0"0"1,-1 0 0,-4 1-4129,-7 3 0,-6 3 0,-2 6 1</inkml:trace>
  <inkml:trace contextRef="#ctx0" brushRef="#br0" timeOffset="347230">17209 17229 8355,'-8'-5'478,"0"-4"0,3-2 0,-3 0 0,0 2 0,0 2-100,-1 1 1,5 2 0,-4 4-145,-2 0 0,3 0-190,-1 0 0,5 1 0,-1 4 19,3 3 0,2 3 0,3 1-232,4 1 0,3-5 0,3 0 0,2 2 1,2 1-9,1 2 1,-3-2-1,5-2 1,0-2-28,-2-1 1,1-1 0,-5-2 0,3 1-85,1-1 0,-4-2 0,2-2 0,-3-2 43,-2-1 1,1-4 0,-1 2 0,1-1 167,-1-2 1,-4 2 0,-1-2 151,-1 0 1,-2-2 115,-4-2 0,0 1 183,0-1 100,0 6 1,0 3-1,0 8-242,0 5 1,0 3-1,0 5 1,0 4-78,0 2 0,0 10 0,1 3 0,3 2-75,5 2 1,2 4-1,1-1 1,-1 0-264,-2 0 0,2-2 0,-4-4 0,0-1 149,-3-2 0,1 0 0,-1-5-363,-1-1 0,-1-2 0,-4-2 0,-3-4 0,-6-3 72,-5-3 1,-6-6-1,1-1 1,-2-1 398,-2-4 1,-5 0 0,-4-4 350,-2-2 1,1-1-1,0-5 1,2 0 0,0-2-115,1-3 0,-3-2 1,5 3-1,-1-1-629,1-2 1,1-5 0,5 2 0,2-4-628,2-1 24,10 0 0,-12-5 0,8-2 1</inkml:trace>
  <inkml:trace contextRef="#ctx0" brushRef="#br0" timeOffset="347447">17919 17292 14322,'12'0'0,"-1"1"0,-4 3-475,-7 4 1,-6-1-1295,-6 2 0,0-5 743,-1 4 1,-5 0 0,-1 5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27T16:41:49.747"/>
    </inkml:context>
    <inkml:brush xml:id="br0">
      <inkml:brushProperty name="width" value="0.06048" units="cm"/>
      <inkml:brushProperty name="height" value="0.06048" units="cm"/>
      <inkml:brushProperty name="color" value="#FF0000"/>
    </inkml:brush>
  </inkml:definitions>
  <inkml:trace contextRef="#ctx0" brushRef="#br0">3918 4830 9517,'-4'-12'1405,"0"-1"-1446,0 6 1,9 9 0,3 9-18,3 4 1,7 7 0,2-1-1,1 2 1,1 5-9,4 5 1,-1-4 21,4 9 1,1-1 0,-1 2 0,-1-3-107,-2 0 1,-5-5 0,0 1 0,0-1 0,-2-4 0,-1-2 0,-2-3 0,1-2-1169,-2-2 1053,-1 4 0,-1-8 0,-1 1 0,0-4-591,1-3 843,-6-5 1,4 8 0,-4-4 0</inkml:trace>
  <inkml:trace contextRef="#ctx0" brushRef="#br0" timeOffset="302">4466 4731 10961,'-7'0'-63,"-3"-2"1,5-1 102,-2-1 0,2 4 1,-3 6-1,-2 2-110,-1 6 1,-1 0-1,-2 8-43,-2 4 0,0 2 1,-4 8-1,-3 4 119,0 3 1,-2 1-1,2 3 1,0-1-1,3-1-79,-2 0 0,-1 2 1,1-6-1,3-2-57,1-5 1,1 1 0,5-6 0,0-1-302,-1-2 0,2-1 0,1-2 1,2 0-287,-2-3 0,3-4 549,-1 0 1,0 4-1,-5-1 1</inkml:trace>
  <inkml:trace contextRef="#ctx0" brushRef="#br0" timeOffset="2718">5660 5179 8355,'9'-9'18,"-1"3"0,2-1 1,1 1-1,1-1 1,1 2-1,-1-2 1,2 1-1,1 1 144,2 2 1,3-3 0,-2 2 0,2 1 0,2 1 0,1-1-188,2-1 1,4-5 0,0 5 0,0 2-1,0 0-10,0 2 0,5-4 0,-4 0 0,0 1-405,1 2 0,-2 1-211,-4 0 0,0 0 0,0 0 1</inkml:trace>
  <inkml:trace contextRef="#ctx0" brushRef="#br0" timeOffset="3092">6133 4930 8355,'-7'-6'548,"2"3"-182,5-5 1,5 4 0,4-3-141,2 2 1,5 0 0,1 5-242,-2 0 1,4 0 0,2 0 0,3 0-54,1 0 0,-1 0 0,1 2 0,0 1 1,2 2-14,2 2 1,-3 0 0,3 3 0,-4-2-262,-5 2 1,4-3-1,-5 1 1,1 1 149,-4 3 1,-2 0 0,-3 0-1,-2 2 71,-5 3 1,-3-3 0,-1 2 0,0-2 99,0-1 1,-7 3 0,-4 1 0,-6-2 49,-2-1 0,-2 2 1,-4 1-1,2-2-69,2-1 0,-2-1 0,2-1-64,-3 0 0,0-3 0,0-1 1,2 2-97,1 1 0,5 0 0,-4-1 0,2-2 120,3 2 0,1 1 0,2 1 0</inkml:trace>
  <inkml:trace contextRef="#ctx0" brushRef="#br0" timeOffset="4043">8100 4581 8355,'-18'0'749,"8"0"-554,-3 0 1,8-4 0,-2-1 0,1-2 0,5-2 0,4 1 0,7 1-35,5 2 0,4-5 1,6 3-1,1-1-266,3-1 1,7 5 0,7-3-83,1 2 1,-2-4-1,2 4 1,-1-1 0,-3 1-153,-1 2 1,1 0 0,-1 1 0,-5-3 76,-2 3 1,-4 0-1,-8 2 1,-3 0-559,-3 0 1,-5 0 793,-4 0 0,-12 0 0,-15 2 1,-5 0 64,-2 3 1,-4-1 0,3-3-1,-2 2 119,-3 1 1,5 0-1,1-4 1,3 0 319,1 0 0,1 0 1,3 0-1,5 0 271,2 0 0,2 4-490,-1 0 0,2 8 0,3-1-205,4 4 1,4 7 0,2-1 0,4 4-1,1 4-74,2 4 0,3 3 0,0 1 0,-1-1-650,-3-3 1,3 3 0,-4-4 0,2 0 256,-1-3 0,-1 1 0,1-1 0,-2-1 202,-1-2 0,-3-1 0,3 0 0</inkml:trace>
  <inkml:trace contextRef="#ctx0" brushRef="#br0" timeOffset="5442">8037 5117 8355,'-12'-6'0,"-1"3"474,1-5 1,5 4-264,3-5 0,3 5 0,1-4 0,1 0 0,3-1 0,6 1 0,6-2 0,9-1-3,7-1 0,10-1 0,5 0 0,2-1-497,1 1 1,3-2-1,-8 7 1,2-2-75,-1 2 1,-3-2-1,-6 5 93,0-2 1,-3 3 0,-3-3 0,-2 0 48,-5 0 1,-1 4 0,-6-1 20,-2 3 0,-5 1 639,-2 0 1,-6 0 44,-2 0 1,-2 0-308,-6 0 0,5 1 1,-2 3-59,-1 4 1,5-1-1,-3 2 1,2 0-149,2 2 1,0 2-1,0-1 1,0 1-149,0-1 1,0 1-19,0-1 0,2 0 151,2 1 1,-1-6 76,5-3 0,-4-4 0,3-4 0,0-4 133,0-4 0,0 0 0,2 0 1,0-1-168,0 1 0,-2-5 1,1 0-1,2 2 15,1 1 1,-2 2 0,-3 0 0,1 0 52,0 4 1,0-3-1,3 3 40,-2-3 118,-5 4 1,8 1-264,-3 6 1,-1 6-1,0 2 1,-1 5-7,-4 3 0,4-2 0,-1 4 0,1-1 0,1-1-48,0-1 0,0 1 0,2-1 0,0 1-409,0 0 0,4-3 0,2 0 44,2-1 0,6-3 1,1-2 49,3-2 1,8 5-1,-3-3 1</inkml:trace>
  <inkml:trace contextRef="#ctx0" brushRef="#br0" timeOffset="5443">9506 4892 8914,'-11'-1'244,"1"-2"1,2-1-258,-2 1 0,-1 2 1,-1 1 281,-1 0-1,-3 0 1,-2 0 0,0 0 0,-2 0-220,1 0 0,2 1 1,-2 2-1,1 3 1,3 1-1,1 1 0,1 0 1,2 0-248,3 2 0,1-3 0,4 1 0,-1 2 0,1 1-198,2 2 0,2-2 1,2-2 265,1 0 1,7-2 0,1 2 0,3-2 0,3-1-163,4-4 1,-4 0 198,11-2 0,-6-2 1,6-2-1,-2-4 0,-2-3 1,-1-2-18,1 1 1,-4-5-1,-2 1 243,-1 1 1,-1-5-1,-5-1 39,1-2 1,-1 2 0,-1 0 0,-2-1-1,-5-1 338,-3-2-384,-1 0 1,0-4 0,0 0 0,-1 1-1,-3 2 1,-5 2 0,-2 4 0,0 3 225,3 3 0,-3 2 1,3-1-1,-3 2-180,-2 3 1,5 3-230,0 5 1,-1 1-1,-2 3 1,1 6 174,2 5 0,5 6 1,-1 8-229,3 4 0,1 3 1,1 1-1,2 1-107,1-1 0,6-4 0,-3-1 0,1-2 0,0-2-10,2-2 0,1-5 0,2-2 109,-1-1 1,5-1 0,-1-5 0,1 0 0,-1-3-98,1 0 0,1-7 0,-3 2 0,2-2 7,-2-2 0,0 0 0,0-2 0,2 0 169,-2-2 0,-5-6 1,-2 2 127,2-4 1,-3-4 0,0-1 0,-2 1 81,-2-2 0,-2 2 0,-1-3 0,0 1 0,0 3 42,0 1 0,0 2 0,-1-1 495,-3 1 1,1 5 31,-5 3-470,5 2-340,-8 8 1,10 1 0,-4 5 0,4 1 0,1 0 0,0 3 0,1 2 13,4 1 1,-3-2-1,5 2 1,0-1-1,0-3-317,3-1 1,1-2 35,1 1 1,1-1 0,-1-1 0,1-1-458,-1-2 1,0-5 545,1 1 0,5-2 0,1-2 1</inkml:trace>
  <inkml:trace contextRef="#ctx0" brushRef="#br0" timeOffset="6530">9966 4681 8355,'-8'-2'1037,"0"-2"0,4 3-787,-5-3 1,6 4-1344,-1 4 1,8-1 0,5 5 612,2 2 0,7 1 0,1 1 1</inkml:trace>
  <inkml:trace contextRef="#ctx0" brushRef="#br0" timeOffset="6531">10252 4805 8355,'-12'-5'943,"5"3"1,0-7 0,3 5 0,-4 1-866,-3 1 0,2 2 0,0 0 0,-4 2 1,-2 2-1,0 4 0,1 3 0,2 2-476,-1-1 1,-2 5-1,1 1 1,3 0 82,0 0 1,5 2 0,2-2-1,3 0 97,1 0 0,7-1 0,5-5 93,8 1 1,6-1 0,6-1 0,8-2-46,7-5 1,-3-3 0,10-2-1,1-2 1,1-2-29,-2-2 1,-5-2 0,-3-3 0,-3-1 51,0 1 0,-10 0 1,-1-1-1,-9 1 455,-6-1 1,-5 1 0,-2-1 0,-3 1-115,-2-1 1,-2 2-1,-6 2 1,-4 0 109,-4 0 0,0 3 0,-8 1 0,0 0 40,-1 1 0,-2 0 0,-6 4 0,1 2 0,2 0-203,3 2 1,2 2-177,0-2 0,-2 2 1,5 3-1,2 0-106,1 0 1,7-2-1,1 2 1,2 0 96,0 2 1,0 2 0,5-1-143,4 1 1,1-5 0,8-1 0,2 0-1,2-2-93,1 1 0,-3-1 0,5-2 163,1 1 1,-2 0 0,-1-4 0,-1 0 0,-3-1-39,-1-3 0,-2 3 1,0-5-1,-3 2 431,0 0 1,-7-6 94,2 2 1,-2 1-195,-2-1 1,-2 3-1,0-3-97,-2-2 0,-5-1 0,4-1 16,-2-1 0,3 2-257,-5 3 0,5 3-10,-4 5 1,7 1-1,-1 3 52,5 4 0,7 3 1,-1 0-1,5-1 101,3-2 0,1 1 1,-2 2-1,5-1-41,3-2 0,0-5 0,1 1-44,0-3 1,1-1 0,2 0 0,1 0 1,-1 0 0,-2-1 0,-2-3 1,-2-5 7,-2-2 0,0-3 0,2-1 0,-3-3 35,-1-1 1,-1 2 0,-5-4 0,1-1 49,-1-1 0,-4 1 0,-1-2 1,-1-2-1,-3 0 73,-2-1 1,-1 2 0,0 1 87,0-1 0,-1 4 0,-2 2 0,-3 1 0,-1 4 131,-2 4 0,-2 0 1,-2 6-1,1 3-261,-1 4 1,-2 5-1,1 8 48,3 5 1,3 7 0,0 2-70,4 2 0,2 1 1,2 3-1,0-1-22,0-2 1,2-1-1,2 1 1,4-4-181,3-3 0,3-1 0,1 0 0,2-1 0,-1-4-518,2-3 1,0-3 317,3-2 0,2 1 0,-3-1 1</inkml:trace>
  <inkml:trace contextRef="#ctx0" brushRef="#br0" timeOffset="7922">11049 4768 9672,'5'7'226,"4"-3"0,7 2 1,6-2-1,5 0 0,5 0 1,1 0-1,3-1 0,-2-2 1,2-1-160,0 0 0,-4 0 1,-3 0-566,-3 0 1,-2 0-1,-2 0 88,-1 0 0,-6-5 0,1-2 117,-2 0 1,-7-4 121,-3 3 1,-2-4 0,-2 0 228,0 0 0,-4 3 1,-2 2-1,-1 2 133,-3 2 0,-1 2 0,-1 1 53,0 0 0,0 1 1,3 3-1,2 5-168,1 2 0,-2 5 0,4 1 0,1-1-7,2 2 1,1-4 0,0 4 0,1-1-82,3-1 1,3 1 0,7-5 0,1 1-405,2-1 0,1 1 0,-3-2-264,2-3 1,3 2 0,-2-6 330,2-1 1,0-2 0,5-1 0</inkml:trace>
  <inkml:trace contextRef="#ctx0" brushRef="#br0" timeOffset="7923">11771 4656 8355,'-6'-7'1024,"-1"0"-844,-5 3 0,-1 3 0,1-4-104,0 4 0,-1 1 0,1 1 1,1 4-1,2 3-520,5 3 0,3 1 1,1 1-1,0-1 1,1 1-465,3-1 1,9 1 773,7-1 1,4 0 0,1 1 0</inkml:trace>
  <inkml:trace contextRef="#ctx0" brushRef="#br0" timeOffset="7924">11945 4743 8355,'-7'-5'0,"0"2"600,3-6 1,-3 5 0,-5-3-11,-1 2 0,5 1 0,0 4-508,-2 0 0,-1 5 0,-2 4 0,2 2 0,2 1-196,0 0 0,7 2 0,-3 2 1,4 0-43,1-1 1,0 1 0,0-1 0,1 1 14,4 0 1,6-3 0,7-2-1,1-1 44,3-2 1,0-5 0,0 1 0,-1-2-171,1-2 1,-4 0 0,0 0 0,-1-2 92,-1-2 1,0-3-1,-7-5 1,0-1 11,0 1 0,-2 0 0,0-2 247,-1-3 1,-2 2-1,-4-4 1,0-1 26,0 1 0,0 2 0,0-4 0,0 1 0,-2 0 71,-2 4 0,-3 2 0,-5 1 0,-1 1-119,1 0 0,0 5 1,-1 2-1,1 4-38,-1 1 0,1 0 1,-1 1-1,1 2-82,-1 1 0,2 10 1,3-1-1,3 2-12,-1 3 0,5-4 0,-4 4 0,4-2 29,1 1 1,6-1-1,2-3 34,3-1 1,6-3 0,1-2 0,0 0 0,1-2-19,0 1 0,1-2 0,2-4-33,-2 0 0,0 0 0,2 0 0,-3-2 0,1 0 32,-1-3 1,-4-4 0,3 2 0,-1-1 44,-1-1 0,1 1 1,-5-5-1,1 1 71,-1 0 0,1-1 0,-2 1 0,-1 1 129,-2 2 0,-1-2 398,1 3-604,3 2 0,-10 2 0,4 8 0,-4 5-24,-1 2 0,-4 3 0,0 1 42,1 1 1,0 1 0,0-5-1,-1 1 1,1-1-16,2 1 1,1-1-176,0 1 0,1-2 0,2-2-46,1 0 0,6-6 94,-2 1 0,3-3 0,2-2 33,-1-3 1,1 1 0,-1-6 0,1 0 10,-1-2 0,5-2 1,1 1-1,0-2 39,0-3 0,2 2 0,-2-4 1,0 1-75,0 3 0,-1-3 785,-5 1 0,1 2-192,-1 7 1,-3 3-465,-1 10 1,-5 1 0,1 7 0,-3 1-65,-1 2 1,0-2-1,0 4 1,0-1-118,0-1 0,0 2 0,0-2 0,0 0-290,0-1 1,2-1-1,0-1 1,2-1-937,-1 1 996,4-1 0,0-5 0,5-2 0</inkml:trace>
  <inkml:trace contextRef="#ctx0" brushRef="#br0" timeOffset="9013">14496 4755 8355,'-5'-12'170,"-4"0"0,2-1 0,-1 1 0,-2 1 0,1 1 1180,0 2-1243,-2 5 0,5-7 0,-7 6 0,1 1 0,-1 2 0,1 1 0,-1 0 0,1 0-55,-1 0 1,-3 1-1,-1 3 1,2 3 0,0 3-419,-2 2 1,3-2 0,-2 8 89,2 0 1,6-4-1,1 3 106,1-4 1,2 0-1,4-1 157,0 1 0,1-2 0,4-3 0,3-2-29,3-1 0,3-3 1,2 2-1,5-3-109,3-1 0,1-4 0,-1-2 1,1-1-28,0-2 1,-4-2 0,-2-2-1,1 1 1,-4-2 121,-2-3 1,0 4 0,-10-5 0,-1 1-9,-2 0 0,-2-3 1,-3 3-1,-5 0 1,-3 1 409,-5-1 0,2 1 0,-4 3 0,-1 1 170,1-1 0,4 1-179,-2-1 0,2 1 0,0 0-102,-2-1 0,5 1 1,5-1-1,3 1-39,5-1 0,6 1 0,10-1-481,3 1 0,5-2 0,4-1 0,4-2-80,3 2 0,3 1 1,1 2-1,2-1 132,-2 1 1,-6-1 0,-3 1 0,-4 1 0,-4 1 0,-4 3-55,-4 2 236,-1-5 0,-7 7 0,-4-4 338,-6 2 1,-4 1 0,-5 4-76,-1 0 1,-1 5 0,-1 4-1,-2 3-123,2 5 1,1 2-1,2 7 1,0 5-59,-1 6 0,6 7 0,3 10 0,3 6-3,1 5 0,1-2 1,3 4-1,4-2-41,4 1 0,0-2 0,0 1 0,1-4 0,-1-6-128,1-4 0,-5 0 0,0-11 0,1-2 1,-2-5-106,-3-3 1,-3-2 0,-1-6 0,0-2 200,0-2 0,-1-6 0,-3-4 0,-5 1-76,-2-2 0,-7-2 115,-3-5 0,-2 0 0,-2 0 1,-1-1-22,-3-3 0,-2 1 0,-5-7 0,0-2 29,-2-4 0,2-4 0,3 2 0,-2 0 0,-1-2 0,0 1-74,3-3 1,-2 2 40,6 0 0,0 3 0,4-2 0,0 1 0,2 3 1,2 1-292,5 1 0,7 1 114,5-1 1,-3-5 0,0-1 0</inkml:trace>
  <inkml:trace contextRef="#ctx0" brushRef="#br0" timeOffset="9263">14384 4731 8355,'-32'-2'0,"5"-1"0,5-1 374,5 2 0,3-4 0,2 0-759,-1 0 0,8 3 0,5-1 0,8 2 139,7 2 1,6-4 0,8 0 0,4 0 24,3-2 1,7 3 0,3-3 79,2 0 1,7-4 0,2 3 0</inkml:trace>
  <inkml:trace contextRef="#ctx0" brushRef="#br0" timeOffset="9814">16363 4631 9807,'-1'-7'621,"-4"3"1,-3 1-645,-3-1 0,-1 3 0,-2-4-125,-3 4 1,-2 1 0,-6 0 0,-1 0 22,-3 0 1,1 0 0,-4 0 0,0 1 90,1 4 0,-1-3 0,-1 7 0,3-1 0,4 0-75,1 1 1,2-2 0,2 2 0,6-1-112,5 2 0,1 1 0,4 2 34,3-1 0,6 1 0,5-2 0,7-2 44,4 0 0,8-2 0,4 1 0,1-3-15,2 1 1,2-5-1,-7 3 1,1-2 71,-1-2 0,-1-4 1,-5-2-1,-4 1-50,-3-1 1,-3-4-1,-3 2 321,-3-3 1,-1 3 0,-4-1-1,1 0 26,-1-2 1,-6-2-1,-2 1 1,-1-1 0,-1 1 50,0-1 1,3 5 0,-3 0 0,0 0 767,0 1-439,5-4-570,-10 9 1,11-2 0,-3 8 0,3 4 0,2 4-101,3 0 1,-1 2 0,4 1-1,0 3 1,0 0-242,2 0 0,4-1 1,2-5 108,2 0 1,5 1 0,0-1 0,4-1-451,3-2 1,11 2-1,-1-4 1</inkml:trace>
  <inkml:trace contextRef="#ctx0" brushRef="#br0" timeOffset="10253">17184 4507 8355,'-5'-5'980,"5"0"1,7-1-1,5-1 1,5 2 0,3-2-848,4 0 0,1 0 0,0-3 0,0 2-456,-1-2 0,0-1 0,-2-1 0,-3-1-10,-1 1 1,3 0 0,-4-2 0,-2-3-215,-1-4 0,-3 2 1,-3-3-1,-2-3-136,-1-3 0,-5-1 0,0 3 682,-7-3 1,-5 7 0,-3-2-1,-3 6 227,-2 7 0,-2 0 0,-5 7 0,-4 1 0,-1 3-168,-2 4 1,2 9 0,-1 9 0,1 6 373,4 5 1,1 4 0,10 5 0,2 2-266,1 0 0,7 13 0,3-3 0,4 1-169,4 2 0,0-2 0,7 5 0,3-5-15,0-4 1,1 0 0,0-8-1,3 0-120,2 0 0,-1 3 0,2-5 0,-3-1-556,0-1 0,-9-7 1,4-2 99,-2 1 1,-5-9 0,-1 1 471,1-3 0,-5-4 0,4-3 0</inkml:trace>
  <inkml:trace contextRef="#ctx0" brushRef="#br0" timeOffset="11222">17022 4755 8355,'7'-12'-121,"0"0"0,-3 1 155,5 2 0,2 0 1,1 3 460,1-1 1,5 4 0,4-1 0,5 3-81,7 1 0,6-4 1,3-1-1,1 3-296,3 0 0,0 2 1,0 0-1,-3 0 0,-1 0-50,-3 0 0,-3 0 0,-2 0 0,-3 0-147,-2 0 0,-1 0 0,-5-1 1,-3-2-323,-5-1 0,-2-4 0,-3 2 0,-1-1 172,-2-2 1,-5-2 0,1-2 0,-3 1 69,-1-1 1,-1 5-1,-3 0 1,-5-1 106,-2 2 1,-5-2 0,-1 3 36,2-1 1,-3 4 0,0-1 0,0 3 94,0 1 1,2 0-1,3 0 1,1 1-2,-1 3 1,2 3 0,1 6 0,4 1 0,0 1-8,3 1 0,2 5 0,1-3 0,0 0-40,0 0 0,0 3 0,1-4 0,3-1-141,5 2 0,0-4 1,1 1-1,-2-4-217,2-2 1,1-3 0,2 4 7,-1-2 1,0-5 0,1 1 222,-1-2 1,-3-2 0,-3-2 0,1-2-153,0-4 1,-3-3 368,5-2 1,-5 1 0,3-2 0,-2-1-9,-2-2 0,3-5 0,-2 3 0,-1-2 0,-2 2 39,-1 1 1,0 0 0,1 4 186,3 1 0,-2-2 133,2 7-595,-3 2 1,1 12 102,2 11 1,-1-1 0,4 2-1,0-1 1,-2 1 38,1 1 1,3-2-32,0 3 1,-3-4 0,3 0 0,0-2-97,3-2 0,-4 0 0,0-3 50,2 0 1,1-3-1,1 3 1,1-5-27,-1-3 1,-4-1-1,1 0 1,0 0 0,3 0-55,0 0 1,0-5 0,1-4 94,-1-2 0,1 3 0,-2-2 0,-2-2 0,0-3-19,0 0 1,3 1-1,-1 0 1,-2-1 105,0-2 0,-5-1 0,3 3 0,-2-2 350,-2 2 0,2 5-34,0 2 0,-1 4-369,-4-4-1,0 5 1,0 3-1,0 8 1,0 3 53,0 2 1,0 0 0,0 3 0,0 0-98,0 0 0,0-1 1,0 0-1,0 2 0,0-2-286,0-1 0,4-2 1,1 0-121,2 1 1,2-2 0,2-1 188,-3-2 1,9-5-1,-4 2 1</inkml:trace>
  <inkml:trace contextRef="#ctx0" brushRef="#br0" timeOffset="11401">18317 4345 8355,'-13'-7'-267,"1"-3"0,1 7-45,2 5 0,4-1 1,5 7-474,0 2 693,5 1 0,2 2 0,6-1 1</inkml:trace>
  <inkml:trace contextRef="#ctx0" brushRef="#br0" timeOffset="11671">18541 4220 8355,'0'-12'785,"0"-1"0,4 5 0,1 1-427,2 2 1,-3 0 0,5 5 0,-1 3-301,-1 5 0,0 2 1,-4 11-1,1 1-239,-1 2 0,2 2 0,-1 3 0,-1 4 1,-2 3-342,-1 1 0,5-1 0,-1-1 266,-2-2 1,0-1 0,-2 1 0,0-4-1,0-3-193,0-1 0,0-1 0,0-2-632,0-1 963,0-6 1,0 3 0,0-6 0</inkml:trace>
  <inkml:trace contextRef="#ctx0" brushRef="#br0" timeOffset="12853">18790 4457 8355,'-7'-6'841,"1"5"0,6 1 1,0 8-1,0 3-868,0 2 1,0 5 0,2 1 0,0 2 0,3-1 85,-3 3 0,0-1 0,-2-2 1,0-2-458,0 0 0,4-4 0,0 4 0,0-3-3,2-2 1,-4 2 0,5-7 0,0 2 171,0-2 1,-3-1 0,5-4 151,0 1 1,-2 0 0,1-5 0,2-2 87,1-1 1,-2-6 0,-1 2 0,0-3 205,-1-1 0,3-5 1,-6 0 62,-1 2 0,2-3 1,1 2-1,-1-1-74,1-1 0,-1 4 1,-2-4-1,1 2 0,-1-1 34,-2 2 0,-1 1 0,2 3 53,2 3-516,-3-3 1,5 11 75,-6 0 0,-4 6 0,-1 10 0,3 2 0,0 1 64,2 3 0,0-3 0,0 1 0,0-1 5,0 1 1,4-4-1,2 4 1,1-2-1,3-5-28,1-3 1,1 1-1,1-4 33,-1 0 1,0 0 0,1-4 77,-1 1 0,1 0 0,-1-4 0,-1-1 5,-2-4 1,0-2 0,-5-5 0,1 0 0,-1-1 4,0 1 1,0-2 0,-3-1 0,2-2-12,1 2 1,0-5 0,-4 1-1,0-2-1,0 1 1,0 0 0,0-2 49,0 1 1,0 5 0,0-4-1,0 2 237,0 3 0,-1 7-185,-3 4 0,1 2-29,-5 2 1,5 6-1,-1 2-104,3 3 1,1-2 0,0-1-1,0 2-10,0 1 0,4 1 1,1-1-1,1-1-93,-1-2 0,5-4 1,-2 3 49,3-1 0,2-2 0,-1-4 72,1 0 1,-5 0 0,0 0 0,2 0 0,1-2 22,1-2 1,0 2-1,-3-5 1,-1 0 37,2 0 0,1 0 0,2-3 0,-1 2 90,1-2 0,-1 3 1,-1-1-1,-1 0 98,-2 1 622,-5-4-708,8 9 0,-11-2-242,0 8 1,0 3 0,-6 6-1,2-1 128,0 1 1,0 3 0,3 2 0,-2 0-24,-1 0 0,-1-1 1,5-3-72,0 2 0,0-2 0,0 3 0,0-4 0,2 0-233,2-1 1,4 1 0,7-1 0,2-1-394,-2-2 1,3 0 412,-1-5 0,5 1 0,-3-5 0,2 0 1,-2 0-117,-1 0 1,3-2 0,-4-2 521,-2-4 0,0-3 1,-1-2-1,0-1 175,-3-2 0,-1 1 1,2-5-1,0 1 0,0-1 276,-4-2 0,1 0 0,-3 0-307,1 1 1,-4 5-1,1-4 1,-1 4 0,-1 3 144,3 4 1,-3 0 0,-6-3-333,-4-1 1,-3 7 0,-2 1-412,1 4 1,-5 7 0,1 2 62,1 3 1,-3 1-1,1 1 1,0 1 88,-1 2 1,5-2 0,-3 3 0,5-3 0,3-2-27,-2 0 1,5 1 0,1-1 0,2 1-194,2-1 0,0-4 0,0 1 88,0 0 1,6 3 0,2-1 0,5-2 0,3 0-121,5 0 0,-2-2 0,2 0 368,1-1 1,2-2 0,0-4 0</inkml:trace>
  <inkml:trace contextRef="#ctx0" brushRef="#br0" timeOffset="28247">9356 5639 7846,'0'-12'-148,"0"-1"0,5 1 0,-1 0 1111,-1-1 0,-2 1 0,-1-1-82,0 1 0,-1 1-882,-4 2 1,3 4-1,-7 5 1,0 0-282,-2 0 0,-3 1 0,-1 3 0,-2 5-24,2 2 1,-5 5-1,0 2 212,-4 2 0,1-4 1,0 5-1,1 1 73,-4 2 1,5-2 0,-4 1 0,2 4 103,-1-1 1,0 0-1,0-1 1,2 0 0,3 1 22,1 3 0,1-1 1,5 5-1,0 0 1,3 1-100,1-1 1,3 4 0,-2 3-30,2-4 0,1 4 1,4-5-1,1-1-68,3 2 1,3-5 0,6-1-1,0-2 9,4-3 0,2 3 0,6-9 0,0 2-260,0-1 1,10-4 0,2-1 95,2-6 1,5-2 0,2-4 0,2 1-858,2-1 872,-6-2 0,10-6 0,-3-2 0</inkml:trace>
  <inkml:trace contextRef="#ctx0" brushRef="#br0" timeOffset="32814">10041 6137 8384,'4'-8'28,"0"0"433,0-1 0,1 1-256,-1 0 0,0 4 1,-6-3-1,-2 1-361,-4 3 0,1 2 178,-1 1 1,4 0-1,-5 0 1,0 0-15,-2 0 0,-2 0 0,2 1-11,3 4 1,-7 0-1,2 5 1,-2-2 11,-3 2 1,4 1-1,-2 1 1,2 1 12,1-1 0,1 1 0,1-1-69,2 1 0,4-1 9,5 0 1,5 0 0,5-4 0,5-4-52,6-3 0,3-1 0,0 0 0,1 0-178,0 0 0,-4 0 0,0 0 78,1 0 1,-4-4 0,-2-1-1,-2-1 76,-1 1 1,-6-5-1,-2 2 1,-1-3-47,0-2 0,-4-3 1,-5-1-1,-2 2 326,-3 1 1,-1-3 0,-1-1 0,-2 0 167,-3 0 1,4 2-1,-4 3 1,5 1 10,3-1 1,-2 2-1,3 2 1,-2 0 289,2 0 1,-2 2-537,6-2 1,0 1-1,5-3-242,3 3 1,5-3 0,6 4-90,2 0 1,5-3-1,-2 5 1,4-2-10,1-3 1,-2 3-1,-1-1 1,-2-2 0,-2 0 8,-3 2 0,-1-3 1,-2 3 295,1-3 1,-5-2 0,-1 1-1,-2-1 1,-2 1 125,-1-1 0,-2 1 0,0 0 417,0-1 1,-5 1-248,1-1 0,-1 6-282,1 3 0,2 8 0,-2 6 0,3 5 79,1 6 0,0 12 0,1 6-81,3 4 1,-1 2-1,4 7 1,0 0-61,0 2 1,-4 1-1,1-2 1,-2 1 0,1-1 18,1-2 0,0-3 0,-4-2 0,0-6-260,0-6 0,0 1 0,0-5 92,0 2 0,0-8 0,0 1 0,0-3 0,0-1-135,0-1 0,0-4 1,0 0-213,0-2 1,-1-6 290,-3 1 1,-3-7-1,-5 2 332,-1-2 1,1-6 0,-2-2 0,-3-2 80,-3-6 1,0 2 0,1-5 0,-1 3-191,1 2 0,3-5 1,-4 1-1,1 0 1,1 2 26,0 2 1,-3 0 0,3 1-355,-1 2 1,2-2 0,-2 4 0,1-1 0,3 1-551,1 1 0,1-2 1,2 3 540,3-2 1,-3-2-1,4-3 1</inkml:trace>
  <inkml:trace contextRef="#ctx0" brushRef="#br0" timeOffset="33107">9979 6262 8355,'-4'-8'516,"-1"-1"-111,1 6 0,4-8-309,0 3 0,6 1 1,2 0-1,5 2 1,2 2-1,3 0 1,1 0-1,5-1-725,3 1 0,5 2-236,5 1 0,1 0 0,-1 0 0</inkml:trace>
  <inkml:trace contextRef="#ctx0" brushRef="#br0" timeOffset="33534">10825 6274 10362,'8'-4'0,"1"0"0,0 0 0,2 0 256,2 0 1,5-5-1,1 5 1,2 0-69,0-2 1,-5 4-1,3-5 1,1 1 0,-2 2 176,0-2 1,3 4-1,-5-5-388,-1 1 0,1-2 1,-1 2-1,1 1-400,0-1 0,-4-3 0,-2 2 1,-3-2 78,-2 1 0,3 0 304,-3-5 0,-3 1 0,-6 0 0,-4 0 43,-3 4 0,-3 1 0,-1 4 0,-3-1 32,-2 2 0,4 0 1,-3 2-1,-1 2-9,1 2 0,4-2 0,-2 7 20,3 0 0,2 4 0,-1 2 0,2 3-7,3 1 1,-2 1 0,6 2 0,1-1-1,2 1-24,1 1 1,1 2-1,3-1 1,5-2-102,2-1 0,3-6 0,2 1-177,5-2 1,4-1-1,4-2 1,4-2-1,3-2-599,1-1 35,1-2 1,5 2 0,1 1 0</inkml:trace>
  <inkml:trace contextRef="#ctx0" brushRef="#br0" timeOffset="33958">11497 6175 8355,'-12'-6'947,"5"-1"1,1 6-1,6 5 1,0 6-1009,0 2 1,0 5-1,1 1 1,2 0-405,1 0 1,1 4-1,-4-3-58,3 1 0,-3 2 0,4-6 0,-4-1-377,-1-1 1,0-1 678,0-1 0,-6 1 0,0-1 0</inkml:trace>
  <inkml:trace contextRef="#ctx0" brushRef="#br0" timeOffset="34155">11509 5913 8355,'-12'-1'439,"1"-3"160,3-5-839,2 4 1,5-1 0,-2 8 0,0 2-1550,5 4 1560,-2-2 1,16 10 0,-2-2 0</inkml:trace>
  <inkml:trace contextRef="#ctx0" brushRef="#br0" timeOffset="35162">11746 5901 8355,'-13'0'2047,"7"0"-1465,0-6 1,6 6 0,0 0-492,0 7 0,0 6 1,1 5-1,2 5 0,3 6 1,-1 4-1,2 5 1,-1 2-302,-1 0 1,3-1 0,-3-2 0,-3-1-384,0-3 1,-1 2 0,2-6-1,1-3 182,-1-4 1,-2 0 0,-1-5-1735,0-2 2004,0-1 0,-5-2 0,-2 1 0</inkml:trace>
  <inkml:trace contextRef="#ctx0" brushRef="#br0" timeOffset="35163">11522 6224 8355,'-25'-31'0,"0"2"-81,6-3 0,1 5 0,7 0 521,2 5 0,0 4 1,5 5 1527,1 1-1891,1 5 1,4 1 0,2 8 0,6 2 0,6 4 226,9 3 0,6 3 0,6 1-284,0 2 0,9 0 0,1-5 0,1-1 0,2-1-303,-2-2 0,8-5 0,-11 1-76,-2-3 0,-3-1 1,-4 0-1,-3 0 1,-4-1 8,-2-3 1,-8-3 0,-2-6 0,-3 1 226,-2 0 1,-5-2-1,-3-2 1,-3 0 122,-1 1 1,-1-3-1,-3 0 1,-4 0 295,-3 0 0,-2-3 1,1 4-54,-1 2 0,-3 1 0,-1 2 0,2 1 0,1 1 7,2 2 0,-1 5 1,1-1 145,-1 3 0,1 2-342,-1 3 0,6 3 0,3 7 0,3 2 0,1 5 107,0 3 0,0 6 0,1 3 1,2 3-123,1 2 1,4-5 0,-2 0 0,1 0-112,3-1 1,-3 3 0,1-6 0,0-2-64,-1 0 1,3-8 0,-5-2 0,1-4-350,-1 0 0,5-1 91,-2 1 1,-1-6 356,1-3 1,-3-4-1,3-4 1,2-5-72,1-2 1,-3-3 0,0-1-1,1-3 254,-3-1 0,6 2 1,-4-2-70,3 1 1,-3-4-1,-1 2 1,0 1 0,-1 2 280,-1 4 0,1 0 464,-2 1-758,-3 5 0,5 8 1,-6 10 87,0 5 1,4 1 0,0 0-10,-1 4 0,-2-2 1,0 1-1,2-2-95,1-3 0,2 3 1,-3-2-1,2 1 0,1 0-19,-1-1 0,4 1 0,-4-6-607,2-3 1,1 3 0,5-4-1,-1 1 1,1-1-508,-1-1 59,1-2 0,5-4 0,1 0 1</inkml:trace>
  <inkml:trace contextRef="#ctx0" brushRef="#br0" timeOffset="36010">12493 6237 8355,'-9'0'-393,"1"0"1631,5 0 22,-2 0-1002,5 0 0,0 1 0,0 3 0,1 3 1,3 2-164,4-1 0,-1-5 0,0 2 1,0-1-158,0 1 1,-4 0 0,2-2 176,1 1 1,-3 0 0,4-2 57,-2 2 1,5-3 0,-2 3 37,3-2 1,2-4-198,-1-2 0,-4 3 0,1-5 0,0 2 0,2-2-124,2 0 0,-5-1 1,0-3-1,2 2-15,1-2 0,-2 3 1,-3-1-1,1-2 34,0-1 0,-4 3 0,1-1 1,-2 0 48,-2-2 1,0 2 0,-2 2-1,-2 1-4,-4-1 1,-3 4 0,-2-1 79,1 2 1,-5 2-1,1 0 1,-1 0 21,-1 0 0,4 6 0,-2 2 1,2 5-1,1 2-26,1 1 1,4 5-1,1-3 1,1 0 131,3 0 1,2 4 0,1-2-370,0-1 0,6 0 0,2-3 1,4 0-1,3-1-494,2-1 0,5-1 0,-1-1 0,2-1-941,2-3 1261,0-2 1,0 0 0,0 0 0</inkml:trace>
  <inkml:trace contextRef="#ctx0" brushRef="#br0" timeOffset="36011">12829 6237 8355,'-7'-13'3268,"-4"7"-1262,9-6-1818,-3 11 0,9 1 0,1 7 0,4 1 1,3 1-1,5 0 0,1 1-65,0-2 1,2 3-1,-3-2 1,0 2-367,1 1 0,-6 1 0,2-1 0,-5 0-122,1 1 1,-4-1 0,-2 1 0,-3-1 0,-1 1-143,0-1 0,-5 1 1,-4-2-1,-2-2-479,-1 0 1,-1-2 924,1 1 1,0-3 0,-1-5 282,1 0 0,5-5 1,3-3 14,2-3 1,4-6 0,2 0-1,4 1-115,3-2 1,6 3-1,1-5 1,0 1-208,0-1 0,7 0 0,-3-4-314,0 3 0,0-2 0,1 4 0,0-1-258,-3 4 0,-5 6 1,2 3 401,-3 1 0,-2 2 0,1 4 0</inkml:trace>
  <inkml:trace contextRef="#ctx0" brushRef="#br0" timeOffset="37070">14571 6237 8355,'0'-13'360,"0"1"0,0 0 133,0-1 1,-2 1 0,0-1-1,-2 1-123,1-1 0,0 1 0,-1-1-146,-4 1 1,1 1-1,0 1 1,0 3-46,0 2 0,-1 1 0,-6 4-233,-3 0 0,3 0 0,-4 1-17,0 3 0,-1 3 0,-4 6 0,0 0-20,3 4 1,3-2 0,-2 5 0,2-1 0,5-1 29,2 0 0,7 0 0,-1-3-143,3 2 1,1-1 0,1-3 0,3-1 0,5-1-78,2-2 0,7 0 1,2-5-1,4-1-44,1-2 1,4-1 0,0 0-1,0-1-76,1-3 1,-3-3-1,2-7 1,-3-1 2,-1-2 0,-5-5 0,0 2 316,-2-4 1,-2-6 0,-5-4 0,-1 0 120,-2 1 0,-5-8 0,1 4 0,-2-3 87,-2-3 0,-4 4 1,-2-1-1,-1 6 0,-3 6 278,-1 6 0,-1 4 1,0 5 1508,-1 1 0,1 5-1508,-1 3 1,6 10 0,3 5 0,3 5-336,1 4 1,0 4 0,1 7 0,3 1-99,5 2 1,0-2 0,2 1 0,-1 0-145,0-1 0,8 3 1,-6-5-1,2 1 155,0-1 1,-2-5 0,1-6-307,-1-1 1,1-1 0,-1-5 0,0 1-13,1-1 0,1-5 0,1-1 0,3-2 0,0 0-17,0-1 1,4-3 0,-3-4 2,1-5 0,3-2 0,-3-1 0,-1-2 0,-3-3 126,-2-3 0,-1 0 0,-2 0 225,-3-3 1,2 4 0,-6 0 0,-1 1 0,-2 3 738,-1 1 0,0 1-76,0 1 0,-5 1 0,-4 2-305,-2 5 1,-1 3-1,-1 1 1,1 0 180,-1 0 1,1 0-439,0 0 1,0 5 0,3 4 0,2 2 0,1 1 61,4 1 0,0 3 0,2 2 0,0 2-271,0 2 0,0-4 0,2 0 1,2-2-169,4 1 1,9 0 0,3-5 0,4 0-55,1 1 0,5-2 0,3-3 0,3-4-145,2-2 0,-1-2 0,0 0 0,-1-2-178,-3-2 1,2-1-1,-6-6 1,-1 0 100,-2-3 550,-1-1 0,-6-3 0,-1-2 0</inkml:trace>
  <inkml:trace contextRef="#ctx0" brushRef="#br0" timeOffset="39170">15554 5926 8355,'-4'-25'0,"0"1"97,1 4 0,-3-3 1,1 5-1,-1 0 1,-1 0 506,1 3 0,1 1 0,-2 2 0,1 1-190,-1 3 1,2-2-1,-1 4 1,-1 1 71,0-1 0,3 2-190,-5 4 0,7 2-404,-3 2 0,3 4 1,-1 9-1,-1 3-148,1 4 1,3 5-1,3 1 1,2 2-35,2 3 1,1 1 0,5 0 0,-1-2-1,1-2-57,-1-2 0,1 4 0,-1-5 0,2-3-973,3-4 0,-4 0 865,4-5 1,2-1-1,1-3 1</inkml:trace>
  <inkml:trace contextRef="#ctx0" brushRef="#br0" timeOffset="39171">15430 5975 8355,'-13'-6'207,"5"-4"1,1 4 1294,1-1-1248,2 5 0,6-2 0,2 6 0,5 4 1,7 1-40,4 2 0,5 1 0,4 0 0,4-3 0,5 0 0,2-2 0,1 1 0,0-2-409,-3 1 0,0-3 1,-1 2-1,-1-3-415,-3-1 0,2 0 0,-6 0 306,-2 0 1,-5 0 0,-2 0-1,-4-1 152,-5-3 0,0 1 0,-5-4 0,0 0 223,-1 0 1,-1-1 0,-5-3 0,-2 1 0,-2 2-2,-2-2 1,-2 3-1,-4 0 1,-3 2 300,0 2 1,-2-2-1,3 0 1,-3 3-76,-2 0 0,5 2 1,-2 0-1,2 2-155,-1 2 0,6 1 0,-3 5 0,4-2-23,2 2 1,1 1-1,6 3 1,0 1-190,0 2 0,0-1 1,2-2-1,2 1 111,4 2 0,5 1 0,3-3-878,5 2 1,2-2 0,4-5 0,2-2-161,4 2 0,3-5 0,1 1 1</inkml:trace>
  <inkml:trace contextRef="#ctx0" brushRef="#br0" timeOffset="39172">16450 6000 8355,'-1'-12'843,"-4"-1"1,-1 7-1,-7 0 1,1 2-560,-1 0 1,1 0 0,-1 4-180,1 0 1,-5 0-1,1 1 1,-1 3-1,1 3 1,-2 1-1,0 1 1,0 2-1,2 3-318,3 2 1,0 1-1,2-5 1,3 2 11,4 3 0,2-4 0,2 4 1,0-3-50,0-2 0,7 1 0,4-1 0,7 1-144,6-1 0,-1-5 1,10-3-1,1-2-305,-3-2 1,5 0 0,-4-2 0,0-1-79,-3-1 777,-3-5 0,-1-4 0,0-6 0</inkml:trace>
  <inkml:trace contextRef="#ctx0" brushRef="#br0" timeOffset="39173">16674 5764 8355,'-6'-21'295,"-2"0"0,-3 8 0,-1-1 0,-1 4 202,1 0 0,4 5 0,-1 1 0,0 2-290,-3 2 0,4 6 1,1 2-1,0 5-4,0 3 1,5 5 0,-2 8 0,2 3-49,2 0 0,0 4 1,0-3-308,0 3 0,0 0 0,0-3 0,0-3-259,0 1 0,4-5 0,2 3 1,1-3-1,2-2-145,2-3 1,-2-3-1,-1-6 1,2 0-259,1 1 0,1-6 1,1-3 669,-1-3 1,-5-1-1,-1 0 1</inkml:trace>
  <inkml:trace contextRef="#ctx0" brushRef="#br0" timeOffset="39174">16599 5938 8355,'-12'-14'183,"-1"-2"1,1 13-1,0-4 653,-1 1 0,5 2-266,0 4 1,5 2-297,-1 2 1,8-1 0,5 5 0,7 0-75,4-1 1,5 3 0,4-6 0,3 0-189,0 2 1,7-5 0,-5 3-1,1-2-168,1-2 0,-10 0 0,-1 0 0,-3 0-374,-3 0 1,-5 0 348,-5 0 0,-3-2 228,3-2 0,-5 3 0,-8-5-7,-5 1 1,3 3 0,-3-2 0,0 3 0,-3 1 201,0 0 1,0 0 0,-1 0 0,1 1-74,-1 3 1,1-1 0,-1 5 0,2 2-121,3 1 1,-2 1-1,6 1 1,1-1-22,2 1 1,1-1 0,0 1-1,0-1-69,0 1 0,7-1 1,4 1-1,6-1-489,2 0 1,-2 1-1,3-2 1,1-1-200,-2-2 0,5-5 0,-5 1 341,1-3 1,-2-1-1,-6-1 403,0-3 1,-5-3 0,-2-7 0,-4-1 444,-1-2 1,-1-1 0,-4 3-1,-3-3 102,-3-1 1,-1 2-1,-1-2 1,2-1-223,3 1 1,-3 4-1,4-2 1,-1 3-250,-1 2 1,2-1-1,-2 2-544,0 3 1,7 1-45,-3 3 1,4 4-892,1 0 1,0 1 0,1 8 812,4 0 1,7 2-1,7 2 1</inkml:trace>
  <inkml:trace contextRef="#ctx0" brushRef="#br0" timeOffset="39175">17122 5951 10028,'1'-9'840,"4"1"1,1 5 0,7-1-1,-1 1-515,1-1 1,-1 3 0,2-3-1,1 2-197,2 2 0,4 6 0,-3 2-175,1 3 1,-4 2 0,2-1 0,-5 0 0,-2 1 55,-2-1 1,-4 2 0,3 1 0,-1 2-741,-3-2 0,-2-1 0,-1 0 0,-1 0 114,-4-2 0,3 3 1,-7-6-1,0 0 425,-2 0 1,2-4 0,1-5-1,-2 0 191,-1 0 0,-1 0 61,-1 0 1,5-5 0,1-4 0,2-2 231,2-1 1,3-5 0,4-1-255,4-1 0,5 2 0,2-3 1,4-3-320,5 0 1,-2-2 0,7 0 0,-3 2-78,-1 2 1,4-1 0,0 5 0,-2 2 0,-4 2 17,-2 5 1,0-3-1,3 4 1</inkml:trace>
  <inkml:trace contextRef="#ctx0" brushRef="#br0" timeOffset="40096">18703 5888 8355,'8'-4'934,"0"-1"61,2-2-112,-5 4-218,1-8-130,-1 10 1,-3-11-1,1 6-445,-6-1 0,0-3 1,-5 6-1,-2 1-369,-1 2 1,-1 2 0,-2 2-1,-3 2 79,-4 2 0,2 2 1,-2 3-1,-1 0 197,-1 1 0,3-1 0,2 2 1,2 1-1,1 2 27,3-2 0,1-1 1,7-2 5,1 1 1,3-2-1,6-1-170,6-2 1,4-1 0,9 3 0,5-4-174,5 0 1,3-2 0,2-4 0,2 0 5,-2 0 1,-5-1-1,-4-2 1,0-3-1,-5 0 80,-4-4 0,-4 3 0,-5-1 0,-2-2 198,-3-1 0,-3-3 1,-5-1-1,-1-2 75,-3 2 0,-3-3 0,-5 0 0,-1-1 66,1-3 0,-6 2 1,-2-1-1,0 1 15,-1 0 0,4 2 0,-2 7 1,1 2-30,3 0 0,-3 7 0,1-4-291,2 1 0,1 3 0,3-1-282,3 6 0,2 4 0,8 5 0,2 1 250,4-1 1,14 1 0,4-1 0</inkml:trace>
  <inkml:trace contextRef="#ctx0" brushRef="#br0" timeOffset="40539">19051 5851 11046,'1'-11'941,"4"3"1,1 2-1,7 6-891,-1 0 0,1 0 0,1 1 0,1 4-236,1 3 0,2 0 1,-2 3-1,2 3 1,0 0-1,0 1 0,-3 0 1,-1 2-1,-3 0-767,-3 1 0,2-5 1,-6 4 621,-1-3 1,-3-3 340,-5-3 0,3 2 0,-7-6 0,0-1 227,-2-2 0,-2-5 1,1-2-1,1 0 110,2-4 0,0-1 0,4-2-288,3 1 0,0-2 0,2-1 1,2-2-1,2 1 79,4-2 1,5 2 0,3-4-611,5-2 0,4-2 0,4-1 1,4 0-1,2 2-387,-2 2 0,1-1 0,-5 5 621,-1 2 0,4 1 0,0 2 0</inkml:trace>
  <inkml:trace contextRef="#ctx0" brushRef="#br0" timeOffset="41119">20295 5502 8714,'0'-12'2519,"0"5"1,2 2-2290,2 5 0,-3 5 0,4 3-318,-4 3 0,0 7 0,2 3 0,1 3 1,-1 1-334,-2-1 0,4 1 0,-1-1-163,-2-3 0,1 2 0,0-2 0,1 1 0,-1-1-418,-2-5 1,-1 2-1,-1-1-80,-3-2 1082,-3-7 0,-6 4 0,1-6 0</inkml:trace>
  <inkml:trace contextRef="#ctx0" brushRef="#br0" timeOffset="41120">20221 5478 8355,'5'-13'299,"-3"1"1,7 3 0,-3 2-1,1 0 206,3 1 0,1 3 0,1-3 1,0 2-1,2 0 0,2 1 1,1 2-304,3 1 1,1 0 0,3 0 0,1 0-272,0 0 1,-4 0 0,0 0-476,1 0 1,-3 0 0,1 0 0,-2 1-1124,-3 3 1,0-2 1052,2 2 0,-4 3 0,5 0 0</inkml:trace>
  <inkml:trace contextRef="#ctx0" brushRef="#br0" timeOffset="41965">20532 5664 8355,'0'-12'3141,"0"5"0,0 3-3238,0 8 0,-4 3 0,0 5 0,1 2-201,1 3 0,2-3 0,0 3 0,0 0 0,0 0-393,0-2 1,0-1-1,0-2-52,0 1 1,2-1 373,2 1 1,-1-7-1,5-1 91,2-4 292,-5-1 1,5-6-1,-5 0 1,2-3-1,2 1 60,-2-2 1,2-1-1,-3-1 26,1-1 1,-3 1 0,3-1 0,0 1 0,-2-1 127,1 1 0,-2 0 0,-3 1 993,3 2-252,-2-2-836,3 10 0,-3-5 0,1 8 0,1 2-143,-2 4 1,1 5 0,0 2 42,1 1 1,0 1 0,-2-5-1,0 1 1,4-1-270,1 1 1,-4-1 47,1 1 0,1-1 1,1 1-74,1-1 0,-3-5 0,3-2 0,0 0-367,0-1 0,-3 0 0,4-4 278,2 0 0,-1-1 0,1-2 0,-3-3 75,-1-1 1,2-1 348,-4-4 1,4-1 0,-2 2 0,-1 1 0,1 2 265,-3-2 0,2-1 0,-1-1 0,-1-1 0,-2 1 515,-1-1 0,5 1-75,-1 0-532,0 5-344,-4 1 0,0 8 0,1 2 0,2 4-150,1 3 1,2 1 0,-3 1 0,1 1 0,0 1-29,1 2 0,-2-1 0,5-5 1,1-1-1,-1-2-300,0 2 1,-1-3-1,3 0 416,-2-2 1,1 5-1,3-3 1</inkml:trace>
  <inkml:trace contextRef="#ctx0" brushRef="#br0" timeOffset="42206">20308 5677 9989,'12'0'445,"1"-4"0,1-1 1,1 3-704,1 0 0,5 2 0,-3 0 1,0 0-1,1 0 274,1 0 0,-4 0-1100,5 0 1,0 0-1,4 0 1</inkml:trace>
  <inkml:trace contextRef="#ctx0" brushRef="#br0" timeOffset="42621">21204 5702 8355,'12'0'263,"-5"-2"0,-1-1 693,-1-1 0,-3-1-148,2 1 1,-3 1-400,-1-5 0,-1 1 0,-2-3-322,-1 2 1,-6 5-1,2-1 1,-3 2-66,-1 2 0,-2 0 0,-2 0 1,0 0-99,1 0 1,1 6-1,0 2 1,0 3-153,2 2 1,-3 3 0,8 2 0,-2 2-52,1 2 0,5-4 0,-1 0 0,3-2-100,1 1 1,5 4-1,4-5 1,2 0-190,1-3 0,2-2 1,1-1-364,2-2 1,5-5 695,-1 1 1,2-2 0,2-2 0</inkml:trace>
  <inkml:trace contextRef="#ctx0" brushRef="#br0" timeOffset="45077">21478 5502 8355,'0'-12'737,"0"0"-370,0-1 1,-4 1 0,-2 1-1,1 1 633,-1 2 1,0 5-1,4 0-895,-2 6 1,-2 1 0,3 7 0,-1 4-233,1 3 1,2 3-1,0 4 1,-2 1-1,-1 3-557,1 4 1,2-2-1,1-2 1,0-3-177,0-1 1,0 3 0,0-2 282,0-2 0,5-2 0,2 3 1</inkml:trace>
  <inkml:trace contextRef="#ctx0" brushRef="#br0" timeOffset="45078">21353 5652 8355,'-7'-13'430,"-2"5"37,5 0 1,1 6-1,7 2 1,6 6-215,5 1 0,3 3 0,5-5 0,-1 1-297,1-1 1,3 3 0,-5-2 0,1-1-601,-2 1 1,0-2-1,-5-4 101,2 0 1,-1 0 0,-3 0 184,-1 0 0,-4 0-114,1 0 843,-7 0 0,4-1 0,-6-3 536,0-5 0,0 2 310,0-1-929,-6 5 1,1-1 0,-5 7-228,2 1 0,5 10 0,-1-2 0,1 2-318,-1 0 1,3 3-1,-3-1-54,2-1 1,4-1 0,0-1-1,4-1-129,1 1 0,-3-2 0,4-2 0,2-2 0,2 0-503,5 0 664,-3-4 1,9 2 0,-3-5 0</inkml:trace>
  <inkml:trace contextRef="#ctx0" brushRef="#br0" timeOffset="45079">21826 5677 8355,'2'-25'-188,"0"0"374,2 0 0,2 1 1,-3 2-1,1 3 293,-1 1 0,-2 6 0,-1 3 398,0 0-1249,0 3 0,0 2-122,0 8 1,0 4-1,0 8 1,0 2 0,0 1-78,0 3 1,6 2 0,1 0 0</inkml:trace>
  <inkml:trace contextRef="#ctx0" brushRef="#br0" timeOffset="45080">21951 5702 8752,'0'-13'2160,"0"1"1,0 3-2053,0 1 0,0 7 0,-2-1-408,-2 5 0,-1 11 0,-5-2-48,2 2 0,5 1 0,-3 1 0,2 0 1,0 1-40,1 1 1,2-4 0,2 1 0,2-4 50,1-3 0,6-1 1,-2 3-1,3-3 122,2-2 0,-1-1 1,1-4-1,-1 0 210,0 0 0,1 0 0,-1-1 0,1-3-134,-1-4 1,1-3 0,-1-2 269,1 1 1,-2-1 0,-2 1-1,-2-1-48,-1 1 0,2-5 0,-4 1 1,-1-1-1,-2 0 18,-1 1 0,0-5 0,-1 5 0,-2 0 65,-1 2 1,-6 2-1,1 1 1,-5 1-38,-3 2 0,-1 5 0,3-1 0,-2 3 57,2 1 0,1 1 1,2 3-93,0 4 1,0 8-1,3 0 1,2 1-23,1 1 0,2-4 1,4 4-77,0 0 0,2-4 0,0 2 0,4-2 0,1-2 75,2 1 0,1-5 1,0-1-325,-2-1 1,0 2 0,5-4 0,1-1 0,1-2-219,2-1 1,-1 0 0,-3 0 0,-1 0 136,0 0 0,1 0 0,-1-1 333,1-3 0,-5-2 0,0-4 1,1 2 60,-2-2 0,2 4 0,-3-3 1,-1 0 140,1-3 1,2 0 0,-2 0 317,1-1 0,-5 1-79,2-1 0,2 5 192,-2 0-447,0 5 1,-4-1 0,0 8-211,0 4 1,0-1 0,0 1 0,0 2 97,0 1 1,0 2 0,0-1-51,0 0 1,0 1-1,2-1-110,2 1 0,-1-6 0,4-2-135,-2 1 1,5-5-22,-2 3 0,3-2 202,2-2 0,-5-6 0,-1-2 111,-2-3 0,5 3 0,-3-1 0,1 0-40,0-3 1,-1 0-1,3 0 1,-3-1 289,-1 1 1,2-1 0,-3 1-237,2-1 0,-3 5 131,5 0-330,-7 5 0,8 3 0,-6 8 0,-1 3-35,-2 2 1,-1-1 0,0 1 0,0-1 95,0 1 1,2-1-1,1 0-12,1 1 0,4-5 0,-2 1 1,0-1-100,4-1 1,1 0 0,2-5 0,0 3-78,4-3 1,-3 0 0,4-2 0,-2 0 0,1 0 74,-2 0 1,-1-2-1,-1 0 1,-1-4 208,0-1 1,0-1-1,-3-5 259,-1 1 0,-5-1 0,3 1 23,-1 0 1,-3-1 0,2 1 0,-3-1-25,-1 1 0,-1 1 0,-2 1-218,-1 2 1,-6 1-43,2-1 0,-3 2 0,-2 6-45,1 0 1,1 1-1,1 4 1,2 3 2,-2 3 1,3-1-1,0 1 1,1 2 0,0 1-21,0 0 1,2-1 0,4-1-78,0 0 0,0 1 0,0-1-80,0 1 1,2-5 0,2-1-132,4-1 0,-1-2 1,1-4-40,2 0 0,1 0 408,2 0 0,-2-2 140,-3-2 1,3-3 0,-4-5-55,0-1 1,0 5 0,-5 0 68,3-2 0,3-1 1,-4-1-15,-1-1 0,2 5-112,0 0 33,-1 5 1,-6-1 8,-2 8 0,3-1 1,-3 5-28,2 2 0,-2 1 0,0 1 0,1 0-2,2 1 1,1-5-1,0 1-226,0 0 0,1-3 0,2-1 0,2 1 127,2 2 1,2-2-241,3-2 1,1-3 0,-1-1 0,0 0-1,0-1-62,-4-3 1,3 1 0,-4-5-1,1-2 175,0-1 1,1-2 0,3 0 0,-1-3 61,-3 0 0,4-6 1,-4 2-1,3 0 9,1-1 1,1-4-1,-1-4 1,1 1 75,-1 2 1,-4 1 0,1 0 0,-1 0 368,-1 0 0,-2 6 1,-5 2 31,0 3 1,0 6 0,-1 1-1,-3 2-163,-4 2 1,1 3-1,-2 4 1,0 4-1,-2 5 32,-2 3 1,1 4 0,-1 5 0,2 0-292,3 0 1,1 1 0,4 1 0,-1 3-201,1-3 1,2-1 0,2-2 0,2-2-326,1-1 1,5-5 0,-4 4 0,2-2-614,3-3 0,5-1 523,2-2 0,5 1 0,-3-1 1</inkml:trace>
  <inkml:trace contextRef="#ctx0" brushRef="#br0" timeOffset="46455">23469 5440 9785,'0'-7'1306,"0"2"1,0 14 0,0 4-1424,0 1 0,0 5 0,0 0 0,0 2 0,0 0 78,0 1 0,0 4 0,0 1 0,0-4-706,0 1 1,0-2 0,0 0 0,0-3 337,0-1 0,4 0 0,2-4 0,-1 0 154,1-3 1,2-6-1,-3 2 1,2-1 165,3-3 0,-3-2 1,0-2-1,0-3 100,0-5 0,-3-3 0,4-3 0,0-2-1,-1 2 0,4-5 0,-2 0-29,2-4 0,1 2 0,1-1 0,-1-4 115,1 1 1,-1 0-1,-1 1 1,-1 0 130,-2 0 0,-4 0 0,3 0 0,-1 2 1,-4 1 551,0 1 0,-2 6 415,0-2-1135,0 9 0,-2 8 1,0 9-1,-4 7-83,-1 4 0,4 4 0,-1 1 0,3 1 112,1 3 1,0-3-1,0 5 1,0-2-79,0 0 0,0-4 0,0-4-131,0 1 1,1-3 0,2 0 0,3-1-26,1-2 0,-5-3 0,4-2 0,-2-1-186,0-2 1,6-3 0,-2 2 0,3-2-70,2-2 1,-1-2-1,0-2 366,1-3 1,-2 1 0,-1-5 0,-2-2-36,2-1 1,-1-2 0,1 1 0,-2-1 202,2 1 1,0-2 0,-1-1 0,0-2 155,0 2 1,1 1 0,0 2 0,-3-1 0,-1 1 218,1 0 0,-4 3-321,1 1 0,-1 5-183,1-1 1,-2 4 47,2 4 0,-3 3 0,-1 6 0,0-1 0,0 0-62,0 1 1,0-1 0,0 2 0,0 1-117,0 2 1,0 0-1,0-5 28,0 0 1,0 1-356,0-1 1,0 1 0,2-6 1,2-3 269,4-3 0,-1-1 0,1 0 208,2 0 1,-3-4-1,0-1 1,0-2 98,0-3 1,1-1 0,3-2 0,-1 1-8,-2 0 0,-1-1 0,2 1 156,0-1 0,-2 1 0,2-1-61,0 1 1,-5 1-176,4 3-78,-5 2 0,2 7 0,-5 4 1,-1 3 61,-3 3 1,2 1 0,-2 1 0,3-1 69,1 1 0,-4-5 0,0 0-109,1 2 0,1 1-31,2 1 0,0 1-188,0-1 1,6-3-6,2-1 1,-1-5 0,0 0 145,-1-6 0,2 0 1,-2-4 67,0 2 1,-1-5-1,1 2 1,1-4 95,0 0 0,0 0 1,3-1-1,-3 1 173,-2-1 1,1 1 0,-3-1 427,1 1-370,0-1 0,-3 2-362,3 3 1,-2 4-39,2 8 0,-4 3 0,-3 5 0,-1 1 1,1-1-51,2 1 1,1-1-1,0 1-94,0-1 1,0 1-1,0-1 1,0 0-123,0 1 1,4-5 0,2-1-607,1-1 473,1 3 1,4-7 0,1 3 0</inkml:trace>
  <inkml:trace contextRef="#ctx0" brushRef="#br0" timeOffset="46456">24303 5328 8355,'-4'-12'1164,"-1"-1"-1058,1 6 1,4 3 0,2 8-1134,2 5 1,-3 2 0,5 1 0</inkml:trace>
  <inkml:trace contextRef="#ctx0" brushRef="#br0" timeOffset="46746">24527 5154 12514,'0'12'534,"4"2"1,0 3 0,-1 5-1,-2 4-334,-1 3 0,0 6 1,0-2-1,0 3-227,0 1 0,0 5 0,0-2 0,-1-1-126,-3-1 1,2-7 0,-2 5-1,3-4-128,1-5 0,-4-1 1,-1-1-1,3-1-121,0-3 1,-2 1-1,0-4 1,0 0-1234,-2 0 1,4-6 883,-7-4 0,1 1 0,-4 3 1</inkml:trace>
  <inkml:trace contextRef="#ctx0" brushRef="#br0" timeOffset="46916">24328 5540 8355,'1'-11'-2,"3"1"0,4 3 1,4 2-122,0 2 0,-4 1 0,1 1 1,0-2-1,2-1-378,2 1 1,-1 2-1,1 1 1</inkml:trace>
  <inkml:trace contextRef="#ctx0" brushRef="#br0" timeOffset="47314">24788 4980 8355,'-7'-6'2284,"2"3"-804,5-5 0,0 7-1214,0 1 1,5 5 0,5 9 0,4 1-283,2 2 1,1 9 0,-3 0 0,1 5 75,1 3 0,1 6 1,-4 3-1,-2 0-164,-3 0 1,-3 7 0,-5-2 0,0 2-317,0 3 0,-7-2 0,-4-4 1,-5-1-304,-4 1 1,-4-5 0,-5 0 365,1-3 1,0-6-1,1-1 1,-2-2 0,0-2-47,-2-2 1,3-5-1,-5 0 49,-1 1 1,2-4 0,0-2 0,0-2 240,0-1 1,5-1-1,-4 0 1</inkml:trace>
  <inkml:trace contextRef="#ctx0" brushRef="#br0" timeOffset="69877">4341 7868 9410,'-8'-11'0,"1"1"0,1 2 3429,4-2-3278,-5 4 1,7 1 0,-2 6-1,7 2 1,1 3-194,4 1 0,5 2 1,3 6 24,2 2 0,2 5 0,5-1 0,4 2-1,1 2 0,-1 4 0,4 0 0,-2 0 1,2 0-55,1 1 1,1 3 0,0-3 0,-1 1-220,-2-1 1,-4-1-1,-5-4 1,0 0-100,0 0 0,-6-4 1,-2-2-1,-4-1-109,0-3 0,-2 3 0,-1-1-139,-2-2 1,-5-1-657,1-2 1166,-3-5 1,-6 4 0,-2-4 0</inkml:trace>
  <inkml:trace contextRef="#ctx0" brushRef="#br0" timeOffset="70243">5026 7855 8355,'-7'-12'1072,"1"-1"0,2 5-850,0 0 1,-2 5 0,4-3-1,-4 2 1,-1 0 0,-3 1-1,-1 2 1,-1 1 0,0 0 97,-1 0 0,1 0 0,-1 1 0,-1 4-260,-2 3 0,1 8 0,-5 5 0,1 3-15,-1 1 0,1 5 0,-3 3 0,3 3-51,1 2 0,-4 0 0,2 2 0,-1 3-35,1 2 0,-1-5 0,-4 3 0,2-2-133,2 1 0,-3-2 0,4-7 65,-4-4 0,-1-3 0,0-1 0,0 0 0,1-2-7,-1-2 1,4 1 0,2-5-436,1-2 1,1-1 0,5-3-1,-1-1-822,1-2 1,-1-1 891,1 1 1,-1-2 0,1-6 0</inkml:trace>
  <inkml:trace contextRef="#ctx0" brushRef="#br0" timeOffset="75167">6208 8117 8355,'-8'0'-1655,"-1"0"1808,7 0 0,-8-2 1,4 0 1062,-1-3-376,5 1-399,-4 4-25,6 0-193,0 0 0,4-1-158,0-3 0,6 2 0,-2-2 0,3 1-79,2-1 0,5 3 1,3-5-1,2 2 35,2 0 1,0-1 0,0 2 0,0-1-208,0 1 0,-1 1 1,1 2-1,-1 0-211,-3 0 0,2 0 1,-4 0-1,1 0-272,-4 0 1,2 0 0,-1 0 482,-2 0 1,-1 6-1,-2 1 1</inkml:trace>
  <inkml:trace contextRef="#ctx0" brushRef="#br0" timeOffset="75525">6108 8366 8355,'-7'0'524,"2"0"0,8 0 1,4 0-1,5 0-206,2 0 1,4-2 0,0 0-371,1-3 1,2 1 0,4 4 0,-2-1 44,-2-3 0,3 2 0,-4-2 0,4 3 0,-1-1-303,-2-2 1,3 3-1,-5-3 1,2 2-298,-1 2 0,-3 0 0,2 0 1,1 0-763,-1 0 1269,-4 0 0,9 0 0,-5 0 0</inkml:trace>
  <inkml:trace contextRef="#ctx0" brushRef="#br0" timeOffset="99720">8846 7830 8762,'-4'-8'0,"0"0"1955,1-2-1524,2-1 1,-1 0-253,-2 3 0,1 2 0,-5 8-237,-2 2 1,-1-2 0,0 7 2,3 0 0,-6 2 0,3 3 22,-3 3 0,3-3 0,-5 4 0,2-2 25,1 1 1,1 5 0,0-3 0,-1 2 7,1 0 0,3-5 0,1 5 0,0 0 1,-1 0 2,1-1 0,5 1 0,-1 3 0,1-2 0,1-1-33,-2 1 1,-1-3-1,5 2 30,0 1 0,0-4 1,0 0-1,0-1 1,0-1-211,0-1 0,2-1 0,1-1-30,1-1 0,5 1 0,0-1 0,2-1 0,3-1-350,2-2 0,-1-4 0,5 3 332,-2-1 1,4 2 0,-3-4-104,1-1 1,3 4-1,-4 0 1</inkml:trace>
  <inkml:trace contextRef="#ctx0" brushRef="#br0" timeOffset="100107">9220 8005 8355,'-9'-2'0,"1"-2"324,0 3 0,1-6 751,3 3-920,2 2 1,8-5 0,2 5-1,3-3 1,3 3 0,3-1-1,3 0-28,4-1 0,1-2 0,0 4 0,-1-2-197,1 1 1,0-3 0,0 2 0,1 1 0,2 1-148,1-3-1,-1 4 1,-6-3 0,-1 3-217,1 1 1,-3-5-1,0 1 1,-1 1-703,-2 2 1,-7 1 954,0 0 1,-7 0 0,4 0 0</inkml:trace>
  <inkml:trace contextRef="#ctx0" brushRef="#br0" timeOffset="100521">9456 7942 8355,'-12'0'-539,"3"0"2572,1 0-1308,5-5 1,-2 2-111,5-5 1,1 5-286,3-1 1,3 3-346,6 1 0,-2 5 0,-2 3-243,0 3 0,-7 2 0,3-1 167,-4 1 0,0 1 0,2 1 0,1 3-71,-1 1 0,-2-2 0,-1 3 0,0 1-29,0-1 0,0 2 0,0-4 0,0 0 0,-1 0-32,-3-3 1,2-1 0,-2-2-1,3 1-39,1-1 1,0 1-1,0-1-175,0 0 1,0-3 0,0-1-816,0 2 1143,5-5 0,-3 6 0,3-4 0</inkml:trace>
  <inkml:trace contextRef="#ctx0" brushRef="#br0" timeOffset="100806">9867 8166 8660,'-13'0'1722,"1"0"-703,5-5 1,1 2-674,6-5 0,6 4 1,2-3-621,3 1 0,2 2 1,-1 4-89,1 0 0,0 0 1,3 0-1,0 0-185,-1 0 1,5 0-1,-1 0 1,2 0 13,0 0 0,-2 2 1,3 0-1,-3 2 1,-1-1 379,-2-1 1,3 3 0,0 2 0</inkml:trace>
  <inkml:trace contextRef="#ctx0" brushRef="#br0" timeOffset="101147">10028 8030 8355,'-8'-6'275,"0"-2"0,5 1 2311,-1-2-2175,3 7 0,1-2-294,0 8 1,0-2-1,0 7 98,0 0 1,0 3-1,0 0-364,0 0 0,0 2 0,0 1 0,0 3-78,0 2 0,0-5 1,0 3-1,0-1 4,0-1 0,0 5 0,0-4 0,0-2 0,0 0-293,0 2 0,0-4 0,0 4-38,0-3 1,4-2 0,0 1-69,-1-1 1,-1-3 494,3-1 0,-4-5 0,4 2 0</inkml:trace>
  <inkml:trace contextRef="#ctx0" brushRef="#br0" timeOffset="101472">10489 8042 8116,'-7'0'1818,"1"0"1,6 1-1854,0 4 1,0 1 0,0 7-1,0-1 1,0 1-193,0-1 0,0 5 1,0-1-1,0 1-157,0 1 0,0-4 1,0 4-1,0-2-3,0 1 0,0 0 0,0-5 0,2 1-127,2-1 1,-3 0 0,4 1 433,-4-1 1,4 1 0,2-1 0</inkml:trace>
  <inkml:trace contextRef="#ctx0" brushRef="#br0" timeOffset="101970">10277 7980 8355,'-12'-6'0,"4"1"902,-1-4 0,7-2 0,-3 3-256,4-3 1,2 4 0,2 2 0,3 0-496,1 1 0,1-4 0,4 2 0,2 1-48,3-1 0,1-2 1,4 2-1,-1 1 1,1-1 23,1 4 0,2-1 0,0 0 0,-1-1 0,-2 1-244,-2 2 0,0 2 0,2 3-71,-1 5 1,-1-2 0,5 1 0,-1 2 11,-3 1 0,2 2 1,-2 3-1,1 0 7,-1-1 0,2 3 0,-3 0 0,0 0 61,1 0 0,-6 3 0,2-3 27,-3 1 0,-1-2 0,3 4 0,-1 1-43,-4 1 1,1-2-1,-5-1 1,2-1 68,-1 0 0,-5 2 0,1 3 0,-3-2 0,-1-2-19,0 3 1,0-4-1,-1 0 1,-3 1-1,-5-1 1,-2-2 0,-3 2 0,-1-1 87,-1-3 1,-6-1 0,-1-3 0,-3-1 60,-3-2 1,-5-1 0,0 3 0,-2-3 21,-1-2 0,0-1 0,-1-2 1,1 0-37,0 3 1,1-1 0,1-4-530,2 0 1,5 0-1,-1 0 1,3-2-597,1-2 1,0-3 0,0-5 0</inkml:trace>
  <inkml:trace contextRef="#ctx0" brushRef="#br0" timeOffset="119240">11559 8565 8335,'0'-13'2173,"0"5"-91,0 0-1812,0 5 0,2-1-317,2 8 1,-3-1 0,3 5 0,-2 2-41,-2 1 1,0 1-1,0 2 1,0 1 10,0 2 1,-2 0 0,-2-5 20,-4 0 0,1 5 0,-1 0 1,-2-2-1,-1-1 48,-2-2 1,-3 1 0,-1-1-651,2 0 0,0 1 0,0-1 0,-2-1 1,2-1-110,1-2 1,2-5-1,-1 3 1</inkml:trace>
  <inkml:trace contextRef="#ctx0" brushRef="#br0" timeOffset="121033">12542 7918 8068,'-7'-6'1247,"2"3"-1313,5-5 359,0 5-208,0-2 133,0-1 0,0 3-55,0-5 0,0 4-70,0-4 1,-6-1-39,-2-3 1,1 4-1,-1 1-9,-2 1 0,3-2 0,-1 4 1,0-1 13,1 0 0,-4 4 0,2-4-95,-2 4 0,-1 1 0,-1 0-56,1 0 1,4 0 0,-1 0 0,0 0 9,-2 0 0,0 1 0,1 2 0,2 3 44,-2 1 1,-1-3 0,-2 4-1,1 2 1,0-1 43,-1 0 1,1 2-1,-1-3 1,1 2 42,-1-2 1,1 3 0,-1-3-1,1 4-8,0 0 0,-1-4 0,1 1 0,1 0-15,2 2 0,-2 0 1,3-1-1,-2-2-13,2 2 1,-3 0 0,4-1 0,-1 0-34,-1 0 1,5 2 29,-4 2 0,1-1 1,-1 1-1,2-2 1,2-1-2,0-2 1,-2 0 0,4 5 7,-3-1 1,1-2-1,3-1 1,-2 2-1,-1-1-13,1 1 0,2 0 1,1 2 1,0-1 0,0 1 0,0-1 19,0 1 0,4-1 1,0 0-1,0-1-5,2-2 1,-5 2-1,5-4 1,-2 1 3,0 0 1,6 1-1,-2 2 96,3-3 0,2 2 0,-1-5-10,0 2 1,2-4-1,1 2 1,3 0-50,2-1 0,-1 0 0,3-4 0,-1 0-66,1 0 1,2 0-1,-1 1 1,-1 2 0,-1 1-103,1-1 0,0-2 1,0-1-1,-1 0-1,1 0 0,-2 0 0,-1 0 0,0 0-18,1 0 1,-4 0 0,4 0 0,-2 0-70,-3 0 0,3 0 0,-2 0-22,0 0 1,-3 0-1,0 0-249,-1 0 144,-5 0-436,4 0-495,-9 0 980,9 0 1,-10-5 0,5-2 0</inkml:trace>
  <inkml:trace contextRef="#ctx0" brushRef="#br0" timeOffset="132142">8834 7756 8188,'-13'0'756,"6"0"-638,2-6 85,5 5 0,0-6 30,0 3-297,0 2 1,-2-3-170,-2 5 1,3 1 303,-3 3 1,1-2 0,0 3-69,-1 1 1,-1-5 0,2 5 1,-1-1 1,-5 2-1,4 4 1,-1-1 21,1-2 0,-5 0 1,3 5-17,0-1 0,-2-3 0,3-1 0,1 2 30,-1 1 1,-4 1 0,2 1-3,-3-1 1,3 1-1,1-1 1,0 0-4,0 1 1,3-2-1,-3-1 1,0-2 40,0 2 1,3 1 0,-3 1-35,1 1 0,1-2 0,2-2-39,-1 0 1,-2-1 0,4 4 0,-2 1 20,1-1 0,0 1 0,0-1 0,-1 1 18,1-1 0,2-4 0,1 1 0,-1 0 37,-4 2 1,4 2-1,-3-1-22,3 1 0,-1-1 0,-1 1 3,-1-1 1,0 1 0,4-1-41,0 0 1,0 1 5,0-1 0,0 1 127,0-1 0,0 1-61,0-1 1,1-1 0,2-1 0,1-2-13,-1 2 0,3 1 0,-2 1-36,-1 1 1,2-5 0,-1 0 0,0 1-26,2-2 1,-3 4 0,4-3-1,0 2-10,-1-2 0,1 3 0,3-3 0,-2 2 32,2-2 0,1 3 0,2-4 1,-1 2 18,0-1 0,1-1 0,-1 2 0,2 0 63,3 0 0,-3-2 1,2 0-70,-2-1 0,0 2 0,1-2 0,2-1-20,-2 1 0,-1-1 1,-2-2-1,-1 3-3,-3 0 1,4-3-1,-4 3-8,3-1 1,1-2-1,1 4-2,-1-1 1,-3-2 0,-1-4-16,1 0 1,3 0-1,0 0-11,0 0 0,-3 1-89,-1 3-30,0-2-160,-1 3 0,3-3-750,-6 2-642,0-3 646,-4 5 1,-1-6 375,-3 0 0,-9 5 0,-6 2 1</inkml:trace>
  <inkml:trace contextRef="#ctx0" brushRef="#br0" timeOffset="133815">13102 7544 8355,'-8'-5'7,"0"-4"1,5 2 0,-3 0 462,1 2 0,4-5-8,-4 2 0,0 1-519,1-1-84,0 5 295,4-3 276,0 6 222,0 0 0,1-4-648,3 0 0,3 0 0,5 4 0,1 0 0,1 0 0,1 0 0,2 1 1,-1 2-20,2 1 1,-3 4-1,5-2 1,-2 1 1,-3 3 1,4 1-1,1 1 1,0 1 34,1-1 1,-2 0 0,4 1 3,-3-1 1,0 2 0,2 1-1,-1 2 8,1-2 1,-3 0 0,2 1 0,-1 0 27,0-1 1,2 1 0,-5-1 0,-1 2 0,1-1 16,-1 2 1,1-4-1,-5 4-8,1 0 1,-1-4-1,1 4 1,-1-2 0,1 2 20,-1 2 0,-1-1 1,-1 3-1,-2-2-45,2-3 0,-3 4 0,0-3 0,-2 0-34,-2 0 0,2 3 0,0-3 0,-1 0-17,1 0 0,-3 3 0,2-5 0,-3 1 19,-1 1 0,0-4 1,0 4-8,0 0 1,0-5 0,0 5-1,0-1-3,0 0 1,0 3-1,0-3 1,-1 0-1,-3 1 0,1-5 0,-4 5 0,0-1 0,0 0-10,-3-2 0,4-1 1,-3-2 5,0 1 0,-3-1 0,0 2 0,0 0 0,-1 1-3,1 0 1,-1-8 0,-1 5-1,-1-1-20,-1 1 0,-1 0 0,3 0 1,-2 1-40,-5-1 0,2 1 0,-2-1 0,-1 1 57,-2-1 1,3-4 0,1 1 10,-2 0 0,2 1 0,1 0 0,-1-3 27,1-2 0,4 4 0,-2-4 0,3 1 0,2-1 9,0-2 0,-1 2-22,1 0 0,-1-1 0,2-3 0,2 2-105,0 1 1,5 2-105,-4-2 0,4-3 0,-3 5 31,1-1 0,1-3 0,2 3-332,-1 1 0,0-4-174,4 7 530,0-7 202,0 4-600,0-6 0,0-1-77,0-4 1,0 3-122,0-7 1,0 5 368,0-4 1,0 0 0,0-5 0</inkml:trace>
  <inkml:trace contextRef="#ctx0" brushRef="#br0" timeOffset="135377">7104 8054 8277,'0'-8'1719,"0"0"-592,0 5-1111,0-2 1,0 6 0,1 3 30,3 4 0,-2 8 0,2 0-122,-3-1 0,4 5 0,-1 1 0,0 2-100,1 2 0,-3 0 0,2 0 1,-3-2 119,-1-2 0,0 5 0,0-5-26,0-3 1,0 1-1,0-2 1,0-2 25,0-1 1,0-2 253,0 1 226,0-6 0,0-3 0,-1-10-354,-3-6 0,2-2 1,-2-7-1,3-1-111,1-1 1,0-2-1,0-1 1,0-3-134,0-5 1,0 3 0,1-3 0,2 1 46,1 1 1,4-2 0,-3 5 0,-1 2 215,1 5 0,-3 0 0,3 6 0,-1 0-95,0 3 0,1 0 388,-5 1 1,1 3-280,3 1-447,-2 5 0,4-2 0,-3 6 219,1 3 0,5-1 0,-4 5 0,1 2 59,-1 1 0,4 6 0,-4-1 0,1 1 14,-1 1 1,1-4-1,-4 2 1,3-2 43,-3-1 1,1-1 0,0 0 0,1 1 29,-1-1 0,-2-3 0,1-2-31,2-2 1,-3 1-30,3-2 1,-1-3 181,1 3 0,-1-4 1,5-4-1,0-4-132,-1-3 1,4-6 0,-2 1-1,2-1-108,1-1 0,-1 0 0,-1-4 0,-2 1 61,2-1 1,0-1 0,-1-1-1,-2 2 9,-1 1 1,-2 6 0,-4-2 0,1 5 208,3 4-6,-2-4-133,3 11 1,-5-3-26,0 8 1,5 3-1,-1 7 1,0 2-1,0 4 9,0-1 0,2 7 0,-4-2 0,3-1 67,-3 1 1,1 6 0,0-5 0,1 2-29,-1-1 0,-2-1 1,-1 0-1,-1 0-63,-3-1 0,2 1 0,-3-1 0,1-2-118,-1-1 1,0-2 0,2 2 0,-1-5-170,1-2 1,0 3 0,1 0-357,-2-2 0,-1-1 0,5-2 199,0 0 1,0 1-1,0-1 1</inkml:trace>
  <inkml:trace contextRef="#ctx0" brushRef="#br0" timeOffset="135643">7676 8204 9869,'-12'0'433,"5"0"1,2 1 0,3 2-1,-1 3 1,-1 0-474,1 4 1,2-3 0,1 1 0,0 2-229,0 1 0,0 2 0,0-1-207,0 0 0,0 1 1,0-1-435,0 1 0,0-1-247,0 1 920,0-6 0,0 4 0,0-4 0</inkml:trace>
  <inkml:trace contextRef="#ctx0" brushRef="#br0" timeOffset="135843">7739 8067 8920,'-13'0'1583,"1"0"-1561,5-6 0,0 5-523,3-3 1,2 4-1399,-2 4 1420,8 3 1,3 0 0,6-2 0</inkml:trace>
  <inkml:trace contextRef="#ctx0" brushRef="#br0" timeOffset="136494">7813 8204 8355,'-7'1'729,"3"3"1,3-1-602,1 5 1,0 1 0,0 3 0,0 1 0,0-1-1,0 2 1,0 1-86,0 2 0,0-1 1,0-3-1,0-1-99,0 1 1,0-5 0,0 0-1,0 2-29,0 1 0,0-3 59,0 1 1,0-5 123,0 4 276,0-5-412,0 2 0,0-10 0,0-3 0,0-4 0,0 0 1,0 0 1,4-1 0,2 1-1,-1-1 32,1 1 1,2-5-1,-3 1 16,2 0 1,-3 7 0,5 0 235,0 0 1,-2 3 0,2 1-104,0-1 0,-2 5 0,2-3-3,0 2 0,2 2 1,2 0-26,-1 0 0,1 2 0,-1 2-138,1 4 0,-5-1 0,-1 1-70,-2 2 0,4 1 0,-5 1 24,-2 1 0,0-1 0,-2 1 0,0-1 57,0 1 1,0-1 0,0 1 0,0-1-84,0 0 1,0 1-1,0-1-426,0 1 1,0-1-337,0 1 1,-4-1 4,0 1 1,-1-5 493,5 0 0,0 1 0,0 3 0</inkml:trace>
  <inkml:trace contextRef="#ctx0" brushRef="#br0" timeOffset="211658">3308 10133 8530,'0'-12'426,"2"1"0,3 1 0,6 3 0,6 0-301,2 0 0,3 3 0,7-4 1,3 0-1,1-1 0,1 1 0,0 0-235,2 1 1,-3-4-1,-1 4 1,0-1 0,-3 1-1,-1 1 1,-5 3 0,-1 2-1273,-2 1 776,3-6 1,-9 5 0,2-3 279,-2 3 0,-1 6 0,-1 2 1</inkml:trace>
  <inkml:trace contextRef="#ctx0" brushRef="#br0" timeOffset="212175">3756 10034 8355,'-19'0'197,"1"0"0,5 0-35,1 0 0,0 0 714,-1 0 0,1 0-462,-1 0 1,6 1 0,3 3-435,3 5 1,1-2-1,0 2 1,0 4-1,0 3-474,0 4 1,1 5 122,3 4 0,-2 1 1,3-2-1,-1 2 0,1 2 41,-3 3 0,1-4 0,0 1-70,1-1 0,0-2 0,-4-4 0,0-2 0,0-2 298,0-5 1,0 4-1,0-1 1</inkml:trace>
  <inkml:trace contextRef="#ctx0" brushRef="#br0" timeOffset="212176">3234 10582 8355,'-20'0'463,"4"0"-135,7 0 254,-2 0 0,10-2-192,-3-2 0,8 3 0,6-5-226,5 1 0,6 2 1,8-5-1,5-2 1,6-1-119,6-2 1,2 2 0,2 2 0,0 2-533,0 1 0,-5-2 0,-1 4 1,-2 1-214,-6 2 1,4 1-1,-5 0 1,-2 0 193,-1 0 1,2 5-1,-2 2 1</inkml:trace>
  <inkml:trace contextRef="#ctx0" brushRef="#br0" timeOffset="212835">4092 10295 8355,'-7'-5'1779,"2"2"-588,5-5 1,0 3-1056,0-3 1,4 4 0,2-4-1,0-1-430,4 3 0,3-4 0,3 4 0,4-1 1,0-2-1,1-2-195,1-2 0,-3 1 1,2-1 244,1 1 0,-4 4 0,-1-1 0,-3 0 0,-2-2-166,1-2 1,-2 1 0,-3-1 384,-4 1 1,-2-1 0,-4 2 0,-2 2 394,-4 0 1,-3 6 0,-2-1 221,1 3 0,-5 1 0,-1 0-233,-1 0 0,2 5 1,-2 4-1,1 2-167,3 1 0,1 2 0,1 3 0,1 5-95,0 5 1,3 1 0,2 5-1,2 2 1,1 1-200,-2 1 0,5 5 1,-3-1-1,2 1 0,4-1-92,2 1 0,-2 3 0,7-5-162,0-4 1,3 2-1,0-5 1,0 2 0,1-1-575,-1-1 1,1-5 0,-1 0-124,1-6 946,-6 1 0,4-9 0,-4 4 1</inkml:trace>
  <inkml:trace contextRef="#ctx0" brushRef="#br0" timeOffset="212836">4092 10582 8355,'-4'-17'178,"-1"0"496,-2 2-291,4 1 1,-3 2-1,8-1 1,2 2-214,4 3 1,7-2-1,3 6 1,3 0-1,4 0 1,4 0-701,3 1 0,-3 2 0,4 1 0,2 0 0,2-2 152,4-2-373,-2 3 1,10-10-1,-5 4 1</inkml:trace>
  <inkml:trace contextRef="#ctx0" brushRef="#br0" timeOffset="213237">5511 10258 8355,'-12'-13'315,"5"1"1,2 0 194,4-1 0,1 5 0,0 0 336,0-2 1,0 3-457,0-1 0,-1 5-680,-3-1 0,2 4 47,-2 4 1,3 0 0,1 7 0,0 4-6,0 3 0,0 3 0,0 4 1,0 1-1,0 2 0,0 1-408,0-1 0,1-2 0,2-1 172,1 0 1,0-6-1,-4-1 284,0 0 0,0-4 0,0 4 0</inkml:trace>
  <inkml:trace contextRef="#ctx0" brushRef="#br0" timeOffset="214230">5212 10183 8355,'-12'-12'0,"-1"1"0,1 2 0,4-2 700,-1 3 0,7 1 0,-4 0 657,1 2-1420,3 1 0,-3 5 1,5 3-1,0 4 1,1 3-267,3 2 1,3 1 0,6 1 141,-1 2 0,6 3 0,3-3 0,4-2 0,2-1-188,2-2 0,7-1 0,0-1 106,4-2 1,3-5 0,-3 1 84,2-2 1,3-2 0,-3-2 0,-3-2 34,-5-4 1,1 1 0,-6-1 0,-2-3 0,-2-3 0,-3-3 54,-1 2 1,-10 1 0,2 2 129,-2-1 1,-6-3 0,-1-1 0,-2 2-74,-2 1 0,0 2 0,-2-1 0,-2 1 245,-4-1 0,-3 5 1,-2 1-1,0 1 1,-3 4 304,0 0 0,-1-2 0,5 0-265,-1 1 1,5 3-1,0 3-193,-2 1 1,5 6-1,-1-3 1,2 2 0,0 4 1,0-3-1,4 8 1,0-1-17,0 4 0,0-1 1,1 0-1,3 2 1,3 1-95,0-3 0,4 2 1,-3-4-1,3 0 0,2 0-29,-1-2 0,1-4 0,-1-2-43,1-2 0,0-1 1,3 1-1,2-4 1,0-1-89,0 1 1,4-2 0,-3 2 112,0-3 1,3-5-1,-5-1 1,-2-1-1,-1-1-448,-1 0 651,-1-1 1,-1-5-1,-3 1 1,-3 0 47,-4-1 0,-1 5 0,0 0 0,0-2 1,0-1-32,0-2 0,0 5 0,-1 0 0,-2-2 591,-1-1-594,-1 4 1,5 0-187,0 3 1,0 4 0,2-1 102,2 3 1,-1 9 0,5 1 0,0 4 0,1 2 47,-1 0 1,0 4-1,5-1 2,-1 2 0,-4 1 1,1-2-1,0-2 1,2-1 17,2 0 0,-1-5-8,1-1 1,3-1 0,2-5-1,2 0-53,2-3 1,1-3-1,2-1 1,0 0 0,0-1-154,0-3 0,-2-2 0,-2-3 0,-3-1 0,-1-3-550,-1-2 0,1-1 489,-5 3 1,1 1 0,-2-2 0,-1-1 0,-4-2 0,0 2-18,-3 1 1,-2 2 0,-2-1 249,-3 1 0,1 1 1,-4 1-1,0 3 627,0 1-517,-1 2 0,0 10 0,1 2-26,1 3 1,2 3 0,4 1-1,0 2-231,0-2 1,1 3-1,2-1 1,3-1-1,1 1 1,4-1-348,4 0 0,4-2 0,7-2-16,3 0 0,3 1 0,6-1 0</inkml:trace>
  <inkml:trace contextRef="#ctx0" brushRef="#br0" timeOffset="215460">8236 10420 8355,'7'-6'0,"-3"-2"494,-2-3 1,-1 0 0,2 1-174,1 2 1,0-1 0,-4-3-1,0 0 1,-1 1 0,-2 1 97,-1 2 1,-6-1 0,2-3-389,-3-1 1,-1 6 0,-1 2 0,1 1-452,-1 0 1,1-1-1,-2 5 151,-3 0 0,2 0 1,-4 0-1,-1 0 102,1 0 0,2 6 0,-2 1 0,0 1 152,-1 0 1,4 1-1,-4 3 1,2 1 0,3 1-49,1 2 0,6-2 1,1 4-1,2-1 9,2-1 0,2 1 0,2-6 1,3-2-1,4 0 54,3 0 0,3-3 1,3-2-43,4-2 0,2-2 0,2 0 1,0-2-1,1-2-94,3-4 1,2-3 0,3-3 61,-1-3 1,-5 2 0,1-4 5,-3 1 0,-5-4 0,-2 2 1,-1-1 32,-2 1 0,-4 0 0,-2-2 1,-3 1 54,-2-1 1,-1-1 0,-4-2-1,0 0 1,0 1 100,0 4 1,-1-2 0,-3 4 0,-3 0 0,-1 1 106,-1 6 0,5 0 0,-4 5-116,-2-1 1,3 5-1,-1-2 1,0 4-114,1 4 0,-3 7 1,6 7-36,1 1 0,-2 2 0,0 5 0,3 2 0,2 2-74,4 2 0,-1-4 77,5 1 0,0 1 0,5-1 0,-1-1 22,1-2 1,-1-2 0,2-2 0,1-3-49,2-1 1,1-5 0,-2-5 0,5 0 0,2-1 0,2-3-153,0-2 1,4-2 0,0-2 31,-1-2 0,2 1 0,-1-5 0,-1-2 0,-3-2 71,-4-5 0,1 3 0,-6-4 61,0 1 1,-4 3 0,-4-4 0,-4 1 0,-2 0 177,-2 2 1,0 1 0,0 2 153,0 0 0,-6-1 0,-2 1-89,-3-1 1,-1 6-1,-1 2 1,1 1 19,-1-1 1,5 1-1,0 4 1,-2 0-106,-1 0 0,3 0 1,-1 2-1,1 2-161,1 4 0,2 3 0,5 2 0,0-1 0,0 2-12,0 3 0,1-4 1,2 4-88,1-3 1,7-2-1,0 1 1,4-1 0,2 1-161,1-1 1,1-4 0,6-1 199,0-1 0,1-2 0,2-4 0,1 0 1,-1-1-331,-2-4 1,-1-2 374,0-5 0,-1 0 0,0-1 0,-2-1-64,-1-2 1,-6 0 0,2-4 0,-5-2 119,-4-2 0,2-1 1,-6 0-1,-1 0 1,-2-1-1,-1-2 202,0-1 1,-4 0 0,-1 4 99,-2 1 0,-2 0 0,-3 2 0,0 4 0,-1 3-7,1 4 0,-1 7 0,1-1-59,-1 4 1,1 1 0,1 1 0,1 5 0,3 6-40,2 8 1,-4 5 0,5 2-192,1 2 1,3 6 0,5-2-92,3 3 1,3-3-1,1 0 1,2 1-153,3-3 1,-3 0-1,4-6 1,-2 0-3,1 0 0,1-2 0,-3-2 1,2-5-1,-2-2-1193,-1-1 1180,-2-1 0,1 1 0,-1-1 1</inkml:trace>
  <inkml:trace contextRef="#ctx0" brushRef="#br0" timeOffset="215783">8946 10133 8355,'5'7'0,"2"3"0,7-4 262,3 0 0,-2 1 0,6 3 0,1-2 1,1 1-1,3-1 0,2 0 0,1 1 0,-1-3-215,-2-1 1,-1 0 0,0-1 0,-2-1-430,-2-2 0,3 1 0,-4 1 0,4 1 0,-1-1-434,-2-2 1,3-1 0,-5 0 0</inkml:trace>
  <inkml:trace contextRef="#ctx0" brushRef="#br0" timeOffset="217050">9692 10233 9256,'5'-12'688,"-1"-1"1,0 2 165,1 3 1,-3-3-446,2 2-332,-3-2 0,-1 3 1,-1 1-1,-3 2-201,-4 2 1,-5 1 0,-4 2-14,-3 0 0,-4 0 1,-1 0-1,0 2 0,1 1-15,-1 1 1,4 5 137,0 0 1,6 0 0,0 1 0,4-2-101,2 2 1,7 1 0,-2 2-1,2-1-5,2 0 1,2 1-1,2-1 1,4 1-1,4-1 1,5 1-326,4-1 1,4-4 0,2-1-189,2-1 1,6 2-1,-2-4 1,3-1 407,1-2 0,6-1 0,1 0 1</inkml:trace>
  <inkml:trace contextRef="#ctx0" brushRef="#br0" timeOffset="217051">10053 10009 8355,'-5'-13'0,"-1"1"0,-3 0 848,0-1-424,1 6 0,-4-2 0,-1 4 0,1 3 334,-1 0 0,5 2-739,0 0 1,1 2-1,-2 2 1,5 4-1,3 3-43,1 2 0,0 5 1,0 2-183,0 4 1,5 5 0,4 0 0,0 0 0,1 0-835,-2 0 1,1 0 546,3-4 0,1 0 0,-1 0 0,0 0-807,1 0 1217,-1-6 1,6 4-1,2-3 1</inkml:trace>
  <inkml:trace contextRef="#ctx0" brushRef="#br0" timeOffset="217052">9904 10208 8355,'-21'-12'358,"1"-1"0,4 1 1,0 1 950,2 2-561,1-2 1,2 9-644,3-7 0,4 6 0,8-1 0,4 3 0,5 2 100,3 3 1,4-1-1,3 4-678,-2-1 0,5 3 1,-2-2-1,-1 2 0,2-2-213,-3-2 0,0 1 0,3-4 468,0 3 1,0-1-1,0-4 1,-1 0-1,-2 0 114,-2 0 0,0 0 0,1 0 19,-5 0 0,-2 0 0,-2 0 0,1 0 382,-1 0 1,-3-4 201,-1-1 0,-5 0 458,1 1-727,-3 2 0,-6-7 0,-4 4-162,-2 3 1,-1 0-41,-1 2 1,1 0 0,1 2-248,3 2 0,1 3 125,3 5 0,2 5 0,-2-1 0,3 0 1,2-1 9,3 1 1,3-2 0,5 3 5,1-3 1,-1-2-1,2-1-25,3-2 0,2 0 1,6-3-1,0-1-77,0 1 0,0-2 0,-2-4 0,-1 0 90,-1 0 1,-6 0 0,2-1 0,-3-4 0,-2-2 241,1 1 1,-5-5 0,-1 2-1,-2-2 1,-2-3 173,-2-2 1,-1 2 0,0-3-173,0 3 1,-5-2 0,-2-1 0,-1 2-1,-1 1 37,0 2 1,-4-1 0,-2 1-128,-1-1 1,-1 2-1,3 2 1,-1 2-1,-2 1-73,2 3 1,1 2 0,2 0 83,-1-3 0,1 2 0,-1-2-627,1 3 1,4 2 0,-1 3-134,0 4 0,3 4 1,2 0 213,3 0 1,1 1-1,0-1 1</inkml:trace>
  <inkml:trace contextRef="#ctx0" brushRef="#br0" timeOffset="217587">9220 10270 8355,'-7'0'-1203,"1"-5"1,7-2 2171,4 0 1,-3 1-1,5 5-726,-1-3 1,4 3-1,-2-4 1,3 4-1,1 1 1,1 0-335,-1 0 1,1 0 0,-1 0-1,1 0 102,-1 0 1,-4-1 0,1-2-750,0-1 1,-2 0 585,1 4 172,-5 0 1,-1-2 0,-8-1 0,-1-1 89,-2 1 1,-3 1-1,0-1-53,0-1 0,-2 0 0,-1 4 0,-2 0 317,2 0 1,1 0-271,1 0 0,5 0 0,1 1 1,0 3-142,0 4 1,5 4-1,-3 0 1,4 0-1,1 2 44,0 3 0,7-2 0,4 4 0,6 1-440,2-1 1,2-4-1,5 3 1,3-2-97,4-4 1,3 3-1,3-6 287,2 2 0,-2-4 0,4-2 0</inkml:trace>
  <inkml:trace contextRef="#ctx0" brushRef="#br0" timeOffset="218221">10775 10208 8355,'-7'-5'970,"2"3"1,5-2-1075,0 8 1,4 3 0,1 6 0,2-1 0,2 0-130,-2 1 1,2 3 0,-5 1-42,-1-2 1,-1-1 395,-2-1 1,0-1 221,0 0 0,-6-5 0,-2-2-162,-3-4 0,4-2 0,3-4-117,2-3 1,2-3 0,0-1 0,2-1 0,2 1 0,4-2-528,3-3 0,3 3 183,2-2 1,0-2 0,4 0 0,3 0 0,-1 0 0,0 3 0,-1 2-1871,1 5 2149,-4 2 0,5 1 0,-3-2 0</inkml:trace>
  <inkml:trace contextRef="#ctx0" brushRef="#br0" timeOffset="218632">11584 10270 8355,'-8'-5'220,"1"-3"0,1-4 0,4 0 1,0 0-1,2-1 0,0 1 1,2-2-1,2-1 0,4-3 1,4 0-1,4-2 0,2 1 1,1-3-1,5-2 0,2-1 1,4 0-1,1 1 0,0-1-572,1 0 1,-4 0 0,0 1 0,-5 2 0,-4 1 0,-2 1 0,-6-1 0,-5 2 0,-5 1 135,-1 2 1,-3 4 0,-5 2 0,-7 3 0,-6 2 538,-4 2 1,2 7 0,-9 5-144,1 2 0,1 8 0,2 6 0,1 7 1,3 5-31,6 5 0,6 3 0,2 6-97,2-1 0,5 11 0,0-7 1,5 1-1,3 1 86,2-2 1,1 5-183,5-1 0,-1-7 0,1-1 0,-1-3-190,1-3 1,-1-1-1,0-7 1,1-1-216,-1-2 0,1-5 0,-1-1 0,1-3-475,-1-3 0,-4-6 803,1 1 1,-7-2 0,4-1 0</inkml:trace>
  <inkml:trace contextRef="#ctx0" brushRef="#br0" timeOffset="220022">11435 10270 8355,'-13'-7'556,"5"1"234,0 1 0,6 4-589,2-3 0,11 2 0,10 2 0,4 0 0,4 0 0,7 2 0,5 1 0,8 1 0,1 0-90,2 1 0,1-3 1,-2 3-1,0-1 0,0 1-505,-2-3 1,-4 0-1,0-2 75,-8 0 1,3 0 0,-7 0 0,-2 0 0,-4-2-78,-2-2 0,-6-1 1,-2-5 164,-3 2 1,-7 4-1,-3-5 317,-3 0 0,-1 2 0,0-2 0,-1 0 27,-3-2 1,-7 2 0,-7 2 0,-2 2 42,-2 2 0,-3 0 0,-2 1 0,-4-3 78,0 3 0,3 0 1,-1 2-1,3 0 1,2 0-1,3 2 95,5 2 0,2-1 0,1 4-313,1-2 0,1 5 0,1-2 1,3 3-1,2 2-216,2-1 1,2 0 37,1 1 1,0-1 0,1 1 0,3-1-28,4 1 0,4-1 1,0 1-1,0-1 0,2-1 10,3-3 0,-2 2 1,6-6-18,1-1 0,0-2 0,0-1 1,-1 0 115,1 0 1,0-1 0,0-3 0,-2-6-1,-2-2 1,-2-3 157,2-1 0,-4 5 1,1-5 22,-5 2 0,0 0 1,-5-1-1,1-2 0,-1 2 1,-2 1-1,-2 2 620,-1-1-526,0 6 1,0-4 0,-1 4 0,-3 0 266,-4 3-571,2 3 0,-1 1 56,3 0 1,3 5-1,-4 4 1,4 2 0,1 1 36,0 1 0,1-1 0,2 1-11,1-1 1,5 2-1,-4 1 1,1 2 32,-1-2 0,5-1 1,-2-3-1,2-2 0,0 0 1,-2-1-45,1-1 0,3-2 0,0-3-26,0 2 0,1-3 1,-1 4-1,1-4 0,-1-2 1,1-2-1,-1-3 16,1-1 0,-1 3 0,-1-4 0,-1-2 60,-2-1 0,-1-1 0,3-1 0,-2 1 48,2-1 0,-5 1 1,1-1-1,-2 1 0,0 0 125,-1-1 1,-2 1 152,-1-1-223,0 6-161,0 2 1,0 6-1,0 3 1,0 5 0,0 2-1,0 1 4,0 1 0,4 3 0,0 1-90,-1-2 0,3-1 0,-1 0 0,2-1 0,1 3 0,1-4 0,-1 1-383,2-4 0,-3 1 0,1 1 0,2-3 30,1-4 1,1 3 0,1 0 0</inkml:trace>
  <inkml:trace contextRef="#ctx0" brushRef="#br0" timeOffset="220023">12704 9947 8601,'-18'-13'737,"4"1"407,2-1 1,1 2-514,3 3-977,2-3 1,0 15 0,8 0 0,2 6 0,4 2 0,3 2 0,3 1-1,1 3-595,2 2 1,5-5-1,-3 3 1</inkml:trace>
  <inkml:trace contextRef="#ctx0" brushRef="#br0" timeOffset="220024">12928 9847 8355,'0'-19'0,"0"1"202,0 0 1,0 8 0,0-2 1237,0 1 1,0 8-1336,0 7 0,0 4 0,0 13-86,0 1 1,0 6-1,0 2 1,0 2-1,0 3-115,0 1 0,0 1 0,0-1-154,0-3 1,0 2-1,0-5 1,0-1-1,2-1-740,2-5 0,-2-2 394,7 0 0,-5 1 0,4-5 291,2-2 1,1 4-1,1 0 1</inkml:trace>
  <inkml:trace contextRef="#ctx0" brushRef="#br0" timeOffset="220534">13351 10158 8355,'6'-12'122,"-3"-1"1,3 1 0,1 0-1,-1-1 1,-1 1 642,-2-1 1,3 5 0,-2 0-647,-1-2 1,-2 3 0,-2 0 0,-3 2 0,-5 0 0,-3 1 0,-3 0-81,-2 1 1,-5 3 0,1 4 0,-2 3-1,-1 2-117,3-1 0,-1 0 1,6 5-125,0-1 1,4 1 0,2-1 72,2 1 1,5-1 0,-1 0 0,3 1 53,1-1 1,5-3 0,4-1 0,2 2 0,2-1 0,4 1-120,4-2 1,-2-1 18,2 1 0,-5 4 0,4-6 0,-2 3 0,-3-1 0,-1 2-225,-2 1 1,-1 1 274,-2 1 0,0-1 0,-5 1 1,-2-1 156,-5 0 0,-4-3 0,-5-2 109,-1-2 0,-3 4 0,-2-5 0,0-2 0,-2 1 329,1 1 1,-2-2-483,-4 2 0,0-3 1,1-1-1,-1 0-109,0 0 1,0-4-1,0 0 1,0 0-693,0-2 0,0-1 0,0-5 1</inkml:trace>
  <inkml:trace contextRef="#ctx0" brushRef="#br0" timeOffset="221592">14521 10133 8273,'-12'-4'-82,"-1"0"1178,1-6-595,5 9 0,0-6 1,4 3-1,-1-4-215,1-3 1,6-2-1,3 1 1,0-1 0,5 1-1,5-1 1,3 0 0,2-3-236,0 0-519,-1-6 1,9 2 0,0-5-46,-1 0 1,-2 3 0,-1-1 0,0-3 150,0-1 1,-6 1 0,-2 0 0,-3-2 0,-3-1-124,-3 1 1,-2 3 0,-6 3 630,0 2 0,-2 6 0,-2 1 0,-6 8 0,-3 5 357,-4 4 1,-5 4 0,3 10-340,-1 7 1,-2 5 0,5 9 0,2 4 22,1 7 0,7 5 0,3 7 0,3 1 7,1-1 1,1 0 0,3-1 0,5-1-138,2-2 1,1-4 0,1 2-235,-1 0 0,1-4 0,-1-5 0,1-4-203,-1-4 1,-4 1 0,1-8 0,-1 0 0,0-3-214,0-3-56,-5-7 0,8 5 0,-4-5 1</inkml:trace>
  <inkml:trace contextRef="#ctx0" brushRef="#br0" timeOffset="221988">14546 10258 8355,'-7'-6'145,"3"-2"1,4-2 0,4 1-1,6 2 1,4 0 678,2 0 0,6 3 0,-1-3-782,3 1 0,5-2 0,1 4 0,0 0-100,1-2 0,-1 3 0,-2-3 0,1 0-168,-1 3 1,-2-2 0,-1-1 0,0 1-76,0-1 0,-6 1 0,-3 2 0,-2-1-826,-1 1 870,-1-4 254,1 0 1,-8 0 0,-5 3 0,-7 3 44,-4 1 1,3 1 0,0 2-1,-1 2 302,2 2 0,-2 2 1,5 3-1,1 0 1,1 2-168,2 3 0,0-2 1,0 4-189,0-1 1,0-1 0,2-3 0,1 1 0,2 2-667,2-2 0,1-1-97,5-2 1,-1-1 340,1-2 0,-1-4 0,1-5 1</inkml:trace>
  <inkml:trace contextRef="#ctx0" brushRef="#br0" timeOffset="223470">15069 9884 8355,'-11'-1'416,"1"-2"-464,2-1 0,5-1 1,-3 2-657,1-1 1,5 1 64,0 7 1,7 4 585,9 9 1,4-3-1,5 4 1</inkml:trace>
  <inkml:trace contextRef="#ctx0" brushRef="#br0" timeOffset="223471">15243 10171 8355,'-6'7'0,"-2"-3"220,3 3 1306,-1-6-1200,6 5 1,1-5 0,4 2-1,1 2 1,3 1-331,-1-1-271,0 5 0,5-3 0,-2 5 173,-3 1 0,-2-1 0,-6 1 0,0-1 0,0 1-112,0-1 0,0-4 1,-2 1-1,-2-1 174,-4-1 1,1-2 537,-1-5 1,1-1-1,-2-3-180,5-4 1,3-8 0,1 0-236,0 1 0,1-5 1,3 1-1,6-2 0,4 2-335,3 1 1,0-4 0,-1 2-222,0 1 1,1-5-1,-3 5 16,2 0 0,-2-1 1,3 5-1,-3 0-48,-2 4 1,0 0 0,1 7 0,-1 1 359,1 1 1,5 2-1,1 0 1</inkml:trace>
  <inkml:trace contextRef="#ctx0" brushRef="#br0" timeOffset="223472">15890 10121 8355,'0'-12'246,"-4"3"247,0 1 1,-2 4-1,2-5 1,-4 1-255,-3 1 0,1 0 0,-1 5 0,-3-3 0,-1 3-161,-3 0 0,3 2 0,-6 0 0,-1 0 0,-2 2 1,-1 0-1,2 4 0,1 1-197,1 3 1,6-1 0,-2 1-1,5-2 1,4 2-159,3 1 0,4 1 191,1 1 1,1-1 0,4-1 0,4-1 0,8-2 26,8 2 1,1 1 0,7 0 0,0-1-241,-1-2 1,4-4-1,-4 5 116,0 0 1,-2-2 0,-5 0-1,-1 0 32,-4 0 0,-2-3 0,-7 4 121,-2 2 1,-9-3 0,-10 0-1,-5-2 496,-6-2 0,-3-1 1,-2-2-1,-3 0-161,-4 0 1,1 0 0,-1 0 0,0 0-213,1 0 0,-3-2 1,6-1-1,2-2-306,0-2 0,4 3 0,1-4 0,2-1-423,2 2 1,6-4-1,5 3 1,2-3-47,2-2 1,1-5-1,2-1 1</inkml:trace>
  <inkml:trace contextRef="#ctx0" brushRef="#br0" timeOffset="223473">15977 9772 8355,'7'-5'1172,"-1"2"-849,-6-5 0,1 5 1,2-3 45,1 1 1,4 5 0,-4 0-261,-1 7 1,0 5 0,0 5 0,2 4 0,1 4 0,1 2 0,-1 4-33,4 0 1,1 1 0,2 3 0,-1-2 0,-1 0 0,-1 0-142,-2 1 0,0-3 1,5 3-374,-1-5 0,-1-3 0,-1-1 1,-3 0-1,-1-2-396,-4-2 1,4 1-1,-2-5 308,-1-2 1,-2-1-1,-1-2 359,0 1 1,0-1 0,0 1 0</inkml:trace>
  <inkml:trace contextRef="#ctx0" brushRef="#br0" timeOffset="223474">16002 10071 8355,'-8'-12'0,"-1"-1"678,7 1 1,-5 1-202,3 2 0,2 3 1,-1 3-1,5-3 16,2-1 1,11 5 0,0-3-592,3 4 0,10 1 0,-3 0 0,1 0 1,2 0-400,1 0 1,-3 0 0,3 0-84,-3 0 1,-1 4-1,-1 2 1,-2-1 0,-1 2-45,1 0 1,-4 1 0,0 5 0</inkml:trace>
  <inkml:trace contextRef="#ctx0" brushRef="#br0" timeOffset="227011">17209 10146 8355,'-8'0'0,"1"-2"214,1-2 1,2 2-1,4-7 582,0 0 1,0 2 0,0-2-1,0 0-318,0-2 0,2 4 0,2 3 0,4 2-285,3 2 0,3 0-351,3 0 1,-1 0 0,8 0 0,5 0-1,4 0 1,6 0-167,-1 0 0,7-1 0,0-2 0,4-3 86,0 0 1,-4-1-1,-4-3 1,-4 3-1,-3 2-294,-5 2 1,-4-3 0,-5 2 0,-3 1-1224,-3 2 1395,-2 1 0,-5 0 0,-1 0 0</inkml:trace>
  <inkml:trace contextRef="#ctx0" brushRef="#br0" timeOffset="227367">17010 10357 8355,'-12'0'2134,"-1"0"1,8 0-1825,5 0 0,11 0 0,11 0 0,7-1-141,8-3 0,7 1 0,10-4 0,4 0 0,3 0 0,0-1 0,-3 0 1,-4 1-248,-3 1 1,-2-2 0,-4 4 0,-5 1-111,-5 2 0,0 1 0,-6 0-723,-2 0 1,-2 0 0,-3 0-1,-2 0-872,-2 0 0,-6 1 1432,-4 3 1,1 3-1,3 6 1</inkml:trace>
  <inkml:trace contextRef="#ctx0" brushRef="#br0" timeOffset="227818">17607 9860 8355,'-5'-13'683,"3"1"1,-2-1-1,2 2 2717,-3 3-3160,4 2 1,5 15-1,9 0-66,0 1 1,3 0-1,-1 2 1,3 1-102,1-1 0,3 0 0,6 1 0,1-1-113,-1 1 1,2-5 0,1 0-1,0 2-166,4 1 0,-5 2 0,1-1-4,-1 0 1,-4 1-1,3-1 1,-4 1-50,-4-1 0,1 1 0,-5-1 0,-2 1 49,-1-1 0,-3 2 0,-1 1 0,-3 2 0,-2-2 84,-2-1 1,-2 2 0,-2 1 0,-3 0 150,-5 1 0,-3-3 0,-3 4 0,-3 0-10,-2 1 0,4-4 0,-5 4 1,-1-2-51,-2-3 1,0 3 0,-3-1-1,0-1-114,-2 2 1,-5-4-1,4 4 1,0-1-286,-1-1 1,-3 1 0,2-5 0,0 1-181,3-1 0,1-4 0,1 1 183,-2 0 0,0 2 1,4 1 394,0-4 0,0 3 0,0-4 1</inkml:trace>
  <inkml:trace contextRef="#ctx0" brushRef="#br0" timeOffset="229212">19039 9747 8355,'-7'-1'230,"1"-2"-143,1-1-86,3-5 970,-3 2 0,6-2 1,3 2-728,4 2 0,-1 2 0,0 7-217,-1 5 1,2 7-1,-4 5 1,0 2-223,2 2 1,-3 6 0,4 2 0,0 3 16,-1 1 1,-3 1 0,3-1 0,-2-1-254,0-3 0,2-1 1,-4-6 8,3-1 1,0 1 0,-2-9 0,1 0-279,-1 1 0,-1-9 492,3 4 0,-4-4 0,5 4 0</inkml:trace>
  <inkml:trace contextRef="#ctx0" brushRef="#br0" timeOffset="229461">19063 9710 10866,'-6'-5'0,"3"-4"332,6-2 1,5 3 0,8 1 0,7 0 0,3 2 0,6-2 0,2 0 0,5-2 0,0 1-397,-1 0 1,4 4 0,1-3 0,-2 1-490,-2 3 1,1-2-1,-7 1 1,2 1 41,-2 2 1,1 1-1,-6 0 1,-3 0-420,-3 0 256,-7 0 1,-2 5 0,-8 2 0</inkml:trace>
  <inkml:trace contextRef="#ctx0" brushRef="#br0" timeOffset="229704">19088 9984 8670,'17'-7'3340,"1"2"-3089,1-1 0,3 3 1,6-4-1,1 0 0,-1 2 1,-2-2-1,-1 1 0,0 0-601,0-1 1,-5 4 0,1-1-1,0 2 1,0 2-588,-1 0 1,0 0-1,2 0 1,-1 0 237,1 0 1,1 0 0,2 0 0</inkml:trace>
  <inkml:trace contextRef="#ctx0" brushRef="#br0" timeOffset="230289">19984 10046 8355,'0'-12'379,"0"4"0,0-1 0,-1 0 393,-3-3 1,-3 0-1,-6 1-576,1 3 0,0-2 0,-1 4-83,1 0 0,-1 1 0,-1-2 0,-1 2-30,-1 2 0,-7 2 1,3 1-1,-2 0-1,1 0 1,-3 0 0,5 1-1,-2 3 1,2 3-66,1 0 0,1 4 0,5-2 0,-1 2-243,1 1 1,5 0-1,2 1 1,0-1 88,1 1 1,0-1 0,6 1 0,0-1-144,2 1 0,6-1 0,-2 1 0,3-2-60,2-3 1,3 2 0,1-6 0,-2-2-19,-1 0 0,3-2 0,-1 0 157,0 0 1,-3 0 0,0 0 40,-1 0 0,-1-2 0,-1 0 0,-3-4 179,-2-1 0,0 3 0,-5-4 0,0-2 0,0-1 161,0-1 0,0-1 0,0 1 1,0-1 53,0 1 1,0-1 0,0 1 219,0-1 1,0 1 543,0 0-867,0 5 1,0 3-1,0 8 1,0 4 57,0 3 0,0 1 1,0 1-296,0-1 0,5 5 0,2 0 0,1-2-291,1-1 0,-1-2 0,4 1 0,1-1 79,-1 0 0,2-1 0,1-1 0,3-3-1146,2-1 1098,0-2 0,5-4 0,0 0 1</inkml:trace>
  <inkml:trace contextRef="#ctx0" brushRef="#br0" timeOffset="230671">20121 9710 8355,'0'-8'473,"0"0"0,0-1 380,0-3 1,0-1 723,0 1-1483,0 5 0,4 7 0,1 10-98,-3 5 0,4 0 1,-2 6-1,-1 2 0,0 5-300,1 5 1,-3-2 0,3-1 0,-2-1-203,-2 0 0,1 4 0,2-4 0,1-2-109,-1-5 1,-2 0-1,0-5 1,2-2 259,1-1 0,6 4 0,-3 1 1</inkml:trace>
  <inkml:trace contextRef="#ctx0" brushRef="#br0" timeOffset="231061">20544 9884 8355,'-11'-8'700,"2"1"0,0 2 1,0 2 483,-2 2-1034,-2-5 1,1 5-1,-2-4 1,-1 5-19,-2 5 1,0-3-1,4 7 1,-3-1 0,0 0-1,2 1 1,3 0-213,3 2 1,1 2 0,-3-1-1,3 1-203,2-1 1,2 1 0,7-1-23,4 0 1,3-3 0,3-1 0,3 0 70,4-1 1,-2 3 0,2-4 0,-1-1-40,0 1 1,2 2 0,-6-3 0,0 1-175,-3-1 0,-4 5 496,-1-2 0,-7 2 123,-1-2 0,-5 2 0,-8-4 1,0-1-1,-3 1-131,0-4 0,-6 0 0,1-2 152,-3 0 0,1 0 0,1 0 0,2 0 0,3 0-436,1 0 0,2 0-567,2 0 0,1-2 290,3-2 0,2-3 0,6-5 1</inkml:trace>
  <inkml:trace contextRef="#ctx0" brushRef="#br0" timeOffset="231563">20619 9984 9634,'8'0'773,"1"0"0,-5 0 1,4 0-1,2 0-453,1 0 0,1 0 0,2 0 0,1 0-210,2 0 0,4 0 1,-3 0-1,1 0-390,3 0 1,-4-1 0,0-2-1,-1-1-555,-1 1 0,1-3 0,-6 1 6,-3-2 1,-1 3 617,-3-4 0,-2 3 0,0-3 0,-4 0 157,-7 1 1,-2-4 0,-1 4 0,-1-1 0,0 1-29,-4 1 1,2 1 0,-5 2 0,1-1 528,0 1 1,2 2 0,-2 1 33,1 0 1,1 1 0,5 3 0,1 4-89,2 3 0,0-2 0,5-1-287,1 2 0,1 1 1,2 1-1,0 1 1,0-1-201,0 1 1,2 2 0,2-1 0,4-3-61,3 0 1,2 0-1,1 1-580,2 1 0,3-5 0,6-1 1,0 0-1398,0 0 1861,6-4 0,0 2 0,7-5 0</inkml:trace>
  <inkml:trace contextRef="#ctx0" brushRef="#br0" timeOffset="232069">21602 9660 8355,'-12'0'674,"-1"-4"0,1 0 0,-1 1 155,1 2 0,4 1 0,-1 1 0,1 3-631,1 5 0,-3 3 1,5 5-1,-1 4-243,1 2 1,-3 2-1,2 1 1,1 3-88,-1 4 1,-2-1-1,2 0 1,1-1-253,-1-4 0,2-2 0,4-3 0,0-2-348,0-2 1,0-2-319,0-3 945,0-6 1,0-3 0,1-8 120,3-5 1,-2-3 0,3-5 0,0-4-91,-1-2 0,5-2 1,0 0-1,2-1 0,0-3-4,-3-4 0,7-3 0,-2-2 0,1 1 128,-1 0 1,-2-1 0,-1 1 0,-2 0 24,2-1 0,-3 6 0,0 3 1,-2 3 296,-2 1 1,3 10 0,-2 3 90,-1 0 0,-1 8 0,1 4-253,1 7 1,5 10 0,-4 4-170,2 2 1,1 2 0,3 1 0,-1 2-1,-2 1 132,2-1 0,0 2 0,-1-1-320,0-1 0,-2 2 1,2-1-1,0-1 1,-1-2-470,-1-1 1,0-1 0,-4-2 0,1-3-679,-2-1 0,0 3 879,-2-5 0,0 7 0,0-4 0</inkml:trace>
  <inkml:trace contextRef="#ctx0" brushRef="#br0" timeOffset="232513">21478 9822 9762,'-4'-8'0,"1"1"0,3 0 0,4 2 203,3-1 0,7 2 1,6 4-1,4 0 1,4 0-1,3 0 0,5 0-430,-1 0 1,2 0 0,-4 0 0,2 0-124,-2 0 1,-4-4-1,-7 0 1,-2 1 0,-1 1-1854,0 2 2054,-3-5 0,2-2 0,-6-6 0</inkml:trace>
  <inkml:trace contextRef="#ctx0" brushRef="#br0" timeOffset="232514">22000 9536 8355,'-5'-13'119,"2"1"216,-5 0 1,4 0 0,-3 3 594,1 0 0,-3 7-460,0-2 1,4 4-1,1 4-227,2 4 0,2 7 0,0 3 0,0 2-111,0 2 0,0 5 1,0 2-123,0-1 1,0 0-1,0-1 1,2 2-190,2-1 1,-3 3 0,3-2-1,-2-2-351,-2 0 0,0-3 0,1 0 0,2-2 0,1-3-576,-1-1 1,-1-1-1,1-5 669,1 1 0,6-1 0,-3 1 0</inkml:trace>
  <inkml:trace contextRef="#ctx0" brushRef="#br0" timeOffset="233096">22324 9909 8355,'8'-1'0,"1"-3"238,-7-3 1,9-6-1,-4 1 223,0 0 0,3-1 1,-6 1-1,-1-1-226,-2 1 0,-1 3 0,0 1 0,0-2 98,0-1 1,-1 3 0,-3 0-271,-5-2 1,-2 5-1,-1 0 1,-1 4-199,1 1 1,0 0 0,-2 0 0,-1 0 35,-2 0 0,0 1 0,5 4 101,-1 3 1,1 3 0,0 1 0,0 1-1,3-1 36,1 1 1,5-1 0,-1 2-56,2 3 0,2-4 1,2 4-1,0-3 1,4-2-225,1 1 1,1-1 0,5-1 0,-1-1-132,0-2 0,5-5 0,-2 3 0,-2-2-41,-4 0 1,0 0 0,3-4 165,1 0 0,-5-4 0,-1-2 135,-2-1 1,1-1-1,-3-4 1,1-1 242,-2 1 0,0 3 0,-1 1 45,3-2 1,-2-1-1,2-1 1,-3 0 25,-1-1 1,0 1-1,0-1 1,0 1-13,0-1 0,0 1 868,0-1-908,0 6 0,0 3 0,0 8-137,0 5 0,0 2 1,0 1-1,0 2-39,0 3 1,2-3 0,0 4-1,3-2-110,-3 1 1,4-1 0,-2-3 0,0-1-718,2 1 1,-3-1-195,5 1 1,0-1 765,5 0 0,5 1 0,1-1 0</inkml:trace>
  <inkml:trace contextRef="#ctx0" brushRef="#br0" timeOffset="233548">22536 9710 8016,'-7'2'474,"2"2"1,5-3-1,5 5 479,3-1 1,3-3-423,1 2 0,1-3 1,-1-1-242,1 0 0,-5 0 1,-1 1-278,-1 4 1,2-3-1,-4 7-189,-1 0 0,-1 7 0,1 2 0,1 0-423,-1-1 0,-1 4 0,-4-3 267,-2 2 0,3-1 0,-4 2 0,3-5-63,-2-2 0,2-1 0,-3-1 302,-1 0 0,3-5 200,-5-2 0,5-5 0,-1-5 1,3-3-76,1-3 1,0-1 0,0-2 0,0-1-99,0-2 1,4-1-1,1 3 1,2-2-84,3 2 1,5-4 0,2-1 0,-2-1-82,-1 1 1,-2 3 0,2-2-1,0 1-217,-2 3 0,4 1 0,-9 1 265,-1 1 1,4 4 181,-6-1 0,12 6 0,-3-2 0</inkml:trace>
  <inkml:trace contextRef="#ctx0" brushRef="#br0" timeOffset="234594">22884 9710 13760,'0'14'0,"0"1"0,0 2 0,0-1 0,-1 1 0,-2 1-65,-1 1 1,0-3 0,4 2 0,-2-2 0,-1 1-1,-1-2 1,2-1-1985,0-2 1007,2 1 855,0-6 0,0-3 0,0-8 126,0-5 1,0-2 0,2-1 29,2-1 0,-2-1 1,5-1-1,0-1 42,0 0 0,1-2 0,4 1 0,-3-1 0,-1 0-72,2 2 1,1-2 0,0 2 520,-2 1 0,0 1 1,-3 3 922,1 2-1279,-5-2 0,8 11 0,-6 0 0,-1 7 0,-2 4 1,4 2 0,-1 1-1,-1 1-46,-2 1 1,-1 5-1,0-3 1,0 0-127,0 0 1,0-1 0,0-5-143,0 1 1,0-1-1,0 0-159,0 1 1,0-1-595,0 1 664,0-6 0,1-3 290,3-8 1,-1-3 0,4-6 0,0 1 0,0-1-113,3 1 1,1-2 0,1-1 0,1-3 82,-1-1 0,2 2 1,1-2-1,2-1 87,-2 1 0,-1 2 0,-2-3 0,1-1 113,-1 1 0,-1 2 0,-1 7 104,-2 3 0,-4-2 1,3 5-1,0-1 122,0 1 1,-3 1-1,3 5-177,-1 3 1,-1 2 0,-2 5 0,1 0 0,0 3-20,2 0 0,-5 4 1,3-2-1,-2 1-202,-2 1 0,0 0 0,0 4 0,0-3-312,0-1 1,-5 0 0,1-3-1,0 2-321,-1-2 1,3-1 0,-2-2-1,1 1-1071,-1-1 1050,3 1 1,-5 5-1,6 1 1</inkml:trace>
  <inkml:trace contextRef="#ctx0" brushRef="#br0" timeOffset="234595">23606 9860 8355,'-7'0'7300,"1"-6"-8213,6 5 743,0-5 1,-1 10-979,-3 0 1,1 1 0,-5-5-160,-2 0 0,-1 0 0,-1 0 1</inkml:trace>
  <inkml:trace contextRef="#ctx0" brushRef="#br0" timeOffset="295261">2250 10631 7791,'6'-8'0,"2"1"0,3 0 0,3 2 121,3-1 0,2-2 1,6 4-1,0 0 0,0-1 1,0 1-111,0 2 1,-1-1 0,1 0-1,0-1 1,0 1 0,-1 0 7,-4-1 1,2 3 0,-5-5-1,-2 2 1,-1 0 86,-1 1-117,-7 2 1,-1 1-1,-11 0-117,-6 0 1,-6 0-1,-9 0 1,-2 0 116,-4 0 0,1 1 0,-1 2 0,-1 1 0,-2 0 28,-2 2 0,5-3 0,1 3 0,3 0 249,6-3 0,-1-2 0,8-1 1,2 2 887,4 2-1147,-1-3 1,11 5-1,0-6 1,7 0 11,4 0 0,8 0 1,5 0-1,5 0-147,3 0 1,1 0 0,4 1-1,-1 3-959,-3 4 1,-2 3-1,-6 2 1</inkml:trace>
  <inkml:trace contextRef="#ctx0" brushRef="#br0" timeOffset="296097">2512 12324 8355,'5'-8'-200,"4"1"1,2 0 0,1 2 298,1-1 1,0 1 0,3 2 0,2-1 0,0 0 0,1-1 0,0 1 0,3 2-119,2 0 1,1-2 0,-2 0-1,-1 1 1,-2 2-164,-2 1 0,-2 0 48,-3 0 0,-1 0 0,1 0 17,-1 0 0,-6 0 1,-6 0 32,-7 0 0,-4 1 0,-3 2 211,-3 1 1,-2 2 0,-6-4 0,2 2 60,2-1 0,-3 3 1,4-2-1,-3-1 1,1-1-8,2 3 1,4-4 0,0 3-1,2-2 584,1-2-387,7 0-364,0 0 1,20 0-41,2 0 1,9-2 0,-4-1 0,3-1-108,0 1 1,-3 2 0,0 1 0,0 0-1,-2 0 1,-1 0-189,0 0-337,-4 0 1,4 4-1,-7 2-646,-3 1 1249,-2 1 0,-1 4 0,2 1 0</inkml:trace>
  <inkml:trace contextRef="#ctx0" brushRef="#br0" timeOffset="298710">3856 11802 8179,'-13'0'32,"8"0"1,5 0-1,7 0 1,5 0-1,5 0 141,4 0 1,6 0 0,5-2 0,3-1 0,2-2-337,-3-2 1,5 3 0,-4-4-1,1-1 1,-3 2-255,-1 3 0,-10-1 0,1 0-38,-3 3 1,-5-1 328,-7-1 0,3 2 0,-4-3 0</inkml:trace>
  <inkml:trace contextRef="#ctx0" brushRef="#br0" timeOffset="299006">4130 11777 8355,'-13'7'-249,"2"-1"359,3-1 1,1-4 186,3 3 0,2-1-158,-2 1 1,3 3 0,1 7 0,1 1-131,3 2 1,-1 5 0,5 0 0,1 4-156,-2 3 1,4 2 0,-4-2 0,1 3-127,0-1 1,-5 4-1,1-6-56,-2-1 1,2-2-1,0-1 1,-1-2-489,-2-2 750,-1 3 0,-6-11 0,0 5 1</inkml:trace>
  <inkml:trace contextRef="#ctx0" brushRef="#br0" timeOffset="299229">3843 12300 8589,'-12'0'422,"6"0"1,6-2-1,9-1 1,7-2 100,9-2 0,6-1 0,6-5-773,0 1 1,1-1-1,-1 2 1,0 2-31,1 0 1,-2 2 0,-2-2 0,-2 2-250,-2 1 0,4-2-207,-5 4 1,0-6 0,-4 3 0</inkml:trace>
  <inkml:trace contextRef="#ctx0" brushRef="#br0" timeOffset="299730">4528 12026 9799,'-7'-6'0,"3"-2"498,2-3 1,2-2-1,2 1-126,2-1 0,-1 1 1,5 0-1,2-1-581,1 1 1,5-1-1,2 1 1,0-1-64,0 1 1,0-5 0,-3 1 0,2 0 80,-2 3 1,-1 0 0,-1 1 0,-1-1-245,0 1 0,-5-1 0,-3 1 65,-2-1 0,-2 1 380,0 0 0,-6 5 0,-2 2 0,-3 4 116,-1 1 1,-2 1 0,-2 4 0,0 3 0,1 3-12,1 1 1,-3 6 0,2 5 0,3 3 252,2 3 0,7 11 1,-1 0-1,3 4-131,1 2 1,5 2 0,3 5-1,4-2-217,0 2 1,-4-5-1,-1-4 1,0-1-283,0-3 1,-3 0-1,3-1 1,0 0 41,0-3 1,-3-7 0,3 0-1,0-3-990,0-1 1,-4-1 803,1-4 0,3 4 0,0-5 1</inkml:trace>
  <inkml:trace contextRef="#ctx0" brushRef="#br0" timeOffset="299937">4528 12225 8355,'0'-13'101,"0"1"0,0-1 0,1 1 0,3 0 0,6-1 104,5 1 0,5-2 0,5-1 0,-1-2 0,1 2 0,2 2 0,0 4 0,4 0 0,0 1-583,4 1 0,1-3 1,1 6-1,2 0-487,3-1 0,2 3 0,6-3 0</inkml:trace>
  <inkml:trace contextRef="#ctx0" brushRef="#br0" timeOffset="301134">5772 11777 8355,'-1'-9'1637,"-3"2"-1202,-4 2 1,-4 1-530,0 4 0,5 9 1,3 5-1,3 4 2,1 4 1,0 2-1,0 2 1,0 2-69,0 1 0,1 8 0,2-2 0,1-1-361,-1 2 1,2-5-1,-1-2 185,-1-3 0,-2-2 0,-1-2 0,0-3 69,0-1 1,-1-3-1,-3-6 256,-4-5 1,-3 3-1,-2 0 1</inkml:trace>
  <inkml:trace contextRef="#ctx0" brushRef="#br0" timeOffset="301135">5374 11814 8355,'-12'-19'194,"-1"1"0,1 5 97,-1 1 1,6 3-122,3 1 0,3 7-191,1 1 0,1 7 1,3 9-1,6 5 1,4 3 41,3 0 0,5 1 0,-2 0 0,2 0-126,-1 0 1,3-4 0,-4-2-1,4 1-12,1-1 1,0-5 0,0 0 0,-2-6-3,-2-3 1,7 4 0,-4-5 0,3-1 18,-1-2 1,3-7-1,0-2 1,-1-3-45,-2-1 0,-2-2 0,-2-1 0,-3-3 113,-1-2 1,-1 0 0,-5-5 48,0 0 1,-5 0 0,-2 1-1,-4 1 87,-1-2 0,0 7 0,-1-7 1,-2 1-1,-3 2-8,-1 2 1,-1 2 0,-4 5 231,-1 1 1,1 5 0,-1 3 0,1 2-80,-1 2 0,2 2 0,3 3 0,2 6-123,1 4 0,4 8 1,-4-3-1,4 4-75,1 1 1,4 4-1,2 3 1,-1 1 12,1 1 1,2 4-1,-2-9-119,0-2 1,1 0-1,3-2 1,-2-2 7,2-2 0,-3 1 0,1-5 0,2-4-14,1-3 0,-3 0 0,1-6 1,0-1-1,2-2-12,2-1 1,-1 0 0,1 0 0,1-1-191,2-3 0,-2-5 0,3-6 206,-4-2 0,1 0 0,1 0 0,1-2 0,-4-2 63,-2 0 1,-3 4 0,1-3 0,-4-1 84,-3 2 0,4-1 1,-1 5-1,-1-2 95,-2 2 1,-2 1 0,-2 2 14,-1-1 1,-2 7 128,2 1 1,1 4-319,-5 1 1,5 1 0,-1 4-1,3 3 1,1 3 61,0 1 1,0 5 0,0 1-106,0 1 1,1-2 0,2 2 0,2 1 0,2-2-23,3 0 1,1-2-1,1-3 1,1-1-57,-1 1 0,2-2 1,1-2-1,3-2-97,2-1 0,0-2 1,5-4-1,0 0-24,0 0 0,4 0 1,-1 0-1,-3-1 114,-3-4 0,-7-2 0,2-5 0,-5 0-74,-4-1 0,2 1 0,-6-1 367,-1 1 1,-2-1 0,-1-1 0,0-1 0,0-1-55,0 0 0,-4-2 0,-1 2 0,-2 2 197,-3 4 1,3 1 0,0 3-1,0 1 90,0-1 0,-1 2-347,-4 4 0,1 5 0,2 4 0,4 3-46,-1 5 0,5-2 0,-3 4 0,2 1-51,2-1 0,0 0 1,0 4-1,2-4-147,2-1 1,1 0 0,5-3-80,-2 2 0,1-1 0,3-3 0,2-1 0,1 1 75,2-1 1,5-4 0,-1-1-1,1 0-684,-2 0 214,9-4 1,-8 2 0,10-5 0</inkml:trace>
  <inkml:trace contextRef="#ctx0" brushRef="#br0" timeOffset="303213">7813 11777 8111,'0'-13'762,"0"6"0,2 2 0,0 6 0,3 3-591,-3 5 0,1 2 1,0 2-1,1 3 0,-1 0-330,-2 0 0,1 2 31,2-2 1,-3 5 0,5-3 0,-2 0-1,0 0 1,0-3-227,2-1 1,-4-3 0,5-1 121,-1-2 1,3-1 0,0 1 112,2-4 1,-3-2 0,0-2 0,2 0-3,1 0 0,2-6 1,0-2 96,4-3 0,-3-2 0,2 1 0,-2-2 12,-1-3 1,-1 4-1,1-5 1,-1 1 0,-1 0 16,-3 2 1,2-3-1,-4 2 1,-1 0 159,1 3 0,-2 0 0,-4 1 186,0-1-372,0 6 27,5 2 1,-2 10 0,4 4 0,-1 2 24,-4 1 1,4 2-1,-1 1 1,1 2-37,-1-2 1,5 3-1,-2 0 9,4 1 0,-4-3 0,0 0 0,2-2-36,1-2 1,-3-1-1,0-1 1,2-3-6,1-1 1,2-2-1,-1-4 3,1 0 1,-5 0 0,0-2-1,0-2 38,-1-4 0,0-2 0,-4 1 0,3 0 8,0 0 0,-3-2 0,3-2 0,-2 1-4,0-1 0,2 1 0,-4-1-58,2 1 0,5-1 0,-4 1 16,2-1 0,-4 5 0,3 1 23,-1 2 1,-4-1 0,5 3-22,0-1 0,-4 0 0,7 4 17,0 0 1,-2 0 0,1 1 50,2 4 1,-3-4 0,0 5 0,0-1-28,0 3 1,-3-1 0,3 2-1,0 0-28,0 2 0,1 2 1,3-1 21,-3 1 1,2-5 0,-4-1 40,0-2 0,-1 0 89,3-5 1,-4 0-196,4 0 1,1 0-1,3-2 1,1-2 66,-1-4 1,-1 1 0,-1-1 0,-2-1-174,2 2 0,-1-4 0,1 4 0,-3-1 111,-1 0 0,3-1 156,-1-3 1,-1 1-1,0 1 273,-1 2-235,4 5 0,-8-2-129,7 5 1,-5 0 0,3 1 36,-2 3 1,1-1-1,-4 5 5,3 2 1,3 1-1,-4 1 1,0 1-30,2-1 1,-5 1 0,5-2-1,-2-1 1,0-2 8,-1 2 1,2-4-1,1 3-73,1 0 1,-3-3-1,3 0-103,-2-1 1,5-4-49,-2 4 0,3-5 111,2-5 0,-2-1 1,-1-6-1,-4 3 36,0 0 0,2 1 0,-4-4 0,1-1 68,0 1 1,-2-1 49,5 1 1,-5-1-1,1 1 1,-3 0 158,-1-1 1,5 1-16,-1-1-164,0 6 1,-4 3-1,0 8-100,0 5 1,0 6 0,0 1 0,1 0 22,3-3 1,-1 4 0,4 0 0,0-1-92,0 2 0,-3-4 0,3 3 1,0-3-1,0-2-432,2 0 1,3-3 0,0-2 283,0-2 1,6-1-1,2-4 1</inkml:trace>
  <inkml:trace contextRef="#ctx0" brushRef="#br0" timeOffset="303404">9095 11515 8355,'-19'-1'692,"2"-3"-521,9 2 1,2-2-1,6 8 1,2 5-784,2 2 1,3 1 0,7 1 69,2-1 1,4 0 0,4 1 0</inkml:trace>
  <inkml:trace contextRef="#ctx0" brushRef="#br0" timeOffset="303696">9356 11503 8355,'-11'-2'2302,"3"-2"-1978,3 3 0,5-3-184,0 8 1,1 3 0,2 5-149,1 1 0,6 5 1,-4 2-1,3 3 106,-1-3 0,0 4 0,3-3 0,-1 2-237,-2 2 1,-3 4 0,1 0-1,0-1-221,-3-2 0,-2-5 0,-1 0 0,0-1-148,0 0 1,0 3 0,0-3-128,0-1 0,0-1 1,0-6 400,0 1 1,0-6-1,0-2 1</inkml:trace>
  <inkml:trace contextRef="#ctx0" brushRef="#br0" timeOffset="304008">9244 11714 8355,'-12'-5'404,"5"2"63,3-5 1,1 5 0,0-2 207,-1-1 1,1 3-511,8-5 1,6 1 0,7-1 0,1 4 0,2 1 0,0 0-1,-1-1 1,2 1-659,2 2 0,-1 1 1,1 0-1,-1 0 1,4 1-669,-1 3 1,6 3-1,0 6 1</inkml:trace>
  <inkml:trace contextRef="#ctx0" brushRef="#br0" timeOffset="309086">10663 11951 8839,'-4'-8'0,"0"-1"1101,1 0-626,2 3 0,1-1 1,1 4 9,3-1 0,-2-1-375,2 1 1,1 1-1,1-5 1,1-2-1,1-1 1,0-3 16,1-3 0,-1 2-262,4-6 0,2 1 0,1-5 0,2-2 0,-2 0-58,-1-2 0,-1-2 0,-1 4 0,0-4-41,1-1 1,-5 1 0,-1-4 0,-1 3 111,-4 2 0,4-2 0,-2 6 1,-1 4 177,-2 2 1,-2 4-1,-3 3-46,-5 1 0,2 5 1,-1 3-1,-2 4-160,-1 4 0,3 3 0,0 7 67,-2 2 1,3 4-1,0 6 1,2 3 54,2 4 1,2 3 0,1 3-1,1 1 31,3 1 1,3 2-1,6-3 1,-1 2-1,-1-3-7,-3-5 1,5 1-1,-2-6 1,4-3-64,0-4 0,0 0 0,1-5 0,2-2-70,1-1 1,2-7-1,4-3 1,-2-3-62,-2-1 0,2-1 0,-2-3 0,1-4 31,-1-3 0,0-3 1,-7-2-1,-3 0 119,0 1 0,-2-5 0,0 1-12,-5 0 0,-3-4 0,-1 5 1,0-1 68,0-3 0,-1 3 0,-2-1 0,-2 2 116,-2 3 0,2 1 0,-1 2 0,-1 1 0,0 2 485,-3 5 1,3 3-202,-1 1 0,5 1-277,-1 3 0,3-1 0,2 5 1,2 2-76,1 1 1,5 2 0,0-1 0,3 1-104,5-1 0,-2 0 1,4 1-1,1-2-183,-1-3 0,2 2 0,5-6 30,3-1 0,-3-2 0,3-1 0,-2 0 72,-2 0 1,-5 0 0,0-1 0,-2-2 1,-3-1 1,-3-6 0,-2 3 0,-3-1 0,-2 0 213,-2-2 1,-1-1 0,-4-1 107,-2-1 0,-1 1 0,-6 1 0,-1 1-38,-1 2 0,-3 1 0,4-3 0,0 3 67,-1 2 1,-4-4 0,1 5-61,1 1 0,1 2 1,1 1-1,2 1-167,3 3 0,1 3 1,4 6-28,-1-1 1,0 5-1,4 1 1,1 1 15,4 3 1,-3-4-1,7 0 1,0-1 18,2 0 0,6 3 0,1-3 0,1-2-62,3-1 1,2-3 0,1-1 0,1-3 0,2-2-235,1-2 0,5-3 0,-2-3 89,0-1 1,-2-6 0,-5 1 0,0-5 0,0-4 20,0-2 1,-6 0 0,-1-5 0,-2 0 81,-4 0 1,3-4-1,-8-2 1,1 0 88,1-4 0,-7-1 0,3-1 70,-4-1 1,-1 1-1,-1 0 1,-2 1 250,-1 3 0,-6 4 0,2 8 0,-3 4-133,-2 3 1,1 3-1,-1 3 1,1 5 389,-1 6 1,1 5 0,1 9-425,3 4 1,-2 8 0,6 4 0,1 4 0,2 5-75,1 3 1,1 4-1,3 1 1,3-1-70,0 1 1,4-4-1,-3-2 1,3-1-101,2-3 1,-2 3-1,-1-2 1,-2-2-302,2-4 0,-3-1 0,-1-5-119,0-1 1,2-2 0,-4-2-1,1-3 1,-1-5-1521,0-2 1933,0-2 1,2 1 0,0-1 0</inkml:trace>
  <inkml:trace contextRef="#ctx0" brushRef="#br0" timeOffset="310411">11783 11739 8355,'-8'-1'1946,"0"-3"-1701,5 2 1,-1-7 0,8 5 81,4 1 1,5 0 0,3 0-229,5-1 1,2 0 0,2 4 0,2 0 0,-1 0 0,2 0 0,-2 0 0,1 0 0,-2 0-371,-3 0 0,2-4 1,-5 0-1,1 1-284,-4 2 1,-2 1-1,-1 0 1,-2-2 277,-3-2 0,2 1 246,-6-5 0,-2 5 0,-4-2 174,-2-1 1,-6 5 0,2-3 0,-3 2-23,-2 2 0,1 0 0,-1 2 0,1 0 1,1 4 219,2 1 1,-2 1-303,3 5 1,1-1 0,0 0 0,2 1-48,2-1 0,2 1 0,1-1 0,1 1 0,3-1 14,4 1 0,5-1 1,2-1-1,3-1-103,1-2 0,1-5 0,2 1 0,-1-3-94,1-1 1,-3 0 0,0 0 0,-1-1 0,-2-3 83,-3-4 0,-4 1 1,-2-2 233,-2 0 0,-1-7 1,-4 0-1,0 1 62,0 1 1,-5-3 0,-5-1-87,-5-1 0,1 2 0,-4-2 0,0-1-109,-3 1 1,2 4 0,0-2-1,1 3 1,2 2-343,3 0 0,0 3 0,1 2-292,-1 2 0,6 2 0,3 7 206,3 5 1,2 2 0,3 1-1,5 0 346,2 1 0,3-2 0,2-1 0,4-2 90,-1 2 1,0-3 0,-4-1 0,2 0 396,-2-3 0,-1-2 1,-1-1 475,-1 0 1,0 0-457,1 0 0,-1 0 0,1 0 0,-1 0-21,1 0 0,-1 0 0,1 0 0,0 0-228,4 0 0,-3 0 0,2 0 0,-2 2 0,-1 2-153,-1 4 0,-1 3 0,-1 2 1,-3-1-286,-2 0 1,1 5-1,-3 0 1,1-2-1,-1-1-428,-2-2 0,-1 1 441,0-1 0,-6-1 0,-1-1 260,1-2 1,-6-5 0,4 1 266,-3-3 1,-1-2 0,-1-3-122,1-4 0,1-4 0,2 0 0,5 0 0,3-1-8,1 1 0,0-5 0,0-1-305,0-1 0,5 2 0,5-2 0,4-1 0,3 1-295,-2-3 1,0 4 0,0 1 0,2 3-146,-2 2 0,-1 4 260,-2-1 1,1 7 0,-1-2 0,1 4 224,-1 4 0,0 3 0,1 5 1</inkml:trace>
  <inkml:trace contextRef="#ctx0" brushRef="#br0" timeOffset="310412">12704 11727 8355,'-7'5'-256,"0"-3"1659,3 2-876,3-3 1,-3-2 0,8-2-1,4-1-348,3 1 0,3 0 0,3 1 0,2-4-209,0-1 1,3 3 0,-4-3 0,0 0-221,0 0 0,-1 3 0,-5-3 3,1 2 0,-1-4 1,-1 4-1,-2-2 117,-5-3 1,-3 3 0,-1-1 0,0-2 82,0-1 0,-1-1 0,-2-1 0,-3 1 0,0 0 151,-4-1 0,-3 2 0,-2 3 0,-3 2 51,-1 1 1,2 3 0,-2-2 0,0 3 90,-1 1 0,1 5 1,-2 4-1,5 2 105,2 1 0,3 2 1,1 1-1,3 3-168,1 2 0,2-4 0,4 5 0,0 0-215,0-2 0,6 3 0,2-5-51,3-2 1,6 3 0,1-1 0,1-2-391,3-1 1,2-2 0,1 0-1,1 0-343,3-4 0,-3 2 1,3-6-32,-2-2 0,3 5 0,2 0 1</inkml:trace>
  <inkml:trace contextRef="#ctx0" brushRef="#br0" timeOffset="310928">13861 11353 8355,'-8'-12'1208,"0"0"1,4-1 0,-3 1 131,1-1-1084,2 1 1,4 6 0,0 6-383,0 7 1,0 10 0,0 3-54,0 4 0,0 2 0,2 2 1,0 2-306,2 2 1,6 0-1,-2 3 1,3-4-60,2 0 1,-1-2 0,1-4 0,-1-2 0,1-2-185,-1-4 1,-1-4 0,-1-2 615,-2-2 1,-5 2-1,2-4 1</inkml:trace>
  <inkml:trace contextRef="#ctx0" brushRef="#br0" timeOffset="314570">13700 11291 8355,'-13'-7'-29,"1"-2"1,-1 4 0,2 1 1216,3-1 0,-3 3-1019,3-2 1,2 4 0,2 4-1,3 5-205,1 2 1,1 3-1,3 1 1,4 1-1,5 0 1,3-3 0,5 0-1,3-1-285,1 1 1,1-1-1,3-1 1,4-2-114,3-5 0,6-3 0,0-1 0,1 0-97,0 0 0,-1-1 0,-6-3 369,-3-5 1,-3 1 0,-6-3-1,-4-3 153,-3 0 0,-9 0 0,-4 2 0,-2 0 83,-2-1 1,-2 1-1,-2-1 1,-4 1-1,-3-1 278,-1 1 0,-1 1 0,-1 1 6,-2 2 0,2 4 0,-3-3 0,3 1 93,2 3 0,-1 2 1,2 2-260,3 4 1,-2 1-1,6 8 1,2 2-115,0 0 0,2 10 0,0-1 0,0 3 5,0 2 0,6 1 0,1 2-149,0-4 1,4 1-1,-2 0 1,5-3-23,3-1 0,1-5 0,-3-1 0,3-2-155,1-3 0,1-6 0,2-2 0,-3-1-127,-1-3 1,3-2 0,-3-1 0,0-1 0,0-3 107,-3-5 1,-1-2 0,-2-1 0,1-1 84,-1 1 0,-1-2 0,-1-1 0,-3-2 206,-2 2 1,1-4 0,-3-1 0,1 1 139,-2 2 0,0-1 1,-2 2-1,0 0 431,0 3 1,0 4 765,0 1-1089,0 5 0,0-1 1,0 8-1,0 5-86,0 2 0,0 5 1,0 2-1,1 0 1,2 2-82,1-1 0,6 0 1,-3 2-177,0-4 1,4 1 0,-3-2 0,4-1 0,4-1-111,0-1 0,5-5 0,-3-1 1,0-2 55,0-2 1,4-1-1,-1-2 1,2 0-205,2 0 0,-4 0 0,-2-2 1,-1-2-199,-3-4 1,-1-3-1,-1-2 433,-1 1 1,-4-1 0,-1 0-1,-1-3 94,-3 0 1,-2-5 0,-2 4-1,-2 1 1,-3-1-109,-1 1 1,-1 0 0,-4 7 519,-1 0 0,1 7 0,-1-3 1,1 4-1,0 1 146,-1 0 1,1 1 0,-1 4 0,1 3-309,-1 3 1,2 3 0,2 1 0,2 2-257,1-2 1,2 3 0,4 0 0,3 0 44,5 0 0,2 3 1,10-5-1,4-1-994,4-1 1,5-1 0,7-2-8,1-3 1,6 3 0,-2-4 0</inkml:trace>
  <inkml:trace contextRef="#ctx0" brushRef="#br0" timeOffset="314571">15940 11428 8355,'-13'-8'0,"1"-1"585,-1 7 1,1-8 0,0 6-357,-1 1 0,-5 2 0,-3 1 93,-2 0 1,-2 0 0,1 0-1,2 1 1,2 3 0,-2 3-1,-1 1 1,1 1-337,2 0 0,4 3 0,0 1 0,2 3 0,1 0-210,1-1 1,1-1-1,1 0 1,3 1-147,2 2 1,1-1 0,5-3 184,3-1 1,3-3-1,7-2 1,3-2-52,3-2 1,5-2-1,3-1 1,1-1-113,-1-3 1,-1-3 0,1-6 0,1 1-9,-1-1 1,-2-3 0,-3-2 0,-1-1 64,-1-4 0,-4 0 0,2-2 294,-1 0 1,-3-1 0,-5-2 0,-3-1 105,-2 1 0,0 1 0,-5-1 0,0-1 0,-2 3 282,-2 4 1,-3 4 0,-5 5-7,-1 1 0,1 1 0,-1 2 0,0 5 0,-3 3-38,0 1 0,-1 5 0,5 5 0,1 4-169,2 3 0,-2 9 0,4-1 0,0 1-71,3 0 0,3 1 0,1 0 1,0 2-177,0-1 1,5 2 0,4-1-41,2-1 0,1-6 0,2-2 0,1-1 0,3-1 101,2 0 0,0-3 0,5-5-374,0-2 1,1-5 0,2 1 0,1-3 61,-1-1 0,-6-1 1,-1-2-1,-1-2 1,0-2 241,-4-3 1,-2-5 0,-1-2 0,-2 2 213,-3 1 0,-3 0 0,-5-1 0,0-1 94,0 0 0,0 3 0,0 0 0,-1 1-13,-3-1 1,-2 1 0,-3 1 0,0 2 63,0 5 0,-2-1 0,-2 1-178,1 1 1,-1 1-1,1 4 1,-1 2-81,1 4 1,4-1-1,1 1 1,1 4 0,2 1 46,-1 4 1,3 0-1,-2-4 1,3 3-66,1 0 0,1 1 1,3-5-145,5 1 0,3-1 1,3 1-1,3-1 1,1-1-246,4-3 1,2-2 0,2-6-1,2 0-69,-1 0 0,-2 0 0,-1-1 0,0-4 81,0-3 1,-4-4 0,-2-4 0,0-2 176,1-1 1,-5-2 0,1-4 219,-2 1 1,-5-1 0,-1-2-1,0 0 133,-1-2 0,-1-5 0,-6 5 0,0 2 0,0 0-24,0 3 0,0-1 0,-2 1 560,-2 3 1,-3 5 0,-5 6 0,-1 3-235,1 2 0,-1 2 0,1 8 0,-1 7-309,1 3 1,1 7 0,1 0 0,3 4-45,2 3 1,1 2-1,4-4 1,0 4 14,0 1 1,0-5 0,1 4 0,3-4-363,5-2 0,2 3 0,1-7-249,0 2 0,-2-2 0,0-2 0,1-1-414,-1-2 1,-1-3 0,4-2 363,-1-2 1,1 2 0,-1-4 0</inkml:trace>
  <inkml:trace contextRef="#ctx0" brushRef="#br0" timeOffset="314572">16413 11341 8355,'-13'0'0,"1"0"0,5 1 668,3 3 1,4-2-224,4 2 0,4 2 1,7-1-1,5 1-279,3-1 1,5 1-1,9-4 1,2 3 0,1-3-1,2 0 1,-2-2-1,-2 0 1,0 0-515,-1 0 1,-4 0-1,-1 0 1,-2 0 27,-2 0 0,-3-2 1,-4 0-1,-5-4 98,-2-1 0,-3 3 0,-1-4 0,-3-2 222,-2-1 0,-1 3 1,-4-1 319,0 0 0,-5-1 1,-3 0-1,-3 3-130,-2 2 1,-5 1 0,-1 4 84,-1 0 1,-3 0 0,2 0 0,-2 0-65,-2 0 0,1 5 1,2 2-1,1 1 0,1 1-143,0 0 0,2 7 0,7 0-54,3-1 1,-2 3 0,6-1 0,1 0 0,2-1-40,1 1 0,0 5 0,3-3 0,4 1-353,5-4 1,9 2 0,0-1 0,4-3-414,4-5 0,2 1 1,8-6-1,0-1-9,-2-2 0,9-1 0,-8 0 0</inkml:trace>
  <inkml:trace contextRef="#ctx0" brushRef="#br0" timeOffset="314573">17284 11403 8355,'-4'-8'505,"0"0"1,-5 3-1,4-1 1,-2 0-89,-3 3 0,-1-2 1,-1 1-1,-1 1-107,1 1 1,-1 2-1,-1 0 1,-1 0-117,-1 0 0,-1 5 0,3 0 0,-1 2-241,-2 3 1,1 1 0,3 1-126,1 1 0,1 3 0,1 1 0,3-1-88,2 2 1,1-2 0,4 3-1,1-1 1,3-3 0,4-1 1,9-2-1,5 0 1,4-3-336,3 0 1,10-7 0,-1 2 175,0-2 0,1-8 0,-2-2 0,1-3 0,-2-2 109,-3 1 1,-3-2 0,-5-2 0,0-4 290,0 1 1,-2-5 0,-2 2 0,-4-4 17,-3-3 0,-2 0 0,-1 4 0,-3 0 107,-4 0 0,-2 0 0,-2 0 281,0 0 1,-2 6 0,-2 1 0,-4 3 107,-3 2 0,-1 0 1,-1 7-1,1 1-95,-1-1 1,1 2 0,-1 4-1,1 1-227,-1 3 1,1 3 0,-1 6-1,1 1 1,1 1-112,3 1 0,-2 7 0,6-3 0,1 4-13,2 1 0,2 4 1,5 0-1,5-2-120,4 0 0,3-4 1,-3-1-1,3-2-292,1-2 0,-2 2 0,2-3 0,-1-2-342,-2-1 1,2-1 0,0-2-1002,1-3 1392,-4 3 0,3-10 0,-5 5 1</inkml:trace>
  <inkml:trace contextRef="#ctx0" brushRef="#br0" timeOffset="314574">17520 11241 8355,'-12'-4'840,"-1"0"-263,6-6 1,3 9-1,10-3-403,6 2 0,6 2 0,9 2 0,2 1 0,2 1 0,1 0 0,-1 0 0,-2 0 168,0-1 0,0 3 0,-4-2-988,0-2 1,-6 1-1,-3 0 1,-2 1-1,-1-1-1026,-1-2 1482,-5-1 414,-1 0 0,-12-4 1,-2 0 108,-3 1 0,-2-2 1,1 1-1,-1 1 59,1 1 0,0 2 0,-1 0 0,1 0-101,-1 0 1,1 6-1,1 2-356,2 3 0,0 2 0,3-1 1,1 1-29,-1-1 1,2 5 0,4 1 0,1 0 0,3 0-166,5-3 1,3 3 0,3-2 0,3 0-87,2-3 1,1-1 0,3-3 0,0-2 122,-3-1 1,1-2-1,-4-4 1,0 0 124,0 0 0,-2-2 1,-3-2-1,-1-4 124,1-3 0,-5 0 0,-1 0 0,-2 0 305,-2-3 0,-1-1 0,-2 2-189,0 1 1,-2-5 0,-1 1 0,-2-1 0,-2 0-3,-3 1 0,-1-2 1,-3 3-236,-2-2 1,2 0-1,-3 6 1,4 2-383,0 0 0,2 5 1,1-3-1,2 2-169,-2 2 0,5 7 0,-1 3 1</inkml:trace>
  <inkml:trace contextRef="#ctx0" brushRef="#br0" timeOffset="314575">18093 11329 8355,'12'0'832,"1"0"1,0 0 0,3 0 0,0 0 0,-1 1-1,1 3-645,0 4 0,-2-1 0,4 2 0,-1-1-437,-1-1 0,-1 4 0,-5-3-155,-2 3 1,-1 2-1,2-1-94,-5 1 0,-4-5 1,-4-1 225,-5-2 1,-3 4 0,-3-5 0,-3-1 202,-2-2 1,5-1-1,-3 0 1,2 0-192,-1 0 0,0-1 500,5-4 1,1-2 0,3-5-1,3 0 1,4-1 33,1 1 0,6-5 0,2 0 1,3 1-382,1-2 0,6 0 0,3-4 0,3 2-240,1 2 1,-2 0 0,-1 5 0,-1-1-67,1 3 0,-4 2 0,-1 0 0,-4 2-86,0 1 1,-1 2 0,1 4 416,-1 0 0,6 6 0,2 1 0</inkml:trace>
  <inkml:trace contextRef="#ctx0" brushRef="#br0" timeOffset="316648">19549 11353 7693,'-7'0'-1432,"1"0"1544,6 0 1,0 2-239,0 2 0,2-3 1,2 3 0,3 3 0,5 0 0</inkml:trace>
  <inkml:trace contextRef="#ctx0" brushRef="#br0" timeOffset="317927">10004 12897 8355,'12'0'0,"0"0"0,2 0-19,3 0 0,-2 0 346,6 0 1,0 0-1,3 0 1,3 0 0,0 0-1,4 0-211,1 0 0,1 0 1,4-1-1,2-3 0,0-5 1,-1 0-43,-2 0 1,-3 0 0,1 3-904,-5-1 0,-3 3 0,-3-3 83,-2 2 0,-3-5 0,-5 3 1</inkml:trace>
  <inkml:trace contextRef="#ctx0" brushRef="#br0" timeOffset="318238">10066 13196 9613,'12'0'404,"2"0"0,4 0-62,7 0 1,5-2 0,8 0 0,2-4-217,5-1 1,-3-1 0,8-5 0,-3 2 0,-3 2 0,-4 2 0,-4 0 0,-4 1 0,-2 1-1559,-2 2 0,-6 0 0,-3 1 706,-1-3 0,4 1 0,-2 4 0</inkml:trace>
  <inkml:trace contextRef="#ctx0" brushRef="#br0" timeOffset="318654">10501 12735 9335,'-12'-8'0,"1"0"0,1-1 0,3 1 987,2 0 1,1-1-1,5-2 1,3 3-775,4 4 0,8-2 0,0 2 0,1 1-250,1 2 0,1 1 0,6 0 1,-1 1-73,-4 4 0,4 0 0,-3 5-80,2-2 1,2 2-1,0 5 1,0 2 30,0-2 0,0 0 0,-1 0 0,0 3 0,-2 0-37,-1 0 1,-6 4 0,3-1 0,-3 1-92,-2-1 1,2 2-1,-7 0 1,2 2 169,-2-1 1,2 4 0,-6-7 0,-1 1 27,-2-1 0,-1 2 1,0-3-1,0 0 42,0 1 0,-1-6 0,-3 2 1,-6-3-1,-4-2 127,-3 1 1,-6-1 0,-1 1-58,-3-1 0,-6-1 1,4-3-194,1-4 1,-3 2-1,2-2 1,2 0-209,0 2 0,3-5 0,0 3 0,2-2-14,1-2 1,0-6 0,-3-1 0</inkml:trace>
  <inkml:trace contextRef="#ctx0" brushRef="#br0" timeOffset="320215">11845 12648 8355,'0'-8'-205,"0"-1"0,0 5 739,0-4 0,-1 4-81,-3-4 835,3 5-1100,-5-3 0,6 8 0,0 2 0,1 4 0,2 5 1,3 5-161,1 6 0,1 3 0,4 6 1,-1 2-131,-2 0 1,0 3 0,-3-1-1,-1 1 1,1-3-49,-3-1 0,2 2 1,-1-5-1,-1 0-49,-1-6 1,-2 2-1,0-6 1,0-3-128,0-3 1,0-2-160,0-1 0,0-6 206,0-6 0,0-6 0,0-8 199,0-2 0,0 1 1,0-6-1,1-1 98,3-2 0,-1-1 1,5 0-1,0-1 0,1-1 208,-1-3 0,0 1 0,5 5 0,-1 0-7,1 3 1,-1-1 0,1 6 0,0 2 6,4 4 1,-3-1 0,2 4 0,-2 0-75,-1 3 0,3 3 1,1 1-1,-2 0-112,-1 0 1,-2 0 0,1 0 0,-1 0-329,1 0 1,-1 0-1,-1 1-193,-3 3 0,-2-1 297,-6 5 1,-7-1-1,-5 3-10,-8-2 1,1-5 0,-2 2-1,-2 0 1,-4-1 209,-2-2 0,0 4 0,4-2 0,1-1 185,-1-2 0,1 1 1,2 0-1,1 3 300,-1-3 1,4 0-1,2-2-153,2 0 1,1 4-1,2 1-213,3 2 1,2 2 0,6 3 0,0 1-70,0-1 0,0 0 0,0 1-18,0-1 1,6 5-1,2 0 1,5-2-27,3-1 1,0 2 0,4 1 0,2-2 0,0-3 63,-1-3 0,7 2 0,-3-4-600,1 0 0,2 2 1,-1-5-1,2-1 1,-1-1-475,-2-2 0,5 5 0,1 2 0</inkml:trace>
  <inkml:trace contextRef="#ctx0" brushRef="#br0" timeOffset="321655">12393 12934 8355,'-12'0'258,"-1"0"1,1 2 658,-1 2 1,6-1-1,5 4-525,4-2 0,5-1 1,7-4-1,1 0-365,2 0 1,5 0-1,0 0 1,3 0-242,0 0 0,3 0 1,-8-1-1,4-2-173,1-1 1,-6-4-1,-1 2 1,-3-1-358,-2-2 1,0 2 366,-8-2 0,-1 1 0,-6-3 116,-2 3 1,-3 1-1,-6 4 1,-4-1 213,-4 1 0,-2 2 0,-2 1 0,0 0 0,0 0 175,0 0 0,0 5 1,0 4-1,0 0 513,1 0 0,0 2 0,3-3 0,5 3-161,2 1 1,7 1-1,3-1 1,2 1-169,2-1 0,0 1 0,2-1 0,2 1-360,4-1 0,9 0 0,5 0 1,4-3-225,3 0 0,7-7 1,2 4-1264,6-1 1,1-3 672,5 2 1,-3-8 0,9-3 0</inkml:trace>
  <inkml:trace contextRef="#ctx0" brushRef="#br0" timeOffset="321656">12891 13009 8355,'-21'0'1229,"0"0"-768,6 0 1,-3 0 378,6 0 1,3 1-596,1 4 1,7-4 0,2 3-1,10-2 1,9-4 0,3-1 0,3-2-320,3-2 1,3 3 0,5-3-155,1 1 0,-6-3 0,-2 2 0,-1-2-317,0 1 1,-4 1-1,-6-2 1,-1 0-85,-2 0 1,-3 2-1,-2-2 1,-2 0 517,-5-2 1,-3 2 0,-2 1 312,-3-2 0,-5 5 1,-7 1-1,-5 2 169,-2 2 0,-2 0 0,-2 0 1,0 0-55,-2 0 1,-4 4-1,2 2 1,1 1-1,-1 1 385,4-1 1,2 4 0,3-4-547,1 0 0,6 4 0,-1-3 1,7 3-1,5 2-233,2-1 0,2 1 0,2 1-29,2 2 1,4-2 0,9 3 0,5-4 0,7 0-555,8-1 1,6-1 0,7-2-1,0-5-689,-1-3 1,1 5-1,0 1 1</inkml:trace>
  <inkml:trace contextRef="#ctx0" brushRef="#br0" timeOffset="321657">13438 12922 8355,'-18'7'1034,"3"-2"0,-4-5-460,1 0 1,5 0-1,5 0 1,0 2-248,1 2 1,-3-1 0,6 5-1,1 2 1,2 1-154,1 1 0,0 2 0,0 3 0,1 3 0,2 4 0,3 1-257,1 0 0,-1 1 1,4 2-1,-3 1 1,0 0-1,-2 0 151,1 0 0,0 0-838,-2-4 1,-3-6 0,3-1 0,-1-1-532,1-1 1,-3-3 1333,4-5 27,-4-5 0,-1-3 0,-1-8 1,-2-5-1,-3-2 11,-1-2 0,3-9 0,-3 1 1,2-3-1,2-2-152,2-3 1,1-3-1,0-3-180,0-2 0,0-2 1,0-4 112,0 1 1,4 5 0,1-2 0,1 3 175,-1 4 1,5 7 0,-2 1 0,3 6 227,2 5 0,-3 3 0,1 3 1,2 3-1,1 2 200,0 1 1,4 4 0,4-2-103,6 6 0,-2 3 1,3 7-1,-3 1 1,-1 1-278,0 2 0,-1 5 0,-3-3-283,-5 0 1,-2 5 0,-3-3-1,-3 1 1,-4 0 0,-2-1-317,-2 1 1,0 0 0,-2-1 364,-2-5 1,-7-1-1,-7 1 149,-1 0 0,2-3 0,-3-5 0,-3 0-195,0-1 1,-2-1 0,0-6 0,0 0 0,0 0-590,0 0 0,1-6 0,-1-1 0</inkml:trace>
  <inkml:trace contextRef="#ctx0" brushRef="#br0" timeOffset="322334">14745 12822 8355,'-7'-5'1027,"-3"-2"1,6-6-163,2 1 0,2 5 0,4 3 0,4 3-675,3 1 1,-3 2-1,1 5 1,0 7-237,2 4 1,-2 4-1,-2 6 1,0 2-147,-1 2 0,-1 1 0,2 5 0,-2-1-566,-2 0 0,2-3 0,-1-3 0,-1 1 72,-1 0 0,-2-4 0,0-1 0,1-3 0,2-5 314,1-1 1,0-1-1,-4-5 1</inkml:trace>
  <inkml:trace contextRef="#ctx0" brushRef="#br0" timeOffset="324695">14695 12810 8355,'-12'-13'605,"4"1"-124,-1 0 0,6-1 1,-1 1-1,4-1 1,4 1-1,5 1-174,2 2 0,3-2 0,2 3 0,5-2 0,4 2 0,4 3 0,3 0 0,1 1-314,0 1 0,0 2 0,5 1 0,-2 1-216,-3 4 0,-1 0 0,-5 6-439,2 2 1,-1-4 0,-6 9 242,-1 0 0,-10-2 0,1 4 0,-2 2 11,-3 2 1,-3-1 0,-8 0-1,-6-3 286,-5 2 1,-2-2 0,-6-1-1,-3-1 147,-1-3 0,-3-1 0,1-1 0,1-2 12,2-3 0,1 2 0,0-6 0,2-1 0,2-2 0,4-2 351,4-4 1,1 3 0,4-7-79,4 0 1,3-6 0,1-3 0,1 0-1,5-2-34,6 1 0,2-2 0,7-2-318,1 2 1,5-3-1,4 5 1,1 0-1,2 1 91,2 0 0,0 5 1,-1-1-1,-4 5-13,0-1 0,-2 4-166,-4 2 1,-2 3 0,-1 1 0,-2 0 63,-2 0 1,-2 4 0,-3 2 0,-1 0 45,1 4 1,-2 1 0,-2 2-1,-2-1 1,-1 1 0,-2-1-42,2 0 0,-5 5 16,3 0 0,-3-1 0,-1-3 0,0-1 0,0 1-23,0-1 0,-1-1 0,-2-1 1,-2-3 36,-2-2 46,-1-1 1,-1-4-123,1 0 1,5-1-1,-1-3 1,3-4 0,1-3 0,0-2 0,0 1 0,1-1-46,3 1 1,2-1 0,3 1 0,0-1 0,0 1 75,2-1 0,2 1 0,-1 0 0,-1-1 86,-2 1 0,2-1 0,-3 2 0,2 1 63,-2 2 1,3 5 1109,-3-1-932,3 3 1,2 6 0,-2 4-206,-3 2 1,3 1 0,-2 1 0,2 1-39,1 2 0,-4-2 1,1 3-1,0-4-99,2 0 1,-2-5 0,-1-1 0,2 0-20,1 0 1,1-4-1,1 1-104,-1-3 0,1-1 0,-1 0 0,0-1-88,1-3 1,-1-2-1,1-4 1,-1 2 141,1-2 0,-5-1 0,0-1 17,2-1 1,-5 1 0,1 0 230,0-1 1,-5 5 0,3 0 0,-3-2 313,-1-1 1,0 2 0,0 1 245,0-1 0,-1 2 165,-3-2-754,3 7 0,-5-3 0,6 10 1,0 3-1,0 3 63,0 1 0,0 1 1,0-1-1,0 1 1,0-1-236,0 1 1,4 3-1,2-1-73,1-4 1,1 2 0,6-5 0,1 2 0,3-2-294,1-4 0,-2 2 1,2-2 283,-1-1 0,4-2 1,-2-2-1,0-2 0,0-3-651,-2 0 0,-2-3 762,-3-3 0,-2-1 1,-3 1-1,-4-1 218,-2 1 0,-2 0 0,0-2 1,-2-1-1,0-2 227,-3 2 1,-7-3 0,1 1-130,-3 2 1,3 0-1,-6-1 1,2 0 0,0 2-12,-2 4 1,1-1 0,3 4 0,1 0-139,-1 3 0,5 3-387,0 1 0,6 5 0,4 4 0,9 2-191,8 1 0,10 5 0,5-1 134,1 0 1,8 3 0,2 0 0</inkml:trace>
  <inkml:trace contextRef="#ctx0" brushRef="#br0" timeOffset="324696">16624 12698 9472,'-1'-11'515,"-3"1"0,-5 3-222,-2 2 0,-5-4 0,-2 5 1,-2 1-128,-2 2 0,-1 1 0,-2 0 0,0 0 0,0 0 0,0 1 0,0 4 0,2 2 0,1 1 145,1 0 0,6 0 1,-2 5-180,3-1 1,3 5 0,3 0-219,4-2 1,2-1 0,4-2 0,2 0 0,4 1-122,3-1 0,7-1 0,4-1-144,6-2 1,-2-5 0,5 1 0,-2-2 0,1-2-168,2 0 0,-4-6 0,1-2 0,-3-3 0,-1-2 46,0 1 1,-6-5 0,-2 1 193,-3 1 1,-2-5 0,-1 1 478,-3-1 0,2-3 1,-6 2-1,-1-2 145,-2-2 0,-1 0 1,0 0-1,0 1 1,0 2-1,-1 2 183,-3-3 0,-2 1 0,-5 2-196,-1 3 1,5 0-1,-8 4-75,-1 1 1,1 7 0,3-2 0,-1 1-1,1 4-148,-1 0 1,1 8-1,1 4 1,1 5-93,2 5 0,5 4 0,-1 2 0,3 2-51,1 1 0,0 6 1,0-2-1,1 1 1,3 0-31,5-5 1,2-3 0,1-1-121,0 0 1,1-5 0,-1 0-139,1-2 1,1-3 0,1-5 0,3-3-61,1-2 0,-2-1 0,2-4 0,0 0 86,1 0 1,-5-1-1,3-3 1,-1-5-1,-1-2 50,-1-1 0,-1-1 0,-1 1 0,-2 0 290,-3-1 0,2-3 0,-5-1 1,1 2 111,-1 1 0,-1 0 1,-4-1-1,2-2 301,2 2 1,-3 1-103,4 2 1,-4 3 0,-2 3-184,-4 0 1,3 3-1,-5 7-4,1 5 0,2 2 0,3 1 0,-2 1-36,-1-1 0,0 2 0,4 1 1,0 2-149,0-2 0,1-1 0,2-2 0,1 1 0,0-1-193,2 1 1,0-1 43,7 0 1,-1 0 0,1-4 0,-1-4 0,1-3-254,-1-1 1,1 0 0,-1 0 205,0 0 0,1 0 0,-1 0 0,1-1 0,-2-3 120,-3-4 1,3 1 0,-4-2-95,0 0 1,0 2 0,-4-2 582,1 0 0,1-2 1,-2-3-1,1-1-61,-1-2 0,3 0 0,-2 5 0,-1 0-2,-2-1 0,0 1 0,2-1-193,1 1 0,5 3 0,-4 3-32,2 0 0,-3 2 0,4 5-92,2 3 0,1-1 0,2 5 0,-1 1-87,0-2 1,1 2 0,-1-3 0,1-1 0,-1 2-213,1 0 0,-5-4 0,0 1 152,2-2 0,-3-2 21,1 0 0,-1-2 0,1-2 405,-3-4 0,-4 1 1,-1-2-72,0 0 0,0-2-113,0-2 0,0 1 0,-1 1-27,-4 2 1,-2 4 0,-5 5-1,0 0 13,-1 0 0,1 0 0,-1 0 0,1 1-48,-1 3 1,1 3-1,-1 6 1,1-1-1,1 1-8,3-1 1,-2 1 0,6-1-56,1 1 1,2-1 0,1 0 3,0 1 1,0-1 0,1 1 0,3-1 0,5 1 22,2-1 1,7-5 0,2-1-385,4-1 1,1-4 0,1 4-1,2-4 1,1-1-532,-2 0 0,0 0 0,-3-1-909,1-4 1360,0 4 1,-5-15-1,-2 2 1</inkml:trace>
  <inkml:trace contextRef="#ctx0" brushRef="#br0" timeOffset="324982">17595 12598 8355,'0'-12'294,"0"-1"118,0 6-580,0 2 1,0 6-343,0 3 0,4 3-634,0 6 937,0-1 0,2 1 0,1-1 0</inkml:trace>
  <inkml:trace contextRef="#ctx0" brushRef="#br0" timeOffset="325262">17620 12511 8781,'-4'-8'0,"-2"1"1634,-1 1-345,4 2 0,-2 6-982,5 2 0,0 3 1,0 5-1,0 2-221,0 3 1,0-2 0,0 4 0,0 1-151,0-1 1,0-3 0,0 4 0,0-2-25,0-3 1,4 3 0,2-1-1377,1-2 1,-5-5 0,4-2 480,-1 2 1,2 1-1,6 1 1</inkml:trace>
  <inkml:trace contextRef="#ctx0" brushRef="#br0" timeOffset="325463">17695 12324 8355,'-20'0'633,"2"-4"37,6 0 1,3-1 0,3 3 0,1 2 0,7 6-1221,5 3-116,4 4 1,3-1-1,1 1-350,1-1 1,12 6 0,-2 2 0</inkml:trace>
  <inkml:trace contextRef="#ctx0" brushRef="#br0" timeOffset="326585">17844 12536 8355,'-8'1'741,"-1"4"1,6 1-1,-1 7-309,3-1 1,1 1 0,0-1 0,0 1-67,0-1 1,0 1 0,1-1-1,2 1-358,1-1 0,0 0-97,-4 1 0,0-1 0,2-1 1,1-1-941,1-2 661,0-5 0,1 1 200,4-8 0,0-3 0,1-5 12,-2-1 0,-1 1 1,3-2-1,-2-1 0,2-2 40,1 2 1,0-3 0,-1 0-1,-2 0 41,2 0 1,-3-3-1,1 5 1,2 1 11,1 1 1,-3 1 544,0 1 0,-5 6-233,1 6 1,-4 7 0,-3 8 0,-1 2-42,1-2 0,2 5 0,1-1 0,0 2 1,0-1 1,0-3 0,0 2 0,0-1-27,0-2 1,6-3 0,2 0-110,3-1 1,3-3 0,2-2 0,5-2-92,3-2 1,1-2 0,-1-1 0,3 0-1,0 0-270,2 0 0,0-4 1,-4-1-1,0-2 22,0-3 1,0-1-1,0-2 1,0 1-39,0 0 1,-5-5-1,1-1 70,1-1 0,-4 2 0,0-4 0,-1-1 0,-1 0 29,0 1 1,-7-1 0,-2 4 272,-1-1 1,-4 4 0,-6-1 157,-4 7 0,-9 3 0,-3 6 0,-4 0-8,-1 0 1,0 4 0,1 2 0,-3 1 55,-2 2 0,7 2 1,-1 2-1,2-1 0,3 1 52,0-1 1,5 1 0,7-1 0,0 1-237,3-1 1,2 0 0,2 0 0,3-3-35,5 0 1,2-5-1,3 3 1,2-2-110,5-2 1,-2-2-1,2-1 1,0 0-236,-2 0 1,3 0-1,-5 0 1,-2-1-55,-1-3 0,-2 1 0,-1-5 1,-1-1 281,-2 2 0,-4-4 230,5 3 1,-5-3 70,4-1 1,-6 5 68,-2 3 1,-2 4-1,-5 4 1,0 5-145,0 7 1,1-3-1,-4 5 1,3-1-69,1 0 0,-3 7 0,2-1 0,-1-1-21,-1 1 0,2 2 0,-1 3 0,4 1 35,3-1 0,1 2 0,0-1 1,0 0 25,0 1 0,0-3 0,0 3-226,0 1 0,0-5 0,0 3 0,0-3-104,0-1 0,0-4 0,0-2 0,0-1 0,0-3 42,0-1 1,-2-1-408,-2-1 0,-3-1 1,-4-1-1,1-3 90,2-2 1,0 0-1,-5-5 602,1 0 1,-6-2-1,-3-2 1,-2-4-1,-2-2 188,0 2 1,0-3-1,-1 2 1,-2-2-126,-1-1 0,-1-1 0,1 1 1,-3-1-468,0 1 0,-3 0 1,6 1-174,2 2 1,-4-2 0,4 4-1,2-1-870,3 0 0,6 5 705,0-1 0,2-3 0,2 0 1</inkml:trace>
  <inkml:trace contextRef="#ctx0" brushRef="#br0" timeOffset="328158">19337 12461 8349,'-12'7'1250,"5"-1"-414,-4-6 0,11 0-462,0 0 0,9 0 0,8 0 0,1 0 0,3 0 0,4 0-386,1 0 1,0 0 0,-1-2 0,0 0-242,0-2 0,-2-5 1,0 5-1,-4 0 1,0 0 12,1 0 1,-5-5 0,1 4-362,-2-2 0,-7 3 1,-3-5 390,-2 0 0,-4-2 0,-2 0 192,-4 2 0,-3 0 1,-2 4-1,1 1 170,-1-1 0,-3 3 0,-1-2 1,1 3 94,-2 1 1,0 1-1,-4 2 1,2 3 263,2 0 0,-2 3 0,3 3-309,2 1 0,2-1 1,4 2-1,2 1-202,1 2 0,3 1 1,8-3-1,4 3 0,6 0-101,6 0 0,8-2 1,4-3-1,5-1-1184,3 1 1,2-2 228,3-3 1,2 3-1,-4-4 1</inkml:trace>
  <inkml:trace contextRef="#ctx0" brushRef="#br0" timeOffset="328650">19935 12374 8355,'-21'0'0,"1"0"184,3 0 1,1-1 0,7-2 2335,0-1-1987,7 0 0,-3 4 0,11 0-235,6 0 1,6 4 0,9 1 0,0 1-228,2 0 0,6 2 1,-2-3-1,2 2-218,-2 3 1,1 1-1,-3 1 1,-2 0-341,-3-4 0,0 3 0,-9-3 0,-3 3-359,-4 2 0,-5-1 330,-5 1 0,-3-1 1,-5-1-1,-7-1 326,-3-2 1,-6-4 0,4 3-1,-5-1 249,-4-4 0,2 0 0,-2-2 0,3-2 1,1 0 299,0-2 0,6-6 0,2 2 1,3-4 32,2 0 1,5 0-1,3-1 1,3-1-204,1-2 0,2 1 1,5-5-1,7 2-258,4 3 1,7-3 0,4 1 0,0 2-415,1 1 1,-3 2 0,3 1 0,-1 3-861,0 3 0,-4 4 1118,-4 1 0,0 0 0,3 0 1</inkml:trace>
  <inkml:trace contextRef="#ctx0" brushRef="#br0" timeOffset="329824">20445 12374 8355,'-13'0'714,"1"-1"0,1-3 0,3-5 491,3-2 1,5-1-1,5 1-922,3 3 1,7 2 0,3 6-169,1 0 0,2 0 0,4 0 0,0 1 1,-2 4-331,-2 3 0,3 1 1,-5 3-1,0-1-195,-2 2 0,-3 3 1,-2-4-1,-1 2-122,-2 3 0,0-4 0,-5 4 0,-1-3 21,-1-2 0,-4 1 0,-2-1 352,-4 1 0,-5-2 0,-2-2 0,-1-2 266,0-1 0,2-2 1,1-4 70,-4 0 0,5-1 0,-2-4-60,4-3 0,3-3 0,-1-1 0,4-1 0,4 1-57,4-1 1,0 1 0,7-2-283,3-3 0,7 4 1,-1-4-1,4 2 1,1 0-343,0-2 0,0 0 1,1 5-1,0 1 241,-1 3 0,3-4 0,-9 6 0</inkml:trace>
  <inkml:trace contextRef="#ctx0" brushRef="#br0" timeOffset="329825">20992 12337 8355,'-12'0'1025,"0"0"0,3 0 1,2-2-12,2-2 1,-1 3-957,2-3 0,-3 8 1,-4 4-1,1 3 1,1 2-1,-2-1 1,-3 2-1,0 1-91,-1 2 1,4 1 0,2-3-1,1 2-239,1-2 0,2 0 0,5 0-21,0 2 1,1-2 0,3-5 0,6-2 26,5 2 0,4-3 0,6 0 0,2-2-156,2-2 1,-2-2-1,5-1 1,-1-1-1,-5-2-11,-4-1 1,0-6 0,-5 2 0,-2-3 346,-1-2 1,-3-3 0,-3-1 0,-4 2-65,-2 1 0,-2-2 0,0-1 0,0 0 495,0-1 0,-6 0 0,-1-2 0,-1 3 121,0 3 0,-2 2 1,-5-1-1,-2 1-228,2 0 0,-3 3 0,1 2-188,2 2 0,-3 1 0,2 4 0,0 0-237,3 0 1,4 0 0,2 1 0,2 3-1,2 4-742,2 4 1,2-4 526,3 0 1,3 0-1,6 5 1</inkml:trace>
  <inkml:trace contextRef="#ctx0" brushRef="#br0" timeOffset="329826">21167 12374 8355,'-9'0'2318,"1"0"0,5-5-1912,-1-4 1,4 4-1,6 1-273,6 2 0,2 2 1,7 0-1,1 0 0,0 0 1,0 0-1,-1 2 1,1 0-1,0 4-266,-1 1 1,1 0-1,-6 3 1,-2-2-64,-4 1 1,0 3 0,-6 0-1,-1 0-168,-2 1 1,-1-1-1,0 1 1,-1-1-192,-4 1 0,-1-1 0,-8 1 0,-2-1 262,0 0 1,-1-3-1,3-2 241,-2-2 1,2 4 0,-3-5 0,4-2-210,0 0 1,2-4-1,3-2 599,4-4 0,2 1 1,2-1-1,2-3-91,2-4 1,4 1 0,7-3 0,3 2-1,2 0-423,2-2 1,1 0 0,2 4 0,1-3-437,3 0 1,-2-5 0,2 4-1,-3 2-871,-1 1 1286,-6 2 1,5 0-1,-5-1 1</inkml:trace>
  <inkml:trace contextRef="#ctx0" brushRef="#br0" timeOffset="331652">21702 12486 8355,'7'0'286,"4"0"0,-4 0 1,5-1-1,1-2 1,0-1-1,3 0 1,2 0-120,1 0 1,-3-2-1,5 3 1,0-2 0,0-1-1,-2 1 1,0 0 0,-1 1-1,0-1-703,-2-2 0,-3 4 1,-2-2 364,-2-1 0,-2 5 0,-5-5-436,3 1 1,-7 2 509,-6-5 0,-7 5 0,-3-1 0,-2 2 1,-2 2 220,-1 0 0,1 0 57,-3 0 0,5 0 0,-6 2 0,1 0 86,3 3 1,4 3 0,-1-3 0,1 1 0,4 1-31,4 0 0,5-3 1,5 4 3,0 2 1,1 1-1,3 1 1,6 1-199,5-1 1,7 2-1,10 1 1,5 2-297,2-2 0,5-5 0,2-3 0,4 0 0,1-2-118,-1 1 1,2-2 0,-7-4-1,-1 0 1,-3 0-451,-2 0 1,-7 0-1,-3-2 651,-3-2 1,-7-1-1,-3-5 1,-7 2 0,-4-2 142,-4-1 0,-2 0 124,-4 3 1,-2-3 0,-5 2-1,0-2 1,-1 0 0,-1 2-140,-2 0 0,2 2 668,-3-1 1,2-3 0,0 4-1,-2 0 32,2 3 0,5-2 0,2 2 0,-2 1-90,-1 2 0,3 1 0,1 1-728,2 4 1,2 2 90,7 5 1,3 2 0,7 1 0,1 2-1,3-1 1,1 1-448,3-1 1,2 1 0,-1-5 50,-2 1 1,3-2-1,-5-1 1,2-3 0,-2-2-103,-1-2 1,-1-2 0,-5-1 255,1 0 1,-2-1-1,-3-3 282,-4-5 0,2-2 0,-2-1 0,-3-1 43,-4 1 1,-1 0 0,-5-1 0,-4 1 73,-1-1 0,2-1 0,-9-1 0,-1-1 0,-2 0 253,0 3 0,-1 0 0,0 1 0,0-1 0,-1 1 282,-3-1 0,4 5 0,-2 1-326,5 2 0,2 0 0,-4 5 0,3 0 0,5 0 174,2 0 0,6 0-454,-1 0 1,7 2-1,-3 2 1,4 4-1,2 3 1,4 2 338,3-1 1,4 1-621,5-1 1,2-4-1,6 1 1,1-1-1,3 0 1,5-1-454,2-1 0,1-2 403,0-4 0,1 4 0,-1 0 0,0-1 0,-1-2 0,-3-1-142,-4 0 1,-2-4-1,-2 0 341,-1 1 1,-4-2-1,-5-1 1,-4 1 449,-3-1 1,-5-4-29,1 2 0,-4-3 10,-4-1 0,1 5 0,-4 1 1,1 2 589,-1 0-5,4-6-767,-8 9 0,14 1 1,-2 8-1,3 3-159,2 2 0,3-1 0,0 1-46,2-1 0,-3 0 0,0 1 0,2-1-103,1 1 0,1-5 0,1 0 0,-1 1 17,1-2 0,-1-2 0,1-5 0,-1 0-484,1 0 1,-1 0 500,0 0 1,0-1 0,-3-2 0,-1-3-1,2 0-88,1-4 0,-2-1 1,-1 0 371,2 2 1,-4-2-1,3 3 1,-1-3-1,0-1 173,1-1 0,-2 5 1,2 0-166,-1-2 1,-3 0 0,2 0 0,-2 2 0,-1 0 1007,2 1-870,-5 1 1,5 8-265,-6 2 0,0 3 0,0 5-57,0 1 1,0-1 0,1 1 0,2-1 2,1 1 1,2-1 0,-4 0 0,4 1 23,1-1 0,-3-5-73,4-3 0,-4 2 0,5-2 36,0-1 0,6-2 0,2-2-4,-2-3 1,1-2 0,0-3 0,3 0 6,1 0 0,3-3 1,-2 0-1,4 0 1,3-1-1,1 1-210,-2-1 1,1 1 0,0-2 0,1 0 255,-2 2 1,4-4-1,-4 10 187,-3-1 1,-1 1 0,-6 6-27,-2 0 1,-5 0 0,-3 1 0,-2 4 0,-2 3-35,-2 3 0,-1 1 0,0 2-167,0 3 1,-4-2 0,-1 4-1,-1 1 1,1-2-353,2 0 1,2-2 0,1-3-244,0-1 1,-2 1-1,-1-1 74,-1 1 1,-5-1 0,2 0 0</inkml:trace>
  <inkml:trace contextRef="#ctx0" brushRef="#br0" timeOffset="332358">11970 13868 8337,'-13'-11'942,"1"3"1,4 2 0,-1 8-1,1 2-572,1 4 1,2 7-1,5 2-494,0-2 1,-4 4 0,-1 1-1,3 1 1,0-2-300,2-1 1,0-2 0,0-3 0,0-1-517,0 1 0,0-1 114,0 1 0,-5-6 0,-2-2 0</inkml:trace>
  <inkml:trace contextRef="#ctx0" brushRef="#br0" timeOffset="334544">11908 13719 8355,'0'-13'989,"0"1"1,1 5-1469,3 3 0,3 4-1058,6 4 1010,-1 3 1,6 5 0,1 1 0</inkml:trace>
  <inkml:trace contextRef="#ctx0" brushRef="#br0" timeOffset="334545">12219 13831 8355,'-13'0'568,"1"0"0,4 0 2772,-1 0-3123,7 0 0,-4 5 1,6 4-1,0 2-217,0 1 0,0 1 0,0-1 0,0 2 1,0 1-1,1 2 0,2-1 0,1 1 1,0-1-478,2 0 1,-5-3 0,3 0 0,-1-1 226,1 1 1,-2-5-926,2 0 948,3-5 1,0 3 0,4-8 0,-1 0-28,-2-3 1,0-4 0,5 0 123,-1-2 1,0-1 0,1-1 0,-2 1 82,-3 0 1,3-1-1,-4 1 1,2 1 0,-3 1 82,0 2 0,-1-1 226,0-3 0,-4-1 289,3 1 0,-2 4 115,-2-1 1,0 8-278,0 1 1,0 6-254,0 6 0,0 5 0,1 1 1,3 0-1,3 0 0,1-2 294,1 2 0,-1-4-1057,4 3 1,5-1 0,1-2-1,1-3 1,3 0 0,2-1-300,1-2 0,5-2 0,2-6 0</inkml:trace>
  <inkml:trace contextRef="#ctx0" brushRef="#br0" timeOffset="334546">12779 13843 8355,'-13'-5'0,"1"2"464,-1-5 0,2 3 1,2-1-1,2-1 1344,1 0 0,2 3-1682,4-5 1,0 5 0,2-3 0,3 0 0,6 0 0,6-2 0,1-1 0,1 0 0,0 2-1,4 0-260,0 1 1,2-4 0,-2 4 0,0-2-310,-3 1 0,0 4 1,0-3-1,-3 0-785,-3 0 0,-6 3 865,0-4 0,-5 0 1,1-5-1,-2 1 1,-2-1 24,0 1 1,-6-1 0,-2 2 96,-3 3 0,-2-2 0,0 6 570,-4 1 1,3 2 0,-4 2 0,2 3 0,-2 6 273,-2 5 1,5 6 0,0 8 0,5 4-310,6 3 0,3 7 1,1 3-1,0 2-183,0 2 0,1 0 0,3 1 0,4 0 0,3 2-93,2-1 1,-5-3 0,0 3-303,2-5 1,0-4 0,0-5-227,-2-1 0,-1-5 0,2-3 0,-2-4-337,-1-5 0,-1 3 0,-2-7 478,1-1 0,6-1 0,-3-1 1</inkml:trace>
  <inkml:trace contextRef="#ctx0" brushRef="#br0" timeOffset="334547">12816 14067 8355,'-5'-12'394,"3"-1"1,-3 5 0,5 0 0,1-1 0,3 3 301,5 1 1,2 3-1,1-1-439,0-1 0,5 0 1,1 4-254,1 0 1,-3-2 0,2-1 0,-2-1 0,2 2-1,0 0 1,1 2 0,-1 0 0,0-1-298,-2-3 1,2 2 0,0-3-1,0 1-7,0-1 1,0 0 0,-3 2 0,1-1 38,0 1 1,-3-2 0,0 0 70,-1 3 109,-5 0 0,0 2 99,-3 0 1,-4 0 5,0 0 1,0 6 306,-4 2 0,3-1 1,1 1-1,0 2-144,0 1 0,0 2 0,0-1 0,0 0 78,0 1 1,0-5-316,0 1 1,4-5-93,0 4 0,6-5 1,-3-1 85,-1-4 1,4-1 0,-4-5 53,1-2 0,-3 3 0,3-1 0,0-2 0,-2-1 1,1-1 1,2-1-1,-3 1 37,2-1 0,-2 2 0,1 1 0,1 2-39,0-2 0,-4 4 1,3-1-1,-2 0-65,0 0 0,0 3-113,-4-5 222,0 7 0,4 2 0,0 8 52,-1 3 1,3 1-1,-1 1 1,1-1 70,-1 1 0,4-1 0,-4-1-85,2-2 1,-3 2-1,3-3 1,0 2 0,-2-1 112,1 0 1,2-5-381,-4 4 1,6-5-358,-2 1 0,-1-3 80,2-1 1,-5-1 371,4-3 0,-5 1 0,2-5 81,1-2 0,-5 3 0,3-1 145,-2-2 0,2-1 0,0-1 0,0 1 328,2 2 1,-5-2-379,3 3 0,-2 1 1,-1 0-1,2 0 5,1 0 1,0 3-1,-2-3 1,0 0 90,2 0 1,2 5-56,-2-3 1,3 4-1,4 2 1,-1 4-58,-2 3 1,-1 0 0,3 3 0,-2 3-44,2 0 0,-3 0 1,-1-2-1,1 1-17,0-1 0,-3-4 0,3 1 0,0-1-108,0-1 1,-3 3 92,5-6 0,-5 4-1731,4-4 1377,-5 0 0,4-5 0,-4-3 0,1-4 158,-2-4 1,4 4-1,0 0 1,-1-2 185,1-1 1,3-1 0,-2-1 311,0 1 1,3 3 0,-5 1 0,1-2 0,1 1 344,0 1 1,-3-2-239,4 6 0,-4 0-363,5 4 0,-7 5 0,2 3-43,-2 3 0,2 2 1,0-1-181,-1 1 1,0-5 0,-1 0 0,4 1-287,1-2 0,-3 4 0,4-3 0,2 2-786,1-2 1,1 3 0,1-4 0</inkml:trace>
  <inkml:trace contextRef="#ctx0" brushRef="#br0" timeOffset="337275">15094 13943 8322,'-6'7'2479,"-1"-2"-1891,0-5 1,2-1 0,6-2 0,5-1-391,6 1 1,2 0 0,7 1 0,1-3 0,3 3-1,4-1-404,4-1 0,4 2 265,5-2 1,-4-1 0,5 1 0,-1 1-705,-1 1 0,1 2 0,-5 0 0,-1 0-729,-3 0 1,-2 0 0,-7 0 937,1 0 1,0 0 0,0 0 0</inkml:trace>
  <inkml:trace contextRef="#ctx0" brushRef="#br0" timeOffset="337610">15318 14055 8355,'-20'1'1018,"4"3"0,6-2-561,2 2 0,8-3 0,2-1 1,11 0-1,6 0 0,6 0-247,3 0 0,5-1 0,-3-2 0,1-1-607,-1 1 0,-1 2 0,-4 1 0,0 0-511,0 0 1,0 0 0,0 0 0,-2 0 151,-2 0 0,2-6 0,-3-1 1</inkml:trace>
  <inkml:trace contextRef="#ctx0" brushRef="#br0" timeOffset="337966">15629 13694 9750,'-13'0'0,"2"-2"2103,3-2-1643,2 3 0,6-3 1,2 8-264,2 4 0,4-1 0,7 1 1,3 2-193,2 1 0,0-3 0,5 1 1,2-1-174,2-1 0,-3 4 0,3-4 1,-3 1-1,-1 1-302,0 0 1,-4-2-1,-2 1 1,-1 2 51,-3 1 0,-1 2 0,-1-1 0,-2 1 88,-3-1 0,-3 0 0,-5 2 1,0 1 319,0 2 0,-1 1 1,-3-3-1,-4 2 198,-3-2 0,-6 0 1,-1 1-1,0 0 25,0-1 1,-3-1-1,3-1-278,-1-1 0,2-1 1,-2-1-1,0-2-403,-1 2 1,5-1-1,-3 1-106,0-2 1,4-5-1,-4 3 1</inkml:trace>
  <inkml:trace contextRef="#ctx0" brushRef="#br0" timeOffset="338356">16935 13694 8355,'-12'-13'2999,"-1"1"-2476,7-1 0,0 8 0,6 5 0,1 8-483,4 7 1,-3 1 0,7 3 0,-1 0-291,-1 1 0,4 0 0,-4 4 0,1-2 0,0-2-252,2-3 1,-3 4 0,0-4 0,0-2-1,-2-1-528,1-2 1,-2 1-1,-4-1 1</inkml:trace>
  <inkml:trace contextRef="#ctx0" brushRef="#br0" timeOffset="338673">16923 13644 8355,'-7'-18'365,"-3"4"0,6-2 1,1 2-1,2 1 325,1 1 0,1 4 1,4 1-214,3 1 1,8-2 0,7 4 0,3 0-546,3-2 1,5 5 0,0-5 0,2 2-1,1 0 1,0 1 0,1 2 0,-2 1-1015,-3 0 1,5 0 0,-4 0 0,-4 0 280,-2 0 1,-3 0 0,-1 0 0</inkml:trace>
  <inkml:trace contextRef="#ctx0" brushRef="#br0" timeOffset="339696">16998 13768 8355,'-13'2'471,"3"2"1,8 3 0,10 0 0,11-3 0,9-3 292,5-1 0,5 0 1,2 0-1,3 0-876,1 0 0,0 0 1,2-1-1,-5-2-304,-2-1 1,-6 0-1,-1 4 1,-2 0 0,-3 0-1,-5 0-755,-6 0 1,-2 0 867,-1 0 1,-7-1 0,-3-2-1,-6-1 600,-5 1 0,-3 1 0,-1 2-40,-1 0 1,1 0-1,-2 0 1,-1 0 0,-2 0 268,2 0 0,1 0 0,0 0-62,-2 0 0,2 0 1,-3 2-84,3 2 1,2-3 0,-1 5 0,1-2-227,0 0 0,1 6 1,1-3-1,3 1-63,1 0 0,2 1 0,4 3 0,2 1 0,2-1-191,4 1 0,3-2 0,3-2 1,1 0-1,3-1-679,2-1 0,-1 0 0,3-5 490,-1 3 0,-2-1 0,3-4 0,-2 0 0,-1 0-624,0 0 0,-3-2 0,0 0 591,-2-3 0,-3-4 0,-3 0 1,-2 0 402,-1 1 1,-3-4 246,2 4 0,-3-3 0,-1-1-30,0-1 1,-1 1 0,-2-1 0,-2 2 20,-2 3 1,3-3-1,-3 3 1,0-2 446,0 2 0,3 2-245,-5 6 1,7 1-1,-3 4-335,4 3 1,1 3-1,0 1-59,0 1 0,1-1 0,2 1 0,3-1 0,1 1-249,2-1 1,4-1-1,2-1-287,2-2 1,3-5 0,-2 2-1,2 0-328,2-1 0,1 0 0,2-4 242,0 0 0,-4-2 0,-2 0 0,-1-2 261,-3 1 1,-1-3-1,-3 1 1,-2-2-1,-4-1-16,1 1 1,-5-4 0,5 4 0,-2-2 443,0 1 1,0 0 0,-4-5 115,0 1 1,0 4-1,0-1 1,1 1-1,2 0 414,1-1 1,0 5-234,-4-4 0,0 7 379,0 1 1,0 1-647,0 7 0,0 0 0,0 5 0,0-1-147,0 1 1,5-1-1,-1 1 1,-2-1-198,0 1 1,-1-1-1,3-1 1,3-1 0,2-3-1,-1 0-680,2 0 0,-4-5 0,3 2 111,0-2 0,3-2-231,0 0 1,0 0 0,1 0 0</inkml:trace>
  <inkml:trace contextRef="#ctx0" brushRef="#br0" timeOffset="339697">18068 13656 8355,'-20'-4'619,"4"0"0,3-1 1,4 2 1562,0-1-2316,7 0 0,-2 5 1,8 3-1,4 3-1398,3 0 1,2 4-1,-1-4 1</inkml:trace>
  <inkml:trace contextRef="#ctx0" brushRef="#br0" timeOffset="341017">18230 13532 8355,'-7'0'760,"-3"-1"0,6-4 0,3-1 0,3-1 0,7 4 0,0 7-272,0 8 0,0 2 1,-5 7-1,-1 1 1,-1 2-766,-2 1 1,1-1-1,2 3 148,1 2 1,0-3 0,-4 3 0,0-3-596,0-1 1,0-4-1,0-2 1,1-1 0,2-2-2103,1-3 2366,6 0 1,-3-1 0,5 1 0</inkml:trace>
  <inkml:trace contextRef="#ctx0" brushRef="#br0" timeOffset="341018">18429 13756 8355,'-7'-12'460,"-3"3"0,6 1 1,0 0 797,-2 1 0,5 0-806,-3 3 0,2 4 0,2 0 0,2 7 0,1 5 0,1 3-372,-2 2 0,4-1 0,-2-3 0,-1-1-20,-2 1 1,1-1 0,0 1-1,3-1 1,-1 1-801,1-1 1,-2 1-224,5-1 1,1-1 0,3-3 157,1-4 0,-1-2 1,2-2 401,2 0 1,-2 0 0,3 0 0,-5-2 293,-3-2 0,2 2 0,-4-7 0,1 0 0,-1-2 119,-2-2 0,4 1 0,-5-1 1,0 1-1,0-1 1074,0 1 0,0-1-629,-4 1 0,0-1 1,0 1 808,0 0-1080,0 5 1,-1 1 0,-2 8 0,-2 2 0,-1 4 14,1 3 1,-1 1-1,3 1-107,-1-1 0,0 1 0,4-1-41,0 1 0,0-1 1,1 1-1,2-1-247,1 1 1,7-2 0,0-2 0,5-2 0,0 0 0,2-1-569,3-1 1,-2-1-1,2-4 174,1 0 1,-4 0-1,0 0 1,-1-1 63,-1-3 1,-5-3 0,-5-4 530,-1 3 0,-3-4 1,2 4-1,-3-3 1,-1-3 296,0-2 0,0 2 0,0-3-177,0 3 0,-4 1 0,0-3 296,1 0 0,2-1 1,1 5-1,0-1 678,0 1 0,-4-1 727,0 1-1755,-1 5 1,5 3 0,2 7-1,1 2-150,1 2 1,5-3 0,0 4-44,2 2 1,1-3 0,1 0 0,-2 0 0,-2-2-629,0 1 0,-1 0 467,4-2 0,1-3 1,-1 3-1,1-2 11,-1-2 1,-3 0-320,-1 0 574,-5 0 147,8 0 0,-10 1 0,2 2 0,-5 2 0,-3 1 336,-2-1 0,4 1 0,-2-3-171,-1 1 0,3 5 0,-4 0 1,2 2 170,2 1 1,-2-3-305,0-1 0,1 0 0,6 3 1,2-1-123,4-2 0,3-5 0,3 1-282,3-2 1,1-2-1,4 0 1,-2 0-1,3 0-296,0 0 0,2-6 0,-1-1 365,-4 0 0,0-4 1,-5 3-40,1-3 0,1-2 0,-5-1 0,0-1 0,-3-1 202,-1 0 0,-1 3 1,2 0-1,-5 1 1,-1-1 717,1 1 0,-3-5-389,3 1 0,-2-1 0,-4 6 0,0 1 0,-4 3-25,-1 2 0,-1 1 0,-5 4-77,1 0 0,-1 1 0,1 2 0,0 2 51,-1 2 0,5 2-224,0 3 0,3 0 0,-2 2 1,2 1-22,2 2 1,2 0-1,1-5 1,0 1-1,0-1-69,0 0 0,1 0 1,2-3-1,2 0 1,2-1-1075,3-1 1,1 0 0,2-5-124,-1 3 0,2-1 478,2-4 1,4 5 0,5 2 0</inkml:trace>
  <inkml:trace contextRef="#ctx0" brushRef="#br0" timeOffset="341323">19760 13457 8355,'-8'-7'942,"1"5"0,0 4 0,2 7 0,-1 2 0,3 3 1,2 1-754,1 1 1,0 2-1,0-2 1,0 2 0,0 0-489,0 0 0,4 4 1,0-3-80,-1 0 1,-2 5 0,-1-3 0,0 2-255,0 2 1,-4-4 0,-1-2 0,-1 1 223,1-1 0,-4-4 1,4 2-1,-1-3 0,-1-2-108,1 0 1,3-3-487,-1-1 947,2-5 0,-3 2 0,-2-5 0</inkml:trace>
  <inkml:trace contextRef="#ctx0" brushRef="#br0" timeOffset="343674">19636 13607 12083,'-8'-4'0,"1"-2"0,1-1 0,5-1 622,4 1 1,3 1 0,7 5 0,1-2 0,2-1 0,5 0 0,3 0-515,0 0 1,1-2 0,2 3 0,0-1 37,2 1 0,5 1 0,-5-1-307,-2-1 0,4 0 0,-4 4 1,-2 0-9,-3 0 1,-7 0 0,2 0 0,-3 0-1,-2 0 1,-1 1-155,-2 3 1,0-1-1,-3 5 229,1 2 0,-4 1 0,1 1 1,-3 2-1,-1 1 1,0 2 0,-4 1 0,-2-3 60,0 2 1,-3-1 0,-5-3 0,-1-2 0,-1-1 67,0-2 1,-2-1-1,2 1-125,1-4 0,-3-1 1,1 0-308,2 1 1,1 0 0,2-4 0,1-1 0,1-2 54,2-1 1,5-2 0,-1 2-2133,2-4 1871,2-3 1,0-2-1,0 1 1</inkml:trace>
  <inkml:trace contextRef="#ctx0" brushRef="#br0" timeOffset="343675">20121 13532 13473,'13'0'472,"-1"0"0,2 0-236,3 0 0,-2 4 1,6 0-1,2 0 1,3 1-61,3-1 1,0 1-1,-5-2 1,-3 3-311,-5 0 0,2-1 0,-1 3 0,-3 2 0,-5 1 0,-5 1 0,-2 1-251,-2-1 0,-2 0 0,-2 1 0,-4-1 64,-3 1 0,-2-5 0,0 0 1,-3 1-1,0-2-192,1-3 1,-3 1 0,1-1 420,2-1 0,5-1 1,2-4 180,-2-2 1,3 1 0,0-5 0,2-2 59,2-1 1,3-1-1,3-1 1,2 1 0,2-1-1,3 1-27,1 0 1,6-1 0,1 1-182,1-1 1,2 1 0,4-1 0,-2 1-1,-1-1-489,-1 1 0,0 1 0,2 1 35,-2 2 0,-3 5 0,-6-1-546,1 3 1,-5 2 880,0 3 1,1 3 0,3 6 0</inkml:trace>
  <inkml:trace contextRef="#ctx0" brushRef="#br0" timeOffset="343676">20768 13569 8355,'0'-12'1498,"0"-1"1,0 5-872,0 0 1,-1 5 0,-3-1-490,-4 3 1,-4 1 0,-1 0-1,-3 0 1,-2 0 0,1 1 0,-3 3-50,1 4 0,4-1 0,-2 2 0,3 0-118,2 2 0,5 2 0,3-1 0,2 1-77,2-1 0,0 1 0,2-2 1,3-2-1,6-2-94,4-1 1,8 2 0,-3-4 0,4-1 0,1-2-585,0-1 0,-1 0 1,1 0 68,0 0 1,0 0-1,-1 0 1,-2-1 251,-1-3 0,-6-2 1,1-3-1,-3 0 504,-5 0 1,2-2-1,-6-2 1,-1 1-1,-2-1 411,-1 1 1,0-1 163,0 1 1,-1-1-1,-3 1-236,-5 0 0,-2 0 0,-1 3 0,-1 2 26,1 1 1,-2 1 0,-1 2 0,-2-1 0,2 1 0,1 2 1088,2 1-1325,-1 0 0,2 1-78,3 3 1,4 2 0,8 2-126,4-4 0,5 2 0,2-2 1,3-1-1,1-2-501,3-1 1,2 0 0,1 0-297,0 0 1,0 0 0,-2 0 351,-2 0 1,2 0 0,-3 0 0,-1 0 253,-2 0 1,-4 0 0,0-1-18,-1-3 716,-5 2 0,-3-3 0,-8 5 1,-4 0 90,-3 0 1,0 1 0,0 3 0,0 4-276,-3 4 0,-1 1 0,2 3 0,1 2 0,-2 1-112,-3 3 0,3 2 1,-2 0-136,2 1 0,2-4 0,1 0 0,1 0 0,3-2-116,1-2 0,-2-4-61,4 0 0,0-1 1,4 1-758,0-1 0,0-4 521,0 1 0,-6-6 0,-1-1 0,-1-4-401,0-7 0,4-2 0,-3-1 665,1-1 0,2-1 0,4-2 0,1-5 0,4-1 189,3 1 1,4-4 0,4 2-108,0-5 1,9-1 0,-3 4 0,0-1 0,0 0 394,-2 1 0,2-2 1,-4 11 229,1 1 1,-5 1-1,0 3 136,-4 2 0,-6 4 1,4 5-302,2 0 0,-5 1 0,1 3-313,-1 5 1,-2 6-1,4 2 1,0-1-1,-2 1-37,1-1 0,4 1 0,-2-5 0,2 1 0,-1-1-302,0 1 1,-1-1 0,6-1 51,2-2 1,-2 0-1,4-5 1,-1-1-1,1-1-463,1-2 0,0 0 1,3 0 319,-1 0 0,-6-2 1,3-2-1,-1-4 1,0-3-87,-2-2 0,-1 4 425,-2-4 0,1 8 1,-2-9-1,-2 1 32,0 2 0,-7-4 0,4 7 0,-2-3 38,0-2 1,0 1 0,-5 1 0,-3 1 0,-5 3 105,-2 2 0,-1 0 1,0 5 32,-1 0 0,1 0 0,-2 0 0,-1 0 290,-2 0 1,0 6 0,6 2-381,3 3 1,-2 2-1,6-1 1,1 1-42,2-1 1,1 1 0,0-1 0,0 0-73,0 1 0,0-1-30,0 1 1,6-1 0,2-1-154,3-2 0,-3-4 0,1-5 0,0 0-184,2 0 1,-2 0 0,-1 0 0,2 0 0,1 0-115,1 0 0,-4-4 0,1-2 1,0 0 87,2-4 0,2-1 1,-1 0 343,1 2 0,-5 0 0,0 3 0,1-1 0,-1-1 544,0 1 1,-5-4 101,1 3 0,2 1 850,-2-2-1091,0 7-326,-4-4 1,0 8-1,-1 2-20,-4 4 0,4 3 1,-3 2-1,3-1 0,1 0 1,0 1 0,1-5 1,3-1-135,4-1 0,-1 2 0,2-3 0,0 1 0,4 0-1,3-4 1,-1 0 0,5-2-317,-2 0 1,4-2 0,-3 0-1,2-4 1,0-1-483,1-3 1,-3-5 0,2-1 575,1 0 0,-3-2 0,1 0 1,-1 0-1,1-1 2,2 0 0,-3-2 372,2-4 1,0 0-1,3 0 1,0 0 40,-3 0 1,1 1-1,-6-1 1,0 0 0,-4 1 569,-4 3 1,2 3 0,-6 6 0,-2 0 147,-5-1 0,0 6 1,-5 3-663,-2 3 1,-1 6 0,-1 4 0,0 3 0,3 5 21,1 3 1,-1 4-1,-3 1-177,-1 0 1,5 4 0,1 0 0,0-2 0,0 0-346,-2-2 1,3-1-149,2 1 0,-2-1 0,1-2 0,-1-3-235,1-1 1,1-1-1,4-5 1,0 1-1,0-1 63,0 1 0,0-1 0,0 1 1</inkml:trace>
  <inkml:trace contextRef="#ctx0" brushRef="#br0" timeOffset="344473">22175 13432 8355,'12'0'-57,"-5"0"0,4 0 0,-3 0 553,3 0 1,-4-1-1,-1-2 153,-1-1 1,-2-4 0,4 2-70,-1-1 1,-2-1 0,-4-4-414,0-1 0,-2 5 0,-2 0 1,-3-2-165,0-1 1,-4 0-1,3 1 1,-4 2-1,-5-2 1,3 0 0,-4 1-101,0 0 0,0 7 0,-4-4 0,1 2 12,-1 0 0,3 0 0,0 4 0,1 1 0,1 3 183,-1 4 0,4 8 1,-1 0-1,4 1-81,3 1 0,5 0 0,-1 4 0,2-1-38,2 1 1,0-3 0,2 1 0,2-2-121,4-3 0,7 3 1,2-2-1,-2-2-274,-1-4 0,0 0 0,1-6-107,2-2 1,-1 0-1,-3-2 253,-1 0 1,1 0-1,-2-2 95,-3-2 0,3-3 0,-4-5 239,0 0 1,2-1 0,-3 1 0,1-1 347,3 1 0,-3-1 0,1 1 316,1-1 1,-3 5 339,-2 0-916,-2 5 1,-2 3 0,0 8-1,-2 5 1,-1 2-94,-1 2 1,0 1 0,4-2-35,0 5 0,0 2 1,0 2-19,0 0 0,0-1 0,0-2 0,0-1 6,0 1 1,0-3 0,0 2-1,0 0 1,0-2 6,0-2 1,0 1-1,-1-2 1,-2-1-151,-1-1 0,0-1 0,2-1 73,-2 1 0,1-2 0,-4-2 0,1-2 159,-1-1 0,-2-1 0,-5-2 0,-1 1-17,-1-1 0,-5-2 1,3-1 31,-1 0 1,-1-4 0,-2-1 0,3-1 0,-1-1 5,1 0 1,2-1-303,-3-4 1,5-1 0,-2 1-1,4-1-371,5 1 0,-2-6 1,6-2-1,2 0 0,0 0-703,2 2 92,6-4 1,1-3 0,5-7 0</inkml:trace>
  <inkml:trace contextRef="#ctx0" brushRef="#br0" timeOffset="345935">22511 13407 8355,'7'-1'1792,"-3"-3"-1536,-3 3 963,5-5 0,-5 5-928,3-4 0,-2 3 0,-4-5 1,-2 1-1,-4 4 0,-5 0 0,-2 2 1,-2 0-259,2 0 0,-3 0 1,0 0-1,0 0-159,0 0 1,-2 0 0,3 0-1,2 0-174,1 0 1,2 6 0,0 2-185,4 3 1,-1 3 284,4 2 0,1-2 0,4 3 200,0-3 1,2-2 0,2 1-3,4-1 0,3-4 0,2-1 0,0-1-184,4-3 0,-3-2 1,4-1-1,-2 0 0,1-1-207,-2-4 0,-1 3 0,-2-7 0,1 1 208,-1 1 1,1-4-1,-2 3 1,-1-3 91,-2-2 0,-4 5 0,3 0 0,0-1 194,0 2 0,-5-4 0,4 4 0,-2-1 491,0 0 1,0 4 1416,-4-5-1143,0 7-688,0-4 1,0 12-1,0 2-97,0 3 1,0 1-1,0 1 1,0-1 0,0 1-62,0-1 0,6-3 1,2-1-1,3 0 1,2-1-228,-1-3 0,2 2 0,1-2-16,2-1 1,5-2 0,-3-1-1,2 0 1,-2-1-564,-1-3 0,-1 1 0,-5-6 326,1 0 0,2-6 0,0-2 1,-2 0-1,-1 1-382,-2-1 0,0-5 772,2 1 1,0 2 0,1-2-1,-1-1 1,1-1 19,-1-2 1,-1 0 0,-1 0 281,-2 0 0,-4 0 0,3 0 1,0 0-1,-1 2 457,-1 2 1,-1 3 0,-4 6 0,-1-1 159,-3 1 1,-3 5 0,-5 3-531,-1 2 1,2 9 0,1 6-1,2 6-190,-2 4 0,-1 4 1,0 0-1,2 4-60,0 1 1,5-3-1,-3 3 1,2-2-557,2-2 0,2-2 0,1-1-357,0 0 0,0-5 1,0 0-1,0-2-1562,0-3 2072,0 4 0,-6-5 0,-1 4 0</inkml:trace>
  <inkml:trace contextRef="#ctx0" brushRef="#br0" timeOffset="345936">22822 13320 8355,'7'-12'1089,"-2"4"-357,-5-1 0,2 5-245,2-4 1,-1 5 0,5-1 0,2 3-315,1 1 1,2 4-1,4 1 1,4 1-1,2 1 1,4-2 0,0 2-1,4-1 1,-1-1-4,0-2 1,5 2 0,-3 0 0,0-3-401,-3 0 0,0-2 1,-3 0-1,-3 0-26,1 0 0,-5 0 0,1-2 0,-2-2 35,-3-4 1,-3 1 0,-2-1-1,-3-2 157,-2-1 0,4-1 0,-5-1 123,-1 1 1,-2 3 0,-1 1 43,0-2 1,-6 1-25,-2 0 0,-3 4 0,-1 5 0,-2 0 0,-1 1 25,-2 3 0,-4 1 0,3 6 0,0 2 62,0 1 1,2 1 0,3 2 0,1 2-126,-1 1 0,2 2 1,3-5-1,3-2-93,-1-1 0,5 2 0,-3 1-507,2-2 0,2-1-93,0-2 1,2-5 0,2-3 167,4-2 1,3-2 0,1 0 321,1 0 1,-3-6-1,1-1 1,4-1 102,3 0 1,-2-1-1,5-3 1,1-1-1,3 1 50,4 0 0,3-1 0,5-1 0,-1-1 474,-2-2 0,1 1 0,-1 3 0,0 1-19,-1 0 1,-6 0-1,-8 3 1,-1 2 184,-3 1 0,-1 2 0,-2 4-370,1 0 1,-5 2 0,-1 2 0,-1 4 0,-4 3-80,0 2 1,-2-1 0,0 2-210,0 2 1,-6-2-1,-2 4 1,-3-1 155,-2-1 1,0 1-1,-3-5-569,0 1 0,-6-2 0,1-1 0,-3-2 0,0 0-299,-1-1 0,-6 3-944,-2-6 1,-8 0 0,-4-4 0</inkml:trace>
  <inkml:trace contextRef="#ctx0" brushRef="#br0" timeOffset="346510">12679 14839 8355,'0'-8'1886,"0"-1"-1029,0 0 0,0 2 1,-1 0-1,-3 1 229,-5 4-1008,-2 6 0,0 3 0,2 5 0,2 2 1,1 1-1,3 3 252,2 2 1,1-4-463,0 5 1,0-4 0,0 2 0,0-1 0,1-3 0,4-1-468,3-2 1,-1 1 217,1-1 1,0 1 0,6-2 0,1-3 0,2-4-451,-2-2 0,3-2 1,0 0-1,0 0-161,0 0 0,3-2 752,-5-2 0,7-3 0,-4-5 0</inkml:trace>
  <inkml:trace contextRef="#ctx0" brushRef="#br0" timeOffset="347080">13003 14864 10607,'-13'0'3202,"1"0"-3060,5 6 0,-3 0 1,6 7-88,1-1 1,1 1-1,-1-1 1,-1 1 0,1-1-27,2 1 0,-4-1-138,1 0 1,0-3 0,4-1 0,0 2 0,-1-1 0,-2 1-130,-1-2-2272,0-5 341,4 8 1925,0-9 1,0 2-1,0-8 1,1-5-1,3-2 110,5-1 1,-3-2 0,3-1 0,0-2 0,1 2 0,0 1 0,-2 2 0,2-1 345,1 1 1,-3-1 105,0 1 1,-1-1 0,3 2 570,-2 3-780,-5 3 0,4 6 0,-4 3 19,1 4 1,0 3 0,-4 2-617,0-1 1,4-3 0,2-2 0,1-2 0,2-2 103,2-2 0,2-1 0,-1 0 0</inkml:trace>
  <inkml:trace contextRef="#ctx0" brushRef="#br0" timeOffset="347594">13202 14814 13805,'0'13'0,"0"0"0,0 3 0,0 0 0,-1 1 0,-2-1 0,-1 1 0,-1-2 0,1 1 0,-1-1 0,-1 1 0,-1 0 0,2-3 0,-2-2 0,1-1-2929,1-2 2628,1-5 1,4 1 0,0-8 0,1-4 0,3-3 0,3-3 86,0-3 0,4 4 0,-1-4 1,4 3-1,2 2-50,-1-1 1,3-3 319,-1-1 0,0 0 0,-5 5 0,2 1 0,1 1 0,2 2 35,-2-2 0,-5 5 638,-2 1 0,0 2 1,5 2-1,-1 0 1,-1 2-1,-1 2 256,-2 4 0,-5 3-983,1 2 1,-3-1 0,1 2 0,1 1-40,1 2 1,0-1-1,-4-3-137,0-1 0,0 1 0,0-1 0,0 0 0,-2 0-2270,-2-4 969,3 3 0,-6-6 913,3 4 1,-3-4-1,-6-5 1</inkml:trace>
  <inkml:trace contextRef="#ctx0" brushRef="#br0" timeOffset="347945">13662 14864 8355,'-12'0'1669,"5"0"1,1 6 0,6 2 0,0 3-1408,0 1 0,0 1 0,0-1-571,0 1 0,0-1 1,0 1-1,-1-1-630,-3 0 0,3 1 0,-4-1 0,3 1 0,-1-1-100,-1 1 0,-6-1 0,3 1 0</inkml:trace>
  <inkml:trace contextRef="#ctx0" brushRef="#br0" timeOffset="348133">13874 14528 8355,'-13'0'212,"2"1"0,3 3 0,4 5 1,3 2-1,1 1 0,0 2 1,0 1-1,0 2 0,0-1 1,0 1-1,0 1 0,-2 1 1,-1 4-1,-1-1 0,2 0 1,-1-1-1,0-1 0,-1 1 1,1-2-1,2 1 0,-1-2 1,0 0-1,-3-3 0,3-1-2141,0-2 0,2 1 0,0-1 0</inkml:trace>
  <inkml:trace contextRef="#ctx0" brushRef="#br0" timeOffset="348579">13687 14627 8355,'0'-12'-96,"2"0"0,2-1 834,4 1 1,-2 3-1,-1 2 299,1 2 0,-4 1 0,7 5-337,0 3 0,-3 3-609,-2 6 1,2 5 0,-2 2 0,-1 4 16,-2 1 1,-2 0 0,-2 0 0,-3 0 0,1-2 0,-1-1 107,3-1 1,-2-2-642,1 2 0,-2 1 0,3-5 0,-1-1-431,2 2 0,0-8 0,2 2 0,-1 0 0,-2-1-1663,-1 1 1991,0 0 1,-2-5 0,-1-1 0</inkml:trace>
  <inkml:trace contextRef="#ctx0" brushRef="#br0" timeOffset="349467">13662 14914 8355,'-5'0'2476,"5"0"0,7 0-2397,9 0 1,4-4-1,5-1 1,-1 1-1,3 0 1,0-1 0,2-1-1,0-1 1,1 2-1,-3-2-359,-3 0 0,-1 3 0,-6-3 1,-2 1-1014,-1 3 0,-2 1-15,1-2 1123,-6 2 1,-3-3 67,-8 5 0,1 0 858,-5 0 0,3 1 0,-1 3 1,-1 4-226,0 4 0,3-3 1,-5 4-1,1 3 1,1 2-79,3-1-579,-3-3 1,6-2 0,-4 1-1,5-1 1,5 0 0,3 0-924,3-4-644,1-3 0,1 1 0,-1 1 1</inkml:trace>
  <inkml:trace contextRef="#ctx0" brushRef="#br0" timeOffset="349468">14135 14665 8355,'-12'0'3409,"-1"0"-1013,1 0-2569,5 0 0,7 5 0,8 2 0,3 2-1113,2-1 0,-1-4-5,1 4 1,5 1-1,1 3 1</inkml:trace>
  <inkml:trace contextRef="#ctx0" brushRef="#br0" timeOffset="349469">14285 14615 9241,'-7'-1'4285,"3"-4"-3977,2 4 1,2-3-1,2 8 1,0 4-1,4 3 1,-1 3 66,1 3 1,-2 2-1,-4 6 1,0 0-485,0 0 1,0 0-1,0 0 1,-1 0 0,-3 0-1,-3-1-235,0 1 0,0-4 0,4 0 0,-1 0 0,1-2 0,2-2 1,1-4-1,0 0-1592,0-1 0,0 1 0,0-1 1</inkml:trace>
  <inkml:trace contextRef="#ctx0" brushRef="#br0" timeOffset="350302">15753 14839 8355,'0'-12'384,"0"-1"1,1 2 0,2 1 0,1 2-1,-1-2 1,-1-1-153,-2-1 1,-6 1-1,-2 3 1,-3 3-449,-2 4 1,-3 1 0,-2 0 143,-2 0 0,0 4 0,-5 2 0,0 1 0,0 4 284,0 4 1,0-1-101,0 2 0,6 4 0,2-1 0,3 0 70,2-2 0,1 1 1,3-1-1,3-2 1,4-1 53,1-2 0,10 1 0,4-2-458,4-3 1,2-3 0,7-5 0,2 0-1,2-1-96,1-3 0,4-3 0,-3-7 0,3-2 1,0-5-1,-1-1 0,-3 0-217,-2 1 1,-1-4-1,-4-4 1,0 1-1,0 2 316,0 1 0,-6 0 1,-2 0-1,-4 0 0,-1 0 452,-4 1 1,-3-1-53,-5 0 0,0 1 1,0 2-1,0 3 1,-1-1-1,-3 2 108,-4 0 0,1 6 0,-2 5-19,0 2 1,-2 0 0,-2 5 413,1 0 1,-1 6 0,2 4-1,1 5 1,2 6-324,-1 2 0,2 8 1,0 2-1,1 3 1,3 1-1,2 0-48,1 1 0,0-1-284,0 0 1,1 1 0,4-2 0,1-3 0,3-4 0,-1-3 0,2-1-645,1 0 1,1-6 0,1-2-1,0-5 1,3-2 0,2-3 0,1-1-788,3-4 0,2-6 0,1-3 1</inkml:trace>
  <inkml:trace contextRef="#ctx0" brushRef="#br0" timeOffset="350713">16189 14802 8545,'-7'5'83,"3"-3"0,8 3 0,4-1 1,3 0-1,3-1 0,3-1 1,3-2-1,5 0 0,3 0 1,1 0-1,0 0 0,0 0 1,0-2-1,-1-1 0,-3-2 1,-3-1-1,-3 0 0,-1 0 1,-3-1-1,-2 0 0,-4-1 1,-2 0-1,-3-1 0,-5 1 1,-7 1-1,-6 2 0,-3 0 1,2 1-1,0 1 0,-2 2 1,-2 1-1,-2 0 0,2 0 1,-1 0-1,1 1 0,-2 2 1,2 3-1280,2 1 1318,4 1 1,0 4 28,1 1 1,1-1-1,2 1 1,5-1 0,3 1 598,1-1 1,0 5 0,1-1-636,3 0 1,5 1 0,7 0 0,4-2 0,2-2-326,3-5 1,-2 2-1,9-6-347,-2-1 0,9-2 0,-2-1 0,2 0 0,0 0-723,-2 0 1,6-11-1,1-3 1</inkml:trace>
  <inkml:trace contextRef="#ctx0" brushRef="#br0" timeOffset="352893">16985 14627 8355,'0'-24'0,"0"-1"0,-1 4 0,-2 2 1080,-1 1 0,-4 1-576,3 5 0,-4 0 0,0 4 1,-2 4-1,-1 3 0,1 2 0,1 3 354,2 4 0,0 9-755,-5 4 0,5 2 1,0 2-1,-1 2 1,1 0-1,1 2-183,2-1 1,0 2-1,5-1 1,0-1-1,0-2 1,0-1-396,0 0 0,0-4 1,0-2 116,0-1 1,0 3 0,0-4-4393,0-2 4019,0-7 0,0 3 0,0-4 1</inkml:trace>
  <inkml:trace contextRef="#ctx0" brushRef="#br0" timeOffset="352894">16662 14827 8355,'1'-7'341,"3"3"1,4 2-1,5 2 1,5 0-1,5 0 1,6 0-1,3 0 1,3 0-44,1 0 1,5 0-1,2 0 1,0-1 0,0-2-1,-2-2 1,-1-1-1,-1-1 1,-4 0 0,-4-1 421,-3 1-842,-2-4 0,-6 8 1,-4-5-1,-2 0 0,-3-1 1,-1 2-1,-3 0-787,-2 0 862,-1 5 1,-4-5 0,-1 4 0,-3-3 0,-4 1-1,-3-1-115,-2 4 0,-5 0 1,-1 2-1,-2 0 135,0 0 1,-4 6-1,-4 1 0,2 1 130,0 0 1,3-1-1,-1 3 1,1-2-1,3 2 1,5 1-1,2 0 1,3-1 148,3-2 1,2 0 0,6 5 0,2-1 0,2 1 0,4-1 0,4 1 0,4-2 13,0-3 1,6 2-955,-1-6 1,7 1 0,2-2 0,2 1-1039,3-1 1,0-2 0,3-1 0</inkml:trace>
  <inkml:trace contextRef="#ctx0" brushRef="#br0" timeOffset="352895">17645 14740 8355,'0'-7'1965,"0"0"0,0 3 555,0-5-2447,0 4 0,-2-1 0,-2 6 0,-4 0 1,-3 0-1,-3 2-58,-3 2 0,-2 1-110,-6 4 0,4 2 0,1-3 0,-2 4 1,-2 5 1,3-6 0,2 4-1,1 0 1,4-1 0,4 0 19,6-1 0,3-5 44,1 0 1,0 0 0,1 4 0,5-3 0,6-2 0,8-1-350,3-4 0,8 0 1,2-2-1,4 0 0,3-2-909,2-2 0,-1-3 0,-3-5-351,-1-1 1419,-5 1 0,4 0 0,-5-1 0</inkml:trace>
  <inkml:trace contextRef="#ctx0" brushRef="#br0" timeOffset="352896">18055 14528 8449,'0'-17'189,"0"1"183,0-1 1,-1 5 0,-3-1 0,-4 2 524,-3 3 1,-2 2-1,1 6-570,-1 0 1,1 7 0,-1 4 0,1 6 0,-2 2 0,-1 3 0,-3 3-116,-2 4 0,5-2 1,-1 2-1,2-3-380,1-1 0,1 0 0,1-2 1,3-1-1,2-2-1198,1-2 1,3 2-1,-2-3 42,3-2 0,6-1 0,2-1 1</inkml:trace>
  <inkml:trace contextRef="#ctx0" brushRef="#br0" timeOffset="352897">17719 14665 8355,'-12'-6'2612,"1"4"-1544,3-7 1,3 6-975,10-1 0,7 3 0,9 1 0,4 0 0,4 0 1,4 0-1,4 0 0,3 0-8,2 0 1,1 0 0,-3 0 0,0 0-148,-4 0 1,4-4 0,-7 0-1,-4-1-424,-5 0 0,-2 2 0,-6-4 100,0 2 566,-8 1 1,-4-1-117,-8 1 0,-3 0 0,-5 4 0,-1 0 78,1 0 0,-2 2 0,-1 0 0,-2 4 0,2 1 0,0 1 169,-2-1 0,3 4 0,-1-3-134,5 3 1,-1 2-1,4-1 1,-1 1-1,1-1-34,2 1 1,0-1-1,5 1-35,0-1 1,6 0-1,2-1 1,3-2-391,2-5 0,5 1 0,1 0 1,2-3-112,0 0 0,-1-2 0,5 0 0,-1-2-126,-4-2 0,3-1-125,-7-4 1,1-2-1,-5 3 1,1-3-1,-2-1 1,-2-1-180,0 1 1,-2-2 728,1-3 0,-1 2 0,-4-4 0,1 1 156,-2 2 0,0-2 1,-4 2-1,-2-1 174,-4-1 1,-3 4-1,-1-2 1,-1 3 0,-1 4-1,-1 2 1,-3 1 736,-1 3 0,3 2-741,0 1 0,-2 0 0,1 1-465,2 4 1,7 2-482,4 5 1,4-1 0,4-1-22,4-2 1,9 0-1,2 5 1</inkml:trace>
  <inkml:trace contextRef="#ctx0" brushRef="#br0" timeOffset="352898">18503 14540 10849,'0'-8'3047,"2"1"-2485,2 2 0,3-1 1,5 3-442,1-1 0,-1 0 1,1 4-1,0 1 1,3 2-1,0 3 1,-1 1 7,-1 2 0,3-2 0,0 1 0,-4 2-119,-3 1 1,0 2-1,-5-1 1,1 2-1,-1 1-223,-2 2 0,-2-1 1,-1-3-1,0-1 1,-1 1-264,-3-1 0,-3 1 0,-5-2 87,-1-3 0,-4 3 0,0-3 0,-1 2 1,-2-2-473,1-4 0,4 2 1,-2-2 461,3-1 1,2-2 0,1-2 0,2-3 220,5-5 1,3-2 0,1-1-73,0 0 0,5-5 0,4-1 587,2-1 1,7-1 0,2-3 0,5-1-3,4-2 0,3-2 1,6 3-1,-1 2 0,-1 1 1,-2 1-69,0-1 1,-3 4 0,3 1 0,-5 3-656,-3 2 0,-7 5 0,-2 3-774,-3 2 1,-7 8 0,-2 1 0</inkml:trace>
  <inkml:trace contextRef="#ctx0" brushRef="#br0" timeOffset="353092">19088 14540 14924,'-1'7'-2298,"-3"-3"1,-3 3-1,-6 0 1</inkml:trace>
  <inkml:trace contextRef="#ctx0" brushRef="#br0" timeOffset="354116">2885 16308 8355,'-12'0'1025,"3"0"567,1 0-1423,5-5 1,-1 3 54,8-2 0,3-2-233,6 2 1,6 0-1,5 3 1,5-2-1,1-1 1,2 0-1,0 0 1,1-1-562,-1 3 1,-2 0-1,-5 2 1,-2 0 31,-2 0 0,-3 0 0,-5 0 424,-1 0 0,-6 0 1,-6 0-1,-9 0 309,-6 0 1,-6 2-1,-6 0 1,-4 4 136,-1 1 0,1-3 1,-4 4 24,2 2 1,1-3 0,-1 0 0,4 0 115,3 0 1,6-5 0,4 3 0,2-4-73,1-1 1,8 0-536,5 0 1,11 0-1,10 0 1,4 0-1014,4 0 1,7-1 0,6-2 259,3-1 1,0-6 0,5 3 0</inkml:trace>
  <inkml:trace contextRef="#ctx0" brushRef="#br0" timeOffset="357578">4739 16009 8355,'-12'7'-494,"4"0"1,-1-3 0,1 6 624,1 5 1,-4 0 146,3 6-188,-3 0 0,-2 9 1,1 5-1,-1 4 1,1 4-1,1-1 1,1 3-1,2-2 1,-2-1-195,-1-1 0,3-4 0,1-4 0,1-4 0,4-3-750,0-1 573,2-5 1,-5-2-1,-2-6 1</inkml:trace>
  <inkml:trace contextRef="#ctx0" brushRef="#br0" timeOffset="358027">4142 16321 8355,'-12'-25'41,"-1"0"0,1-2 258,-1-2-76,6 3 0,2-4 0,6 5 0,3 1 147,5 4 1,7-3 0,6 5 0,5 0-59,2 0 0,11 2 0,1 3 0,8 1-29,5-1 0,1 2 0,6 2 0,-2 2-127,1 1 0,6-2 0,-6 4-166,-1 1 0,-9 2 1,-2 1-1,-4 1-21,-4 3 1,-6 3-1,-7 7 1,-5 1-302,-5 2 1,-5 6-1,-3 1 1,-5 5 0,-4 3-9,-4 2 1,-9 8 0,-7 2 0,-5 2 200,-4-1 0,1 0 0,-5 2 1,0-5 39,1-3 0,0 1 1,4-8-1,-2-1 172,-2-7 1,3 1-1,-3-5 1,1-1-33,-1-2 1,4-5-1,-2-2 1,2-3-562,3-2 1,-3-1 0,9-4-1243,0 0 1452,1 0 0,5-5 0,1-2 0</inkml:trace>
  <inkml:trace contextRef="#ctx0" brushRef="#br0" timeOffset="359554">4864 16507 9165,'12'0'0,"1"0"0,1 0 0,1 0 0,3 0 0,3 0 1975,5 0-1830,-1 0 1,13 0-1,-2-1 1,2-2-1,3-2 1,1-2-193,1-3 0,-2-1 0,-4-2 1,-1 2-348,-3 3 1,-2-3 0,-6 3 0,-2-2-100,-2 2 1,-3-2 0,-7 5 135,-3-2 0,-5 4 1,-10-1 235,-5 2 0,-9 2 0,0 0 0,-2 0 252,-2 0 1,-4 6 0,0 1 101,1 0 0,0 4 0,1-3 0,-1 3 0,3 2-89,3-1 0,7-1 1,-2-1 247,4-2 1,1 0 0,4 5-1,4-1 1,3 1-10,1-1 0,5 1 0,3-2-388,4-3 1,6 2-1,4-5 1,5 1-1,6-1-62,3-2 1,7-3-1,2-4 1,0-4-200,1-4 0,-5 0 0,4-2 0,-3-1-55,-1-2 0,-4-1 1,-3 3-1,-2-3 150,-1-1 0,-2-1 1,-6-2 163,-2 2 1,1-1 0,-5-4 0,-2 0 44,-1 0 0,-2-1 1,-1-2-1,-3-1 69,-3 2 1,0-1 0,-1 2-1,-1-1 1,-2 4 319,-1-1 1,-5 6-70,-3 2 1,-3 3-93,-2 5 1,1 8-1,-1 8 1,2 5-1,1 3-146,2 5 0,1 7 1,-1 2-1,2 2-51,1 3 1,4 0 0,-4 3 0,4-2-276,1-3 1,-4 3-1,0-4 1,1 0-153,2-3 1,1-3 0,0-3-208,0-2 0,-5 1 1,1-5-1,0-2-1549,-1-1 1737,3-2 0,-14 1 0,2-1 0</inkml:trace>
  <inkml:trace contextRef="#ctx0" brushRef="#br0" timeOffset="359555">5760 16333 8320,'8'-7'241,"0"3"1,-3 3 0,3 1 0,2 0 0,1 1 0,2 2 0,4 1 0,4-1 0,2-2 0,2-1 321,0 0 1,4 0 0,2 0 0,0 0-327,4 0 1,1-1 0,0-4-188,-3-3 1,-1 1 0,-5 0 0,1 0-279,-4 0 1,-5 3 0,-7-3-1,1 0-378,-1 1 1,-5 1 318,-3-3 1,-4 4 0,-4-3 137,-4 2 0,-4 0 0,-4 5 1,0 0 122,1 0 1,-5 0 0,1 0 0,-2 0 61,0 0 0,6 5 1,-3 0-1,2 2 1,-1 1 241,2-1 1,2 4-1,4-2 1,0 2-75,0 1 0,3 1 0,2 0 0,3 3-156,1 0 1,1 1-1,3-5 1,3 1 16,0-1 0,8 1 0,-1-1 0,4-1-364,4-3 0,2 2 1,0-4-1,1-1-1275,0 1 1,4-2 892,0-4 0,6 0 0,-3 0 0</inkml:trace>
  <inkml:trace contextRef="#ctx0" brushRef="#br0" timeOffset="359556">6880 16358 8355,'0'-13'924,"0"1"0,0 0 1,-1 0-64,-4 4 0,-2-2 1,-5 6-741,0 2 1,3 0 0,1 2-1,-2 0 1,-1 0 0,-3 2-1,-1 3-134,-1 8 1,-6-1 0,2 6 0,-1-1-81,1-1 1,3 5 0,-2-3-1,1 0-171,3 0 0,2 0 0,5-3 0,4 2 0,2-2 0,2-5 0,2-4 0,3 0 54,8-3 0,5-2 1,8-1-1,2 0-262,1 0 1,4-1 0,-3-3 0,2-5 51,3-2 1,-4-1 0,1-2 0,-1-1 128,-4-2 0,-1-5 0,-1 1 0,0-1 253,0 1 0,-5-6 0,-3 2 149,1-1 1,-5-2 0,1 0 0,-5-2 103,1-2 0,-4 4 1,-2-1-1,-3 3 104,-1 1 1,0 4 0,0 2-1,0 0 1,-1 2 317,-3 3 0,-3 0 1,-6 10-402,1 1 1,4 2 0,-1 2 0,0 4-113,-3 3 1,1 4 0,2 5 0,0 4-150,0 2 1,2 6-1,0 2 1,0-1 0,2 2-201,-1 0 1,2-3 0,4 3-128,0-2 0,0 3 0,0-4 1,0-2-1,1-4-342,3-2 1,-1-5-87,5 5 1,-5-6 433,1 2 0,3-3 0,0-2 1</inkml:trace>
  <inkml:trace contextRef="#ctx0" brushRef="#br0" timeOffset="360494">6892 16208 10922,'13'0'0,"-1"2"0,1 1 0,-1 2 0,2 2 0,3 1 0,3 1 0,5-2 0,3 0 0,2-2 0,2 1 0,1-4 0,0 0 275,1-2 1,-3 0 0,4 0 0,-3 0 0,-2 0-231,-2 0 0,-3-4 1,-4-1-1,-5 1-294,-2-1 0,-2 2-78,1-5 0,-6 4 317,-3-5 1,-8 5-2,-5-4 1,-2 5 0,-1-1 0,0 2 0,-1 2 0,1 0 0,-1 0 0,1 0 103,-1 0 1,4 5 0,-2 0 0,-3 2 0,0 3 90,0 1 0,6 1 1,-1 1-1,1-1-234,1 1 0,2 3 1,5 1-57,0-2 1,0-1 0,0-2-1,1 1 1,5-1 15,6 1 1,2-5-1,7-1 1,1-2-56,1-2 0,6-1 0,0-2 1,-1 0-8,-2 0 0,-1-2 1,0-2 236,0-4 1,-6 1-1,-2-1 1,-3-2 191,-2-1 1,-4-2 0,-1-1 0,-1-1-1,-3-1-95,-2 0 1,-2-2 0,-3 0 0,-5 1 140,-2-1 0,-1 1 0,-2 4-324,-3 1 0,3 0 0,-3-1 0,0 2 0,0 1-212,2 2 1,1 4 0,2-3-356,-1 1 1,1 2-1,0 4-348,-1 0 1,6 2-311,3 2 1,8 3 865,4 5 1,9 1 0,2-1 0</inkml:trace>
  <inkml:trace contextRef="#ctx0" brushRef="#br0" timeOffset="360495">7714 16196 9122,'1'7'820,"3"-3"1,3 2 0,6-2-1,-1 0-567,1 1 1,-1-2-1,0 4 1,2 0-167,3 0 0,-3-3 1,4 4-1,-2 2 1,1 1-1,-2 2-434,-1-1 0,-6 1 0,-1-1 0,-1 0-101,-4 1 0,0-1 1,-4 1-1,0-1 124,-3 1 1,-4-2 0,0-2 241,-2 0 1,-1-5 0,-2 3 0,-1-2 156,-2-2 0,1-2 324,3-1 1,2-5 0,3-3 0,4-3 60,2-2 0,2-1 0,0-1 0,2-2-372,2 2 0,7-3 0,7 0 1,1 0 66,3 0 1,2-4-1,2 1-671,3-2 1,-2 2 0,2 2 0,-2-1-58,2 1 1,-2 4 0,0-2 0,-3 3 92,-4 2 0,-3 4 1,2 1-1,-1 0 0,-1 1 131,1 1 1,1 1 0,6 4 0</inkml:trace>
  <inkml:trace contextRef="#ctx0" brushRef="#br0" timeOffset="361195">9319 16233 8355,'-12'0'2150,"-1"0"-1644,6 0 0,3 0 1,10 0-1,6 0 1,8 0-308,3 0 1,3-1 0,3-2 0,6-2 0,2-1-245,1 1 0,4-4 0,-7 5 0,0 1-493,1 2 1,-1 1-1,3 0 1,-2 0-237,-3 0 0,2 0 0,-5 0 0,0 1 0,-1 2 248,-5 1 1,1 6-1,-6-3 1</inkml:trace>
  <inkml:trace contextRef="#ctx0" brushRef="#br0" timeOffset="361863">9344 16433 8355,'-19'6'453,"-3"1"1,5-4 552,2 1-749,6 0 1,4-2 0,8 1 0,4 1-94,5-1 0,9-2 0,0-1 0,3 0 0,5 0 1,5 0-1,2 0 0,1 0 167,0 0 0,5-4 0,1-2-350,1-1 0,0 3 0,2-4 0,-3 0-1831,-1 1 1,-3 0 825,3 3 0,-4-3 0,0-6 0</inkml:trace>
  <inkml:trace contextRef="#ctx0" brushRef="#br0" timeOffset="361864">9879 16059 8355,'-12'0'297,"-1"0"1,2-1 0,2-2 1631,0-1-1632,6 0 0,-1 4 0,8 1 0,5 3 0,3 3 0,5 1 0,5 1 0,4 0-162,3 2 0,6-2 1,-2-1-1,3 0 0,1 1-192,1-1 0,-5-1 0,-3 3-428,-4-2 0,5 0 0,-10 5 0,-2-2-265,0-3 1,-6 7 0,-1-2 411,-6 0 1,-1 5 0,-1 0 0,-2 0 0,-5 2-1,-5-1-264,-3 3 1,-3-2 481,-3 0 1,2-3 0,-4 2-1,-1-1 20,1-2 0,0-3 0,-3 0 0,2-1 92,2 1 0,-9-1 0,0 1 1</inkml:trace>
  <inkml:trace contextRef="#ctx0" brushRef="#br0" timeOffset="362338">11024 16308 8355,'1'-11'147,"4"3"1,-4 1-1,5 4 45,-1-1 1,-4-2-1,5 4 1,-1-4-1,4 1 1,2-1-1,1 2 1,2 0-1,3 0 1,3 1-1,4 0 1,1 0 0,0-1-1,0 1 1,0 3-1,-1 4 1,1 5-1,0 2 1,-1 3-1,-4 2 1,-2 4-1,-2 0 1,-3 1-3359,-1 1 2945,-8-4 1,1 6 0,-5-5 0,0 0 0,-1-2-1,-2-3-5,-1-2 1,-10-1-1,2-1 1,-2-3 91,0-1 1,-3-2 0,1-4 0,1 0 593,1 0 1,1-2 0,2-2-155,3-4 0,-2-3 0,6-2 0,1 1 0,2-2-107,1-3 1,5 4 0,5-5-168,5 0 1,5 4 0,5-4 0,0 1-484,-1 1 0,3-5 0,0 3 0,2 0-1672,-1 0 1802,-2 1 0,5-1 0,1-1 1</inkml:trace>
  <inkml:trace contextRef="#ctx0" brushRef="#br0" timeOffset="364461">11659 16345 8681,'-13'6'325,"5"-5"267,0 3 452,5-2 1,-1 2-860,8 0 0,4 0 0,9-4 0,4 0 1,2 0-1,2 0 0,1-1 0,2-2 0,1-2-197,-1-2 1,2 3 0,-1-3-1,-3 0-253,-4 0 1,-4 3-1,-5-3 1,-1 0-570,1 0 1,-6-1 506,-3-5 1,-3 5 0,-2 1 174,-3 1 0,-3-2 0,-7 3 0,-1-1 1,-3 1-68,-2 2 1,1 1 0,-3 2 424,1 0 1,2 2 0,-3 1 0,1 2 238,-1 2 0,4 1 0,1 5 1,3-1-1,2 1 0,0-1 151,-1 1 0,6-1-579,3 0 0,3 1 0,1-1 0,1 1 0,3-1 0,6 1-644,5-1 0,6 1 1,9-1-290,8 0 1,6-5 31,10-2 0,2-4 0,7-1 0</inkml:trace>
  <inkml:trace contextRef="#ctx0" brushRef="#br0" timeOffset="364462">12517 16345 8355,'7'-12'0,"-2"0"0,-4-1 1622,-1 1 330,0-1-1378,-6 1 0,-1 1 0,-5 2-378,0 5 0,-1-1 0,1 1 0,-2 2 1,-1 5-141,-2 5 1,-4 1 0,3 2-133,-1 2 0,2 4 0,-2-2 0,1 3 0,3 0-45,1 0 0,2 0-9,-1-1 1,2-3 0,3 2-1,4-2 1,2-2-207,2 1 0,2-1 75,2 1 0,4-6 0,7-3 0,3-3 9,2-1 0,0 0 0,7 0 0,-1-1 0,0-2-111,-2-1 1,1-6 0,1 2 0,-3-4 23,1-5 1,-5 3 0,1-4 0,-2 2 234,-3-1 0,-1-4 0,-3 3 0,-2-1 355,0-3 0,-2-2 1,1-1-55,-4 0 0,1 0 0,0 2 1,-3 1-1,0 1 0,-2 0 108,0 2 1,0-3 0,-2 7-90,-2 4 1,1-1-1,-3 7 122,0-2 0,-4 4 1,2-1-1,-3 4-230,-1 4 1,0 3 0,3 7-1,1 1 1,-1 3 16,2 2 1,2 0 0,3 5-1,0 0-107,-3 0 0,1 0 0,4 0 1,0 0-144,0 0 1,2 0 0,0-2-1,4-1-302,1-1 1,-3-6-1,4 2 52,2-3 1,1-2 0,3-1-1,1-3-14,2-3 1,1 0 0,-3-1 0,2-1 0,-1-2-30,2-1 1,-4-4 0,3-1 442,-4-2 1,1-2 0,0-3-1,0 0 1,-3-1 91,0 1 0,-4-1 0,0 1 0,-2-1 328,-2 1 1,0 1 0,0 1 0,1 2 674,-1-2 1,-2-1-216,-1-1-809,-6 5 1,4 1-79,-7 6 0,7 2 0,-3 2 116,4 4 0,1 3 0,0 2 1,1-1-1,2 0-72,1 1 0,2-1 0,-2 1 1,3-1-167,0 1 0,4-1 0,-3-1 0,3-1-285,2-2 0,-1-4 1,1 3-1,-1-1 6,0-3 1,2-2 0,1-1 0,2 0 222,-2 0 0,-1-1 0,-1-4 0,-1-2 152,0 1 0,1-6 1,-1 4-1,1-3 0,-2-1 1056,-3-1-712,3 1 1,-5-1-1,2 1 1,-2-1 82,-1 1 0,-4 0-147,4-1 0,-3 2-646,3 3-81,-4 2 0,4 8 326,-5 2 0,5 3 0,0 5 75,2 1 1,-3-1 0,5 0 34,0 1 0,-2-1 0,1-1 1,2-1-11,1-2 0,2-3 1,-1 1-1,0 0 14,1-3 0,-1-2 0,2-1-106,3 0 1,-2 0 0,6 0 0,1-1 0,1-2-8,2-1 0,0-6 0,0 2-104,0-3 0,0 2 0,0 1 1,-2-2-1,-2-1 291,-4-1 1,1-5-1,-2 1 1,-1 1 365,-1 1 0,-6 1 0,-1 1 119,-1-1 0,2 1-326,-4-1 1,-1 5 0,-7 1 0,-4 2-292,-3 2 0,-2 2 1,1 2 110,-1 3 1,-3 2-1,-2 3 1,0 0 67,0 0 0,1 2 0,3 3 0,-1 1 1,-1 2 14,0-2 0,7-1 1,2-1 36,1-1 0,-2-4 1,4 1-1,1 0-102,2 2 1,2 0 0,3-1 0,4-3-1,3-1-23,2-4 1,5 4 0,3-2 0,4-1-143,4-2 0,-2-1 1,5-1-1,0-2-185,0-1 1,-3-4 0,2 2-1,0-1-69,-3-3 0,-4-1 1,-1-1 333,-3-1 1,0 1 0,0 0 0,-3-1-10,-3 1 0,-2-1 1,1-1-1,-2-1 38,-3-1 0,2-1 0,-6 4 315,-1 1 0,-2 4 0,-2 1 1,-2 0-1,-3 1-108,-1 1 1,-1 1-1,-4 4 1,-2 0-118,-3 0 0,3 1 0,-1 3-21,6 5 0,-2-3 0,2 3 1,0 0 2,0 2 1,0 2 0,4-1 0,3 1-10,0-1 1,2 1-1,0-1-68,0 1 0,0-5 1,2 0-1,2 1-76,4-3 1,3 4-1,2-6 1,-1-1 0,0-2 28,1-1 0,4 0 0,-1 0-266,-1 0 0,-1 0 0,-1 0 0,0-1 0,3-2 62,0-1 1,2-6 0,-1 2 0,2-3 130,1-1 1,3-1 0,-2 1 0,1-1 3,-1 1 0,2-1 0,-2 1 0,2-1 202,2 1 0,0-5 0,-1 2 0,-4 3 275,-3 2 0,0 6 0,-4-3 551,-2 1 1,-1 2-584,3 4 1,-2 6-250,-3 2 1,-2 3 0,-6 2 0,0-1 0,0 1-122,0-1 0,0 0 0,-2 1-66,-2-1 1,1-3-1,-5-1 1,0 2-1,-1-1 1,1 1-633,-2-2 1,-1-4 348,-1 5 1,-1-6 0,1 1 0,0-3 0,-2-1-390,-3 0 0,3 0 1,-4 0 165,0 0 1,4 0-1,-3 0 1</inkml:trace>
  <inkml:trace contextRef="#ctx0" brushRef="#br0" timeOffset="365253">15828 15860 8355,'-7'-13'489,"-3"1"-26,6 0 1,0 3-1,4 1 1,-1 0 36,-4 1 1,3 3-1,-5 8 1,0 5-535,0 7 0,4 0 0,-1 8 0,1 3 0,0 2-266,-1 2 1,0 2 0,4-2 0,0-1-220,0 0 1,0-1-1,0-4 1,0-1-101,0-3 0,0 1 0,0-6 202,0 0 0,-5 3 0,-2 0 0</inkml:trace>
  <inkml:trace contextRef="#ctx0" brushRef="#br0" timeOffset="366257">15517 15959 8355,'-13'-12'0,"1"-6"0,3 4 0,3-2 624,0 2 0,2 1-214,4 1 0,1 5 0,3 3 0,6 2 0,4 2-281,3 0 1,5 5 0,-2 0-1,5 2-167,4 3 0,3-5 0,5 1 0,2-2 1,1 0-93,2-1 0,5-2 0,-3-1 1,0 0-509,-2 0 1,-1 0 0,-2-1 0,-4-2 383,-4-1 0,-3-4 0,-7 2 0,-5-1 236,-2-2 1,-6-1 0,-1 0 0,-1 2 218,-3-2 1,-2 3 0,-2-1 87,-4-2 1,-1-1 0,-7 0-182,1 3 0,-1-2 0,1 6 45,-1 1 0,1 2-136,-1 1 1,1 0 0,0 0 0,1 1-1,1 3 84,2 5 0,1 6 0,-3 3 0,2 1 63,-2 3 0,3 2 0,0 2 0,0 2-194,0 1 0,3 4 1,-3-2-1,2-1-27,2 0 1,2-1 0,1-5 0,0-2-52,0-1 1,0-6 0,1 2 0,3-4 10,4 0 0,3-2 0,2-3 1,-1-4-22,1-2 0,5-2 0,3 0-59,2 0 0,2-2 1,0 0-1,0-4 0,-2-1 33,-2-2 1,1-3-1,-5 0 1,-2 0-36,-1-1 1,-2 1-1,1-1 1,-2 1 369,-3-1 1,-1 1-1,-4-1 1,1 0 53,-1-4 1,-2 3-1,-1-2 1,0 2-51,0 1 0,-4 1 0,-2-1 24,-1 1 0,3 5 0,-4 3 19,-2 2 0,3 2 1,0 2-1,0 2-53,1 4 0,3 3 1,-1 3-101,2 3 1,2-2 0,0 4 0,0-1-22,0-2 1,4 2 0,2-2 0,1-1-1,3-1 0,1-1 0,2-1 0,3 1 0,0-2-341,-1-3 1,5 2 0,1-6 0,1-1-134,-2-2 0,4-1 0,-5 0 0,1 0 137,-4 0 0,2-1 0,-1-4 0,-2-3 207,-1-3 1,-6 3-1,-1-1 1,0 0 102,0-2 0,-4-2 0,1-1 0,-3-1 41,-1-1 1,0-1 0,0 5 43,0-1 1,0-1 0,0-1-25,0-2 0,-5 2 0,-2 6 0,-2 2 1,1 1 23,-2 3 1,4 2-1,-1 2 1,1 3 82,3 5 0,-2 3 1,1 3-1,1 3-282,1 2 0,4-5 0,1 3 1,2 0-145,2 3 1,1-2 0,5 0 0,1-1-165,2-2 0,4 2 0,4-2 0,1-1-761,0-1 730,6-7 0,6 4 0,7-4 1</inkml:trace>
  <inkml:trace contextRef="#ctx0" brushRef="#br0" timeOffset="368810">17657 16034 8256,'-7'0'211,"-2"-1"1,3-2 1574,-1-1-1160,4 0-350,-2 4 1,5 1 0,0 5 0,0 6-154,0 7 0,0 6 0,0 4 0,0 5 0,0 2 0,0 2 0,0 1 0,0 0-582,0-3 0,0-6 0,-2 2 1,0-2-1,-2-3-158,1-5 1,-3 0 0,2-5 0,0-2-255,-2-1 0,4-7-76,-7-3 947,7-3 0,-9-6 0,4-2 0</inkml:trace>
  <inkml:trace contextRef="#ctx0" brushRef="#br0" timeOffset="371378">17545 16370 8355,'2'-25'0,"0"-1"-35,2-3 1,1 3 0,-5-3 0,1 1 292,3-1 1,-1 1 0,4-3 0,0-1 0,0 1 18,2 1 1,2 1 0,2 5 0,1 2-30,2 1 1,4 6 0,5 0 0,-1 4-128,1 3 1,0 5-1,0-1 1,0 2-141,0 2 1,0 2-1,0 2 1,-2 4-189,-2 3 1,1 6 0,-5-1-1,-4 1-60,-3 1 0,0 0 0,-6 4 0,-1-1 135,-2 1 1,-2-3 0,-3 1 89,-5-2 1,-3 0 0,-3-3 0,-3 2 48,-2-2 1,0-1-1,-4-3 1,2-2 0,3-2-111,1-1 0,1-1 1,5-2-1,-1 1-680,1-1 0,5-3 307,3-4 0,8-3 0,3-6 0</inkml:trace>
  <inkml:trace contextRef="#ctx0" brushRef="#br0" timeOffset="371379">18279 15984 8355,'-12'-1'0,"0"-2"1096,-1-1-656,-5 0 1,4 4 0,-2 0-1,2 0-160,1 0 0,1 4 0,0 2 0,-1 1 0,2 4 0,1 2 1,3 4-1,1 0-111,-1 1 0,4-5 0,-1 5 1,2-1-333,2 0 1,0-1 0,2-3 0,2-1-489,4 1 1,3-2 0,3-3-1,3-3-43,3 1 0,4-5 1,1 4 163,0-4 1,-5-1 0,1 0 0,1-1 347,2-4 1,-5 3-1,-2-7 1,-3 0 0,-2-2 173,0-2 0,-5 1 1,-3-1-1,-2 1 80,-2-1 0,0 1 0,-3-1 1,-4 1 175,-5 0 1,-3-5-1,1 0 1,-2 2-153,0 1 1,-5 2-1,5-1 1,-1 2 33,-1 3 1,6-3-1,-2 4-487,4 0 1,9 2 16,1 5 1,5 0 0,8 0 0</inkml:trace>
  <inkml:trace contextRef="#ctx0" brushRef="#br0" timeOffset="371380">18752 15935 8355,'7'0'934,"-3"-5"-676,-8 1 1,-3-4 0,-5 4-1,-1 1-6,1 2 1,-6 1-1,-3 0 1,-2 0 34,-2 0 0,0 5 0,0 4-238,0 2 1,0 1 0,2 0 0,1 2-31,1 3 0,6-7 0,0 2 1,5-1-150,6 0 1,2 2-1,4-2-48,2-3 0,8 2 1,9-5-1,4 1 0,3-1-214,1-2 0,5 3 0,1-2 124,5-1 0,-4-1 1,3 1-1,-2 1 1,-4-1-170,-1-2 1,-7 3 0,-6 1 378,-1-3 0,-7 1 0,-8 0 42,-6 1 0,-9 0 1,-10-4-1,-5 0 509,-2 0 0,-4 0 1,3 0 99,-2 0 0,0 0 1,-1 0-1,2 0-426,1 0 0,8 0 0,-2 0 1,5 0-1,4 0-924,1 0 149,2 0 0,6-1 0,6-2 1,8-2-1548,8-2 1969,8-2 0,3-3 0,3-1 0</inkml:trace>
  <inkml:trace contextRef="#ctx0" brushRef="#br0" timeOffset="371381">19039 15947 8355,'-6'-7'454,"-2"3"0,1-2 0,-1 2 0,-4 2 0,-1 0 26,-4 2 1,-4 0 0,3 2 0,0 0-374,0 2 1,-4 6-1,3-2 1,0 3-216,2 2 1,-1-1 0,1 1 104,2-1 1,7-3-1,4-1-81,2 2 1,4-4-1,3 1 1,6-1-117,5-3 1,7 2 0,1-1-1,5-1-158,2-1 0,3 2 0,3 0 71,0-1 1,-4 2 0,-1 1 0,-3-1 0,-5 2-175,-6 0 1,-4-3 365,-2 4 0,-6 1 0,-8 2 273,-9-3 0,-4 2 0,-9-6 0,-2 0 0,0 0 244,0 0 0,-3 1 0,-2-5 1,1 0-166,-1 0 0,2 0 0,4 0 1,0 0-116,1 0 1,4-5 0,4 0-428,2-2 0,7 3 0,3-4 1,4-2-553,4-1 0,10 2 0,11 1 222,6-1 1,5-8 0,2-2 0</inkml:trace>
  <inkml:trace contextRef="#ctx0" brushRef="#br0" timeOffset="371382">19337 15935 11466,'-8'1'807,"1"3"0,0 3-618,0 0 1,0 8 0,-2-2-1,2 0-143,1 1 1,-2 3-1,4-1-278,1 0 1,2-2 0,1-2-1,0 0-540,0 1 1,0-1 0,0 1 0,1-1-2223,3 1 2684,3-6 1,0 4-1,-2-4 1</inkml:trace>
  <inkml:trace contextRef="#ctx0" brushRef="#br0" timeOffset="371383">19337 15810 8355,'-12'-12'395,"-1"-1"0,1 5 1,-1 1 966,1 1-1700,5-3 1,2 9 0,6 0-148,3 7 1,4 0-1,8 1-191,0 2 0,6 1 0,-2 1 1</inkml:trace>
  <inkml:trace contextRef="#ctx0" brushRef="#br0" timeOffset="371384">19574 15698 8355,'-13'-12'-79,"6"3"1088,3 1 0,3 7-729,1 1 0,4 7 0,1 9 1,1 5-140,0 2 1,2 6-1,-3 2 1,1 1-146,-1 2 0,4 1 1,-5-1-1,-1-2-256,-2-1 1,-1 2 0,0-5 0,0-4-88,0-1 0,0-7 1,0 4-1,-1-2-28,-4-3 1,3-1-316,-7-2 1,5-5 534,-4-3 1,5-4-1,-1-4 285,3-4 0,1-3 1,1-2 110,3 1 0,3-5 1,6 0-1,0 2 1,3 0-58,0-2 0,6 4 0,-1-4 1,3 2-147,0-2 0,-3 3 0,0-2 0,1 3-50,2 5 1,-4-2 0,0 6 0,-2 1 95,-3 2 1,-1 1-125,-2 0 1,-5 6 0,-3 2 0,-2 4-1,-2 4 42,0 0 0,-6 5 1,-2-5-1,-3 1-45,-2 1 0,-1-4 0,-1 4 75,-1 0 0,-1-4 1,5 1-1,-1-4 372,1-3-379,-1 1 1,8-3-102,5-1 1,5-4-1,9-2 1,3-4-215,3-3 1,4 1-1,1-1 1,0-2 31,0-1 0,-1 0 1,3 1 223,2 2 1,-3 0-1,3-5 1,-3 1 62,-1 0 1,0-1 0,-1 1-1,-4-1 217,-3 1 1,-3 3 0,-3 1 1218,-3-2-985,-2 5 1,-8-1 0,0 8 0,-4 1-186,-1 1 1,4 10 0,-2-2 0,1 2-267,0 0 1,-5-1 0,5 3 0,1 0-36,2 0 1,-3-3 0,0 0-523,1-1 0,1 1 0,4-1 0,1 1-759,1-1 0,5-5 0,-2-2 1</inkml:trace>
  <inkml:trace contextRef="#ctx0" brushRef="#br0" timeOffset="371578">20370 15897 8355,'-11'-12'697,"1"1"0,3 1-454,2 2 0,2 6 0,6 2 1,2 7-1,2 3 0,2 0-1612,-2-2 1,4 0-1,-4 5 1</inkml:trace>
  <inkml:trace contextRef="#ctx0" brushRef="#br0" timeOffset="374011">20557 15661 10157,'-6'-4'945,"6"-1"0,2 12 0,5 10 0,-2 5-852,-2 3 1,-2 0-1,-2 1 1,-2 2-241,-1 1 0,-6 8 0,2-4 0,-2-2-475,2-3 0,-2 1 0,5 0-117,-2-2 1,0-5-1,-1-2 1,2-1-1,2-1 131,0 0 1,0-1-1,4-5 1</inkml:trace>
  <inkml:trace contextRef="#ctx0" brushRef="#br0" timeOffset="374012">20731 16034 8355,'0'-12'1018,"0"-1"1,0 1 0,0-1-514,0 1 1,0 6-1,0 6 1,-1 7-1,-2 4 1,-1 2-408,1-1 0,-3 1 1,1 1-1,-1 1-354,1 1 0,1 1 1,4-5-1,0 1-749,0-1 1,0 1 0,0-1-262,0 1 0,0-5 632,0 0 0,0-5 0,0 3 1</inkml:trace>
  <inkml:trace contextRef="#ctx0" brushRef="#br0" timeOffset="374013">20818 15885 8355,'-5'-18'261,"2"3"37,-5-6 0,5 6 0,-3-1-350,1 7 1,3 5-1,-2 8 1,4 4-842,4 3 1,3 2-1,6-1 1</inkml:trace>
  <inkml:trace contextRef="#ctx0" brushRef="#br0" timeOffset="374014">21080 15673 8355,'0'-12'0,"0"-1"512,0 1 1,0 4 1632,0-1-1760,0 6 1,-5 8 0,0 8-280,-2 5 0,3 7 0,-5 6 1,1 1-146,1 2 0,-4-2 0,4 1 0,-1 2 0,1-1-604,2 0 0,-5 0 0,3-6 1,-1-3-142,-1-3 1,7-3 0,-4 3 218,1-1 1,3-6 0,-3 3 0</inkml:trace>
  <inkml:trace contextRef="#ctx0" brushRef="#br0" timeOffset="374015">20893 15972 8355,'0'-13'618,"0"1"-396,0 5 0,1 2 0,3 5 0,5 0 0,2 0 0,3 0 0,2 0 0,5 0 61,2 0 1,2 4-1,2 0 1,-1 0-397,-1 2 0,1-5 1,-9 3-1,-2-1-672,-1 1 1,-2-3-332,1 4 1161,-7-4 130,0-1 1,-7 0 541,-4 0 1,3 0-220,-7 0 1,5 1 0,-3 3-180,2 5 1,-4 2 0,5 1 0,2 1-164,0-1 1,2-4 0,0 1 0,0 0-128,0 3 1,6 0-1,2-1 1,3-1-139,2-2 1,-1-5 0,2 1-1,1-3-375,2-1 0,1 0 0,-3 0 117,1 0 1,1-1 0,-3-3 0,1-4 0,2-2 73,-2 2 1,3-4 0,0 4 0,0-3 238,0-1 0,-2-1 1,-3 2-1,1 1 197,2 2 0,-2 0 1,3-5 726,-4 1 0,-4 4 907,-1-1-1535,-5 7 0,2 2 0,-6 8 0,-2 3-122,-1 1 0,-6 6 0,2 3 0,-2 4-45,2 4 1,-3 3 0,4 4-143,0-3 1,-3 7-1,6-2 1,2 2-50,0 2 1,2-3 0,0 3 0,0-5 0,0-2-163,0-2 1,0-5-1,-1-1 1,-2-3 112,-1-4 1,-2-4-1,2 0 1,-4-2 130,-3-1 1,-2-7 0,0-1 0,-3-4 87,0-1 0,-6 0 0,1-1 1,-3-4-31,0-3 0,0-3 0,2-1 0,1-2-164,-1-3 1,0 2-1,1-4 1,3-1-389,0 1 1,9-2-1,-4-4-1486,2 0 1439,5-5 0,1 4 0,5-5 0</inkml:trace>
  <inkml:trace contextRef="#ctx0" brushRef="#br0" timeOffset="374016">22137 16034 12473,'0'-12'1458,"-1"6"1,-2 6-1545,-1 7 0,-4 4 0,4 2 1,-1-2-1,1-2 0,0 0 1,1 0-1,2 2 0,2 2-375,4-1 1,3 1-1,7-2 20,2-3 0,-1 2 0,-2-6 0,1-1 177,2-2 0,-1-1 0,-3 0 1,-1-1 109,1-3 1,-2-3 0,-1-6 82,-2 1 0,-5-2 0,1-1 0,-3-3-3,-1-2 0,-1 4 1,-3-5-1,-6-1 115,-5-2 0,-1-1 0,-4 1 0,-2-1 1,-2 0 203,-1 0 0,0 1 0,0 4 0,-1 3 76,-3 3 1,3 2-1,-3 1 1,4 1 56,4 2 1,3 5-1,6-3 29,-1 1 0,8 4-358,5-4 1,11 4-1,11 1 1,6 0-428,5 0 1,7 0 0,3 0-167,1 0 0,-2 0 0,2-1 0,-1-2 0,-2-1 74,2 1 1,-4-4 0,2-1 102,-2-3 0,-7 1 0,-2-1 0,-1-3 0,0 0 350,-1 0 0,-6-4 1,-3-1-1,-2-2 427,-6 1 0,0 0 1,-7-2-1,-1 3 389,-2 1 1,-1 1-1,0 5-126,0-1 0,-5 6 1,-3 5-392,-4 4 0,0 9 0,0 9 0,-1 3-179,1 8 0,-1 9 0,-1 5 1,1 5-62,0 4 0,-2 1 0,7 6-170,-3 2 0,2-4 0,1 6 0,-3-4 0,-3-4 27,-3-2 0,1-2 0,3-8 0,1-3-820,0-4 1,-5-2 0,0-2 0,1-5-1251,-2-3 1688,4-1 0,-4-6 0,6-1 1</inkml:trace>
  <inkml:trace contextRef="#ctx0" brushRef="#br0" timeOffset="374017">22224 16134 8355,'13'-18'934,"-1"4"0,2-3 0,3 5-664,3 4 1,5-3 0,4 4 0,6 0 0,4 3-1,4 2 1,-1 2 0,3 0 0,-4 0-812,-2 0 0,4 0 1,-9 0-1,-1 2-884,-1 2 1,3-3 0,-3 5 0</inkml:trace>
  <inkml:trace contextRef="#ctx0" brushRef="#br0" timeOffset="374404">18653 17117 8355,'0'-19'0,"0"0"0,0 3 0,0 0 0,0 0 0,0 3 0,0 0 2535,0 1-1475,0 5 0,0 0-981,0 3 1,0 4 0,0 0 0,-2 8-245,-2 7 1,-1 6 0,-4 8 0,4 3-43,-1 0 1,5 6-1,-5-3 1,2 0-255,0 1 0,0-6 1,4-1-1,0-3-962,0-1 1,0-4 285,0 0 1065,0-6 0,6 3 0,0-6 1</inkml:trace>
  <inkml:trace contextRef="#ctx0" brushRef="#br0" timeOffset="379251">18578 17155 8355,'4'-25'4,"0"0"1,6-4 0,-2-2 0,3 1 478,2-1 1,3-2-1,2 4 1,2 3-205,2 4 0,1 0 0,4 4 0,0 0 0,4 0 0,2 4 1,4 3-1,2 4 125,-3 1 0,0-2 1,-7 4-507,-1 1 0,-2 7 0,-3 5 1,-2 2-1,-6 3 77,-5 2 1,0 3 0,-6 8 0,-3 0-826,-4 2 0,-3 5 1,-8-5-1,-1-2 428,-2 0 0,-9-2 0,-1-2 0,-2-2 433,-1-5 0,-5-2 0,4-1 0,-1-2 194,3-3 0,2-2 0,4-6 1,1 0-3,1 0 1,6 0 0,0-2-745,5-2 1,6-3-117,8-5 1,3-1-1,7 1 469,2-1 0,4-5 0,5-1 0</inkml:trace>
  <inkml:trace contextRef="#ctx0" brushRef="#br0" timeOffset="379252">19076 16881 8355,'8'-11'219,"-1"1"115,-1 2 1,2 4 0,-3-3 0,2 1 0,3 3 271,1 2 1,2 1 0,0 0-1,3 0-356,0 0 1,5 5 0,-3 2 0,0 3-95,0 3 0,3-2 1,-5 8-318,-1-1 0,-1 0 1,-1-2-1,-1 4-467,1-1 1,-7 3-1,0-5 1,-2-2 95,0-1 1,-1 3 0,-7-2 0,-6-3 0,-4-2 190,-2 0 1,-6-3 0,2-1 0,0 0 260,-1-3 1,1-2 0,0-1 0,2 0 265,0 0 1,4-5 0,-1-4-1,4-2 218,2-1 1,7-1 0,-3 1 0,5-1-67,5 1 0,3-5 0,9 1 1,3 1-304,4 1 1,2 0 0,3-1 0,4-2 135,3 2 1,-3-3-1,1 1-469,0 2 0,-3 1 0,-4 3 1,-3 3-685,-4 4 1,-4-2 85,0 2 0,-3 1 807,-5 7 1,-2 3-1,-6 6 1</inkml:trace>
  <inkml:trace contextRef="#ctx0" brushRef="#br0" timeOffset="379253">19735 16918 8355,'-12'-1'0,"0"-2"358,-1-1 1,1-5 0,-1 4-1,1-1 1,-1 1 0,1 2 0,-1 2-1,1 1 256,0 0 0,-2 1 1,-1 2-1,-2 2-478,2 2 0,1 2 0,3 3 0,1 1-113,2-1 1,5 0-1,-1 1 1,3-1-208,1 1 1,9-1 0,5-1 0,4-1-458,4-2 1,2-4 0,2 3 133,3-1 1,1-2-1,5-4 1,-3 0 117,-2 0 1,-1 0 0,-4 0 0,-1 0 0,-4-1 102,-3-4 0,0 3 0,-4-7 0,-3 0 278,-3-2 0,1 2 0,-4 1 1,-1-2 172,-1-1 0,-7-1 1,0-1-1,-2 1 140,-3 0 1,-2-1 0,-3 1 0,-2-1-66,2 1 0,1 3 0,0 1 0,-1 0-118,-2 1 1,1-3-1,5 5 1,1-1-175,2 1 0,4 0-423,-5 5 0,8 0 1,0 2 59,3 2 0,9-1 1,2 4-1,6 0 181,5 0 0,1 1 0,-1 4 0</inkml:trace>
  <inkml:trace contextRef="#ctx0" brushRef="#br0" timeOffset="379254">20183 16893 8355,'-12'-1'1249,"0"-3"1,-1 2-853,1-2 0,3 3 0,1 2 1,0 3-95,1 5 0,-4 6 0,4 3 0,0 1-220,3 3 1,-2 2-1,2 2 1,1 2 0,2 1-102,1-2 0,-1 4 0,-2-1 0,-1 1-184,1-1 0,2-1 0,-1-4 0,-1 0-617,-1 0 0,0-6 0,3-1-204,-3 0 0,1-4 301,-5 3 1,3-9 413,-3-4 0,5-4 1,-2-4 248,-1-4 1,5-3 0,-3-2-1,2-1 174,2-2 0,0 0 1,0-4-1,2-1 87,2 2 0,3-5 0,5 3 0,1-2 1,-2-2 155,-3 0 0,7 0 0,-2 0 0,1 0-148,-1 0 0,1 1 0,1-1 0,2 1-63,-2 3 1,-1 3 0,-2 6 0,1 1-42,-1 3 1,1 1 0,-1 4-221,1-1 0,-5 5 0,-1 7-101,-2 4 0,0 1 0,-5 3 207,0 0 0,1 2 0,2-3 1,1 3 33,-1 2 1,2-5-1,1 2 1,1-4-14,2 0 0,2-1 0,3 1 0,3-2 0,2-2-162,1 0 1,3-6 0,-2 1 0,2-3-39,2-1 0,0 0 0,-1 0 1,-2 0 116,-2 0 0,0-1 0,1-3 0,-4-5 214,1-2 0,-4-1 1,3-1-1,-3 1 187,-2-1 1,-4-3 0,1-1 0,-1 1-44,-1-2 1,3 4 0,-6-3-220,-1 3 0,-2 0 0,-1-1 0,0-1 0,0 0 127,0 3 0,-6 0 0,-2 2-300,-3 3 1,-6-2 0,-1 6 0,-1 1 0,-3 2 38,-2 1 0,0 0 1,0 1-1,3 3 66,5 5 1,-2 2-1,1 1 1,3 2-4,5 3 1,3-2-1,6 4 1,0 1 34,0-1 1,0-4 0,2 2 0,2-3 21,4-2 0,3 0 0,1 1 0,1-2-166,-1-3 0,5 2 0,1-6-185,1-1 1,-2-2-1,2-1 1,-1 0-23,-3 0 1,-1 0-1,-1 0 1,-1 0 0,1 0 94,-1 0 0,-4-4 0,-1-1 0,0-2 283,0-3 1,-3 3 0,3-1 300,-1-2 0,2-1 1,-4-1-56,-1-1 0,2 1 1,0-1 119,-3 1 1,0-1-183,-2 1 1,0 4-58,0-1-80,0 6 1,0-1 0,0 8-11,0 5 0,5 0 0,4 1 1,2-2 20,1 2 0,5 0 1,1 0-1,1-4 1,3 1 1,2 0 1,5-4 0,1 1-170,2-2 0,1-2 0,4 0 0,-1 0 0,-1 0-104,-2 0 1,-1 0-1,1 0 1,-4-2 24,-3-2 1,-2 1 0,-3-4 0,-5 0-11,-2 1 0,-3-3 0,-1-2 1,-3 1 43,-2 2 0,-1 0 29,-4-5 1,-1 1-1,-3 1 1,-4 1 19,-3 2 0,-3 5 0,-2-2 0,-1 0 60,-3 1 1,-1 0 0,-3 4 0,-1 0 148,0 0 1,1 0 0,2 2 0,1 0 0,1 4 51,0 1 1,4-3 0,6 3 0,3 0 97,2 0 0,2 1 0,6 4-266,1 1 0,10-2 1,-1-1-1,5-3-177,4-2 0,1 3 1,0-2-1,-1-1-250,0 1 1,5-1 0,-7-2 215,4 1 1,-5 1 0,-1-4 0,-1 2 130,-1 1 0,-3 4 0,-6-2 0,-2 1 31,-2 2 1,-2 6 0,-1 3-1,-1 2 1,-3 2 18,-4 1 0,-3 2 0,-2 2 0,1 0 78,-1 2 0,5 2 0,1-4 0,0 3-130,0-3 1,4-2-1,-1-3 1,3-2-131,1-2 0,0-2 0,0-3-583,0-1 1,5-5-1507,4-3 1949,2-2 0,1-14 0,1-1 0</inkml:trace>
  <inkml:trace contextRef="#ctx0" brushRef="#br0" timeOffset="379255">21888 17043 8355,'0'-13'495,"0"1"940,0-1 0,2 5-1067,2 0 1,-8 5 0,0-1 0,-6 2-462,-2 2 0,-1 6 0,-1 2 1,-1 3 43,-2 2 1,-1-1-1,3 1 1,-1 0 0,0 3-190,3 0 1,2 1-1,1-5 1,3 1-60,1-1 1,2 1 0,6-1 200,2 0 1,-1-5 0,6-1-1,4-2-58,2 0 1,3 0 0,-3-4 0,3 0-106,1 0 1,-3-1 0,2-3 0,-2-3-158,1 0 1,-1-3-1,-3 5 303,-1-2 0,-3 0 0,-1-3 0,0 2 83,-1-2 0,0 3 0,-4-1 31,1-2 0,0-1 774,-4-1 1,0-1-80,0 1 1,-1 1 296,-3 3-788,2 2 0,-3 12 1,5 2-1,0 3-63,0 1 0,0 1 0,0-1 0,1 1 158,3-1 1,3 1-548,6-1 0,-1-1 0,2-1-242,2-2 0,-6-5 0,3 1 0,-1-3 0,2-1 151,2 0 0,1-4 1,-3-1-1,1-2-259,2-3 0,-1-2 0,-2-3 1,1-2 546,2 2 1,4-3 0,-5 0 0,1-2 71,1-2 1,-4-1 0,4-2 0,-2 0 211,1 0 1,-1-4 0,-2-1-1,1-1 307,2 1 0,0 1 0,-6 2 0,-2 0 173,0-2 1,-7 4 0,4 5 214,-1 2 0,-3 2-602,2 3 1,-3 9-1,-2 8-208,-3 12 0,1 11 0,-5 6 0,-1 5-227,3 3 0,-6 2 0,6 4 0,-4-3-424,-3-1 1,8-1 0,-8-6 0,2-3-547,0-4 1,3-3-1,1-2 1,2-3 630,2-5 1,-4-2-1,0-2 1</inkml:trace>
  <inkml:trace contextRef="#ctx0" brushRef="#br0" timeOffset="379256">22287 16993 8355,'5'-13'0,"-3"-3"229,2-1-18,-3 1 0,-1 3 0,1 1 0,2-1 1,3 1-1,1 1 0,2 2 0,2 5 562,2 3 0,1 1 0,1 0 0,4 0-650,5 0 1,-2 4 0,7 2 0,-3-1-367,-1 1 1,-1 2 0,-2-3-292,-2 2 1,0-4 0,1 3-1,-5-2-87,-2 0 0,-3 1 1,-1-2-188,-2 1 0,-4 1 764,4-5 472,-5 0 1,3-6-214,-6-2 1,-2 1-10,-2-2 1,-3 7 0,-5-1-1,1 6 58,3 5 0,-4 4 0,4 4 0,-2 2-181,2 1 0,-1 0 0,4 4-41,3-3 0,0-5 0,2 2 1,0-3-181,0-2 1,6 1-1,2-1 1,3-1 0,2-1-79,-1-2 0,0-5 1,1 1-1,-1-2-1229,1-2 1,-1 0 1221,1 0 0,5-6 0,1-1 0</inkml:trace>
  <inkml:trace contextRef="#ctx0" brushRef="#br0" timeOffset="379257">22909 16906 8355,'7'-24'85,"-3"3"1,-3-1-1,-1 6 560,0 0 1,-5 3-1,-3 2 90,-4 2 0,4 4 0,0 5-534,-2 0 0,1 5 0,0 4 0,4 2-638,-1 1 0,5 0 0,-3 2 1,2 2-514,2 0 0,0 5-94,0-5 0,0 7 0,0-4 1</inkml:trace>
  <inkml:trace contextRef="#ctx0" brushRef="#br0" timeOffset="379258">23021 16955 8355,'0'-12'0,"0"0"0,0-1 0,0 5 2310,0-1 651,0 1-2818,0-4 1,-1 5 0,-4 4 0,-3 7 0,-3 7-1,0 4 1,1 2-218,2 1 1,1-3-1,-1 5 1,2-1-335,1 0 1,3-2-1,0 2 1,3-1-42,3-2 0,6-3 0,-2 0 231,3-1 0,6-3 1,-1-3-1,1 0-29,1-3 1,-4-2 0,2-1 0,-2 0-1,-1-1 80,-1-3 0,-4 1 0,1-5 0,-1-2 122,-1-1 0,-2-2 0,-5 1 0,0-1-23,0 1 1,0 0 0,0-2 0,0-1 118,0-2 0,-4-1 1,-1 3-1,-1-3 109,1-2 0,-1 5 0,3-3 0,-2 2 46,-2-1 1,3 0 0,-3 5 0,0-1 147,0 1 0,-1 4-291,-5-1 0,1 7 1,-1-2-246,1 2 1,4 8-1,1 2 1,1 3 0,3 3 59,2 2 0,1-2-835,0 3 1,6 2-1,0 1 1</inkml:trace>
  <inkml:trace contextRef="#ctx0" brushRef="#br0" timeOffset="379259">23357 16918 9373,'1'-11'822,"3"3"0,-2 1 1,3 4-212,1-1 1,-5 5 0,3 8 0,-2 3 0,-2 3-475,0 2 0,-6 5 0,-2-1 0,-2 1-108,2-1 0,-2 1 1,5-6-1,-2 0-217,-3-3 1,5 0 0,-1-1 0,2 1-1028,0-1 1,0-4-231,4 1 1015,0-6 1,0 1-1,0-8 277,0-5 1,1 2 0,2-1 0,2-2 0,2-1 36,3-1 0,1-1 0,1 1 1,1-2 501,-1-3 0,2 4 0,1-5 0,2 1 114,-2 0 1,3-3 0,-1 3 0,-2 2-70,-1 1 0,2-3 0,1 2 0,-2 3-135,-1 2 0,-2 3 0,1-1 88,-1 4 0,-3 2-524,-1 2 0,-5 6 0,1 2-113,-3 3 1,-2 6-1,-3-1 1,-5 0-370,-2-2 1,-1 2 0,1 1 0,1-2-1,2 0-649,-2 2 0,-1-3 0,-1 4 0</inkml:trace>
  <inkml:trace contextRef="#ctx0" brushRef="#br0" timeOffset="379260">23643 17043 8355,'-7'-6'4002,"3"3"0,8-4-1400,5 2-3946,-4 1-1675,1 4 755,-6 0 0,-2-2 1180,-2-2 0,-3 3 0,-5-5 0</inkml:trace>
  <inkml:trace contextRef="#ctx0" brushRef="#br0" timeOffset="424660">8548 1730 8355,'-9'-16'0,"2"-1"0,2 1 0,1-1 0,0-1-8,-1-1 0,-4 3 0,0 0 0,-2 2 0,-3 3 88,-2 3 1,1-2-1,-5 4 1,1 1-1,0-1 1,-4 4-1,0 0 1,-3 2 56,-3 0 0,2 6 0,-3 3 0,0 7 0,-4 4-121,-2 4 1,3 6-1,0 4 1,0 2-82,1 1 1,-1 8 0,8 3-1,6-1-31,3 1 0,9-1 0,3-1 0,3-5-16,1-2 0,7-2 0,5-1 1,8-3 26,3-4 0,8-2 0,3-4 104,6-2 1,5-4 0,4-9 0,2-4-43,3-3 1,-7-1-1,3-1 1,-3-5 0,-1-5 46,-1-4 1,-4-7-1,-1 1 1,-4-2 43,-3-2 1,-7 0 0,-1 0-1,-7 0-85,-4 0 1,-3-1 0,-3-2 0,-4-1-47,-2 2 0,-4-5 0,-2 0 1,-6 0 29,-5 3 0,-1 3 1,-8 1-1,-2 1 19,0 4 0,-5 2 0,1 7 0,-1 2 103,1 5 0,2 3 0,6 1 0,3 0-66,1 0 1,1 5-1,5 4-161,-1 2 0,6 3 0,3 1 1,3 3-1,2 1-38,3 3 1,5 2 0,7-1 0,6-1-201,6-1 0,4 0 0,5 4 0</inkml:trace>
  <inkml:trace contextRef="#ctx0" brushRef="#br0" timeOffset="425207">8921 2029 8685,'-13'-5'-279,"2"2"412,3-5 0,-3 5 0,4 0 0,0 6 1,2 5-1,1 3-61,-1 2 1,1 3 0,3 1 0,-2-2-79,-1-1 1,0-2 0,4 1-1,0-1-14,0 1 0,0-1 0,0 1 286,0-7 1,1 0-246,3-6 0,2-1 0,4-4 0,-2-3-112,1-3 1,4-1 0,2-1 0,2-1 0,-1-1 41,2-1 0,-4-5 1,4 3-1,-1 0-119,-1 0 0,2-3 0,-3 3 0,2 0 178,-2 0 0,-1 2 76,-1 3 0,-5 6-54,0 3 0,-1 8 0,1 6 1,-3 4 19,-4 2 0,3 6 0,0-1 1,0 1 2,2-1 0,-5 1 0,5-5-138,-1-2 0,-2 3 0,4-1 0,0-2-118,0-1 1,1-3 0,5-2-1,-1-2 1,0 0-151,1 0-147,5-4 1,1 2 0,6-5 0</inkml:trace>
  <inkml:trace contextRef="#ctx0" brushRef="#br0" timeOffset="425568">9767 1992 8355,'0'-7'1521,"0"1"-1453,0 6-62,0 0 0,2 5 0,2-1 15,4-2 0,9 0 0,3-2 0,4 0 0,1 0-87,0 0 0,5 0 0,3-2-1176,3-2 1,6 2 828,-1-7 0,1-5 0,-5-5 0</inkml:trace>
  <inkml:trace contextRef="#ctx0" brushRef="#br0" timeOffset="427168">10638 1569 8355,'-19'-9'0,"2"0"491,3-1 0,6 6 0,1-2 0,0 2 0,0 0-209,-2 1 1,3 3 0,2 4-1,1 5-313,-1 2 0,3 2 0,-3 5 0,2 6-111,2 4 1,0 6 0,0-1 0,0 3-265,0 2 0,-4 0 0,0 3 0,1-1-150,2-4 0,-3 1 1,0-5 158,1 0 1,1-2 0,2-5 0,0 0-245,0 0 641,0-6 0,0-1 0,0-5 0</inkml:trace>
  <inkml:trace contextRef="#ctx0" brushRef="#br0" timeOffset="427169">10788 2004 8355,'0'-12'256,"-6"-1"1,3 5 577,-5 0 1,4 1 1447,-4-1-1955,5-4 1,-3 12-1,6 0-1070,0 7 1,0 4-1,-1 3 1,-2 3-46,-1 4 0,0-2 0,4 0 0,0 1-87,0-1 1,0-2 825,0 3 0,0-4 0,0 2 0</inkml:trace>
  <inkml:trace contextRef="#ctx0" brushRef="#br0" timeOffset="427170">10925 1855 8355,'-9'-8'533,"1"-1"-188,5 1 0,-8-3-534,3 3 1,2 1 0,2 5 0,3 2-1175,1 6 1,4 4 1270,0 2 1,11 0-1,-1 1 1</inkml:trace>
  <inkml:trace contextRef="#ctx0" brushRef="#br0" timeOffset="427171">10987 1942 8355,'-9'0'303,"1"0"-204,5-6 0,-4 5 586,3-3-599,3 3 1,-5 6-1,6 3 1,0 3-119,0 2 1,0 4 0,0-1-1,0 1-139,0 1 1,0-4 0,0 4 21,0 0 1,0-5-1,0 4-41,0-3 1,0-6-46,0 0 314,0-5 0,2 1 1,1-8-1,2-4-164,2-3 1,1-2 0,5 1 0,-1-1 28,1 1 1,-1-5 0,-1 1 0,-1-1 40,-2-1 0,0 4 0,3-4 0,-1 2 98,-2-1 1,-3 2 0,1 5 0,0 2 169,-3-2 0,0 5-244,1 1 1,-2 2-23,7 2 0,-6 2 0,2 2 1,-1 5-1,0 5 29,-1 3 0,3-1 0,-2-2 0,-1 2-83,-2 0 0,0 2 0,2-3 0,1 2-120,-1-2 1,0-1-1,0-2 1,1 1-255,-2-1 0,1-3 0,1-1 271,5 2 1,2 1-1,1 1 1</inkml:trace>
  <inkml:trace contextRef="#ctx0" brushRef="#br0" timeOffset="427172">11323 2017 8355,'-6'-7'602,"5"1"0,-5 5-217,6-3 0,2 2 1,2-2-1,6 3 0,5-1 1,5 0 119,4-2 0,1-2 0,1 3-568,3-1 0,-3-4 0,2 2 1,-4 1-317,-4-1 1,-3 1 0,2 2-64,-1-1 1,-1-5 0,-6 4-45,-3-2 0,-2-1 311,-6-5 0,-2 5 0,-2 1 1,-4 0 91,-3 0 1,-2 4 0,0-1-1,-3 3 71,0 1 0,-6 0 0,1 0 0,-1 0 105,1 0 0,-1 5 1,5 4-1,2 3 42,1 5 0,2-3 1,1 4-1,2-2-93,5 1 0,-1 1 0,1-3 8,1 2 1,7 3 0,4-3 0,3-2-151,2-1 0,5-2 1,3 1-1,5-1 0,6-1-140,5-2 1,4-4-1,1-5 1,2 0-431,0 0 0,16 6 0,-2 1 1</inkml:trace>
  <inkml:trace contextRef="#ctx0" brushRef="#br0" timeOffset="428701">13239 1593 8355,'-12'0'1115,"5"-1"1,3-3-780,2-4 58,2 2 0,-1-4 707,-3 6-1130,2 0 1,-3 7 0,5 4 0,0 8-733,0 7 0,0 6 0,1 8 0,2 0 246,1 1 1,2-2-1,-3 6 1,1-3 108,-2-5 1,0 1 0,-2-5 0,0-2 344,0-5 1,-6 1 0,-1-3 0</inkml:trace>
  <inkml:trace contextRef="#ctx0" brushRef="#br0" timeOffset="428702">12642 1569 8355,'-13'-20'314,"1"4"1,5 2 36,3 1 0,-2 5 1,2 0-37,1-2 0,3 3 0,5 0 0,3 2 0,4 1 0,6-2 0,7-1 0,7-1-108,4-1 1,11 7-1,4-4-380,4 1 0,-1 3 0,4-2 1,1 3-93,-3 1 1,1 5 0,-4 4 0,0 2 0,-1 1 12,-5 1 1,0 5-1,-6 2 1,-2 4-225,-5 1 1,-3 4-1,-8 1 1,-3 2 169,-8 3 0,-1-4 1,-8 3-1,-6 0 293,-8 2 0,-8-3 0,-10-1 1,-4-1 168,-3-4 1,-11-2 0,-3-3 0,-1-2 54,-1-2 0,7-6 0,1-4 0,1 1-124,3-2 1,2-2 0,5-5-570,4 0 1,8 0 0,5 0 95,2 0 1,7-5-1,1-2 1</inkml:trace>
  <inkml:trace contextRef="#ctx0" brushRef="#br0" timeOffset="428703">13799 1855 10190,'2'7'282,"2"-3"0,-1-3 0,6-1 0,4 0 0,3 0 1,4 0-1,2 0 0,1 0 0,2-1-622,0-3 1,-1 1 0,-2-4-1,-2 0 26,3 0 1,-5 3 0,-2-3-1,-2 0-134,-2 0 1,-1 3-1,-2-4 119,-5-2 1,-3 3 0,-2-1 0,-5-2 220,-6-1 0,-2 3 0,-8 1 1,-3 2 149,-3 2 0,-5 1 0,4 2 159,2 0 0,-4 6 1,3 2-1,5 3-122,5 2 0,4-1 1,3 1-1,3-1 1,4 2 51,2 3 1,4-4 0,3 4-1,8-3 153,6-2 1,10 1 0,4-1 0,5-1-213,3-3 1,5-2-1,8-6 1,2 0 9,1 0 0,0-7 0,-3-4 0,1-4-331,-3 0 1,7-3-1,-10 0 1,1-2-257,-3-2 0,-4-1 0,-6-4 0,-2 0 311,-6-2 0,0-2 0,-10 2 230,1-4 1,-4 1 0,-7-1 0,-5 0 140,-3 1 1,-2-3-1,-3 6 0,-5 2 1,-3 0 13,-5 2 0,-2 8 0,-6 3 0,1 5 195,4 4 1,-4 1-1,3 5 1,-2 5-343,-2 6 1,2 6 0,0 7 0,4 1-87,1 3 0,6 3 0,5 5 0,1 1 1,3-1 1,3 5-1,5-1 1,4-1-133,6-1 0,1-2 0,3 1 0,-1-2-237,-3-3 0,5-3 0,-1-5-16,0 0 1,-1-6-1,-5-2 1,-1-3-455,1-2 880,-1-5 0,6 4 0,1-4 0</inkml:trace>
  <inkml:trace contextRef="#ctx0" brushRef="#br0" timeOffset="428704">14571 1730 8355,'-13'-7'-160,"1"-2"1,1 3 717,3-1-181,-3 5 1,11-4-117,0 6 1,5 1-1,10 4 1,5 3-56,5 3 0,9 1 1,2 1-1,6-2 1,2-1-94,3-2 1,0-4 0,0 3 0,-3 0-519,-1 0 0,1-4 0,-5 1 0,-3-3-370,0-1 1,-6 0 0,-1 0 222,-2 0 1,-3 0 0,1 0 0</inkml:trace>
  <inkml:trace contextRef="#ctx0" brushRef="#br0" timeOffset="431073">15318 1830 11429,'-9'-6'0,"2"-2"749,2-3 1,1 3 0,5 1 0,3 0-804,4 0 1,5 3 0,4-3 0,3 0 0,4 2 1,1-1 0,0 0 0,-2 4 1,-1-4-773,-1-1 0,-6 0 0,2-2 0,-3 2 187,-2 1 1,-5-3 416,-3 0 1,-4-2 0,-4 0 0,-6 3 105,-5 4 1,-4 1 0,-6 0 0,0-1 311,0 1 1,-4 3 0,0 3 0,3 2 35,4 2 1,-2 2 0,5 3-125,-1 1 0,2-1 1,6 2-1,1 1-46,3 2 1,1-1 0,4-2 0,-1 1 0,2 2-37,5-2 0,5 3 1,9 0-1,5 0-497,6 0 0,4-1 0,5-6 1,2-2-96,2 0 1,-1-7 0,6 3 0,-1-4-8,0-1 571,3 0 0,-9-11 0,4-3 0</inkml:trace>
  <inkml:trace contextRef="#ctx0" brushRef="#br0" timeOffset="431074">15952 1793 8355,'2'-14'306,"2"-3"0,-3 3 0,3-2 262,-2 2 0,-4 2 0,-2 0-153,-4 4 0,1-2 1,-1 6-443,-2 2 0,3 0 0,-1 2 1,-2 2-279,-1 2 1,-1-2-1,-1 7 1,-1 0-1,-2 3 1,3 1 0,-1 3 0,5 0 51,-1-1 0,5 3 0,0 0 0,4 0 23,1 0 1,0-1 0,1-5 201,4 1 0,1-1 0,8 1 0,1-1-44,2 1 1,7-5 0,-1-1-1,6-2-143,3-2 0,-2-3 1,6-3-1,2-2 0,-2-2-4,-2-3 1,-1-2 133,5-5 1,-1-2-1,0-6 1</inkml:trace>
  <inkml:trace contextRef="#ctx0" brushRef="#br0" timeOffset="431075">16537 1444 8355,'0'-25'0,"0"2"0,-1 2 382,-3 4 1,-5 5-1,-6 2-233,-1 2 1,-1 5 0,4 0 0,1 6-103,0 5 1,-5 5 0,0 3 0,2 5 0,3 4-48,3 4 1,0-1 0,5 5 0,1 0-34,1-1 1,2 4-1,0-3 1,2 2-238,2-2 1,3-1 0,5-5 0,-1 2-270,-2-1 0,2-6 0,-3-2 0,2-2 227,-2-3 1,3-1-1,-4-2 1</inkml:trace>
  <inkml:trace contextRef="#ctx0" brushRef="#br0" timeOffset="431076">16201 1631 8355,'-1'-11'53,"-3"2"0,2 3 0,-1 3 1,6 0-1,6 3 0,3 4 148,5 3 1,2 0 0,6 3 0,1-2-151,3 2 0,2-1 0,3 1 1,-1-3-45,2-2 1,-5 0 0,-1-5 0,-2 1 122,-3 3 0,1-2 0,-1 2-245,-3-3 1,-3-1-1,-6-1 1,0-2-29,1-1 1,-2-6 188,-3 2 1,2-3 0,-6-2 18,-1 1 0,-3 4-57,-4-1 0,-3 6 0,-6-1-47,1 3 0,-1 1 1,1 1-1,0 3-79,-1 5 1,1 6-1,-1 3 1,2 1 80,3 3 0,-3 2 0,4-1-60,0-2 0,1 3 0,6-5 0,0 2 0,2-2 8,2-1 0,3-1 0,5-5 1,2 1-211,3-1 0,-2-4 0,4-1 0,1-1-192,-1-3 0,0-2 448,2-1 1,8-6-1,-3 0 1</inkml:trace>
  <inkml:trace contextRef="#ctx0" brushRef="#br0" timeOffset="431077">16948 1606 8355,'0'-18'332,"-2"8"1,-2-2 0,-3 1 52,0 0 0,-5 2 0,1 2 0,-4 2-376,0 2 1,1-2-497,1 0 1,2 7-1,3 6 1,4 3-151,2 2 0,8 0 0,4 3 0,3 0 466,4 0 0,5 3 0,-3 0 0</inkml:trace>
  <inkml:trace contextRef="#ctx0" brushRef="#br0" timeOffset="431078">17035 1681 8355,'-11'-13'70,"1"2"0,3 1 503,2 2 1,-5 5-1,3-2-45,0-1 0,-4 6-498,3 0 1,1 6 0,0 6 0,0 2 26,0 3 0,4-2 1,-1 6-1,3-1 1,1 1-371,0 0 1,1-5 0,3 4 0,5-1 32,2 1 1,5-9 0,2 1 217,2-1 1,0-1-1,5-2-113,0-4 1,0-2-1,0-2 1,-1-2 61,-4-2 1,4 0 0,-5-6-1,1-2 1,-4-1 101,-2-2 0,-2 0 1,-1 1-1,-1-1-32,-2-2 0,-5-3 1,1 2-1,-2 0 174,-2 0 0,0-3 0,0 3 1,-2 0 111,-2 0 0,-3 1 1,-5 5-1,-2-1-175,-3 1 1,-2 1 0,-6 3 0,0 2-27,0 1 0,-4 3 0,-1-1-181,-2 6 0,6 4 0,0 6 1,3-1 89,1 0 0,6 1 0,2-1 0,6 1-271,2-1 0,2 5 0,4-1 0,1 1 1,3 0-1147,5-1 1395,7 1 0,9 1 0,7 1 0</inkml:trace>
  <inkml:trace contextRef="#ctx0" brushRef="#br0" timeOffset="431079">17358 1693 8355,'0'-12'2,"0"-1"1,0 1 373,0-1 1,0 1 0,0-1 1152,0 1-981,0-1 1,2 7-622,2 1 0,-3 10 1,4 3-1,-4 4-18,-1 5 1,4 1-1,0 4 1,-1-1-24,-2 1 1,-2 0 0,-2 0 0,-2-1 34,-2 1 0,4-4 0,-3-1 0,2-4-80,0 0 1,-1-5 0,2 0 74,-1 2-16,0-4 0,4-2 107,0-8 1,5-3 0,3-6-1,5 1-197,3-1 1,0 0-1,4-3 1,3 0-1,-1 1 58,-2 1 0,4-3 0,-3-1 0,2 0 80,2 0 1,0-4 0,0 3 0,0-1 209,0 4 0,-6 2 1,-2 3-1,-5 1 449,-4 2 0,-1 5-418,-3-1 0,-2 8 1,2 4-1,-4 3-130,-4 2 1,2 4 0,-3 0 0,1 3-102,0 2 1,-5-3 0,5 2-26,1 1 0,-2-2 1,1 0-1,1 1-119,2-2 0,1 4 0,0-7 0,0-1 1,0-1-118,0-1 1,4-1 0,3-1 0,4-1-1839,7-2 1960,4-5 0,8 8 0,2-4 1</inkml:trace>
  <inkml:trace contextRef="#ctx0" brushRef="#br0" timeOffset="431470">18367 1805 8355,'12'-4'565,"0"0"-334,-5 0 0,9-1 0,-4 1 0,2 2 0,0 0 1,-2 2-1,1 0-295,-1 0 0,0 0 0,1 0 1,-1 0-290,1 0 0,-1 0 0,2 0 1,3 0-177,3 0 1,5 0 7,4 0 1,9-5 0,6-2 0</inkml:trace>
  <inkml:trace contextRef="#ctx0" brushRef="#br0" timeOffset="432697">19574 1519 9680,'-4'-9'217,"-2"3"0,0-1 0,0 1 1,-1 1-1,-3 2 0,-2 0 433,-5-1 0,2 3-720,-6-4 0,4 4 0,-3 2 1,-2 4-87,-2 3 0,3 3 0,1 3 0,-3 2-3,0 5 0,-2 3 0,1 2 0,2 2 0,3 2-22,1 2 1,3-3 0,7 4 0,3 0-10,4-1 1,1 0 0,0-5 0,1 1-57,4-4 0,7 1 0,9-6 1,4 0 31,4-2 0,4-3 1,7-3-1,3-3-170,1-4 0,2-2 0,3-2 1</inkml:trace>
  <inkml:trace contextRef="#ctx0" brushRef="#br0" timeOffset="432698">19810 1855 8355,'-1'-17'0,"-3"1"179,-5 0 0,-2 4 1,-1 2-1,-1 3 0,1 1 262,-1-1 1,1 4-1,-2-1-277,-2 2 0,2 2 1,-3 2-1,3 0-157,2 3 1,4 4-1,1 1 1,1 4-127,3 2 1,-2 5 0,1-3 0,1 0-52,2 0 1,1 4-1,1-2-109,3-1 0,4 3 0,8-5 1,2-2-65,1-1 1,2-3-1,4-2 1,1-2 50,3-1 1,-3-2 0,5-4-1,-2 0 1,0-1 145,-2-3 1,-2-3-1,-4-6 1,-4 1 145,-4-1 1,0 1 0,-2-2 0,-3-1 150,-4-2 1,-2-4 0,-4 3 0,-2 0 168,-4 0 0,-3-4 1,-3 2-1,-1-3 43,-2 3 0,-4 0 0,3 5 0,0 0-142,1 4 1,-4 0-1,3 5 1,0 1 47,0-1 1,1 2 0,5 4-724,-1 0 1,5 1-1,1 4-235,2 3 1,2 4-1,8 4 280,8 0 1,10 1 0,9-5 0</inkml:trace>
  <inkml:trace contextRef="#ctx0" brushRef="#br0" timeOffset="432699">20183 1818 8355,'0'-9'2798,"0"1"-2544,0 5 0,0-1 0,0 8 0,0 4 1,0 5-471,0 4 0,0-4 1,0 5-1,0-1-27,0 0 1,0-1-1,0-3 1,0-1-68,0 0 0,0-3 76,0-1 0,0-4 279,0 5 1,0-8 50,0-1 1,0-1-211,0-8 1,0 1 0,2-5 0,1 1 19,1 0 0,5-1 1,0-1-1,2-1 0,1-3 17,1-1 0,3 4 0,2-2 73,2 3 1,-5-3 0,3 1-1,-2 1 1,1 2 305,-2 5 1,-1-2 0,-2 6-31,1 1 1,-1 2 0,1 1-227,-1 0 0,-1 5 0,-2 4 1,-4 2-5,1 1 1,-5 5 0,3 1 0,-2 0-78,-2 0 1,0 0 0,0-3-105,0 2 0,0 1 0,0-3 1,0 1-297,0 0 1,0-3 0,0 0-428,0-1 1,4-3 540,0-1 1,11-5 0,-1 2 0</inkml:trace>
  <inkml:trace contextRef="#ctx0" brushRef="#br0" timeOffset="433385">20868 1457 8355,'0'-9'1257,"0"4"0,0 3-1067,0 8 0,0 8 0,-1 4-314,-4 1 0,4 3 0,-5 6 0,2 2-168,0 2 1,-4-3 0,2 3 0,1 0-321,-1 0 0,-2-5 1,4 4 268,1-1 0,0-8 1,1 3-1,-3-3 133,3-2 1,-5 3-1,0-4 1</inkml:trace>
  <inkml:trace contextRef="#ctx0" brushRef="#br0" timeOffset="433386">20669 1681 8355,'0'-9'426,"0"1"0,-2 4 2098,-2-4-2419,3 5 0,-3-3 1,8 6-1,4 0 1,3 0-775,2 0 1,1 0-1,1 0 1,3 0-1425,1 0 1653,2 0 1,9 0 0,2 0 0</inkml:trace>
  <inkml:trace contextRef="#ctx0" brushRef="#br0" timeOffset="433387">21142 1469 8355,'-7'-1'532,"3"-4"251,2 4-130,2-4 0,-1 5-745,-3 0 1,2 5-1,-2 3 1,1 3-1,1 2 1,-2-1-1,1 1 1,0-1-346,-1 1 1,2 3 0,-3 1-365,-1-2 1,0-1 0,-7-2 0</inkml:trace>
  <inkml:trace contextRef="#ctx0" brushRef="#br0" timeOffset="434078">21366 1668 8355,'8'-7'344,"-1"2"0,-2-1 0,-3-1 0,-5 0 1,-5 3 687,-3 3-1074,-2 1 1,-1 0 0,-2 0-1,-3 1 1,-2 2 0,0 2-115,-1 2 0,-2 6 1,0 3-1,0 1 24,3 1 1,-1-3 0,6 5 0,2-2 40,4-3 0,0 3 0,6-2 0,1 0 48,2-3 0,1 0 0,1-1 0,4-1 44,3-2 1,3 0 0,1-4 0,1-3-30,-1 0 1,5-4-1,1-2 16,1-4 0,-2-3 1,2-3-1,1-1-102,-1-2 0,-4-5 1,3 1-1,-1-2 14,-1-2 0,5 0 1,-3-1-1,1-3 1,3-3 94,2 0 0,-3-4 0,-2 3 0,-1-3 250,-3-1 0,-1-1 0,-1 1 1,-2 1 133,-3 3 0,-3-1 1,-5 8-1,0 4 282,0 3 0,0 6 0,-1 6-442,-3 2 0,1 2 0,-5 7-363,-2 4 1,-1 13 0,-1 6-1,1 4 225,2 8 1,-5 4 0,5 7-502,-1 0 1,0-2 0,-2-1 0,1-3-172,3-1 1,-2-1 0,4-5 0,1-1 0,-1-3-42,4-4 0,-5 3 0,0 0 1</inkml:trace>
  <inkml:trace contextRef="#ctx0" brushRef="#br0" timeOffset="434079">21714 1967 8355,'-5'-13'0,"3"1"2198,-3 0 1,3 5-4761,-2 3 1448,3 2 0,-5 2 0,6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27T16:49:35.017"/>
    </inkml:context>
    <inkml:brush xml:id="br0">
      <inkml:brushProperty name="width" value="0.06048" units="cm"/>
      <inkml:brushProperty name="height" value="0.06048" units="cm"/>
      <inkml:brushProperty name="color" value="#FF0000"/>
    </inkml:brush>
  </inkml:definitions>
  <inkml:trace contextRef="#ctx0" brushRef="#br0">3993 4432 7918,'0'19'-546,"0"-2"0,0-3 0,0-2 0</inkml:trace>
  <inkml:trace contextRef="#ctx0" brushRef="#br0" timeOffset="1888">4030 4581 8355,'0'-12'-587,"0"-2"429,0-3 0,1 3 1,2-2-1,1 2-127,-1 2 1,3-1-1,-2 1 301,-1-1 1,-2 1-1,-1-1 1,0 1 95,0-1 0,0 1 0,-1 0 1,-2-1 217,-1 1 1,-5-1 0,4 1 0,-1-1 0,1-1 610,2-2 0,0 2 0,0-3 146,-1 4 0,0 0-463,4 1-765,0 5 0,0 3 0,0 8-328,0 4 1,-1 9 0,-3 5-1,-3 7-179,0 8 1,-6 2 0,2 8 416,-4 4 0,-3-4 0,3 6 0,-2-1 0,2-2-141,1-3 0,3-4 0,3-7 197,4-3 1,-2 0 0,2-6 0,1-4 0,3-2-66,4-6 1,3 2-1,6-10 1</inkml:trace>
  <inkml:trace contextRef="#ctx0" brushRef="#br0" timeOffset="1889">3918 4307 8851,'-11'-23'413,"1"1"50,2 1 0,5 2 0,-1-2 0,3 3 0,1 1-234,0 1 1,1-1-1,3 5 1,6-1-1,5-1 1,6-1 0,4-2-1,4 2-339,4 1 0,3 3 0,1 2 0,1 2 60,-1 1 0,-1 2 0,-2 4 1,-2 0-206,-1 0 0,2 1 1,-4 4-1,-3 4-140,-4 7 1,-4-1-1,-5 5 1,-2 1 45,-3-1 1,-2 3 0,-8-2 326,-2 2 1,-6 2-1,-10-1 1,-9-2 34,-6-1 1,-4-5-1,-2 4 1,-5-1 30,-2 0 0,-6-5 1,0 0-1,1-4 0,4-2 10,3-1 1,3-2-1,6-5 1,1 0 278,3 0 0,4 0 0,8-1 191,4-3 0,5 1-347,4-5 1,3 5-1,11-1-203,6 3 0,2 1 0,7 1 0,2 4-154,5 8 0,-2 5 1,3 7-81,-2 0 0,-4 0 1,-1 1-1,-1 3 25,1 4 1,-2-1 0,0 0 0,2-2 115,2-2 0,-3-3 0,-1-3 0,4-3 0,2-1-41,3-3 1,2-1-1,-2-1 1,4-2-475,3-3 1,7 3-1,1-4 1</inkml:trace>
  <inkml:trace contextRef="#ctx0" brushRef="#br0" timeOffset="1890">4752 4693 8355,'-17'-1'1604,"1"-3"1,3 2-1137,5-2 1,7 3 0,2 1-633,10 0 0,7 0 1,7-2-1,0 0-9,0-3 0,4 1 0,0 3 0,-2-2-67,0-1 0,-4-1 0,-2 2 61,-5-1 0,-2-5 0,-3 4 69,-2-2 1,-4 3-1,-6-5-23,-3 0 0,-7 3 1,-7 2-1,-3 1 0,-3 0 165,1-1 0,-9 0 0,6 4 0,-3 0 296,-2 0 1,2 4 0,4 2 0,1 1-37,-1 2 0,5-2 0,4 2 0,2-1-150,1-1 1,2 4-1,3-3-93,4 3 0,3 2 1,2-1-1,3 1-171,4-1 1,12-4 0,9 1 65,11 0 1,14-3-1,9-2 1,11-3-74,7-1 1,-2-5 0,0-3 0,-2-2 20,-6 2 1,-6-3-1,-7 4 1,-4-2-1,-6 1 11,-6-2 0,-2 1 0,-13-1 0,-3 3 318,-6 2 1,-10-5-1,-4 2-80,-2-3 1,-9 4 0,-7 2 0,-8 4-68,-6 1 0,-6 0 1,1 0-1,-3 0 84,-2 0 0,1 4 0,0 2 0,1 1 41,2 2 0,4-2 1,5 0-136,0-1 1,6 2 0,2-2 0,3-1-55,2 1 1,4-1 0,1-1 21,1 5 1,3-2-1,8-1 1,3 0-233,3-3 0,11 2 1,3-1-1,3-1-106,2-1 0,-2-2 0,4 0 0,-2 0 74,-2 0 1,2 0-1,-2-2 1,-3-1 175,-3-1 0,-7-4 0,2 4 0,-5 0 93,-4-2 0,-1 5 1,-4-5 741,1 1-600,0 3 1,-5-7 0,-3 4-155,-5 3 1,-2 0 0,0 4 0,2 0 48,0 3 1,2 4 0,-1 0-1,4 2-56,3 1 0,1-4 0,0 1 0,0 0-19,0 2 1,0-2 0,1-2 0,4 0-3,8 0 0,1-5 1,8 2-1,3-2-88,2-2 0,8-4 0,0-3 1,3-3-88,4-4 0,-1-2 1,-5 0-1,-1-2 1,-3-1-116,-2-3 1,3-2 205,-4 0 1,0-3-1,-5-2 1,-4-4 0,-3-2 40,-3 2 1,-3-3 0,-3 4 180,-4 1 1,-2-5 0,-2 4 0,-2 0 0,-2 4 188,-4 6 0,-4 2 1,-4 6-1,-2 4 0,-1 3 1,0 3 0,-4 5-1,3 3-99,-2 5 1,2 3-1,1 5 1,1 4-118,3 2 0,1 8 0,3 2 0,3 1-56,3-1 1,4 3-1,1-4 1,0 1-176,0 1 1,7-5 0,4 3-1,6-2-111,2-2 0,2-6 1,5-3-366,3-1 0,-1-1 0,6-5 0,4-1 0,3-2-645,3-5 1,2-3-1,4-1 1</inkml:trace>
  <inkml:trace contextRef="#ctx0" brushRef="#br0" timeOffset="2646">7614 4494 8355,'0'-12'0,"2"-1"-20,2 1-67,3-6 1,0 4-1,-2-3 1,-1 3 260,0 2 0,1 4 1,-5-1-1,-2 1 232,-2 1 1,1-2-332,-5 4 0,5 12 0,-1 10 0,3 5-117,1 3 1,0 1-1,1 2-226,3 1 0,-2-1 0,3-6 0,-1-3-154,0-1 1,1-1 0,-4-5 153,3 1 1,-3-8-1,4-6 227,-4-10 1,-5-3 0,-2-7 0,1-1 49,-1-2 0,-3-5 1,2 0-1,-2 0 170,1-1 1,1 2 0,-1-5 0,4 0 75,2 1 0,2-4 0,0 3 0,0-3-17,0-2 0,0 5 0,2 3 0,2 2 135,4 5 1,9 6-1,3 0-127,4 4 0,4 4 0,3 2 0,7 2-249,0 2 1,-3 3 0,-3 3 0,0 2-249,-1 2 1,-7 6-1,-1 5 1,-3 1 0,-5 2-110,-1-2 1,-6 5 0,-1-3 0,-1 2 212,-4 2 1,-7 0-1,-6 0 1,-6-2 101,-2-2 0,-6 1 1,-5-5-1,-1-2 182,1-1 0,-9-3 0,2-3 1,-3-4 81,-3-2 1,3-2-1,-3 0 1,3 0-28,4 0 1,4-2 0,1 0-16,7-3 1,7 0-1,2 1 517,5-5-684,5 4 0,7-1 1,7 6-1,7 2 0,6 2 90,3 4 1,6 5 0,2 2-1,1 3-105,0 1 0,-4 1 0,-5 2 0,0-3-162,0-1 0,0 3 1,-2-3-1,-1 0-154,-1 0 1,-5-2 0,4-3 0,-1-1 40,1 1 1,-4-1-1,4 1 1,-1-2-360,0-3 0,2 2 1,2-6 465,-2-1 0,8 3 0,-2 1 1</inkml:trace>
  <inkml:trace contextRef="#ctx0" brushRef="#br0" timeOffset="5046">8236 4556 8355,'-12'0'733,"0"-5"65,5 3 1,0-5 482,3 3 1,8 2-1186,0-7 0,8 5 1,9-4-1,8 0 1,4-1-1,3 2 1,0 0-1,1 2-82,-2-1 0,1-2 0,-7 4 1,-1 0-1,-3 0-312,-5-1 0,2-3 0,-5 3-425,-2-2 1,-2 3 421,-5-5 0,-4 1 0,-8-3 61,-4 3 0,-9 2 0,-4 6 0,-2 0 133,-2 0 1,-4 0 0,-1 0 0,-1 0 427,1 0 1,1 1-1,4 4-110,0 3 0,1 2 1,4-1-1,3 0-50,3 0 0,7 2 0,3 2 0,3-1 1,1 1 17,0-1 1,1 1 0,3-1 0,6 0-97,5 1 1,10-5-1,8-1 1,5 0-419,3 0 0,3-4 1,6 1-1,-2-3-33,-2-1 0,5-1 1,-4-3-1,-1-5 103,-2-2 1,-4-1 0,-5-2-1,-3-1 24,-2-2 0,-2-5 0,-6 1 0,-4-2 0,-3-2 73,-4 0 0,-5-1 239,2-3 1,-5 1 0,-1-4 0,-4 0 123,-7 1 1,-2 3 0,-2-1 0,-3 3-1,-2 2 33,-1 3 0,0 3 0,-4 7 1,4 2 229,1 0 0,-3 7 0,5-3 1,1 5-410,1 5 1,1 1 0,2 8 0,3 1-59,4 2 0,-2 9 1,2-1-1,1 3 68,2 2 0,1 1 0,1 3 0,2-2-28,1-1 1,2 2 0,-3-4 0,2-1-146,2-2 1,0-3 0,3-1-20,-2-1 0,0-1 0,5 0 0,-1-3-101,1-3 0,-1-3 1,0-2-1,2-2 89,3-1 0,-3-2 1,2-4-1,-1 0 1,1 0 128,0 0 1,1-7-1,-3-4 1,1-4 123,2 0 1,-1-5 0,-3 1-1,-2-2 82,-3 0 0,2 2 1,-5-3-1,1 3 122,-1 1 0,1 1 0,-4 5 204,3-1 0,-1 5 153,-4 0-1007,0 5 0,-2 3 0,0 8 0,-3 3 236,3 2 1,0-1-1,2 2 1,0 1 151,0 2 1,0 1 0,0-3 0,2 3 0,0 0-313,3 0 0,3-2 0,-3-3 0,2-1-128,3 1 0,1-5 0,2-1 0,-1 0 141,0 0 0,5-4 1,0 1-1,-1-3-379,2-1 1,0-1 276,3-3 0,2-3 0,-3-6 0</inkml:trace>
  <inkml:trace contextRef="#ctx0" brushRef="#br0" timeOffset="5047">9481 4332 8355,'0'-19'-325,"-6"1"1,-1 5 1111,1 1 0,-6 4 1,4-1-1,-3 0 384,-1-2 0,3 2-2011,1 1 154,5 5 0,1-1 180,10 8 0,0 3 1,10 6-1,0-1-565,3 1 1,2-1 798,2 0 0,0 6 0,0 2 1</inkml:trace>
  <inkml:trace contextRef="#ctx0" brushRef="#br0" timeOffset="5048">9804 4382 8355,'7'-6'1877,"-1"0"-931,-6-7 0,0 1 1,0-1-599,0 1 0,-4 3 1,-2 3-271,-1 0 0,-1 2 0,-4 4-190,-1 0 0,1 0 0,-1 0 0,1 1-377,-1 3 1,-5 3 0,-1 7 231,0 3 0,1-3 0,5 4 0,1-2 133,-1 1 1,5 4 0,1-5 0,2-1 0,2-1 18,1-1 1,2-1-1,2-1 1,1-1 250,1-2 1,5-4 0,1 3 0,4-1-43,3-4 1,1 0 0,-2-2-1,3 0-129,1 0 0,-1-4 0,-4-2 0,2 1 32,-2-1 0,-1-4 0,-3 2 0,-1-3-31,-2-1 1,-4-1 0,3 1 0,-1-1-1,-4 1 1,0-1 0,-2 1 21,0-1 1,0 1-1,0 0-6,0-1 0,-2 2 0,0 1 0,-4 3-50,-1 2 1,3 1 0,-3 5-45,2 3 1,-4-1-1,5 5 1,1 2 116,2 1 0,1 2 0,0-1 0,0 2 41,0 2 0,0-2 0,1 3 0,4-3-41,3-2 1,3 1-1,1-1 1,2-1 11,3-3 1,-2 2 0,6-6-1,1 0-220,1 2 0,6-5 0,0 3 6,-1-2 0,0-6 0,-1-2 0,2-1 117,-1-2 1,-2-7-1,-1-2 1,0 0 6,0 0 0,-4-5 1,0-1-1,-1-3 0,1-2 90,0-2 0,-6 4 0,0-5 0,-4 0 129,-2 0 1,-7 4-1,2-1 1,-2 3 75,-2 1 0,0 2 0,-2 2 0,-2 4-108,-4 4 1,-3 6 0,-2 1 0,1 2-228,0 0 0,-1 2 0,1 9 0,-1 7-55,1 4 0,-1 4 0,1 6 56,-1 1 0,5 6 0,1-2 0,2 3 244,2 1 1,2-4 0,1-1 0,0 0 21,0 0 0,0-5 0,1 2 1,3-4-1,3-3-134,0-1 1,4-6 0,-3 2 0,3-3-76,2-2 1,-1 1 0,1-2 0,-1-3 65,1-4 0,-1-2 0,0-2 0,1 0-10,-1 0 0,-3 0 0,-1-2 0,2-2-18,1-4 1,0-3 0,-2-3 0,0-1 5,0-2 1,-2-4-1,0 3 1,0 0 16,0 0 1,-4-2-1,1 2 15,-3-2 1,4 5-1,-1-1 224,-2 2 219,0 1-596,-2 6 1,1 2 0,3 5 186,5 0 1,2 1 0,3 2 0,1 2-1,1 2 0,2-4 0,-2 3 0,0-2-130,-1 0 1,-1 2-1,-1-4-246,-1 2 364,0 1-71,1-5-60,-6 0 0,-2 1 0,-6 2 37,-3 1 0,1 1 0,-5 0 0,-1 3-8,3 3 1,-5 1-1,4 1 1,0-1-37,3 1 0,-2 1 0,2 1 1,1 1 21,2 0 0,1-3 0,0 0 0,0-1 37,0 1 0,1-2 1,3-2-1,5-2 26,2-1 0,7-2 1,1-4-444,0 0 0,5 0 0,-5 0 0,2-1-151,0-3 0,-5-3 0,4-7 0,-2-1 402,-3-2 0,4-11 0,1 2 1</inkml:trace>
  <inkml:trace contextRef="#ctx0" brushRef="#br0" timeOffset="5049">10900 4245 8355,'-18'0'351,"4"0"0,0 0 0,6 0 94,-2 0 1,3-1 0,-1-2 13,-2-1-650,5 0 0,-1 5-93,6 3 1,1-1 0,4 5 0,3 1 229,3-3 0,-3 4-908,1-6 0,-1 6 0,4-3 1</inkml:trace>
  <inkml:trace contextRef="#ctx0" brushRef="#br0" timeOffset="6896">11236 3996 8068,'7'0'2511,"-2"0"0,-5 1-2339,0 4 0,-4 6 0,0 7-362,1 1 1,-3 2 0,2 5 0,0 2 0,0 2-322,0 2 1,-2-3-1,4 3 21,-3-2 0,0 3 0,2-3 1,-1-3 20,1-1 0,2-2 0,1-2 0,0-3 0,0-1-76,0-2 0,0-2 545,0-2 0,5-5 0,2-2 0</inkml:trace>
  <inkml:trace contextRef="#ctx0" brushRef="#br0" timeOffset="6897">11360 4357 11232,'4'13'100,"0"-1"1,-1 0-1,0 1 1,0-1-568,1 1 0,0-5 1,-4 0-1,0 2 189,0 1 0,0 2-1068,0-1 0,1-1 1149,3-3 1,3 3 0,6-4 0</inkml:trace>
  <inkml:trace contextRef="#ctx0" brushRef="#br0" timeOffset="6898">11485 4258 8630,'0'-18'330,"-5"4"0,1-3 244,1 3 1,-3 7 0,-1 2-633,0-1 1,0 5-654,3-3 0,2 8 0,-2 4 214,3 3 1,1 2 0,0-1 0,1 1 234,3-1 0,3 6 0,6 1 1</inkml:trace>
  <inkml:trace contextRef="#ctx0" brushRef="#br0" timeOffset="6899">11696 4058 8355,'0'-12'255,"4"-1"0,0 1 873,-1 0 0,-1 3-485,-2 1 0,1 8-667,3 4 0,-3 9 1,4 11-1,-4 1 0,-1 2 1,0 2-1,0 2 1,0 3-373,0-1 1,0-5 0,0 1 0,0-3 46,0-1 1,-4-2 0,0-1-1,1-2-129,2-2 1,1-2 0,0-3 0,0-1 77,0 1 0,-6-1 0,-1 1 0</inkml:trace>
  <inkml:trace contextRef="#ctx0" brushRef="#br0" timeOffset="6900">11609 4258 8355,'-4'-9'2882,"0"1"-2667,0 5 0,5-2 0,3 6-29,4 3 1,8-1 0,2 5 0,1 1 0,4-1 0,4 0 0,3 0-84,2-1 1,1 0 0,3-4 0,-1 1-323,-2-1 1,-6-2 0,1-1-1,-4 0 1,-5 0 8,-1 0 1,3-5 0,-5-4-194,-1-2 1,-2-1 0,-5 0-1,-2-1 291,-1 1 0,-3 3 1,2 1 782,-3-2-205,-1-1 0,-1 0 0,-3 3-328,-5 4 0,0 4 0,-1 4 0,3 4-162,2 3 0,-4 2 1,5-1-1,1 1 129,2-1 1,1 1 0,0 0-60,0 4 1,6-3 0,2 2 0,4-2 0,3 0-8,2 3 0,5-8 0,-1 4 1,2-4-57,2-2 0,0 0 0,-1-4 1,-2 1-223,-1-1 1,-2-2-1,2-2 1,-5-2 103,-2-1 0,-1-6 1,-1 2-1,0-3 30,1-1 1,-5-1 0,0-1 0,1-1 75,-2-2 1,2 1 0,-4 3 524,-3 1 1,0 4-264,-2-1 1,-2 7-1,-2-1-101,-4 6 1,-3 4 0,-2 6-214,1 4 1,-5 0 0,-1 7 0,0 7 0,0 3-68,3 4 0,1 3 0,2 1 0,-1-2 268,1-1 1,0-2 0,0 0 0,3-1 16,1-2 0,1-4 1,-3-5-1,3 0-110,1 0 1,-2-2 0,3-2 0,-1-5-116,1-2 1,-4-1 0,4-2 0,-1-1-77,1-2 0,-5-5 1,2 1 197,-3-3 1,-3-1-1,-1 0 1,-5 0 67,-3 0 0,-1-8 1,-9-2-1,-2-1 0,1-3-89,1-1 0,-3-2 1,3 4-1,-2-3-709,2 0 0,-2-2 0,5 1-653,-2-4 1,-1-2 0,-4-2 0</inkml:trace>
  <inkml:trace contextRef="#ctx0" brushRef="#br0" timeOffset="6901">12132 4619 8355,'7'0'480,"-2"0"1,-6 0 0,-3 0 0,-6 0 0,-5 0-1738,-6 0 1,-3-6 0,0-1 0</inkml:trace>
  <inkml:trace contextRef="#ctx0" brushRef="#br0" timeOffset="35691">7203 5776 9180,'-6'-12'0,"1"-1"0,5 1 635,5-1 0,-3 5 1,7 0-1,0 0-640,2 1 0,2 1-200,-1 6 1,-5 6-1,-1 2 1,-2 4 131,0 5 1,0 4-162,-4 8 0,0 1 1,0 5-1,-1-1 62,-3 5 0,1-7 0,-4 3 0,1-5 0,2-1-307,-1-1 0,3-6 0,-2-3-486,3-1 730,1-1 1,0-13-1,0-7 206,0-8 1,0-10 0,1 1 0,2-4 28,1-1 0,0 0 0,-4-1 141,0-3 0,-1 3 0,-2-3 0,-2 1 119,-2-1 1,4 1 0,-3-5 0,1-2-27,-3-1 0,2 3 1,2 1-1,2 1 99,2-1 1,0 4 0,2 1 0,2 3 0,4 5 28,3 1 0,7-3 0,3 4 0,3 2-229,0 1 1,7 6 0,2 1 0,3 0-195,1 0 1,1 4 0,-1-1 0,0 3-132,1 1 0,-5 5 1,-1 4-1,-3 3-441,-6 5 0,-3-3 1,-8 4 291,1 0 1,-7-3 0,-3 6 0,-7 1 0,-10 3-91,-9 4 0,-8-7 0,-9 3 539,-5-2 0,-2-3 0,-10-1 1,0-1-1,2-3-99,0-1 1,-4-2 0,6-1 0,0-1 395,2-2 0,2-5 0,4 1 0,3-1-23,4 1 1,6-2 0,4 2 0,6-3 55,5-1 0,8 0-235,0 0 0,8 2 1,2 0-1,11 4-134,7 1 0,6 1 0,4 5 0,4-1-120,3 0 0,3 1 0,1-1-18,1 1 0,2 3 1,-3 1-1,2-2 13,-2-1 1,-2 0-1,0 1 1,-2 2 0,-2-2 8,0-1 1,-7-2 0,2 1 0,-2-1-390,-3 1 0,1-1 0,0-1 0,0-1-454,0-2 0,0-1 495,0 1 1,5 3-1,2-4 1</inkml:trace>
  <inkml:trace contextRef="#ctx0" brushRef="#br0" timeOffset="36033">8597 5677 8355,'-5'-9'1047,"-4"1"1,4 4 1,1-4 0,1 5-377,-1-1 1,1 2-501,-5 2 1,4 0-434,-5 0 0,5 6 1,-3 4-1,2 5-2,2 6 1,-2-1 0,0 4 0,1 2 66,-1 0 1,3 5 0,-2-2 0,3-1 0,1-2-69,0-1 0,0-2 1,0-1-1,0-2 36,0-2 1,1 2 0,3-3 0,5-3-2,2-4 0,5-1 0,2-5 0,2-1-77,2-1 1,1-2 0,2 0 0,0-2-29,0-2 0,5-3 0,2-5 1</inkml:trace>
  <inkml:trace contextRef="#ctx0" brushRef="#br0" timeOffset="36652">8373 5839 8759,'-25'0'372,"2"0"0,2-2-27,5-2 1,7 1-1,7-4 1,4 2-1,9 1 1,7-1 0,10 0-560,7-2 1,0 3-88,11-4 1,1 3 0,6-1 0,1 0-163,-2 3 0,-5-2 0,-1 1-330,1 1 0,-4 1 0,0 2 1</inkml:trace>
  <inkml:trace contextRef="#ctx0" brushRef="#br0" timeOffset="36653">8946 5614 8905,'-9'-5'1235,"1"-3"1,5 1 0,1 0-905,4 1 1,11 2 0,9 4 0,4 1 0,6 4-433,4 3 0,-3 4 0,6 4-136,-5 0 0,-6 6 1,1-1-1,-4 3 0,-4 0-346,-5 1 1,-2 0 0,-3 0 338,-2 0 0,-4 0 0,-5 0 0,0 0 0,-1 0-101,-3 0 0,-9-1 0,-6 0 0,-3-2 246,-3-1 1,-3-5-123,-9 5 1,-1-6 0,0 2 0,-4-3-182,-3-2 1,-4 1 0,-2-2 295,-3-3 1,-3 3 0,-5-4 0</inkml:trace>
  <inkml:trace contextRef="#ctx0" brushRef="#br0" timeOffset="36935">8149 5565 8355,'-12'0'136,"-1"0"0,1 0 0,0 1 1,-1 2-1,-1 2 153,-2 2 1,0 6 0,-3 5 0,0 0 0,1 1 0,0 0 0,3 4-12,1 0 0,3 6 1,1 0-1,3-1-269,2-2 0,0 3 0,5 2 0,0-1-111,0 0 0,2-1 0,1-2 0,3 0-150,6 2 1,-3 1-1,9-6 1,0 0-37,3-3 0,4 2 0,4-3-359,4-1 0,4-1 0,3-7 81,2-3 1,10 3 0,0-4 0</inkml:trace>
  <inkml:trace contextRef="#ctx0" brushRef="#br0" timeOffset="39615">10464 6000 8355,'-12'-5'-971,"-1"-2"0,6-1 793,3-1 1,3 5-1,1-4 141,0-2 1,-6 5-1,-1-1 1</inkml:trace>
  <inkml:trace contextRef="#ctx0" brushRef="#br0" timeOffset="39869">10215 5851 8355,'-11'-1'0,"1"-2"18,2-1 1,4-5-1,-3 4 234,2-2 1,6 0-1,9-3 1,5 3-275,6 2 1,-1-5 0,4 3 0,2-1 0,2 1 79,2 2 0,-2-1 0,5 3 0,0-1-497,-1 1 1,0 2-1,-5 1-1317,2 0 1571,0 0 0,-4 0 0,0 0 0</inkml:trace>
  <inkml:trace contextRef="#ctx0" brushRef="#br0" timeOffset="40191">10228 6000 8355,'-9'0'-159,"1"0"280,5 0 1,-1 5-1,8-1 1,6-2 354,5 0 0,4-2 1,8 0-459,2 0 1,-2-2-1,7 0 1,-1-2-1,-1 1 1,-3 1 0,-3 2-1,-1 0-685,0 0 0,-2 0 0,-1 0 0,-2 0-773,-2 0 1335,-2 6 1,-3-5 0,-1 5 0</inkml:trace>
  <inkml:trace contextRef="#ctx0" brushRef="#br0" timeOffset="43659">11970 5515 8470,'0'-13'297,"0"7"0,0 1 0,0 10-272,0 3 1,1 4-1,3 5 1,3 5-13,0 6 0,4 1 0,-2 5 0,0 2 0,1-1 0,-3 1-132,-2 0 0,5 0-171,-2-3 1,-1 1 0,0-4-1,0-4 1,-1-3-425,-1-2 1,3-6 539,-3 2 0,4-9 0,-2-2 1</inkml:trace>
  <inkml:trace contextRef="#ctx0" brushRef="#br0" timeOffset="44034">12007 5415 8355,'-12'0'774,"1"-1"0,1-2-110,2-1 0,5-2 1,-1 2-1,4-3-188,4 0 1,8 1 0,9 3-434,3-1 0,2-5 0,3 5 1,4 1-124,3 2 1,3-3 0,1 0 0,1 1-360,0 2 0,-7 2 1,-1 2-1,0 2 1,-1 2-197,-3 3 1,-2 1-1,-4 1 1,-1 1 253,-1-1 0,-10 5 0,0 1 0,-4 0 240,-4 0 1,-7 3 0,-7-3 0,-6 0 201,-4 0 1,-11-1-1,3-3 1,-5 2-2,-4-1 0,1-8 1,0 5-1,-1-2 264,1-3 0,1-2 0,2-3-229,0 2 1,10-3 0,-3 3-1,4-2 1,5-2 180,3 0-1751,2 0 966,6-6 1,2-1-1,5-5 1</inkml:trace>
  <inkml:trace contextRef="#ctx0" brushRef="#br0" timeOffset="44543">13314 5341 8355,'0'-13'0,"0"1"0,0-1 262,0 1 0,0 3 0,0 1 0,-1 0 844,-4 1 1,3-3-809,-7 6 0,5-1-387,-4 0 0,0 4 0,-3-2 0,1 6-50,2 5 0,-5 5 0,-3 3 0,-1 5-52,-1 3 1,3 2-1,-5 2 110,2 1 1,2 5-1,5-2 1,1 1-1,3 0-50,2 2 1,0 0 0,5-1 121,0-1 1,0-5 0,0 1 0,2-3 0,2-2-159,4-3 0,9 1 1,4-4-138,2 1 0,3-4 1,3 2-1,5-3 1,2-2-1004,1 1 1098,6-6 1,1-2-1,6-5 1</inkml:trace>
  <inkml:trace contextRef="#ctx0" brushRef="#br0" timeOffset="45316">13924 5353 9303,'0'-12'1052,"0"-1"0,5 6 0,4 3 0,2 4-1218,1 4 0,2 7 0,1 6 0,2-1 8,-2 2 1,3 0-1,0 5 1,0-4-51,0-1 1,3-1 0,-5-4 0,-1 1-61,-1-1 1,0 2 0,1-8 191,2 0 0,-1-2 0,-3-5 215,-1 0 0,-3 0 1,-1-1-58,2-3 1,-4-3-1,3-6 1,0 1 0,1-1-56,-2 1 0,2 0 1,-4-1 107,1 1 1,-3-1 0,3 1-1,0-1 1,-2 1 28,1-1 0,-2 1 0,-4-1 215,0 1-777,0 5 191,0 2 0,0 16 0,0 4 176,0 3 1,-2 10 0,-2-2-1,-3 3 1,-1 3 51,0-1 1,1 0-8,-2 6 1,-2-6 0,3 5 0,-2-5-12,2-3 0,-3-2 0,4-1 0,-1 0 0,1-1 23,1-4 1,-2-2 0,4-4-235,1 3 1,0-7-1,1 2 1,-2-1-1178,1 0 493,1 2 1,2-1-814,0 0 1602,0-5 1,6 4 0,1-4 0</inkml:trace>
  <inkml:trace contextRef="#ctx0" brushRef="#br0" timeOffset="47793">19300 3772 9638,'0'-12'-199,"0"-1"1,0 5 1425,0 0 1,1 5-947,3-1 0,-1 4 1,5 4-1,2 4 96,1 3 0,2 7-589,-1 3 0,2-2 0,1 2 0,3 1 0,0 2-132,0 1 1,4-5 0,-2 0 0,-1-2 94,-2-3 1,2-3 0,0-2-1,1-3 48,-4-2 1,-1 0-1,1-5 1,0 0 5,-1 0 0,3-6 0,-1-4 0,-2-3 123,-1-4 1,-2-1 0,1 3 0,-1-2 147,1 2 1,-2-3-1,-1 1 1,-4 2 41,0 1 0,-2-2 0,-2-1-14,2 2 1,-3 1 0,3 2 395,-2-1 0,-4 2-391,-2 3 1,-1 8 0,-5 8 0,3 5-57,1 3 1,-2 8 0,3 6 0,-1 2 28,0 2 1,-3 4 0,1 2 0,-2 1-8,2 0 1,-4-1 0,6 0 0,-3 0-37,1-4 1,0 0 0,-3-7-1,1-2-144,2 0 1,5-6 0,-3-1-182,1 2 1,3-4-1,-2-1 1,3-3-596,1-2 1,0-3 119,0-1 0,1-5 453,3 1 1,3-3 0,6-1 0</inkml:trace>
  <inkml:trace contextRef="#ctx0" brushRef="#br0" timeOffset="49029">20271 4096 9031,'5'-7'212,"-2"1"1,5 6-1,2 0 1,1 0 0,1 0-1,2 0 1,1 0-1,3-1 247,2-3 1,0 2-757,5-2 1,-4 3 0,0 1 0,0 0-1,-2 0 1,-1 0-260,0 0 1,-4 0-474,2 0 0,-6 0 786,-2 0 1,1 0 0,3 0 0</inkml:trace>
  <inkml:trace contextRef="#ctx0" brushRef="#br0" timeOffset="49341">20333 4245 8355,'-7'1'605,"3"4"-263,2-4 0,4 5-208,2-6 0,3 0 0,7 0 0,1-2 0,3-1 0,0-1 0,0 1 0,-2 2-353,2 1 1,-4 0 0,3 0-1,-3 0-453,-2 0 1,0 0 0,1 0 147,-1 0 1,1 6-1,-1 1 1</inkml:trace>
  <inkml:trace contextRef="#ctx0" brushRef="#br0" timeOffset="51034">21304 3959 8355,'-7'-2'563,"2"-2"1020,4 3 76,1-5-1572,0 6 1,0 2 0,0 2-1,1 4-243,4 3 1,-4 6-1,3 1 1,-1 0-1,0 1-174,1 0 1,0-3-1,-4 0 1,0-2-47,0-1 1,0-1-1,0 0 23,0 1 1,0-5 182,0 1 0,-1-7 245,-4 2 0,4-4 0,-3-4 87,3-4 1,1-3-1,0-2 1,0 1-59,0 0 1,0-1 0,0-1-1,0-1 1,1-2-34,3 2 1,3-3-1,5 0 1,1 0-34,-1 0 0,1 2 0,-1 3 0,1 2-26,-1 3 1,-4-2-1,1 6-13,0 1 0,2 3-3,2 4 0,-2 8 0,-1 4 1,-3-1 2,-2-1 1,1 4 0,-4 2 0,2 0-15,-1 1 0,0-4 1,0 2-64,1-1 0,0-1 1,-4-5-1,0 0-116,0 1 0,0-5 2,0 1 105,0-7 0,4 2 43,0-8 0,5-3 1,-4-5-1,2-1-29,3 1 1,-1 0 0,1-2 0,-2-1-2,2-2 0,1-5 1,2 2-1,-1 0 34,1-1 0,-5 6 0,0-2 0,0 3 135,-1 2 0,4-1 230,-2 1 0,-2 5-101,1 3 1,-4 3-1,3 2 1,0 3-90,0 4 0,0 3 1,2 2-1,-2-1 1,0 1-39,0-1 1,-4 2 0,2 1 0,0 2-92,-1-2 1,0 3 0,-3-1 0,2-2-163,1-1 0,0-2 0,-4 1 0,2-1-393,2 0 0,-3 1-195,3-1 1,3-1 253,2-2 0,-4 2 0,1-4 1</inkml:trace>
  <inkml:trace contextRef="#ctx0" brushRef="#br0" timeOffset="51269">22063 4009 8999,'-6'-7'1382,"5"-4"0,-6 9-1396,3-2 1,2 4 0,-2 4-1,1 4 1,1 4 0,-3 0 0,3 0-217,0 1 0,2-1 0,0 1 0,0-1 0,0 1-698,0-1 1,0 1-1,0-1 427,0 0 0,-5 1 0,-2-1 1</inkml:trace>
  <inkml:trace contextRef="#ctx0" brushRef="#br0" timeOffset="51456">22000 3822 8355,'-6'-6'1377,"-6"-1"-2000,11-5 1,-4 6 0,6 6 89,3 7 0,3 4 0,5 2 1</inkml:trace>
  <inkml:trace contextRef="#ctx0" brushRef="#br0" timeOffset="52010">22200 3959 8355,'-7'1'308,"2"3"0,4-1 0,1 5 211,0 2 0,0-3 0,0 1-326,0 2 1,4 1-1,0 1 1,-1 1-129,-1-1 0,-2 1 0,0-1 0,0 1-216,0-1 1,0 1-265,0-1 0,0 0-368,0 1 554,0-1 0,1-5 179,3-3 1,-1-8 0,4-4-1,0-2 1,0-1 99,2-1 1,2 6 0,0-8-54,-2-1 1,2 3-1,-3-5 1,3 3 71,2 2 0,-5-3 0,0 1 0,0 3 106,-1 0 1,3 4 0,-4 0 0,-1 0 211,1 0 0,-1 4-295,-1-1 0,-2 4 1,3 3-1,-1 2 53,1 2 1,0 2-1,-1 4-115,4 4 0,-2-6 0,-2 4 0,-1 1 0,0-3-93,1 1 0,1-1 0,-2-1 1,1 1-271,-1-1 1,0-4 0,0 1 0,1 0 0,0 2-1009,1 2 1,-2-5 896,5 0 1,1 1-1,3 3 1</inkml:trace>
  <inkml:trace contextRef="#ctx0" brushRef="#br0" timeOffset="52326">23120 3635 8355,'0'-12'1496,"0"-1"1,0 1 75,0-1 1,-1 6-1673,-3 3 0,1 8 1,-5 6-1,-2 4 0,-1 4-92,-1 1 1,-5 2 120,0 4 0,1 4 0,3 0 0,1-1-126,0-2 1,-1 3-1,1 1 1,-1 1-1,2 1 63,3-1 0,-2-3 0,5 3 0,-1-2 0,1 0-77,2-2 0,1 0 0,2-4 131,0-2 1,2 2-1,2-2 1,4 1 0,5-1-483,3-4 1,0-1-1,3-1-245,-1 1 1,10-5 0,-2 7 0</inkml:trace>
  <inkml:trace contextRef="#ctx0" brushRef="#br0" timeOffset="52835">23320 3859 8355,'-7'-8'2626,"4"1"-1280,6 1 1,-1-2-1188,7 4 0,3-6 1,6 3-1,2-1 0,3 1 1,3 0 1,3 0 0,6 0 1,-3-1-351,0 4 1,-1-2-1,-4 2 1,-1 0-119,-3-1 1,-2 3 0,0-2-1,-5 3-2250,-2 1 1346,-1 0 0,-6 0 0,-2 0 1</inkml:trace>
  <inkml:trace contextRef="#ctx0" brushRef="#br0" timeOffset="52836">23556 3797 8355,'-12'0'0,"3"0"1796,1 0-813,5 0 0,-2 1-551,5 3 1,1 5 0,2 6-388,1 2 1,0 1 0,-4-2 0,0 4 0,0 0 0,-1 1 0,-2 1 0,-3 2-354,0 1 0,1-2 0,-2-1 1,2-2-176,2-2 1,-2 2 0,1-3 0,1-2-507,1-1 0,2-2 109,0 1 1,2-2 591,2-3 0,-3 3 0,5-4 1</inkml:trace>
  <inkml:trace contextRef="#ctx0" brushRef="#br0" timeOffset="53102">23643 4183 13535,'6'-7'0,"2"3"0,2 4 264,-2 4 0,-3-1 0,-3 5 0,1 2-266,1 1 1,0 1 0,-4 1-1,0-1 1,0 1-450,0-1 0,-4 0 0,-2 1-221,-1-1 0,3 1 0,-3-1 0,0 1-276,0-1 0,5-4-596,-2 1 1201,2-7 1,-3 10 0,-2-6 0</inkml:trace>
  <inkml:trace contextRef="#ctx0" brushRef="#br0" timeOffset="53534">24191 3921 8675,'7'-5'0,"0"3"470,-3-2 1,-2-1-1,5-1 31,-1-1 0,-1 5 0,-2-4 328,1 1-713,0 3 0,-4-9 0,-1 4 114,-3 0 1,3 0 0,-5 3-72,1-4 1,-2-3 0,-6-2-108,1 1 0,-1 4-122,1-1 1,-1 7-1,0-3-65,-4 4 0,3 1 0,-2 1 0,2 2 34,1 1 0,-3 6 0,-1 0 0,2 4 0,1 3 45,2 3 0,-1 1 0,2 4 0,3-1 131,4 1 0,2 0 1,2 0-1,0 0 0,0-1-167,0-4 0,0 4 0,2-5-122,2 1 0,3 2 1,5-6-1,2-1 1,3-1-628,3-1 0,4-2 1,-1-2-214,-2 0 482,8-6 1,-8 2 0,9-5 0</inkml:trace>
  <inkml:trace contextRef="#ctx0" brushRef="#br0" timeOffset="53932">24377 3560 8355,'0'-12'2361,"0"-1"1,2 7-1984,2 1 1,7 0-1,7 1 1,0 2 43,0 5 0,8 0 1,0 7-1,5 2-332,3 3 1,1 7 0,0-1-1,-4 1-115,0-1 1,-2 4-1,-4-2 1,-2 5-173,-2 0 1,-4 4 0,-8-1-1,-2 4-128,-1 2 1,-4-6-1,-6 6 1,-4-1-72,-3 0 1,-6 4 0,-1-1 0,-1-3 31,-3 0 0,-2-2 0,0 0 106,-1-5 0,0-3 0,0 0 0,0 2 0,0-1-70,0-3 1,-1 0 0,-2-7 0,-2 1-43,-2 0 0,3-1 1,-3-4-1,0-1 1,1 0-33,-4 1 0,-1-1 0,-1 1 1</inkml:trace>
  <inkml:trace contextRef="#ctx0" brushRef="#br0" timeOffset="75670">14982 5490 8997,'0'-12'707,"0"3"0,0 1 0,1 0-388,3 1 0,2 0 0,3 4 0,0-1-350,0 1 1,2 2 0,0-1 0,-1 0 0,-2-3 106,2 3 1,1 0-210,2 2 0,-1 2 1,0 0-1,2 3 1,1-1 49,2 1 0,5-2 0,-1 4 0,2-2 67,2-2 1,0 3 0,0-2-1,0-1-61,0-2 1,-2 3 0,-2 0 35,-4-1 0,-1 0 0,-2 0 0,-3 1-41,0-1 1,-5-1 0,-1 1-3,1 1 0,-5 6 87,3-2 1,-2 3 0,-4 2-14,-2-1 0,-3 2 1,-5 3-1,-2 2 1,-1 2-1,-3 0 6,-1 1 0,-2 5 0,-4 1 0,0-3 83,0-3 0,-4-3 0,0 3 0,1-2 64,2-2 1,-2-2 0,2-4 0,4-3-99,3-1 1,2-1-1,5 2-181,-1-5 1,1 1 0,1 1-159,2 1 0,2-4-673,3 1-646,3-3-219,-5-1 1742,6 0 1,0 6-1,0 1 1</inkml:trace>
  <inkml:trace contextRef="#ctx0" brushRef="#br0" timeOffset="78229">15678 5702 10939,'-8'5'226,"1"3"1,0 3-1,2 2 1,-2-1 0,1 1-1,-1-1 1,1 1-212,-4-1 1,-1 5 0,-2-1 0,-1 1-293,-2 1 0,1-4 0,-5 4 0,2-2-170,3 1 0,-3 0 244,2-5 1,-2 0-1,2 1-574,0-1 1,1-3-645,6-1 1103,4-5 1,16-9-1,3-8 1</inkml:trace>
  <inkml:trace contextRef="#ctx0" brushRef="#br0" timeOffset="78594">16114 5403 8355,'-8'-4'1304,"-1"0"0,7-2 482,-2 2-462,2 2-1282,2-3 1,0 6-155,0 3 0,0 3 1,-1 7-1,-2 3 107,-1 4 1,-4 2 0,2 3-204,-1 3 1,-1-1 0,-3 4-1,1-2 87,2-2 1,1-2 0,-1-1 0,3-1 0,4-4-17,1-3 1,0-3 0,0-2 0,1 1 26,4-1 1,1-4 0,8-1 0,3 0-144,4 0 1,2-4-1,2 1 1,0-2-280,0-2 0,4 0 0,0 0 0,-1-2-984,-2-2 1291,-1-3 1,0-5 0,-1-1 0</inkml:trace>
  <inkml:trace contextRef="#ctx0" brushRef="#br0" timeOffset="78811">15815 5639 8355,'-15'-1'0,"1"-2"668,3-1 1,6-4-1,-1 4 1,5 1-304,6 1 1,11-2 0,6-1 0,5-1-442,6 1 1,8-4 0,1 4 0,4-1 0,2-1 277,1 1 0,2 1 1,-9-2-1829,-2 2 1,-2 1 690,0 4 1,-1-6-1,0-1 1</inkml:trace>
  <inkml:trace contextRef="#ctx0" brushRef="#br0" timeOffset="79245">16711 5092 8765,'7'-6'757,"0"3"0,-3-4 1240,5 2-1646,-4 1 0,6 4 1,-2 1-1,2 3-227,1 5 1,0 2 0,1 2 0,-1 3-12,1 0 0,-1 6 1,1 1-1,-1 3 1,-1 4-262,-2 2 0,2-3 1,-5 4-87,1 2 0,-1-3 1,-6-1-1,1 1 0,2-1-138,1-1 1,0 3-1,-5-4 188,-3-1 1,1 3 0,-4-2-1,0-3 1,0-3-41,-2-2 1,-4-2 0,-2 2 71,-2-4 0,-3 1 0,2-2 1,-3 0-1,-4-3-368,-3 0 1,-1-2-174,4-3 0,-1 3 314,-3-2 0,-3 2 0,-5 1 1</inkml:trace>
  <inkml:trace contextRef="#ctx0" brushRef="#br0" timeOffset="81446">3943 8092 8885,'-7'-17'0,"1"-1"753,1-1 0,4 4-475,-4-2 1,4-1-7,1 1 1,1 2-36,4 7 0,-4-3 0,3 5-550,-3 4 0,1 4 0,1 16 120,1 7 1,0 7 0,-4 10 0,0 3-1,0 4 1,0 2 0,-1 1-168,-4 2 0,-2-5 0,-4-8 0,2-3 306,0-5 1,3-4 0,-4-8 400,2-5 1,5-9-1,-1-7-222,2-7 1,2-11 0,0-7-1,2-7-259,2-4 1,7-5 0,5-2 0,1-1-102,1-3 0,1-2 0,5 0 0,-2-1 70,-1 0 1,-2-1 0,3-2 0,-2 1 340,-2 3 1,-2 1 0,-5 6 128,-2 2 1,0 7-1,-3 5 1,-1 6 755,1 6-1049,-2 7 1,-4 7-1,1 10 1,2 10-1,3 8-36,1 7 0,1 7 0,4 3 0,1 2-119,-1 2 0,2 1 0,1 2 0,2 0-18,-2-1 0,0-3 0,0-2 0,2-1-83,-2-3 1,-5-2 0,-2-4 0,1-2-327,-3-1 0,0-2 207,-6-5 1,0 1 0,0 0 0</inkml:trace>
  <inkml:trace contextRef="#ctx0" brushRef="#br0" timeOffset="84317">4030 8279 8121,'13'0'212,"-1"0"1,6 0 0,3 0 0,5-2 0,7-1 0,7-2 0,6-2-350,4-3 1,-5 3 0,6 0 0,-4 0 0,-1 2-37,-2-1 1,-2-2 0,-9 3 0,-4-1-220,-3 1 0,-6-1 0,-4 3 1088,-2-1-155,-7 0 1,-3 4 0,-8 0-179,-4 0 1,-3 0-1,-2 0 1,1 1-175,-1 3 1,1 5 0,1 6 0,1 3 0,2 3-170,-2 5 0,3 6-141,-1 9 0,5-1 0,-1 6 1,3 0-13,1-2 0,0 4 0,0-3 0,0-1 0,0-3 1,0-3-1,0-4 1,0-3-1,0-4 37,0-3 1,4-7-1,0-1 434,-1-2-119,-2-2 0,-1-12 0,0-6-313,0-8 0,1-8 0,2 1 1,1-4-1,-1-3-261,-1-1 1,-2-5-1,0-1 145,0-5 0,4 0 0,0-4 116,-1 1 0,-2 0 1,0 1-1,2-2 57,1 0 0,5 1 0,-4 7 0,1 3 210,-1 4 0,5 8 1,-2 4-1,3 5 1,2 4 65,-1 3 0,1 0 0,-1 1 1,2 2-234,2 5 1,0 5 0,3 8-1,-1 2-66,-3 1 1,-2 3 0,-4 6 0,-2 1 0,0-2-98,0 0 0,-4-6 0,1-1 90,-3 2 1,1-4 0,0-1 164,3-3 59,-1-7 1,-3-2-106,3-5 0,-1-5 0,7-4 0,2-3-243,3-5 0,3 2 1,-2-6-1,2-1 1,0-1-1,1-2-21,0 0 1,-4 4 0,2 0 206,-3-1 1,-6 6 0,-1 2 0,-1 4-1,-2 2 1045,1 1-737,-3 1 0,3 8 1,-5 2-1,0 4-34,0 3 0,-4 7 0,0 3-180,1 3 0,2 6 1,1 3-1,0 2 1,0 1 72,0 1 1,-2-2-101,-2 6 1,3 2 0,-3-1-1,2-2 1,2-2 0,0-2 80,0-2 1,0-4-239,0-5 1,0-2 0,0-2-1,0-4 1,0-3-173,0-2 304,0-5 0,0-3 0,0-9-350,0-8 1,0-1-1,0-8-37,0-4 0,0 0 0,0-8 1,0 0-1,2-3-1257,2-5 1465,3 3 0,1-9 0,0 4 0,2-2 0,1 2 0,0 1 0,-1 4-220,-2 5 1,-4 3 654,5 6 1,-7 6 0,4 4 0,-2 4 1638,0 2-1683,0 6 1,-4-1 0,2 10-1,0 5-146,3 4 0,-1 3 0,-4-1 0,1 3-52,3 4 1,-2 1 0,3-2 0,-1 0 0,1-3-1,-1 1-120,1-2 1,-2-1 0,4-5 23,-2-1 0,5-1 0,-2-1 0,3-3 0,2-2 1,1-2-1,1-1 1,2-2 1,3 0 0,-2-2 0,2-2 0,0-4 0,0-3 0,-4-2 1,2-1-8,-1-2 0,-1 1 1,-3-5-1,-2 1 5,-3 0 0,2-2 0,-6-3 0,-1 2 89,-2 1 1,-1 2 0,0-3 0,-1 3-1,-3 1 1,-5 4 210,-2 4 0,-2 0 0,-3 6-170,0 1 1,-1 2 0,5 2 0,-2 4 0,-1 3 0,-1 3 44,5 1 1,-1 1-33,4-1 0,1 2-118,-2 3 1,7-2 0,-3 4 0,4-1 9,1-3 0,0 3 1,1-1-1,4-2 1,2-1-1,1-1 7,0-1 1,-4-1-157,5-3 0,-1-1 0,4-4 71,1 1 0,-5 0 1,0-4-1,2 0 0,0-1 74,-2-3 1,-1 1 0,-4-5-1,1-2-8,-1-1 1,-1-1-1,1-1 1,1 1 0,-1-1-1,-2 1 165,-1-1 1,0 1 0,0-1 0,-1 1 47,-3 0 1,3-1 0,-4 1-80,4-1 1,-3 5-242,0 0 0,0 6 0,4 2 1,0 7-127,0 4 0,4 3 227,0 3 1,4-4 0,-2 5 0,-1-1 0,2 0-1,0-2 81,3-1 1,-3-2 0,1 1-53,2-1 1,1-1 0,0-1 4,-3-2 0,3-5-7,-3 1 80,3-3 1,-2-5 0,-2-1-1,0-2-35,-1-3 1,-1-1 0,3-1 0,0-2 0,1-1 0,-3-3 100,0-2 0,2 4-35,-4-5 0,5 6 1,-5-3-1,0 1 94,2 0 1,-5 1-173,3 3 1,2 8-86,-2 5 0,0 5 0,-3 8 0,2 1 0,1 1 1,0 3 82,2 1 0,-5-2 1,5 2-1,-2-1-102,0-3 0,4-1 0,-2-1 0,1-1-189,2 1 0,3-2 0,0-2 0,2-2 0,1 0 0,4-1-358,5-1 0,-1-1 1,11-4-1,0 0 161,2 0 1,3-5-1,0-3 1,-1-4 419,-2 0 0,-5 0 0,0-2 1,0-1 62,-3-2 1,-4-4 0,-3 3 0,-4 0 0,-3 0 0,-3 2 589,-3-2 0,-3 4 418,-5-3 1,-1 3 0,-3 3-351,-4 3 0,-1-2 1,-2 6-1,-3 1-269,1 2 0,-7 1-348,0 0 0,0 0 0,-1 0 0,1 1 0,-1 4 0,2 3-67,1 3 0,0 1 1,2-1-1,1 1-132,4 0 0,0-2 0,6 6 0,-1-2-88,0-1 0,2-1 0,4 0 1,0 1-1,2-1-49,2 1 0,-1-5 0,5 0 119,2 2 1,1-4 0,1-1 0,1-1-12,-1 0 0,0 1 109,1-5 1,-1 0 0,1 0 0,-2-2 20,-3-2 1,2 1 0,-5-4 0,1 0 0,1 1-88,0-4 275,-5-1 1,4-2 0,-6 1-1,0-1 1,0 1 232,0 0 1,0-1-273,0 1-398,0-1-130,0 6 357,0 2 0,4 14 1,2 2 135,1-1 0,1 3 8,4-5 0,-3 3 1,-1 0-1,0-1-41,-1-2 0,3-4 0,-5 3 0,1 0 1,1-1 0,0-1 0,1-1-122,4-4 0,1 0 1,-1 0 19,1 0 0,-5-1 0,0-2 0,2-2 1,0-2-1,-1-3-61,0-1 0,-1 0 0,4 0 126,1-2 1,-5 8 0,-1-8 0,0 2 31,0 0 0,-4-1 144,1-1 0,1 5 208,0 0-535,-1-1 1,-3 4 0,2 5 116,1 7 0,0 4 0,-2 1 122,2 1 1,-3-5 0,5 0 166,-1 2 1,-2-3-1,5 1-237,2 2 0,1-3 1,1 0-1,1-2 1,-1-2-1,1-2 1,-1-1-420,1 0 1,0 0 217,4 0 1,-3 0 0,2-1 0,-2-2 9,-1-1 0,-1-6 100,1 2 1,-5 1-1,0-1 1,2-2 38,1-1 1,-3-1 0,-1-1 0,0 1-1,-1-1 107,-1 1 1,-1-1 455,-4 1 1,0 4-87,0-1 0,0 5-503,0-4 0,0 7-2,0 1 1,0 5-1,0 8 1,0-1-1,0 0 1,0 1 156,0-1 1,2-1 0,0-1 0,4-2-88,1 2 1,-3-3-1,4 1 1,2 1-1,1-2 1,1-3 212,1-3 0,4-1-446,-1 0 0,6 0 1,-2 0-1,0-1 0,1-3 1,1-5-728,2-2 1,-4-3 693,1-2 1,-4 1 0,4-6 0,-1-3 0,1-2 0,-2-4-95,-1-2 0,3 3 1,-4-5-1,-1 0 1,1-2-1,-1-1-288,0-1 895,-8 6 1,2-2 0,-6 5 0,-1 3 0,-2 3 635,-1 7 1,-1 3-417,-4 5 1,-1-2 0,-7 6 0,1 3-36,-1 4 1,-3 4 0,-1 6 0,2 4-348,1 4 1,1 4-1,1 4 1,1 4-1,3 1 1,4 2-89,2 2 1,2-8 0,0 6-39,0-4 0,2-3 0,2-4 1,3 0-1,1 0-140,0 0 1,0-2 0,5-2 0,-1-3-550,1 0 1,-1-4 0,-1 2 0,-1-2-2141,-2-1 2392,1-1 1,3 0-1,1 1 1</inkml:trace>
  <inkml:trace contextRef="#ctx0" brushRef="#br0" timeOffset="84504">7228 7980 8355,'-4'-9'196,"0"1"1,3 0 0,3 1-615,7 3 254,2 2 0,3-2 97,2 0 0,4-4 0,6 4 0,3 1 0,4 2 0,3 1 0,1-2-432,1-2 0,5 3 0,1-5 0</inkml:trace>
  <inkml:trace contextRef="#ctx0" brushRef="#br0" timeOffset="85073">8709 7718 8982,'-7'-1'98,"5"6"1,3 8 0,3 5-1,-1 3 1,-2 5 0,1 6 0,0 4-159,3 1 1,-1-4-1,-4 0 1,0 1-1,0-1-182,0 0 0,0-5 0,0-1 1,0-3-104,0-3 1,-2-8-1,0 1 1,-4-5-786,-1-4 1088,4-1 1,-13-4-1,2 0 1</inkml:trace>
  <inkml:trace contextRef="#ctx0" brushRef="#br0" timeOffset="87986">8523 7631 8355,'-7'-18'305,"-3"4"1,6-4 0,1 2-1,3-1 1,4 2 0,5 1-1,2 2 1,2-1 1270,4 1-1519,2-6 1,12 8 0,2-2 0,3 1 0,3 0 0,2-1 0,5 3-215,2 1 0,2 5 1,0-1-1,-2 2 0,-2 2 1,-5 2-191,-2 2 0,-3 3-261,-3 5 1,-7 1 0,-6 0 0,-4 3 177,-5 0 0,-4 2 0,-8-3 0,-3 3 397,-4 2 1,-15-4-1,-7 4 1,-9-1-1,-6-1 1,-4 0 242,-1-3 1,-1-1 0,-1-3 0,-4-1 19,0-2 1,3-4-1,-1 3 1,4 0 612,5 0-635,-4-4 1,15 4 0,-1-5 0,6 3 0,7-1 0,3 0-1,4 0 337,1-1 1,7 0-374,3 1 1,2-1 0,2 5 0,2 0-207,2-1 1,4 5-1,9 0 1,5 3-86,6 0 0,-1 0 0,8 0 1,2 2-1,3-2 0,0 0-192,-1 2 1,2-3 287,1 2 1,-2-2 0,-5-1 0,-2 1 0,0-1 0,-1 3-612,-3-1 0,1-8 0,-1 5 0,-1-1 0,-2-1 96,-1-2 1,0 3 0,0-4 0</inkml:trace>
  <inkml:trace contextRef="#ctx0" brushRef="#br0" timeOffset="87987">9232 8030 8355,'-18'-2'811,"6"-2"-455,-1 3 1,12-6 0,-2 4 0,6-1 0,6 1 0,7 2 0,6 1-153,5 0 0,5-2 0,6-1 0,-1-2 0,0-1 1,1 0-1,-2 0 32,-3 0 0,0 1 0,-7 2-786,-2-1 1,-8-4-1,1 4 1,-5-1 199,-3 0 1,0 2 0,-5-5-1,-2 0 1,-5-1 38,-5 1 1,-5 1 260,-3-1 0,-5-2 0,-7 6 1,-1 0-1,0 0 0,-1-1 171,-3 3 14,2 0 0,-5 2 0,4 2 0,1 0 0,2 4 0,2 1 0,4 1 443,2-1 0,3 8-515,6-2 1,5 3 0,3 1 0,4 2-1,4 2 1,5 0 295,7 1 0,0-3-362,9 2 0,3-6 1,11 2-1,1-3 1,2-3-1,3-3-326,2-4 0,0-2 0,0-2 278,-2 0 1,0-2 0,0-3 0,-5-5 0,-4-4-374,-2-1 0,-7 2 311,2-7 0,-7 3 1,-2-4-1,-2-1 1,-3-1-1,-1-2 69,-2 0 1,-4-1-1,-1-2-47,-1-1 0,-2-4 0,-4 2 320,0 0 1,0 1-1,0-1 1,-1 0 0,-2 4-63,-1 0 0,-6 4 1,2 2 200,-3 4 0,2 4 0,1 2 0,0 1-332,1 2 1,-4 6 0,4 4 0,0 9-298,3 8 247,2 4 1,2 2 0,0 2 0,2 3-1,1 6 1,2 4 0,2 0-63,3-1 0,-1-3 0,1-1-104,-2-2 0,1-1 0,2 1 1,-2-6-1,0-3-309,0-3 1,2-2 204,2 2 1,-1-3 0,1-6 0,1-1 0,1-1 0,1-3-433,0-2 1,2 0 459,-2-5 0,6 0 0,-2 0 1</inkml:trace>
  <inkml:trace contextRef="#ctx0" brushRef="#br0" timeOffset="87988">10340 7880 8355,'-6'-7'1908,"5"-4"0,-6 10-1727,3-3 0,2 8 0,-2 4 0,3 3 0,1 2 0,0-1 0,0 1 0,0 0-347,0 4 0,1-3 0,2 2 0,2 0-372,2 0 0,-3-2 1,3 3-1,0-4-275,0 0 0,-3-2 0,3-1 0,0-3 358,0-2 1,1-1-1,5-4 1</inkml:trace>
  <inkml:trace contextRef="#ctx0" brushRef="#br0" timeOffset="87989">10464 7706 8355,'-7'-13'1076,"-4"2"-392,3 3 0,2 1-652,2 3 1,3 4-317,1 0 0,4 7 0,1 8 0,4 2 0,3-1 0,3 2 0,2 2-2290,1-1 2432,1 5 0,6-5 0,0 6 0</inkml:trace>
  <inkml:trace contextRef="#ctx0" brushRef="#br0" timeOffset="87990">10987 7918 8355,'-7'-13'1192,"-3"5"-718,6-1 0,-4 1 0,2-3 0,1 1 0,-2 3 606,0 2 0,3-1-1097,-5 2 1,1 3 0,-4-3 0,-1 2-202,1 2 1,-1 0 0,1 2 135,-1 2 0,0 3 0,-3 5 0,0 1 0,1-1 1,1 1-318,1-1 1,1 1 7,-1-1 0,5 0 0,1 1 0,2-1 0,2 1 61,1-1 0,4 1 215,2-1 0,3-5 0,5-3 0,1-2 0,-1-2 42,1 0 1,3 0 0,1 0-27,-2 0 1,3-2-1,-1-1 1,-2-2-1,-1-1-149,-2 1 1,1-5 209,-1 2 0,-1-3 0,-1-2 111,-2 1 0,-5 4 0,1-1 0,-3 0-9,-1-2 0,0-2 0,-1 2 0,-2 1 0,-2 3 586,-2 2 1,3-3-583,-5 3 1,5 1-1,-4 6 1,0 2-34,1 4 0,1 3 0,6 2 11,0-1 0,0 1 0,0-1 1,0 0-1,0 1 70,0-1 0,2-3 1,2-1-126,4 2 0,3-4 0,2 1 0,-1 0 1,0-1 11,1-1 1,3 0-81,1-5 1,1 0 0,-3 0 0,2 0 0,-2-2 0,-1-2-49,-2-4 1,1-3 22,-1-2 0,1-1 1,-1-1-1,1-3 1,-2-1-1,-2-3-31,0-2 1,-3-1 0,4 0 133,-2 0 0,-5 1 1,3-1-1,-2 0 1,0 0 275,-1 0 0,-2 0 0,-1 2-100,0 2 1,-1 3-1,-2 5 1,-2 2 0,-1 2 936,0 0-1147,-3 7 0,2-3 0,-4 10-54,2 3 0,0 8 1,5 5-1,1 3 1,2 2 73,1 3 0,0-1 0,0 4 0,0-1 0,0 0 56,0-1 1,4-1 0,1-5-10,2-3 0,1 2 0,5-4 0,-2 1 0,-1-4-164,-2-2 1,0-6 0,5 1 63,-1 0 0,1-3 0,-1 0 0,0-2 0,1 0-53,-1-1 1,1-2 117,-1-1 1,1-6 0,-1-2 77,1-3 0,-5-1 41,0-1 0,-5 1 0,1-1 0,-3-1 0,1-1 0,1-1 0,1-1 0,-2 0 341,0 1 1,-2-1 0,-2 5-33,-2-1 0,3 5-871,-3 0 116,2 5 1,2-1 0,2 7 152,2 1 0,-1 1 1,5-2 125,2 1 0,1 0 0,3-2 0,1 1 0,1 1-148,0-2 0,-1 0-10,1-2 1,-2 0-1,3 0 1,-3 0 59,-2 0 0,-1-2 476,-3-2 1,2 2-72,-6-7 0,5 5 92,-5-4 0,0 4-281,-4-5-258,0 7 1,-2-3-1,0 10 1,-2 3 104,1 3 0,0 1 1,0 1 32,-1-1 0,0 5 1,4-1-27,0 0 1,0-2 0,0-2 0,0 0-65,0 1 0,6-1-266,2 1 0,-1-6 0,1-2 0,2-1 1,1 0-1493,1-1 1792,1-7 0,-1-3 0,1-5 0</inkml:trace>
  <inkml:trace contextRef="#ctx0" brushRef="#br0" timeOffset="87991">11746 7706 8670,'-13'-4'357,"1"0"1,1-2 0,1 3 2445,2-1-3169,5 0 0,-2 5 0,6 2 0,2 3 0,2-1 0,2 2 0,4 0-2150,5 3 2082,-3-5 1,11 6-1,-5-4 1</inkml:trace>
  <inkml:trace contextRef="#ctx0" brushRef="#br0" timeOffset="88269">11957 7556 8817,'6'-12'0,"2"1"784,3 3 1,-2 2-1,-2 5-426,-2-3 1,5 2-1,-2-2 1,3 4-1,2 4-467,-1 5 1,-1 6 0,-1 1 0,-3 1-32,-2 1 0,1 1 0,-4 6 1,3 0-1,-3 0-89,0 0 0,-2 0 0,0-2 0,0-1 0,0-2-478,0-2 0,0 3 0,0-5 253,0-1 0,0-1 0,0-1 87,0-1 0,5 1 0,2-1 0</inkml:trace>
  <inkml:trace contextRef="#ctx0" brushRef="#br0" timeOffset="88556">12269 7805 8595,'5'-6'653,"-4"0"1,5 5 0,-5-2 1106,4-1-1536,-4 0 1,6 4 78,-3 0-427,-3 0 0,6 4 1,-4 1-1,1 2-24,-1 3 1,-2 1-1,-1 1 1,2-1-813,2-2 1,-3 2 0,3-3-1195,-2 3 1849,3 2 1,2-1 0,6 1 0</inkml:trace>
  <inkml:trace contextRef="#ctx0" brushRef="#br0" timeOffset="88764">12418 7556 8355,'-4'-12'2152,"-2"1"443,-1 3-2550,5 2 1,-4 8-2487,6 2 0,1 3 1796,4 5 1,-4 0 0,4 1 0</inkml:trace>
  <inkml:trace contextRef="#ctx0" brushRef="#br0" timeOffset="88996">12605 7407 9815,'0'-1'461,"0"2"0,0 13 1,0 1-1,0 3 1,0 1-470,0 4 1,4 0-1,0 2 1,0 0-1,0 0-58,0 0 0,2 0 1,-3-2-1,1-1-768,-1-1 0,2-2 0,-1 2 0,-1-3 146,-2 0 0,5-4 0,1 4 1</inkml:trace>
  <inkml:trace contextRef="#ctx0" brushRef="#br0" timeOffset="89902">12468 7644 8742,'-6'-9'0,"-1"1"628,0-2 1,0 5 0,5-1-466,-3 1 1,3 5 0,6 0 0,4 5 0,5 4 0,2-1-209,1 2 1,11-4 0,-1 1 0,3 0-91,1 0 0,5-4 0,-3 1 1,1-2-103,0-2 1,-1 0 0,1 0-42,-4 0 0,-3-2 1,-1-1-1,-1-2 124,-3-2 1,1 3 0,-6-5-1,-2 0 1,-3-2 78,-3-2 0,-5 5 1,1 0-1,-2-2 929,-2-1 0,0-2-254,0 1 0,-2 1 0,-2 3-60,-4 4 1,-3 2 0,-2 2-437,1 0 0,4 2 0,1 2 0,1 4-211,4 3 1,-4 1 0,2 1 0,1 1-56,2 2 0,1-2 0,1 3 36,3-3 1,3-2-1,7 1 1,1-1 40,2 0 1,5-1 0,-1-2 0,2-5 0,1-3-145,-4-1 0,7 0 0,-5 0 0,-1-1 93,-2-3 0,2 1 0,-5-5 1,1-2 17,1-1 1,-4-1 0,2-1 0,-3 1 155,-5-1 0,3 1 1,-3-1-1,3 1 273,2-1 0,-5 5 0,-1 0 1482,-1-2-1616,-2 5 0,-6 0 0,-2 10-110,-4 3 0,-3 4 1,-2 5-1,1 4 13,-1 2 1,1 2-1,1 0 1,1 1-1,2 2-42,-2 1 0,-1 4 0,0-2 0,2-1-45,0 0 0,2 1 0,-2-3 0,2 1-75,1-2 0,-2-2 0,2-3 0,1-2-99,-1-2 1,-3 2 0,2-3 0,-2-2-39,1-1 0,0-2 0,-5 0 253,1-4 0,-2 2 1,-1-6-1,-3-2 51,-1 0 1,-2-2 0,-4 0-128,0 0 1,-5 0 0,-4-2 0,-2-2-972,-1-4 1,4-3 0,1-2 74,2 1 1,-5-6-1,3-1 1</inkml:trace>
  <inkml:trace contextRef="#ctx0" brushRef="#br0" timeOffset="89903">13177 7868 16378,'-7'-6'-2458,"-4"5"0,10-5 1,-5 6-1</inkml:trace>
  <inkml:trace contextRef="#ctx0" brushRef="#br0" timeOffset="94350">15853 7432 8355,'-4'-8'0,"-1"-1"600,3 0 1,0 2 1141,2-1 1,0 3-1341,0-3 0,0 7-317,0 1 0,0 2 0,0 11 0,0 6-352,0 8 0,0 0 0,0 6 0,0 3 0,0 3-135,0 3 0,0-1 1,0-5-1,0-1 56,0-2 1,0-7 0,2 0-1,0-5-284,3-3 1,3-1 0,-3-6 171,2-3 1,-3-2 126,5-6 0,-7-6 0,4-1 0</inkml:trace>
  <inkml:trace contextRef="#ctx0" brushRef="#br0" timeOffset="94915">15815 7432 8355,'-12'-18'0,"5"3"761,3-6 0,2 2-336,2-2 0,0 3 0,0 6 1,0-1 28,0 1 1,6-1 0,2 1 0,5-1-228,3 1 0,1-1 1,6 1-1,4 1-181,-1 3 0,6-2 0,0 4 0,1 1 0,-1-1 0,-1 4 0,0 0 0,-1 2-642,-2 0 0,-6 0 0,-3 2 0,-1 0 0,-4 4-346,-4 1 1,-1 1-1,-4 4 589,-3 1 0,-3-1 0,-6 2 1,-8 1 204,-7 2 0,-6 0 0,-9-5 0,-2 1 153,-2-1 1,2-4 0,-4-1 0,2 0 497,-1 0 0,1-4 1,3 2-69,1 1 1,4-5 0,1 3 0,3-2 151,5-2 0,1 4 0,6 0 609,2-1-1196,1-2 1,7 1-1,5 2 1,4 3 46,7 0 1,3 8-1,5-3 1,3 3-1,5 3-61,4 3 0,-2-1 1,2 0-1,-2 4-170,2 3 1,-2-3 0,2 4 0,-3-1 55,-1 0 0,0-3 1,0-1-1,-2-3 0,-1 1-250,-1-2 1,-4 4-1,2-5 1,0 0-353,1 0 0,-4-2 1,4-3-871,-2-1 1380,4 1 1,-3 4-1,6 3 1</inkml:trace>
  <inkml:trace contextRef="#ctx0" brushRef="#br0" timeOffset="95545">16798 7918 8355,'2'-9'1662,"2"1"1,-3 0-1279,4-5 0,-10 1-264,-3-1 0,-3 2 0,-1 2 0,-1 2-73,1 1 0,-6-2 0,-2 4 0,0 1 18,-1 1 1,0 2 0,-4 0 0,0 0-67,0 0 0,5 6 0,-1 2 57,-1 3 1,4 2-1,1-1 1,3 1-82,2-1 1,5 2-1,3 1 1,3 3-54,1 2 1,0-4-1,0 4 1,2-3-1,5 0 25,6 1 0,3-4 0,0 3 0,1-4-106,3 0 1,1-5 0,3-1 0,1-1-189,0-4 0,0 0 0,-1-2 0,-2 0-20,-1 0 0,-6 0 0,0-2 0,-4 0 151,-3-3 1,-5-4 0,3 2 41,-1 0 1,-4-4 0,4 3 462,-4-4 0,-1 0 0,0 0 0,0-1 106,0 1 1,-1-1 0,-2 1 0,-1-1 629,1 1 0,2-1 219,1 1-1144,0 5 1,0 3 0,0 8-1,0 4 3,0 3 0,1 3 0,2 1 1,2 3-109,2 2 1,0-5 0,3 3 0,-2-1-161,2-1 0,-1 1 0,1-5 0,-2 1-458,2-1 0,5 3 0,2-1 120,-2-3 1,0-2 0,1 0 0,0-2-1,1-1-574,1-4 1,1 5 0,6 0 0</inkml:trace>
  <inkml:trace contextRef="#ctx0" brushRef="#br0" timeOffset="97161">17408 7395 8355,'0'-9'0,"0"1"0,0-2 831,0-1 2175,0-1-2361,6-1 0,-5 5 0,5 1-532,-1 2 1,-3 2 0,2 7 0,-3 4-343,-1 3 0,0 6-12,0 0 1,-1 6 0,-2 1 0,-1 3-209,1 1 0,0 0 1,1-1-1,-3 2 73,3-1 0,0-6 0,2-1 0,0 0 119,0-2 0,6 3 0,2-5 0,3-2-57,2-1 0,5-6 0,2-1 0,4-1-317,1-4 1,0 0 483,0-2 1,-1 5 0,1 2 0</inkml:trace>
  <inkml:trace contextRef="#ctx0" brushRef="#br0" timeOffset="97402">17358 7581 8355,'-17'0'1448,"3"0"0,-3-1-737,9-3 0,4-2 1,8-3-638,4 0 1,5 5 0,3-3 0,5 2-169,2 2 1,4-3 0,0 2 0,4 2-926,1 0 0,1-2 0,4 0 1,0 1 142,1 2 1,-6-5-1,-2-1 1</inkml:trace>
  <inkml:trace contextRef="#ctx0" brushRef="#br0" timeOffset="97672">17807 7308 9135,'-5'-13'233,"1"1"0,1-1 0,3 2 1268,5 3-1013,2-3 0,6 9 0,4-2 0,4 3-396,2 1 1,6 1-1,2 3 1,-1 5-1,0 3 1,-2 3-1,-2 5 1,-2 0-152,-3 3 1,1 7-1,-4-5 1,-2 3-696,-2 2 0,0-2 0,-10 3 4,-1 0 1,-2-2-1,-1-4 1,-2 1 185,-7 3 1,0-3 0,-14 2 0,-1-4 426,-4-4 1,-12 1-1,1 4 1</inkml:trace>
  <inkml:trace contextRef="#ctx0" brushRef="#br0" timeOffset="97958">17060 7332 8355,'-8'-11'189,"-1"3"0,0 4 1,-3 3-1,1-1 156,3-2 1,-3 3-1,3-4 1,-3 5-1,-2 5 1,2 3 0,2 3-1,0 3 1,1 1-86,1 2 1,0 5 0,4 0 0,-1 4-317,1 3 0,2 2 0,2-2-126,4 4 1,-3-1 0,7-1 0,0 1 0,2 0-331,2 3 1,1-5 0,2 1 0,4-4 198,-1-2 1,10 3 0,0-7-1459,6 2 1345,2-4 0,6 5 0,1-5 0</inkml:trace>
  <inkml:trace contextRef="#ctx0" brushRef="#br0" timeOffset="99832">19362 7581 8328,'-12'0'502,"3"0"244,1 0 873,5 0 152,-2 0-1623,5 0 0,5 0 0,4 0 0,2 0 0,2 0 0,3 0-131,0 0 0,8 0 1,-1 0-102,5 0 0,7 0 0,-2-1 0,3-2-1020,1-1 0,2-1 1,-1 2-1,1-1 1,-4 1-838,-3 1 1846,2 2 1,-8-5 0,5-2 0</inkml:trace>
  <inkml:trace contextRef="#ctx0" brushRef="#br0" timeOffset="100067">19499 7781 8355,'-7'0'1480,"2"0"0,2 0 246,3 0-1517,3 0 0,9 0 0,0 0 0,1-2-253,-1-2 0,5 3 1,0-3-1,-2 2 1,-1 2-1,-1 0 1,3 0-1,2 0-1110,1 0 0,-2 0 0,3 0 1,2 0 324,2 0 0,-3 2 1,-1 0 654,3 2 1,0 1 0,2-5 0</inkml:trace>
  <inkml:trace contextRef="#ctx0" brushRef="#br0" timeOffset="101222">20607 7308 8355,'0'-13'598,"-2"1"1,-1-1 2978,-1 1-2612,0 5-874,4-4 1,2 9 0,0 0 0,4 4 0,-1 7 0,2 2 20,0 1 1,0 6 0,3 3 0,-2 4-288,2 4 0,-5 3 1,1 4-1,-2 0-318,0 1 1,0-7 0,-4 6 0,0-2 0,0-4-257,0 0 1,0 2 0,0-6 0,0-3-337,0-4 0,0-2 825,0-5 0,-5 0 0,-2 1 1</inkml:trace>
  <inkml:trace contextRef="#ctx0" brushRef="#br0" timeOffset="101576">20656 7121 8355,'-19'-20'535,"-4"2"1,9 6-1,-3 0 1,3 0-1,3 3 1,2 0-1,0 0 93,0-2 0,3-2 1,2 1-1,4 1 1,5 0-494,8-2 0,2 4 1,9-8-1,3 3-93,4 2 1,-1-1-1,5 2 1,1 1 0,-2 4-41,2 0 0,-4 2 0,0 4 0,-2 0-567,-2 0 0,-2 5 1,-1 5-1,0 4 175,0 3 0,-5 3 0,0-2 0,-2 3-114,-3 5 1,-5-1 0,-3 4 0,-2-1 113,-2 1 1,-2-3 0,-1 3-1,-1-2 246,-3-3 1,-3 1 0,-6-1-1,1-3-100,0-5 0,-5 2 0,-1-1 172,-1-2 0,-1-3 0,-2-2 1,1-3-753,-1-1 707,-1 3 1,-8-7-1,-1 3 1</inkml:trace>
  <inkml:trace contextRef="#ctx0" brushRef="#br0" timeOffset="101964">21963 6922 8355,'7'-13'0,"-3"1"0,2-1 341,-2 1 1,1-1 0,-2 1 0,1-1 0,-1 1 795,-2 0 1,-1 3 0,0 1-233,0-2-826,0 5 0,-1-1 0,-3 6 0,-4 0-157,-3 0 1,-2 6 0,-1 2-1,-2 3-38,-5 2 0,2 5 0,-2 4 6,-1 5 0,-2 1 1,-1 5-1,0 2 0,1 1 0,-1 1 1,1 2 0,3 1 0,5 1-22,2 0 1,6 1-1,1 0 1,1-2-127,3-1 0,3-2 0,5-1 0,3-3-120,3-4 1,6 2-1,1-4 1,1-2-105,3-3 0,7-6 0,4 0 0,3-2-858,2-1 1088,-1-7 1,6 0 0,1-6 0</inkml:trace>
  <inkml:trace contextRef="#ctx0" brushRef="#br0" timeOffset="102724">22374 7021 8355,'-4'-8'44,"-1"0"1,0-1-1,2-3 428,-1-1 0,0 5 1,4 0-1,1-1 0,3 1 691,5 0 1,2 5-1012,1-1 1,1 4 0,-1 3 0,1 2 0,-1 2 0,0 4 0,2 3 0,3 4-167,4 1 0,-2 4 0,2 4 1,1 4-1,1 0-392,2 4 1,0 0 0,0-1 0,-1-2-90,-4-2 0,4 4 1,-5-4-1,0 1-115,-2-1 0,1-5 0,-1-4 1,-2-1-31,-1 0 1,-2 3 0,1-3 0</inkml:trace>
  <inkml:trace contextRef="#ctx0" brushRef="#br0" timeOffset="103055">22747 6884 10069,'-12'-1'684,"-1"-3"0,1 2-499,-1-2 0,5 4 0,1 4 1,0 5 411,0 2 1,0 7-1,-2 2 1,0 4-423,0 1 0,-4 1 0,-1 2 1,-1 1-347,0-2 0,3 5 0,-8 0 1,1 1-355,0 1 0,-1-1 1,-2 3-1,1-3-156,-1-4 0,-1 1 0,-2-1 0,0-1-165,0-2 0,-1 2 0,-2-2 473,-1-2 0,0-2 0,4 3 1</inkml:trace>
  <inkml:trace contextRef="#ctx0" brushRef="#br0" timeOffset="112569">23096 6946 8418,'-6'0'1497,"6"2"-1299,7 2 0,5-3 1,4 4-1,2-4 1,1-1-1,4 0 1,4 0-1,2 1-258,-2 3 1,0-1 0,-2 6-1,-2-1-196,-2-1 0,1 4 0,-5-3 1,-2 3-1,-1 2 78,-2-1 1,-4 1 0,-1-1-1,0-1 140,0-3 0,-4 3 0,1-2 0,-1 0-10,1 0 1,-3 2 125,3-3 1,-2 3 0,-2 2-70,0-1 1,-2 0 0,-2 0 71,-4-4 1,-3 7-1,-2-3 1,0 2-68,-4 0 0,3-1 0,-4-1 0,2 1 0,-1-1-67,2 0 0,1-1 0,0-1 1,-1-2-309,-2 2 1,2-3-1,6 0 1,0 0-864,0 0 954,3-4 1,-5 8-1,4-4 1</inkml:trace>
  <inkml:trace contextRef="#ctx0" brushRef="#br0" timeOffset="112901">23743 7320 8355,'0'-7'582,"-4"0"1,-2 4 327,-1-1 1,3 0-887,-4 4 1,4 0 0,-5 0-1,0 1-50,-3 4 0,3-3 1,-2 7-1,-3 0-25,0 2 0,0 2 1,2-1-1,-2 1 1,-1-1-1,-2 1-98,2-1 1,1 1 0,2-1-53,-1 0 1,1 1 0,-1-1 0,1-1-1,-1-1-363,1-2 1,0-1-1,1 3-599,2-2 913,-2 1 1,4 3 0,-5 0 0</inkml:trace>
  <inkml:trace contextRef="#ctx0" brushRef="#br0" timeOffset="113308">23992 6959 8355,'0'-13'396,"0"1"675,0 0 0,1 1 1,2 1 877,1 2-2389,0 5 373,-4-3 1,0 8 0,0 2-1,0 4 1,0 5-267,0 3 1,-1 3 0,-2 6 110,-1 0 0,-6 0 1,3 0-1,-1 0 1,1 0-29,1 0 1,1-4 175,1-1 0,2-3 0,-2 2 0,4-1 1,4-3-1,5-1-110,2-1 0,1-2-35,1-3 1,5 3-1,2-4 1,2 0-1,1-3 1,-4-2-785,-1-2 0,3 0 834,-5 0 0,6 0 0,-2 0 0</inkml:trace>
  <inkml:trace contextRef="#ctx0" brushRef="#br0" timeOffset="113517">23830 7096 8595,'-6'-6'372,"6"-2"0,6 3 1,6-1-1,2 2 1,3 0-1,3 1 6,4 2 0,6-4 0,4 1 0,1 1-796,3 2 0,-5 1 0,-1 0 0,-2 0-975,-2 0 1,-7 0 854,-5 0 1,4 0-1,-1 0 1</inkml:trace>
  <inkml:trace contextRef="#ctx0" brushRef="#br0" timeOffset="113884">24240 6598 8355,'6'-13'443,"-3"5"1,4 0 0,0 0 0,0 1-1,2 1 721,2 1 1,2 3-1,1-2-944,2 3 1,-2 2 0,4 3 0,0 5 0,3 2-148,2 1 0,6 6 0,0 4 0,0 6 0,0 4-156,0-1 0,2 7 0,-4-2-64,2 4 0,-1 1 0,-7-2 1,-5 1-138,-2 2 0,-3 3 0,-1-2 1,-3 0-179,-2 0 0,-2 3 0,-7-5 0,-4-1-6,-3-1 0,-7-2 1,-3-1 148,-2-3 1,-8-1-1,-2-4 1,-3 1 81,-1-1 1,-1-6-1,0-3 1,-3 1-265,0-1 0,-6-3 0,3 4 287,-1-2 0,-8 4 0,1-3 0</inkml:trace>
  <inkml:trace contextRef="#ctx0" brushRef="#br0" timeOffset="117311">15728 8801 8160,'13'0'149,"-1"0"1,1 0-1,-1 0 1,0 2 0,2 1-1,1 1 1,2-2 0,0 0-95,1-2 0,1 0 0,7 0 0,2 0 0,1 1 0,0 2-150,1 1 1,1 0 0,2-4-1,-1 0 30,2 0 1,-5 0 0,9 0 0,-2 0 191,0 0 0,2 0-99,4 0 1,2 0 0,6 0 0,0 0-1,-1 0 0,1 0 0,6 0 1,0 0-83,1 0 1,8 0 0,-3 0 0,5 0 0,2 0-19,1 0 0,8 0 0,-6 0 0,2 0-5,-1 0 0,8 0 1,2 0-1,-2 0 46,1 0 1,-3 0 0,6 0 0,2 0 11,-2 0 1,3-1-1,-3-2 1,0-1 15,-3 1 1,5 2 0,-1 1 0,0 0 75,-2 0 0,-1-4 1,4 0 0,0 1 0,-8 1 1,1 2-1,3 0-24,1 0 1,-2 0 0,-7 0 0,2 0 0,2 0-16,0 0 0,-6 0 0,7 0 0,-2 2-50,-4 2 0,4-3 1,-6 3-1,4-2-54,3-2 0,2 4 1,-3 0-1,-2-1 45,1-2 0,0-1 0,0 0 0,-1 0 28,-2 0 1,4 4 0,-6 1-1,2-3-5,1 0 0,5-2 0,-8 0 0,1 0 12,5 0 0,-5 4 1,6 0-33,1-1 0,-11-2 1,10-1-1,-3 0 19,2 0 1,-5 0-1,3 0 1,-1 0 0,-4 0 3,3 0 0,-5 0 0,1 0 0,1-1 37,-2-3 1,3 2 0,-3-2-1,0 1-35,-1-1 1,9 3 0,-10-5-1,-1 2-3,-1 0 0,-4 0 1,-2 2-1,-3 0-5,-5-2 1,4-1 0,-8 4 0,0-2-10,2-1 0,-1 0 1,2 4-1,0-1 11,-1-4 1,-3 4 0,0-3-64,1 2 0,1 2 0,2 0 0,0 0 60,-1 0 1,-3 0 0,0 0 0,1 0-1,0 0 15,-2 0 1,-2 0-1,-5 0 1,-3 0 31,-1 0 0,0 0 0,-3 0 0,-1 0-63,0 0 0,4 0 1,-5 0-1,-2 0 9,0 0 0,-2 2 1,-1 1-1,0 1 68,-3-1 1,1-2 0,-6-1 106,0 0 1,-3 0 0,0 0 193,-1 0 0,-3 0-234,-1 0 0,-4 0 0,3-1 71,-2-4 0,1 3-4,-2-7 0,-2 5-379,2-4 0,-2 5 0,1-2 156,1-1 0,1 3 0,-4-4 92,3 2 1,-3-5 0,4 2-3,-4-3 0,3 2 0,0 1 1,-1-1 11,-2-3 1,4 0-1,-1 0 1,0-1-16,1 1 1,-3-1-1,2-1 1,-1-1 10,1-1 1,-3-7 0,3 3-39,-2-4 1,-2-1 0,0 0 0,0-1 0,0-2-39,0-1 0,0-4 1,0 3-1,0-2-245,0-3 1,0 1-1,0-1 239,0 2 0,0 1 1,0-2-1,0 0 0,0 1 29,0 1 1,0-4 0,0 3 0,0-1 0,0-1 161,0 2 1,-2-3-1,0-3 1,-3 3 22,3 0 0,0 2 0,2-1 1,0 2-12,0-2 1,0-1-175,0-1 1,0 4 0,0 0 0,0-2 0,0-1 108,0-1 1,0-1 0,0 2-148,0 3 0,0-3 0,0 3 0,0-3 32,0-1 0,0 4 0,0-1 0,0 0 0,0-1-40,0 2 1,0-3 0,-1 4-1,-2-1-11,-1 0 1,0 1-1,4-3 1,-2 4 0,0-1 19,-2 0 0,-1 0 0,5-1 0,-1 3 12,-3-1 1,3 3 0,-4-3 47,4 0 1,-3 2 0,0 4 3,1 0 0,0 0 0,0 1 0,-1-1-25,1 0 0,-2 0 0,1 1 0,0 2 0,-2 1-18,-2-1 1,1 4 0,0 0-106,1 0 0,-3 5 1,2-4-1,-1 3 1,-1 2-1,-2 1-209,-4 2 0,1 0 0,-4 3 185,0-1 1,3 3 0,-6-3 0,-1 2 45,-1 2 1,-2 1 0,-2 2-1,0 0 1,-4 0 33,0 0 0,2 0 1,-5 0-1,0 0 133,-2 0 0,-1 0 14,-1 0 0,-1 2 0,-1 1 1,-3 1-43,-1-1 1,-3-1 0,-4 1-1,0 1 1,1 0-19,-2 2 0,0-5 1,-6 5-1,-1-2 1,-2 1-24,-1 2 0,0-2-91,-1 3 0,-2-4 0,-1 4 0,-3 1 0,1-1 0,-2-1-75,-2-2 1,0 5 0,-2-3 129,-2 0 0,-2 3 0,-1-5 0,-1 1 0,-2 1 62,-1-1 0,4-1 0,-9 1 36,3 0 1,2 4-1,-5-3 46,-3 0 1,5 2 0,-4-3-1,0-1-25,2 1 1,2 3 0,0-2 0,-2 2 0,-2-2-11,-3-2 1,7 3 0,-3-2-143,-1 1 0,0-3 1,3 3-1,0 0 1,-1-2-1,1 2-81,0 0 0,2-3 128,2 5 1,-2-5 0,5 3 0,-2-2-1,1-1-61,3 2 1,-5-5-1,9 4 1,-1-3-1,0 1 8,1 1 1,6 0 0,-7-2 0,3 1 44,3 1 0,-4 0 17,3-4 1,-4 0 0,1 0 0,0 1 7,-2 3 0,10-2 0,-7 2 1,0-3-1,3 1-29,0 2 0,-2-3 0,5 3-79,1-2 1,-3-2-1,2 1 1,1 2 44,1 1 1,2 0 0,0-2-1,0 0 31,-1 2 0,1 1 0,0-4 1,0 2-1,0 1 28,-1-1 1,0 2 0,-2 1 0,-2-1 50,2 1 1,2 2-1,0-2 1,1-1 9,0 1 1,4 2 0,0-2-1,1-1 1,3 2-36,4 0 1,3-3-63,-2 4 1,3-4 0,2 5 0,1-1-1,1 0 25,0 1 1,6-2 0,-4 2-120,-1 0 0,5-3 1,3 4-1,-1-2 1,-1 2 100,2 1 0,-3 2 0,4-1 0,-1 1 11,0-1 1,4-4 0,-3 1-1,2 0 24,2 2 1,6 0 0,1-1 0,0-2-1,2 1 5,2-2 0,-1 2 0,2-3 1,1-1-48,1 1 1,1 2 38,1-4 0,1 2 0,1-3 0,2 1 1,-2 0-1,-1 0-16,-1 0 0,3 0 75,1-4 1,0 5 0,-5-1 38,1-2 0,4 4 1,-1-2 37,0-1 0,-2 2 0,-2 0 0,5-1 21,0-4 0,5 1 74,-1 3-118,2-2 0,2 9-240,0-3 0,0 3 0,0 2 0,0 0 28,0 4 1,-1 0-1,-2 5 1,-1 3 0,1 0 37,2 2 0,1 2 1,0 0 74,0 4 0,0 5 1,0 3-1,0 4 1,0 0-1,0 2 108,0 4 1,0-5-1,0 5-72,0 2 0,0-3 1,0 5-1,0-1 36,0 0 0,0 4 1,0-3-1,0 1 5,0-1 0,4 7 1,0-2-1,0 0 105,2 6 0,-3-8 1,5 4-109,1-1 0,-2-2 1,2 1-1,2-2 10,4 1 0,-1-2 1,2 0-1,-2-2 0,-1-2-15,-1-2 0,1-1 0,-2-2 0,-2-2 0,-2-5 51,-1-2 1,2-6 7,-4 0 1,4-5 0,-2 0 0,0-5 0,-1-4-114,-2-1 0,2-1 0,0-5-415,-3 1 0,1-5-285,1 0 0,-2-6 198,2-2 0,-3-6 0,-1-6-171,0-1 1,0 0 0,-1-3 0,-2-2-1242,-1-1 1649,0 4 1,-2-9 0,-1 5 0</inkml:trace>
  <inkml:trace contextRef="#ctx0" brushRef="#br0" timeOffset="120283">7378 6772 7774,'12'0'0,"2"0"0,1 0 0,2 0 30,-2 0 1,4-4 0,2 0 0,1 1 0,2 0 0,-1 1 0,4-3 0,-1 3 0,1-1 0,1 0 0,3-2 21,0-2 0,1 3 1,4-3-1,0 0-32,3 0 1,1 0 0,-3-3 0,2 2 0,1 0-17,1 1 1,5-4-1,-3 4 1,1-2-47,3 1 1,0 0 0,2-5 0,-1 2 12,3 3 0,3-3 0,0 3 0,3-2-1,-1 2 1,4-3 0,-6 4 0,0-2 1,1 1 0,-4 1 1,5-1-1,-4 2 20,-2 1 0,7 2 1,-6-4-1,1 2 1,-1 2 1,6-3 0,-7 2-1,1 1 0,0-2 0,0 1 0,3 0 1,4-2 0,-5 5 0,-1-5 1,2 2-1,0 0-2,2 1 1,2-3-1,-3 2 1,2 0-11,2-1 0,2 3 0,1-3 0,0 1-24,1-1 1,-1 0 0,2 2 0,-1-1 26,-1 1 1,10 2 0,-7-1 0,2 0 4,3-2 1,-3-1-1,0 5 1,0 0 18,-1 0 1,2 0-1,-3 0 1,1 0-7,-1 0 1,3 0 0,0-1 20,1-3 0,-4 2 1,3-2-1,-2 3-18,0 1 0,2 0 1,-2-1-1,5-2 0,1-1-10,-2 1 1,2 1 0,-4 2 0,1 0-39,3 0 1,-4 0 0,0 0-1,-2 0 10,0 0 1,5 0-1,-5 2 1,-1 1 23,-1 1 1,2 0-1,1-4 1,-1 0 6,2 0 0,-5 1 0,5 2 1,-2 1 3,1-1 1,1-2 0,-3-1 0,2 0 1,2 0 1,1 0 0,1 0-15,0 0 0,0-4 0,3 0 0,2 1-7,3 2 1,-6 0 0,6-2-1,1-1 1,-1-1-8,-4 0 0,8 2 1,-4-4-1,1 0-2,1 0 1,-3 3 0,5-3 0,0 0 9,-2 1 1,5-1 0,-3-3 0,3 2 13,1-2 0,0 3 1,-1 0-1,-2 0 26,-1 0 1,-3-1 0,5-4-1,-2 0 66,-7 4 1,4-3 0,-4 4 0,1-1-5,-1 0 1,0 1 0,-9-3-17,-2 2 0,1 4 1,-2-3-1,-3 0-60,-1 0 1,-4 0 0,-1-1 0,-1 2 0,-1 2 19,-5 0 0,0-5 0,-6 4 1,-2-1-106,-1 1 0,-3-3 0,-3 2 0,-4 1 68,-3-1 1,-1-2-1,-2 2 1,-2 1 50,-4-1 0,-3-4 1,-2 3-1,-1-1 76,-3 0 1,-2 0-1,-6-5 1,0 1 30,0-1 0,0 1-167,0-1 0,-4 1 0,-2-1 33,-1 1 0,3 0 0,-3-2 0,0-2 73,0 0 0,3-2 1,-3 1-1,0-3 1,1-3-1,-3 1 60,2 2 1,-4-1 0,4-4-74,0 0 1,1-4-1,3 0 1,-3 1-1,1 2 3,-1 1 0,-2 0 0,4 0-151,1 0 0,-3-1 1,2-2-1,0-1 1,0 2-102,0 0 1,-4 3-1,2-1 160,-1 0 1,0 1 0,-2 2-1,0 1 1,0-1 18,-2-1 1,-2-1 1,1 3 0,-2-2 0,-1 4 1,-2-2-10,2 0 1,-3 6 0,0-3 0,0 1 0,-2 1-16,1 0 1,-2 4 0,-4 2-141,1 2 0,-5 0 1,-2-3-1,-1 1 1,-2 3 75,-2 2 0,-6-4 0,1 4 0,-1-1 17,0 1 1,-1-1-1,-6 3 1,1-1 88,-3 1 1,-3 2-1,0 1 1,-3 0 0,-1 0-1,0 0 1,-1 1 165,-2 4 0,-3-3-169,-2 7 1,2-2-21,-2 1 0,-2 3 0,2-4 0,-1 1 9,-1 0 0,3-1 1,-5 3-1,-2-2 1,0 1 12,2-2 0,-6 2 0,2-3 2,-2 1 0,3 0 1,-6 2-1,2 0 1,1 0-59,1 2 0,-8-2 1,6-1-1,-4 2 1,1-1-124,0 0 0,4 2 131,-3-3 0,-1-1 0,0 0 1,0-2-1,-1-1 0,2 1-53,-1-1 0,-1 4 0,-5-4 117,3-1 1,-3 3 0,5-2 0,-2 0 0,0 0 141,-2 0 1,0 0-127,-2-4 1,2 4 0,1 1 0,-2-1 0,2 0 0,-2 0 57,0-1 1,-1 2-144,0-1 0,1 2 1,2-3-1,1 1 0,1 0 1,2 0-77,1 0 0,2 5 0,-5-5 96,8-1 0,-5-1 0,4 1 0,-2 1 0,-1 0 0,2 1 42,3-1 0,-2 0 1,-2-3 22,0 3 1,2-2 0,-5 3-1,2-1 57,5 1 0,5 0-94,-2-1 1,1-2-1,-3 3 1,3-1-18,1 0 0,0 2 0,3-3 0,-1 1 0,1 0 33,1 2 0,2-5 0,0 5-95,-1-1 1,-2-4 0,2 4 0,2-3 0,0 1 37,0 1 0,0 0 0,2-4 1,1 2-1,-2 1 21,0 1 0,1 0 1,3-4-18,0 0 0,-3 1 0,2 2 0,1 1 0,0-1-35,1-2 1,-2 3-1,-5 2 38,0 1 0,1-3 0,2 3 0,0 0 0,1-2-33,2 1 0,-5 4 23,3-2 0,3-1 0,-1 1 0,2 2 0,0 0 0,0-1-13,-1 0 1,8-3 49,-3 3 1,3 2-1,-2-3 1,-1 2-1,1-1 1,2 0-1,2-1 213,-2-1-193,4 4 1,-1-5-1,5 3 1,0-2 0,3 0-1,2-1 84,2-1 1,-3 3 0,6-2-117,2 1 0,-4-4 0,2 2 0,3-1 0,2 2 0,4 1 1,3-4 0,-4 1 0,6 1 0,-2-1 1,4-1-25,0-1 1,1-1 0,-1 2 0,1 1 0,1 0-33,2 2 0,-2-5-90,3 3 0,1 2 0,0-1 65,2 2 1,1-3-130,4 5 0,0-5 0,0 4 0,0 2-192,0 1 1,0 1-1,0 1-476,0-1 736,0 0 1,-6 6-1,-1 2 1</inkml:trace>
  <inkml:trace contextRef="#ctx0" brushRef="#br0" timeOffset="156202">3856 10494 8489,'7'-12'292,"-3"0"0,1-1 1,0 1-1,-3-1 1,0 1-1,-2-1 60,0 1 0,-4-1 1,-2 1-1,1-1 1,-2 1-99,0 0 0,-2-1 0,-3 1-238,-1-1 0,1 6 1,-2 3-1,-1 1-130,-2-1 1,-5 3 0,0-2 0,-4 6 0,-5 5 8,0 3 1,-1 7 0,-3 3 0,2 2 66,-1 2 0,2 0 0,0 2 0,2 2 136,2 4 0,2 3 1,2 0-90,3-3 1,3 6-1,6-5 1,1-1-37,3-1 0,2 1 0,6-3 0,0-3-70,0-1 0,7-1 1,5 0-1,8-1 0,5-2-242,4-1 0,8-8 1,10 1-1,3-5-23,0-4 1,8-1 0,-4-5-1,2-2 205,-2-1 0,4-8 0,-9 2 0,-2 0-19,-4-1 1,-6 0 0,-5-1 0,-6-1 271,-4 1 0,-8-1 0,-2 1 0,-6-2 532,-5-3 1,-1 4 0,0-4-240,0 3 1,-1 6 0,-3 0-1,-6-1-31,-5 2 1,1-2 0,-4 4 0,1 1-104,1-1 1,-6 3 0,2-2 0,1 3 0,1 1 17,0 0 1,4 0 0,-2 0-95,2 0 1,1 0-352,1 0-472,5 0 379,1 0 1,8 0-392,2 0 0,-1 0 162,5 0 1062,-5 0-14,2 0 0,-6 0-301,-3 0 0,2-2-235,-2-2 0,4 3 1,4-3-1,6 2-118,5 2 1,5-1-1,5-2 1,1-1-38,3 1 1,-3 2 0,3 1 0,-2-1 35,-3-4 1,0 4-1,-3-3 1,-5 3 62,-2 1 0,-1 0 284,-1 0 410,-5 0-538,-2 0 1,-6 0 0,-3 1 0,-4 2 20,-3 1 1,2 0-1,1-4-4,-2 0 0,-1 0 0,-1 0-8,-1 0 1,1 0-1,-1 0-74,1 0 1,4 0-81,-1 0 0,5 0 0,-4 1-130,-2 3 1,5 3-1,-1 7 105,1 3 1,3-2-1,-2 7 64,3 4 1,1 1 0,1 6-1,2 2 1,1 0-3,-1 3 1,2-1-1,-1 1 1,1-1-1,-1 0 147,0 1 0,0-5 1,-3-1-226,4-2 0,-4-2 0,3-6 0,-2-3 0,-2 1-19,0-1 1,0-4 49,0 2 0,-2-8 1,-2-2-1,-4-1 159,-3-3 0,-2-2 0,1-1 0,-2 0-2,-3 0 0,-2-1 0,-6-2 0,0-3-48,0-1 1,0 3-53,0-4 0,1 0 0,-1-3 0,0 1-87,0 2 0,4-1 0,0-2 0,1 2 0,-1 2-272,0 1 1,6-2-1,-2 2 1,2 1-1,1-2-1279,2 0 0,-3 4 1177,6-1 1,3 3 0,-1-1-1,1-2-323,3-4 0,13-3 0,4-2 0</inkml:trace>
  <inkml:trace contextRef="#ctx0" brushRef="#br0" timeOffset="157528">4416 10868 8355,'-18'0'1677,"4"0"-1121,-9 0 0,9-4 1,-3 0-1,2 1-241,-2 1 1,2 2 0,-6 0-1,-1 0 1,0 0 0,1 0 0,3 2-1,2 1 1,-1 2 0,3 2-349,5 3 0,-1-3 1,6 1-1,0 2 1,0 1-1,-1 1-431,3 1 1,2 0 0,4 3 0,5 0-49,7-1 0,3-1 1,6-3-1,1-1 1,2-3 69,1-2 1,4 0 0,-2-5-1,-1 0 1,0-2-267,-2-2 0,-2-3 603,-1-5 1,-5-1 0,-4 1 0,-3-2 0,-5-1 0,-4-2 0,-3 1 0,-2-1 249,-3 0 0,-4 1 1,-8 2-1,-2 0 1,-1 0-1,-3 3 984,-2 0 0,0 1-514,-1 2 0,0-1 1,1 4-1,3 3 63,5 0 1,2 1 0,2-2-392,-1-1-354,6 0 1,9 4 0,10 0-1,10 0 1,9 1 0,6 2-257,2 1 0,4 0 1,-2-4-1,-1 0-379,-1 0 0,-3 0 381,-3 0 1,-4 0 0,-7 0 0,-2 0-428,-3 0 491,0 0 1,-10 2 738,-3 2 0,-8-3 0,-6 5 1,-4-2 156,-2 0 0,-1 4 0,5-2 0,-1 1-452,1 2 1,0 2-1,0 2 1,3-1-222,0 1 1,7-1-1,-2 1 1,2-1-1,2 1-163,0-1 1,2 0-1,3 1 1,6-1-1,6 1-102,2-1 1,3-1 0,6-2 22,1-5 0,0-3 1,-4-1-1,0 0 0,-2 0-20,-2 0 1,1-4 0,-5-2 301,-2 0 0,-5-3 0,-3-3 1,-2-2-230,-2-3 0,-2 6 566,-1-5 1,-1 9 0,-3-6 0,-5 1-103,-2-3 1,-5 1 0,-2-3 0,0 5-171,0 4 1,-4-4 0,2 6-1,1-3 1,2 2 0,4 0-520,0 1-332,1 3 0,6-3 1,7 8-1370,11 2 1840,6-3 0,17 10 0,4-4 1</inkml:trace>
  <inkml:trace contextRef="#ctx0" brushRef="#br0" timeOffset="157529">5287 10793 8355,'-12'0'1580,"-2"0"-1057,-3 0 0,2 0 1,-4 0-51,1 0 0,-5 0 0,3 0 0,-4 0 0,-1 0-250,0 0 0,1 0 1,0 0-128,3 0 0,-1 2 0,4 2 0,0 3 0,2 1-59,5 0 1,-2 1 0,6 3-228,0 0 0,2 1 1,5-1-1,0 1 0,0-1-351,0 1 1,5-1 126,4 1 0,7-1 0,5 0 0,2 0-21,2-4 1,6 2 0,1-6 0,-1-2 134,-2 0 1,2-4 0,-2 0-1,-2-4 1,-2-2 0,-2-5 0,-4-2-1,-1-1 195,-3-2 1,-1 2-1,-3-4 1,-1-2-1,-3-2 1,-1-1 276,1 0 1,-4-4 0,1 0-86,-2 1 0,-2-2 1,0 1-1,0 1 0,-2 1 838,-2-2 0,-3 4-261,-5 0 1,-1 1 0,1 8 21,-1 0 1,1 8-1,0 5-435,-1 6 0,6 10 1,3 9-275,3 5 1,1 1-1,1 5 1,3 0-1,3 1-59,0-1 0,4 0 0,-3 3 0,3-3 0,2-2-708,-1-1 0,1-4 1,-1 2 113,1-6 1,-1 0 0,2-5 0,1-2-68,2-1 0,10-2 0,0 1 0</inkml:trace>
  <inkml:trace contextRef="#ctx0" brushRef="#br0" timeOffset="158604">6880 10743 9823,'4'-8'-172,"0"0"0,0 4 0,-4-5 687,0 0 1,-5 2-1,-5 0 1,-4 1-1,-2 2-423,1-1 0,-5 3 0,-1-2 0,-2 3 0,-2 1 0,0 0 0,0 0 0,0 1 2,0 3 0,2 3 0,1 6-67,1-1 1,6 1-1,-2-1 1,3 0 0,3 1-82,3-1 0,3 1-19,5-1 1,0-3 0,0-1-1,1 0 1,3 0 0,6-1 84,5-1 0,6-2-153,8-4 1,0-1 0,5-4 0,2-3 0,-1-3-1,1-3-442,0-2 0,-3 0 0,-1-4 312,-2-2 0,-1-2 1,-4-1-1,0 0 0,-1 0-69,-4 0 0,-2-4 0,-5-1 312,-1-2 0,-4 0 0,-1-2 0,-1 2 1,-3 0 303,-2 0 0,-6 6 1,-2 1 213,0 7 0,-9 4 0,4 3-102,-2 3 1,0 2-1,1 6 1,-3 2-232,0 2 0,-2 4 1,3 9-1,-2 5 0,3 4 1,3 5 141,3 1 1,5 5-1,-1 4-394,2-1 1,2 3 0,0-3-1,2-2 1,2-4-61,4 1 1,8-5-1,1-1-1,3-2 0,-4-4 1,7-1-1,1-4 1,6-2-317,1-5 1,2-3-1,5 0 177,-1-4 1,0-2 0,1-4 0,-2-2 0,-3-5-522,-4-7 1,-3 1 667,-1-6 0,-1 5 0,-4-5 1,-3-1 97,-3-2 1,-3 0-1,-3 0 1,-4 2-1,-2 1 105,-2-1 0,-2 4 1,-2 1-1,-4 5 1,-5 2 781,-3 2 0,1 5 0,-6-1-290,-1 3 1,2 1 0,0 0 0,-1 1 0,0 3-75,0 5 1,6-1 0,-1 3-397,2 3 1,7 2 0,1 0-1,2 1 1,0 3-127,1 2 0,3-3 1,4 1-58,5-2 0,2 2 0,3-2-171,2 2 1,-1-5 0,6 2 0,3-5-186,3-4 0,1 2 0,5-6 0,2-1-43,1-2 1,1-6 0,0-3-1,1-4 1,-2-1 165,-3-4 1,1-1 0,-5-5 0,-1-1 0,-3-2 333,-4-1 0,-3-4 0,-6-1 5,1 0 0,-5-8 0,-1 3 0,-2-1 0,-2 1 425,-1 0 1,-7 7-1,0-3 57,-2 6 1,-1 3 0,-6 3 0,-1 5 0,-2 3 535,2 5 0,1 2-595,2 6 0,-1 0 0,1 2 0,-1 2-292,1 4 0,3 9 1,3 5-1,0 6-98,3 5 1,2-1 0,2 1 0,3 3 0,3 1 0,3 2-349,2-3 1,-1-3 0,9 2-60,-2-2 0,0-7 0,-3 0 0,2-5 0,-1-1-567,2-1 1,-4-4-1,3 2-171,-4-3 762,0-8 0,-1 6 0,1-6 1</inkml:trace>
  <inkml:trace contextRef="#ctx0" brushRef="#br0" timeOffset="159129">7726 10544 8355,'-12'0'1155,"-1"-5"-961,6 3 0,3 2 0,8 7 0,6 2 0,5-1 128,6 2 0,8-4 0,4 3 1,3-1-1,2-1 0,0-2 1,1 0-1,0-1-302,-3-1 0,-2-2-294,4-1 1,-5 0-1,-1 0 1,-1 0-1,0-1 1,-2-2 44,-6-1 0,1-2-255,-8 2 1,1 3 0,-6-5 0,-1 0 0,-3-2 614,-2-3 0,-1 3 1,-4 0 229,0-2 0,-4-1 0,-1 0 0,-1 1 0,-1 2 296,0-2 0,-1 3 1,-6 0-417,-2 2 1,2 1 0,-4 4 0,0 0 0,-2 0-85,1 0 0,-3 1 1,5 2-156,2 1 1,-3 6-1,3-1-91,4 6 1,-2 1 0,7 3-1,-1-1-21,2-3 0,4 3 0,1 0 1,1 0-1,2 1 0,3-1-79,1 0 1,5 0-500,5-1 0,3-5 0,0 2 0,2-5 0,6-2 0,1-2-110,1 1 1,10-2-1,-1-4 1</inkml:trace>
  <inkml:trace contextRef="#ctx0" brushRef="#br0" timeOffset="160574">8796 10594 8355,'9'-4'1177,"-1"0"1,0 0-470,-1-2 0,-1 3 0,-6-5-515,0-2 1,-2 5-313,-2 1 0,-3 1 1,-5 0-1,-2-1-78,-3 1 0,-2 2 0,-6 1 0,-1 0 82,-3 0 1,1 0-1,-4 0 1,2 1-1,2 3 1,2 5 140,1 2 0,6 1 0,2 2-2,3 3 1,3-2 0,3 4 0,4-1 31,3-3 0,3 5 0,5-1 1,7 0-129,4-2 1,7-3 0,7-3-1,2-1-270,5-2 1,7-5-1,-1 1 1,2-4-627,-1-4 0,1-2 1,-6-5-164,0-1 1067,-8 2 1,3-14 0,-5 5 0</inkml:trace>
  <inkml:trace contextRef="#ctx0" brushRef="#br0" timeOffset="160575">9157 10308 8355,'-12'-14'0,"-1"-3"651,1 9 1,0-7 0,0 9-17,4-1 0,-3 5 0,3-3-483,-3 4 0,0 11 0,1 2 1,3 3-1,2 3-152,2 3 1,1 3 0,2 0 0,2 3 1,2 0-1,4 2-73,3-1 1,-2 3-1,-1-2 1,2-2-475,1 0 0,-3-4 0,0-1 0,1-2 0,-1-2 0,-1-3-376,-2-1 1,5 4-1,-3 1 1</inkml:trace>
  <inkml:trace contextRef="#ctx0" brushRef="#br0" timeOffset="160576">8946 10445 8355,'-9'-11'882,"1"2"0,7 4 1,1 5-594,7 0 0,9 1 0,6 2 0,6 2 0,7 1 0,3-1 1,4 0-1,-3-1-234,-5 0 1,2 0 0,-3-4-1,2 0 1,-3 0-354,-7 0 0,-2 0 0,-6 0-443,-2 0 1,-1 0-562,-2 0 1326,-5 0 1,-3 0 0,-8 0 21,-4 0 0,-7 0 1,-2 0-1,0 0 0,1 0 79,-1 0 0,-4 0 1,3 1-1,0 4 0,0 2 539,3-1 0,-1 6 0,2-4-586,3 3 1,2 1 0,0 2 0,2 1 0,1 2-101,4-2 0,2 0 0,4-1-92,4-1 0,4 6 0,5-7 0,5 1 0,6-2-250,5-3 0,-1-5 0,0 1 201,-2-2 1,3-2-1,-4 0-539,-1 0 0,-3-6 0,-3-2 0,-4-3 551,-4-2 1,0 1 0,-10-2 0,-1-1 282,-2-2 1,-1-1 0,-1 2 0,-5-5 0,-5-1 85,-4 1 0,-3-3 1,3 5-1,-2 0 1,0 1 472,-1 0 1,5 5-1,-4-1-638,3 5 0,-2 2 0,-1-1 0,2 3-1491,1 4 955,7 1 1,1 1 0,8 5 0,3 5 0,8 4-1419,6 0 1859,5-1 1,12 4-1,2 2 1</inkml:trace>
  <inkml:trace contextRef="#ctx0" brushRef="#br0" timeOffset="160577">9755 10482 8355,'-7'-6'2125,"-3"4"124,6-7-2024,0 7 1,5-5 0,3 4 0,5-1 0,3 1-22,5 2 1,2 1-1,6 1-157,0 3 0,-2 2 1,-1 3-21,-1 0 0,-1-1 0,2 4 0,-3 1-257,-1-1 0,-6 1 1,-3-1-1,-1 1-264,-1-1 0,0 1 0,-4-1 0,1 0 0,-1 1 18,-2-1 1,-7 1-1,-2-2 1,-3-1-1,-1-4 102,-1 0 1,1 2 0,-1-4 346,1-1 0,-1-1 0,1-2 0,-1 0 0,2-2 302,3-2 0,-2 1 0,6-5-179,2-2 1,0-1 0,2-1 0,2-2 0,3-3-434,7-3 0,6-4-80,7-1 1,6 0 0,3-1 0,5-2-519,3-1 935,5 0 0,-3-7 0,6-2 0</inkml:trace>
  <inkml:trace contextRef="#ctx0" brushRef="#br0" timeOffset="161298">12082 10208 8275,'1'-7'1796,"2"2"-1281,1-1 0,4 3 0,-2-4 1,1 2-1,1 1-59,-1-2 0,0 5 1,-4-2-589,1 6 1,4 8-1,-4 7 1,1 1-260,0 3 1,-4 6-1,5 2 1,-2 1 0,2-1-360,1-2 0,-3 2 0,3-1 1,0-2 47,-1-5 1,-3 1 0,3-3 0</inkml:trace>
  <inkml:trace contextRef="#ctx0" brushRef="#br0" timeOffset="161846">12107 10071 8355,'-6'-16'1213,"-1"-2"-478,0-2 1,2 5 0,5-2-354,0 4 0,0 0 0,1 1 0,5-1-253,6 1 1,6-1 0,7 2-1,0 3 1,1 2 0,2 2 0,2 0-1,1 1-20,-1 2 1,3 2 0,-2 2-702,1 1 1,-3 6 0,2-2 0,0 3 18,-3 2 0,-2-1 0,-3 2 1,-2 1-1,-4 2 176,-4-2 0,-6-1 1,-2-2-1,-5 1 394,-5-1 0,-3 1 1,-9-1-1,-3 1 254,-4-1 1,-5-4 0,-1-1 0,-2 0-49,-3 0 1,4-4 0,-3 2 0,0 0-96,-2-1 0,3 0 0,1-4 0,0 1 0,2 2 165,-1 1 1,6 2 0,6-4 80,1 3 0,1 0-314,5-1 1,5-1 0,3 5-7,3 2 1,7 1 0,7 3 0,6 1 0,6 2 49,4-2 1,3 3 0,5-1 0,1-1-191,-1 2 0,4-4 1,1 4-1,-3-1-491,-5-1 0,2 1 1,-4-5-1,1 1-460,0-1 1,-5 1 628,1-1 0,-3 0 0,-1 1 1</inkml:trace>
  <inkml:trace contextRef="#ctx0" brushRef="#br0" timeOffset="163580">12841 10382 8355,'-12'0'968,"6"0"0,6 0 0,7 0 0,5 0 0,4 0 0,2 0 30,1 0-1061,2 0 1,4-1 0,-1-2 0,1-1 0,2 1 0,0 2-1,2 0-664,-1-4 1,-6 4 0,-3-5 0,-1 1 100,-2-3 1,-3 1 0,-1-2-1,-4 0 1,-4-2 316,-3-2 1,-1 1-1,-1-1 1,-3 1 446,-4-1 1,-4 1 0,-1 1 0,-4 1 131,-4 2 0,-2 5 1,-2-1-1,0 3 151,0 1 1,0 5 0,0 3 0,2 2 90,2-2 0,-1 8 1,5-4-1,4 2-283,3 0 0,4 0 1,6 1-1,0 1-456,0 0 0,7 2 0,6 0-23,6 1 1,10-4 0,6 2 0,6-3-744,9-2 0,1-1 0,7-1 153,2-2 1,6-5 0,3 2 0</inkml:trace>
  <inkml:trace contextRef="#ctx0" brushRef="#br0" timeOffset="163581">13824 10258 8355,'-25'0'0,"0"0"647,0 0 0,1-4 0,-1 0 0,0 1 555,0 1 1,-1 2-1027,-3 0 1,2 5 0,-2 0 0,4 2-1,5 1 1,2 1 0,2-1 0,3 2-75,2 1 0,5 1 1,-1 1-1,2-1 1,2 0-1,3 1-344,4-1 1,3 1-1,5-1-447,1 1 0,5-2 0,3-2 1,1-2-1,1-1-294,2-3 1,-3-2 0,7-2 618,-3-3 1,4-3 0,-1-6-1,-3 1 1,-3-2 126,-2-3 1,-6-2 0,2-6 257,-3 0 0,-2 0 0,-1 0 127,-2 0 0,0-4 1,-5-1-1,-1 0 128,-2-1 0,4-2 1,-1 4-1,-1 1 1,-3 3-1,-3 5 661,-1 3 0,-6 5-397,2 3 0,-3 4 0,-2 5 0,2 1 1,1 3-201,2 5 0,1 3 0,-2 5-207,0 3 1,6 8 0,-1 2 0,3 2 0,1 3-11,0 1 1,0-3 0,0-1-240,0-2 0,4 3 0,2-4 0,1-1 0,2-2-484,2-1 1,2-4 141,-1 0 0,1-6 0,-1 2 0,0-4 54,1 0 0,-1-6 0,1-3 0,-1-3 1,1-1 136,-1 0 0,1-1 1,-1-3-1,0-5 1,1-2 196,-1-1 0,-3 0 0,-2-2 179,-2-3 0,5 2 0,-3-4 0,0-1 1,-2 2 153,1 0 1,-5-3 0,5 5 304,-1 1 1,-3 1 342,2 1 180,-3 6-793,-1 2 0,0 15-198,0 2 1,1 3 0,2-2 0,3 1 0,-1 1-1,2 1-73,0 0 1,0-3 0,3 1-323,-2 3 1,0-3 0,5 2 0,-1-2 0,1-3-267,-1-3 1,1 2-1,-1-4 288,0 1 1,-3-5-1,-1 2 1,2-2 0,1-2-10,1 0 0,-4-2 0,1 0 192,0-2 1,-2-6 0,0 2 0,0-3 5,0-2 0,-3 1 1,3-1 388,-1 1 0,2-1 1,-4 1-1,0-2 30,2-3 1,-5 4 0,3-4 0,-2 3 0,-2 2 78,0-1 0,1 6 0,2 2-54,1-1 1,2 5-318,-2-3 1,-2 6 0,5 4 0,0 1-1,0 3-91,3 1 1,-3 1 0,0 1-6,-2-1 1,5 0 0,-2 1-1,3-2 1,0-1-164,-2-2 0,6-4 0,-3 3 186,2-1 1,0-2 0,0-4-114,2 0 0,-2 0 1,4 0-1,-1 0-69,-1 0 0,5-2 0,-4-2 0,-1-4 0,1-3 1,-1-2 46,0 1 1,-2-1 0,-2 1 250,0 0 1,1-1 0,-1 1 0,1-1 193,-1 1 0,-4 1 74,1 2 678,-6-2-792,2 10 0,-6-5 1,-3 6-1,-5 0-52,-2 0 1,3 0 0,0 2-41,-2 2 0,0-1 0,1 5 0,0 2 61,0 1 1,2 0-200,-2-3 1,7 3 0,-3-2 0,4 2 0,2 1-37,4 0 0,2 1 0,5-2-9,0-3 1,6 2-1,3-6 1,3-1-1,2-2-300,3-1 1,3 0 0,4 0 170,-3 0 0,1-1 0,-3-2 0,-1-2 0,1-2-130,-4-3 0,-2 0 1,-3 1 278,-1 0 0,-6 1 0,3-4 218,0-1 1,-8-3 0,2-1 0,-2 2 44,-3 1 0,3 1 0,-6 1 0,-1 0 0,-2-1 57,-1 1 0,0 3 0,-1 2-144,-4 2 1,-1 1 0,-8 4-1,-1 0 1,-3 0-3,-2 0 0,5 1 1,-3 3-112,0 5 1,4 2 0,-2 1 0,2 1 0,1-1-49,1 0 0,4 5 0,1 0-4,1-2 1,2 0-1,4 0 1,1 2-1,4-2-338,3-1 1,3-6-41,1 1 0,6-3 0,3 3 0,3-4-1347,0 1 1,3-5 760,2 3 0,3-2 0,5-2 1</inkml:trace>
  <inkml:trace contextRef="#ctx0" brushRef="#br0" timeOffset="163966">16525 9884 8355,'0'13'625,"0"-3"1,0 1 0,0 4-309,0 3 1,0 0 0,1 5 0,2 4 0,1 0-1,-1 2-224,-2 0 0,-1 5 1,0-5-1,2-2 1,0 0-1,2-3-327,-1 1 0,3 0 0,-2-1-1735,-1-3 1,2 1 1386,-1-6 1,0 1 0,-4-5 0</inkml:trace>
  <inkml:trace contextRef="#ctx0" brushRef="#br0" timeOffset="164950">16313 9947 8355,'-16'-13'0,"-1"1"0,0-1 811,5 1 0,-1 1 370,1 3 0,5 8-1158,3 8 0,3 7 0,2 3 1,3 0-85,4 0 1,8 3 0,3-3 0,3 0-49,4 0 1,8 0 0,-1-3 0,3 0 0,2-2-411,4-4 0,2-2 0,6 1-15,0-3 1,-2-4 0,-2-1 77,-5 0 0,-2-1 0,-3-4 0,-3-3 308,-4-3 1,-4-1 0,-3-1 0,-3 1 0,-2-2 0,-4-1 168,-4-2 1,-6-1-1,1 1 176,-3-3 1,-2 0-1,-3 0 1,-4-1-1,-3 2 522,-2 2 1,1-1 0,1 1-394,2 2 1,-4 5 0,3 4 0,0 0 0,-1 3 65,0 2 1,-1 2-289,-1 3 1,5 3 0,1 7 0,0 3 0,1 5-133,1 6 0,1-1-45,4 6 0,1-1 1,2 3-1,2-3-9,2-2 0,2 3 0,3-4 0,1-1 0,-1-3-3,0-4 0,5 1 0,0-6 1,-2 0-1,-1-3-246,-2 0 1,5-6-1,1-2 31,1 1 1,-4-5-1,3 3 1,-1-4-1,-1-2-7,0-3 1,-3-3-1,0 3 250,-1-2 1,-1-2-1,-1-3 1,-2-1 0,1 1 129,-2 0 0,2-5 0,-5 0-142,-1 2 1,-1 0-1,-1 0 332,3-2 1,-2-1-1,2 3 1,-3-2 232,-1 2 1,0 1 0,0 2 364,0-1-730,0 6 0,0 3 1,1 8-1,2 6 0,3 4-3,1 3 1,0 3 0,2-2-100,0 2 0,-1-1 0,4 3 0,1-2 0,-1-2-127,1-3 0,-1-1 0,0-2-45,1 0 1,1 0 0,2-3-1,4-2 1,0-1-540,1-4 0,0 0 420,4-2 0,-4 0 1,-2-2-1,0-2 36,1-4 1,-7-3 0,1-2 0,-4 1-1,-2 0 143,-1-1 0,-1-3 1,-6-1-1,0 0 1,0-1 611,0-2 0,0 0 1,0-1-262,0-1 0,-6 3 0,-1 0 1,-1 1-1,0 2 268,-2 3 1,-5 6 0,-2 3-166,2 2 1,1 2 0,2 2-1,-1 2 1,1 4-71,-1 3 1,2 7 0,3 3-290,4 2 1,2 2-1,2 0 1,0-1-1,2-1 201,2 2 1,7-7-480,6 7 1,1-3-1,-2 2 1,6-2-1,3-3 1,3-1-364,0-3-1009,1-1 1,13-2 0,3 1 0</inkml:trace>
  <inkml:trace contextRef="#ctx0" brushRef="#br0" timeOffset="165425">19063 9685 11361,'0'13'0,"0"1"0,0 1 63,0 1 1,0 8-1,0-1 1,0 5-1,0 0 1,0-2-1,0-1 1,0 0-1,2 0-546,2 0 1,-3-1-1,4 1 0,0-5 0,1-4 0,-1-2-698,1-1 0,2-1 946,-4 1 0,0-7 0,-4 0 1</inkml:trace>
  <inkml:trace contextRef="#ctx0" brushRef="#br0" timeOffset="165976">19026 9760 8355,'-11'-21'914,"3"0"-330,-3 6-13,9-8 0,-5 9 1,5-3-1,-3 3-194,3 2 0,0 0 1,4 0-1,0 3 0,5 2 1,3 1-55,4 4 1,7-1-549,-1-1 0,8 2 0,2-2 1,2 3-1,1 1 0,1 1-181,-1 3 0,-1 2 1,1 4-1,-3-2-48,1 1 0,-5-2 1,3 2-1,-4 0 0,-4 1-79,-5-2 1,-2 2 0,-3-4 301,-3 1 1,-2 1 362,-6 4 0,-7-3-2,-5-1 0,-6-4 1,-9 3-1,0-2-56,-2-2 1,-6 3-1,2-2 1,-2-1-1,1-2 11,1-1 1,1 1-1,-1 2 489,3 1 1,6 0-1,1-4 1,4 0-135,1 0 1,2 2-1,4 2 1,4 4-1,5 3-188,6 2 0,4-1-330,6 1 1,5 5 0,2 1 0,4 2 0,2-2 0,3 1-737,4-1 0,-2-2 229,-2 3 1,1-3-1,-1 2 1,0-1-1,2-3 1,2-1-1440,3-1 1821,-4-1 0,4 6 0,-5 2 1</inkml:trace>
  <inkml:trace contextRef="#ctx0" brushRef="#br0" timeOffset="166700">20146 10233 9292,'6'-12'1178,"1"5"1,5 1-1,-1 7-1033,-3 4 0,2 2 0,-6 5 0,-1 0 0,-2 1 17,-1-1 0,0 5 1,-1 1-461,-3 1 1,1-2-1,-5 2 1,-2-1-185,-1-3 0,-1 3 0,-1-1 0,-1-2 1,-1-1-1,-1-1 0,0-1-1302,2 0 1294,2-5 1,-6-1-1,-1-6 1</inkml:trace>
  <inkml:trace contextRef="#ctx0" brushRef="#br0" timeOffset="167425">20756 9797 8355,'-13'0'213,"1"0"1,0 0 0,-1 0 0,1 0 0,1 2 0,2 2 0,5 4 0,3 3-1,1 2 1,0-1 0,0 1 0,0 0 0,0 4 0,1 4 0,2 2 0,3 4-1,-1 0 1,1 2 0,-4-1 0,0-2-373,-2-1-172,0-6 0,0 5 0,0-5 0,0 2 0,-2-2-654,-2-1 0,1-1 342,-5-5 1,0 0 829,-5-4 1,5-4-93,0-8 1,5 0 0,-3-7 0,2-3 0,0-1 0,1-3 225,2-3 1,1-3-189,0-1 1,0-1-1,0-3 1,1-4-62,4-3 0,-3-1 0,7-1 1,-1 1-1,0 0 42,1-1 0,-1 2 1,3 2 45,-3 0 1,3 7 0,-2-1 0,3 6-118,5 5 1,-4 4 0,5 0 0,0 2 0,3 1 0,4 3-109,4 2 0,3 1 30,5 4 0,1 0 0,-1 1 0,-1 3 0,-2 5 0,-2 2-296,-1 1 1,-4 1 139,-6-1 0,-3 5 1,-7-1-1,-3 1 1,-5-1-1,-6 2-1000,-5 2 1101,-9-5 0,-3 7 0,-11-4 0,-5 0 0,-5 0 0,-2-4 0,-1-3-282,-1-3 1,5-4 569,-1 5 1,1-7 0,1 3 0,0-4-1,5-1 1,2 0 0,3 0 0,1-1 477,3-4 1,-1 4 0,10-3 0,0 3 0,2 1-496,2 0 1,5 1 0,4 3 0,6 4 0,5 3 0,3 3-342,2 3 0,1 2 128,2 6 1,4-4 0,3 0-1,-1 1-43,-1 1 1,0-2 0,4-2-1,0 1 1,-1-1-27,1 3 0,0-4 1,0 0-565,0 0 1,-1-4 0,-2 3 0,-2-4-423,3 0 0,-4-1 844,2 1 0,-1-1 0,5 1 1</inkml:trace>
  <inkml:trace contextRef="#ctx0" brushRef="#br0" timeOffset="168234">21291 10283 11912,'0'-2'0,"0"7"323,0 4 0,-4 0-376,0-1 521,0 0-307,4-1 1,0-3-187,0-8 0,0 1 1,1-5-1,3-2 1,4-1-569,4-1 1,0-1 0,-1 1 392,-3-1 1,-1 5 0,-4 0-418,1-2 1265,0-1 0,-5 0-216,-3 3 1,1-2-1,-5 6 1,-2 1-335,-1 2 0,-1 1 0,-1 0 0,1 0 0,-1 0 0,1 1 0,-1 3-7,1 5 0,1 2 0,1 1-168,2 1 0,4-1 1,-3 2-1,1 1 1,3 3-146,2 1 1,1-2-58,0 4 0,1-5 0,4 4 0,3-1-69,3 0 1,1-3 0,1 0 0,-1-2-1,1-3-45,-1-3 1,5 2 0,-1-6 44,0-1 1,-7-2 0,0-1 367,0 0 0,1-1 1,-2-3-1,-2-4 0,-2-3 277,0-2 1,0-1-1,-4-1 1,0-2 20,0 2 1,4 1-1,0 1 1,-1-3 160,-1 0 0,-2-1 22,0 5 0,0-1 788,0 1-611,0-1-813,0 6 1,4 7 0,0 9 37,-1 2 0,2 5 1,1 1-1,-1 0 0,2-1 1,0 2-673,3 2 488,-5-5 0,9 7 1,-3-6-1,2 0 0,2-2 1,0-1-1,2 1 1,1 0-1,1-3-2944,3 0 2844,2-5 0,1 5 0,-1-4 1</inkml:trace>
  <inkml:trace contextRef="#ctx0" brushRef="#br0" timeOffset="169201">22660 9934 8355,'0'-12'299,"4"3"1,0 1 0,0 0-1,1 0 1,-1-1 0,0 1-1,0 0 250,0-1 0,4 1 1,-3-4-1,-3-1-602,0 1 1,-2 3 0,0 1-1,-2 0-51,-2 1 1,-3 1 1,-5 5-1,-1-2 1,0-1-1,-3 1 1,-2 2 0,0 1-1,-1 0-251,0 0 349,4 0 1,-3 1 0,5 2 163,1 1 0,-1 6 0,1-2 0,1 3-241,2 2 0,0-1 1,5 1-1,1-1 0,1 1 1,2-1-525,0 0 1,2 1 349,2-1 1,-1 1 0,5-1 0,2-1-31,1-2 0,-3 0 0,0-5 468,2-1 0,1-1 0,2-4 173,-1-2 1,-1 1-218,-3-5 0,3 1 0,-2-3 0,2 2 59,1-2 0,1 3 1,-2-1-1,-2 0 76,0 1 0,-1 0 0,4 4 1,1-1-1,-1 1-136,1 2 0,-5 2 0,-1 4 0,-1 4 0,-2 6 0,0 6 0,0 4 1,0 3-45,2 1 0,-5 7-124,3 1 1,2 0-1,-2 5 1,0-2 110,2 2 0,-5 0-210,3 4 0,2 1 0,-2-5 0,0-4-177,1-3 0,-3-1 0,2-3 0,-3-1 33,-1 1 1,0-6 0,0-6-1,0-1 115,0-3 1,-1-1-1,-2-1 1,-2-2 169,-2-3 0,-2-1 0,-3-4 0,0 1 0,-1-2 0,-1 0 66,-2-2 1,0-6-86,-4-2 1,0-3 0,-2-3 0,2-2-1,-3-5 1,0-3-103,-2-1 1,0-1 0,2-3 0,0-4-61,3-3 1,-1 3 0,-4 1 0,2 0 38,2 0 1,-1 5 27,5-2 0,-1 6 0,3 4 0,-2 1-125,2 3 1,3 1 0,2 2-1,3-1-773,2 1 811,0-1 1,5 1-1,0-1 1</inkml:trace>
  <inkml:trace contextRef="#ctx0" brushRef="#br0" timeOffset="170226">23307 9847 8355,'0'-12'303,"0"-1"1,0 1-1,-1-1 1,-3 1-1,-5 1 1,-2 1-1,-3 3 1,-1 0-1,-1 2 1,0-1-1,1 3 1380,-1 2-1711,2 1 1,-8 0-1,4 0 1,0 1-1,-2 4 1,1 3-1,-2 3 1,2 1-89,2 1 0,-1 3 0,2 2 0,1 0 42,1 0 1,5 3-1,2-3-53,2 1 0,1-2 1,4 2-1,0-1-47,0-2 0,5-3 0,4 0 0,3-2 0,5-1 20,3-2 1,0-4-1,0 3 1,3-1-102,0-4 0,-2 0 0,0-2 0,-1 0-40,0 0 0,-2-6 0,-6-1 0,-1-1 187,-3 0 0,2-1 0,-4-3 0,-1-1-24,1 1 1,-1 0 0,-2-2 0,1-1 265,-1-2 1,-2 0-1,-1 5 1,0-2 285,0-3 0,0 4 0,0-4 680,0 3-844,-5 2 0,-2 1-234,-6 2 0,2 9 0,3 9 0,3 3 0,0 5-2,1 3 1,0 4 0,4 1-1,0-2 1,0 1-85,0 1 0,2-7 0,0 5 4,2-3 1,7-4 0,1-2 0,4 0-1,4 0-215,2-3 1,1-7 0,2 0 125,0-2 0,0-2 1,0 0-1,0 0 1,-2-2-511,-2-2 1,1-3 571,-5-5 1,3-1-1,-3 1 1,-3-2 75,-5-3 1,2 2-1,-4-4 1,0-1 225,-3 1 0,2 0 0,-2-4 0,-1 3 0,0-1 0,-1 0 549,3 0 1,-1 6-424,-4-1 1,-6 7 0,-2 5 0,-3 4-148,-2 4 0,1 5 0,-1 7-96,1 5 1,0 8-1,-1 6 1,1 3-1,1 4-85,2-2 1,4 4 0,5 1 86,0-1 1,0-1 0,0-6-18,0 0 0,4-3 0,1-3 1,1 0-134,0-4 1,-1 0-1,-2-4 1,1-2-273,-1-4 1,-2-4-1,1 0-278,2-1 515,-3 1 0,5-12 1,-6-5 91,0-6 1,-5-8 0,1-2 0,2-4 0,0-2 85,2-3 1,0-7-1,0-7-100,0-1 0,2-1 0,2-3 0,4 0 0,3-4 1,3-2 15,2-5-25,-2 6 0,6-7 1,-5 10-1,3 1 3,1 4 0,-2 6 0,2 7 0,-1 3 148,-3 6 0,3 3 1,0 9-1,2 1 0,2 4 1,1 0 123,2 3 0,4 7 0,2 6-264,0 5 0,1 5 0,1 5 0,-4 1 1,-4 2-1,-4 2-262,-4 2 0,-5 0 116,-4 1 0,-2 3 0,-6-4 0,-3-1 0,-4 0-207,-5-1 0,-9-5 274,0 0 0,-2-1 0,-3-8 0,-2-1 0,-1-1 0,1-1-143,2-1 0,-3-5 0,1-3 130,5-2 0,-2-2-833,4 0 0,-2 0 0,-2 0 1</inkml:trace>
  <inkml:trace contextRef="#ctx0" brushRef="#br0" timeOffset="170531">24166 10046 18915,'-13'6'-5227,"1"-5"3238,5 10 1,-4-4-1,4 6 1</inkml:trace>
  <inkml:trace contextRef="#ctx0" brushRef="#br0" timeOffset="186451">2474 11802 8355,'-19'0'-39,"2"0"0,4 0 0,0 0 1,1-2 20,-1-2 0,2 1-37,3-5 0,4 1 1,7-3-1,2 3 1,2 2 23,3 2 1,5-2-1,3 0 1,1 3-1,2-1 1,0 0 7,-1-1 1,1 0 0,4 4 31,0 0 0,0-2 0,0 0 0,0-2-8,0 1 0,-1 1 0,1 2 1,0 0-6,0 0 0,0 0 0,1 0 1,2 0 15,1 0 0,4 0 1,-2 0-1,0 0-10,4 0 1,1 5 0,3-1 1,2-2 1,-1 0-1,6-2 1,1 0-5,1 0 1,3 0-1,2 0 1,1 0-1,-2 0 0,0 0 0,3 0 0,2 0 0,-1 0 0,-2 0 0,3 4 0,1 0 0,1-1 3,0-2 1,0-1 0,-4 2-1,2 0-2,2 3 1,2-1-1,2-4 1,-3 0-1,-2 0 0,3 0 1,-1 0-1,2 0 12,0 0 0,7 0 0,-6 0 0,0 0 32,1 0 0,-2 0 1,0 0-18,0 0 0,1 0 0,-1 0 1,1 0-29,4 0 0,-2 0 0,4 0 1,-1 0-1,-2 0-9,2 0 1,0 0-1,5 0 1,-1 0-11,0 0 1,4-4 0,-6-1 0,2 3 3,-1 0 0,5-2 0,-4 0 0,0 0 37,1-2 1,-4 5 0,3-5 0,1 2-16,0 0 0,5-1 1,-6 2-1,2-3 50,1-1 1,3 5 0,-8-4 0,2 2 11,-1 0 0,2-2 1,-4 3-57,0-1 0,4 0 0,-3 3 0,1-2-20,4-1 0,-10 0 0,7 2 0,-1 0 0,-4-3-16,2 3 0,-4-4 0,6 2 0,-1 0 8,0-2 1,3 5-1,-4-5 1,0 2 0,-2 0 1,4-4 0,0 4-1,-2-1 28,0 0 0,-1 2 0,4-4 1,-3 2-7,-1 2 0,4-3 0,-2 2 0,2 2-2,-1 0 1,5-2 0,-4 0-1,-1 0-69,3-2 1,-2 5 0,1-3 36,2 2 0,-8-2 0,8 0 0,0 0 26,2-2 0,1 5 1,3-5-1,-1 2 0,-1-1 16,1-2 0,-2 4 0,5-3 0,-2 2-11,-3 0 0,8-1 0,-5 2 0,6-3 9,-1-1 1,1 5-1,-5-4 1,1 2-16,0 0 0,-3-2 0,4 3 0,2-1-24,-2 2 1,-1-1 0,2 0 0,-3-1-5,3 1 1,-1-2 0,1 0-1,-3 3 14,3 0 1,1-2 0,1 0-21,0 1 1,0-2-1,0 1 1,-1 1 31,-3 1 1,-2-2 0,-2 0-1,3 1 20,-1 2 1,1 0 0,-5-2 0,4-1 0,-3 1 29,-2 2 1,7 1 0,-5 0-23,2 0 0,0-5 0,-5 1 0,0 1 0,-1 2-19,1 1 1,0 0-1,-1 0 1,-1 0-8,-2 0 1,2 0 0,-1 0 0,3-1-10,0-3 0,5 2 0,-8-2 0,0 3 5,1 1 0,0 0 0,2 0 0,-2 0 23,-2 0 0,2-5 0,-3 1 0,4 2 62,0 0 0,0-2 1,-2 0-31,-2 1 1,-1 0-1,3 1 1,-1-3 0,-1 3-4,-1 0 0,3-2 0,-4-1 1,0-1-45,-1 1 1,4-1 0,-3 3 0,1-2 3,3-2 1,-4 4-1,-1-3 1,0 2-51,-1 0 1,5-4 0,-4 2 0,1 1-18,0-1 0,0-2 0,-3 2 0,1 0 58,-1-4 1,-1 4 0,-1 1 0,1 1-4,-2-1 1,7-3 0,-7 3-1,2-1-10,0 1 0,-2-4 0,0 5 42,0 1 0,3-2 0,-1 1 1,-3 0-1,-1-1-4,1 1 0,2-1 0,-1 2 1,-1-1 23,-3 1 1,3-3 0,-5 2 0,2 0-28,0-1 1,0 3 0,5-2 0,-2 1 0,-2 1-12,-1-3 1,0 0 0,4 2-47,1-1 0,-3-2 0,0 4 1,-3-4 25,-2-1 0,4 4 0,-2-2 33,0-1 1,-1 4-1,-2-5 1,3 1-1,0 3-25,-3 2 0,2-3 1,1 0-1,1 0-42,0-2 1,-4 5 0,4-3 0,0 1 0,0 0-55,0-1 0,1-2 0,1 4 56,-2-3 1,3 1 0,-4 3 0,1-2 0,0-1 41,2 1 1,0 2 0,1-1 29,-3-2 0,3 3 0,-4-3 0,1 2 41,0 2 0,-1-4 0,2 0 0,-1 1 6,2 2 0,-1 1 0,1 0 0,-4-1-23,0-4 1,2 4-1,-3-3-20,2 2 0,-3 2 1,1 0-1,-1 0 1,-3-1-1,2-2 18,-2-1 0,-4 0 0,-2 4-10,2 0 0,-2 0 0,-1-1 0,0-2-11,0-1 1,-3 0 0,0 4 0,-1-2-40,2-2 1,-4 3 0,4-4-1,-5 4 1,-2 0-42,-2-3 0,-1 2 0,1-2 52,-4 3 1,0 1 0,-3-2-1,-2 0-34,-1-3 1,-5 1 0,-1 4 49,-3 0 1,-2 0-1,-1-1-119,-3-3 0,-1 2-397,-3-2 1,-4 3-9,0 1 1,-5 0 0,-8 1 240,1 3 1,-6 3-1,-1 6 1</inkml:trace>
  <inkml:trace contextRef="#ctx0" brushRef="#br0" timeOffset="310558">4553 12611 9851,'0'-13'349,"1"6"0,3 3 1,5 1-1,2 1 1,1-2-1,1 1 1,0 1-170,4 2 0,0-4 0,6-1 0,3-1 0,1 1 0,0 0 0,1 1 0,2-1-237,2-2 0,1 3 0,3-3 0,-1 1 0,-3 4-484,-2 0 0,3 2 0,-4-1 0,-1-2-486,-2-1 0,-2 0 1,-2 4-1,-3 0 303,-1 0 1,-5 1 723,-5 3 0,0-2 0,5 3 0</inkml:trace>
  <inkml:trace contextRef="#ctx0" brushRef="#br0" timeOffset="310900">5075 12536 8355,'-16'0'0,"-1"0"0,1 0 678,3 0 506,6 0 48,-4-5-1170,10 3 0,-5-2 1,6 8-115,0 4 0,0 8 1,0 2-1,0 1-7,0 3 1,0 2 0,0 1-1,0-2-258,0-2 0,0 2 1,0-2-1,0 1-83,0-1 0,0 1 0,0-5 58,0-2 1,0-1 0,0-2-93,0 1 1,0-1 0,2-1 265,2-3 1,3 3-1,5-4 1</inkml:trace>
  <inkml:trace contextRef="#ctx0" brushRef="#br0" timeOffset="311749">5698 12885 9770,'0'-13'1505,"0"5"-903,0 0 0,0 3 0,1-1 0,2 1-518,1 7 1,0 3-165,-4 8 1,0 1 0,0 1 0,0 3 0,0 0 0,-1 1-239,-3 0 0,1 1 0,-5 2-371,-2-1 0,3-2 0,0 3 0,0-2 56,0-2 1,4-2 0,-1-3 0,3-1 281,1 0 0,0 1 0,0-1 0</inkml:trace>
  <inkml:trace contextRef="#ctx0" brushRef="#br0" timeOffset="312005">6606 12561 9036,'-12'0'746,"-1"0"1,1 0-1,-1 0 1,2 1-465,3 3 1,-2 3-1,5 7-335,-2 3 1,4-2 0,-1 4 0,1 1-119,-1-1 0,3 2 0,-3 2 1,2 0-249,2-3 0,4 1 0,2 3 1,-1-2-1,2-2-2075,0 3 2080,-4-5 0,8 5 0,-4-4 1</inkml:trace>
  <inkml:trace contextRef="#ctx0" brushRef="#br0" timeOffset="312355">6195 12586 8355,'0'-13'390,"0"4"0,0-2 0,2-2 0,2 2 0,6 1 0,5 1 159,6-2 1,8 2 0,5 2 0,5 2-1,2 2 1,1 2-416,1 1 1,-5 1-1,4 3 1,-3 5-203,-2 2 0,-1 5 1,-3 2-1,-4 2-240,-3 2 0,-5 3 0,-1 2 0,-2 2-106,-3-1 1,-3-2-1,-2 1 230,-2 2 0,-5-3 0,1 3 1,-4-3 41,-4-1 0,-3-4 0,-7 0 0,-2 1 0,-4 0 47,1-1 0,-9 1 1,3-6-1,-1 0 18,0-3 0,-3 0 0,-2-2 0,1-1-267,0-2 1,5-5 0,5 1 0,2-3-795,3-1 785,1 0 1,2 0-1,-1 0 1</inkml:trace>
  <inkml:trace contextRef="#ctx0" brushRef="#br0" timeOffset="312647">7552 13059 8355,'-12'0'1143,"-1"0"-509,1 0 0,3 4 0,1 0 0,0 0 0,-1 2-493,1 2 0,5-1 0,-2 1 0,-1 1-188,-2-2 0,1 4 0,0-3 0,0 3 0,2 3-343,-1 2 1,-3-2 0,2 3 0,-2-3-70,1-2 1,0 5 0,-3-1 0,1 0-362,2-3 0,-1 0 0,-2-1 466,3 1 1,-3-1 0,4 1 0</inkml:trace>
  <inkml:trace contextRef="#ctx0" brushRef="#br0" timeOffset="313319">8983 12673 8355,'0'-12'358,"6"-1"1,-5 1-1,3-1 1,-2 1 0,-2-1-1,0 1 336,0-1 1,0 1 0,0-1-1,-2 1-462,-2 0 0,1 3 0,-4 1 0,0-2-116,1-1 1,1 3 0,-3 0-1,-2-1 1,-1 1 15,-1 0 1,-2 5-190,-3-1 0,2-2 1,-5 2-1,-4 1 27,-4 2 1,1 2-1,-6 4 1,-2 4-1,-1 5-59,-1 3 1,-1 5-1,1 0 1,1 6 71,3 5 1,-2 3 0,8 0-1,2-2 25,3-1 0,11 1 0,-1 3 0,6-1-25,3-3 0,3 2 0,5-5 0,6 1 1,5-1 1,11-1 0,4-5 0,7-2 0,9-3-201,6-1 0,0-1-550,5-5 1,0-1 0,4-1-1,0-3-2253,0-2 2542,-5-1 1,9 2-1,-2 1 1</inkml:trace>
  <inkml:trace contextRef="#ctx0" brushRef="#br0" timeOffset="315123">12107 12623 11836,'0'-8'974,"0"0"1,0-2-943,0-1 1,-6 0 0,-1 1-1,-1 3 1,-2 0 0,-2 2-420,-3-1 1,-7 1-1,1 2 1,-3-1 187,-1 1 1,1 2 0,-1 1 0,-2 0 0,0 1 58,-2 3 0,0 3 0,5 5 0,2 1 136,1-1 0,2 5 0,-2 0 0,6-1 115,5 2 0,3-3 0,5 5 1,-3-2-79,3-3 1,6 3 0,4-1 0,5-2 23,3-1 1,2-6 0,4-1-92,-1-2 1,0 4 0,5-5 0,2-1-44,1-2 0,0-1 0,-4 0 0,-2-1-120,-2-4 0,1 0 0,-4-5 0,0 2 1,-1-2-72,-6-1 0,1 3 0,-5 0 0,0-2 223,-3-1 0,2-2 0,-2 1 1,-2-1 43,0 1 0,-2 4 0,0-1 0,0 0 112,0-2 1,0-2 0,0 1 262,0-1 1,0 1-163,0-1 1,1 6-118,3 3 1,3 4 0,6 4-54,-1 5 0,-3-1 0,-1 3 0,1 3-15,3 0 0,0 5 0,0 1 1,1-1-1,-1-1-63,1 0 1,-1-4 0,1 1 0,0-4-54,4-3 1,-3-1-1,3 1 1,-2-3 3,1-4 1,0-1-1,3 0 1,0 0-8,1 0 0,-5-1 0,1-2 0,0-3-5,0-1 0,-2 1 0,1-4 0,-4 2 120,-2-2 1,-2-1 0,2-2-1,-2 1 111,-1-1 0,-1 1 0,-2 0-18,1-1 0,2 1 0,-4-1 0,3 1 0,-1 1-22,1 2 1,-3-2 0,3 4-1,-1-1 174,0 0 1,2 4 0,-2-3-117,4 1 0,-1 2 1,2 4-93,0 0 0,2 6 0,2 3 0,-1 5-24,1 3 0,-1 3 0,1-2 0,-2 0-14,-3 0 0,3 5 0,-4-4 1,1 0-122,0-2 0,1-1 1,3 0-332,1-1 1,-1-8 0,1 5 0,0-2-787,4-3 0,-2-2 600,6-5 0,5 6 0,6 1 1</inkml:trace>
  <inkml:trace contextRef="#ctx0" brushRef="#br0" timeOffset="315974">13189 12698 8355,'-12'-4'11,"0"0"1,-1-5 1514,1 5 0,3 0-787,1 4 0,12 0 0,3 0-704,7 0 0,7 0 0,-3 0 0,2 0 0,4 0-330,-1 0 0,9 0 0,-7-1 0,0-2 0,0-1-501,0 1 0,-9 0 0,5 0 283,-6-1 1,-2-1 0,-2 1 266,-3-5 1,-2-2 0,-8 0 307,-2 3 1,-4-3 0,-7 4 0,-5-1 82,-3-1 1,1 6 151,-7-1 1,-3-1 0,0 1 0,-1 1 0,1 1-52,2 2 1,2 2 0,6 1 0,2 2 373,3 2 0,1 1 0,8 5 1,4-1-471,2 1 1,2 3-1,2 2 1,2 2-307,4 2 1,9-3 0,4 1 0,2-1-444,2 0 0,7-2 0,5 2 0,6-1-325,1-3 1,6-2 125,0-5 1,11 3 0,8-4 0</inkml:trace>
  <inkml:trace contextRef="#ctx0" brushRef="#br0" timeOffset="317044">14496 12673 8355,'13'-18'447,"-1"4"1,-1-2-1,-3 2 1176,-3 1 1,0 5-1436,-1 0 0,-1 1 0,-7-2 1,-4 5-1,-3 3 0,-3 1 1,-2 1-109,0 3 0,-6 3 1,1 6-1,-2-1-279,-2 1 0,0-1 0,0 1 58,0-1 0,0 5 0,2-1 0,2 0 64,4-3 1,-1 0-1,3-1 1,3 1 1,2-1 0,9 1-7,1-1 1,11-1 0,8-3-1,2-3-155,-1-4 0,5-1 0,4 0 0,-1 0-176,-2 0 0,-1-6 0,0-1 1,-1-1 146,-4 0 0,2 0 1,-5-5-1,-2 2 252,-1 3 0,-6-3 0,-1 2 46,-1-2 0,-2-1 1,-4-1 131,0 1 0,0 4 0,-1-1 0,-4 0 76,-3-2 0,-2 2 0,1 2 0,0 2 0,1 1 384,1-2 0,-4 5-306,3-3 0,2 4 0,2 4-179,3 4 0,1 5 0,0 2 0,0 1-105,0 0 1,1-1 0,2 0 0,3 2-85,0-2 1,3-1-1,3-2 1,1-1-267,-1-3 0,1 2 0,0-4 0,3-1-56,0 1 1,5-2 0,-3-4 133,1 0 0,1-4 0,2-2 0,-2-1-12,3-2 1,-5-4 0,-2-2 0,-2-3 0,0-1 127,2-3 1,-2 2-1,1-1 1,-4-1 170,-2-1 1,-2-2 0,2 0 0,-2 0 216,-1 0 1,-2 0 0,-4 0-1,0 0 31,0 1 1,0 3 0,-1 1 0,-2 2 371,-1 3 1,-6 3 0,3 2-395,0 2 0,2 6-220,5 2 0,-5 6 1,1 8-1,2 2-31,0 5 1,2 4 0,0 3 0,0 2 0,0 2-3,0 3 1,2-4-1,0 1 1,2-1-1,-1-4-218,-1 0 1,3-4-1,2-2 18,0-5 1,4-2 0,-3-1 0,3-2-1,3-2-118,3 0 1,-3-7 0,4 3 184,0-4 1,-5-5 0,5-2-1,-1-1 1,1-4-73,1-4 0,-3 0 1,0-6-1,-2-1 209,-2-1 0,1-2 0,1-2 0,0 0-15,-2-2 1,3-6 51,-7 2 0,4 1 1,-1 0-1,-3 0 0,-3 2 1,0 0 63,-1 2 0,0 7 1,-4 5 467,0 2 0,-2 3 0,-2 2-347,-4 5 1,-3 4-1,-1 6 1,0 6-132,4 8 0,-3 4 0,4 4 1,0 3-13,3 0 1,3 1 0,1 3 0,0-3-40,0-2 1,0 3-1,1-4 1,2-1 0,2-2-1,2-1 1,3-1-339,1-4 0,3-2 1,1-5-1,2-1-465,-2 1 0,4-2 0,2-2 0,3-2-2377,0-1 2489,1-2 1,6 2-1,1 0 1</inkml:trace>
  <inkml:trace contextRef="#ctx0" brushRef="#br0" timeOffset="317676">16898 12611 8355,'-12'0'1869,"-1"0"-1680,6 5 1,7-3-1,9 2 1,3-3-168,5-1 1,2 0 0,7-1 0,2-2 0,4-2-130,4-2 1,0 0-1,8-3-123,-1 2 0,2-1 1,-2-3-1,-1-1 0,-2 1-459,-4 0 0,-9-1 0,0 1 363,-5-1 1,-7-3-1,0-1 267,-5 2 0,0 1 1,-6 0-1,-4-1 0,-6-2 100,-6 2 0,-9 3 0,-1 2 0,-4 3 0,-6 2 674,-4 2 1,1 1 0,-6 2-77,2 0 1,6 0-1,1 2 1,0 2-95,0 4 1,9 3 0,-1 3 0,5 3-397,4 3 0,2 4 1,5 1-1,5 1 0,6 2-49,5 1 1,6 0 0,6-4-298,4 0 0,10-2 0,0-1 0,5-2 0,5-2-933,5-3 0,-5-5 154,10-2 0,-6-4 0,6 3 345,-3-1 0,5-2 0,0-4 1</inkml:trace>
  <inkml:trace contextRef="#ctx0" brushRef="#br0" timeOffset="317908">17707 12424 8355,'-12'0'374,"0"1"0,6 2 1,6 3-1,8-1 1,7 2-1,6-1 1,4 1 502,4 0 0,4 1 0,6 3 0,1-1-925,0-2 1,-8-4-1,4 4 1,-3 1-499,-1-2 1,-5 2 0,1-3 0,-5-1-947,-2 1 1,-2 2 642,2-4 0,-3 6 0,-5-3 0</inkml:trace>
  <inkml:trace contextRef="#ctx0" brushRef="#br0" timeOffset="318256">17981 12374 8355,'-7'-8'0,"1"1"591,1 1 1,3 1 225,-2 1 1,3 4 0,1 1 0,-2 9-547,-2 5 0,-3 7 0,-5-1 0,0 2-367,-1 2 0,-4 2 0,-1 0 0,1 2 173,-1-1 1,-3 2-1,3-1-723,-2-1 1,5-3-1,-1-3 1,2-2-311,1-2 1,5 2-1,1-3 316,2-2 1,1-1-1,4-2 1</inkml:trace>
  <inkml:trace contextRef="#ctx0" brushRef="#br0" timeOffset="318991">18416 12387 8355,'-12'0'540,"-1"0"0,5 1 0,0 3 1,0 4-1,-1 5 0,1 4 1,-2 3-1,1 4 66,0 1 0,-2 4 1,4 1-1,-1 2-600,0 3 1,5 1 0,-3 1-1,2-1-43,0-3 0,0 6 1,3-6-1,-2-1-199,-1 0 0,0-6 0,4 3 0,0-4-515,0-4 1,0-3-1,0-6 113,0 0 1,0 1 0,-2-2 141,-2-3 1,1-4 284,-5-8 0,5-7 1,-1-7-1,3-1 313,1-3 1,0-2 0,0-2-1,1-5-3,3-6 0,4-2 1,8-8-1,2-2-29,1-4 1,0-2-1,3 2 1,-1 1-77,1 3 1,0-3-1,1 6 1,-4 3 112,-1 3 1,3 4-1,-3 3 1,0 4 294,0 2 0,2 8 1,-2 4-10,2 5 0,0 5 1,5 5-1,0 1-203,0 3 0,-4 5 0,-2 7 1,-1 6-143,-3 6 0,-2 0 0,-3 5 0,-4 1 0,0 2 22,-3 2 1,-7-2 0,-5-2 0,-3-2-396,-5-2 0,2 4 0,-6-7 0,-1-2-270,-1-3 1,-2-2 0,0 0 0,1-3-529,4-3 1,-3-3 636,7-3 0,-6 3 0,2-4 0</inkml:trace>
  <inkml:trace contextRef="#ctx0" brushRef="#br0" timeOffset="318992">19051 12573 14102,'-6'7'1159,"-2"-3"0,-3-2 0,-1-2-692,-1 0-1576,1 0-85,-1 0 1,6 1-1,3 3-712,3 5 1,-5 7-1,-1 4 1</inkml:trace>
  <inkml:trace contextRef="#ctx0" brushRef="#br0" timeOffset="320117">14509 13569 8355,'-9'-8'0,"2"0"0,2-2-32,-5-1 698,9-1 0,-5-1 1,8 1-1,2 1-337,4 2 0,0 2 1,3 5-1,3-4 0,2 1 1,1-1-1,4 3 1,3 0-141,1-1 1,1 3 0,3-3-199,4 2 1,-1 2 0,1 0-1,2 2-347,1 2 0,-3 3 0,0 5-139,2 1 0,-5 3 0,-2 2 0,-5 2 117,-2 2 0,-2-3 0,2 2 0,-6 1 0,-5 0-10,-6-1 0,-3 2 0,-1-3 1,0 1 43,0-1 0,-1-3 0,-3 2 0,-4-1 204,-3-3 0,-7 5 0,-2-1 1</inkml:trace>
  <inkml:trace contextRef="#ctx0" brushRef="#br0" timeOffset="320408">15044 13681 8793,'-13'0'0,"1"0"0,-1 0 0,1 0 0,0 0 764,-1 0 0,1 0 0,-1 0-456,1 0 1,-1 0-1,1 2 1,-1 0-46,1 3 0,-5 4 0,1 0-323,1 2 0,4 1 1,1 1-1,-1 0-283,1 4 0,0-3 0,-2 2 0,0 0-10,-1 0 1,1-2 0,1 4 0,1-1 0,3-1-189,1-1 1,-2-1-1,3-1-1431,-2-1 1870,4-5 0,-3 4 0,6-4 0</inkml:trace>
  <inkml:trace contextRef="#ctx0" brushRef="#br0" timeOffset="320707">15392 13843 8068,'0'8'806,"0"1"1,0-5 0,-1 4-604,-3 2 1,-2 1-1,-4 1-83,2 1 0,5-5 0,-2 0-96,-1 2 0,-1 1 0,-4 2 0,2-1-41,0 1 0,2-1 0,-2-1-2939,0-3 2252,1 3 1,-4-4 0,-1 6 0</inkml:trace>
  <inkml:trace contextRef="#ctx0" brushRef="#br0" timeOffset="323426">16338 13669 8568,'1'-7'1276,"2"1"-278,1 1 0,5 2 133,-5-5-1355,0 5 189,-4-2 1,-1 6 0,-4 3-132,-3 4 0,1-1 0,-1 0 0,0 0 0,-1 0 3,1 3 0,0-1 264,-5 0 1,2 2 0,1-4 0,4 1-34,0 0 1,1-1-1,2 3 1,-1-2-52,1 2 0,3-3 0,4 0-168,4-2 0,7 1 0,3-3 0,0 1-83,0-2 1,5 0 0,-3-2-1,4 0-101,1 0 0,-5-2 0,0 0 0,-2-2 216,-3 1 0,-1-4 0,-2 0 1,-1-1 159,-2-1 0,-2 2 1,-5-2-1,2 0 85,-1 0 1,-7-2-1,-4-2 14,-3 1 1,-7-1 0,-2 1 0,0-1 74,-1 1 1,0 0 0,-4 0 0,0 3-1,2 1 1,1-2 180,1-1 1,0 0 0,-2 1 119,2 2 1,3-1 0,6-3-267,-1 0 0,6 3 0,3 1-199,3-2 0,1-1 0,1-1 1,3-1-165,5 1 0,2-1 0,2 1 0,3-1-99,0 1 0,2-2 1,-3-1-1,2-2-77,-2 2 1,3 1-1,-1 0 217,-2-2 1,-1 2 0,0-3 0,1 5-46,1 4 0,2-2 1,-2 5-1,2-1 0,0 0-69,0 4 0,2 0 0,-3 2 0,-1 0 0,1 0-503,0 0 0,1 6 1,-3 2-177,1 3 1,2 6 496,-1-1 1,2 7-1,6-4 1</inkml:trace>
  <inkml:trace contextRef="#ctx0" brushRef="#br0" timeOffset="324323">17097 13843 8652,'2'-11'1187,"2"3"1,-2-2-305,7 6-298,-6 0 0,2 2 1,-4 0-1,4-1-496,3 4 0,-3 5 1,0 8-1,-4 1 1,-1 1-1,0 1 1,-1 1-167,-4 3 0,3-2 1,-5 1-1,0-1 0,0-1 1,-3 1-90,-1 1 0,-3-5-868,-2 1 0,1 2 0,-5-1 1,1-2-1,1-2-1512,0-5 2387,-4 3 0,2-4 0,-5 5 0</inkml:trace>
  <inkml:trace contextRef="#ctx0" brushRef="#br0" timeOffset="326190">17844 13532 7969,'5'-7'-383,"-2"0"1040,5 3 1,-3 1 11,3-5 0,0 0 1,5-5-97,-1 1 0,-1 3 0,-1 3 1,-2 0-1,0 2-82,-1-2 1,4 5 0,-4-2 13,0 6-386,-1 4 0,-6 7 0,0 2-292,0 5 1,-6 3 0,-2 0-1,-3 1 1,-3 0-212,-3 0 0,2-1 0,-6-2 0,-1-3-109,-1-1 0,-2 3 0,-1-5 0,-2-2 246,-1-4 1,0 0-1,3-5 1,-1 1 139,3-1 0,-7-1 0,10-5 1,3-2-52,3-1 0,3-6 0,1 2 0,2-3 365,5-1 1,3-1-1,1 1-50,0-1 1,5 1-1,4-1-102,2 1 1,1-5-1,2 1 1,1 0 0,2 4 37,-2 4 0,3-2 1,-1 5 700,-2-2 0,-1 4 0,-2 0-458,1 6 0,-1 8 0,-1 6 0,-1-2-174,-2-1 0,-4 4 1,3 1-1,0 2-177,0-1 1,1-3 0,5 2-1,0 1-122,4-1 1,4-4 0,8 2-1,3-3-622,-1-2 1,5-4-1,-2-1 1,0-1-2809,-1-3 2870,3-2 1,-9-1 0,3 0 0</inkml:trace>
  <inkml:trace contextRef="#ctx0" brushRef="#br0" timeOffset="338769">6121 15449 8355,'0'-12'0,"1"1"0,3 2 1497,-2-2 1,7 8-702,-4-5 1,3 4 90,-4-4-947,0 5 0,-2-1-33,2 8 1,-3 3 0,3 7-1,-2 2 1,-2 5 0,1 3 100,3 0 1,-3 7 0,4 1-3,-4-1 1,-1 5 0,0-2-1,0 0-24,0-1 1,0-2 0,-1-8 0,-2 0-55,-1-3 0,0-5 0,4 2-1,0-3 1,0-6 0,-2-1-230,-2-1 243,3 3 0,-10-7 0,4 0 27,0-4 0,0-5 1,4-6-1,-2 1 10,-2-1 0,4 1 0,-1-2 0,2-2 2,2-5 0,-4-3 0,0-1 0,1 1-6,2-1 0,1-4 0,0 0 0,0 1 43,0 2 0,0-3 0,0-1 0,1 3 75,3 1 0,-1-1 0,4 0 13,-1-2 0,3 0 1,-2 5-1,3 2 19,2 1 0,-5 2 0,8-3 1,1 2-1,-1 2-40,3 3 0,-3 0 0,6 0 0,0-2-104,-2 2 0,4 1 0,-2 3 0,3 1-152,1 2 0,-1 1 1,0-1-1,-2 2 8,-1 1 1,-6 3 0,2-2 0,-4 3-297,0 1 0,-1 1 240,1 3 0,-2 3 1,-3 6 76,-4-1 0,-2 1 1,-2 0-1,0 3 66,0 0 0,-2 2 0,-2-3 1,-4 3-1,-5 0-59,-3 0 0,-2-1 0,-6-5 0,2 1 147,0-1 1,-8 1-1,5-1 1,-1 1 95,-1-1 1,-2-4 0,0 1 0,2-1-64,0-1 0,4 0 0,1-4 0,1 1-10,-1-2 1,4 4 0,1-2 0,3-1-37,2-2 0,4 3 0,-1 2-33,0 1 0,3-3 1,1 3-1,0 0 29,1 0 1,0 1 77,4 5 1,0-1-1,2 0 1,2 1 85,4-1 0,0 1 0,2-1 0,2 1 1,1-1 28,2 1 0,4 0 0,-1 3 0,2 0 113,2-1 1,1 3 0,2-1 0,-1-2-271,-4-1 0,4 3 0,-5-1 0,1-1-251,-4-1 0,2 3 0,-1 0 0,-2-2-298,-1-1 1,-2-6 0,1 0 0,-1 0-225,1-1 0,-5 3 1,-1-4-1,0-1 448,0 1 1,1 3-1,4-2 1</inkml:trace>
  <inkml:trace contextRef="#ctx0" brushRef="#br0" timeOffset="341127">7813 6436 7959,'-8'0'128,"0"0"0,4 0 509,-5 0-525,6 0 1,-2 1-96,5 4 1,0 2 0,0 5-1,1-1-27,3-3 1,-2 3 0,2-2-1,-3 2-97,-1 1 1,0 1-1,0-1 69,0 1 0,0-1 26,0 0 1,0-3 153,0-1-116,0-5 1,5 1 140,-1-8 0,4-3 0,-2-4 0,-1 0-129,1-2 1,2 6 0,-3-8 0,1 0-50,-1 1 0,4 0 0,-4 2 1,1-2-1,-1-1-97,-2-2 1,3 1 0,-2 3-1,0 1-69,1-1 1,-3 1 0,3-1-350,1 1 0,-3 4 0,5 1-310,2 1 699,1 2 0,1 4 0,1 0 1</inkml:trace>
  <inkml:trace contextRef="#ctx0" brushRef="#br0" timeOffset="342478">6818 15910 8247,'5'-13'451,"-3"6"3088,3-4-2781,-5 10-860,0-5 0,2 6 0,2 0-26,4 0 0,-1 6 0,1 2-44,2 3 1,-5 2-1,1-1 1,-2 1-26,0-1 0,0 0 1,-4 1-1,2-1 7,2 1 1,-3-1 0,3 1 5,-2-1 1,-4-1 0,-2-1 51,-4-2 0,-3-5 0,-2 3 105,1-1 1,0-4 35,-1 4 1,1-5 76,-1-5 1,6-1-1,3-7 1,3 1-33,1-1 1,0 1-1,0-1 1,1-1 0,3-2-31,5-5 0,2 2 0,3-1 0,1 2-78,1 3 0,2-3 0,-2 2 0,0 0-277,-1 3 0,3 4 0,-1 2 1,-2 2-196,-1 2 0,-6 2 107,1 1 1,-1 0-1,4 0 1</inkml:trace>
  <inkml:trace contextRef="#ctx0" brushRef="#br0" timeOffset="346786">7950 15648 8285,'-7'0'-251,"2"0"239,5 0-1501,0 0 1602,-6 0 0,3-4 282,-5 0 0,4 0 0,-4 4 1394,-2 0-1067,4-6-41,-5 5-517,10-5 0,-3 6-210,8 0 1,3-1 0,5-2-2,1-1 0,1 0 1,1 4-1,3 0-141,1 0 0,2-4 0,4 0 1,0 1-22,0 1 1,-5-2 0,1 0 0,0 1 0,0 2-505,-1 1 0,-3 0 1,2 0 546,-1 0 1,-1-6 0,-5 0 0</inkml:trace>
  <inkml:trace contextRef="#ctx0" brushRef="#br0" timeOffset="347105">7913 15711 10884,'14'0'0,"1"0"211,1 0 0,7 0 1,-3 0-1,5-2 0,3-1 1,1-1-1,-1 0 1,-2 0-546,-1 0 0,-2 0 1,-1 4-1,-2 0-483,-2 0 1,2 0-153,-3 0 1,5-6 0,-2-1 0</inkml:trace>
  <inkml:trace contextRef="#ctx0" brushRef="#br0" timeOffset="347746">9419 15511 8355,'5'-11'39,"4"3"1,2 2 0,1 2 0,2-1 0,2-1 519,5 1 0,3-1 0,2 3-428,3-1 0,-3-4 1,3 2-1,-2 1 0,-3-1 120,1 4 0,-1-4 0,-2 1-395,-1-2 1,-6 4-1,0-3 1,-4 2-193,-2 0 1,-5-2 325,4 2 1,-11-1-1,-1-4 1,-6 4-86,-2-1 1,-1 5 0,0-4 0,-4 0 45,-4 1 0,-2 0 1,-2 4-1,0 0 217,0 0 0,0 0 0,0 0 1,-1 1 166,-3 4 1,3-3 0,-3 7-170,2 0 1,7 2 0,0 2 0,1 1-67,0 2 1,8-2 0,-2 4 0,3-1-1,4-1-129,1 0 0,4 1 1,2 0-1,5-2-72,6-1 0,2-1 1,8-1-1,3 0-176,3 1 0,11-5 1,-1-1-1,4-1 58,1-4 1,4 0 0,-2-2-1,2 0-427,-1 0 0,2 0-132,-2 0 1,2-6-1,2-1 1</inkml:trace>
  <inkml:trace contextRef="#ctx0" brushRef="#br0" timeOffset="348204">10240 14988 8953,'0'-6'1339,"0"-5"1,1 9 0,2-3-1252,1-1 1,6 5 0,-2-3 0,3 2-670,2 2 1,-1 0-1,1 0-2419,-1 0 2504,-5 0 0,-1 2 0,-8 0 471,-2 2 0,-8 1 1,-9-5-1,-3 0 199,-1 0 0,1 0 1,-1 0-1,0 1 135,0 3 1,0-2 0,0 2-1,2-3 397,2-1 1,3 0 0,5 0 1050,1 0-1745,5 0 1,3 0 0,8 0 0,6 0-380,5 0 1,4 0 0,8 0 0,0 0-303,2 0 0,6 0 1,-2 0-1,2 0-78,-2 0 0,8 0 0,-2 0 1</inkml:trace>
  <inkml:trace contextRef="#ctx0" brushRef="#br0" timeOffset="348894">10750 14690 8355,'0'-13'152,"2"1"465,2-1 1,4 1 0,7 1 96,2 3 1,5-2-1,-1 6-549,2 1 0,2 2 1,0 1-1,0 0 1,0 0-205,0 0 0,0 5 0,0 2 0,-1 1 14,1 1 1,-1 0 0,-3 7 0,-3 0 0,-2 1-583,1 1 1,-1 1-1,-3 6 128,-1 0 0,-4 1 1,-1 2 232,-1 1 0,-2-1 0,-4-6 0,0-2 0,0 1 10,0-1 0,-1 2 0,-3-6 0,-3-1 34,0-1 0,-6 3 0,2-2-63,-4-4 1,-2 2 75,5-5 1,-6-3-1,-1 1 1</inkml:trace>
  <inkml:trace contextRef="#ctx0" brushRef="#br0" timeOffset="349204">11173 14852 8355,'-1'-7'140,"-2"1"0,-2 2 0,-2 0 0,-3 0 0,-1-1 0,-1 1 0,-1 2 0,1 2 1,-1 2-1,1 4 0,-1 1 0,1 1 0,0 0 0,-1 1 0,1 0 0,1 2 1,1 2-1,2-1 0,-2 1 0,-1-1 0,0 2 0,1 0 0,2 0 0,0-3 0,-1 0-659,1 0 1,4 1 286,-5 1 1,5-5-1,-3 0-430,2 2 0,-1-3-358,2 1 0,3 1 763,-3 3 0,-3-5 0,0-1 1</inkml:trace>
  <inkml:trace contextRef="#ctx0" brushRef="#br0" timeOffset="349839">11659 14864 8355,'-7'-1'-1079,"1"-2"2329,1-1 1,3-2 906,-2 2-1880,3 3 1,2-5-1,3 6-234,5 0 1,6-1 0,1-2 0,1-1-71,1 1 1,1 2-1,6 1 1,0 0-409,0 0 1,-1 0-1,-2 0 1,-3 0-1,0 0-540,1 0 0,-5-2 1,2-1 473,-4-1 0,0 0 0,-1 4 0</inkml:trace>
  <inkml:trace contextRef="#ctx0" brushRef="#br0" timeOffset="350154">11733 14740 8355,'0'-13'221,"0"3"1,0 6 0,0 8 0,0 6 0,0 3 0,0 0 0,0 3 0,0 0 0,2-1-1,1 1 1,1-1 0,-2 1 0,1 0 0,0-1 0,1 0 0,0 2-1275,2-2 1,-5-1 0,5-2 600,-1 1 0,-3-5 1,2 0-1,-1 0 150,1-1 0,-3 4 0,5-4 1</inkml:trace>
  <inkml:trace contextRef="#ctx0" brushRef="#br0" timeOffset="352019">12580 14777 8017,'0'-7'783,"1"0"2083,3 3-1921,-2 2-163,3-9-842,-5 10-1394,0-4 1040,0 5 1,0-2 317,0-2 55,0 3 1,0-10 77,0 2 1,0 2 92,0-1-98,0 0 0,0-1-29,0 1 1,0 4 90,0-4 1,1 5 319,4-1-281,-4 2 0,5 4 136,-6 2-125,0-3 0,0 6-11,0-3-314,0-2 0,1 3-295,3-5 91,-3 0 21,5 0 111,-6 0 157,0 0 97,0-5 204,0 3 22,0-3 1,0 3-68,0-2-186,0 3-8,0-5 1,1 6 50,4 0 5,-4-5 1,6 2 118,-3-5 1,-3 4 80,4-5 0,-4 5 10,-1-4 0,1 4 321,3-5-316,-2 7-102,3-4-146,-5 6 1,0 6 0,0 2 0,-1 4 0,-2 5 9,-1 4 1,-4 2 0,2 2-1,-1 0-220,-2 0 1,-2 0-1,-3 0 1,-1 0-15,-2 0 1,-1-5 0,3 0-1,-2-2 86,2-3 0,-3-1 0,1-2 0,2-1-4,1-2 1,-2 0 0,-1-3 0,2-1 31,1 1 1,2-2-1,-1-4 1,1 0 95,-1 0 1,5-4 30,0 0 0,5-6 0,-3 3 0,2-1-39,0-1 1,0 1 0,4-4 0,0-1 0,1 1 22,4-1 0,-3-3 0,7-1 1,0 2-1,2 1 133,2 2 1,3 3 0,1 1 112,-2-2 0,0 5 0,1 1 0,0 2 1,-1 2 37,-1 0 0,-1 0 0,-1 0-197,1 0 1,-1 2-1,0 2 1,1 3 0,-1 1 6,1 0 1,-2 1-1,-1 3-103,-2 1 0,0-1 1,5-1-1,-1-1 0,0-2 1,1 2-1,-2 1-218,-3 1 0,3-3 0,-2-1 1,2 0-1,0 0 0,-2-1-158,0-1 0,-1 2-811,4-4 0,1 6 0,-1-3 0</inkml:trace>
  <inkml:trace contextRef="#ctx0" brushRef="#br0" timeOffset="352330">12928 14565 9084,'4'-8'891,"0"0"1,10 5 0,-1-3 0,1 2-418,-1 0 1,4 0-1,1 4 1,1 0-289,3 0 0,1 1 0,-1 2 1,-3 3-101,-1 0 1,3 3-1,-5 3 1,1 2-254,1 3 0,-8 1 1,2 4-1,-2-1-220,-3 1 1,-2 5 0,-5 2-74,0-1 0,-1 4 0,-3 0 1,-6-1-1,-4 0 0,-4-2-216,-1 0 1,1 0-1,-6-5-117,-2-4 1,-3 4 364,0-3 1,-3 2 0,-5 2 0</inkml:trace>
  <inkml:trace contextRef="#ctx0" brushRef="#br0" timeOffset="352919">10887 14603 8093,'-11'-2'379,"3"-2"0,-2 1 0,5-4 0,-2 2 43,-3 2 0,-1 2 1,0 2-1,1 3 0,3 5 1,0 2-1,2 2-419,-1 4 0,-2 2 1,4 6-37,1 0 1,2 4 0,1 2-1,0 0 1,1 4-262,3 1 0,-1-3 0,5-1-19,2-2 1,-3 4 0,1-4 0,2 0-190,1 1 0,-3-2 0,1-4 212,0 0 1,-2-4-1,1-2 1,2 0-1,1-1 1,2 0-332,-1-3 0,2-5 605,2-2 0,4-5 0,5 3 1</inkml:trace>
  <inkml:trace contextRef="#ctx0" brushRef="#br0" timeOffset="353532">13501 14590 8355,'-7'-5'183,"-4"3"0,8-9 0,-4 3 2068,1-3-979,2 4 278,4-4-763,0 9-664,0-3 1,0 6 0,0 3 0,0 5 0,0 3-79,0 5 0,0-2-173,0 6 0,0-1 1,0 5-1,0 0-50,0 0 1,-4-1-1,0-2 1,1-1-1,2-1 1,1 1-911,0 0 937,0-6 0,0 3 1,0-6-1,1 1 0,2-1 1,2-1-1,2-1-326,3-2 1,3-3 291,3 3 1,-1-5 0,5 1 0,-1-3 0,-1-1 0,1 0-390,1 0 1,-1 0-116,2 0 1,-3-1 0,-6-3 500,1-5 1,-1-2-1,1-1 1</inkml:trace>
  <inkml:trace contextRef="#ctx0" brushRef="#br0" timeOffset="353853">13426 14764 8355,'-11'-1'0,"3"-3"0,2 1 142,6-5 0,1 1 0,4-1 349,3 3 1,4 0 0,5 1 0,4 0 0,2-1-1,3 1 1,3 0 0,3 0 0,1 0-224,1 1 0,-7 0 0,1 1 1,-5-3-695,-2 3 0,-6 0 0,2 2 0,-3 0-3352,-2 0 3012,1 0 0,-6 6 0,-2 1 0</inkml:trace>
  <inkml:trace contextRef="#ctx0" brushRef="#br0" timeOffset="382730">5573 15188 8355,'-12'0'-448,"1"-2"0,1 0 919,2-3 1,4 1-449,-5 4 0,2 6 0,-1 2 0,3 3 0,0 2 0,1-1 22,1 0 1,-2 5 0,1 1-28,1 1 0,0-2 1,1 4 27,-3 1 0,1 1 1,4 2-1,-1 0-11,-3 0 1,2 1 0,-2 2 0,3 1 0,1 0 2,0 2 0,0-4 1,0 5-1,0 0-67,0 0 0,0-3 0,0 4 1,0 1 15,0 2 0,1 2 0,2-2 0,1-2 14,-1 0 1,2-5 0,0 2 0,-3 0-56,0-3 1,-2-2 0,0-1 0,0 0-33,0-1 0,0 0 0,0-3 0,0-3-163,0 0 0,0-4-293,0 2 334,0-2 0,0-9 0,1-5-121,3-6 127,-2-11 1,9-2 0,-4-6 0</inkml:trace>
  <inkml:trace contextRef="#ctx0" brushRef="#br0" timeOffset="384791">5499 15051 7839,'-12'-9'0,"4"1"0,5-2 272,6-1 0,4 3 0,7 0 0,3-1 0,3 1 0,5 0 0,3-2-138,1-1 0,10-1 0,-1-1 0,5 1-40,4-1 1,3 0 0,4-3 0,4 0-159,3 0 1,-2 1-1,2 0 42,3-2 0,1-3 0,-3 3 0,2 1 0,1-1 52,1 0 0,4 1 0,-3 3-49,-2 1 1,3-5 0,-1 2-1,4 3 1,2 2 22,0 0 0,5 3 1,-8-1-1,4 0-9,0 1 1,1 1 0,0 6-1,1 0-39,2 0 0,-6 0 0,4 0 0,-1 0 10,-2 0 1,10 0 0,-4 0 0,3 0 13,-3 0 1,9 0 0,-6 0 0,2 0-8,0 0 1,-5-1 0,4-2 1,1-1 0,-6-2 1,1 4-1,2-3-7,4 3 0,-2-4 1,0 1-1,0-1 1,0-1 12,-1 0 0,4 0 0,3-2 0,-6 0 34,-6 0 0,3-1 1,-6 0-1,-1 2-6,0-2 1,2 1 0,-7-1 0,-1 3-6,1 2 0,-2-4 0,-3 4 0,-2-1-12,-3 1 0,1-4 0,-4 4 0,-1-1 2,-3 1 1,2-4 0,-9 4-1,1-1 4,-4 1 1,-1 1 0,0 4-2,2 0 1,-5-2 0,-4 0 0,2-3-16,1 3 0,1 0 0,0 2 0,1 0 0,-1 0 11,0 0 1,1-1 0,0-2 0,3-1-14,0 1 0,5 2 1,-3-1-1,1 0-1,3-3 1,1 1 0,2 4 0,0 0 13,0 0 1,-2 0 0,-1-1 0,-3-2 54,-1-1 0,-1 0 1,-5 4-1,0 0 51,1 0 1,-2 0 0,-2 0 0,-1-1-15,2-4 1,1 4 0,1-3-86,0 2 1,-2 1 0,1-2-1,3-1 18,-1 1 1,3 1-1,-1-1 1,2-3-1,1 1 1,2-2-7,-1 0 1,-4 3 25,1-4 0,0 3 1,-1-2-1,1 1 0,-1 0 1,-1 0 21,-2 4 1,1-4 0,-1 2-14,0 1 0,-1 2 0,-1-1 0,-3 0-8,-2-2 1,3-1 0,-2 5 0,-1 0-40,0 0 1,-1 0 0,-4 0 0,0 0 0,0 0 39,0 0 1,0 0-1,0 0 1,-2 0-1,-1 0 1,-2 0 52,-2 0 1,-2 0 0,-3 0 0,-1 0-1,1 0 13,-1 0 0,-4 0-41,1 0-169,-6 0 0,2 2 34,-5 2 0,0-1 49,0 5 0,1 0 1,2 5-1,1-1 1,1 1-33,0-1 64,-4 1 1,9-1 0,-6 0-7,-1 1 0,0 1 1,0 1-1,1 2 6,-2-2 1,0 0 0,-2 0 0,1 3 0,2 2-1,1 2 1,0 1 0,-4 3 0,0 2 4,0 1 1,0 2 0,0-4-19,0 2 0,0 6 0,0-3 0,0 1-30,0 0 1,0 0-1,0 5 1,0-1-1,0-1-20,0-3 1,0 3 0,2-1 0,0 2 19,3 0 0,0 8 0,-2-8 1,1 2 40,-1-1 1,2-2-1,-1-1 1,1-2-5,0 2 0,-3-5 1,2 1 42,-3-1 1,3-4 0,0 2 0,-1-4 0,-1-4-9,-2 2 0,1-2 0,2-1 20,1-1 1,0-1 0,-4-3 0,0 1 0,0 1-23,0 0 0,-4-7 1,-2 0-1,1 0 1,-2 1-15,0-2 1,3 3-1,-5-4 1,0 2-1,-2-1 1,-2 0-3,1-1 0,-1 3 0,0-5 0,-3 1-92,0-1 0,-5 4 0,3-4 0,-1 2 1,-3 1-1,-2 1-164,-1-1 244,-5-5 1,2 4-1,-4-5 1,0 4 0,1-1-31,-4 1 0,-5 2 0,-1-4 36,0-1 1,-1 3 0,-1-1 0,-2 1 0,0-1 0,-2-1 0,-2 1-168,-2-1 117,-1 5 1,-4-6 0,-2 4 0,-3-1 0,-2-4 0,-2 1-47,-2 1 0,0-2 0,2 2 53,-2-3 0,-6 3 0,0 1 0,-5-3 0,0 0-29,-3-2 1,5 4 0,-4 0 21,0-1 1,8 2 0,-4-1-11,-1-1 1,6 3-1,-4-1 1,2 1-1,0 1-28,-2 0 1,-2-3 0,-1 3 63,1-2 0,3 4 1,-4-4-1,0 1 0,2 1 18,2-1 1,-11-1 0,5 2-1,-4-1 1,-1 0-4,0 0 0,6 2-3,-8-4 0,2 4 0,0-2 0,0 1 0,2 1 0,-1-1-98,-2-3 1,0 2 0,3-1 11,5 2 1,-1-4 0,3 1 0,1-1-1,0 0-28,2 1 1,-6 1 57,5-1 0,3-2 1,-5 3-1,1-1 1,1 1-38,0-3 1,0 4-1,-2-1 149,2 2 0,3-3 0,-3 3 0,4-1 0,3-2 0,4 0 0,1 2 112,-1 1 0,2-3-145,3 4 1,-2-5-1,3 2 1,-1 1 24,0 2 1,4-1 0,-3 0 0,2 0-12,2 0 0,-2-3 0,1 3 0,1 0 0,2-2 39,1 1 1,2 2-46,2-4 0,-1 1 0,6-5 0,-1 0 0,2 0 0,2 0 0,2 0 0,0 0-61,0 0 1,-2 0 0,3 0 0,0 0-82,2 0 1,4 0 0,-3 0-1,2 0 1,0 0 145,0 0 1,4-5-1,-3 1 1,2 1 39,3 2 1,-5 1 0,0 0-51,1 0 0,-3 0 0,1 0 0,-2 0 0,-1 0 64,1 0 0,-4 6 0,3 1 1,-3 1 1,-1 0 1,1-4 0,1 5 0,2-1-1,0 0 1,1-1 191,3-1-275,3 3 0,5-7 0,2 3 0,1-1 1,1 1 8,-1-3 0,4 4 1,-2-2-1,1-1-243,-2-2 0,2 1 0,-5 0 0,1 2 0,1-1 0,-1-1-975,-1-2 1076,0 0 1,-1 4 0,1 0-1,2-1 1,2-2-186,-2-1 0,8 0 0,-2 0-741,1 0 734,5 0 1,6-5 0,7-2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27T16:10:21.976"/>
    </inkml:context>
    <inkml:brush xml:id="br0">
      <inkml:brushProperty name="width" value="0.06048" units="cm"/>
      <inkml:brushProperty name="height" value="0.06048" units="cm"/>
      <inkml:brushProperty name="color" value="#FF0000"/>
    </inkml:brush>
  </inkml:definitions>
  <inkml:trace contextRef="#ctx0" brushRef="#br0">7838 1730 8355,'8'0'-42,"-1"-1"0,-1-3 0,-3-4 0,-1-3 1,1-2-1,3 1 0,-1-1 0,1 1 1,-2-1-1,0 1 869,0-1 1,6 1 0,-3-1-1,1 1-326,0 0 1,-5 3-1,3 2 501,-1 2-1041,-3 1 0,3 5 0,-5 3-147,0 4 0,0 9 0,0 5 1,2 5-181,2 2 0,-3 9 0,5 1 134,-1 4 0,-3-2 0,2 5 0,-3 0-153,-1-2 0,4-1 0,0-6 0,-1-1-15,-1-3 0,-2-2 0,0-6 0,-2-2 0,-1-1-1024,-1-1 1381,-5-6 1,2 3 0,-6-5 0</inkml:trace>
  <inkml:trace contextRef="#ctx0" brushRef="#br0" timeOffset="426">7502 1643 8355,'-18'0'0,"4"-1"869,-2-3 1,6-2-458,2-2 0,5-3 0,0 4 0,5-1 1,3 1-1,2 0-132,3 0 1,8 3 0,5-3 0,6 0-283,3 0 1,7 0 0,8-3 0,4 3-160,3 2 0,10-3 0,-1 3-2,5 3 1,-3 0 0,1 2 0,-4 0-160,-3 0 0,-6 6 1,-7 4-1,-6 5 114,-5 5 1,-2 4 0,-8 2 0,-6 5 0,-5 5 82,-6 4 0,-2 7 0,-8-2 1,-3 3 216,-7-3 1,-6 6 0,-9-5 0,-2-3 113,-4-3 1,-3-4 0,-1-1-1,-1-4-1,1 0 0,-4-6 0,-1-6 0,2-1 5,1-3 1,-1-2-1,1-5 1,5-4-333,2-3 0,4-1 0,6 0-377,2 0 0,9-1 0,-1-3 0,6-6-282,3-5 1,8-6 0,8-8 0,8-4 436,6-3 1,10-7 0,8-1 0</inkml:trace>
  <inkml:trace contextRef="#ctx0" brushRef="#br0" timeOffset="894">8460 1830 7094,'59'-12'189,"-1"-1"1,-6 5 0,1 1 0,-5 1 442,-2 4 1,-10 0-1,-2 2 1,-6 2-481,-9 2 0,-4 3 0,-3 5 0,-4 2-60,-4 3 0,-3-2 0,-1 5-112,0 3 0,0-4 0,-1 2 1,-2 1-130,-1 1 0,0-2 0,4 0 0,0 0-125,0-2 1,0-1 0,0-4-1,0 1-220,0 2 1,0-1 0,0-3-250,0-1 357,0-5 1,0 4 0,0-4 0</inkml:trace>
  <inkml:trace contextRef="#ctx0" brushRef="#br0" timeOffset="895">8871 1867 9896,'0'-12'122,"0"-1"1,-1 7 0,-2 0-137,-1 0-1115,0 5 0,4-4 0,0 5 0</inkml:trace>
  <inkml:trace contextRef="#ctx0" brushRef="#br0" timeOffset="1360">9406 1855 8355,'7'0'539,"-1"-1"-688,-6-4 1,0 3-1,-2-5 1,0 0-1,-4 1 1,-1 1 618,-3 2 1,-1 0 0,-1 0-1,-1-1-500,1 1 1,0 2-1,-1 1 28,1 0 0,-2 0 0,-1 0 0,-2 1 122,2 4 0,1-3 0,2 5 0,-1 0 45,1 0 1,-1-3 0,1 5-116,-1 0 1,2 2 0,3 2-207,4-1 0,4 1 0,4-1 94,4 1 1,5-1 0,2-1-1,3-1 4,1-2 0,2-1 0,4 3 0,0-3-29,0-2 1,-2 3 0,-2-2 0,-4 1-86,-4 3 0,3-4 0,-3 3 152,-2 0 0,-6-2 1,-1 2-1,-3 0 36,-1 2 0,-5 0 1,-4-1-1,-2-2 89,-1 2 0,-5 0 0,1 0 0,-1-4 0,0 0 101,1-3 0,-5-2 0,3-1 1,0 0-174,0 0 1,2 0 0,3 0-410,1 0 1,3-4 0,2-2-462,2 0 1,1-3 332,4-3 1,5-6-1,2-2 1</inkml:trace>
  <inkml:trace contextRef="#ctx0" brushRef="#br0" timeOffset="3235">9954 1930 8355,'-13'0'70,"1"0"126,-1-6 1,5 5 59,0-3 0,4-2 0,-5 2 0,0 0 32,-2-2 1,-2 5 0,2-5 0,2 2-98,0 0 0,1-2 0,-5 4 0,1-3-157,0 3 1,3-1 0,1 0 0,-2-1-99,-1 1 0,-1 2 1,-1 1-48,1 0 0,1 5 0,1 4 0,2 2-19,-2 1 0,3 2 1,0 3-1,0 2 115,1 0 1,3 5-1,-1-3 1,2 2-146,2 2 1,4-4 0,2-2-122,1-1 1,3 3 0,5-4 0,3-4 10,1-3 0,2 0 1,4-6-1,0-1-848,-1-2 828,7-1 1,-5 0-1,5 0 1</inkml:trace>
  <inkml:trace contextRef="#ctx0" brushRef="#br0" timeOffset="3236">9966 2004 8355,'-12'0'3241,"-1"0"-2676,6 0 0,2-1 0,6-2-360,3-1 1,5 0-1,7 2 1,5 0-133,3-2 1,0-5-1,1 5 1,0 1-236,0 2 1,3 1 0,-2 0 0,-4 0-220,-2 0 0,-2 0 1,-5 1-1,1 3 47,-3 5 0,-2 2 1,-1 1-1,-3 2 30,1 3 1,-5-2 0,3 4 0,-2 1 60,-2-1 0,0-4 1,0 3 196,0 0 0,0-4 0,0 3 111,0-4 1,-2-4 192,-2-1 1,2-7-284,-7-1 0,5-5 0,-3-8 0,2 1-174,2 0 1,1-2 0,2-1 0,2-3-95,2-2 0,3 1 1,5-3-1,1 1-31,-1-1 0,5-6 0,-1-1 1,1 3 238,1 4 0,-4 0 0,2 5 0,-2 2 65,-1 1 0,-1 6 20,1-1 0,-1 7 0,0-4 0</inkml:trace>
  <inkml:trace contextRef="#ctx0" brushRef="#br0" timeOffset="3237">10564 2042 8355,'-13'0'871,"1"0"1141,5 0-1809,1 0 1,8-2 0,3-1 0,6-2 0,6-1 0,2-1 0,2 2-133,-2-1 1,5-2-1,-5 3 1,1-2-1,-4-2-330,-2 2 1,-2-4-1,1 3-146,-1-3 0,-1-1 0,-2-1 0,-5 1 222,-3-1 0,-1 1 0,-1 1 0,-3 1 94,-5 2 1,-2 5 0,-1-1 0,-1 2 90,1 2 0,-1 0 0,1 0 0,0 2 151,-1 2 1,1-1 0,-1 5 0,1 2-84,-1 1 1,6 1-1,3 1 75,3-1 1,1 1-1,0 0 1,0 3-6,0 0 0,1 1 0,3-5 1,5-1-1,3-1-134,5-2 0,-2-1 0,6 3 0,-1-3-148,0-2 0,8 0 0,-4-5 0,3 0-40,-1 0 0,-1-2 0,0-2 0,-2-4 58,-2-3 1,2-2-1,-2-1 1,1-2-29,-1-5 0,1-3 0,-5 0 0,-2-3-73,-1-2 0,2 2 1,1-8 157,-2-4 1,-2 2 0,-4-5 0,-2 4 87,-1 0 1,-2 5-1,-4 1 1,0 2-1,0 4-29,0 4 0,-4 4 1,-2 6-1,-1 3 653,-2 0 0,2 7 1,-2-2-310,0 2 1,-1 12-1,0 4 1,4 4-192,0 4 0,-2 7 0,4 4 0,1 3-46,1 1 1,2 2-1,0 1 1,0 2-60,0-2 1,6-1 0,1-2 0,1-1-309,0-3 1,-1-1 0,3-6-224,-2-1 1,-4 1 0,3-8 0,0 0-377,0 0 1,-4-1-1,1-5-542,-2 1 1324,-2-6 1,-6 4-1,-1-4 1</inkml:trace>
  <inkml:trace contextRef="#ctx0" brushRef="#br0" timeOffset="3238">10900 1892 8355,'-6'0'242,"6"0"0,6 0 0,7 0 0,3 0-86,0 0 0,6 4 0,-1 1 0,4-1 0,3 0 0,2 0 0,2-1 0,2 0 0,1-1-10,-2 2 1,3 1 0,-4-5 0,1 0-110,0 0 0,-5 0 1,0 0-1,-5 0-61,-2 0 1,-6 0 0,2 0-1,-3 0-73,-2 0 0,0-5 0,-1 0 1,-1-1-63,-2 1 1,-5-5 115,1 2 0,-2 1 1,-2-1 1,-6 1 0,-3-2 34,-7 5 1,2-1 0,-2 1 0,2 1-1,0 1 141,-2 2 0,2 0 1,-3 2-1,3 2 151,2 4 1,0-1-1,0 1 1,3 2-113,0 1 0,7 2 1,-2 1-1,2 1 18,2 1 0,0 5 1,0-3-1,2 0-142,2 0 0,3 3 0,5-3 0,2 0-309,2 0 1,4-2 0,5-3-203,0-1 1,0-3-1,-1-3 1,3 1 0,0-1 131,2-1 0,6 0 0,-2-5-657,3 0 0,1-6 0,1-1 1</inkml:trace>
  <inkml:trace contextRef="#ctx0" brushRef="#br0" timeOffset="4206">12866 1942 8920,'-4'-8'605,"0"-1"0,-1 1-392,5-4 1,-1 1 0,-3 2 0,-4 4 0,-5 1 0,-5-1-222,-7 3 0,-1 0 0,-7 2-125,-2 0 1,-2 0 0,-3 0 0,-2 0-22,2 0 0,6 0 0,2 0 1,1 0 152,4 0 1,2-1 0,4-2 0,3-2 142,0-2 1,9-2 0,-2-3 0,2 0 0,4-1-1,-1 1-107,3-1 1,2-1 0,1-1 0,1-3 0,4-1 0,3-2 0,3 0 0,3 1 0,2-3-324,5 0 1,7 2 0,2 2 197,2 1 0,-3 1 0,4 5 0,-1-1-84,-4 1 1,-1 4 287,-10-1 0,-1 7-122,-3-3 1,-8 11-1,-6 6 1,-10 8-18,-8 3 1,-9 6 0,-4 3-1,-2 3 15,-5 3 1,-1 0-1,2-4 1,1 4 87,0 0 0,-1-6 1,2 4-1,3-4 1,3-3-1,1 0 1,1 0-1,3-1 282,3-2-362,7-7 0,-7 4 1,5-5-1,3 0 1,5 0-248,5-3 1,-2 3 0,2 0-89,1 1 0,7-4 0,6 3 87,5 0 1,7-3 0,10 5 0,7-4 0,4-3 0,5-5-249,5-2 1,-6-2 290,2-4 1,-7-2 0,-1-2-1,-3-4 334,-5-3 0,-7-2 1,-8 1-1,-3 0 0,-5-2 1,-3-1-1,-6-2 0,-5 2 135,-8 1 0,-6 1 0,-7 1 1,-3 0-1,-2 0 0,-6 3 0,-1 2 1,-4 1 273,3 4 0,-2-4-325,-2 2 0,8 0 0,-2 4 0,4 0 0,4 0 1,3 0-89,5 0 0,-3 0 0,7 0-911,1 0 1,6 1-414,5 3 0,6 2 717,6 2 0,6 3 0,11-4 0</inkml:trace>
  <inkml:trace contextRef="#ctx0" brushRef="#br0" timeOffset="5146">14123 1606 8355,'-13'-7'467,"5"0"0,0 3-78,-2-4 1,-1 1 0,-3 0-1,-1 0-99,-2 0 1,-1 4-1,3-1 1,-3 3-92,-1 1 0,2-4 1,-2-1-1,0 4-211,-1 4 0,-1 0 1,-3 5-1,0 3-71,3 4 1,-2 4 0,2 6 0,-1 2 0,0 2 0,2 4 0,3 3 0,3 1-95,4 1 0,4-1-129,6 0 0,0-4 0,0-1 0,2-1 0,2-4-385,4 0 1,5-2 380,3-1 1,4-4-1,6-4 56,3-2 1,3-5-1,5-3 1,2 0 0,0-3-1,1-2-73,0-1 1,-8-1 326,5-3 0,-8-3 0,0-6 0,-4 1 9,-4-1 1,-5 1 0,-6-2 0,-3-1 121,-2-2 0,0 1 0,-7 3 1,-1 1 113,-1-1 1,-7 5 0,0 1 0,-4 0 0,0 2 0,-1-1 0,1 3 0,-1 2 1061,0 1 1,-2 0-894,2 0 0,-1 1 0,6 3-321,3 5 0,-3 2 0,4 1-186,0 1 1,1-1 0,6 2 0,0 1-181,0 2 0,2 1 0,2-3 0,4 2 24,3-2 0,3-1 1,3-3-1,4-2 1,2 0-1,2-1 1,0-1-1,1-3-90,3-3 1,-3-1-1,3 0 1,-4-1-1,-3-2 1,-1-2 0,0-2-1,-3-3 84,-6-1 1,-1-5 254,-6-1 0,-3-1 0,-6 3 0,-4-3 0,-5-2 0,-3-2 317,-5-1 0,-2 3-144,-2 4 1,0 2 160,0 1 1,-1 1-1,-2 1 1,-1 3-189,1 4 0,6 2 0,3 2 0,1 0 1,3 0-1,1 0 0,3 2-1861,2 2 1491,4-3 0,12 9 0,5-5 0,8 1 41,3-1 0,13 5 0,3-3 1</inkml:trace>
  <inkml:trace contextRef="#ctx0" brushRef="#br0" timeOffset="6102">14534 1930 8466,'-9'0'369,"1"0"1,4 0 0,-5 1 0,1 3-67,1 4 1,-4 3 0,4 2 0,0 1-307,3 2 1,-1 0-1,1 3 1,1-1 10,1-3 1,2 3 0,0-1 0,0-1 0,0 1 0,2 0 0,1-2-494,1-1 0,0-6-251,-4 0 528,5-5 115,-3-3 0,3-8-116,-5-9 0,0 3 0,2-4 1,0 0 63,3-3 1,3-2-1,-3-2 1,1 0 0,1 0-1,0 2-34,2 2 1,-2 3 454,2 6 0,-7-1 0,4 2 245,-1 3 0,-2 4-390,6 8 1,-5 4 0,4 7-1,0 2 49,-1-2 0,4 4 0,-2 2 1,0 1-1,1 0-199,-2-1 0,1-1 0,3 2 0,-1-3-236,-3-1 0,3-1 0,-4-5-81,0 1 1,4-1-1,-2-1 1,0-1 12,0-2-205,2-5 1,1 2-1,7-5 1</inkml:trace>
  <inkml:trace contextRef="#ctx0" brushRef="#br0" timeOffset="6103">15006 1643 8355,'-12'0'1058,"5"0"0,0 0-981,3 0 1,3 6 0,-4 3 0,3 5 0,-1 4-1,-1 3 1,1 4 0,2 4-352,1 3 1,0-2 0,1 6 0,2 2-23,1-4 0,4 3 0,-2-5 0,1 0 0,1-3 0,-1-3-756,-3-1 0,2-1 955,-2-3 1,5 2-1,-2-4 1</inkml:trace>
  <inkml:trace contextRef="#ctx0" brushRef="#br0" timeOffset="6104">14782 1942 8355,'-12'-4'196,"0"0"1,5-2 631,2 2-666,4 3 1,8-5 0,5 6 0,6 0 0,5 0 0,0 0 0,5 0-95,2 0 1,-2 0-1,2 0 1,-1 0-439,0 0 1,0 0 0,-4 2-1,0 0-575,0 2 1,5 6-1,2-3 1</inkml:trace>
  <inkml:trace contextRef="#ctx0" brushRef="#br0" timeOffset="6385">15405 2166 8355,'-7'0'5366,"1"-1"-4784,6-3-45,0 2-2360,0-3 0,2 5 458,2 0 0,-3 0 0,5 0 0</inkml:trace>
  <inkml:trace contextRef="#ctx0" brushRef="#br0" timeOffset="6988">16363 1706 9687,'0'-13'287,"-6"6"1,5 3 0,-3 8-1,2 6 1,2 5-376,0 6 0,2 2 1,1 4-1,1 0 1,-1 2-1,-1 0 1,1 0-1,1 0 1,0-1-1,0-2 1,1-2-1,-1-2-1154,1-1 0,-3-6 778,2 2 0,3-4 0,0 0 0</inkml:trace>
  <inkml:trace contextRef="#ctx0" brushRef="#br0" timeOffset="8910">16002 1743 8355,'-17'-4'298,"1"-2"0,1 1 0,2-2 1,3 1 791,2 1 1,5-5 0,2 2-792,8-3 0,10 2 0,16 1 1,8 0-204,6 1 0,9-4 1,2 4-1,2-1-115,3-1 0,-1 6 0,0-2 1,-1 1-158,-3 0 0,-3-1 0,-5 7 0,-1 2 0,-4 4-280,-3 3 1,-5 2-1,-4 1-224,-4 2 1,-7 5-1,-2 8 1,-4 4 484,-5 3 0,-4 2 0,-8 0 0,-5 2 0,-7 3 0,-11 0 0,-8 0 0,-5-3 534,-5-1 0,2-11-66,-5-4 1,-1-1-1,-2 0 1,-1-2-1,2-5 1,-1-2 217,1-1 0,1-6 0,1-3 0,3-3-328,3-1 0,12 0 1,2 0-1,3-1-348,2-3 0,8 1 1,8-5-1,2-2 1,5-3-1,5-2 1,10-3-1,10-1-2290,9-3 1869,6-2 0,13-5 146,2 0 0,2-5 0,3 2 0</inkml:trace>
  <inkml:trace contextRef="#ctx0" brushRef="#br0" timeOffset="8911">16823 1917 8355,'47'-12'31,"-5"-1"0,-2 6 1,-12 3-1,-5 3 544,-5 1 1,-4 1-1,-3 3-192,-3 5 0,-2 2 0,-8 1 0,0 2-38,-2 3 0,-5-4 0,4 5 1,-1-1-219,1 0 1,0 1 0,5-3 0,0 1-222,0 0 0,2 2 1,1 0-1,2 0 0,1 1 1,1-1-986,0 0 1,-3 0 513,4-2 1,-1-2 0,1 3-307,-4-3 0,3-2 0,0 1 0</inkml:trace>
  <inkml:trace contextRef="#ctx0" brushRef="#br0" timeOffset="8912">17072 1830 9031,'2'-8'823,"2"1"-94,4 1-856,-2 2 1,5 4 0,-3 0 0,3 1-1364,1 4 0,2-4 1149,3 3 0,2 3 0,6 0 0</inkml:trace>
  <inkml:trace contextRef="#ctx0" brushRef="#br0" timeOffset="8913">17483 1892 8355,'-13'0'0,"-4"0"0,7-1 0,-3-2 0,2-1 1239,0 1-740,-7 2 0,3 1 1,-6 1-71,-1 3 1,3-1 0,-2 5-338,-1 2 0,4 1 0,1 2 0,4-1-134,0 0 0,6 2 0,3 2 0,3 0 0,2 1-73,3 1 0,7-4 0,7 2 1,2-2-373,2-2 1,5-1 0,4-1 0,1-2 129,2 2 0,1-3 1,-1 0-1,-2 0-14,-1 0 0,-4-3 0,-5 3 1,-2 0 114,-2 0 0,-6-3 1,-5 4 344,-1 2 1,-5-3-1,-9 0 1,-9 0-1,-5-2 577,-3 1 0,-5 2-466,-4-4 0,-2 0 0,-2-4 0,-1 0-50,2 0 0,-8 0 0,10 0 0,-1 0-309,1 0 0,7-1 0,1-2 1,5-2-1,5-2-619,3-3 1,2-1 0,-1-2 0</inkml:trace>
  <inkml:trace contextRef="#ctx0" brushRef="#br0" timeOffset="8914">17632 1631 8746,'0'-6'987,"0"6"1,0 7 0,0 10 0,2 4-1122,2 2 0,-1 3 0,5 3 0,2 5 0,1 2 1,1 1-1,1 2 0,-1 1-347,0 1 0,1 1 0,-2-5 0,-1-1 100,-2-3 1,-5 2-1,1-6 1,-3-1 0,-2-2-1387,-3-1 1692,2-6 0,-14 5 0,2-5 1</inkml:trace>
  <inkml:trace contextRef="#ctx0" brushRef="#br0" timeOffset="8915">17508 2067 8355,'0'-13'0,"0"1"359,0-1 1,0 5 0,0 0 127,0-2 1,5 0 0,4 2 138,2 4 0,3-2 0,4 2-443,6 1 1,3-2 0,4 1 0,1 1 0,0 1 0,3 2 0,-1 0 0,1 0 0,-3 0 15,-2 0 1,3 0-1,-4 0 1,-2 0-421,-5 0 1,0 0 0,-6 2 0,0 1 0,-3 2-755,0 2 0,-2-3 0,-3 5 698,-4 0 1,-2 2-1,-2 2 1,0-1 0,0 2 18,0 3 0,-6 1 1,-1 4 193,0-2 1,-4-3 0,3 2 0,-3-1 109,-1-2 0,-1-3 20,1 0 0,-1-2 0,1-3 0,-1-4 9,1-2 0,4-2 0,-1 0 0,1-2 0,0-2-29,-1-4 1,7-7 0,-3-2 0,4 2-31,1 1 0,1-2 0,4-2 0,3-2-154,3-2 0,1 3 0,2-2 0,1-1 0,3-3-215,2-4 1,2 3-1,4-2 275,-1 6 1,3 0-1,-8 5 1,3 2-1,-1 2 99,-2 5 1,-4 1 0,0 4-177,-2-1 1,-6 1 0,1 8-70,0 3 1,-2 3 0,2 1 13,0 1 1,2 5-1,2 1 1</inkml:trace>
  <inkml:trace contextRef="#ctx0" brushRef="#br0" timeOffset="9447">18404 1979 8355,'0'-12'214,"0"4"1,0-1 384,0 0 0,0 2 0,1 0 906,3 1-616,-2 2-463,3 4-358,-5 6 0,0 2 0,2 9 0,0 3-177,3 4 1,0-3-1,-2-2 1,2 0-345,2 1 1,-3-1 0,3 2 0,-1-5 0,-2 0-51,2 0 1,-5-2-1824,3 3 1847,-2-9 1,-2 3 0,0-4 0</inkml:trace>
  <inkml:trace contextRef="#ctx0" brushRef="#br0" timeOffset="9650">18404 1730 9651,'0'-12'223,"0"6"0,1 6-1832,3 7 920,-2-1 1,14 5-1,-2-4 1</inkml:trace>
  <inkml:trace contextRef="#ctx0" brushRef="#br0" timeOffset="13002">18715 1606 10726,'11'1'376,"-1"3"1,-2 6-1,2 5 1,1 6 0,1 3-1,1 1 1,-1 1-1,-1 3-279,-3 4 0,2-1 0,-4 1 0,-1 2-768,1 1 0,2 1 1,-4-1-1,-1-2 1,-2-2 38,-1-1 0,0-2 0,-1-4 235,-3 0 1,2-5 0,-3 0-1,1-2 263,0-3 0,-5-1 1,4-3 653,-2-3-437,-1-2 0,-1-12 0,2-2 0,2-3 0,2-2 1,2 1-1,1-2 26,0-3 0,0 2 0,0-6 1,0-1-107,0-1 0,5-2 0,3 0 0,4 1-29,0 4 44,0-4 1,5 6 0,0-3-1,-2 5 1,0 3 0,0 4 0,2 2-1,-1 1 1,1 4 199,0 0 1,1 2 0,-3 0 0,3 0 0,0 2-1,1 0 1,0 4 0,2 1-157,-1 2 0,-2 2 0,-6 2 0,0 1 1,0 1-1,-4 3 0,-4 0 0,-3 0-430,-1-3 0,-1 3 306,-3-1 0,-3-1 1,-6-2-1,1 1 1,0 2-1,-1-3 30,1-5 1,-1 3-1,1-6 1,-1 1 152,1-2 0,4 0 0,-1-1 9,0-1-291,-2-2 1,4-2 9,2-3 0,5-3 0,5-6 0,4 1 0,5 0 1,4-1-1,1 1 0,2-1-828,-1 1 905,3-1 1,-4 1 0,5-1-1,-2 1 1,-3-2 96,-1-2 0,-1 6 0,-5-1 0,1 2 344,-1 3 1,-3 3 1067,-1-1-574,-5 2-738,2 8 0,-5 1 0,0 5 0,0 1-27,0-1 0,0 1 0,0-1 1,0 0 16,0 1 0,0-1 0,2 1 0,2-1-59,4 1 0,-1-5-274,1 0 0,1-5 0,3 1 0,0-2-100,1-2 0,-6-2 1,-2-2-1,-1-4 0,1-3 1,-1-2-74,1 1 1,-2-1 271,5 1 1,-3-1-1,3 1 1,0-2 188,-1-2 0,3 2 0,-5-3 1,1 3 334,-1 2 0,-1-1 1,-2 2 754,2 3-1063,-3 2 1,5 8-1,-6 2 1,0 4 13,0 3 0,0 2 0,1-1-99,3 1 1,-1 3 0,5 1-34,2-2 1,1-5 0,2-2-1,-1 2-38,1 1 1,-4-3-1,2-1 1,3-1-1,0-2 1,1 0-1,2 0 1,2-1-282,0-2 0,5-1 0,-3-1 0,4-2 0,2-2 1,2-4-31,-1-5 0,-2 1 0,-1-8 0,-1-1 352,-4-2 0,4-5 0,-3-1 0,1-2 0,0-3 1,-3-2 290,-1-5-210,-1 4 1,-1-5-1,0 6 1,-4-1 0,-4 2 333,-2 3 1,-2-2-34,-4 6 1,0 0-1,-1 6 1,-2 2 18,-1 4 0,-6 8 1,2 2-1,-3 3 0,-2 6 75,1 10 0,-5 3-605,1 10 1,3-2 0,5 12 0,0 2 77,1 3 1,1 2 0,6-5 0,0 0 0,0-1 0,0-1-260,0-2 0,0-5 0,0-1 164,0-4 1,4-1 0,0-4-1,-1 0 1,-1 0 0,-1-4-1,2-3-2276,1-3 2151,0-5 1,2 8-1,0-4 1</inkml:trace>
  <inkml:trace contextRef="#ctx0" brushRef="#br0" timeOffset="13003">19947 1805 8355,'-12'0'405,"-1"0"1,5 0-302,0 0 1,6 1 52,2 4 1,6-3-1,8 5 1,2-1-1,5-2 1,2 0 134,2 0 0,-4 0 0,1-4 0,2 0-335,-1 0 1,5 0 0,-7 0 0,2 0 0,1 0 98,-4 0 0,2 0 1,-5-1-461,-2-3 0,-1 3 0,-2-4 1,0 3-1,-3-1 273,0-1 1,-5-5 0,3 4 0,-2-2 245,-2-3 179,-2 5 1,-1-2 246,0 3 1,-5 2-446,-4-2 0,3 8 0,-1 5 0,0 2-4,0 1 1,4 5 0,-3-1-81,1 0 0,4 1 0,-4 1 0,4 0 0,1 0 0,0-2 28,0-3 1,0 0-339,0-1 1,1 1 0,4-1 0,3-1-1,3-1 1,1-3 0,1-2-2267,-1-2 2080,1-1 322,-1-2 1,6-6 0,1-1 0</inkml:trace>
  <inkml:trace contextRef="#ctx0" brushRef="#br0" timeOffset="13004">20495 1631 8355,'-13'-7'0,"1"3"0,5-3 777,-4 5 1,8-4-336,-5 1 0,4 4-527,-5-3 1,6 4-1,-1 4-430,3 4 0,1-1 0,1 2 0,3 0-172,5 2 1,2 2-1,1-1 1</inkml:trace>
  <inkml:trace contextRef="#ctx0" brushRef="#br0" timeOffset="13005">20619 1768 8957,'0'-7'585,"0"3"0,0 8 0,0 4 0,0 3 0,0 3-540,0 3 0,0-4 1,0 5-511,0 0 1,0 0 0,0 5 0,0-4 91,0-1 0,6-2 0,2-3 0,3-1 1,1-1 151,1-2 1,5 0-1,3-4 1,1-3 0,0 0 119,-1-2 0,-1 0 0,5 0 94,0 0 0,0-6 0,-2-2 0,0-3 0,-4-3 90,-1-3 0,-1 4 1,-5-5 51,0 0 0,-5 0 1,-3-5-1,-2 3 1,-2-2 172,0-2 1,-6-1 0,-2 2-227,-3 2 0,-6 3 0,-1 6-31,-1-1 0,-2 2 1,-5 3-1,-2 4-15,-1 2 0,0 2 0,4 0 0,0 0 0,2 0 0,1 2-42,1 2 0,6 3-246,-2 5 0,5-4 1,4 1-1,2 0-348,1 2 1,5 2 0,0-1 392,6 1 1,5-1-1,2 1 1</inkml:trace>
  <inkml:trace contextRef="#ctx0" brushRef="#br0" timeOffset="13006">21042 1730 8355,'0'-8'4298,"0"0"-4182,0 5 1,0-1 0,0 8-1,0 4 1,0 3 0,0 3 0,0 1-1,0 3 1,0 2-478,0 2 0,0-4-77,0-1 1,0 0-1,0 0 1,0-2-533,0-1 0,0-1 586,0-1 0,0-4 0,-1-2 177,-3-5 0,2 1 1,-2-11 247,3 0 1,1-2 0,0-3 0,0-1-1,1-3-180,3-2 1,3 4 0,6-4 110,-1 2 0,5-4 0,-1 3 0,-1-2 0,-1 2 153,-1 1 0,-1 1 1,1 5-1,-2-1 517,-3 1 1200,3-1-1329,-10 6 1,6 3-386,-3 8 1,-2 3-1,2 7 1,-3 1-1,-1 3-76,0 2 0,0 0 0,0 4 0,2-2 0,1-1-407,1 1 1,0-4 0,-4 0 0,1-2-74,3 1 1,-2 0 0,3-6 0,-1-2-166,1 0 1,4-2-1,0 1 231,2-4 0,1 3 0,1 0 0</inkml:trace>
  <inkml:trace contextRef="#ctx0" brushRef="#br0" timeOffset="13007">21776 1643 8355,'11'-19'885,"-2"2"1,-4 3 64,-5 2 0,0 4-603,0-1 0,-1 7 1,-2-4-1,-2 2 1,-2 0-287,-3 1 1,-1 2-1,-1 1 1,-1 1-1,1 3 1,-1 4-1,1 4-549,-1 0 1,6 0 127,3 1 1,3-1 0,1 1 0,1 1 85,3 2 0,1-2 0,6 4 0,4-1 1,3-1 16,4-1 1,1-1 0,4 0 0,0 1 0,4 2 35,1-2 0,-5-4 0,2-1 159,-2 0 1,-4 3 0,-2-4 0,-5 2-134,-2 1 1,-7 1 473,-3-1 0,-9-1 1,-8-1-1,-7-3 0,-8 0 638,-5 0 0,-5-5 0,-2 3-389,-1-4 1,-5-1 0,5 0-524,1 0 1,1-1 0,2-2-1,-1-3-1039,1-1 1,5 3 0,3-3-156,3 2 0,1-5 0,0 3 1</inkml:trace>
  <inkml:trace contextRef="#ctx0" brushRef="#br0" timeOffset="13008">21776 1855 8355,'-8'-1'3953,"0"-4"-3529,5-2-354,-2 1 1,3-4-150,-2 6 0,1-6 0,-4 2 0,0-3 0,2-3 0,-1-1 0,4-3-1568,0-2 1,2-6-1,0-6 1</inkml:trace>
  <inkml:trace contextRef="#ctx0" brushRef="#br0" timeOffset="19753">5200 5017 8566,'-8'-13'384,"-1"1"0,7 4 40,-3-1 0,4 1 0,0-4 442,-4-1 1,3 1-1,-5-1-382,1 1 1,2 6-502,4 6 0,-4 6 0,0 8 0,1 2-131,2 5 1,2 8 0,2 4 0,1 2-755,-1-2 0,4 3 0,0-3 350,-1 3 0,4 0 0,-4-1 1,-1-3-413,1-2 1,-2 0 727,-4-1 0,5-2 0,2 3 1</inkml:trace>
  <inkml:trace contextRef="#ctx0" brushRef="#br0" timeOffset="20355">4789 5092 8355,'-12'-25'565,"1"4"1,2 2 0,5-1-272,3 1 0,1-1 1,1 0-1,3 2 0,5 1 1,3-1-1,5 0 0,3 0 1,4 2 68,1-2 0,1 4 0,2-1 1,1 4-411,-2 2 0,4 2 0,-1-1 0,2 4-75,3 2 0,-1 4 0,1 2 0,-2 4-153,2 3 1,1 3 0,1 3 0,0 5-35,1 6 0,-3-1 0,0 8 1,-3 2 17,-2 3 0,-1 6 0,-5-2 0,-3 3 146,-5 4 0,-3-2 0,-5-5 51,-4-1 1,-4 3 0,-4-5 0,-7 1 0,-7-2-22,-7-3 1,-12 3-1,-1-8 1,-2 0 360,-3-3 0,5-8 0,-4-5 0,3-3 7,2-5 1,4-3-1,1-5 1,2 0-244,2 0 1,3-1-1,4-3 1,5-4-113,2-3 0,3-7 0,3-3 0,3-3-129,4-1 0,2-5 0,5-3 0,6-3 1,11-3-637,8-2 0,0 6 827,10-2 1,1 8 0,9 0 0,1 2 258,2 2 0,0 7 0,-4 5 0,0 4-21,0 4 1,-6 1 0,-4 4-1,-5 0 1,-6 1 0,-4 3 161,-5 4 1,-2 4 0,-7 0 38,-2 0 0,-3 1 0,-3-1 0,1 1-224,-1-1 0,-1 1 0,-2 1 0,0 1-149,0 1 1,1 1-1,2-3 1,1 1-144,-1 2 1,-2-1 0,-1-2-1,1 1-196,4 2 1,-4-1-1,3-3 1,-3-1-1,1 1-560,2-1 0,-3 1 490,4-1 0,-4 1-239,-1-1 0,5 0 0,2 1 1</inkml:trace>
  <inkml:trace contextRef="#ctx0" brushRef="#br0" timeOffset="22325">6071 5216 8355,'-7'-12'543,"0"3"1,4 1 0,-2 0 0,-2 1-639,-3 3 1,-1 2 0,-1 2-1,-1 0 1,1 2 0,-1 2 0,2 4-940,3 3 0,-3 2 0,4-1 0</inkml:trace>
  <inkml:trace contextRef="#ctx0" brushRef="#br0" timeOffset="22326">6370 5303 8355,'-13'0'0,"1"-4"0,-2 0 245,-3 1 1,4 2-1,-5 1 1,1 0-143,0 0 0,-5 0 1,2 0-1,-3 0 1,1 0-1,3 1 91,1 3 0,-3 2 0,5 4 1,0-2-1,3 0 0,0 0 15,1 1 0,5-1 0,3 4-272,2 1 0,4-1 0,2 1 0,4-1 0,5 1-434,3-1 0,3-4 302,6 1 1,2-1-1,0 5 1,2-2-22,-1-3 1,0 3 0,-2-4-1,0 1 1,-4-1-23,-2-1 0,-4 2 1,-3-3 377,-1 2 1,-5-2 0,-4 3 15,-6 1 0,-5-3 1,-7 0-1,-3-2-69,-2 0 0,-1 4 0,-2-4 0,1-1-113,1-2 1,0-1 0,-2 0-1,1 0-117,1 0 0,6 0 0,-2 0 0,3 0-292,2 0 0,1-1 1,3-3 45,3-4 0,4-3 0,1-2 1</inkml:trace>
  <inkml:trace contextRef="#ctx0" brushRef="#br0" timeOffset="22327">6793 5378 8355,'23'0'275,"-2"0"1,-8-6 0,-11-1 0,-4-1 313,-7 0 1,-7 5-1,-5-1-333,-3 3 0,-1 1 0,-1 0-106,-3 0 1,2 4-1,-5 1 1,1 2 2,4 3 1,0-3-1,2 0 1,1 0-45,-1 0 0,4 1 0,2 3 0,1-1 0,2-2-55,3 2 1,4 1-1,2 1 1,2 1-133,2-1 1,2 0-1,1 1 1,1 1-150,3 2 1,3-2-1,7 3 1,3-3-264,3-2 1,4 0 0,1 1 0,1-2-87,3-3 0,1 2 0,6-6 0,-1-1-444,0-2 0,2-1 839,-8 0 1,0 0-1,-4 0 1</inkml:trace>
  <inkml:trace contextRef="#ctx0" brushRef="#br0" timeOffset="22328">6855 5540 8355,'-12'0'212,"-1"-6"0,1 3 0,-1-3 0,1-1 456,-1 0 1,5 3 250,0-5 0,5 1-475,-1-4 1,8 5-1,4 1-305,3 1 0,11 3 0,5-3-116,3-1 1,1 5 0,3-3-1,2 2 1,-3 2 150,-1 0 0,-3 4 0,-5 2-572,-4 1 1,-2 1 0,-5 5-1,-1-1 1,-1 2-284,-2 2 0,-4-2 1,-5 4-1,0-1 0,0-1 312,0 0 0,-1-3 0,-3 0 1,-5-1 342,-2 1 0,-1-5 0,-1-1-8,1-1 1,-1 2-1,1-4 1,0-1 0,1-3 330,2-4 1,0 1 0,3-5-54,-1-2 0,4-5 0,-1-3 0,3 0-149,1 0 0,5-4 0,5 1-295,5-3 0,0-1 0,6-1 0,1 0 0,2 0 39,1 2 1,0 7 0,-2 1 0,-1 3-357,-1 5 1,-6-2 0,3 6-152,0 2 613,-4 0 0,4 2 0,-6 0 1</inkml:trace>
  <inkml:trace contextRef="#ctx0" brushRef="#br0" timeOffset="22329">7415 5478 8355,'-12'6'0,"-2"-1"653,-3-4 1,8-1 0,-4 0 1043,2 0-1469,5-6 1,8 0-1,10-6 1,8 3-236,3 0 0,6 1 1,2-3-1,-1 1 0,2 2 1,-2 0-1,1 0 0,-5 1-388,-4 1 0,0-2 1,-5 4-1,-2-1-74,-1 0 1,-6 4 0,-1-5 183,-1 0 0,-4 5 0,-6-3 23,-4 3 0,-5-4 0,-3 1 455,-5 2 0,2 0 0,-2 4 0,-1 0 0,0 4 242,1 1 0,-2-3 0,3 4 1,1 0-61,2-1 0,3 4 0,2-2 0,0 2-181,-1 1 1,6 1-1,3-1 1,3 1-102,1-1 0,1 1 0,3-1 0,6-1-153,5-3 0,3 2 0,6-4 1,-1-1-1,5 1-250,2-4 0,3 0 1,3-2 224,-3 0 1,6 0-1,-4-2-328,-1-2 0,-1-3 0,1-5 1,-5-1 168,-3 1 0,-3-2 0,0-2 1,-4-5-1,0-3 174,1-1 0,-7-4 0,1-1 0,-4-2 1,0-2 1,-5-2-1,-1-2 1,-2 1 27,-2 0 1,0-1 0,-2 2 0,0 4 303,-3 7 0,-4 6 0,0 7 302,-2-1 0,-1 5 0,0 1-354,-1 1 0,2 4 0,1 6 0,2 6 0,0 5-113,1 5 1,1 4 0,6 2 82,0 3 1,0-1-1,2 5-341,2 2 0,-1-1 1,5 1-1,0-3 1,0-2-257,1-2 1,-1-2 0,5-1 0,-1 0-163,0 0 0,-3-2 0,-1-1 0,2-2-260,1-2 0,1-2 654,1-3 0,-1-1 0,1 1 1</inkml:trace>
  <inkml:trace contextRef="#ctx0" brushRef="#br0" timeOffset="22559">7826 5316 8355,'8'0'422,"0"0"-226,-5 0 1,4 0-393,-3 0 1,-1 0-1393,5 0 1223,1 0 1,3 0 0,0 0 0</inkml:trace>
  <inkml:trace contextRef="#ctx0" brushRef="#br0" timeOffset="23056">8025 5403 9633,'14'0'-632,"1"0"708,1 0 0,8-2 0,-1 0 0,7-2 465,1 1 1,3-3 0,1 1 0,1-1-313,2 1 1,-4-4 0,8 4 0,-5-2 0,-2-1-162,-2 1 0,-5-3 0,1 6 133,-3 1 1,-7-2-1,-2 0-1695,-3 3 969,-2-5 0,-6 1 1,-6-4 309,-7 2 0,-10 5 1,-4-1-1,-2 3 321,-2 1 1,-1 0 0,-2 1 0,-1 2 32,1 1 0,2 4 0,3-2 0,0 0 148,3-1 1,0 1-1,0-4 1,3 4 121,3 1 0,6 0 1,1 2-286,1 0 0,2-1 0,4 4 0,0 2 0,0 2 0,2 0-96,2-1 1,4 1-1,7-1 51,2 1 0,6 1 1,1-3-510,4 2 1,2-6 0,-1 3 0,4-2 0,3-2-640,2 0 0,3 0 0,2-5 358,1-1 0,-4-1 0,3-2 1</inkml:trace>
  <inkml:trace contextRef="#ctx0" brushRef="#br0" timeOffset="23675">11883 5191 8355,'-7'-12'333,"1"-1"0,6 1 1,0-1-1,0 1 2201,0 0-2362,0 5 0,-1 1 0,-2 7-350,-1 4 1,0 7-4,4 9 0,1 2 0,2 4 0,3 2 1,0 2-1,3 3-618,-2-1 0,2-4 667,-4 4 0,3-4 1,-4 3-1,-1-2-665,-2-2 0,-1-7 0,0-5 535,0-2 0,0-1 0,0-1 0</inkml:trace>
  <inkml:trace contextRef="#ctx0" brushRef="#br0" timeOffset="27193">11895 5042 8355,'-12'-25'619,"-1"6"1,1 1 0,1 5 0,1 2 131,2 3 0,4-2 101,-5 6-653,7-6 1,-4 7 0,7-3 0,5 0-1,5 3 1,6 0 0,3 1-301,7-2 0,2-1 1,7 5-350,1 0 1,-7 5-1,8 0 1,-2 2-1,-2 3 1,1-1-191,-2 0 1,-5 6 0,-1-3 0,-5 2 266,-5 0 1,-7-2 0,-3 2 0,-2 2 189,-2 0 0,-7 5 199,-4-5 1,-5 2 0,-4-2-1,-3 0 1,-4-1 0,-1-1-297,0-1 0,1-1 629,-1 1 1,0-2 0,1-2 0,2-2 401,1-1 0,6-1 0,-1-2-669,2 1 0,5 0 1,3-2-1,1 1 1,7 1-502,5-1 1,5-1 288,5 2 0,3 2 1,10 4-1,3-2 0,1 2 1,1 2-370,-2 5 0,-1-4 406,1 4 1,-3-3-1,-6-2 1,-3 1 0,-5-1-1,-3 1-51,-5-1 57,-2 6 0,-6-4 1,-2 3-1,-2-4 387,-4 0 0,-6-5 0,-4-1 0,-4 0-110,0 0 1,-2-4 0,-3 1 0,-3-3 0,3-1 0,1 0-327,1 0 1,0 0-108,0 0 1,6-4 0,2-1 0,3-2-381,2-3 0,5-7 0,1-2 1</inkml:trace>
  <inkml:trace contextRef="#ctx0" brushRef="#br0" timeOffset="27194">12517 5328 8703,'7'7'773,"-1"-1"1,-6-5 0,-1 2 680,-4 1-1061,4 0 0,-3-4-1126,8 0 1,7 0 434,6 0 1,1 0 0,-2 0 0,4 0 0,0 0 67,1 0 1,-2-6 0,2 0-57,-4-1 0,-3-3 1,-2 4-1,-1 0 54,-3-4 0,2-1 337,-6-2 0,0 1 0,-5 1 0,-3 3 105,-4 3 1,-4 4 0,-1 1 0,-3 1 0,0 4 98,1 3 1,-3 3 0,1 1 0,2 1-4,1-1 1,6 1 0,-1 1 0,1 1-121,1 1 0,2 2 1,5-2-1,0 0-174,0-1 0,0-1 1,1-1-1,3-1-131,4 1 1,5-5 0,2-1 189,2-2 0,5 1 0,-1-3-539,2 1 1,2 0 0,0-6-1,0 0 88,0-2 1,0-6-1,-1 2 1,0-3-1,-2-2 1,-3 1 159,-1-1 0,0-3 0,-4-1 0,0 0 197,-3-1 1,-7 3 0,2-4 0,-2-1 24,0 1 1,-1 4 0,-7-2-1,-3 3 374,0 2 0,-4 4 0,3 1 0,-5 1 344,-4 3 1,4 2-335,-4 1 0,3 0 0,2 0 0,-1 0 773,1 0-1253,5 6 1,1-4 0,6 7 0,2-1 0,2 0 20,4 1 0,5-5-11,3 4 1,2-4 0,6 3 0,-2-1 0,1-4 0,0 0-372,0-2 0,-4 0 1,1 0 211,-2 0 1,3 0-1,-5 0 1,-1 0-327,-1 0 548,-7 0 0,0 0-202,-3 0 1,-4 0 510,0 0 0,-5 4 0,-8 1 345,1 2 1,3-2-1,1 3-517,-2 2 1,5-4 0,1 3 0,2 0-1,2 2 1,0 2-182,0-1 0,0 1 0,0-1-60,0 1 0,2-1 0,1 1 0,2-2 0,1-2-243,-1 0 1,5-5 0,-2 3 0,3-2-79,2-2 1,-1-2-1,0-1 1,2 0 49,3 0 0,-2 0 16,6 0 1,-6 0-1,3 0 1</inkml:trace>
  <inkml:trace contextRef="#ctx0" brushRef="#br0" timeOffset="27195">13351 5341 8732,'-7'-7'335,"-4"-3"0,4 4 0,-1 1 1,0-1 279,-2 4 0,5-1 1,-1 0-16,0-1 0,5 1-44,-3 7-506,3 3 0,1 6 0,0-1 0,0 1 1,0 0-1,0 3 211,0 0 1,0 1-322,0-5 1,4 2-1,0 1 1,0 2-602,2-2 1,-5-5-1,3-2 1,-1 2-125,1 1 1,2-3 0,3-1 493,0-1 0,-3-4 174,3-6 1,-2 1-1,-3-5 1,3-2-1,1-1 1,-1-2-45,-2-4 1,4 3 216,-5-2 1,6-4 0,-4 1-1,3-1-2,-1 4 1,-4-2 0,3 1 0,0 2 179,0 1 0,-3 6 1,4 1-1,1 0 0,-1 2 173,0-1 1,-1 3 0,3 6 0,-2 3 0,0 0-159,-1 4 1,3 1 0,-4 2 0,-1-1-1,2 1-326,0-1 0,-4 2-78,1 2 0,-3-4 0,-1 3 0,2 0 0,0-1-419,3 0 1,-1-2-69,-4 1 0,4-1 1,1-1-1,2-3 94,3-4 1,1 3-1,1 0 1</inkml:trace>
  <inkml:trace contextRef="#ctx0" brushRef="#br0" timeOffset="27196">13824 5341 8355,'-1'-9'3586,"-3"1"-2392,-3 5-1041,-6-2 0,6 6 0,2 2 0,1 2-131,0 2 0,-1-3 0,5 5 0,0 0 0,0 4 0,0 2 0,0 2 0,0-2 0,2-1-680,2-2 1,3 1 0,5-1 0,1 1 187,-1-1 1,5-1-1,1-1 1,1-3 130,3-2 1,0-1 0,0-4-1,-1 0 91,1 0 0,0-1 1,1-2-1,-4-2 97,-1-2 1,3-2-1,-5-3 257,-1 0 0,-6-2 0,-5-2 0,-3 0-178,-1 1 0,-1 1 0,-3 0 327,-5-3 0,-2 4 0,-1-4 0,-2 5 0,-2 2-36,-5 2 1,1 1 0,0-2-1,-1 5 130,2 3 1,-1-3 0,5-1 0,-2 3-198,2 0 1,1 2 0,2 0 14,-1 0 0,7 2-218,1 2 0,4-1 1,2 5 20,4 2 0,3-3 1,7 1-1,3 0 0,1 0-351,4 1 0,0-7 221,2 3 0,1-4 0,2-1 0,1 0 0,0 0 0,0 0-66,0 0 1,0 0 55,-4 0 1,-2-1 0,-2-2 0,-4-3 275,-3-1 1,-2 3 0,-1-4 360,-3-2 1,2-1 0,-6-1-50,-1-1 0,-3 6-125,-4 3 1,1-1-258,-5 1 1,1 1-71,-1 7 0,1-1 1,4 5-1,-1 2 78,1 1 0,-3 3-31,2 2 1,0-2 0,4 3 0,0-4-1,0 0 13,0-1 0,0 1 0,2-1-73,2 1 0,-2-2 0,7-2 0,0-2 0,1 0-100,-2 0 0,8-4 0,-4 1 0,2-2 29,0-2 1,2 0-1,1 0 1,-2-2-1,0-1 23,2-1 0,-5-5 1,2 2 62,-4 0 0,-2-4 1,3 2-1,-1-2 0,-3-1 80,-2-1 1,4 1-4,-5-1 0,0 1 0,-4 0 0,0-1 51,0 1-30,0-1 0,0 5-3,0 0 0,-1 5 1,-2 0-1,-3 6-7,-1 5 0,5 3 1,-3 2-1,4-1 1,1 1-36,0-1 1,0 2 0,0 1 0,0 2-36,0-2 0,4-1 0,2-2 0,1-1 1,2-1-1,2-2-63,2 2 0,1-5 0,1 0 0,3-4 0,0-1 0,1 0-349,1 0 1,0-1 309,5-4 1,-4 3 0,-2-8-1,1-2 1,-1-4 0,2 0-105,-2-2 1,3 0 208,-5-3 1,1-3 0,-3 4 0,2-4 0,-4-1 0,-2-1 10,-2-3 1,-5 3 0,3-3 13,-2 2 1,0-2 0,-5 0 0,0 3 0,0 4 353,0 5 1,-6-1-105,-2 2 1,-3 0 0,-2 8-1,1 3 36,-1-1 0,1 6 0,-1 0-243,1 7 1,5 5 0,2 4 0,0 2-1,1 2 1,1 5-37,2 3 0,1 1 1,0-3-1,0 2-139,0 1 1,1 0 0,2-4-1,3 0 1,-1-2-2,1-2 1,3 1 0,-2-5 0,2-2-1,-1-1-44,2-2 1,1 1 0,1-1 46,1 1 0,-1-6 0,1-3 0,-1-3 1,0-1-74,1 0 1,-1-1-1,1-3 185,-1-5 1,1-2 0,-1-1-1,1-2 1,-1-3-209,0-3 175,6 2 0,-4-6 0,3 3 0,-3-3 0,-1-4-92,4-1 0,-4-2 0,0 4 0,-3-4 213,0-1 0,-1 5 0,1-2 1,-3 2-1,-2 4 0,-2 1 0,-1 2 339,-2 2 1,0 6 0,-2 5 0,-2 3-222,-4 5 1,-2 5 0,0 6-170,2 1 0,4 5 0,-3 2 0,2 4 1,2 2-1,1 2 0,2 1-207,0-1 220,0-2 1,0 3 0,0 0-43,0-1 0,0-6 0,0-1 0,2-1 0,1 1 0,2-2 48,2-1 1,-3-1-265,4-5 1,-1 1 0,3-1 0,-2-1-81,2-2 0,1 0 0,2-3 1,-1-1 114,0 1 1,1-2 0,-1-4 0,1-1 0,-1-3 204,1-5 1,-1-3 7,1-5 0,-2 3 0,-2-2 0,0 2 1,0 0-1,1-1 0,0-3 42,-2-1 0,0 3 0,3 0 1,-1 2 79,-2 2 1,-5 3 0,3 2-39,-1 2 0,-4 2 34,4 7 1,-4 3-1,-1 6 1,0 0-1,0 3 1,0 2 0,0 0-1,0 0-29,0-3 0,0 0 1,0 0-1,0 2 1,1-2-1,2-1-568,1-2 1,6 1 189,-2-1 0,3-1 0,2-2 0,1-4 0,1-1-159,1 0 0,7 1-201,-3-5 0,4 0 0,1 0 1</inkml:trace>
  <inkml:trace contextRef="#ctx0" brushRef="#br0" timeOffset="28389">16774 5341 8355,'-13'0'124,"6"-2"-17,3-2 0,4 3 0,4-5 0,5 2 0,3 0 1,5 1-1,5 2-15,5 1 1,1-2-1,7 0 1,3-3-1,7 1 1,6 0 36,7 0 1,1-2 0,12 4-109,1-3 0,1 0 1,3 2-1,0-1 35,-1 1 1,-3 1 0,-12-1-1,-1-1-456,-6 1 0,-7 0 0,-6 0 0,-5-1-601,-6 1 0,0 2 714,-4 1 0,2-6 0,-7 0 0</inkml:trace>
  <inkml:trace contextRef="#ctx0" brushRef="#br0" timeOffset="28781">17632 5004 8355,'-7'0'768,"2"0"0,6 0 1,5 0-1,5 0 0,5 0-151,4 0 0,1 0 0,3 2-683,1 2 0,0-1 1,1 4-1,3 0 15,5 0 1,3 1-1,3 4 1,2-1-1,-4-1-161,-3-2 0,4 1 1,-6 4-1,-3 3-398,-2 0 0,-5 1 1,-2-5-1,-4 1 293,-3-1 0,-2 1 0,-1-1 0,-3 2 224,-4 3 0,-2-4 1,-2 4-1,0-3 91,0-2 0,-6 1 0,-2 1 0,-3 1 110,-1 1 1,-6 1 0,-2-5-91,1 1 1,-5-1 0,5 1-1,-2-2 1,0-2-35,-1 0 1,-1-5-1,-2 3 0,0-2 0,4 4 0,1-4 1,-3 1-1,0-1-83,-2-2 0,0-2 1,2 1-1481,2 2 1258,-3-3 1,5 5-1,-6-6 1</inkml:trace>
  <inkml:trace contextRef="#ctx0" brushRef="#br0" timeOffset="30589">19785 4905 8355,'0'-13'1429,"0"1"-732,0 0 1,0-1-1,2 2 1,0 1 39,3 2 0,4 5-819,0-1 1,2 8 0,0 6 0,-2 4-276,0 2 1,-2 11 0,1-1-72,-4 4 0,-3 2 0,-1 3 0,0-2 0,0 2-198,0 1 0,0-5 0,0-2 0,0-2-246,0-2 1,-4-2 737,0-2 1,0-3 0,4-6 0</inkml:trace>
  <inkml:trace contextRef="#ctx0" brushRef="#br0" timeOffset="33654">19835 4780 8355,'-12'-31'65,"-1"2"0,2 2 0,1 2 1,2 2-1,0 2 625,1 4 1,-3 4 0,6 0-1,1 1-158,2-1 1,1 1 0,1-1-416,3 1 0,5 4 1,7-1-1,5 1-196,3 1 1,2-3 0,3 6 0,4 2-191,3 0 0,6 2 0,-1 0 1,-1 2-368,-1 2 1,1 7 0,-1 7 0,-5 0 205,-2 0 0,-3 4 0,-5 0 31,-4 6 1,-3-2-1,-9 3 1,-4-1 294,-2 1 0,-9-4 0,-7 1 0,-8-4 0,-7 0 210,-3 2 0,-1-5 0,-5-2 0,1-4 158,0 0 1,1-2-1,1-3 1,3-2-197,2-1 1,5-3 0,6 2 0,1-3-160,3-1 0,2-5-150,5-4-204,2 4 1,17-6 0,3 4 0</inkml:trace>
  <inkml:trace contextRef="#ctx0" brushRef="#br0" timeOffset="33655">20283 4980 8852,'-1'11'634,"-3"-3"-272,-5-4 0,-2-1 1,-1 0-1,-1 2-41,1 2 0,-1 0 0,1 3 1,1-2-236,3 2 1,-4 1 0,6 1 0,-3 1-340,1-1 0,5 5 1,-1 1-1,3 0-94,1 0 0,5 0 0,4-3 107,2 1 1,7 1-1,4-5 1,4 0-1,4-4-32,2-4 0,0-3 0,3-1 51,-2 0 1,-6 0 0,2-1-1,-4-3 1,-3-4 125,-1-4 1,-6 0 0,1 0 185,-7-1 1,-3 1 0,-6-1 0,0-1 0,0-1 57,0-1 1,-6-5 0,-3 3 0,-5 0-23,-3 0 0,-4-3 0,3 6 0,0 2 82,1 4 0,-6 2 0,3-3-171,-4 2 0,3 5 1,2-1-1,1 3-284,3 1 1,1 0-160,2 0 0,5 1 0,5 3 0,9 3 0,10 0 1,10 4 0,5-4 0</inkml:trace>
  <inkml:trace contextRef="#ctx0" brushRef="#br0" timeOffset="33656">20831 5004 8355,'7'0'1004,"-3"0"-798,-8 0 0,1-1 1,-6-2 598,0-1 1,-2 0-672,-2 4 0,5 0 0,1 1 0,2 4 0,2 3-314,1 3 1,-2 1 0,0 2 0,1 1-124,2 2 1,1 4-1,0-5-80,0 0 0,4 2 0,0-2 0,-1 1-452,-2 1 1,-1-4-1,0 2 619,0-2 0,0-7 0,0-2 0</inkml:trace>
  <inkml:trace contextRef="#ctx0" brushRef="#br0" timeOffset="33657">20930 4855 8355,'-12'0'-898,"-1"0"843,6 0 0,0 1-181,3 4 0,3 2 0,-2 5-669,6 0 905,4-5 0,11 4 0,1-4 0</inkml:trace>
  <inkml:trace contextRef="#ctx0" brushRef="#br0" timeOffset="33658">21279 4892 8355,'-6'7'373,"-2"-3"-105,-3-2 0,-2-2 0,-1 0 0,-1 0-44,-1 0 1,-5 0-1,3 0 1,0 1 75,0 3 1,1-2-1,6 3-529,3 1 0,-2-3 27,6 5 0,0 0 0,5 3 0,4-1 1,3-2-1,4 2 86,5 1 0,-2-3 0,6 1-115,1 0 1,2-2-1,0 0 106,1-1 0,-4 2 1,0-3-1,0 2 0,-2 2-54,-3-2 1,-6 2 0,-3-3 193,-1 1 0,-2-3 1,-7 3-1,-3 0 76,-2 0 0,-10-5 1,4 4-1,-4-2 198,-4 0 1,3 0-1,-2-4-99,-1 0 0,3 0 0,-1 0 1,2 0-233,3 0 0,1-1 0,2-2 1,1-2-296,2-2 1,4 3-1,5-5 1,1 0-1,5-2-214,6-2 1,6 1-1,7-1 1</inkml:trace>
  <inkml:trace contextRef="#ctx0" brushRef="#br0" timeOffset="33659">21640 4905 8355,'12'0'447,"0"0"0,-3 0 1126,-1 0-1242,-5-6 1,1 4-1,-8-5 1,-5 1-251,-2 3 1,-2 2 0,-3 1 0,-2 0 0,0 1-157,0 4 0,-4-3 0,3 7-105,0 0 1,-4-2 0,7 1 0,1 2-1,1 1-25,1 2 1,6-1 0,2-1 0,1-1 111,0-2 0,1 0 0,7 4 0,4-3 21,3 0 0,6-5 0,1 3 0,1-1 0,5 0-231,3 0 0,0-1 1,2-2 185,-3 1 1,-1 2 0,0-4-152,0 2 0,-6 2 1,-2-3-1,-3 1 20,-2-1 1,-1 4 461,-3 1 1,-4-3-1,-9 0 1,-6-3 403,-4 2 0,-6-2 1,3 2-452,-1-3 0,-2-1 0,-4 0 0,0 0 0,0-1-64,0-3 1,2 2 0,1-3 0,2 1-244,2 0 0,3-2 0,5 3 0,4-2-590,0-2 1,2 3 0,7-3-791,5 1 1264,6-3 0,16 2 0,2-6 0</inkml:trace>
  <inkml:trace contextRef="#ctx0" brushRef="#br0" timeOffset="33660">22187 4905 10858,'-12'0'342,"-1"0"1,1 0 0,-2 0 0,-3 0 0,-2 0 271,0 0 1,-1 4-597,4 0 0,2 4 0,-3-2 1,3 1-33,2 3 0,4 1 1,1 1-1,1 1 0,3-1 1,2 2-1,1 1 0,0 2 1,1-2-540,4-1 1,3 2-1,9 1 1,3-3 21,4-5 1,5 2-1,1-4 223,2 0 1,0 0-1,2-4 1,0 1-1,-1-1-2,-1-2 1,-2-2-1,-5-3 1,0-3 173,0 0 0,-6-4 0,-2 3 0,-5-5 238,-4-3 1,2 2-1,-6-4 220,-1 0 1,-3 3 0,-4-6 0,-4 0-10,-4 2 1,-4-3 0,-2 4 0,-1 0-78,-4 0 0,4 1 0,-2 6 0,-1 1 0,-1 3 35,-2 2 0,4-4 0,0 5-277,-1 2 0,-1 0 0,-2 2 0,1 0 1,2 0 7,1 0 1,6 2 0,-1 2-559,2 4 1,7 3 0,3 2-1,4-1-657,4 0 0,10-1 945,11-2 0,11 2 0,8-4 0</inkml:trace>
  <inkml:trace contextRef="#ctx0" brushRef="#br0" timeOffset="33661">22722 4892 8355,'-7'0'662,"-4"0"0,4 0 1828,-5 0-2159,5 0 1,3 2 0,8 2-296,4 4 1,-2 7-20,-2 2 0,1 0 0,0-4 0,-1 3-183,1 0 1,-3 1-1,2-5 1,-3 2-19,-1 3 1,-1-8 0,-2 4 0,-2-2 155,-2 0 0,2-4 0,-1-1 199,0-1 0,2-5-207,4 0 1,0-5 0,0-8 0,1 1-115,3-1 0,3-1 0,7-1 0,1-3-122,2-1 0,4 2 1,-3-2-1,1-1 87,3 1 0,0 0 1,0-3 244,-1 1 0,-4 4 0,2-2 1,-1 1-1,-3 4-202,-1 4 1,3 1 516,-1 5 1,1-5 0,-5 5-1,1 1 1,-1 3-28,1 4 1,-1 3 0,1 6-1,-1-1-336,0 1 1,-3 1-1,-2 1 1,-2 3-82,-2 1 1,2 0-1,0 4 1,-3-4-109,0-1 1,-2 0 0,0-3-1,0 2-297,0-2 0,0-1 1,0-2-1,0 1-831,0-1 502,0 1 0,0-1 0,0 1 0</inkml:trace>
  <inkml:trace contextRef="#ctx0" brushRef="#br0" timeOffset="33662">23432 5029 14602,'-7'0'-2261,"-4"0"0,4 0 1174,-6 0 1,-5 0-1,-1 0 1</inkml:trace>
  <inkml:trace contextRef="#ctx0" brushRef="#br0" timeOffset="34614">5250 7382 8355,'15'-23'187,"-3"2"1,-2 2 0,1 3 0,-1 0-878,-2 1 0,-1 1 1163,1 1 0,2 1 0,-6-1 0,-1 1-240,-2-1 1,-2 1-1,-3 1 1,-5 3-1,-3 4 1,-5 1 0,-2 0-140,0-1 0,-5 1 0,2 6 1,-6 2-1,-3 4-75,-1 4 0,-8 1 0,1 7 0,-3 1-80,0 2 1,-4 6 0,3 3-1,0 3-26,0 2 1,7-5 0,7 1-1,3 4-37,1 2 1,7 1-1,6-2 1,6 1-201,5 2 1,1-1 0,1-3 102,3-1 1,9-1 0,8-2 0,3-2-91,6-1 0,5-2 0,8-6 0,2-2-1,2-4 1,1-4 0,2-1 0,-2-4-1,-2-4 229,-5-3 0,4-6 0,-1-2 0</inkml:trace>
  <inkml:trace contextRef="#ctx0" brushRef="#br0" timeOffset="35518">5374 8017 8355,'13'-5'-901,"-5"-1"0,-1-4 1336,-2 2 0,-6 0 0,-7-5 293,-3 1 0,-2 5 0,1 1 1,-1 2-325,1 0 1,-1 0 0,1 4-309,-1 0 1,1 0-1,0 0 1,-1 1 32,1 3 1,3-1 0,1 6 0,0 0-289,1 2 1,-3 3-1,6 1 1,1 2-1,2-2-206,1-1 0,1 3 1,3-1-1,5-1 137,2-1 1,5-1 0,2-1 0,2-1 85,2-2 0,1-3 1,2-3-1,0 1-21,0-1 1,-4-2-1,-2-1 1,-1-1 61,-3-3 0,-1 1 1,-1-5-1,-2-2-94,-3-1 1,-3-1 384,-5-1 0,0 1 0,0-1 0,-1 1-140,-3-1 1,-3 1-1,-5 0 1,-1-1-1,1 1-56,-1-1 1,-3 1-1,-1-1 1,0-1-310,-1-2 0,5 6 0,-5-2 0,1 2-346,0 3 0,5 2 562,4 5 1,-1 0-1,-3 0 1</inkml:trace>
  <inkml:trace contextRef="#ctx0" brushRef="#br0" timeOffset="35519">5710 7918 8355,'-4'5'1688,"0"-5"1,-4 1-1536,3-1 1,1 6 0,4 6 0,0 1-146,0-1 1,0 1-1,0 1 1,0 1-34,0 1 0,0 1 0,2-5 0,0 1-69,3-1 1,-1 1-1,-4-1-156,0 1 0,4-5 1,0 0-464,-1 2 681,-2-4 0,-1-2-164,0-8 1,0-3 0,1-6-23,4 1 0,-3-5 0,5 0 0,0 2-15,0 1 0,1-2 0,5-2 0,-1 0 201,1 0 1,-2 1 0,-1 6-1,-2 2 297,1 0 0,-3 5 1,0-3 305,-1 2 1,-2 1-469,5 4 0,-4 1 1,3 3-1,-1 4-51,-3 3 1,2 2 0,-1-1 0,0 1 0,0-1 79,1 1 0,-1-1 1,-4 1-341,0-1 1,1 0 0,2 1 0,1-1 0,0-1-352,2-2 1,-3 2 0,3-3 148,0 3 0,4-3 0,-2-1 86,3-1 0,1 4 0,1-4 0</inkml:trace>
  <inkml:trace contextRef="#ctx0" brushRef="#br0" timeOffset="35942">6258 7544 7680,'-7'-1'866,"3"-3"-1,2-5 1,2 2 0,0 2-811,0 3 1,0 11 0,0 11-1,0 5-370,0 4 1,4 3-1,2 7 1,-1 1-72,1 2 1,2-1 0,-2-4 4,1 1 0,0-1 0,2-1 1,0-1-100,0-2 1,-2-7 0,0 0 415,-1-4 0,3-1 0,-2 4 0</inkml:trace>
  <inkml:trace contextRef="#ctx0" brushRef="#br0" timeOffset="38406">6146 7955 7044,'-7'-6'496,"1"-1"0,8-4 1,2 3-1,4 4-392,3 3 0,3 1 0,3 0 0,5 0 0,4 0 0,4 0 1,2 0-1,1 0-13,-1 0 1,-1 0 0,-7 0-1,1 0 1,-1 0-143,-3 0 0,-3 0 1,-6 0-104,0 0 1,-5-2 0,-1-1-68,-1-1 185,-3 0 0,3 3 52,-5-3 0,-1 2 119,-3-2-3,2 3 0,-3 2-129,5 3 0,0 3 0,0 6 0,0-1 0,0 0-61,0 1 0,4-1 1,0 1-137,-1-1 0,4 1 0,1-1 0,3 1-163,2-1 0,-5-1 1,0-1-1,2-3-343,1-2 437,-4-1 0,4-4 0,-4 0 1</inkml:trace>
  <inkml:trace contextRef="#ctx0" brushRef="#br0" timeOffset="38407">6668 7818 8355,'-12'-7'-2,"4"-4"147,-1 3 1,7 1 0,-4 0 556,1 1-1078,3 2 1,-2 4-72,8 0 0,3 4 0,5 2 0,1-1 0,1 2 254,2 0 0,-2 1 0,4 5 0</inkml:trace>
  <inkml:trace contextRef="#ctx0" brushRef="#br0" timeOffset="38408">6793 7868 8355,'-2'7'156,"-2"-3"1124,3-3 139,-10-1-1070,9 0 1,-3 2-208,5 2 1,1-2-1,3 7-93,5 0 1,-2 3-1,0 0 1,-1 0-187,1 1 0,-4 1 1,3 0-1,-2 1-137,0 0 0,0-8 1,-4 5-1,2-1-224,2 0 1,-3-2 85,3-1 410,-2-5 0,-2 1 2,0-8 0,5-3 0,3-6-33,3 1 0,1-5 1,-3 1-1,0 1 112,0 1 0,1 1 1,0 1-3,-2-1 1,-4 1 0,3 0 0,0-1 211,0 1 1,-4 3 0,2 2 244,1 2-650,-5 1 1,4 5 0,-3 3 0,1 5-1,1 2 82,-1 1 1,2 2-1,-1 1 1,0 2-8,2-2 1,-3-1-1,4-2 1,0 1-92,-1-1 0,-1 1 1,1-1-1,1 0-116,0 1 0,2-5 1,2 0-1,-2 1-370,0-2 0,3 2 1,5-4 286,-2-3 0,4 5 0,1 0 0</inkml:trace>
  <inkml:trace contextRef="#ctx0" brushRef="#br0" timeOffset="38409">7340 7905 8355,'-7'-5'-668,"-4"3"1,10-5 955,-3 3-738,2 3 1,4-3 263,2 8 0,-1-3 0,4 5 156,-2-1 1,5 2 0,-3 6 0</inkml:trace>
  <inkml:trace contextRef="#ctx0" brushRef="#br0" timeOffset="38410">7340 7918 5734,'0'-9'910,"0"1"-49,0 5-267,0-2 0,0 3 241,0-2-54,0 3-43,0-5-893,0 6 219,0 0 388,-5 0-294,3 0-141,-3 0-220,5 0 495,0 0-677,-6 0 528,5 0 72,-5 0 1,6-1-99,0-3 0,-1 2-238,-3-2-387,3 3 27,-5 1 384,6 0 0,-1 0 85,-3 0 259,2 0 17,-3 0-205,5 0 7,0 0 1,0 5 0,0 4 0,0 2-1,0 1 1,0 2-212,0 2 0,0-2 0,0 3 0,0-3 0,0-2 0,1 1 1,2-1-1,2 1 0,2-1-97,3 0 0,1-3 0,1-2 399,1-2 0,-1-1 65,1-4-195,-1 0 1,-1-1 0,-1-3 0,-3-4-11,-2-4 1,0 4 0,-4 0-1,2-2-6,1-1 1,0-1-26,-4-1 1,4 1-1,0-1 4,-1 1 0,-2-1 0,-1 1 0,0 0 217,0-1 15,0 6 0,0 0-312,0 3-271,0 3 1,5 5 0,-1 8-97,-2 2 0,1-1 1,0-4-1,3 0-118,0 0 1,3 2 0,3 2 0</inkml:trace>
  <inkml:trace contextRef="#ctx0" brushRef="#br0" timeOffset="39850">7950 7893 8683,'-12'0'0,"-1"-2"338,1-2-406,-1 3 0,1-5 229,0 6 0,-2 0 0,-2 0 0,0 0 1,1 0-1,-1 2 0,1 0 0,-1 4-114,0 1 0,1 1 0,0 5 1,0-1-1,2 0 0,4 1-70,-1-1 1,4-3-68,2-1 1,3 0 0,1 5-1,1-2 65,3-3 0,3 2 1,7-6-40,3-1 0,2-2 1,7-2-1,2-2 1,1-3-175,-1-1 0,-2 0 195,-1-1 1,-4-3-1,-2 3 1,-1-3 40,-3-2 1,-5 2 0,-3 2 0,-2 0-61,-2 0 1,-1 2-1,-2-2 1,-2 1-25,-2 1 1,-4-4-1,-8 4 1,-1-1 54,-3 0 1,4 3-1,-5-2 1,0 2-1,2 2 1,1 0 209,0-1 1,4 3 297,-3-3 0,8 2 418,0 2-851,7 0 1,6 0 0,10 0 0,4 0 0,4 0 26,1 0 1,2 0-100,0 0 0,4 0 1,0 0-1,-1 0 1,-2 0-1,-1 0-112,0 0 1,-5 0 0,-2 2-1,-2 1 10,-5 1 0,-3 1 0,2-2-9,-2 1 0,-5 2 75,1-2 1,-4 3 0,-3 5 0,-2 1 179,-2-1 1,0 1 0,-1-1 11,3 0 1,4 1 0,1-1-50,0 1 1,0-5 134,0 0 0,6-1-216,2 2 1,-1 0 0,1-5-1,2-1 45,1-1 1,1-2-126,1 0 1,-5 0 0,-1-2 106,-2-2 0,4 1 0,-5-5 0,-1-2 0,-1 1 0,1-1-115,1 2 1,0-1 0,-2-5 83,2-2 1,-3 2 0,3-3-1,-2 4 1,-1 0-94,3 1 1,-2 3 0,2 1-9,-3-2 0,1 5-9,2 1 0,-1 2 118,5 2 0,-4 6 0,4 2 1,2 3-1,1 3 0,0 1-67,-3 2 1,4 0 211,-4-5 0,3 0 0,1-1 0,-1-1 15,-2-2 1,2-3 0,-3 3-138,3 2 0,-3-5 1,1-1-208,0-2 1,2-2 148,2 0 1,-1-5 0,-1 0-1,-1-2 1,-2-1-64,2 1 1,5-8 0,3 2-26,2-1 1,-4-1 0,5 0 0,1-3 0,3 0-10,4 0 1,-3-3 0,3 5 69,-2 0 0,-3-2 1,0 3 342,-3 4 0,1 0 0,-6 6 0,1-1 0,0 0 146,-1 4 0,-3 0 0,-5 2-240,2 0 0,-1 6 1,1 2-1,-2 3-146,2 2 0,-5-1 0,0 1 0,-4-1-175,-1 0 0,0 1 0,-1-1-237,-4 1 0,-1-2 1,-7-1 114,1-2 0,-5-4 0,-1 3 0,0-2-271,0-2 0,-3 0 0,5 0-52,1 1 1,-5 0 0,1-4 0</inkml:trace>
  <inkml:trace contextRef="#ctx0" brushRef="#br0" timeOffset="46033">12405 7295 8494,'9'-4'682,"-1"0"0,-1-2-514,1 2 0,-1 3 0,-4-5 0,2 2-80,2 0 0,-2-4 0,1 2 0,1 0-65,0 1 1,-3-3-1,3 2 1,-1-1-41,-3-2 0,-2 2 1,-1-2-109,0 0 0,-1-1 0,-4 0 0,-4 3 0,-6 2 1,-6 1-125,-3-2 0,-1 5 0,1-3 174,-1 2 0,-2 4 0,0 0 0,-2 4 46,1 1 1,0 1 0,1 5 0,-2 0 73,1 4 1,3-2 0,3 5 0,3-2 29,1-3 1,2 3 0,7-2-92,1 0 0,5 2 1,-1-2-1,2-1 15,2-1 1,6-3 0,2-1-1,4-2-14,5 2 1,-3 0 0,4-1 0,-2-2 0,1 0-233,-2 0 0,-1-4 0,-1 2-22,-1 1 0,-4-1 0,-1 5 93,-1-2 1,-8-1-1,-6 3 1,-3-2 171,-1 2 0,-2 0 1,-3-1-1,-2 0 188,-1 0 1,-2 2 0,4 2-1,0-1 257,0 1 0,2-1 1,3-1-206,1-2 0,1 2 0,1-3 0,3 3-99,2 1 1,1-3 0,4-1-1,0 2-101,0 1 0,5-3 1,3 0-1,5 2 0,3 0-199,5-2 0,3 2 0,1-6 0,-1 0-463,1 2 1,0-5 0,0 3 0,0-3 156,0-1 0,0 6 0,0 1 0</inkml:trace>
  <inkml:trace contextRef="#ctx0" brushRef="#br0" timeOffset="46355">12405 7669 8355,'-5'-7'431,"4"0"1,-4 3-96,4-5 1,2 4 0,4-1 0,3 2 0,3 0 0,1 1 0,2 2-233,3 1 1,2 0 0,6 0 0,0 1-306,0 3 0,0-1 0,0 4 0,-1 0-502,1 0 1,0 0 0,-1 2-1270,-4 0 1627,4-7 1,-10 15-1,4-3 1</inkml:trace>
  <inkml:trace contextRef="#ctx0" brushRef="#br0" timeOffset="47170">12642 7532 8280,'-7'-9'432,"3"1"1,1 5 0,0 0 0,-1 6-316,1 6 1,-2 6 0,-1 3 0,-1 1 0,-1 3-155,1 2 0,-4 5 0,3 0 0,-3-2-56,-2 0 1,5 0 0,1 0 0,0-4-375,0 1 0,5-5 0,-4 0 0,2-1-253,0-2 0,0-2 459,4-2 1,11-5 0,2-2 0</inkml:trace>
  <inkml:trace contextRef="#ctx0" brushRef="#br0" timeOffset="47171">13053 7669 8355,'-13'0'663,"5"0"0,0 0 1,-1 1-1,1 2 0,1 2-406,1 2 1,-2 3 0,3 5 0,-1 3 0,1 0 0,2 1 0,1 1-303,2 2 0,-4 3 1,0 2-1,1 2 14,2-1 0,1 0 0,0-1 0,0 2-202,0-1 1,4-2 0,0-2 0,-1-2 0,-2-3-98,-1-1 0,0-1 1,0-5-1,0 1-430,0-1 407,0-5 1,0-3 251,0-8 0,-4-3 0,0-6 0,1-3 6,2 0 0,1-6 1,0 1-1,0-4-113,0-4 0,0 1 1,1-5-1,4-2 42,3 0 1,2-4 0,-1-1 203,-1-2 1,-3 5-1,3 5 1,2 0 37,1 0 0,-3 9 1,0-1-1,2 5 1,1 4 422,1 1 0,1 6 0,-1 1-139,1 1 0,-1 2 0,1 4 0,-1 0-285,1 0 1,-2 1 0,-2 4 0,0 3-123,0 3 0,-2 1 0,0 1 1,-1-1-6,-4 1 0,0-1 0,-2 2 0,0 1-63,0 2 1,-4 1 0,-2-3 33,-1 2 1,-2-1-1,-7-3 1,0-1-22,1 1 1,-5-1 0,-1 0-1,-1 0-134,2-4 1,-4 2 0,5-6 0,-2 0 0,2 0-786,1 0 646,1 0 1,5-4 0,-1 0 0</inkml:trace>
  <inkml:trace contextRef="#ctx0" brushRef="#br0" timeOffset="47696">13961 7793 10948,'-4'7'267,"-2"5"0,-1 5 0,-1 2 0,0 2 0,0 3-267,-2 1 1,-1 4 0,0 0 0,1-2 0,2 0 0,-1-3-651,3 1 0,-5-4 0,4-2 0,-2-1 0,1-1-1152,-2 1 1426,5-4 1,-12 4-1,3-6 1</inkml:trace>
  <inkml:trace contextRef="#ctx0" brushRef="#br0" timeOffset="48603">14770 7308 7022,'-7'0'2025,"2"0"-1916,-1 0 0,3 1 1,-4 3-1,2 6 1,2 5-1,2 6 1,1 4-1,0 2-260,0 2 1,0 2-1,0-4 1,0 2 0,0-1-1,0-2-851,0-1 1,0-4 474,0 0 338,0 0 0,0-2 0,0-1 1</inkml:trace>
  <inkml:trace contextRef="#ctx0" brushRef="#br0" timeOffset="51390">14608 7407 8355,'0'-12'130,"0"-1"1,0 1 0,0-1 140,0 1 1,6 4 0,3 1 0,5 1-1,4 3 1,0 2 0,2 2 0,-2 3-1,1 5-151,0 2 1,-2 5-1,2 2 1,1 0-106,-1 0 0,-3 5 0,4-3-361,-2 4 0,3 1 1,-3-2-1,0-1-97,-1-1 1,1-6-1,-2 2 1,0-3 175,-1-2 1,-1-1 0,-1-2 0,-1-5-1,1-3 141,-1-1 1,-4 0-1,1-1 1,-1-3 101,-1-5 1,3-2 0,-6-1-1,-2-2 252,0-3 1,-2-1-1,0-4 1,0 1-88,0-1 0,0-1 1,0-2-1,-2 1-120,-2 4 0,2-8 1,-5 3-1,0 0-137,0 3 1,0-1 0,-3 3 0,3 1-64,2 2 1,-5 3-142,2 2 0,2 6-330,2 6 560,3 6 0,1 12 0,0 1 0</inkml:trace>
  <inkml:trace contextRef="#ctx0" brushRef="#br0" timeOffset="51391">15392 7494 8355,'-5'6'465,"-4"-6"1,-2 0-1,-1-4-273,-1 2 0,1 2 1,0 0-1,-1 0 0,1 0 1,-1 0-1,2 2-117,3 2 0,-3 3 1,4 5-178,0 1 0,1-1 1,6 0-1,0 1 13,0-1 0,5 1 0,0-1 0,2 1-144,3-1 0,5 1 0,2-2 0,-1-2-199,2 0 1,-3-7 0,6 3 0,1-4 91,2-1 0,-4 0 1,1 0 203,1 0 1,-4-6 0,0 0-1,-1-3 43,-1 1 0,0 0 1,-7-5-1,-2 1 1,-1-1 78,-4 1 1,0-5 0,-2 1 0,-2 0 79,-2 3 0,-3-1 0,-6-1 1,-3-2 29,0 2 1,-5 1-1,4 1 1,2 1-33,1 0 0,2 0 0,0 3 154,-1 1-507,6 5 1,-4-3 0,4 6 0</inkml:trace>
  <inkml:trace contextRef="#ctx0" brushRef="#br0" timeOffset="51392">15691 7457 8355,'-8'0'2372,"-1"0"-1854,7 0 0,-3 0 0,10 0-182,3 0 0,3 4 1,3 2-1,1-1-333,2 1 1,3 2-1,-3-3-313,-2 2 1,3 2 0,-1 3-127,-2 1 1,-3-1 0,-2-1-1,-3-1-78,-2-2 1,-2 0 0,-7 5-1,-4-2 224,-3-3 1,-3-2 0,-1-6 208,-2 0 1,0 0 0,4 0 0,-3 0 201,0 0 0,-1-6 0,5-2 51,-1-3 0,6-2 1,3 1-1,3-2-44,1-2 1,0 2 0,1-4 0,3 1-51,5 0 1,3-5 0,3 3-447,2 0 0,4 2 1,-3 7-1,0 3-49,0 2 0,4 1 1,-3 4-1,0 0 253,-2 0 1,2 5-1,1 2 1</inkml:trace>
  <inkml:trace contextRef="#ctx0" brushRef="#br0" timeOffset="51393">16126 7482 8355,'-12'0'0,"0"0"0,-1-2 441,1-2 0,1 1 0,1-3 0,3-1-3,1 0 1,-2 3 0,3-3-1,-1 0 18,1 0 0,0 3-409,5-5 0,2 7-117,2-3 0,-1 4 29,5 1 0,-1 6 0,3 2 0,-3 3 0,-1 1-116,1 1 1,-2-1 0,1 2 0,0 1-179,-3 2 1,2 0 213,-1-5 0,1 0 0,-4 0 0,2-3 0,1 0-127,-1 0 1,-2-2 31,-1 1 1,1-5 232,4 1-28,-4-2 0,4-8 0,-5-2-21,0-3 1,5-2 0,0 1-1,1-1 1,1 1-22,-1 0 0,1-2 0,3-1 24,-2-2 1,-3 0-1,1 5 1,1-1 88,0 1 1,2 0 405,3-1-269,-5 6 1,4 2-110,-3 5 1,-1 1-1,1 3 1,1 4 0,-1 4-1,-1 0-59,-1 0 0,3 2 0,-2 1-47,0 2 0,3 0 0,-5-5 0,1 1-93,-1-1 0,1-1 0,-2-1 0,3-2-129,0 2 0,0-5 0,-3 1 66,4-1 1,3-3-1,2 2-4,-1-3 1,-5-2 251,-3-3 0,2 1 1,-1-5-1,1-2 5,-1-1 1,1-2 0,-3 1 0,2 0 10,2-1 0,-4 1 0,2-1 0,0-1 0,-1-1 15,-2-1 1,4-1 0,-2 5 0,-1-1-54,-2 1 0,-1 3 0,0 1 0,2 0 295,2 1-251,-3 1 1,5 8 0,-6 2 1,4 3 0,0 5 0,0 1-35,2-1 0,-1 2 1,5 1-1,-3 2 1,0-2 70,0-1 1,1 2-263,4 1 1,-3 0-1,-1-5 1,2 0-303,1 1 1,3-1 0,1 1-1,3-2 1,0-1-465,0-2 1,9 0-1,0 5 1</inkml:trace>
  <inkml:trace contextRef="#ctx0" brushRef="#br0" timeOffset="51394">17085 7544 8355,'0'-12'-27,"0"-1"1,0 1 0,0-1 357,0 1 1,-4-1-1,-2 1 1,-1 1 0,-3 1-1,-1 2 117,-1-2 0,-1 3-96,1-1 0,0 5 0,-1-1 0,1 3 0,-1 1-254,1 0 1,-5 0 0,1 0 0,0 0-251,3 0 1,0 1 0,1 2 0,-1 1-112,1-1 0,4 4 0,-1 1 71,0 3 0,2 1 1,0 1-1,1-1-40,3 1 1,2-1 97,1 1 1,0-1 0,1-1 0,4-1-26,3-2 1,3-5 62,1 1 0,2 2 1,1-2-1,2-1 1,-2-2-1,-1-1-77,-2 0 1,1-1-1,-1-2 17,1-1 1,-5-2 0,0 2 176,2-4 0,-3-2 0,0 0 51,-2 2 0,0 0 0,-5-5-32,0 1 1,0 3 0,0 1 163,0-1 1,-2 2 0,-1-2 47,-1 0 0,0 2-121,4-2-79,0 7-69,0 2 1,0 7-1,0 5 1,0 0-1,2 2 1,0 1 39,2 2 0,6 0-26,-2-5 1,3-1-1,2-1 1,-1-3 0,1 0-100,-1 0 1,1-5 0,1 3-11,2-4 1,-2-1-1,4 0 1,-1-1-1,1-4-159,1-3 0,-4-3 1,2-1 199,-4-1 0,4-1 0,0-1 1,-2-3-1,-1-1-36,-2-3 0,1-3 35,-1-4 1,2 2-1,0-3 1,0 0 80,-3-4 0,-3 3 0,0-1 0,-2 0 0,-2 1 166,0 1 1,0-3-1,-5 4 1,-3 3 120,-5 3 0,-2 1 0,-1 6 0,-1 0 72,1 3 0,-1 2 0,1 2-94,0 5 0,-1 4 0,2 4 0,1 6-104,2 5 0,4 6 0,-3 8 1,2 4-137,2 3 1,1 1 0,2 1 0,0-1 104,0 0 1,0 1-1,2-1-206,2 1 0,1-7 1,5-2-1,-2-2-6,2-2 0,1-5 0,2 0 1,-1-2-1,0-3-359,1-1 0,4-2 1,1-1-1,-1-1-517,1-2 1,5-5 0,-3 1 491,4-3 1,1-1 0,0 0 0</inkml:trace>
  <inkml:trace contextRef="#ctx0" brushRef="#br0" timeOffset="52408">18242 7619 7686,'0'-13'4107,"0"1"-4075,0 5 0,0 7 0,0 8 0,0 3 1,-1 3-1,-2 1 0,-3 3-149,-1 2 0,3 0-477,-4 5 0,0-1 1,-5-2-33,1-1 1,-1-5-1,1 4 69,0-2 0,-1-2 0,2-3 376,3-1 1,-9 1 0,3-1 0</inkml:trace>
  <inkml:trace contextRef="#ctx0" brushRef="#br0" timeOffset="53733">19001 6859 8457,'0'-12'249,"0"5"1,-1-3-1,-3 6 1,-3 3-1,0 4 1,3 5-249,2 3 1,2 7 0,0 3 0,0 2 0,0 3 0,2 3 0,0 5 0,4 2-204,1 1 0,-3 4 1,3 0-1,0-3 108,0 1 1,-4-9-70,1 8 0,-3-11 0,0 0 1,2-6-27,1-3 1,1-2 0,-5-3-1,0-1-106,0 0 159,0-5 1,0-2 215,0-10 0,0-6 0,0-5 0,1 0 82,3 3 0,-1-5 1,5-2-1,0 0-167,-1-1 1,6 0 0,-2-4 0,4 0-71,0 0 1,0 5 0,1 0 136,0 2 0,2 0 0,-3 4 1,2 1-3,-2 2 1,3 6 0,-1 1 124,-2 3 0,-1 1 0,-3 1 1,-1 3-57,-2 5 0,-5 2 0,2 1 1,-1 2-161,1 3 1,0-2 0,-2 6 0,1-1 54,-1 0 1,2-1 0,-1-4 0,-1 3-192,-1 2 1,2-5 0,0 3-294,-1 0 0,2-4 1,-1 2 12,-1-2 0,4-1 0,0-1 0</inkml:trace>
  <inkml:trace contextRef="#ctx0" brushRef="#br0" timeOffset="54442">19599 7195 10034,'-7'2'1355,"3"2"-1251,2 4 0,2 1 1,0 2-1,0 2-147,0 1 0,0 0 0,2-1 0,0 0 0,4 3-38,1 0 0,-3 1 0,4-5 0,2-1-335,1-2 0,-3 2 0,0-4 0,4 0 116,3-3 0,-1-3 1,2-1-1,-2-1 0,0-3 48,2-5 0,-2-2 1,3-1 166,-3-1 0,-2-3 0,1-1 0,-1 1 1,0-1 125,1 0 1,-2-3 0,-1 3 109,-2 2 1,-1-3 0,1 1 204,-4 2 1,2 5-1,-2 2 1044,-1-2-610,-2 5-639,-1-1 0,4 12 0,2 3 0,-1 5-36,1 3 1,2 4 0,-2-3-1,-1 1-62,1 3 0,2 2 0,-2 2 0,-1 2 0,2 2-67,0 2 0,-4 1 0,1 4-8,-3 1 1,-1-1 0,0 0 0,0 1 0,0-1-232,0 0 0,0-3 146,0-1 1,0-4 0,-1 1 0,-2-2-134,-1-5 1,0-2 0,4 0 0,-2-4 124,-2-4 1,3 0 0,-5-2 0,1-1-1,-3-3 134,-4-2 1,0-1 0,-2-4-31,-2 0 0,-4-4 0,-5-1 0,0-4 0,1-3 12,-1-3 0,0-6 0,0 3-210,0-2 0,-4 0 0,0-5 1,1 0-1,2-1-722,1-3 0,4 2 717,1-2 1,-1 3-1,-4 1 1</inkml:trace>
  <inkml:trace contextRef="#ctx0" brushRef="#br0" timeOffset="55330">20221 7283 11016,'0'12'213,"0"2"1,0 2-1,0 4 1,0 1 0,0 1-143,0 4 0,0-1 0,0 4-312,0-3 0,0-1 0,0 0 0,1-1-156,3-4 1,-2 2 0,3-5-1,-1-2-269,1-1 0,0-1 207,-1-1 0,-2-6 449,2-6 0,-3-6 0,-1-6 0,-1-2 106,-3-3 0,2 2 0,-2-6-19,3-1 1,1-2-1,0-2 1,0-1-57,0-3 1,0 0-1,0 2 1,0-2 0,1 0 23,3-1 1,-2-2 0,3 4 0,-1 3 0,0 2 201,-1 3 0,3 6 0,-2-1 56,-1 2 1,4 3 0,1 2-243,3 5 1,1 3-1,1 1-63,-1 0 1,-1 1 0,-1 3 0,-2 5 0,2 2 35,1 1 0,0 5 1,-1 1-296,-2 1 0,-5-2 0,1 2 0,-3 0 0,-1-1-106,0 0 1,-1 0 295,-3-1 1,-3-3 0,-6 2 0,1-2-39,0-1 0,-1-2 1,1-2-1,-1-2 1,1-1-249,-1-3 14,1-2 0,-1-1 0,1 0 0</inkml:trace>
  <inkml:trace contextRef="#ctx0" brushRef="#br0" timeOffset="55331">20532 7258 8355,'1'-9'188,"3"1"0,-2 0 970,2-5 0,-3 5 344,-1 0-1413,-5 5 0,-1-1 1,-2 8-1,2 3 1,2 1-1,0 1 1,1 0-266,2 2 1,1 2 0,1-1 0,2 1-246,1-1 0,6-4 1,-2 1-1,3-1-66,2-1 0,3 3 0,1-5 0,0 1 4,1-1 0,-5-1 0,4-4 0,-3 0 165,-2 0 0,1 0 1,-1-1 271,1-3 1,-5 1-1,-1-5 1,-2-2 53,-2-1 1,-2-1 0,-2-1 0,-2 1 128,-1-1 1,-5 1-1,0-1 1,-2 1-52,-1-1 1,-1-3 0,-1-1 0,-1 2-64,-1 1 1,-2 6 0,2 0 0,0-1 0,1 1-81,1 0 1,1 5-1,1-1-32,-1 2 0,5 2-98,0 0 1,5 6 0,-2 1 0</inkml:trace>
  <inkml:trace contextRef="#ctx0" brushRef="#br0" timeOffset="55614">20980 7258 11220,'12'-4'1494,"1"-1"-1700,-1 3 1,2-4 0,1 2 0,2 1-325,-2 2 0,-1 1 0,0 0 0,1 0-1052,2 0 967,-1 0 1,2-6 0,2-1 0</inkml:trace>
  <inkml:trace contextRef="#ctx0" brushRef="#br0" timeOffset="56515">21316 7183 8515,'5'-7'604,"-2"0"0,6 4 0,0-1 1,2 0-186,2-1 1,5 2-1,2-5 1,4-1-325,1 2 0,-3-2 0,0 3 1,2 1-1,-2-2-82,1 0 0,-3 3 1,-1-3-1,-1 0-555,-3 0 0,-5 4 0,-3-2 0,0 0 62,0 1 0,-5-5 302,2 0 1,-4 0-1,-4-1 1,-4 3 54,-3 1 0,1-2 1,-1 4-1,-3 1 118,1 2 1,-3 1 0,1 0 0,-1 0 80,0 0 1,3 0 0,0 0 0,1 1-152,-1 3 1,2-1 0,1 5 222,2 2 1,5-3 0,-1 1-1,3 2 1,1 1-51,0 2 1,0 3 0,0 1 0,0-2-137,0-1 0,5-2 0,4 1 0,2-1-164,1 1 0,2-1 1,1 0-1,3 0-37,2-4 0,0 2 1,5-6-1,-1 0-315,-4 1 100,4-3 1,-5 3 0,6-5 0</inkml:trace>
  <inkml:trace contextRef="#ctx0" brushRef="#br0" timeOffset="56516">21814 7108 8355,'0'-12'-258,"0"4"0,0-1 3402,0 0-2434,0-2 0,0 2-545,0 1 1,1 5 0,3-1 0,5 4 0,2 3 0,2 2 0,3 1-409,0-1 0,5 5 0,-3-2-279,1 3 1,-2-2 0,2-1 0,1 0-184,-1-1 1,-2 3 0,2-5 0,0 1 154,1 0 0,-5 3 0,3-2 1</inkml:trace>
  <inkml:trace contextRef="#ctx0" brushRef="#br0" timeOffset="56517">22100 7046 8355,'-11'-12'-603,"1"1"0,2 1 1691,-2 2 1,5 3-663,1-3 0,-3 5 1,-2-1-361,-2 3 0,0 2 0,2 3 1,0 5-1,0 3 0,-2 5 0,-2 2 1,1 2-487,-1 0 0,1-1 1,1 5-1,1 0-41,2 0 0,4-4 0,-3 0 0,0-1-670,0 0 944,4-2 0,-2 0 0,5 1 1</inkml:trace>
  <inkml:trace contextRef="#ctx0" brushRef="#br0" timeOffset="59424">22336 7034 8355,'7'-2'1180,"-3"-2"1408,-2-4-2305,-2-3 0,0 5 1,0 8-1,0 7 0,0 6-15,0 1 0,4 2 1,2 0-285,0 1 0,-1 2 0,2 4 0,-2 0 0,-2-1-44,-2 1 1,3 0 0,1 0 0,-3-1-427,0-4 0,-2 4 1,0-3-1,-2 1 6,-2-1 0,3-3 1,-5-6-1,2 0 62,0 1 1,-2-2 0,4-1-342,-3-2 726,1-5 0,4-3 0,0-9 1,0-2 120,0-1 1,0-2-1,0-3 1,0-3-1,0-4-158,0-1 1,4-1 0,2-2 38,1-1 0,1-5 0,5 2-76,-1 0 0,1-2 0,-2 3 0,-2 1 0,0-1 194,0 4 0,2 0 0,0 2 0,-1 2 156,-2 2 1,1 3 0,2 6-1,-2 1 71,0 2 0,-1 0 1,4 4-129,1 3 0,-1 0 1,1 2-1,-1 0 45,1 0 1,-1 4 0,-1 2-1,-1 1 1,-3 3-220,-2 1 1,1 5-217,-2 1 0,-3 1 0,4-3 1,-4 2-21,-1-2 1,-6 3 0,-2 0 0,-3 0 0,-3 0-26,-2-3 1,0-1 0,-3-2-1,0 1-223,-1-1 1,4-3-1,-4-3 1,1 1-478,0 0 867,3-4 0,-2 3 0,6-6 0</inkml:trace>
  <inkml:trace contextRef="#ctx0" brushRef="#br0" timeOffset="59425">22784 6959 12274,'-8'4'157,"1"2"0,2 1 0,2 2 0,2 2 0,1 2 0,0-1-591,0 1 0,5-1 0,3 1 1,3-1-19,2 0 1,1-1-1,1-1-89,2-2 1,5-5 0,-3 3 0,2-2 209,-1 0 1,-4 0 0,0-5 0,-2-2 0,-3-2 240,-3-2 0,2-2 0,-6-3 457,-1-1 1,-2 0 0,-2-3 0,-2 0-53,-1 1 1,-6 1 0,2 1 0,-3 1-116,-1-1 0,-1 1 0,1-1 0,-1 1-119,1 0 0,-1 3 0,1 1 0,0 0 0,1-1-275,2 1 0,-2 5-430,3-1 1,1 3-1,-1 1 8,-2 0 272,4 5 1,1 2-1,5 6 1</inkml:trace>
  <inkml:trace contextRef="#ctx0" brushRef="#br0" timeOffset="59426">23046 6934 8355,'7'-1'2412,"-3"-3"-1280,-3 2-1004,5-3 1,-3 10-1,3 5 1,0 4-1,-3 2 236,-2-1 1,-1-1 0,0-1-441,0-1 0,0 5 1,2-1-532,2 0 0,-3-3 0,3 0-626,-2-1 665,-2-5 378,0-1 1,0-8 0,1-2-14,3-4 1,-1-3-1,4-2 1,0 1 75,0 0 0,1-5 0,4 0 0,1 1 34,-1-2 1,1 4 0,-2-4 149,-3 0 0,3 4 0,-4-4 1,1 2 41,1-1 1,-5 0 1702,4 5-1245,-5 5 1,7 3 0,-5 8-308,2 4 0,-4 7 0,2 2 0,-1 0-210,1 1 1,-1-4 0,-3 3-1,2 0-225,1 0 1,0-1 0,-4-3 0,2-1 0,0 1-927,2-1 1,2-1-62,-2-3 0,-1 2 805,5-6 0,0 6 0,5-3 0</inkml:trace>
  <inkml:trace contextRef="#ctx0" brushRef="#br0" timeOffset="59427">23444 6996 8355,'-7'-5'1462,"2"2"0,6-5 1,3-1-1175,4 2 1,5 1-1,3 3 1,4-1 0,1-1-217,-1 0 0,-5 4 0,3-4 0,-1 3-722,0-2 0,-1 1 1,-3-6 146,-1 0 1,-5 2 0,-1 0 0,-2 0-76,0 0 1,-1-1 0,-6-5 288,-1 1 0,-6 4 1,2 1-1,-3 1 304,-2 3 0,1-2 1,-1 1-1,1 1 0,-1 2 355,1 1 0,0 0-269,-1 0 0,1 4 0,-1 1 0,1 2 139,-1 3 1,5 1 0,0 1 0,-1 1 0,3-1-29,1 1 1,0-1 0,1 2 0,1 1-206,2 2 1,2-1-1,2-3 1,2-1-386,2 1 0,3-1 1,5 1 32,2-1 1,-1-5 0,-2-3 0,1-2-65,2-2 0,1 0 0,-3 0 0,2 0 0,-2-2 194,-1-2 0,-2-2 1,-1-3 282,-2 0 1,0 1-1,-5-4 1,0-1-1,1 1 178,-1-1 1,0 1 0,-3 1-167,3 3 1,-1-3-1,4 2 1,-1-2 707,-4-1 1,5-1 0,0 1 494,0-1 1,4 5-910,-2 0 0,2 5-340,1-1 0,-4 4 1,-1 4 13,-1 4 0,-2 3 0,-3 2 0,2-1-300,1 1 0,0-1 0,-4 1 1,0-1-439,0 0 1,0 1 284,0-1 1,0-3-302,0-1 544,0 0 0,2-1 0,2-4 257,4-6 1,3-2 0,0-5 0,-1 2 7,-2-2 1,1 0 0,3 1 0,0 0 32,1 0 0,-1-2 0,1 0 1,-1 1 14,1 2 0,-5-1 0,0-3 1,1-1-1,-1 2 74,0 3 0,-4-3-314,5 3 0,-5-2-359,4 2 331,-5 2 1,2 7 0,-5 4 0,0 3 0,-1 3 31,-3 1 0,2 1 0,-2-1 122,3 1 0,-3-1 1,0 1-1,1-1 157,1 1 0,2-5 0,0 0-210,0 2 1,0-3 0,2 0 0,2-2-101,4-2 1,3-2 0,2-1 0,-1 0-184,1 0 0,-1 0 0,2 0 0,1-1 33,2-3 0,-1-4 0,-2-8 14,3 0 0,-3-5 1,2 3-1,-1-3 13,2-5 0,-3 1 1,4-5-1,-2-1 0,2-2 215,2-3 1,1-7-1,3-1 1</inkml:trace>
  <inkml:trace contextRef="#ctx0" brushRef="#br0" timeOffset="59428">24402 6498 8355,'7'-36'0,"-3"2"0,-2 1-88,-2 5 1,-7-3 0,-3 8 400,-1 2 1,-8 5-1,5 7-66,-4 5 1,7 3 0,-2 4 0,2 5-83,0 8 1,3 12-1,1 5-113,2 3 1,0 2 0,5 0 0,0 1-1,0 1 178,0 0 1,0-5-1,0 4-452,0-5 1,0-5-1,0 3 1,0-3-1,0-4-55,0-3 0,0-5 0,0 2 0,-1-1-604,-3-3 0,2-1 0,-3-1 0</inkml:trace>
  <inkml:trace contextRef="#ctx0" brushRef="#br0" timeOffset="59429">24141 6772 8355,'-7'-5'494,"1"2"1,6-5-254,0-2 1,2 4-1,2 2 1,4 3-1,3 1 1,3 0-1,1 0-152,2 0 0,5 0 1,-3 0-1,2 0-588,0 0 0,-6 0 0,3 0 0,-1 0-165,-1 0 0,1 4 0,-5 0-666,1-1 1245,-1-2 0,1 5 0,-1 1 1</inkml:trace>
  <inkml:trace contextRef="#ctx0" brushRef="#br0" timeOffset="59430">24452 6760 7108,'-1'-9'-50,"-3"1"1,2 4 1436,-2-4 1,3 4-997,1-5 1,-2 6-284,-2-1 0,3 4 1,-3 4-1,2 5-94,2 2 1,-1 1 0,-2 2-1,-1 1-148,1 2 1,-4 4 0,0-3-1,-1 0-286,0 0 1,4 2 0,-3-3-262,1-2 0,-2-1 0,4-2 308,1 1 1,1-1 0,2 1 0</inkml:trace>
  <inkml:trace contextRef="#ctx0" brushRef="#br0" timeOffset="60491">24577 6623 8933,'0'-13'158,"-2"8"1,-1 6-1,-2 9 1,-1 5 0,1 0-1157,2-1 0,-4 4 0,0 2 0</inkml:trace>
  <inkml:trace contextRef="#ctx0" brushRef="#br0" timeOffset="60492">24701 6822 9289,'-1'-11'282,"-4"3"0,4-3 0,-4 4 0,0-2 0,0 2 35,-2 2 0,3 1 1,-5 2-347,0-2 1,-2 3-1,-2-3 1,1 2 20,-1 2 0,1 2 1,0 2-1,-1 3 1,1 1-1,1 0 1,2 2-299,5 1 0,1-3 0,1 1 0,-3 0 180,3 2 0,0-2 0,4-1 0,2 2-28,4 1 1,-1-4 2,1-3 1,1 1 0,3 0 0,1-3-32,-1 0 1,-4-2 0,1 0 0,0 0-37,2 0 0,2-6 0,-2-2 130,-3-3 1,2-2 250,-6 1 1,0 4 0,-4-1-45,0 0 0,0 2 224,0-2 1,-1 7-88,-3-3 1,1 4 0,-6 1 0,1 1-153,1 4 1,0-3 0,5 7 97,-3 0 1,1 2-76,4 2 1,0-1-1,2-1-29,2-2 1,3 0 0,5-4-252,1-3 0,-1 0 1,1-2-1,-1 0-144,0 0 1,1 0 0,-1 0 0,1-2 64,-1-2 0,1-3 0,-1-5 1,1-1-1,-1 1-125,0-1 1,2-3 0,1-2 161,2-1 0,0-2 1,-5-4-1,1 0 54,-1 0 1,0-4 0,1 0 214,-1 1 0,-1 1 0,-1-1 0,-3-1 175,-2 1 0,0 2 0,-5 2 1,0 4-1,0 3 146,0 3 0,-5 6 1,0 1 298,-2 2 0,-1 0 0,-3 7 0,1 2-367,2 4 0,1 9 1,-3 4-1,2 3-157,-2 6 1,0 0 0,1 5 0,0-4-218,0 0 1,2 2-1,-1-3 1,-1 1-1,1-1-697,0-2 0,4-3 0,-3-3 203,1-1 1,-2-5 0,4 4-357,1-2 1,-4-2-1,0-3 1</inkml:trace>
  <inkml:trace contextRef="#ctx0" brushRef="#br0" timeOffset="60493">24937 6909 12371,'0'-8'2467,"-1"1"-2124,-3 1 0,2 1-1122,-2 1 0,-1 1 1,-1-4-1086,-1 1 1,-1-3-1,-4 2 1</inkml:trace>
  <inkml:trace contextRef="#ctx0" brushRef="#br0" timeOffset="63052">12866 8316 10691,'5'7'0,"4"-2"0,2 1 0,1 1 0,1 1 0,-1 0 189,1 2 0,3 5 0,2 2 0,0-1 0,1 2 1,1 3-1,1 3 0,-1 1 0,0 0-211,-2-1 0,4 5 0,-3 0 0,0 1-344,-2 0 0,2-2 302,2 5 0,-1-6 1,-1 3-1,0-4 1,-1-1 33,0 0 0,3 0 1,-3-1-1,0 0 15,0-3 0,4 1 0,-3-4 0,1 0-135,-4 0 1,-2-2-1,-1-3 1,-1-1 87,0 1 0,1-1 0,-2 1 1,-1-2-46,-2-3 0,-4 3 0,3-3-58,-1 3 1,-1-4-1,-2-1-783,1-1 181,0-3 0,-4 5-160,0-3 858,0-3 1,-5 5 0,-2-6 0</inkml:trace>
  <inkml:trace contextRef="#ctx0" brushRef="#br0" timeOffset="63643">13575 8901 8355,'6'-7'1249,"-5"0"-421,3 3 0,-2 1-66,-2-5 0,1 5 75,3-1-712,-2 3 0,5 5 0,-5 1 1,2 2 8,-1 3 0,3 1 0,-1 1-60,2 1 1,-3-1-1,3 1 1,0-1 0,-1 2 82,-1 3 0,4-4 1,-4 4-308,2-3 1,-3 3 0,3-1 0,0 1 0,-2-1-62,1 1 1,0 4-1,-4-3 1,4 0 52,1 0 0,-3-2 1,3-2-1,0 1 37,0 2 1,-5-1 0,4-3 0,-2-1 0,0 1 1,2-2-1,-3-1 1,1-2 52,-2 2 1,0-4 0,-1 1 0,2 0 24,1 0 0,0-3-289,-4 5-2,0-7 274,0 4 0,-1-6 107,-3 0 1,-3 0-1,-6 0 1,0 1-1,-3 2 122,0 1 1,-6 0 0,2-4-1,0 2-95,-1 2 0,0-3 1,-2 3-1,0-1-92,3 1 0,0-2 1,-2 2-1,3-1-163,1 1 0,0-3 1,3 3-1,-2-2-803,2-2 0,5 0-176,2 0 1,0 0 787,-5 0 1,6 0-1,2 0 1</inkml:trace>
  <inkml:trace contextRef="#ctx0" brushRef="#br0" timeOffset="68958">15143 9075 8355,'9'-1'-317,"-1"-3"1,0-3 1473,5-6-951,-1 1 1,-4 4 0,1 1-1,0 0 1,2 1 0,0-1-1,-1 2 1,-3-2 411,-1 0 1,2 3 0,-3-3 186,2 1-1106,-4-3-680,3 2 540,-6 0 1,0 0 230,0 3 1,-6-2-1,-2-2 1,-3 2 131,-2 1 1,-3 4-1,-2-4 1,-2 4 85,-2 1 0,-1 0 0,-2 0 0,0 0 0,0 1 17,0 4 0,-4 1 0,0 7 0,0-1-28,-1 1 0,3 3 0,-2 2 0,3 0 4,1 0 0,2 4 1,1-2-1,2 1-23,2-1 0,3 0 1,7 0-1,4-3-43,2-3 1,2 2 0,0 1 0,2-2 47,2-1 0,8-1 0,9-1 6,2 0 0,2-5 0,2-1 0,2-2-3,4 0 0,-1 0 0,-1-4 0,0 0-185,-4 0 0,-2 0 1,-4-1 23,-4-3 0,-6 2 0,-7 0 313,-8 4 0,-7 4 0,-6 4 0,-4-2 9,-2 2 0,-2 5 1,-1 1-1,-1 0 1,3-3 1,-4 0 0,7-1-1,-1 1 114,1-1 0,3 1 0,6-1-36,-1 1 0,6-1 0,3 1-223,3-1 1,1-4 0,1 1-1,3 0 1,5 2 121,2 2 1,5-5-1,2 0-469,2 2 0,1 0 1,2-1-1,-1 0 1,-1-1-297,1-1 1,2 3 0,0-6 0,1 0-848,0 1 1363,0-3 0,0 3 0,0-5 0</inkml:trace>
  <inkml:trace contextRef="#ctx0" brushRef="#br0" timeOffset="69463">15330 9424 8445,'0'-13'208,"6"6"0,-4-2 1,7 3-1,0 1 140,2-1 1,2 1 0,1 2-1,1-1 1,3 1 0,0 2-1,1 1 1,-1 0-313,0 0 0,-1 0 1,-4 0-1,1 1-147,-1 3 0,2 3 1,-8 5-1,0 1-361,-3-1 1,1 5 0,0 1 119,-3 1 1,-2 2 0,-4 3 0,-4-2 141,-3-2 0,3-4 0,-1 0 1,1-2 168,1-1 0,-3-5 0,5-1 57,-2-2 1,3-1 365,-4-4 0,5-5 0,-1-3 0,2-3 0,2-3-234,0-3 1,6 2 0,2-4 0,3-1-260,2 1 1,3-2 0,1-2 0,-1 0-237,2 3 1,-4-1-1,4-4 1,-1 2-166,-1 2 1,1-1 0,-5 5 260,1 2 0,-1 2 1,1 5-1,-1 3 0,1 0 206,-1 1 1,0 0 0,1 4 0</inkml:trace>
  <inkml:trace contextRef="#ctx0" brushRef="#br0" timeOffset="71463">15952 9063 8658,'0'-8'322,"0"-1"333,0 6 0,0-1-332,0 8 0,0 5 0,0 6 1,0 3-281,0 1 0,0 2 1,0 4-1,0 0-247,0 0 1,4 4-1,1 1-106,-3 2 0,0-3 1,-1 4-1,2 0 17,1-1 0,0 0 1,-3-4-1,2 1-114,1-2 0,1-2 1,-4-2-1,2-4 1,2-1 164,2-3 0,1-1 0,5-2 0</inkml:trace>
  <inkml:trace contextRef="#ctx0" brushRef="#br0" timeOffset="71464">16326 9474 8355,'5'-18'356,"-4"4"0,5-4 0,-6 4 144,0-3 0,0 4 0,-1-3 1,-2 5-99,-1 3 0,-6 4 0,2-3-308,-3 1 1,-2 2 0,1 4 0,-1 0 0,1 0 0,-1 0 0,1 0-187,0 0 1,-6 6-1,0 2-209,2 3 1,0-3 0,8 1-1,-2 0 212,2 2 0,1 2 0,4-1 0,-1 1-58,1-1 0,2 1 0,2-2 33,3-3 0,-1 3 0,5-3 0,2 2-19,1-2 1,-3 2-1,0-6 1,2 0-71,1 2 1,2-5 0,-1 3 0,1-2-127,-1-2 1,0 0 249,1 0 1,-6-6 141,-3-2 1,1-3 0,0-1 43,-3-1 0,0 1 0,-2-1 0,-2 1 19,-2-1 1,3 1-1,-3-1-4,2 1 1,2-1 0,0 1 24,0 0 0,0 3 304,0 1-429,0 5 1,0-1-1,0 8 1,2 5-29,2 2 0,-1 5 1,4 1-1,-1-1-16,1 2 1,0-4-1,3 4 1,-3-1-128,-2-1 1,5 1-1,-3-5-205,0 1 0,4-1 142,-3 1 1,-1-6 241,1-3 0,-3-3 1,2-2-26,-2-3 1,-1 1 0,-2-5 0,0-2 36,3-1 1,0-2 0,-2 1 0,1 0-8,-1-1 0,0-1 1,-1-1-1,4-2 1,-1 2-16,1 1 0,-1 2 0,-2-1 0,1 1-25,-1 0 0,-2-1 0,1 2 260,2 3-234,-3 2 0,5 6 0,-1 6 1,2 2 107,0 3 0,0 2 0,-4-1-118,1 0 1,4 1 0,-3-1 6,-3 1 0,4-1 0,-2 1 0,0-2-65,2-3 1,-5-1-1,5-4 1,-1 1-29,3-1 0,-1 2-229,2-1 1,-5 1 0,4-7 174,2-2 0,-1-3 1,0-5 141,-5-1 0,1 1 1,1-1 80,1 1 0,-4-1 0,1 1 0,-3-1 1,3 1 0,0 0-22,-1-1 0,-1 5 0,-1 1 164,3 1 0,-3 1-160,4 1 1,-3 2 0,1 0 77,1 4 0,2 1 1,-3 5-1,2 2 1,1 1-7,-1 2 0,5-5 1,-3 0-1,1 2-134,0 1 0,-3 0 1,1-1-1,1-3-10,0-2 1,-3 3-1,3-2 1,0 1-1,0 1-648,3-1 0,-3 0 0,1-4-429,2 1 1,1 4 610,1-4 0,6 6 0,2-3 1</inkml:trace>
  <inkml:trace contextRef="#ctx0" brushRef="#br0" timeOffset="71465">17134 9449 8355,'0'-13'291,"0"1"0,-1-1 0,-2 1 28,-1-1 1,-1 5 0,2 0 0,-3 0-87,-1 1 0,3-3 0,-4 4 0,-2 0 89,-1-4 0,-1 3 1,-1 0-258,1 1 0,-1 1 1,1 2-1,0-1-103,-1 1 0,1 2 1,-2 1-1,-1 0 1,-2 0 11,2 0 0,1 5 0,2 4 0,-1 0-285,1 0 1,5 2-1,1-3 1,2 3 111,0 2 0,0 3 0,5 1 97,3-2 0,-1-1 0,5-2 0,2 1-28,1-1 0,2-4 0,-1-1 0,0-1 10,1-3 0,-1 2 1,1-1-1,-1-1 10,1-1 0,-1-2 41,1 0 1,-1-6 207,0-2 0,-5-3 0,-1 0 0,-2 1 0,0 2-15,-1-2 1,-2 3-1,-1-1 429,0-2 1,0 3 0,0-1 357,0-2-517,0 5-350,0-1 1,0 17 0,0 4 65,0 3 0,0 4 0,0-4 0,2 2-88,2 2 0,-1-3 0,4 2-32,-2 1 1,5 3 0,-3 3 0,1 1-6,0-2 1,-1 4 0,3-1-1,-2 1 1,0-1-12,-1-2 0,3-2 1,-4-1-238,1 0 1,-5-2-1,2 0 1,-2-4-1,-2-1 136,0-3 0,4-1 0,0-2-1,-1 1 0,-3-6 197,-4-3 1,1-3 0,-5-1 12,-2 0 1,-1 0 0,-3-1 0,-1-3-206,-2-5 1,1-2 0,2-1 0,-1-1-117,-2 1 1,-5 0 0,3-1 94,-1 1 0,1-1 0,2 1 0,-3-1 0,-3 2 0,1 2-189,2 0 0,-1 5 26,-4-4 0,4 4 0,2-3 0,-1 1 0,2 3-155,1 2 0,-6 1 0,4 0 1</inkml:trace>
  <inkml:trace contextRef="#ctx0" brushRef="#br0" timeOffset="72851">13650 9872 8852,'0'-6'271,"0"6"1,0 7 0,0 4-270,0 2 1,0 1 0,0 1 0,0 3 0,1 0 0,2 1 0,3 1 0,1 2 0,1 1 0,0 2 26,0 0 0,-1 0 6,2 0 0,0 0 1,-3-2-1,-1-1 1,1-1-1,-3 1 24,-2 2 1,0-3-1,2-1 1,1 1-1,-1 0 1,-2-2-1,-1 1 51,0-1 1,0-4 0,0 3-143,0 0 1,5-4 0,-1 4 0,-1-2 5,-2 1 1,-1 0 0,1-5 0,2 1 0,1-1 2,-1 0 1,3 1-1,-2-1 1,-2 1-32,0-1 1,-1-3 0,2-1 0,1 2 56,-1 1 0,-2-3 1,-1 0 59,0 2 0,0-3 114,0 1-78,0-5 19,0 2 0,2-5-7,2 0-114,-3 0 0,6 0-36,-3 0 1,3 0 0,6 0 0,-1 0-180,0 0 1,1 0 0,-1 0 0,2 0 223,3 0 0,2-1 1,5-2-1,-2-1-10,-1 1 1,-2 2-1,3 0 1,-1-2 46,1-1 1,-4 0 0,0 4 0,-2 0 91,1 0 1,0-5-11,-5 1-239,1 0 1,-5 4 119,0 0 1,-4 0-321,5 0 1,-5 0-1,3 1-340,-2 4 0,-1-3 0,-2 5 248,2-1 1,-3 3-1,5-2 1</inkml:trace>
  <inkml:trace contextRef="#ctx0" brushRef="#br0" timeOffset="76392">15430 10333 8355,'12'-2'39,"0"-2"1,1-1-1,-2-5 1,-1 2 237,-2-2 1,-4 3-1,3-1 1,-1-2 0,-2 0-1,0 1 1,0 0 436,-1 0 1,-3-2-673,-4-2 0,-3 2 1,-6 3-1,1 4 1,-1 2-383,1 2 1,-5 0 216,1 0 0,-6 6 1,1 2-1,-3 4 0,-1 5 1,1 4-21,-1 2 1,0 2 202,0 0 0,0 4 1,0 2-1,2 0 0,2 3-30,4-3 0,5 4 0,2-5 0,3 1-32,2-1 0,1-1 1,5-5-1,3-2-27,4-1 0,5-6 0,2 2 1,3-4-64,1 0 0,2-5 1,4-1-1,0-1 8,0-4 0,0 0 1,0-2-1,-1 0-228,1 0 1,-4-2-1,-2 0 1,-1-4-46,-2-1 1,-4 3-1,-4-4 379,-4-2 0,2 3 1,-2-1 31,-1-2 0,-2-1 1,-2 0-1,-3 1 62,-5 2 0,3 5 0,-3-1 429,0 3 1,-2 1 0,-2 1-147,1 3 0,3 3 0,2 6 1,2 0-223,2 4 0,2 2 0,2 6 1,2 0-76,1 0 1,6 6 0,-2 0 0,4 3 20,5-1 1,-3-4-1,2 3-175,-2-2 1,-1 3 0,-2-5 0,-1-3-44,-2-3 1,-5-3-1,2 3 1,-1-2 48,0-2 0,1-2 0,-5-3 1,-2-1-1,-1 1 45,-1-1 1,-5-4 0,0-1-1,-2 0-9,-1 0 1,-1-4-1,1 1 1,-1-2-147,1-2 1,-6 0-1,-1-2 1,-2-1-152,0-1 1,5-7 0,-5 0 0,-1-6-117,-2-2 1,-1 0 0,0-3 0,1 1 34,-1-1 0,4 2 0,2 1 0,1 1 90,2 3 0,-2-3 1,3 0 80,4-2 0,0 5 208,7-1 1,0-4 0,4 1 0</inkml:trace>
  <inkml:trace contextRef="#ctx0" brushRef="#br0" timeOffset="78836">15915 10656 8355,'11'-12'182,"-3"-1"1,-2 1 311,-6-1 0,-2 5 1,-2 1-1,-4 0-323,-3 0 1,-6 5 0,1-2 0,0 2-1,3 2 1,-1 0 0,-1 0 0,-2 0-143,2 0 1,0 4 0,-1 2-1,-2-1-75,-1 1 1,2 2 0,-2-2 0,0 1 35,-1 2 0,5-2 1,-3 2 62,0 0 0,4 2 0,-2 2 0,3-1-117,5 1 0,3-5 1,5 0-1,0 2-202,0 1 0,1 0 1,4-1-1,7-3-83,3-2 0,7 3 0,-3-3 74,1-3 0,3 0 0,-2-2 0,1 0 0,0 0-58,-1 0 0,-6-4 1,2-2 410,-4-1 1,-1-1 0,-3-5 139,-1 1 1,-5 0 0,1-1 70,-2 1 0,-4-1 0,0 1-113,-3-1 1,-3 1 0,3 1 40,-2 2 0,4 3 15,-1 1 1,1 4-74,-1-3 0,3 8 1,-4 4-126,4 3 0,2 2 1,2 1-1,3 1 40,1 1 1,-3 1-1,4-4 1,0-1-302,-1 0 1,4 1 0,-2-1-1,2-1-175,1-2 0,-4 0 1,1-3-1,0-1-153,2 1 0,2 2 0,1-4 0,1-1 283,2-1 0,-1-2 0,-3 0 1</inkml:trace>
  <inkml:trace contextRef="#ctx0" brushRef="#br0" timeOffset="78837">16052 10694 8355,'0'-13'-2204,"0"1"2944,0-1 1,-4 1 0,-2-1 1408,-1 1-857,4 5-1119,-2 1 0,5 8 0,0 2 1,0 4-103,0 3 1,0 2-1,0-1 1,0 1-156,0-1 0,4 1 1,0-1-1,0 1-363,2-1 1,-3 0-1,4 1-48,-2-1 1,5 1 66,-2-1 0,-1-5 318,1-3 0,-4-2 0,3-4 35,-1-2 0,2 1 0,-4-5 0,0-2-19,2-1 1,-5-1-1,5-2 1,-2-1-1,0-2 0,4-1 0,-2 3 0,0-2 54,-1 2 1,3 0 0,-2 0-1,-1-2 88,1 2 0,-2 5 0,-4 2 747,0-2-573,0 5 0,0 1 1,0 8-133,0 4 1,0 3 0,0 2 20,0-1 0,4 0 1,0 2-1,1 2 1,-1 0-23,0-1 0,4-1 0,-4 0 0,0 0-107,2-2 0,0 3 1,3-6 108,-1 2 1,1-4-209,3-3 1,-3-3-132,-1-1 1,0-1 192,5-3 1,-7 1-1,0-5 1,-2-2-107,0-1 1,2-1-1,-3-1 87,1 1 1,4-1 0,-4 1-1,0-1 10,2 1 1,-5-1 0,5 1 135,-1-1 0,-3 1 582,2 0 323,3 5-800,-6 1 0,6 12 1,-4 2-47,1 3 1,0 1 0,-2 1-225,2-1 1,1 1 0,5-1 0,-2 1-493,2-1 0,-3-1 92,1-2 1,0 0 0,5-5-1,-1 1-1020,1 0 1340,-1-4 1,1 5-1,-1-6 1</inkml:trace>
  <inkml:trace contextRef="#ctx0" brushRef="#br0" timeOffset="78838">16599 10619 8355,'-1'-8'226,"-3"-1"0,2 1 1349,-2-4 105,-3 5-1284,6 1 0,-5 8-160,6 2 0,0-2 0,0 7 0,2 0-171,2 2 1,-3 2 0,5-1 0,-2 1-88,0-1 1,2-1-1,-3-1 1,2-3-365,2-2 1,-3 4 0,4-4-289,2 2 0,-3-4 176,1 1 1,-4-2 327,5-2 1,-5-5-1,3 0 1,-2-2 25,-2-3 0,0-1 0,0-1 40,1-1 1,4 1 0,-2-1 0,-1 1 63,1-1 0,2 1 0,-4 0 1,0-1-1,0 1 170,1-1 0,-1 1 0,-3 1 157,3 2 0,-2 2-26,2 3 0,-3 4-43,-1 0 1,0 6 0,2 6-116,2 1 1,-3 3-1,5 1 1,-2-2-107,0-1 1,4-2-1,-2 0 1,-1-3-37,1 0 0,-1-3 0,-2 4 0,3-2-87,1 2-98,-5-4 0,9-1 0,-2-5-162,2 0 1,-3 0 374,0 0 0,-1-1 0,2-3 0,-4-3 159,1 0 1,-5-4 0,4 2-1,0-2-80,-1-1 1,0-1 0,-4 1 37,0 0 1,1 1 0,2 1-82,1 2 0,0-1-84,-4-3 86,0 5 1,0 3 18,0 8 0,2-1 1,1 5-1,2 2 35,2 1 0,-3 1 0,4-1 0,1-1-94,-2-2 1,4-1 0,-2 3 0,5-3-210,3-2 0,1 1 1,-3-3-1,2 1-82,-2-2 0,3 0 0,0-2 0,0 0-51,0 0 0,-2 0 0,-3-2 293,-1-2 1,-1 2 0,-2-7 345,-5 0 1,1-3 0,-1 0-21,-1 0 0,-2-1 0,-2 1 0,-2-1-129,-1 1 1,-1 1 0,2 1 0,-3 3 29,-1 2 1,3-4 0,-4 4-54,-2-2 1,3 4-1,-1-1 1,-2 3 113,-1 1 0,-1 4 0,-1 1-148,1 2 0,0 1 0,1 5 0,1-1-80,2 1 0,5-1 0,-1 1 0,2-1-10,2 1 1,0-1-1,0 0-43,0 1 0,2-5 0,2-1-96,4-1 1,-1-2 0,1-4 0,2 0-92,1 0 0,1 0 0,1 0 90,-1 0 0,-1-2 0,-1-2 47,-2-4 0,-1-3 1,3 0-1,-3 1 52,-2 2 0,4 0 0,-5-5 82,-1 1 0,2-1 1,-1 1 195,-1-1 0,-2 5 758,-1 0-839,0 5 1,-4-1 0,0 8-60,1 4 0,2 3-55,1 2 0,0-1 1,1 1-1,4-2-87,3-3 1,-1 3-1,1-4 1,2 0-106,1-3 1,1 2 0,1-2 0,-1-1-318,1-2 1,3-1 0,1 0 0,-1 0-1259,2 0 1332,-4 0 1,10 0 0,-5 0 0</inkml:trace>
  <inkml:trace contextRef="#ctx0" brushRef="#br0" timeOffset="79945">18043 10146 8829,'0'-7'930,"0"1"1,-1 2-1,-2 1 1,-1 5-1,1 5-845,2 4 1,1 1 0,0 2 0,0 3-212,0 3 1,0 0-1,0 1 1,0 1 0,0 1-538,0 2 1,4 0 0,0 0-1,-1-2 61,-2-2 1,-1 1 0,0-4-1,0 0-216,0 0 0,0-1 625,0-5 0,-6 6 0,0 2 1</inkml:trace>
  <inkml:trace contextRef="#ctx0" brushRef="#br0" timeOffset="82096">17757 10146 8355,'-6'-13'296,"-2"1"1,1 0-1,0-1 48,2 1 1,0 3 0,7 2-1,2 2 174,4 2 1,9 0-1,4 1-240,2-3 1,9 1 0,4 4 0,5 0-195,4 0 1,-4 0 0,3 2-1,-1 2-213,-3 4 0,-4-1 0,-1 1 1,-1 2-1,-3 1-303,-4 2 0,-6 3 1,-1 2-1,-4 0 16,-5 0 1,0 4 0,-7-2-1,-1 0 164,-1 1 0,-2 0 0,-2 4 0,-3 1 105,-8 3 1,-1-7-1,-8 3 1,-3-1 135,-2-1 0,-2-4 0,2-2 0,0-3 235,-2-2 1,1-1 0,6-1 0,3-3-126,1-1 0,1-2 100,5-4 0,5-2 0,2-2 1,4-4-201,1-3 1,1-6-1,5-1 1,6 0-1,8-1-374,3-1 0,9 0 0,4-5 0,6 1 230,2 4 0,-3-3 1,4 7-1,-4 1 90,-5 1 0,0 1 0,-7 2 0,-3 3 283,-4 4 1,-4 1 0,-5 0 273,-1-1 0,-5 1 1,-3 8-258,-2 3 1,-2 3 0,0 3-101,0 2 0,0-2 1,0 3-1,0-3-32,0-2 0,0 5 0,0-1-158,0-1 0,0-5 1,0-2-1,1 2 1,2 1-179,1 2 1,4-5 0,-2-1 0,-1 0-211,1 0 0,4-5 0,-2 4 0,3-2-1062,1 0 1163,1 0 0,-1-4 0,1 0 0</inkml:trace>
  <inkml:trace contextRef="#ctx0" brushRef="#br0" timeOffset="82097">18715 10146 8355,'-12'-7'-1072,"3"-3"2328,1 6 1,4-4-1875,-5 4 180,7 0 0,2 5 0,8 3 1,3 3 13,2 0 1,5 4 0,1-4 0</inkml:trace>
  <inkml:trace contextRef="#ctx0" brushRef="#br0" timeOffset="82098">18951 10171 8355,'-8'0'589,"0"0"0,0 0 1,-5 0-1,1 0-314,-1 0 0,1 0 1,-2 0-1,-3 1-101,-3 3 1,0 3 0,1 6 0,1-2-102,3-3 0,-3 3 0,3-3 0,2 2-55,3-2 0,6 3-210,-4-2 0,5 2 0,0 0 0,6-1-125,5-2 0,4-1 1,0 1-1,2-2 150,2-1 1,4-2 0,3 4 0,-1-2 30,-1-2 0,-6 0 0,3 0 1,-1 1-104,0-1 1,-2-1 158,-7 2 0,-2-1 168,-6 6 0,-2-7 0,-2 4 0,-4-2-53,-3 0 1,-2 2 0,-1-4 0,-1 3 0,-3-1-249,-1 1 1,2-3 0,-3 2 211,-3-3 0,4-1 1,-2 0-824,-1 0 1,3 0 455,-2 0 0,0-5 0,-4-2 1</inkml:trace>
  <inkml:trace contextRef="#ctx0" brushRef="#br0" timeOffset="82099">18951 9884 10923,'0'13'255,"0"-1"1,0 2 0,0 3-1,2 4 161,2 2 1,-3 2-478,3 0 1,2 0 0,0 0 0,-1 0-218,1-1 0,3 1 0,0 0 0,0 0 0,1-1 0,-3-2 0,0-3 0,-2 0 0,2-1-572,0 0 1,-4-1 0,1-5-1,-3 1 624,-1-1 0,0 1 0,0-1 1</inkml:trace>
  <inkml:trace contextRef="#ctx0" brushRef="#br0" timeOffset="82100">18939 10258 8355,'-7'-13'-360,"2"7"1,0-6-1,1 4 1442,1-3 1,2-1-1,1-1-518,0 1 1,6 5-1,2 1-310,3 1 1,3 3 0,1-2 0,3 3-169,1 1 0,2 0 0,4 0 0,-1 0 0,-2 0 0,-3 1 0,0 2 0,-1 3 0,0 0-311,-2 4 0,-4-3-50,-4 1 1,2 1 0,-5 2-1,1-2 1,0 0 74,-4 0 0,1 2 0,0 2-279,1-1 1,0 1 0,-5-1 205,-3 1 1,1-1-1,-4 1 1,0-2 336,0-3 1,3-3 437,-4-5 0,3 0-182,-3 0 1,5-5-1,-1-3 1,3-3-179,1-2 0,0-1 0,1-1 0,3-2-308,5 2 0,2-3 0,1 2 0,2 0 1,3 1-324,3-1 0,0 2 336,0-3 1,-3 3-1,2 2 1,-1 1-29,-2 3 1,-3 1-1,0 4 1,-1-1 58,1 1 1,-5 2-1,-1 2 108,-1 3 0,-2 3 1,-3 6-1,2-1-118,1 0 0,0 1 0,-4-1 0,0 1-194,0-1 0,0 1 0,2-1 14,2 1 1,-3-1-1,5 0 1</inkml:trace>
  <inkml:trace contextRef="#ctx0" brushRef="#br0" timeOffset="82101">19599 10158 8355,'-7'-5'0,"1"-2"2592,1 0-1594,3-4 0,-5 9-723,3-2-394,3 3 1,-5 6 0,6 4 49,0 2 1,0 1-1,0 1 1,0 1-476,0 2 1,0-2-1,0 4 1,0-1-256,0-1 1,4 1 0,1-5-1,-3 1 427,0-1 0,3 1 0,2-1 1</inkml:trace>
  <inkml:trace contextRef="#ctx0" brushRef="#br0" timeOffset="84653">19711 9810 10786,'-7'-6'-410,"1"5"0,8 1 0,0 8-319,2 3 1,6 0 136,-2-2 1,3 7 0,2-2 0</inkml:trace>
  <inkml:trace contextRef="#ctx0" brushRef="#br0" timeOffset="84654">19810 9797 8355,'-8'0'787,"0"0"1,5 2-1,-3 0-563,1 3 1,3 0 0,-2-1 0,3 5-56,1 2 0,0 1 0,0 1 0,0 0-2,0 4 0,1-2 1,2 6-1,2 1 99,2 2 1,0 2 0,3 2-304,-2 1 0,-5 0 1,1-4-1,-1-1-290,1 1 1,-3 0 0,4 0-1,-5 0-16,-5 0 1,0-4-1,-5-1 1,2 1 0,0-1-74,1-4 1,-4-2-1,4-2 1,-2-1-97,1-2 0,4-2 419,-4-3 1,1-4 0,-1 0 165,3-7 1,4-4-1,1-3 1,0-3-50,0-3 0,6-4 0,2-1 0,4 0-60,5 0 1,1 1-1,4 0 40,-1 3 0,-1-1 0,5 6 0,0 0 189,0 3 0,0 1 1,0 3-1,0 2 54,0 1 1,-5-2-1,1 4 1,0 1-17,-2 2 1,-1 1-1,-4 0 1,1 0-92,2 0 0,-2 5 0,-7 4 0,-3 2-200,-4 1 1,-1 1 0,-1 0 0,-4 3-151,-3 0 1,-3 2 0,-1-3-1,-2 2 113,-3-2 1,2-1 0,-4-2 0,1 1 77,2-1 1,4-3 0,2-2 254,2-2 0,4-1-29,-4-4 0,6 0-170,2 0 1,2-5 0,6-4-1,3-2 1,3 0-263,2 3 1,5-3 0,-3 3 0,1-3-12,4-2 0,0 1 0,2-1 0,-2 2 81,-2 3 0,1-3 0,-5 4 0,-2-1 164,-1-1 1,-3 5 804,-3-4 309,3 5-873,-9-2 1,2 6 0,-7 3-24,-1 4 0,0 3 1,4 2-1,1-2 83,3-3 1,-1 3-180,5-2 0,1-2 0,3-1 1,1 0-1,-1-3-294,0-2 0,1 3 0,-1 0 0,1-1-279,-1-1 0,1-2 0,-1 0 110,1 0 0,-1-5 1,0 0 24,1-2 1,-1-1-1,-1-6 1,-1-1-131,-2-2 0,1-1 0,3 1 0,-1-3 311,-2-4 0,2-1 0,-3-1 126,3-3 1,1 1 0,-1-4 0,-1 2 0,-3 2-92,-1 2 1,2 1-1,-4 2 1,-1 2 862,-2 4 0,-1 3-345,0 2 0,-5 5 0,-4 3 0,-2 4-182,-1 4 1,-1 9 0,1 7 0,-1 4-135,1 1 0,0 4 0,-1 1 1,2 1 28,3-1 1,2 3-1,6-4 1,0-1-219,0-2 1,2-1 0,2-1-168,4-4 1,0 3 0,2-7 0,3-1-170,0-1 1,-2-1-1,6-1 1,-3 1-524,-2-1 1,-3-5 620,-1-3 1,0 3-1,5 0 1</inkml:trace>
  <inkml:trace contextRef="#ctx0" brushRef="#br0" timeOffset="84655">20532 10071 8355,'-8'0'885,"-1"0"-573,7 0 1,3 0 0,10 0-131,4 0 1,7 0 0,0 0 0,6 0 0,4 0-71,0 0 0,6 0 0,-3 0-218,0 0 0,-2 0 1,0-1-1,-4-2 1,-3-1 20,-1 1 1,-5 2-1,-4 1 1,-2 0-817,-2 0 1,1-2 32,-1-2 0,-5 1 1030,-3-5 0,-4 5 242,-4-1 1,1 3-1,-5 1 1,-2 0-245,-1 0 0,3 1 1,0 2-1,0 3 118,1 0 1,-4 3 0,4 3-1,0 1-91,3-1 1,-2 1 0,2-1-1,1 0 1,2 1-164,1-1 0,0 1 0,0-1-152,0 1 0,5-1 0,4-1 0,2-1-282,1-2 1,1-5 0,-1 1 0,0-3-798,1-1 546,5 0 1,-4 0-1,4 0 1</inkml:trace>
  <inkml:trace contextRef="#ctx0" brushRef="#br0" timeOffset="84656">21142 9922 8355,'-11'-13'454,"2"1"0,-2 1 0,4 1 1,-1 3-237,0 2 1,4 1-48,-5 4 1,7 1-583,-3 3 0,4 3 0,2 5-586,4 1 1,7-1 0,7 1 0</inkml:trace>
  <inkml:trace contextRef="#ctx0" brushRef="#br0" timeOffset="84657">21266 10009 11822,'-4'8'0,"0"1"328,1 0 0,0 1 1,1 0-1,-3-2-327,3 2 1,0 1 0,2 1-130,0 1 0,2-1 0,2 0 0,4 1 0,5-1 1,2 1-1,3-2 0,1-1-190,3-2 1,2-5 0,2 2-1,2-1 1,1 0-101,-2-1 1,0-1-1,-4-2 348,-2 0 0,-3-5 1,-6 0-1,1-2 1,-2-3 169,-3-1 0,-2-1 0,-8-1 0,-2 1 13,-4-1 1,-3-3 0,-3-1 0,-1 2-168,-2 1 0,-4-2 1,3-1-1,0 2-24,0 1 1,-2 1-1,3 2-96,2 3 0,0-2 0,-1 5 0,0-1-55,1 1 1,-1 1 0,1 4-1,-1 0-52,0 0 1,3 0-1,-1 0 1,0 1 62,2 3 1,-9 3-1,7 6 1</inkml:trace>
  <inkml:trace contextRef="#ctx0" brushRef="#br0" timeOffset="84658">21602 10021 8355,'13'-5'30,"-1"-1"1,1-2 871,-1 4 1,-1 1-1,-1 0-404,-2-1 1,-1 6-1,1 6-499,-4 3 1,-2 3 0,-1 1 0,2 2 0,1-2 0,-1 0 0,-2 0 0,-1 2-138,0-2 0,4-1 0,0-2-547,-1 1 1396,-1-6-590,-2-2 0,0-6 0,0-3 0,0-5 4,0-2 0,0-1 1,0-1-421,0 1 0,0 0 1,0-1-1,1 1-35,3-1 1,-1-3-1,5-2 1,2 0-1,1-2 136,1 1 1,5 0 0,1-4-1,0 3 252,0-3 0,3 4 1,-5 0-1,-1 1 201,-1 3 1,3 5 0,-1 3 265,0 1 0,-2 2 0,-3 6 32,-3 2 1,2 7 0,-6 7-473,-2 1 0,4-2 0,-2 4 0,-1 1-131,-2 1 1,-5-2 0,-1-2-1,-1 1 1,1-2-41,2 0 0,-3-2 0,1-3 0,-1-1-1143,1 1 1,-1-1-131,2 1 0,3-1 707,-4 0 0,4-5 0,1-1 0</inkml:trace>
  <inkml:trace contextRef="#ctx0" brushRef="#br0" timeOffset="86326">20345 8403 7536,'13'0'-1276,"-1"0"1310,1 0 1,-1 0-563,0 0 478,1 0 45,-12 0 1,-2 6 0,-12 0 0</inkml:trace>
  <inkml:trace contextRef="#ctx0" brushRef="#br0" timeOffset="87496">25062 7009 8023,'-8'4'144,"-1"0"0,0 0 0,-2 2 1,-2 2-1,1 3-53,-1 2 0,5-1 0,1 0 0,0 1 0,2 1 0,-1 1 0,2 2 0,0-1-184,0 2-120,-1-4 1,1 5-1,-1-3-58,-2 0 0,3 2 0,-5-3 1,-2 2-160,-4-2 0,0 3 0,-4-1 271,1-2 1,-10 4-1,2 1 1</inkml:trace>
  <inkml:trace contextRef="#ctx0" brushRef="#br0" timeOffset="88863">20644 8067 8597,'0'-13'0,"-1"2"546,-4 3 1,4 1 0,-3 3 28,2-4 0,-2 4-800,0 4 1,0 5-1,4 8 132,0-1 0,1 6 0,2 4 0,3 4-122,1 3 1,-3 6-1,3-2 126,-2 3 1,4 0-1,-4-1 1,1-3 4,-1-2 0,5-1 0,-2-5 0,3-2 0,2-3 16,-1-1 1,0-3 0,2-6 0,2-5 12,0-3 0,5-1 0,-3 0 1,0 0-55,0 0 0,3-5 1,-3-5-1,-1-4 96,1-3 1,-2-5 0,-7 3 0,0-2 34,0 0 1,1 1 0,0-5 0,-3 0 3,-2 0 0,1 0 0,-4-1 0,3-2-16,-3-1 1,0 0 0,-2 3 48,0-3 1,0 2-1,0-2 1,0 3 3,0 1 1,-4 6 0,-2 2 0,1 3 0,-2 3 54,0 3 1,3 3 0,-3 3 80,1-2 0,1 3 1,2-2-1,-1 6-187,1 5 0,2 3 1,1 3-1,0 1-24,0 2 1,4 9-1,1-1 1,2 2 91,3 4 1,1-3 0,0 3-1,-1 1-69,-2 0 0,0-4 0,5 2 0,-1-1-196,1 0 0,-2 0 0,-2-5-4,0-4 0,-3 3 0,4-7 0,-2-1-89,2-1 1,-3-1 0,0-1 0,0-1 0,0-2-140,2-5 1,-2-3 167,2-1 1,-1 0 0,4 0 0</inkml:trace>
  <inkml:trace contextRef="#ctx0" brushRef="#br0" timeOffset="89420">21266 8279 8355,'0'-7'2093,"-1"0"-1545,-3 3 1,2 4-235,-2 0 1,3 5-1,1 8-389,0-1 0,4 0 0,0 1-128,-1-1 0,2 1 0,1-1 0,-1 1 0,2-2-306,0-3 1,-3 3-1,3-3 76,-1 3 0,-1-4-584,-1-2 976,-2-4 0,5-1 0,-4-1 69,1-4 0,0-2 1,-4-5-1,1 0-36,3-1 0,-1 1 1,4-2-1,0-1 1,0-2-11,3 2 1,-4 0 0,3-1 112,0 0 0,-2-1 0,2 5 0,-1-1 0,0 2 334,1 3 0,-5 1 78,4 3-459,0 2 0,3-2 1,-1 8-37,-2 5 0,-5 2 1,3 3-1,-2 1-121,0 1 1,1 5 0,-2-3-76,1 2 1,2-5-1,-3 3 1,1-2-58,-1 1 1,2 0 0,-1-5 0,-1 0-1,0 0-207,1-4 115,-3 3 1,10-4-1,-4 5 1</inkml:trace>
  <inkml:trace contextRef="#ctx0" brushRef="#br0" timeOffset="89645">21752 8241 9513,'-13'0'0,"1"0"855,-1 0-853,6 0 1,-2 6-1,4 2 1,3 3 0,0 3-1,2 1 1,0 2-345,0-2 1,0-1-1,2-2 1,0 1-266,3-1 0,0-1 0,-2-1 240,1-2 1,6 0 0,-3 5 0</inkml:trace>
  <inkml:trace contextRef="#ctx0" brushRef="#br0" timeOffset="90172">21814 8079 6110,'12'0'724,"1"0"1,-1 4-148,1 1 0,-5-1 0,0-4-174,2 0 0,-3-2 1,1 0-118,2-3 0,1-4 0,1 2-428,1 0 0,-2-4 0,-2 4 0,0-1 185,0-1 1,1 1 0,0-4-727,-2-1 0,-1 5 0,1 0 0,-4-2 234,-2-1 1,-2 3-1,0-1 1,0 0 302,0-2 1,-6-2 0,-2 1 0,-3-1 308,-2 1 0,1 3 0,-2 2 0,-1 1 206,-2-1 0,1 4 1,3-1-1,1 2 43,-1 2 0,1 2 0,1 3-225,3 8 1,1 1 0,4 6 0,-1 2-128,1 2 0,3 6 1,4 4-1,4 2-69,4 1 0,0 4 0,0 2-103,1 2 0,-1-1 0,1 1 0,-2-3-155,-3-3 0,2-2 0,-5 0 0,1-1 0,-1-2 47,-2-5 0,-1 1-327,-2-1 0,0 0 0,0-4 1</inkml:trace>
  <inkml:trace contextRef="#ctx0" brushRef="#br0" timeOffset="91061">21851 8291 8355,'-1'-15'249,"-2"2"1621,-1 2-1793,0 0 1,9 4 0,5 2 0,4 1 0,4-1 0,1 1 0,5 0 0,0 0-145,1 1 1,7-2 0,-7 1 0,0-1-180,-3 0 0,0 3 0,-4-2 0,0 2 83,0-3 1,-1 4-137,-5-3 1,-1 1 207,-3-1 1,-2 1 30,-6-5 0,-6 5 0,-2-1 147,-3 3 1,-1 2 0,-1 2 81,1 1 0,-1 1 0,1 0-58,-1 3 1,5 2-1,1-1 1,2 0 14,2 0 1,2 2 0,1 2-56,0-1 0,5-1 0,3-1-46,3-2 0,6-1 0,0 1 0,-1-3 26,2-4 0,-3-1 1,5 0-410,-2 0 0,0 0 0,-3 0 0,2-1 77,-2-4 1,-3-1 0,-2-7 116,-2 1 0,-5-1 0,0 1 320,-6-1 1,0 1 0,-5-1 0,-2 1-47,-1-1 1,-1 1 0,-1 0 0,1 1-71,-1 2 0,1-2 1,-1 4-1,1-1-234,0 0 1,-1 5-1,2-3-1220,3 1 272,2 3 1086,6-3 0,0 10 0,0 2 1</inkml:trace>
  <inkml:trace contextRef="#ctx0" brushRef="#br0" timeOffset="91062">22262 8129 7495,'7'0'1281,"4"0"0,-8 0 0,5 0-1001,1 0 0,7 0 1,0 0-1,1 0-176,1 0 1,-4 0-1,4 0-362,0 0 1,-5 2-1,4 2 1,-4 4-87,-5 3 1,1-3-1,-4 1 1,-1 0-1,0 2-49,0 2 1,0-1-1,-4 1 67,0-1 1,-5-1-1,-2-1 1,-2-3 278,1-2 0,0 4 1,-5-5-24,1-1 1,0-3 325,-1-5 0,5-1 0,1-7 0,1 1 42,4-1 0,0 1 0,4-1 0,2 1-260,4-1 0,-1-3 1,1-1-215,2 2 0,2 1 1,4 2-1,0-1-161,-1 1 0,3-1 0,-1 2 0,-2 2 0,-1 2-32,-2 1 1,6-4-1,2 4 1</inkml:trace>
  <inkml:trace contextRef="#ctx0" brushRef="#br0" timeOffset="92071">22660 8092 8355,'-12'0'188,"0"-2"0,3 0 0,2-4 1,1-1 1898,4-2-1848,0 3-331,2 0 1,4 8 0,2 2 0,-1 4-125,1 3 1,2 2 0,-2-1 0,-1 1 63,1-1 0,-1 5 0,-2-1 0,3 0 23,1-3 1,-5 0-9,3-1 1,-3-3 3,2-1 338,-2-5 1,5 2-1,-5-6-288,3-3 0,-1-3 1,-3-6 4,3 1 0,2-1 0,4 1 0,-4-1-10,0 1 1,4 0-1,-3-1 1,1 1 15,0-1 1,0 1-1,4-1-79,-4 1 0,-1-1 268,-3 1 0,1 0 0,5 0-115,-2 4 0,-3 3 76,3 5 0,-4 1 0,3 3-6,-2 4 1,1 4 0,-3 0 0,1 0 19,-1 1 1,2-1-1,-1 1 1,-1-1-53,-2 1 1,1-1 0,1 1 0,1-1 0,0 0-91,-4 1 1,4-5 22,0 1 1,2-7 36,-2 2 0,-3-4-21,3-4 1,2-3 0,-1-4 0,1 2 0,1 0-60,0 0 1,-3-2 0,4-2-27,2 1 1,-3 2 0,1 0 0,2-1 0,0 2 76,-2-2 1,3-1 0,-4 0 0,1 0 64,0-1 1,-1 1-1,3-1 127,-2 1 1,-5 3 0,3 3 151,-1 0 0,-2 2-71,5 4 1,-4 1-1,5 3-71,0 5 0,-3 2 1,-1 1-141,1 1 0,-5-1 0,5 1 0,-2-1 7,0 0 0,0 1 0,-4-1-669,0 1 0,4-1-438,1 1 0,0-2 432,-1-3 0,3 3 0,6-4 1</inkml:trace>
  <inkml:trace contextRef="#ctx0" brushRef="#br0" timeOffset="92072">23606 8017 8355,'-7'0'5656,"1"-1"-3681,6-3-1924,0 2-5359,0-3 1632,0 5 3346,0 0 0,-5 5 0,-2 2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27T16:12:41.054"/>
    </inkml:context>
    <inkml:brush xml:id="br0">
      <inkml:brushProperty name="width" value="0.06048" units="cm"/>
      <inkml:brushProperty name="height" value="0.06048" units="cm"/>
      <inkml:brushProperty name="color" value="#FF0000"/>
    </inkml:brush>
  </inkml:definitions>
  <inkml:trace contextRef="#ctx0" brushRef="#br0">18267 7046 8575,'-12'0'0,"0"-1"1291,4-3-1044,3 2 0,6-3 1,3 5 69,4 0 0,4 0-592,0 0 0,5 0 0,1-2 0,1-1 183,3-1 0,3-1 0,3 2 0,2-1 1,0 0 109,1-2 0,5 3 1,-2-3-1,4 0 1,-2 3 135,0 2 0,-5-3 0,3 0-108,0 1 0,-3 1 1,-2 2-1,-3 0-117,-1 0 1,-4 0 0,-2 0 13,-1 0 0,-2 0 1,-3 0-1,-1 0 30,1 0 1,-5 5 33,0-1 1,-5 1 0,3-1 50,-1 5 0,-3-2 0,2 1-37,-3 2 1,-1 1-1,0 1 1,0 1 2,0-1 1,0 0-1,0 2 1,0 1 9,0 2 1,0 5-1,0-1 1,-1 2 60,-3 2 0,2 0 0,-2 2 0,1 0 3,-1 2 1,3 4 0,-3-2-103,2 1 0,-2-3 0,0 4 1,1 2 3,2 0 1,-3 0 0,-1 1-1,1 3 1,0 1 15,0 3 0,0-3 0,4 4 0,0-1-34,0-3 1,0 3 0,0-2 0,0 0 55,0-3 0,0-2 0,0 0 0,0-1-8,0-1 0,0 5 0,0-6 0,0 3-83,0 2 1,0-2 0,0-3 0,0-3 7,0 1 0,0-4 0,0 5 0,0 0 26,0 0 1,1-5 0,2 3-74,1-4 0,0-1 1,-4 0-1,0-1 18,0 1 1,0-4 0,2-2-1,0-1 1,3-1-6,-3 1 0,0-4 0,-2 2-15,0-2 0,0-1 0,0-1-78,0 1 0,0-1 1,0 1 34,0-1 1,0-4-1,0 1 98,0 0 0,-2-3 0,0-1 126,-3 1 0,0-5 0,1 3-118,-5-2 0,3-2 0,-3 0 230,0 0 1,-2 0 0,-2 0 0,1 0-93,-1 0 1,-1-2-1,-1-2 1,-3-3 0,0-1-140,0 0 1,-4 4 0,3-3 0,-2 0-26,0 0 0,1 4 1,-5-2-1,0 0 30,0 1 1,-1 0-1,-2 4 1,-1 0 15,1 0 0,1 4 1,-1 2-1,-1-1 13,1 1 1,2 2 0,1-2 0,0 1-45,0 2 0,0-2 1,1 0-1,0 0-123,3 0 1,-2-4 0,3 2 42,1 1 1,-3-3 0,4 3 0,0 0-43,0-3 1,1-2 0,6 1 0,2 0 0,0 2-1031,0-1 426,3-1 768,1-2 0,-1 0 0,-1 0 0</inkml:trace>
  <inkml:trace contextRef="#ctx0" brushRef="#br0" timeOffset="76217">6357 13806 9522,'-12'-17'271,"-1"-1"0,1-1-1419,-1-3 1,5 4 1124,0 1-321,5 3 0,-2 2 494,5-1 1,1 7-1,2 3 1,2 6 0,1 5-1,1 3 1,-2 3-257,1 2 63,3 4 0,-7 6 1,3 2-1,0 2 1,0 2 19,2 2 1,-3 4 0,3 2 0,0 3 81,0 1 1,1 2-1,5 5 1,-1 1 37,0 2 1,1 6 0,-1-3-26,1-1 1,-1 5 0,2-3 0,1 5 0,2 3 25,-2 4 0,-1-2 0,-2 0 0,1-2-36,-1 1 1,1 5-1,-1-3 1,1 0-92,-1-3 0,-4 2 0,1 0 0,-1-2 0,-1-2 1,4 0-1,-4-9 1,1-1-38,0-3 0,-3 0 0,1-9 1,0-4-74,-3-3 1,2-2 0,-1-6 0,1-5-468,0-3 0,-3-2 293,2-5 1,3-5 0,-1-1 0</inkml:trace>
  <inkml:trace contextRef="#ctx0" brushRef="#br0" timeOffset="78092">6469 13669 8355,'-18'0'-210,"-1"-11"0,0 3 0,2-9 0,3 4 583,2 5 183,-1-3-522,1 4 0,6 0-141,6 3 1,2 3 0,7 1-1,4 0 71,2 0 0,10-2 0,3 0 0,7-4 0,6 1-1,1-1 0,4-2 0,8 2 0,4-1 23,3-2 0,5 2 0,3 0 1,2 0 47,1 0 0,12 3 0,-4-3 0,5 0 95,5 0 1,-2 4 0,9-2 0,1 1-86,0-1 0,-47 3 1,1-1-1,46 0 1,-47 1-1,0 0 1,3 0-1,0 0-4,1-1 0,-1 0 1,-1 3-1,-1-1 1,5-2-1,0 0-17,-3 0 0,1 1 0,-1 1 0,1 0 1,2-1-1,1-1 0,-1 1 0,1 0 1,-2-1-1,0 0 1,-2 0 1,1-1 0,3 2 0,0 0-31,2-2 1,0 0-1,2 2 1,-1 0-1,-2-2 1,0 1-1,1-1 1,0 1-1,1 0 1,0-1-1,0 0 1,1 0-9,0 0 1,0 1 0,4-3 0,0 1 0,-5 1 0,1-1-115,1 0 0,1-1 0,2 0 0,1 0 0,-2 0 0,0-1 0,0 1 1,0 0 100,0 0 0,0 0 0,4-1 0,1 1 0,-2 0 1,0 0-1,-1-1 0,0 1 16,2 0 0,0 0 0,-3 0 1,0-1-1,2 1 0,1-2 1,-2 1-1,0-1 10,-2 0 0,1 0 1,2-1-1,0 1 1,-2 2-1,0 0 0,1-1 1,1 1-6,-2 0 0,0 0 0,3-1 0,-1 1 1,-2 0-1,0 0 0,-2 0 0,1-1 78,2 1 0,-1 0 0,-1 0 1,-1-1-1,0 1 0,0 0 0,-1 0 1,0 1-42,0 1 0,-1 0 0,0-2 1,0 1-1,1 0 0,0 1-22,1-1 0,1-1 0,-4 2 0,1 0 1,1 0-1,1 0 0,-1-1 0,0 1 1,-2 0-1,1 0-6,-1 0 1,-1 0 0,2 2 0,0 0 0,0-2 0,1-1-1,-2 1 1,0 0-63,-2 1 1,1-1 0,2-1 0,0 0-1,-1 2 1,0 1 0,-2-1 0,0 0 53,-4 1 0,0-1 1,6-1-1,0-1 0,-5 3 1,-1-1-1,1 0 0,0 0-1,-1 1 1,0-1 0,-3 0-1,0 0 1,2 2 0,0 0-1,-1-1 1,0-1-16,-2 2 0,1 0 0,2-1 1,-1 1-1,47-2 0,-1-1-11,-2 1 0,0 2 0,-6 1 1,-1 0 20,-1 0 0,-12 0 1,-1 0-1,-1 0 51,-2 0 1,3 0-1,-9 0-23,-2 0 0,-2 0 0,-1 0 1,-1 1-1,-1 2 0,-4 3-4,0 0 0,-1-1 1,-4 1-23,-1 0 0,1 4 0,-8-2 1,0 2 107,0-2 0,-2 2 0,-5-5 0,-1 2-76,-2 3 0,-5-1 1,1 1-1,-3-2 8,-1 2 1,-2-3-1,-2 1 1,-4 2 29,-4 1 1,0 2 0,-1-1 0,1 0-72,-1 1 1,-3 4 0,-3 0 0,0 1 6,-3 0 1,2 5 0,-1-4 0,-1 2 0,0-1-1,1 3 1,-3 1 0,4 6-4,-4 3 0,3-1 1,0 2-1,-1 3 6,-2 4 0,1 6 0,1-2 0,1 4 4,-2 0 0,0 5 0,-2 0 0,1 0-5,3 2 1,-1-4 0,4 5 0,-1 0 0,-4-1 0,5 2 0,0 5 0,2-1 0,-1 0 0,-4 0 1,3 2-1,-2 2 71,-2 5 0,3-2 1,-2 0-1,-1-1-29,-2-3 0,3 3 1,0 0-1,-1-1-2,-2 1 0,-1-1 0,0-7 1,0-1 0,5 0 1,-1-5-1,-1-1-45,-2-2 0,0-6 0,2 0 0,1-3 0,-1-1 1,-2-3-38,-1 0 1,2-7 0,0-1-34,3-4 0,-1-1 0,-4-2 0,0-1 1,-2-2-126,-2-2 1,1-2 163,-5-3 1,0-2 0,-5-3 0,0-4 0,-3-2 2,0-2 0,-6 0 1,1 0-36,-3 0 1,-2-2 0,-3-1 25,-4-1 0,-3-5 1,-1 0-1,-2-2 1,-1-1 8,-2-1 1,-5 5 0,2 0 96,-4-2 1,-6 0-1,-3 1 1,-3 0-29,-1 0 1,-6 2-1,-1 0 1,-3 0-1,-1 1 1,-5 1-1,-2 1 1,-4 0-17,-2 0 1,-2-5 0,-4 5 0,-4 1 0,-4 2-36,0 1 0,45-2 0,-2 0 0,4 0 0,0 0 0,-2 0 0,1 1 1,-1 0-1,0 0 0,0 1 0,0 0-2,-3 0 1,1 0 0,1 0 0,0 0-52,0 0 1,0 0 0,-1 0 0,1 0 0,0 0 0,0 0 78,-4 0 0,1 0 0,1 0 0,1 0 0,0 1 0,-1 0 0,1 0 0,1 1 0,0 0 0,1 0 5,0-1 0,1 1 0,0-2 0,0 1 0,-2-1 0,-1 0 23,-2 0 1,2 0-1,4 0 1,0 1 0,-1 1-1,-1-1 1,0 1-1,0 0 1,-1 0 0,0 0-1,-2 0 1,1 1-56,-2-1 0,0 0 0,4 0 1,0 0-1,-5-1 0,-1-1 1,4 1-1,0 1 0,1 0 1,0 0 0,-2 2 0,-1 0-1,1-1 1,0-1-2,1-1 0,0 0 0,-1 2 0,1 0 0,-1-1 1,0 0-1,0 0 0,-1 0 0,1 0 0,0 0 7,0 0 1,0 0-1,6 1 1,0-1 0,-5-2-1,-2 0 9,3-1 1,0 2-1,2 0 1,0 2-1,-1-1 1,0 0 0,-1-1-1,0 1 1,0-1-1,1 0-20,1 2 0,-1-1 0,-1-2 0,0 1-11,-2 1 0,0 0 0,1 1 1,0 0-1,3-1 0,-1 1 0,0 0 1,0 0-12,0-1 1,0 1 0,1 1 0,0 1-1,0-3 1,1 1 0,-1 0 0,1 0-1,1 0 1,-1-1-3,1 0 1,0-1-1,-1 2 1,0-1-1,-44 3 1,-2-1-1,47-2 1,0 0-3,-2 0 1,1 0-1,-42 2 1,43-4-1,0 0 118,-47 0 1,5 0 0,0 0 0,1 0-1,3 0 26,2 0 0,0 0 1,3 0 18,2 0 0,-6 0 0,6 0 0,2 0 0,1 0-54,1 0 0,-1 0 1,3 0-68,3 0 0,-8 2 1,8 0-1,-1 2 0,0-1 8,1-1 1,6-1 0,-6 2-20,5 1 0,-1 4 1,2-4-29,-1-1 1,4 0 0,-1 0-1,1 1 1,1-1 72,2-2 1,-6 3 0,9 0 0,-1-1 0,1-2 192,2-1 1,-3 0 0,7 0-97,0 0 1,0 0 0,1 0-1,-2 0 1,1 0 182,2 0 1,7 0 0,1 0-328,0 0 1,5 0 0,-4 0 0,3 0 0,2 2-205,0 2 0,4-3-2,-1 4 1,1-4 0,-3 0 0,2 2 0,2 1 0,1-1-190,4-2 1,-4 3 65,2 1 1,-1 4-1,2-2 1,-1 2-1,0-3 251,-1 0 1,3 4 0,-3-3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27T16:15:25.714"/>
    </inkml:context>
    <inkml:brush xml:id="br0">
      <inkml:brushProperty name="width" value="0.06048" units="cm"/>
      <inkml:brushProperty name="height" value="0.06048" units="cm"/>
      <inkml:brushProperty name="color" value="#FF0000"/>
    </inkml:brush>
  </inkml:definitions>
  <inkml:trace contextRef="#ctx0" brushRef="#br0">14608 9137 7056,'0'-12'0,"0"-2"0,0-1 0,0-2 0,0 2 0,0 1 104,0 2 1,0-5 0,0 1 0,2 0 0,2 3 0,3 0 0,1 1 0,0-1-14,2 1 0,-3-5 1,0 1-1,0 0 1,-2 1 8,1-1 0,2 2 0,-4-3 0,-1 2 0,-2 0 9,-1-2 1,0 1-1,0 3-140,0 1 0,0-1 0,-1 1-35,-3-1 0,1 1 0,-5-1-8,-2 1 0,-2 1 0,-5 1 0,-2 3 14,-1 2 0,-5-1 1,2 3-1,-6-1 0,-2 2 43,1 0 1,-9-2-1,2 0 1,-2 1 19,1 2 0,-1 1 1,-1 0-1,-2 0 24,2 0 0,1 0 0,2 0 1,0 0-20,-1 0 0,2 0 1,0 0-1,2 1 6,-1 3 1,-5-1 0,4 4-1,-2 0 7,2 0 0,-2 1 0,6 5-17,1-1 0,-5 0 1,3 1-1,-3-1-4,-2 1 1,1 3 0,1 2-1,1 0-11,2 0 0,4 4 0,-3-2 0,1 1 0,0-1-14,1 2 1,1 1 0,4-1-1,0-2 9,0 3 0,0-1 0,2 0 0,0-3 59,3-1 0,5 3 0,-3-3 0,1 0 50,0 0 0,-1 3 0,3-3 0,-1 0-3,0 0 1,4 2 0,2-2-1,2 0-66,-2 0 0,1 3 0,-1-3-31,2 1 0,5-2 1,-1 2-1,2 1 19,2-1 0,0-4 0,0 3 0,0-1-35,0-1 0,0 2 0,0-2 0,0 2 0,0 0 17,0 0 1,2-2 0,0-2 0,4 1 15,1 2 0,0 1 1,3-3-1,-2 2-6,2-2 0,1 3 1,1 0-1,0 0 19,1 0 1,3 3 0,1-3-1,-2 0-14,-1-1 1,4 4 0,1-3-1,2 0 10,0 0 0,0 0 1,2-3 4,-2 2 0,4 0 0,-2-5 0,6 0 0,3 1 0,3-1 1,-3 1 0,1-2-12,1-3 1,2 3 0,2-4 0,-1 1 0,0-1 39,1-1 0,-1 2 1,0-2-1,1-1-23,-1 1 1,0-1 0,1-2 0,-2 1 12,-3-1 1,3-2-1,-3-1 1,3 0-6,1 0 0,5 0 0,-1 0 0,1 0-31,0 0 0,-1-1 0,3-2 0,0-1-103,0 1 0,-2 1 1,2-1-1,-1-1 27,-3 1 0,-1-3 1,-2 2 71,0 1 0,-3-2 0,-3-1 0,0-1 1,-2-1-28,1 1 1,-3-2 0,2 3-1,-3-1 156,-1-3 0,-2 4 1,-1-3-1,-1 0-122,1-3 1,2 4 0,1 0 0,-2-3 35,-2-4 1,7 1-1,-4-3 1,3 2-13,-1-2 0,0-1 0,2-4 1,1 1-12,-1-1 0,2 0 0,0-1 0,-1 1-179,-2-1 1,5-3-1,-8 5 73,3-2 1,-1-2 0,-3 0 0,0 0-1,-3-1 1,1-2 42,-2-1 1,-1-4 56,-5 4 1,-2-4-1,-3 2 1,-4 1 0,-2-1-1,-2 4-64,0 1 0,-2 1 0,-2 0 5,-4 0 1,-10 0 0,-6 0 0,-5 0 0,-4 0 9,-5 0 1,-3 0 0,-6 2 23,0 2 1,-8-2 0,5 3 0,-2 1-1,-4 1 24,-2 0 1,-2 4-1,-1-2-117,3 2 0,-3 5 0,3 3 0,-3-1 1,-1 1-142,-1 1 1,1 0 68,0 5 1,0 2 0,0 2 0,-1 4 0,1 3-208,0 2 1,-7 1 0,-5 4 227,-3 6 1,-2 1-1,4 6 1</inkml:trace>
  <inkml:trace contextRef="#ctx0" brushRef="#br0" timeOffset="8170">20880 7121 7005,'-7'-2'556,"3"-2"-304,3-4 0,1 1 0,0-1-89,0-2 1,0 3-163,0-1-183,0 5 45,0-2 0,-1 6 110,-4 3 1,3-3 0,-5 5 2,1 0 1,-3-5 45,0 3 0,-2-3 117,-1-1 0,3 0-1,1 0 54,5 0-129,-2 0-119,5 0 0,1-1 0,3-2 49,5-1 1,2 0-1,3 4-62,2 0 1,-2 0 0,4 0 0,0 0 33,3 0 0,2 0 0,2 0 0,0 0 1,1 0 53,3 0 0,3 0 0,4 0 1,0 0-10,1 0 0,-6 0 1,6 0-1,-2 0-71,-4 0 0,4 4 0,-5 0 0,-1-1-3,-2-2 1,0-1 0,-6 2-1,3 1-8,1 1 0,-6 0 0,-1-4 0,-2 0-15,1 0 1,0 1 91,-5 3 1,-4-2-157,1 2 9,-7-3 1,3-1 99,-10 0 1,-6 2 0,-5 0 0,-1 3 29,-1-3 0,-1 0 1,-7-2-1,-2 0 21,-1 0 0,-6 0 1,2 0-1,-3 0-12,-1 0 1,0 0-1,-1 0 1,1 0 17,0 0 0,-2 0 0,-1 0 1,0 0 66,4 0 1,-2 0 0,5 0-38,-3 0 0,3 0 1,1 0-1,3 0 68,6 0 1,-1 0 0,6 0 5,-1 0 0,4 0 0,-1-2 19,7-2 0,5 3-133,8-3 1,4 2 0,9 2 0,3-1 4,4-3 0,3 2 1,5-2-1,6 1-2,0-1 0,5 3 0,0-3 1,3 2-6,5 2 1,-4 0 0,5 0-1,1 0-9,-2 0 0,0 0 1,-2 0-1,-4 0-71,-3 0 1,-3 0-1,-4 0 30,-1 0 1,0 0 0,-5 0 0,-2 0 2,-5 0 0,0 5 0,-6-1 1,0-2-84,-3 0 75,0-2 0,-2 1 87,-3 3 1,-8-2 0,-8 2 0,-5-3-20,-3-1 0,-3 2 0,-6 0 1,-2 3-53,-2-3 0,-2 0 1,-7-2-1,1 0 14,0 0 0,-6 1 0,-2 2 0,0 1 16,-1-1 0,2 0 0,-3-1 9,1 3 1,6 0 0,-1-2-1,2 2 86,2 2 0,5-4 0,4 3 0,6-2 26,5 0 1,5 1-133,4 0 1,4-4-1,9 3 1,8-3-55,6-1 1,10 0-1,5 0 1,5 0-53,3 0 1,5 0 0,-3 0-1,0 2-113,-2 2 1,-4-3 0,0 4 0,-2-4 117,-3-1 0,3 5 0,-4 2 0</inkml:trace>
  <inkml:trace contextRef="#ctx0" brushRef="#br0" timeOffset="17503">19287 7283 7952,'-5'-7'-956,"4"0"861,-4 3 1,4 1 340,1-5 0,-1 3 1,-2-3-1,-1-2 76,1-1 1,2-1-1,1-1-33,0 1 1,0 4-292,0-1 0,-2 3-19,-2-3 1,3 2 0,-5 5 7,1-3 1,2-3 0,-4 3 0,0-1 27,0 0 1,3-2-1,-3 3-19,1-2 1,-2 3-1,3-3 1,-2 0-37,-3 0 1,3 3 0,-1-3 0,-2 1 0,-1 2 10,-1-1 0,-1 3 0,-1-2 0,-1 3-121,-1 1 0,-7 0 1,4 0-1,-2 0 98,1 0 1,-1 0 0,-4 0-1,1 0 65,4 0 0,-4 0 0,3 0 1,-1 0 52,2 0 0,-4 0 1,5-2-1,-2-1-25,0-1 1,5 0 0,-5 3-1,-1-2-45,-2-1 1,-1 0 0,1 4-69,-1 0 0,-4-2 0,0 0 1,0-3 5,-2 3 0,5 0 1,-3 2-1,1 0 49,-1 0 0,3 0 0,-3 0 0,1 0 0,0 0 34,-1 0 1,0 4 0,3 1 0,-2-3 19,-1 0 0,0-2 1,5 0-1,-1 0-18,0 0 0,0 1 0,0 2 0,1 1-10,4-1 0,-4 0 1,3-1-1,-2 2-9,-2-1 1,4 3-1,1-2 1,-1 0 1,1 2 0,-2-4 0,4 7-11,-1 0 1,2-2-1,-2 2 1,1 0 14,3 2 1,-3 2 0,1-1-1,2 1 0,1-1 1,-2 1-1,-1-1 1,2 2-1,1 1-6,2 2 0,-1-1 0,1-3 0,-1 1-5,1 2 1,-1-2-1,1 3 1,1-4 1,3 0 1,-3 3-1,2 1 1,-2-2 21,-1-1 0,3-1 1,1-1-1,0 0 20,1 1 0,-3-1 1,6 1-1,0-2 9,-2-3 1,5 3-1,-3-2 1,2 2 0,2 1 1,0 0-24,0 1 0,0-1 1,0 1-1,0-1-1,0 1 1,2 1 0,1 1 0,2 1 0,1 0-18,-1-3 0,5 4 0,-2 0 0,3-2-4,2-1 0,-1-2 0,1 2 0,-1 1 22,0 2 1,5-1-1,0-3 1,-1-2 28,2-3 1,-3 3 0,5-2 0,-1 2-7,1 1 0,-4-4 1,5 1-1,0-1 13,-2-1 0,4 3 0,-2-5-45,3 2 0,1-3 0,0 3 0,-1-1 0,1-2 35,0 1 0,4-2 0,0 4-71,-1-2 0,0 4 0,-1-4 0,4 1 6,0-1 1,-3 5-1,1-3 1,-1 1 0,-1-1-6,2-1 0,1 2 0,-4-2 0,1-1-15,2 1 0,1 2 0,-6-3 0,0 1 16,-3 0 1,2-1 0,-2-2 0,1 1 55,-1-1 1,2 0 0,-2-1 0,3 2 9,0-1 0,1-1 1,-1-2-48,-3 0 1,1 0 0,-4 0 0,1 0 0,3 0 1,-4 0 0,0 0-1,-1 0 1,1 0 0,1 0 1,-4 0-1,3 0 1,0 0-1,2 0-20,-1 0 0,4 0 1,-3 0 14,-1 0 0,5-2 0,-5-1 0,2-1 30,-1 2 1,-3-4 0,4 2 0,0 0 33,-2-2 0,3 3 1,-4-4-1,0 2-33,0 2 1,-1-2-1,-5-1 1,0 1-29,1-1 1,-1 1 0,1 2-5,-1-1 0,-3-5 0,-1 4 0,1-1 1,3-1-1,0 0 27,0-2 0,1 2 0,-1-2 0,1 1 0,-1-4 1,-1-1-1,-1 1-1,-2-1 0,1 1 0,2 0 0,-2-2-8,0-3 0,-2 3 0,2-2 1,-1 2-18,2 1 0,-3-3 0,0-2 0,0 0-4,0 0 1,-4-3-1,2 3 1,-1-1-1,0-3-55,-1-2 0,-1 3 1,-2 1 50,0-3 1,0 0-1,0-2-5,0 0 0,-5-4 1,0 0-1,-2 0-23,-3-1 1,-1 3 0,-1-3 0,-1 1-12,1 0 0,-2 0 0,-1 4 0,-3 0 0,0 1 14,0 4 0,-4-4 1,1 5-1,-2-1 2,-2 4 0,0-2 1,-1 1-1,-4 2-40,-3 1 1,1 2 0,-1 1-1,-1 1 1,-2 3-109,-2 2 1,1-1 0,0 3 16,-1-1 1,-3 0 0,-1 4 0,2 0-210,2 0 0,0 1 1,0 3 130,-4 5 1,3-2 0,-3 1-1,0 3 112,1 4 0,-6-1 0,2 4 0</inkml:trace>
  <inkml:trace contextRef="#ctx0" brushRef="#br0" timeOffset="23947">19972 8005 7885,'0'-13'-60,"0"5"0,1 1 235,3 1 0,-2 1 362,2 1-192,-3 2-602,-1-3 410,0 5-90,0 0 1,6 4-65,2 0 1,-1 0 0,1-4-12,2 0 0,1 4 0,2 1 0,-1-3 7,0 0 0,1-2 0,1 0 0,1 0 0,3 0 21,1 0 0,1 0 1,2 0-1,-1 0 15,1 0 1,1 0-1,2 0 1,0 0-15,0 0 1,0 0 0,1 0 0,0 0-31,-1 0 1,7 0 0,-9 0 0,1 0-20,-2 0 0,-1 0 0,4 0 1,0 0 13,-1 0 1,1 0-1,0 0 1,0 0 10,0 0 1,0 0 0,1 0 6,3 0 0,-1 0 1,4 0-1,0 0-1,-1 0 0,1 0 0,3 0 0,-4 0 0,1-2 4,0-2 0,0 3 1,2-3-1,-2 2-8,-1 2 0,2 0 0,-4 0 1,0-1-6,1-3 1,-2 2-1,4-2 1,-2 3 5,-2 1 0,-2 0 0,-1 0 0,0 0-2,0 0 1,4 0-1,0 0 1,-1 0-3,-2 0 1,-1 0 0,0 0 11,0 0 1,-5-4-1,1 0 1,1 1-3,2 1 0,1 2 0,-1 0 0,1 0 0,0 0 0,0-4 0,0 0 0,0 1 0,0 2 20,0 1 0,-2 0 0,-1-1 1,-1-2 8,1-1 0,2 0 0,1 4 0,-1 0-1,1 0 0,-1 0 0,-2-2 0,-1-1 12,1-1 1,1 0-1,2 4 1,0-1 5,0-3 1,4 2-1,0-2 1,-1 3-9,-2 1 0,0 0 1,2-2-1,1-1 14,-1-1 1,2 0-1,-1 4 1,-1-1-6,-2-3 1,3 2 0,0-2 32,-1 3 1,-1 1-1,1 0 1,0 0 0,-3-2 8,-3-2 1,-2 3-1,4-3 1,-3 2-16,-5 2 1,-2 0 0,-1-1 0,-1-2-19,0-1 1,1 0-84,-1 4 1,1 0-532,-1 0-1054,-5 0 1002,-1 0 0,-8 5 131,-2 4 1,1 2 0,-5 0 299,-2-3 1,-6 9 0,-4-3 0</inkml:trace>
  <inkml:trace contextRef="#ctx0" brushRef="#br0" timeOffset="25632">11211 8789 8085,'-2'-7'416,"0"1"0,-4 1 205,-1-3 0,4 1 0,-2 0 680,-1 1-1753,5 2-364,-5 4 614,6 0 1,2 0 0,3 0 135,8 0 0,1 0 1,6 0-1,4-1 1,2-2 41,3-1 1,6-2-1,-2 4 1,3-3 28,1 3 1,1-4 0,-1 2 0,0 0 22,1-2 1,-5 5-1,0-3 1,0 1-25,-1-1 0,-2 2 0,-5-2 1,-1 3-15,-4 1 0,3 0 1,-7 0 5,-1 0-268,-1 0 0,-7 1 202,-3 3 0,-5-1 0,-6 4 1,-7 0 18,-4 0 1,-3-3 0,-3 3 0,-4 0-1,-4-2 34,-5 1 1,-3 2-1,1-4 1,-1 1-9,-2 0 0,-3-4 0,5 4 0,1-4 26,0-1 0,9 0 0,-6 0 1,4 0 85,4 0 1,3 0-1,3 0 171,2 0 0,4 0 243,0 0-481,2 0 0,8 0 0,6 0 33,7 0 1,6-1-1,2-2 1,4-1-3,5 1 1,-1 0 0,11 0 0,2-1 0,2 0 81,4-1 1,3 3 0,-2-2 0,1 1-29,3-1 1,-2 3 0,-1-3 0,0 1 10,0-1 1,-3 2-1,1-2 1,-1 3-9,-4 1 1,3 0-1,-7 0 1,2 0-67,-2 0 0,-3 0 0,-5 0 0,-1 0-187,-4 0 1,-2 0 0,-5 0-336,-1 0 164,1 0 279,-6 0 1,-3 0 0,-8 0 0,-5 0-26,-2 0 0,-5 0 1,-4 0-1,-2 1-74,-4 3 0,-7-2 0,0 2 0,-3-3 6,-2-1 1,-3 0-1,-1 0 1,2 0 37,2 0 1,0 0-1,2 0 1,3 0 30,4 0 1,3 2-1,2 0 1,4 3 58,3-3 1,3 0-177,2-2-91,-1 0 1,8 0 0,5 0 129,7 0 1,5 0-1,6 0 1,6 1-467,3 3 1,6-2 420,-4 2 0,6-3 0,-3-1 0</inkml:trace>
  <inkml:trace contextRef="#ctx0" brushRef="#br0" timeOffset="54700">22349 9922 8355,'8'-6'0,"0"-2"0,1-3 107,-2-2 67,4 7 1,-4-6-1,5 4 1,1-3-1,-1 0-10,0 3 0,1 1 0,-1 4 0,1-1-32,-1 1 0,1 2-118,-1 1 1,-2-4 0,1-1 0,3 3 0,1 0 28,3 2 0,-3 0 0,6 0 1,2 0-260,5 0 1,2 0 0,5 0 0,0-1 79,3-3 0,1 2 1,8-2-1,1 1 134,1-1 0,12 2 0,-6-5 0,2 1 41,-1 3 0,2 2 0,-4 1 0,-3 0-79,-4 0 1,-5 0 0,-7 0-1,-5 0-128,-4 0 1,1 0 0,-11 0-130,-1 0 0,-5 0 0,-3 1 150,-2 3 0,0-1 0,-7 4 0,-2 0 0,-6-1 58,-5-1 0,-6 3 0,-9-2 1,-6 0 374,-4-1 1,-10 1 0,3-4 0,-1 2-111,-5-1 0,2-1 0,-7-2 0,0 0-75,1 0 1,2 0 0,7 0 0,2 0-10,4 0 1,5 0 0,4 0 0,4 0 12,3 0 0,6 0 1,4 0-1,3-2 311,5-2-341,2 3 0,8-6 1,2 4-1,7-1-50,8 1 1,5-2 0,15-1-1,8 1 1,8-2 85,6 0 1,5 3-1,3-3 1,2 1-37,1 3 0,2-2 0,-9 1 0,-4 1-67,-6 1 1,-5 2 0,-4 0 0,-5 0-23,-2 0 1,-7 0-1,-5 0 1,-3 0 10,-3 0 0,-6 0 1,2 0-589,-4 0 1,-4 5-707,-1-1 1062,-5 5 1,2-6 0,-6 6-6,-3 0 1,1-2 0,-5 1 0,-2 1 0,-1-1-298,-2 0 1,-4 1 527,-4 3 1,-3 1-1,-1-1 1</inkml:trace>
  <inkml:trace contextRef="#ctx0" brushRef="#br0" timeOffset="56732">3358 10631 8355,'-12'0'0,"3"-1"-90,1-3 0,1 1 1,-3-4-1,3 0 1,1 0-1,0-2 412,1-2 1,0 2-1,5 1 7,0-2-395,0-1 0,6 4 48,2 3 1,-1 3 0,1 1-1,2 0 68,1 0 1,-3 0 0,1 1 0,2 2 0,3 1-11,2-1 0,2-2 0,-3-1 1,3 0-35,2 0 1,0 0 0,5 0 0,0 0-8,0 0 1,4 0-1,2 0 1,-1 0 4,0 0 0,5 0 0,-2 0 0,3 0-1,1 0 1,-1 0 0,-1 0 0,-2 0 16,2 0 0,1 0 0,0 0 0,-2 0-5,-1 0 1,-1 0 0,3 0-19,-2 0 1,0 0 0,3 0 0,-1 0-53,-2 0 1,0 0-1,4 0 1,1 0-1,-2 0 24,-3 0 1,1 0 0,-3 0 0,-1 0 8,1 0 1,2 4 0,-4 1 0,0-3 24,1 0 0,-2-2 0,5 0 0,0 0 3,-1 0 1,3 0-1,-5 0 1,1 0-5,-1 0 0,7 0 0,-3 0 0,-3 0-1,1 0 1,-1 0 0,3 0-1,-2 0 26,-2 0 1,5 0 0,-2 0-27,3 0 1,-3 0-1,-1 0 1,0 0 44,0 0 0,-3 0 0,4 0 1,1 0-1,1 0 44,-2 0 1,2 0-1,-5 0 1,1 0-32,-1 0 1,5 0 0,-2 0 0,1 0 0,0 0 1,0 0-1,-3 0 1,-1 0-27,0 0 0,-1 0 1,-4 0-1,0 0-27,0 0 1,0 0-1,0 0 1,0 0 13,0 0 1,-2 0-1,-1 0 1,-1 0 9,1 0 1,2 0 0,1 0-35,-1 0 0,1 0 1,0 0-1,0 0 9,0 0 0,1 0 0,2 0 0,1 0 0,-1 0 7,-2 0 1,-1 0 0,0 1 0,0 2 47,-1 1 1,6 0-1,-1-4 1,-2 0 18,-1 0 0,1 0 1,0 0-1,2 0-44,-1 0 1,3 0-1,-2 0 1,-2 0 13,-1 0 1,-1 0 0,0-1 0,0-2 19,0-1 0,-1 0 1,-2 4 18,-2 0 0,-3 0 1,2 0-1,-1 0 1,-2 0-14,-3 0 1,0 0 0,-1 0-108,1 0 0,-1 0 1,1 0-1,-1 0 25,1 0 0,-1 0 1,0 0-39,1 0 0,-5 0-547,0 0-125,-5 0 0,7 1 163,-6 3 1,0-1 0,-4 5 0,0 2-1064,0 1 1453,0 1 0,-5 6 0,-2 2 0</inkml:trace>
  <inkml:trace contextRef="#ctx0" brushRef="#br0" timeOffset="66178">9979 14441 8059,'7'-6'432,"0"5"-367,-3-3 0,-2 2 1,7 2-1,0 0 0,2 2-70,2 2 1,-5-3-37,1 3 0,-5 2 1,4-2-1,2 0 0,1 0 16,1 0 0,1 1 0,0-4 0,3 2 17,0 1 1,6 0 0,-1-4-1,3 0 59,0 0 0,0 0 1,-2 0-1,-1 0 43,1 0 0,1 0 0,4 0 0,0 0-22,2 0 1,0 0 0,-4-1 0,2-2-59,2-1 1,-3 0-1,4 4 1,-1 0 57,0 0 1,0 0 0,-4 0-112,0 0 0,0 0 0,0 0 0,0 0 0,0 0 33,0 0 1,-5 0 0,1 1 0,1 2 3,2 1 1,-3 0 0,-1-4-1,2 0 4,2 0 0,1 4 0,-2 0 1,-1-1 5,-1-1 0,0-2 1,4 0-1,0 0 11,0 0 1,0 0 0,-1 0-1,0 0-13,-3 0 0,1 0 0,-4 0 0,0 0-10,0 0 1,-2 0 0,-2 0-10,3 0 0,-3 0 0,4 0 0,-1 0 1,3 0 14,-1 0 0,5 1 0,-4 2-87,4 1 0,1 0 0,0-4 0,1 0 75,3 0 1,-3 0 0,3 0 0,-2 0-1,-2 0 26,-1 0 1,1 0-1,2 0 1,0 0 25,2 0 0,0 0 1,-2 0-1,0 0-15,2 0 1,2 0 0,-4 0 0,2 0 4,-1 0 1,-2 0 0,-1 0 0,-1 0 20,-4 0 0,3-4 1,-7 0-35,-1 1 0,3 2 1,-1 1-1,-2 0-14,-1 0 1,3 0-1,-1 0 1,-1 0-1,-1 0-15,-1 0 1,-1 0-1,1 0-177,-1 0 150,-5 0 0,-2-2 454,-5-2-212,0 3 1,0-6-170,0 3 1,-1-2 0,-2-4-25,-1 2 0,-4 0 20,4-5 0,-2 1 1,3-1-37,-1 1 1,-1 4 0,2-1 0,-1 0 0,1-2 16,2-2 1,-1 1-1,0-1 1,-3-1-64,3-2 0,-4 2 0,2-4 0,1 1-29,2 1 0,-3-2 0,-1 3 0,1-3 82,-1-2 0,3 4 0,-2-4 0,3 2 54,1 3 0,0-3 0,0 0 0,0 0 45,0 0 0,0-3 0,0 3 0,0 0 6,0 0 1,0 0 0,0 3-82,0-1 1,0-5 0,0 4-1,0 1-28,0-2 1,0 4 0,0-3 0,0 3 0,-1 1 13,-4-4 0,4 3 0,-3-2 0,2 2-15,2 1 1,0-3-1,0-1 1,0 2 43,0 1 1,0-2-1,0-2 1,0 0-10,0 0 1,0 0 0,0 2-1,0-2-58,0-1 0,0 2 0,0-2 0,0 0 7,0-1 1,0 1-1,0-3 1,0 2 5,0 2 1,0-2 0,0 3 0,0 1 8,0-2 0,0 4 0,0-4 58,0 0 1,0 4 0,0-3 0,0 2 0,0 0-4,0-2 1,0 1-1,0 3 23,0 1 0,0-1 0,0 1 0,0-1-32,0 1 0,0 0 0,0-1-146,0 1-77,0-1 106,0 1 1,-1 5 0,-3 3-236,-4 2 0,-3 2 1,-2 0-1,-1 0 90,-2 0 0,2 0 139,-3 0 1,-2 0-1,-2 0 1,-2 2-1,-2 0-84,0 3 1,0-1-1,-1-3 235,-3 3 1,1-2 0,-4 2-1,0-1 1,1-1-152,-4 3 0,-1-1 1,0-3-1,2 2 15,0 1 0,1 1 1,-4-2-1,1 1 16,3-1 1,-2 3 0,5-1 0,-2 1 0,-3-1 79,-1-2 0,-1-2-35,0-1 1,-1 5 0,1-1 0,-2-1 63,-2-2 0,6-1 0,-3 1 0,-1 2-76,-1 1 0,1 0 1,3-2-1,-3 1 1,1 1 9,-1-2 0,2 4 1,-1-2-1,1 0 1,-2 0-15,-2 1 1,2 0-1,-4-2 19,0 1 1,6 0 0,-2-2 0,5 0-5,-1 2 0,1 1 1,-1-5-1,3 1 2,2 3 0,1-2 1,4 2-1,0-3-58,0-1 1,0 1-1,2 2 1,1 1 4,1-1 1,0 3 0,-2-2 31,2-1 1,-3-1 0,5 1-1,-2 1-8,0-1 0,1 3 0,-4-2 0,2 0 0,1 0 0,-1 0-32,-1-1 1,2 2 52,0 0 0,2 3 1,-2-4-1,3-1 0,2 0 21,-1 1 1,0-3 0,6 5-1,2-2 11,0 0 0,1 0 0,-3-3 58,3 4 1,-2-3-43,6 7 85,-6-7-98,9 10 0,-6-6 0,4 7 2,-1-1 1,0 1 0,4-1-39,0 1 1,0-1 0,0 1 0,1 0 9,3 4 1,-2-3 0,2 4 0,-1 0 0,-1 1 10,3 1 0,3 2 1,-3-4-5,2 1 0,-3-2 0,3 3 0,0 2 0,-1 1 21,-1-3 1,4 2 0,-4-4 0,1 0-4,-1 0 1,1 3-1,-3-3 1,1 2-2,-2 2 1,0 0 0,-1 0-1,2-3 1,1 1 34,-1-1 1,-2 2-26,-1 4 1,0-5 0,0 1 0,0 1 0,0 2 17,0 1 1,0-2 0,0-1 10,0-1 0,0 0 0,0 4 0,0 0 0,0 0 0,0-1 11,0 1 0,0 0 0,0 0-43,0 0 0,0 0 1,0 0-1,0-2 14,0-2 1,-1 3 0,-2-4-1,-1 2 16,1-1 0,0 1 1,1-4-1,-2 0 1,1 2 16,1-1 1,2-2 0,-1 2-17,-3-1 0,2 3 0,-2-5-38,3 0 1,0-3 0,-2 0 0,-1-1 0,1 1 42,1-1 1,2 1-1,0-1 41,0 1 0,0-5 163,0 0 44,0-5-180,0 2-241,0-5 0,0-1-454,0-3 0,0-3-227,0-5 654,0-1 1,0 5 0,2 1 27,2 1 1,-1 2 0,5 4 0,2 0 168,1 0 0,5-4 1,2 0-1,3 1-22,5 2 1,5 1 0,8 0-1,1 0 1,2 0-69,3 0 0,3-2 0,3 0 0,-2-3-70,-1 3 1,-4 0-1,1 1 1,-3-2-175,-1-1 0,-7 0 0,-2 4 0,-2 0-278,-2 0 1,4 0 0,0 0 0</inkml:trace>
  <inkml:trace contextRef="#ctx0" brushRef="#br0" timeOffset="78393">13152 14553 8218,'0'-9'673,"0"1"1,2-2 679,2-1-1246,-3 5-217,10 0-60,-10 6 327,5 0 15,-6 0-182,0 0 0,6 0 0,2 0 21,3 0 1,1 0 0,2 0-1,1 0 1,3 0 0,2 0-1,2 0 1,3 0-19,4 0 0,1 0 0,5 0 0,-2 0 8,2 0 0,2 0 0,3 0-7,1 0 1,-3 0-1,-5-1 1,0-2-130,-1-1 1,0 0 0,-5 4 0,1 0 18,-4 0 0,-1 1 0,-5 2 1,0 1-1,0 0 42,-3 2 0,-1-5 0,0 3 0,1-1 60,2 1 0,-1-3 1,-3 3-1,-1-2 18,1-2 0,3 0 0,1 0 0,-1 0 20,2 0 1,-2 0-1,4 0 1,1 0-16,-2 0 0,5 0 0,-3 0 0,2 0-6,2 0 1,0 0 0,0 0 0,0 0-7,0 0 0,0-2 0,-2 0-51,-2-2 0,2-1 1,-2 5-1,1 0 6,-1 0 1,1 0 0,-5 0 0,-1 0 0,1 0 26,-1 0 0,1 0 0,-5 0 0,1 0 24,-1 0 1,2 0 0,1 0 0,2 0-20,-2 0 1,-1 0 0,-2 0 0,1 0 29,-1 0 1,1 0 0,-1 0 0,1 0-6,-1 0 0,1 0 1,-1 0-1,0 0-17,1 0 0,-1 5 1,1-1 3,-1-2 1,1 0 0,-1-2 0,1 0 0,-1 0-1,0 0 0,1 1 0,-1 2 0,1 1 0,1 0 0,1-4 0,1 0 0,0 0 47,-3 0 0,4 0 0,0 0 0,-2 2 67,-1 2 1,-2-3 0,1 3 126,-1-2 0,0-2 103,1 0 41,-1 5-360,1-3 1,-5 3-272,0-5-513,-5 0-175,3 0-161,-6 0 1,-6 0 827,-2 0 0,-3 6 0,-2 1 1</inkml:trace>
  <inkml:trace contextRef="#ctx0" brushRef="#br0" timeOffset="79047">14272 14889 7550,'8'-4'1230,"1"0"0,0 1-948,3 1 1,0 2 0,0 2 0,1 1 0,-1 2-1,-1 2 1,-1 3-247,-2 1 1,2 1 0,5 2 0,2 1-89,-2 2 1,3 4 0,0-3 0,0 0-36,0 0 0,4 2 0,-1-2 0,1 0 31,-1 0 0,1 3 0,-4-4 9,1-2 0,-4-1 0,2-2 0,-2 1-73,2-1 0,-3 0 1,2 1-1,-1-1 1,1 1-1,0-2-168,-1-3 0,-1 3 1,-1-4-79,-1 0 0,1 4 0,-1-3-228,0 4 0,-5 0 207,-3 0 1,-2-3 172,-2-1 1,0-5 0,0 2 0</inkml:trace>
  <inkml:trace contextRef="#ctx0" brushRef="#br0" timeOffset="79696">14770 15038 7982,'0'-8'3810,"0"0"-2806,0 5-837,0-3 1,1 6-126,3 0 0,3 6 0,6 2 0,-1 2-74,1-2 1,1 3 0,1-2 0,1 2 38,0 1 1,2 1 0,-2-1-1,1 0 1,-1 1-78,1-1 1,4 1-1,-5-1 0,-1 1 1,3-1 0,-1 1 0,-2-1-45,-1 0 1,1 1-1,-1-1 22,-3 1 0,-1-5 0,2-1 0,1 0 0,-2 0-5,-3 3 1,2-4 0,-5 1 0,1 0 32,-1 0 1,4-3-1,-4 3 1,1 0 0,-1 0 1,1-4-1,-3 2-14,1 1 0,4-3 46,-4 5 0,2-4 8,-2 4 1,-4-1 0,1 3-1,-5-2 28,-3 2 0,-1-3 26,-5 1 0,-3-1 0,-2 3 0,-2-2 0,-2 2 107,-1 1 1,-2-3-1,0 0 72,0 2 0,0-4 0,0-1 0,1-1 3,-1 1 1,4 0-1,2-2 1,-1 1-1,2-1-76,0-2 1,-3-1 0,5 0 0,1 0-376,1 0 0,1 0 1,1 0-1,0-1-557,-1-3 0,5 2 1,-1-3-53,0-1 1,2 5 0,0-5-467,1 1 1085,2 3 1,4-9 0,0 4 0</inkml:trace>
  <inkml:trace contextRef="#ctx0" brushRef="#br0" timeOffset="80312">16276 15287 8355,'0'-12'0,"0"-1"0,-2 2 916,-2 3 1,3-3-227,-3 3 0,2-1 0,2 5 0,0 8-754,0 6 0,0 8 0,0 3 0,0 2-234,0 2 0,0 4 1,0 2-1,0-1-354,0 0 0,0 0 0,0-6 151,0 1 1,0-4-1,0 0 1,0 0-1,0-2 174,0-2 0,0-4 0,0 0 0</inkml:trace>
  <inkml:trace contextRef="#ctx0" brushRef="#br0" timeOffset="81237">16238 15287 8253,'-6'-19'-111,"0"-5"330,6 11 1,0-5-1,1 5 1,4 1 0,3-1-1,3 2 755,1 3 1,1-2-699,-1 6 1,1 0 0,-1 4-239,1 0 0,-1 5 1,0 4-1,1 2 1,-1 3-1,1 2 0,-1 5 1,1 2-1,1 2 1,1 2-589,1 2 0,1-3 268,-5 3 1,1-3-1,-1-1 1,2-1-1,1-2-119,2-1 0,4-6 0,-5 1 0,-1-3 215,-1-5 1,3 2-1,-1-6 1,0-1 108,-3-2 1,0-1-1,-2-1 48,-3-3 1,2-3 0,-5-7 0,1-1 0,0-3-76,-4-2 0,4 4 1,-2-5 523,-1-1 0,-2-2 0,-1-1 0,0-1-236,0-3 1,-1 1-1,-2-3 1,-3-1-298,0 0 1,3 4 0,-3 1-1,2 3 1,-1 5-600,-2 1 141,4 1 0,-3 12 0,6 5-212,0 7 783,0 9 0,6-2 0,1 4 0</inkml:trace>
  <inkml:trace contextRef="#ctx0" brushRef="#br0" timeOffset="81238">16985 15374 8355,'-11'-1'78,"3"-3"0,-2 1 662,6-5 1,-6 5-1,3-2 1,-1 0-441,0 1 1,4 0-1,-3 5 1,0 2 0,1 3-1,1 1-187,2 2 0,2 2 0,1 2 1,0-1-1,0 1-537,0-1 1,0 1 212,0-1 1,5 1 0,3-1 0,2 0 0,0 1-1,-2-1-282,2 1 1,5-5 0,2-1 243,-2-1 1,4 2-1,0-4 1,2-1 0,-1-2-45,-2-1 1,2 0-1,-3 0 1,-1 0 5,2 0 1,-8-4 0,1-2 0,-4 0 290,-4-4 1,2-1 118,0-2 1,-3 1 0,-4-2-1,-4-1 1,-1-3-141,-3-2 1,-1 4-1,-2-3 1,-3-1-1,0 2-74,1 0 1,-3-1-1,1 5-6,2 3 0,1 5 0,1-1 0,1 2-130,0 2 1,5 3 127,3 4 0,2 3 0,2 6 0</inkml:trace>
  <inkml:trace contextRef="#ctx0" brushRef="#br0" timeOffset="82385">17831 15412 6498,'-7'-2'987,"3"-2"-1100,3 3 0,1-6 226,0 3 0,0 1 0,1-5 296,3-2 0,-2 3 0,2-1 116,-3-2 0,-1 3-328,0-1 0,-1 5-148,-3-1 0,1 3 0,-5 1 0,-2 1-41,-1 3 1,-1 2-1,-1 3 1,1 0 116,-1 0 0,5 2 0,0 2-59,-2-1 1,0 1 0,1-1 337,0 1-483,7-1 0,-3-1 1,10-3-1,3-3 1,3-4-282,1-1 0,5 0 1,0-1-1,-1-2-33,2-1 1,-4-6 0,3 2 0,-4-3 233,0-2 1,-1-1-1,1-1 1,-2-1 62,-3 0 1,2-2 0,-6 0 0,-1 0 167,-2 0 1,-1-4 0,-1 3-1,-3 0-78,-5 2 0,-2 3 1,-1 2 472,-1-1 1,-3 2 0,-1 1-1,2 4 170,1 0 1,2 2 0,-1 4 0,2-2-112,3-2 0,4 3-818,8-3 1,8 2 0,9 2-6,3 0 1,5 0-1,1-1 1,0-2-222,1-1 0,-2 0 0,-4 3 1,0-2 243,0-1 0,-5-6 0,0 2 0,-2-3 131,-3-2 0,-6 1 0,-2-1 398,-1 1 1,-2-1 0,-4 1-1,-1 1 171,-3 3 0,1-2 0,-6 6-156,0 1 0,-2 2 1,-2 1-1,1 0-19,-1 0 0,2 5 0,3 3 0,3 5 12,-1 3 1,5 5-1,-2 7-225,6 1 1,4 7 0,5 0 0,0 4 0,1 1-27,-1 2 1,5 0 0,-1 4 0,0-2-82,-2-3 1,-6 1 0,-1-3 0,-2 0-74,-2-4 1,-2 5 0,-1-7 0,0 1 0,0-1-45,0-2 0,0-1 0,0-7 99,0 1 0,-4-4 0,-1-2 159,-2-1 0,3-1 0,-5-5 1,0 1-39,-2-1 1,-2-5-1,1-3 341,-1-2 1,1-2-1,-1-2 1,1 0-220,0-2 1,-2-6 0,-2 0 0,-1-4-258,-3-2 1,4-2 0,-5 3-1,0-3-207,2-2 0,-5 5 0,3-3 1,-2 1-1,-2 1-59,0 1 0,0 1 0,0 1 131,1 1 1,3 4 0,1-1 0,2 1-276,3 1 0,3-4-189,3 3 1,4 1 409,5-2 1,0 1 0,0-4 0</inkml:trace>
  <inkml:trace contextRef="#ctx0" brushRef="#br0" timeOffset="82386">17906 15474 8355,'-5'-12'791,"5"-1"1,5 5 0,8 1 0,0 0-601,4 0 0,2 4 1,6-2-1,0 1 1,0-1-274,0 3 0,0 0 1,1 2-1,2-1-3561,1-3 2949,0 2 0,1-9 0,2 4 1</inkml:trace>
  <inkml:trace contextRef="#ctx0" brushRef="#br0" timeOffset="82912">19126 15325 8355,'-7'-6'406,"-3"-1"0,6-5 0,0-1 704,-2 1 0,5-1 0,-5 2-852,1 3 1,3 8 0,-2 8 0,2 5-249,-3 3 0,4 4 0,-3 5 1,2 0-216,2-1 0,2 5 0,1 2 0,2-1 86,2 1 1,1 2 0,5-4-404,-1-1 1,-3-2-1,-1-3 1,0 0-1,0-4-35,1-1 0,-5 3 0,3-5-40,-2-1 0,-2-2 0,-7-3 1,-4-3 495,-3-2 0,-2-1 0,1-5 0,-1-3 101,1-5 0,-6-7 0,-2-4 0</inkml:trace>
  <inkml:trace contextRef="#ctx0" brushRef="#br0" timeOffset="84755">19026 15661 8355,'-5'-25'0,"2"-6"-472,-5-2 0,5-3 0,-1-2 421,2-4 0,2-2 0,2-5 370,2 4 1,3-2 0,5 5 0,2 2-4,3 1 0,-2 8 0,5 3 0,4 4 0,2 6-44,3 5 1,0-3-1,-5 9 1,-2 0-227,-1 3 0,-1 3 1,4 1-149,-3 0 1,1 1 0,-4 3 0,0 5 0,0 2-16,-3 1 1,-1 5 0,-3 1 0,-3 1-6,-4 3 0,-2 2 0,-2 2 0,-2 2 47,-2 1 0,-7-4 0,-7-4 0,-1-1 6,-3 0 0,-1 2 0,1-6 10,2 0 1,-1-3 0,-3-2 0,2-1-264,2-2 1,4-3-1,0 2 1,2-2-93,1-2 0,1-2 0,0-1 1</inkml:trace>
  <inkml:trace contextRef="#ctx0" brushRef="#br0" timeOffset="84756">19524 15250 8355,'-18'0'124,"4"0"1,-2 0 0,3 1 0,3 2 438,2 1 1,1 2-308,-1-2 0,2-1 1,8 4-1,2-2 1,6-2-1,5-2 1,7-1-325,6 0 0,-1 0 1,5 0-1,0-1-256,0-3 1,-1 1 0,3-4 0,-5 0-59,-3 0 0,2 0 1,-2-2-1,-4 0 106,-3 0 1,-3 2-1,-7-2 1,-2 0 225,-1-2 1,-2 2 0,-6 1 104,-2-2 1,-7 1 0,-7-1 0,-1 3 85,-3 2 0,-2-1 0,-1 3 0,0-1 1,2 1-11,2 2 0,-2 1 1,3 0 323,1 0 1,0 4 0,3 2-1,0 1-153,1 2 1,5 2-1,3 3 1,1 1-202,4 2 0,2 4 0,4-3 0,4 0-150,3 0 0,7 0 0,3-3 0,2 1-188,2 0 0,7-2 0,4-3 0,6-2-176,2 0 0,1-7 0,5 2-42,0-2 0,0-2 1,-2 0-1,-1 0 174,-1 0 1,-7 0 0,-1-2 0,-5-2 0,-3-4 191,-7-3 0,-4-1 0,-6-1 1,-2 1 574,-3-1 1,-2-3-1,-6-2 1,0 0-254,0 0 0,-2 0 0,0 2 0,-4 0-115,-1 1 1,-5 2 0,-6 3 0,0 4 4,0 0 1,-4-2 0,1 4 0,-1 1 26,1 1 0,-3 2 0,4 0 0,-2 0 100,1 0 0,-1 5 1,5 0-162,2 2 1,1-3-1,3 4 1,1 2-78,2 1 1,5 2 0,-1 0 0,4 3 0,3 0-17,1 0 0,6-3 0,-2 0 0,5-1-375,3 1 0,-1-2 1,5-3-1,-1-4 40,0-2 1,1 2 0,2 0 0,-3-1 139,-1-2 1,3-1-1,-3 0 1,0-1 87,0-3 1,-3 1 0,-5-4-1,-2 0 159,2 0 1,-3-1 0,0-5 191,-2 1 0,-1-1 0,-4 1-163,0-1 1,0 1 0,0 0 0,0-2-60,0-3 0,0 7 0,0-2 0,0 1 33,0 0 1,-1 0 65,-3 3 0,2 3 28,-2 10 0,3 1 0,1 7 0,0 1-94,0 2 1,1-2 0,2 4-1,2-1-6,2-1 1,2 1-1,3-5 1,1-1-57,-1-2 0,0 0 0,2-4 0,2-3-81,0 0 1,5-2 0,-3 0-93,1 0 0,-2 0 0,2-2 1,-1-2 94,-3-4 0,3-3 0,-1-3 0,-2-1 1,-1-3 20,-2-2 1,1 0-1,-1-5 1,-1 0 49,-2 0 0,2-4 1,-4-2-1,1 0 0,0-4 0,-5 3 0,1 0 0,-3 1 0,-1-1 0,0 3 0,-1-2 1,-3 5 239,-4 7 1,-3 4 0,-2 2 179,1 1 0,-1 6 0,2 6-111,3 7 0,2 11 0,6 5-84,0 5 1,6 7 0,1-2 0,1 3-129,0 1 1,1 1-1,3-1 1,-1 0-1,-1-1 32,-2-3 0,-4 2 0,3-5 1,-1-1-279,-3-2 1,-2 0-1,0-7 1,2-1-235,1-2 1,0-3 0,-4-2-72,0 1 514,0-7 1,0-1-1,0-10 127,0-3 0,0-7 0,2-3 0,2 0-69,4 0 0,5-4 0,2 1-197,1-2 0,7-2 0,-3 0 0,2 0-111,-1 0 0,7 0 1,-3 0-1,1 2 1,-1 1 50,-4 1 0,2 6 1,-2-2-1,1 5 118,-1 3 1,1 0 0,-6 4-4,0 3 1,-7 0 62,0 2 0,-12 6 1,-1 2-1,-7 3-26,-6 2 0,-2-1 1,-8 0-1,-2 1-1,-4-1 0,-4 1 0,-3-1 1,-2-1 125,2-2 1,-3 0-1,2-5-8,1-1 1,5-1-1,5-2 1,2 0 311,5 0 1,6 0-178,0 0 0,11 0 0,6 0-106,6 0 0,7 0 0,3 0 1,7 1-68,4 3 0,1 2 1,5 3-1,0 0-1,-1 0 0,8 2 0,-2 2 1,-1-1-148,-3 1 1,-2-1-1,-4 1 1,0-1-395,-5 1 0,1-1 1,-8 0-1,-1 1 206,-1-1 1,-1-1 0,-1-1-654,1-2 1,-1 1 0,0 2-502,1-3 1416,-1 3 0,1-9 0,-1 3 0</inkml:trace>
  <inkml:trace contextRef="#ctx0" brushRef="#br0" timeOffset="86541">21888 15038 9406,'0'-12'0,"2"1"0,1 1 1796,1 2-1404,0 5 1,-4-4 0,-2 4-1,-3-1-296,-7 1 1,-1 2 0,-5 2 0,1 4 0,0 1 0,-1 3 0,0-1 0,2 2-525,3 1 1,1 1 0,3 1 0,2-1 102,1 1 1,2-5-1,6 0 1,2 2 176,4 1 0,3 0 0,3-1 0,3-3 109,3-2 1,0 3 0,0-2 0,2 0-28,2-1 1,1 3 0,0-2-29,0 1 1,-5-3 0,0 4 3,-2 2 1,-2 0-1,-5-1 1,-2 0 61,-5 0 0,-8-3 0,-6-1 1,-5 0 385,-6-1 1,-4 4 0,-3-4-1,-2-1-26,-2-2 1,0 3-1,-2 1 1,2-3-309,2 0 0,-4-2 0,5 0 0,2 0-412,1 0 0,6-2 0,4 0 0,2-3-753,1 3 0,6-5 605,3-2 1,8-2-1,3-1 1</inkml:trace>
  <inkml:trace contextRef="#ctx0" brushRef="#br0" timeOffset="86542">22200 14827 8355,'-2'-13'0,"-2"1"618,-3 5 1,0-4 1195,3 2-1289,-3 4 1,4-1 0,-4 8-426,2 2 0,1 3 0,4 7 1,0 1-1,0 3 0,0 1 0,0 3-336,0 2 0,1 1 0,3 0 1,3 0-1,2 1-191,-1 3 0,-4-3 0,3 3 1,0-2-1504,0-3 1,-5 0 1627,3-3 1,2 2 0,-1-3 0</inkml:trace>
  <inkml:trace contextRef="#ctx0" brushRef="#br0" timeOffset="86543">22137 15175 8355,'-7'-18'0,"2"0"0,5-4 0,0 1 415,0-1 1,0 4-1,0 0 1,0 2 0,1 0 22,3 5 0,2-1 0,4 5 1,-2-1-64,2-1 0,5 7 0,3-2 0,1 1-264,3-1 0,-2 2 0,-1-2 0,0 3-32,1 1 1,-4 5 0,4 4-1,-2 2-134,-3 1 0,-1 5 0,-2 1 0,1 0-280,-1 0 1,-1 2 0,-1-2 0,-3 0-232,-2 0 0,3 3 1,-2-3 194,1 1 0,-4-3 0,1 0 0,-3-2 32,-1-2 1,4 1-1,1-1 548,-3 1 29,0-6 0,-6-3 0,-1-8 0,1-3 7,-1 0 0,3-4 0,-2 1 0,3-4-111,1-2 1,7-2-1,4 1 1,5-2-317,4-1 1,0-3-1,5 4 1,0-2-382,0 0 0,0 2 1,-1-2-1,-2 4-31,-2 3 0,-4 2 0,0 1 154,-2 3 0,-6 2 440,1 6 0,-1 6 0,4 1 0</inkml:trace>
  <inkml:trace contextRef="#ctx0" brushRef="#br0" timeOffset="86544">22797 15138 8355,'-8'0'934,"-1"0"0,5 0 798,-4 0-1429,5 0 0,3 0 1,10-2-192,5-2 1,0 3-1,5-5 1,-1 2-101,0 0 1,1-1 0,2 2-1,-3-3 1,-1-1-96,-3-2 0,-1 2 0,-1-2-681,-1 0 0,-1-2 0,-3-2 230,-3 1 0,-4-1 0,-2 1 389,-4-1 0,-2 5 1,-6 1-1,-3 2 278,0 2 1,-5 2 0,3 1 0,0 0 277,0 0 0,0 0 0,3 1 0,0 3-66,4 4 1,0 3 0,5 2-100,-1-1 0,4 1 0,-1-1 1,4 2-219,4 3 0,-1-3 0,5 2 0,2-1 1,1 1-489,2 0 1,5 1 0,1-5 0,2-1-236,-1-2 0,0 2 0,2-4 0,-1 1 33,1 0 0,1-5 0,2 2 1</inkml:trace>
  <inkml:trace contextRef="#ctx0" brushRef="#br0" timeOffset="86545">23295 15138 8355,'12'-13'0,"-1"-3"0,-1-1 30,-2 2 1,0 0 0,4 0 0,-3-2 548,0 2 0,-7 5 0,2 2 1149,-2-2-1406,-2-1 1,-2 4-313,-2 3 0,-3 3 0,-6 2 0,-3 3-82,0 4 1,-1-1 0,3 2 0,-1 0-167,-1 2 1,0 2 0,7-2 0,0-1-49,0-2 0,3 0 1,2 5 212,3-1 1,1-4-1,1-1 30,3-1 0,3 2 0,5-2 0,1-1-57,-1 1 1,2 2 0,1-2-1,2-1 1,0 1-57,1-4 0,-6 5 0,2 0 0,-4 0-5,-1-3 1,-3 3 309,-2 1 1,-3-1 0,-2 0 59,-3-1 1,-3-2-1,-6-4 1,0 0 17,-4 0 0,2 0 0,-5 0 0,1 0-187,0 0 0,2-1 1,-2-2-1,1-1-504,3 1 0,1-3 0,3 1-1891,2-2 1960,-2 4 0,10-13 0,-5 2 0</inkml:trace>
  <inkml:trace contextRef="#ctx0" brushRef="#br0" timeOffset="87585">23643 15001 10269,'6'-8'2694,"2"-1"-2909,-2 7 1,-2-8-116,-8 6 0,-3 0 1,-7 4-1,-1 0 117,-2 0 0,0 4 1,5 0-1,-1 0 78,1 2 1,0-1 0,1 5 101,2-2 0,0 0 0,4 5 125,3-1 0,6 1 0,4-2 7,3-3 0,-3 3 0,2-3 0,3 2-90,2-2 0,1 4 1,-3-4-1,1 3 0,1 1-37,1 1 0,1-2 0,-5-1-44,1-2 1,-5-1-1,-1 2 1,-1 0 47,-4 0 0,0-2 1,-4 0 81,-2-1 1,-3-2-1,-6-4 1,-3 0-21,0 0 0,-6 0 0,1 0 1,-1 0-268,1 0 0,-3 0 1,5 0-1,-2-1-81,1-4 1,4 3 0,0-5-560,2 1 0,6-2 566,-1 4 0,1-6 0,-4 3 1</inkml:trace>
  <inkml:trace contextRef="#ctx0" brushRef="#br0" timeOffset="87586">23705 15051 8355,'0'7'1063,"6"-2"0,2-5-719,3 0 0,2 2 0,-1 0 0,2 2 0,3-1 1,3-1-1,4-2-139,1 0 1,-3 0-1,0 0 1,1 0-1,0 0-291,0 0 0,-4 0 1,1-2-1,-2-1-272,-3-1 0,-1-5 1,-2 2-1,-1-2-204,-2 1 1,-4 0 0,-5-5 180,0 1 1,-1 4 0,-3-1 290,-5 0 0,-2-1 0,-1 2 0,-1 4 180,1 2 1,-2 1-1,-1-2 1,-2-1 165,2 1 0,-3 6 0,2 2-30,0 2 0,2 3 1,2 5-1,0 2-81,-1-2 1,2 0 0,3 0 0,4 2-1,2-2-92,2-1 1,0-1-1,0-1-288,0 0 0,0 1 0,2-2-396,2-3 0,3 2 416,5-6 1,1 0 0,-1-5 140,0-3 0,1 1 0,-1-5 0,2-2 246,3-1 0,2-2 0,6 1 0,0 0 170,0-1 1,0-4-1,1 1-145,3 1 1,-3-1 0,5 1 0,-2-1 62,0 0 1,-4 4 0,-6 2-1,0 3 177,1 2 1,-5 1-1,2 5-316,-4 3 1,-6 3 0,-3 6-1,-2-1-210,-2 0 1,-4 1-1,-2 1 1,-1 2-128,-2 5 1,-4-3 0,-2 0 0,-3-1-268,-1-1 0,2 5 0,-4-4 0,0-2-103,2-1 0,-4-2 1,3 1-1,0-1-69,-1 0 1,0 0 0,-4-3-296,0 0 904,0-7 0,-5 9 0,-2-4 0</inkml:trace>
  <inkml:trace contextRef="#ctx0" brushRef="#br0" timeOffset="88380">21067 15972 7207,'-5'0'240,"5"0"1,6 0-1,6 0 1,1 0 0,3 0-1,2 0 285,1 0 0,2 0 0,4 1 1,-1 2-1,1 1 0,-1 0 0,-3 1 1,-5-1-1,-2 0-153,-2 1 0,-5-2-305,-3 5 1,-2-3-179,-2 3 1,-6-5 0,-3 1 123,-7-3 1,1-1-1,-6 0-9,-1 0 1,2 0 0,-4 0 0,-4 0-25,-2 0 1,-3 4 0,-4 0-1,-2 1 13,-3 0 1,-2 2 0,-6 6 0,-1-1 0,0 0 1,1 1 0,-2 3 0,6 2 0,-1 0 19,1 0 0,5 3 0,8-3 0,4 0 0,2 0 1,8 3-1,2-5 1,5 0 3,4-2 0,-2-2 0,6 0 0,2 1-34,5-1 0,6 1 1,7-1-1,6-1 31,6-2 0,4 0 0,6-3-74,4 1 1,2-5 0,7 4 0,5-2 38,6 0 0,1 0 1,5-2-1,-1 1 0,-5 2-1,-1 2 0,-2-3 0,-8 3-102,-1-1 0,-4 2 1,-13-3-1,-4 1 1,-4 0-701,-4-4 529,-3 5 1,-7-4-1,-3 5-230,-4 2 1,-8-3-1,-4 1 23,-3 2 0,-1-3 1,3 0-226,0-2 0,1 1 463,-4-2 0,-1-3 0,1 5 0</inkml:trace>
  <inkml:trace contextRef="#ctx0" brushRef="#br0" timeOffset="88848">21577 16221 10316,'-5'-6'0,"5"-1"0,7 1 0,5 1 0,5 3 0,3-1 780,4-1 1,1 0 0,1 4 0,2 0 0,1 0-593,-2 0 1,0 4-1,-2 1 1,-2 2-223,-2 3 1,-3 1 0,-6 1 0,1 1 0,-1 1-314,1 2 0,-6-1 1,-3 5-118,-3-2 1,-1 3 0,0-3-1,0 0-15,0 0 1,-1 2 0,-3-3 195,-5-2 1,-2-1-1,-1-3 1,-1-1 231,1-2 0,-1-5 0,1 2 1,0-1 232,-1 1 0,5-3 20,-1-6 1,7-4 0,-2-7-1,4-3 1,4 0-65,4 0 0,4-4 0,5 1 0,2-3-207,1-1 1,7-4 0,0 0 0,2 2-269,1 0 0,3 2 0,-4 1 0,-1 0-30,-2 3 0,-5 3 1,-2 7-103,-1 3 1,-5 2-1,-5 6 165,2 0 1,1 0-1,1 0 1</inkml:trace>
  <inkml:trace contextRef="#ctx0" brushRef="#br0" timeOffset="89046">22461 16345 9572,'5'-7'4744,"4"3"-3353,2-3-1804,1 6 1,-5-3-1,-3 8-1771,-2 4 0,-8 3 0,-1 2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27T16:17:50.793"/>
    </inkml:context>
    <inkml:brush xml:id="br0">
      <inkml:brushProperty name="width" value="0.06048" units="cm"/>
      <inkml:brushProperty name="height" value="0.06048" units="cm"/>
      <inkml:brushProperty name="color" value="#FF0000"/>
    </inkml:brush>
  </inkml:definitions>
  <inkml:trace contextRef="#ctx0" brushRef="#br0">14198 7158 8355,'0'13'-1311,"-13"-13"1</inkml:trace>
  <inkml:trace contextRef="#ctx0" brushRef="#br0" timeOffset="2217">13401 6946 8355,'-8'7'-1624,"1"-1"1495,1-1 0,8-3 0,6 2 167,3-3 1,1-1 0,1 0 0,-1 0 20,1 0 0,3-4 0,1 0 0,-2 0 1,-1 0 23,-2 0 1,1-2 0,-1 3-17,1-1 0,-5-4 56,0 4 0,-5-6-46,1 2 0,-4 1 0,-4-1 29,-4-2 0,-2 3 1,1 0-1,0 0 9,0 0 0,-3 3 1,0-3-1,1 0-71,3 0 0,-3 3 0,2-3 0,-2 0 50,-1 0 1,-1 3 0,1-3-283,-1 2 1,1-1-1,-2 4 1,-2-4 0,-5 0 113,-3 1 0,1-1 0,1 4 1,1-4 132,-1-1 0,-2 4 0,-1-2 1,1 1 37,-1 0 1,0-1 0,0 4 0,1-2-69,4-1 1,-4 0 0,5 3 0,-2-2 13,0-1 1,2-2 0,-3 3-1,2-1-81,2 1 1,-4-2 0,2-1 0,-2 1-6,1-1 0,-3 1 0,4 2 35,-4-1 1,3-2-1,1 4 1,-1-3-4,1 3 1,-3-4-1,2 2 1,-2 1 0,-1 0-3,3-1 1,-2 3 0,2-3-1,-2 2 1,-2 2 0,-4 0 1,0-1-1,0-2 10,-2-1 1,5 0-1,-4 4 1,1 0 1,-1 0 1,-3 0 0,3 0 0,-1 0 2,1 0 0,0 0 0,2 0 0,-2-1-3,-2-4 1,4 4 0,-1-3 0,1 2 1,-1 2 0,3 0 0,-3 0-33,3 0 0,-1 0 0,0 0 0,-2 0-39,1 0 1,2 0 0,1 0 0,0 0 0,0 0 17,0 0 1,0 0 0,1 0 0,-1 0 18,0 0 0,-2 0 0,1 0 1,0 0 53,2 0 0,0 0 0,-3 0 1,4 0 40,-1 0 1,1 2 0,-2 1 0,0 1-31,0-1 0,2-2 0,0 0 1,3 2-24,-2 1 0,-6 0 1,-1-2-1,1 1 9,2 1 1,-3 0 0,0-3-42,1 3 1,-2-2-1,1 2 1,1-3 17,2-1 0,1 0 0,0 0 0,2 0 0,0 0 3,3 0 1,3 0-1,-4 0 1,1 0 3,0 0 0,-3 4 0,2 1 0,-1-3 5,1 0 1,-2-1-1,2 2 1,-3 1-5,-1-1 1,-4 0-1,0-1 1,2 2-4,0-1 1,3 3 0,0-2 0,2-1 15,1-2 1,0 3 0,-3 0-1,-1 1-10,0 0 1,0-4 0,0 5 0,0-2 0,0 0 1,-4 5-1,2-5-1,3-2 0,-4 4 0,6 0 0,0-1 0,0 1-13,3-4 1,-1 4-1,5-1-28,-1 2 0,-2-2 0,2 3 0,0 0 0,1 0 1,1 1 26,1 0 0,1 2-2,-1 2 0,1-1 1,-1 1-1,1 1 1,0 1-18,-1 1 1,1 5 0,-1-3 9,1 2 1,-1 0 0,1 5 0,-1 0 0,0 0-21,-4 0 0,3 0 0,-2 0 33,2 0 0,1-1 1,1 1-1,-1 0-4,1 0 1,-5-1 0,1-2 0,1-1 0,2 1-2,5 1 1,-3-2 0,3 0 64,-4 1 1,4-3-1,1 1 1,0-1-40,0 0 1,5 1 0,-3 2-1,4-1 1,1 1-3,0 1 0,0 2 0,0 0 0,0 0 0,0 0 14,0 0 1,0 0 0,0-1-37,0 1 1,4 3 0,0-2-1,1-2 2,0-1 1,-4 1 0,5 1 1,0 0 1,-4-5 0,5 0 0,0-1 33,0 0 0,-3 1 0,4 2 0,2-3 0,1 1-18,2-1 1,-1-2 0,1 2-10,-1-1 0,2 3 0,1-5 1,3 1-1,0 0-3,0-1 0,3 1 0,-3-3-3,1 2 1,2-2 0,4 3 0,0-4 0,-1 0 0,1-1 0,0 1 0,0-2 0,1-1 40,3-2 1,-2-1-1,3 2 1,-1-2 0,2 0 12,0 0 0,3-3-29,3 5 0,0-7 1,1 4-1,-1-2 9,0 0 0,2 0 1,1-4-1,2 0 1,-1 0 10,2 0 0,0 0 1,4 0 0,-2 0 0,1 0 0,4 0 0,0 0-41,-1 0 1,1 0-1,0 0 1,1 0 0,2 0-19,1 0 0,0-1 0,-3-2 0,1-1-11,2 1 0,6-2 0,-4 1 1,2 0 13,0-2 0,1 0 0,3-3 0,0 2 5,0 1 0,0-3 1,1 2 8,-1 0 0,1-3 1,2 5-1,2-2 22,-2-3 1,3 3 0,-2-1-1,-1-1 1,0 1-21,1 0 0,-1 4 1,6-5-81,1 0 1,-2-1-1,2 0 1,1 2 0,-1-2 32,2-1 1,-1-1 0,2-1 24,-1 1 0,-3 0 1,-1-1-1,2 1 26,1-1 0,-2-1 0,-2-1 1,0-1-1,-1 0 0,0 2 84,-3 2 1,0-2 0,0-1-78,1-2 1,0 1-1,-5 3-6,-3 1 1,-5-1 0,-6 1 0,1-2-9,-1-2 1,-4 2-1,1-3 1,-1 2 0,-4 0 69,-4-2 1,-4-1 0,-3 2 0,1-4 0,-1-1 35,-2 1 1,-5 0 0,-2-2-117,-1 1 0,-1 2 0,-5-3 0,1 3-23,-1 1 1,-1-3 0,-3 3 0,-2 0-14,-1 0 0,-3-3 0,2 3 1,-3-1 34,-1-3 1,-5 2 0,-3 0 0,-3-1 61,-2 1 1,-4-3 0,0 2 0,-1-1-47,0 1 1,-9-2 0,2 3-7,-1 1 0,-4-3 0,-1 5 0,-1 2 0,-3 1-5,-6 2 1,1-5 0,-5 1-177,-2 0 0,-3 5 0,-3 0 1,-2-3 200,-2 1 0,-5 3 1,-4 2-1,-2-2 62,-4-1 0,6-2 0,-10 1 0,0 0 0,-2-1 0,-1 1 42,-1-1 1,0 5 0,-4 1-171,1 1 1,0 2 0,-4 4-1,-1 0-255,1 0 0,0 0 1,-1 2 84,-4 2 1,3 3 0,-5 7 0,2 1 0,4 3-86,-1 1 0,5 2-229,-7 4 1,41-10-1,0 0 1,-51 17-1</inkml:trace>
  <inkml:trace contextRef="#ctx0" brushRef="#br0" timeOffset="5242">10016 10582 8355,'-11'-6'0,"1"-2"-157,2-3 280,0-2 1,-3 1 23,2-1 1,0 1 0,3 1-1,1 1-433,-1 2 230,2 0 0,5 1 0,3 2 0,5 4-309,2 1 0,1 0 0,1 0 217,-1 0 1,5 4 0,-1 0 148,0-1 0,2 0 0,-2 0 0,-1 1 46,-1-1 0,0 2 0,1-1 0,2-1 0,-2 0-7,-1 1 0,2-1 0,2 4 1,0-2 32,0-2 0,9 2 1,-3 1-1,3 0-70,-1-1 1,-1 3-1,0-2 1,1-1-10,3 1 1,-3 2 0,5-2 0,-2-1-51,0 1 0,4 2 0,-1-2 1,1-1 19,2 1 1,3 2 0,-4-4-28,2-1 0,1 3 0,0-2 0,1 0 42,-1 1 1,0-3-1,1 2 1,0-3 59,4-1 0,-4 0 1,4 0-1,-3 2 0,-1 0 17,4 3 0,-3-1 1,3-4-1,0 0-35,-1 0 0,1 0 0,-5 0 0,2 0-27,2 0 0,-2 4 0,3 0 1,-4-1-12,0-2 0,-1-1 0,0 0 0,1 0 3,-1 0 1,0 0 0,1 0 0,-2 0 8,-3 0 1,7 0 0,-3 0 0,3 0-4,3 0 0,-3-1 0,6-2-8,1-1 0,1-2 0,2 4 1,0-4 14,0-1 1,-1 0 0,1-2 0,0 2 0,0 0 44,0 0 0,-2-2 0,-1-3 0,-1 0 24,1-1 0,0 1 0,0-1 0,-3 1-18,-1-1 1,4-1 0,-3-1 0,2-3-33,-1-1 0,-3 4 1,2-3-1,0 0 19,1-3 0,-5 2 1,1-2-1,-2-1-167,-2-2 1,0-1-1,1 0 1,1 1-16,2-1 1,-6-4-1,2-2 131,-1-1 0,-6-1 0,1-4 0,-2-1 69,0 1 1,-4-2 0,-6-1 0,0-1 0,-1 1 103,0 1 1,-1 2-1,-6-1 1,-1 2-71,-2 3 0,-5-1 0,1 3 0,-3-1-56,-1-2 1,0 2 0,0 0 0,0 2 5,0 2 0,-5-2 0,-4 0 0,-3 3-40,-5 1 1,2 2-1,-4 2 1,-1 1-52,1-1 0,-2-2 0,-4 1 1,-1 1 15,-3 1 1,2 0-1,-7-4 66,0 1 1,1-1 0,-3 0 0,-3 0-4,0 0 1,-1 0-1,1 0 1,-1 0-1,0 0-31,-4 0 0,1 6 0,-3 1 0,1 2-34,1-1 1,-5 0-1,5 5 1,-2-1-15,1 1 1,-1 1-1,-2 1 1,1 3 36,1 2 1,0-4-1,-3 4 1,-1-1 0,0 1 1,0-1 0,0 4 0,1-3 28,-1 3 1,-4-4 0,0 2-61,1 1 1,-3 2 0,-2 1 0,-3 0 3,-1 0 0,2 0 1,1 0-1,-3 0 25,-2 0 1,7 0 0,-5 1 0,1 2-1,0 3 3,-1 0 1,1-1 0,2 3 16,1 2 0,1 1 1,-2 1-1,0 1 1,1-1-36,2 0 0,-4 2 1,5 1 8,-2 2 1,1 5-1,-4-1 1,2 2 0,0 2 6,1 0 0,-4 0 0,5 0 0,-1 0 8,3 0 1,-1 0-1,2-2 2,5-2 0,-5 3 0,6-4 1,2 4-1,-1 1-7,2 0 1,4-1-1,-2 1-32,3 0 0,1 2 0,-1 0 0,0 2 25,3-1 1,2-2 0,-4 1 0,3 0 0,0 2 25,2-1 1,5-2 0,-1-1 0,3 0 0,2 0 57,4 0 0,0 0 0,6 0-53,2-1 1,-3 1 0,8 0 0,0 0-3,3 0 0,2 4 0,4 2 0,2-1-11,4 0 1,9 5 0,2-3 0,2 1-95,0 0 1,3-1 0,6 3 55,-3-2 1,1-4 0,0 3 0,2-1 0,0 0 0,2 1-108,0-1 1,1-3 51,4 1 0,2 2 0,3-1 0,3 1-398,4-1 470,6-1 1,7 1-1,7 2 1</inkml:trace>
  <inkml:trace contextRef="#ctx0" brushRef="#br0" timeOffset="50538">17483 11503 7676,'0'-13'0,"0"1"0,0-1 0,0 1 0,-1 0 0,-2-1 204,-1 1 0,-5 3 0,4 1 0,-2-2 1,-4-1-1,-3 0 0,-3 2 0,1 0 154,-2 0 0,3 2 0,-6 0 0,-1 0-166,-2 0 0,4 3 0,-1-3 0,0 1 0,2 4-38,2 0 0,-1 2 1,0 0-1,0 0-161,0 0 1,-3 2 0,3 2 0,-1 4-148,-3 3 1,0 7-1,0 3 1,1 4 0,-1 4 0,-2 4 1,-1 8 22,1 5 1,4-2-1,4 1 1,2-1 52,1 0 1,6-8-1,3 1 1,3-2-1,2-3 37,3-3 1,8-3 0,7-1 0,3-1-49,4-4 1,7 2 0,1-5-1,2-2-368,1-1 0,4-1 1,2-2-1,0-3-141,0-4 0,3-3 331,-5-1 1,6 6-1,-3 1 1</inkml:trace>
  <inkml:trace contextRef="#ctx0" brushRef="#br0" timeOffset="50855">18167 11590 8355,'7'-6'-1813,"-1"4"3684,-6-7-972,0 1 0,0 0-790,0-1 1,-2 7 0,0-1 0,-2 6 0,-1 6 32,0 7 1,2-1 0,-4 6 0,2 1-416,2 1 0,2 6 0,-1 2 0,-1-1-112,-1 1 1,-4 2-1,4-3 1,0 1-16,-2-1 1,1-1 0,-4-5 0,4-2-172,-1-2 0,3-4 514,-5 0 0,0-2 0,-5-1 0</inkml:trace>
  <inkml:trace contextRef="#ctx0" brushRef="#br0" timeOffset="51480">17844 11577 8355,'-11'-8'245,"2"0"1,4 4 0,5-5-7,0 0 1,1 2 0,3 0-1,5 0 1,2 1 0,1 0-1,2 0-23,3 0 1,-2 1-1,6 2 1,1-1-205,1 1 0,-1 2 1,1 1-1,0-1 0,-1-2-105,2-1 0,-1-1 0,2 5 56,0 0 1,-4 0 0,-1 0-1,1 0 1,0 0 36,0 0 0,-5 6 0,4 1 1,-2 1-6,-3 0 0,3 1 1,-2 3-47,0 1 0,-3-1 0,0 2-8,-1 3 0,1 1 0,-2 2 30,-3-3 1,2-3 0,-5-2-1,1 1 0,-1-1 1,4 1-1,-4-1 54,2 0 0,-3 1 0,5-1 1,0-1-8,2-2 1,-2 2-1,-1-3 1,0 3-64,-1 2 1,3-5 3,-6 0 0,1 0 0,-2 5 0,1-1 17,-1 1 1,-1-1-1,-2 1 1,0-1 9,0 1 0,0-1 0,-2 1 0,-1-1 21,-1 0 1,-5 1 0,2-1 0,-2 1 77,1-1 1,0 1 0,-5-1 16,1 1 1,-2-1 0,-1-1 0,-3-1 0,0-3-31,0-2 0,-4 3 0,1-2 82,-2 1 1,-2-4-1,0 1 1,1-1-223,3 1 1,-2-3-1,2 3 1,-2-1-1,-1 0-255,3 1 1,-1 0 0,4-2 0,0 0 72,0 2 0,2 1 1,3-4-1,1 2 0,0 1-229,-1-1 0,1-1 1,-1 1 14,1 1 0,-1 0 0,2-2 298,3 2 1,-3-3-1,4 5 1</inkml:trace>
  <inkml:trace contextRef="#ctx0" brushRef="#br0" timeOffset="51828">19151 11690 8355,'-13'-13'31,"1"1"1,1 3 0,1 2 0,2 0 992,-2 1 1,-1 3-603,-2-1 0,1 2-338,0 2 1,5 2 0,2 2-108,4 4 0,1 5 0,0 2 0,0 3-104,0 1 1,-1 6 0,-2 4 0,-1 0-191,1 2 0,-2-4 0,-1 6 0,0 1 45,1-3 0,-3 0 0,3-6-14,3 0 1,-4-2 0,2-1 0,0-2-191,-2-2 1,5-6-1,-3-4 314,2 2 1,2-4-1,0-1 1</inkml:trace>
  <inkml:trace contextRef="#ctx0" brushRef="#br0" timeOffset="52398">18964 11615 8355,'-13'-13'267,"7"1"1,1-1 0,4 1 233,1 0 1,0-1-1,1 2 1,5 1-291,6 2 0,2 0 1,7-3-1,2 1 0,4 2 1,3-2-1,2 0 0,2 1 1,1 2-111,-2 1 1,2-3 0,-5 2 0,2 0-400,3 3 0,-5-2 0,-1 2 0,-3 1-81,-1 2 1,-1-3 0,-2-1 0,-3 3-1227,-1 0 1,-1 8 1147,-5 2 1,-5 3 0,-1 2 0</inkml:trace>
  <inkml:trace contextRef="#ctx0" brushRef="#br0" timeOffset="52399">19039 11752 8830,'-7'7'1415,"2"-2"-980,10-5 1,2 0 0,6 0-1,3 0-119,0 0 1,10-1 0,1-2 0,5-2-191,6-2 0,0 2 1,3-1-429,-2 0 0,-2-2 0,0 2 1,1 1-1,-2-1 0,-3 2 1,-4 0-1,-3 0 0,-1 1-3161,0 2 3033,0 1 0,0-6 0,0-1 0</inkml:trace>
  <inkml:trace contextRef="#ctx0" brushRef="#br0" timeOffset="52753">19984 11154 8355,'0'-16'719,"0"-1"-244,0 0 0,0 5 1,0 0-1,2 0 1,1 3-1,2 2 215,2 1 0,-3 2 0,4 4-698,2 0 1,3 6-1,3 3 1,3 7-47,1 4 0,7 9 1,-2 5-11,2 2 0,-1 1 0,-1 2 0,-2 1 0,-2 3-65,-4 1 0,-4 0 1,-1 3-20,-4-1 0,-3-1 1,-6 5-1,-5 0 0,-5-2-175,-4-2 0,-11 1 0,1-4 0,-3 0-3,-2 0 1,-2-2-1,-5-2 1,-1 0-113,1-2 0,0 2 1,-3-9-1,-3 1-7,-3-1 1,-10-1 0,2-4 0,-7-1 318,-6-4 0,-7 4 0,-8-5 0</inkml:trace>
  <inkml:trace contextRef="#ctx0" brushRef="#br0" timeOffset="53078">16562 11104 9374,'-12'0'0,"-1"0"744,1 0 0,3 0-914,1 0 0,4 0 0,-3 2 0,0 1 0,0 2 348,-2 2 1,2 5-1,-2 6 1,1 2-1,0 3 1,1 4-1,0 3 1,0 3-138,-3 6 0,3 0 1,-1 6-1,0 1-36,1-2 1,-3 9 0,5-3 0,-1 1 12,1 0 0,0 2 0,5-2-3,0-3 0,2 2 1,2 1-1,6-2 58,5-1 1,1-5 0,9 0-1,7-2 1,6 1-54,3-2 1,12-3-1,0-2 1,7-3-123,2-2 1,0-1 0,2-4 0,1-2-657,1-2 1,5 3 0,-3-5-189,1 0 1,1-1-1,5-5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27T16:19:21.369"/>
    </inkml:context>
    <inkml:brush xml:id="br0">
      <inkml:brushProperty name="width" value="0.06048" units="cm"/>
      <inkml:brushProperty name="height" value="0.06048" units="cm"/>
      <inkml:brushProperty name="color" value="#FF0000"/>
    </inkml:brush>
  </inkml:definitions>
  <inkml:trace contextRef="#ctx0" brushRef="#br0">6270 6361 8159,'-8'-4'0,"1"-1"0,0-1 395,0 1 0,4-1 1,-2 3-81,-1-1 1,5-1-188,-3 1 1,2 1-190,2-6 0,6 7 0,2-2 0,3 2-41,2 2 1,5-4 0,4 0-1,4 1 1,4 2-55,2 1 0,-3-4 0,5-1 0,-1 3 5,-2 0 1,4-2-1,-6 0 1,-1 1 132,-2 2 1,-1 1 0,-2 0-1,-2 0-42,-4 0 1,-3 0 4,-2 0 0,-6 0 93,-6 0 1,-6 4 0,-8 1 0,-2 1 10,-5 0 0,-3 3 0,-1-2 0,-1 1 39,-3 1 0,2-5 0,-5 3 1,0-2-1,1-2 67,1-2 0,-3 4 0,5-1 0,3-1-57,3-2 1,3-1 0,-2 0 0,5 0 113,2 0 0,1-1-86,1-4 1,5 3-1,1-5 0,1 1-350,3-3 255,-3 7 0,5-5 0,1 4-185,3-1 0,3 0 1,6 4-1,-1-1 91,1-3 1,2 1-1,4-4 1,6 0 0,1 1 31,1 1 1,-1-1 0,2 4 0,1-4-59,-2-1 1,0 4 0,-4-1-1,-1 3-19,-1 1 1,-6-1-108,2-4 209,-3 4 1,-9-5-1,-5 6 1,-8 0 63,-7 0 1,-5 2 0,-5 1-33,0 1 1,-1 1 0,-1-2 0,-4 3 0,1-1-18,-1 1 1,-2-2-1,4-3 96,1 3 0,6-2 0,2 2 1,-1-3 277,1-1 1,2 0-300,6 0 1,6-1 0,6-2-242,7-1 1,9-4 0,3 2-1,4 1 46,8-1 0,3-2 0,5 4 0,1-1-535,2 0 0,5 4 48,-2-4 0,4-2 0,1 1 0</inkml:trace>
  <inkml:trace contextRef="#ctx0" brushRef="#br0" timeOffset="7460">8796 6386 8708,'9'0'-44,"-1"0"0,2 0 0,1 0 0,1 0 0,1 0 0,-1 0 76,1 0 0,0 0 0,3 0 1,0 0-1,-1 0 0,1 0-42,0 0 0,2 0 0,4 0 1,-2 0 48,-2 0 1,4 2 0,-2 0-27,4 3 0,0-1 0,-2-3 35,-2 3 0,1-1 0,4 4 1,0-2-1,0-2-41,0-1 0,4 2 0,0 0 0,0-1-14,1-2 0,-2 3 0,5 0 0,0-1-1,-1-1 1,3-2-1,-5 0 1,0 0 10,1 0 0,-1 0 0,-2 0 1,1 0-1,-1 0 0,-2 0 0,-1 0 0,0 0-49,0 0 1,4 0-1,1 0 1,0 1-22,1 3 1,2-3 0,-3 4 60,2-4 0,-4-1 1,2 0-1,-1 0 36,0 0 0,2 0 0,-3 0 0,1-1 0,-2-2-31,-1-1 1,4 0-1,-1 4 1,-2 0 25,-1 0 0,-1 0 0,0 0 0,-1 0-32,-3 0 1,5 0 0,-4 0-1,0 0 1,2 0 1,-1 0 0,2 0 0,0 0-3,0 0 0,1 0 1,2 0-1,1 0-4,-2 0 0,4 0 1,-2 0-1,-2 0 10,0 0 1,-2 0-1,0 0 29,-1 0 0,1 0 0,0 0 0,0 0-25,0 0 1,0-5 0,0 1 0,-2 1-1,-1 2-2,-1 1 0,-2 0 0,4 0 0,-3 0-19,2 0 1,-2 0-1,-1 0 1,-1 0 10,-3 0 0,1 0 0,-1 0 0,1 0 11,0 0 0,-3 0 1,1 0-1,1 0 18,2 0 0,0 0 1,-4-1-1,3-2-12,0-1 0,1 0 1,-3 4-1,1 0-4,1 0 0,2 0 0,-2 0-7,0 0 1,2 0-1,-3 0 1,3 0-1,2 0 0,-5 0 0,3 0 1,-1 0-1,-1 0-1,-1 0 0,3 0 1,0-2-1,0-1 2,0-1 0,4 0 1,-2 4-1,1 0 15,-1 0 0,0 0 1,0-1-1,-2-2 5,0-1 1,-4 0-1,3 4 1,-3 0-13,-2 0 0,5 0 0,-1 0 0,-1 0-20,-1 0 0,-1 0 1,0 0-1,3 0 10,0 0 0,1 0 0,-3 0 1,2 0 1,-2 0 0,3 0 0,-3 0 31,-2 0 0,2 0 0,1 0 0,2 0 0,-1 0-16,2 0 0,-4 0 1,3 0 10,-4 0 0,4 0 0,0 0 1,-2 0-1,0 0-14,2 0 0,-4 0 0,4 0 1,-3 0 48,-2 0 1,2 0 0,1 0-1,2 0-14,-2 0 1,-1 0 0,-2 0 0,2 0-43,3 0 0,-3-4 0,2-1 0,0 3-38,0 0 0,-2 2 0,4 0 15,0 0 1,-4 0 0,2 0 0,-2 0 6,-1 0 0,0 0 1,3 0-1,0 0 1,-1 0 3,-1 0 1,-1-4 0,-1 0 0,1 1 43,-1 2 1,0 1 0,1 0 4,-1 0 1,1 0-1,-1 0 1,1 0-20,-1 0 0,5 0 0,-1 0 1,0 0-20,-3 0 1,1 0 0,1-2 0,2 0 20,-2-2 1,0-1 0,1 5-1,0 0 23,-1 0 0,3-1 0,-1-2-4,-2-1 1,-1 0 0,-2 4 0,1 0-1,-1-1 1,1-2 3,-1-1 1,1-1-1,-1 5-16,1 0 1,-1 0 0,0 0-60,1 0 0,-1-4 0,1 0 0,-1 1 0,1 2 2,-1 1 1,1 0 22,-1 0 0,0-1 0,1-2 0,-1-1 0,1 1 2,-1 2 0,2 1 0,1 0 1,2 0-1,-2 0 1,3 0 0,-1-2-1,-1-1 0,2-1 1,0 0 0,4 4 0,-2 0-1,-1 0 1,0 0 0,-2-4 0,4 0 1,-5 0 0,4 4-1,-2 0 1,-3 0 4,-1 0 0,-2-2 1,1 0-1,-1-3 2,0 3 0,1 0 0,-1 2 0,-1-1-7,-2-3 0,6 2 0,-3-2 1,2 3-3,0 1 0,-1-4 1,-1 0 0,0-1 1,1 4-1,-1-3 0,1 2 1,-1-2-1,1 3 1,-1 1 0,-1-1 3,-3-4 0,3 4 0,-2-3 0,2 2 0,1 1 8,1-3 1,-5 3 0,0-5 10,2 0 0,1 5 0,0-4-3,-3-1 1,3 5-1,-2-5 1,2 2-1,0-2 1,-1 1 27,-2-1 0,0-2 1,3 3-1,-1-2 1,-2-2-1,1 1-8,-3 0 1,5-1 0,-2-3 0,0 0 0,1 0-36,-2 4 0,-1-3 0,3 3 0,-2-3 0,1-2 35,-2 1 1,4-2-76,-3-3 1,-1 4 0,1-4 0,0 3 28,-1 2 0,3-5 0,-6 0 0,0 1 0,0-1 5,1 1 0,-1-2 0,-4 2 26,0 0 1,0-1 0,0 5 0,0-1-1,0 1 30,0-1 0,0 1 1,0 0-1,0-1 62,0 1 1,0-1-59,0 1 1,-2-1 0,0 1-1,-3-1-40,3 1 1,-4 0 0,1-1-11,-2 1 0,3-1 1,-3 1-1,0-1 1,1 1 45,1-1 0,-5 1-101,2 0 1,1-1 0,-2 1 0,0-1-1,-2 2 1,-2 1-24,1 2 1,-1 0-56,1-5 1,0 5 0,-1 1 0,1 0 0,-1 2 9,1-1 1,-5 1-1,1 2 1,-1-1 70,-1 1 1,3 0-1,-5 0 1,1-1-1,0 0 55,-3-1 1,-3 3-1,-3-3 102,-1-1 0,-1 3 0,1-4 0,-3 1-52,0-1 1,-4 2 0,3-1-77,-3 0 0,-2 1 0,1 2 0,0-1 4,-1 1 1,0-3-1,-2 2 1,-3 1-1,0 1-2,0-3 0,-7 3 1,2-5-80,-3 1 0,1 1 0,-8 2 0,-2-1 17,0 1 0,3-3 1,2 2-1,-1 0 1,0 0 30,-1 0 0,-3 0 0,6 4 0,2 0 0,2 0 3,5 0 0,-5 0 0,3 0 0,-3 0 40,2 0 0,-1 0 0,-3 0 0,-4 0 65,0 0 0,-1 0-28,-1 0 0,-3 0 1,3 0-1,-3 0-25,-1 0 0,0 0 0,-1 0 0,1 0-14,0 0 0,3 0 0,-1 0 0,1 0 0,2 0 0,2 0-65,1 0 0,-6 0 61,2 0 0,3 1 0,0 2 0,-1 1 0,1-1 0,0-2 27,1-1 1,5 4-22,-5 0 1,0 1-1,3-5 1,3 1 0,-1 2-1,1 1 7,-2-1 1,5-2-1,0-1-31,3 0 1,-4 0 0,4 0 0,1 1 13,-2 4 0,4-4 0,-2 3 9,2-2 0,2-2 1,-1 0-1,1 0-13,0 0 1,-1 0 0,1 0 0,0 0-1,-1 0-13,1 0 1,1 0-1,2 0 1,0 1-13,0 3 1,-2-3 0,-1 4 17,-1-4 1,4-1 0,-2 0-1,-2 1 1,2 2 0,2 1-2,-1-1 1,-1 3-1,0-2 7,3-1 1,-1 2 0,5-1-1,1 0-11,2 2 1,-3-3-1,0 4 36,1-2 0,3 1 0,3-4 0,1 4 52,-1 1 0,-1-4 0,-2 2 0,1-1-36,3 0 1,-2 5 0,4-4 0,-2 2-95,0 3 0,4 1 0,-2 0 0,1-1 33,3-2 1,1 0 0,2 5 0,-1-1 7,1 1 1,-1-1 0,1 1 0,-1 0 0,1 3 6,0 0 0,-1 2 0,2-3 1,1 3-16,2 2 0,1-4 0,-3 5 1,4 0 20,0-2 0,0 7 0,4-3 1,-2-1-1,1 0-3,1-3 0,2 5 41,0-4 0,0 4 0,0 1 0,0-2-17,0-2 1,5 3-1,0-4 1,1 3 8,-1-3 0,3 4 0,-3-3 0,-1 2-13,1 2 1,-3 0 0,2 0-1,-3 0 1,1-2-4,2-2 0,-3 2 1,3-2-1,-2 1 0,-2-1 0,0 1 0,0-4 0,1 0 0,2 0 13,1-3 0,6 3 1,-2-1-1,3-2 120,1-1 0,1-3 0,1-1-110,2-2 0,5-4 0,8 3 198,4-1 1,5-2 0,2-4-1,3 0-169,1 0 0,1 0 1,4 0-1,-2 0-268,-2 0 1,-3 0 0,2 0-1,-1 1-289,-3 3 0,0-2 1,0 3-1,2 1 52,-2 2 1,-7 3-1,-2 2 1</inkml:trace>
  <inkml:trace contextRef="#ctx0" brushRef="#br0" timeOffset="20982">12007 8490 8224,'-7'-5'407,"0"2"1,5-5-646,-3-2 0,1 3 0,4-1 306,0-2 1,0-1 205,0-2-105,0 7 71,0-6-278,0 6 1,0-3 19,0 1 1,-5 4 0,-4-3 24,-2 1 0,-1-2 0,0 3 0,-1-1-28,1 0 1,-1 1 0,1 2-1,-1-1-2,1 1 1,-1-2 0,1 1-1,0-1 16,-1 0 1,-4 4 0,1-5 0,1 2 2,1 0 1,-3 0 0,1 2 0,0-1-19,3-1 0,-4 0 0,0 4 0,1 0 1,-1 0-29,1 0 1,-5 0 0,3 0 34,-1 0 0,2 0 0,-4 0 6,-1 0 1,0 4 0,0 0 0,1-1 0,-1-1-4,-1-2 0,-4 4 1,0 0-1,-2-1 31,1-2 1,-3-1 0,2 0-1,2 0-23,1 0 1,2 0-1,2 0 1,3 0-11,1 0 0,-3 0 1,4 0-1,1 0 7,-2 0 1,4 0-1,-3 0 1,3 0-1,2 0-18,0 0 0,-1 4 1,1 0 24,-1-1 1,1 0 0,-2 0-3,-3 1 1,3 0-1,-2-3 1,1 2-2,-2 1 1,2 2-1,-4-4 1,-1 4 0,2 0 8,0-1 1,-3-1-1,3-2 1,1 0 31,-1 3 1,-3 3 0,4-3 0,1 1-22,-2-1 1,4 4 0,-3-4 0,2 2-14,-2 3 0,4-3 1,-4 1-1,3 0 9,2-1 0,-3 4 1,-1-2-19,1 2 0,4 1 1,-6 1-1,5-1 0,2-1 3,2-3 1,5 3-19,-1-2 0,-1 2 1,0 1-1,3 1 18,0-1 0,-2 1 1,0-1-1,1 1 0,2-1-1,1 0 0,-2 1 0,0-1 0,-2 1 0,1-1 6,1 1 0,2-1 0,0 1-2,0-1 1,0 5-1,0-1 1,0-1-1,0-1 21,0-1 1,5-1 0,0 1 2,2-1 1,-3 1 0,4-1-1,2 0 1,1 1 16,2-1 1,0 1 0,3-1-43,0 1 1,6-1-1,-1-1 1,1-1 0,0-2 22,-1 2 0,4 1 21,4 1 1,0-3 0,-3-1 0,2 0 0,2 1-1,1-1 23,-1 2 1,1-4 0,-4 1-49,2-1 0,5 2 0,-5-2 1,-2-1-1,1 2 14,1 0 0,-4-4 0,1 2-54,-4 1 0,-2-5 0,2 5 0,-2-2 0,1 0 7,-1-1 0,2 0 1,-6-1 12,-1 3 1,3-1-1,0-4 1,0 0 0,2 1 10,-1 3 0,2-2-6,4 2 0,1-3 1,2-1-1,2 0-5,2 0 1,-2 0 0,5 2 0,1 0 0,-2 2 7,2-1 1,-4-1 0,1-2-1,2 0 1,-1 0 35,0 0 1,0 0-1,-3 0-25,0 0 0,-3 0 0,1 0 0,-3 0 0,-1 0 1,0 0 22,0 0 0,-1 0-47,-4 0 0,4 0 0,-3 0 0,2-2 0,2-1-87,0-1 0,-4-5 0,-1 2 14,2 0 1,2-4 0,1 4 0,0-1 0,-2-1-6,-2 0 1,3-1 69,-4 2 1,0-3-1,-1 2 1,-1-2 0,-3 0-1,-1 1 1,-2 2 0,1-2 157,-1-1 1,-3-1-1,-1-2 1,0-1 0,1-2-1,-3 2 15,0 1 1,-2 0-1,-4-1-92,0-1 0,0-7 0,0 3 0,0-2 0,-1-1 0,-2 3 0,-3-2-33,0-2 0,-1-1 0,-3 2 1,2 0-1,-2 3 0,-2-2-34,-5-2 1,2 3 0,-6 1 36,-1-3 0,-2 0 1,-2-2-87,-3 0 0,1 4 1,-5 1-1,0-1 1,0 2-1,0 1-21,-2 0 0,3 4-58,-1-3 1,1 7 0,-4 4 0,0 0 0,-1 3-91,2 2 1,-6 1-1,2 0 1,-2 0-1,-5 3 1,1 4-54,-3 5 1,-3 3 0,6-1-1,-4 3 1,0 3-109,-1 4 1,0 1 0,0 0 0</inkml:trace>
  <inkml:trace contextRef="#ctx0" brushRef="#br0" timeOffset="46599">16935 12038 8355,'-20'0'0,"0"0"2,2 0 0,2-1 132,3-3 1,1 1-1,-1-6 1,2 0-1,2-2 1,2-2-12,1 1 0,2 4 1,4-1-1,1 1 1,2 0-1,3-1 1,1 1-170,2 1 1,2 0 0,3 4 0,3-2 0,4-1-108,2 1 0,2-3 111,0 3 0,7-4 1,4 2-1,5-1 70,3-1 1,-2 1 0,5-5-1,1 1 1,2 0 7,-2-1 0,-2 5 0,1 0 0,-3-2-61,-1-1 1,-3 0 0,-5 1 0,-3 2-52,-2-2 0,-5 3 1,-6 0-1,-1 2 85,-3 2 1,-1-4 167,-1-1-90,-6 2-301,-2 1 178,-5 5 1,-4 1 0,0 3 15,1 4 0,2 4 0,1 0 62,0 0 0,0 5 0,0 0 1,0-2 44,0-1 0,0 2 0,0 2 0,0 2-31,0 2 0,0 1 1,0 2-1,0 1-11,0 3 1,-2 3-1,0 6 1,-3-1 28,3 0 1,-4 2 0,2 1-1,1 2-1,2-2 1,-3 3 0,0-2 0,1 1 35,1 1 1,-2-3 0,0 4-66,1-1 1,2-2 0,1-3 0,-1-1-50,-4 0 0,4-1 0,-3-1 0,3-3 1,1-2 21,0-2 1,-5 2-1,1-1 1,1-1 4,2-2 1,1 3 0,0 0 0,0-1-9,0-2 1,0 3 0,0 0-1,0-1 45,0-2 1,0 3 0,0 0 0,0-1-19,0-2 1,0-1-1,0 0 1,0 0-32,0 0 0,0 0 0,0 0 0,-1 0-18,-3 0 1,2-1 0,-2 1-36,3 0 0,1 0 0,0-1 0,0-2 5,0-2 1,0 0 0,0 1 0,0-3 0,0-2 99,0 1 0,-5-1 1,1-3 29,2-1 0,0 1 0,2-1-55,0 1 1,0-5 0,0 0-19,0 2 1,0-3 50,0 1 1,-4-4 60,0 5 1,-6-3 25,2 3 0,-3 0-56,-2-4 1,5 3 0,0-4 0,-2-1-25,-1-2 0,-1 3 1,-1 1-1,1-3-47,-1 0 1,1-2-1,-1 0 1,0 1 4,-4 3 0,2-2 1,-6 2-1,0-3-18,2-1 1,-5 0 0,4 0 0,-4 0 0,-1 0 13,0 0 0,2 0 0,1 2-123,1 2 0,-1-3 1,-6 3-1,-1-2 0,0-2-188,-1 0 1,2 0 0,-4 0 189,2 0 1,1-5-1,4 1 94,0 2 1,0-1 0,0 0 0,0-1 0,2 1-74,2 2 0,-2 1 0,3 0 70,1 0 0,0 0 1,3 0-1,0 0-440,1 0 0,5 0 0,3 1-647,1 3 1,2-1 626,4 5 0,10-1 1,2 1-1,4-2 184,2 0 0,1-5 0,6 4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27T16:20:39.110"/>
    </inkml:context>
    <inkml:brush xml:id="br0">
      <inkml:brushProperty name="width" value="0.06048" units="cm"/>
      <inkml:brushProperty name="height" value="0.06048" units="cm"/>
      <inkml:brushProperty name="color" value="#FF0000"/>
    </inkml:brush>
  </inkml:definitions>
  <inkml:trace contextRef="#ctx0" brushRef="#br0">8834 7619 8355,'-9'5'-1221,"3"-5"1535,0-7 1,-2 0-218,4-1-91,-1 5 0,11-2 0,2 5 1,3 0-1,2-2 42,-1-2 0,5 3 1,1-3-1,1 1-40,3-1 0,2 2 0,1-2 1,0 3 4,-1 1 1,5 0 0,2-1-1,-1-2-9,1-1 1,3-1 0,-1 5 0,3-1 22,2-3 0,-5 3 0,0-4 0,0 4-5,-1 1 0,-1 0 0,-7 0-95,1 0 0,-5 0 1,-4 0-1,-2 0-35,-1 0 0,-5 0-408,0 0 467,-5 0 0,1 0 1,-8 0-1,-6 0 86,-5 0 0,-4 4 1,-6 0-1,-1-1-33,-4-2 1,3 4-1,-5-1 1,0-1 29,0-2 1,5 3-1,-2 0 1,2-1 9,3-2 0,0-1 0,3 0 0,5 0 135,2 0 0,1 0 316,1 0 57,0 0-493,5 0 1,7 0-1,8 0 1,3 0-286,1 0 1,1 0-1,-1 0 1,1 2-1,-1 1-573,1 1 1,-1 5 217,1 0 523,-1-4 1,6 6-1,1-4 1</inkml:trace>
  <inkml:trace contextRef="#ctx0" brushRef="#br0" timeOffset="20763">7863 9200 8057,'-12'7'0,"-1"-3"0,2-4-159,3-4 1,-2 1 310,6-5 1,0 3 0,4-3 0,0-2 144,0-1 1,5 4-305,4 3 1,-2-1 15,1 1 1,0 1-1,5 7-208,-1 4 1,1-1 0,0 0-1,3-1 152,0-4 0,6 4 0,-1 0 1,3-1 34,0 1 0,3-1 0,2-2 0,4 1 58,3-1 0,1-2 0,1-1 0,0 0 32,4 0 1,1 0-1,5 0 1,-1 0 9,0 0 0,8 0 0,-5 0-88,1 0 0,-1 0 1,-3 0-1,-3-1 28,-1-3 0,-1 2 0,-4-2 0,2 3 0,2-1-25,-2-2 0,-1 3 0,-2-3 1,0 2-54,1 2 1,-1-4 0,0 0 0,1 1 28,-1 2 0,0 1 0,1 0 0,-1 0 13,0 0 0,5-4 1,-1 0-1,0 1 46,-3 1 1,0 2-1,0-1 1,2-2 4,2-1 1,-1 0 0,-3 4 0,-1 0-31,0 0 0,1 0 0,-1 0-91,0 0 1,1 0-1,-2 0 1,-2 0 32,-1 0 1,1 0-1,2 0 1,-2 0-1,-2 0 16,-2 0 0,8 0 0,-5 0 0,-1 0 33,-1 0 0,0 0 0,3 0 0,-2 0 9,-1 0 1,2 0 0,-4 0-1,0 1-39,1 3 1,-2-2-1,4 2 1,0-3 10,-1-1 1,-3 5 0,3-1 0,-2 0-37,0 1 1,4-3 0,-4 2 0,0-3 46,1-1 0,-3 2 0,3 0 8,0 3 0,-2-1 0,4-4 1,-2 0 10,-2 0 1,2 0-1,-1 0 1,0 0-1,0 0-7,0 0 0,2 0 0,-3 0 0,1 0 16,-2 0 1,1 0-1,0 0 1,1 0-13,-2 0 1,0 0 0,-3 0 0,0 0-13,-3 0 0,2 0 0,-2 0 0,1 0-2,-1 0 0,2 0 0,-2 0 1,1 0 3,-1 0 0,2-2 0,-2 0 0,1-3-10,-1 3 1,1 0-1,-4 2 20,1 0 0,1 0 0,2 0 0,-1 0-11,1 0 0,1 0 0,2 0 1,0 0-1,0 0-1,0 0 0,0 0 0,0 0 0,0 0-5,-1 0 1,3 0-1,0 0 1,2 0 11,-1 0 0,2 0 0,0-1 0,-1-2 6,1-1 1,-4 0 0,5 4 0,-2 0 19,0 0 0,1-4 1,-2 0-1,1 1 18,-1 1 0,2 2 0,-1 0 0,-1-1-8,-2-3 0,-1 2 0,-2-2 30,-2 3 1,1 1 0,-4 0-1,2-1-27,2-4 1,-3 4 0,0-3 0,1 2 0,-2 2-22,0 0 1,2-1-1,-3-2 1,-2-1-60,-1 1 0,3 2 0,-1 1 0,-1 0 25,-1 0 1,3 0-1,-1 0-62,0 0 1,-3 0 0,-1 1-81,-4 4 1,-1-4-119,-3 3 0,-3-1 39,3 1 1,-4-3-1,-4 4 1,-4-3 68,-3 2 0,-2-2 0,1 3-506,0 1 565,-1-5 0,-5 10 0,-1-4 1</inkml:trace>
  <inkml:trace contextRef="#ctx0" brushRef="#br0" timeOffset="22610">13077 10109 8355,'6'-13'14,"-5"1"0,5-1-159,-6 1 0,-1 3 0,-4 1 0,-3 0 125,-3 1 0,-1-3 1,-1 6-1,-1 0 0,-1 0 1,-2-2-1,1 1 110,-2-1 0,3-2 1,-5 2-1,1-1 1,0-1-18,-3 1 0,-2-2 0,-1 3 0,0-1-115,0-3 0,-4 3 0,-1 1 41,-2 0 0,-1-2 1,-4 2-1,-2-1-22,-3-2 1,2 2 0,-4-2 0,0 0-1,1-1-7,0 2 0,-7-2 0,3 5 0,-1-1-33,-5 0 1,2-2 0,-6 3-1,1-1 8,-1 1 1,0-1-1,-2 3 1,2-1 38,2 1 1,-9-2 0,2 1 0,0 1 19,2 1 1,-5 1-1,3-2 1,0-1 84,2 1 0,0 2 0,2 1 1,-2-1 48,2-3 1,-3 2 0,3-2-51,-3 3 0,-5 1 0,1 0 0,1 0-30,1 0 0,6 0 0,-7 0 0,2 0 1,3 1-20,-2 3 1,1-1 0,2 4 0,3 0-231,0 0 1,4-3 0,-3 4-1,2 0 79,3-1 1,-1 4 0,0-2-1,0 0 76,1 0 0,-1 2 1,0-3-1,0 3-21,0 2 0,5-2 0,-1-2 0,1 0 154,0 0 0,-3 2 0,2 2 0,-2-1 9,-2 1 0,2 3 1,1 1-103,1-2 1,6-1-1,-2-2 1,4 1-4,0-1 0,2 1 1,2-1-1,2 1 1,2-1-3,2 1 0,3 3 0,3 1 0,3-1-44,1 2 0,1 0 1,5 4-1,1-2-2,2-2 1,4 4-1,5 0 1,0 4 28,0 3 1,0 0 0,1-4 0,3 0-7,5 0 0,2 4 1,2 0-1,3-1 12,0-2 0,2-1 0,-1 0 0,4-2 22,2-2 0,2 1 0,0-4 66,0 2 1,1-4 0,2 4 0,1-1 19,-2 0 0,0-3 0,-1 0 0,2-1 0,2 1 11,2 0 1,0 1 0,2-5 0,-1-1 22,2-2 0,2 4 1,3-3-1,2 0-83,-2 1 0,4 0 1,3 0-1,3-1-9,0-2 1,6-4-1,-6 3 1,3-1-27,2-4 1,0 4-1,5-2 1,-3-1-7,-2-2 0,0 1 1,-2 0-1,1 2 19,-2-1 0,4-1 0,-3-2-18,0 0 0,0 0 0,-2 0 0,1 0-10,1 0 0,-9 0 1,6 0-1,-2 1 0,-1 2 19,-1 1 1,1 0 0,-4-4 0,0 0 29,-1 0 1,1 0 0,-3 0 0,3 0 16,2 0 1,-4 0 0,5 0-1,-1 0-31,0 0 1,6 0 0,-4 0 0,0 0-52,1 0 0,-1 0 1,0 0-1,-1 0-20,1 0 1,-3 0-1,0-1 1,1-2 52,-1-1 1,-4 0 0,3 4 0,-2 0-40,1 0 1,1-2 0,-3-1 46,1-1 1,2-1 0,-3 2 0,2-1 0,-1 0-15,2-2 1,-4 3 0,4-3 0,-2-1 5,1 0 1,3 0 0,-3-3 0,-2 2 9,-2-2 1,-4 3 0,-1-1 0,1 0-5,2 1 0,0-4 1,-3 2-12,-3-2 0,0 0 0,-1 1 1,-1 2-1,-2-1-23,-1-3 0,0 0 0,1 0 0,2-1 0,-1 2 3,-3 3 0,-1-3 59,-6 2 1,4-2-1,-5-1 1,-1-1 103,-1 1 0,-5 0 0,-3-2 0,1-2 0,-1-2-8,-1-1 1,0-2 0,-5-4-138,0 1 1,-2-1 0,-2 0 0,-4 0 0,-3-1-157,-2-3 1,-1 1 0,-1-4-1,-3 2-15,-1 2 0,-3-2 1,-6 0-1,-2 1-106,-2-1 1,-1 4 0,-5-5-1,0 2 132,-4 0 0,2-1 0,-7 2 0,-3-1 13,-2 1 0,-4 2 0,4 3 20,-2 2 0,-4 3 0,3 7 0,-1 3-28,1 3 1,-3 4 0,3 1 0,-2 0 0,-1 1-61,1 4 0,-4 1 0,3 8-649,-3 3 688,5 2 0,-5 6 0,4 0 1</inkml:trace>
  <inkml:trace contextRef="#ctx0" brushRef="#br0" timeOffset="38807">12891 12735 7983,'-13'0'0,"2"-1"0,2-2-59,0-1 1,1 0 0,-4 4 0,-1 0 0,1 0 0,-1 0-42,1 0 1,-1-4 0,0-1 0,-3 3 0,0 0 0,1 2 49,1 0 0,-3-4 31,0 0 0,0-1 0,1 2 0,0-3 17,0-1 1,-1 5 0,-1-4-1,0 2 1,-2 0-7,1 1 1,2-3-1,-2 1 1,0-1 8,-1 1 0,-1-1 0,-2 3 0,1-2 46,1-2 0,0 4 0,-4-2 0,2 1 3,2-1 1,-2-3 0,2 3 0,-1-2 29,1-3 1,-2 3 0,2 0 0,-3 0-25,-1 0 0,1 5 0,-1-4 1,0 2-76,0 0 1,-1-5 0,-2 5-1,-1 2 13,1 0 1,-2-2 0,-1 0-5,0 1 1,2 2 0,-5-1-1,0 0 1,-2-3 10,-1 3 1,-1 0 0,1 1-1,0-2 9,-1-1 0,-3 0 1,-2 4-1,-1 0 2,-3 0 1,2 0 0,1 0 0,0 0-16,0 0 0,-1 0 0,-2 0 0,2 1 6,-2 3 0,-2-2 0,0 3 0,-1-1 4,0 1 1,0-1-1,-1-3 1,-2 2 104,0 1 0,-3 0 0,2-4-61,-4 0 1,-3 4-1,-1 0 1,1-1-34,3-1 1,-3 2-1,3 1 1,-3 1 0,-1 1-4,0 0 1,0-3 0,0 4 0,1 2-145,3 1 1,-3-3-1,4 0 1,-1 2 79,0 1 0,4-3 1,-4 1-1,0 0 57,1 3 0,1 0 0,3 0 1,-1 0 21,1-4 0,0 7 1,0-3-1,2 2-16,-2 0 0,1-1 0,2 0 0,0 3 1,0 0 1,5 2 0,-1-3 0,1 2-31,0-2 1,2 3 0,6 0-10,0 2 0,1-1 0,3 3 0,2-1 1,2 0 2,0-2 0,1 4 0,6-2 0,3 1-22,1-1 0,1 3 1,5-4-1,1 4-3,3 1 0,-3 0 0,4 0 0,-2-1-12,1 1 0,4 0 0,-3 2 1,1 0 20,4 2 0,0 0 0,2-2 1,0 0-3,0 2 1,0 0 0,0-2-1,0 0 10,0 2 1,2 2 0,2-4 0,4 2 45,3-1 0,2-2 0,-1 1-4,1 2 0,3-3 0,1 3 0,-1-3 0,1-1 16,-1 0 1,7 0 0,-3 0 0,2 0 52,-1 0 1,3 0 0,-4 0 0,4-1-73,1 1 1,1 0-1,2 0 1,2 0-13,2 0 0,0-2 0,2 0 1,0-4-9,0-1 1,6 3 0,2-5 0,-1-1 4,2-1 1,1 3-1,6-1 1,0-2-1,0-4 0,-1 1 0,3-3 1,2 2 3,4-2 1,1 2 0,2-4 3,1 0 1,-2-3 0,6 1 0,-2-2-1,-2-2 1,0 0 0,0 0 0,2 0 80,2 0 1,-2 0 0,4 0 0,-2 0 0,2 0 0,-1 0-66,1 0 1,4 0-1,-3-2-13,0-2 0,5 3 1,-2-5-1,2 2 1,4-1-29,-1-2 0,-4 3 1,8-5 8,-1 0 0,-7 2 0,6-2 0,0 1 0,0 0-4,-1-1 1,1 1-1,6-4 43,-7-1 1,7 5 0,-8 0-11,3-2 1,1-1 0,-7-2 0,2 1 0,0 0 14,-1-1 1,2 1 0,-5-1 15,6 1 0,-5-1 1,3 1-1,-3-1-53,-5 1 0,3-5 0,-1 1 0,3-1 0,-1 1 0,-3-2-42,-2-2 0,-5 4 1,7-5 42,-1-1 0,-3 0 1,-6 0-1,0 1 1,-1-1-2,-2-2 1,4-2-1,-6-2 20,-2-1 1,-2 0 0,-3 3 0,-3-2-1,1-4 22,-1-4 1,-4 6-12,1-7 0,-3 2 0,-5-2 0,-4-1 0,-4 2 0,-3 2 54,-1 1 0,-6-1 0,1-2-83,-2 3 0,-3-7 0,-2 4 0,-5-1 0,-3-1 0,-1 0 1,-1-1-1,-3 0-95,-5 2 1,-3 1 0,-5 1 0,-3 2 14,-4-1 1,-5 2-1,-1-1 1,-4-1 0,-3 1 31,-3 0 1,-7 4 0,1-3 60,-2 2 0,-6-4 0,-1 5 1,-1 2-1,-2-1-36,-3-1 1,5 7 0,-11-3 13,-2 2 1,0 5 0,-6 1-93,-5 3 0,-1 3 1,-5 3-1,-5 4 1,-3 2 37,-3 2 0,40 1 1,-1 0-1,1 0 1,-1 2-1,-3 1 0,-1 1 1,-3 2-1,-1 0-153,-1 1 1,0 1-238,-7 4 1,0 2-1,-4-3 1,0 2-1,-91 23 1</inkml:trace>
  <inkml:trace contextRef="#ctx0" brushRef="#br0" timeOffset="52276">14521 15561 7280,'0'-12'306,"0"-1"1,0 1 0,0-1-1,0 1 1,0-1-310,0 1 1,0 4 0,0-1 0,0 0-1,-1-4 1,-2-2 0,-1-2-78,1 2 1,-3 1-1,1 1 1,-1-3-107,1 0 1,-3-1 161,3 5 0,-3 2 0,3 0 0,-2-2 0,-3-2 0,-1 0 0,-1-5 0,-1 4 59,1-1 0,-1 1 1,1 3-1,-2-1 39,-3 1 1,2-1 0,-6 0 0,-1-3-10,-1 0 1,-2-1 0,-1 5 0,-2-1-38,-1 1 1,-6-1 0,2 1 0,-3-1-51,-1 1 0,-1 1 0,1 1 0,-2 3-60,-2 2 0,1-5 1,-6 3-1,-1-1 17,-1 0 0,-2 3 0,-1-1 44,-3 0 0,1-2 0,-5 2 0,0 1 1,0-1-3,0 3 0,0-2 0,-4-1 1,-2 1 36,-2-1 0,2 1 0,-4 2 0,2-1 10,0 1 0,-6-3 1,0 2-1,-3 2 3,1 0 1,-7 2-1,9 0 1,1 0-18,-3 0 1,1 0 0,-3 0 0,0 0-24,1 0 0,-6 0 0,5 0 0,-2 0-8,2 0 0,-10 0 1,8 0-1,-3 0 16,0 0 0,3 0 0,-5 0-12,-1 0 1,7 0 0,-2 0 0,-1 0-1,1 0 1,4 0 1,2 0-1,5 0 1,-1 0 7,-3 0 0,4 0 0,2 0 1,2 0 7,2 0 0,-2 2 1,-1 0-1,-1 4-5,1 1 0,-5-3 0,0 3 0,4 0-12,0 0 0,1 1 0,1 3 0,-1-1 1,-1-2 1,-1 0 0,5 5-1,3-1 21,5 1 0,-4-1 0,6 1 0,-1 0-1,-3 4 1,6-3 0,5 4-3,-2 0 1,3-3 0,-1 4-1,2 1 1,3-2-2,2 0 0,-4 4 1,1-1-1,1 2-5,1 2 1,2 0-1,-2 1 1,-1 2-5,-2 1 1,1 4 0,3-2 0,2-1-7,3 0 0,-3 5 1,5-3-1,-3 1-6,1 0 1,5 0-1,-1 5 1,3-1 1,1 0 1,0 5 0,1 1 0,-1 0-1,0 0 0,1 2 1,3-3 24,5-2 1,-2 3-1,1 0 1,2-1 19,1 1 1,2 0 0,1-3-1,2 3 1,4 0-22,-1 0 1,5-2 0,-3-3 0,3-1-4,1 0 1,4 1 0,1-1 0,2 1-3,3-1 1,2 0 0,5 1 0,2-1-20,1 0 0,3 1 0,-1-1 0,4-1-25,3-3 0,6 3 0,-2-4 0,3 0 2,2-3 1,4 1-1,4-1 1,2-1 9,2-2 0,4-1 0,0-1 1,0-2-8,1-2 0,-2 0 1,4 2 63,-2-1 0,4-5 1,-2 4-1,1-1 1,0-1-12,2 0 1,0-1-1,3-5 51,-1 1 1,4-1 0,2 0-1,1 1 1,2-2-33,-2-3 1,8 2-1,-1-5-25,4 2 0,-1-4 0,6 1 1,2-2-1,4-2-8,3 0 1,-4 0 0,3 0 0,-1 0-32,4 0 1,2 0 0,-48 0 0,1 0 0,-1 0-1,1 0 20,48 0 1,-44 0-1,1 0 1,-4-1-1,0 0 1,1 0-1,0 0-48,2-1 1,1-1 0,-4-1 0,1 0 0,4 1 0,1 1 0,-2-2 0,1 1 36,-3-2 0,1 0 0,5 1 0,0 1 0,-1-1 0,0 0 0,-1 0 0,0-1 0,0 1 0,0 0 20,0 0 1,-1 0 0,-4 0 0,1 1 0,4-2 0,1 0 37,-3 1 1,-1 0 0,-3 2 0,-1 0 0,3-2 0,0 1 0,0-1-1,-1 1 15,-2-1 0,0 1 1,3 1-1,0 0 0,-3-2 1,0 0-1,2-1 0,-1 1-9,1 1 0,-1-1 0,4-1 1,-1 1-1,45-2 0,-49 3 1,0 1-18,2-1 0,-1 0 0,-2-1 0,1 0 0,1 1 0,1 0 0,-2 0 0,0-1-12,-1-1 1,0 1-1,3 0 1,0 1 0,-2-1-1,-1-1 1,2 1 0,-1 0-16,-1 1 0,1-1 1,1-1-1,1-1 0,43-2 1,1-3 37,1-2 1,-5-3 0,-2-1 0,-2 2-10,-2 1 1,-1-3 0,-2 0 0,-4-1 2,-4 0 1,5-5 0,-10 3-51,1-4 1,-5-2 0,-1-2 0,-2-1-1,-3 0-30,-3-1 0,-3-1 0,-5-3 0,-2 0 0,-1 0-151,-1-2 0,-10-1 0,1-2 138,-1-3 1,-6 4-1,-2-5 1,-4 1 19,-4 1 0,-5-6 0,1 2 0,-7 0 95,-4-1 0,-4-2 0,-2-3 1,-4 4 117,-3 2 1,-4-2 0,-5 2-60,-4-4 0,-2 4 0,-3-1 0,-4-1 1,-3 0-19,-3 1 0,-7-2 1,-2 4-1,-4-2-27,0 0 0,-1 6 0,-3-3-139,-5 0 1,4 5-1,-9-4 1,-2 2 0,-4 1-6,-5 2 0,-2-6 0,-1 8 0,-3 1 58,-2-2 1,-5 6 0,-7-1 0,-1 3-5,-2 4 0,45 9 0,0 2 0,1 3 0,0 0 0,-4 0 0,-1 0 0,-2 0 0,0 0-101,-3 1 0,0 0 0,1 1 0,-1 0 0,-5 2 0,-1 1 59,0 0 0,0 1 0,-5-1 0,0 1 1,-2 1-1,-1 2 29,-3-1 1,1 1 0,0 0-1,-1 0 1,-5 1 0,-2 0 0,1 1-1,0 0 1,-2 0 0,0 2-33,0 0 1,-1 2-1,-6 2 1,0 1 0,1 2-1,0 0-250,-3 1 0,-1 1 0,-1 0 0,-1 0 0,31-2 0,0 2 1,-1-1 317,0 1 0,0-1 0,0 1 0,0-1 0,1 0 0,1 1 0,-26 6 0,0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27T16:29:05.155"/>
    </inkml:context>
    <inkml:brush xml:id="br0">
      <inkml:brushProperty name="width" value="0.06048" units="cm"/>
      <inkml:brushProperty name="height" value="0.06048" units="cm"/>
      <inkml:brushProperty name="color" value="#FF0000"/>
    </inkml:brush>
  </inkml:definitions>
  <inkml:trace contextRef="#ctx0" brushRef="#br0">11348 6623 8355,'4'-17'-145,"1"1"1,2-1 0,2 0 0,-1 1 0,0 1 0,2 1 58,1 1 1,0 1-1,-1-1 1,-2 1 0,0 0 176,-1-1 0,-1 1 0,-6-1 0,0 1 144,0-1 1,0 1 0,0-1 0,0 1 0,-2-1-33,-2 1 1,-1-2 0,-5-1-227,2-2 0,-1 1 0,-3 3 1,1 1-6,2-1 0,-2 1 0,2 0 0,-5-1 0,-3-1-12,2-2 1,-4 0-1,-1-3 1,-2 0 36,-3-1 0,3 4 1,-8-5-1,1 0 4,0 2 0,0-3 1,2 5-29,-2 2 0,3-3 0,-3 1 0,1 2 0,1 3-7,-2 3 0,-2-2 0,2 3 0,-2-2-107,-1 2 1,-6-3-1,2 4 1,-4-1 86,0-1 1,-4 5 0,-2-3 0,-2 2 48,-2 2 0,0-2 0,1 0 0,0 3 21,4 0 1,-4-2 0,4 0-1,-2 0 35,1-2 0,-3 5 0,4-5 0,-4 2 28,0 0 0,-1-4 0,-1 4-73,-3 1 0,3 0 0,-3 0 0,3-1 5,1 1 1,0 2 0,2 1-1,1 0 1,1 0-13,-1 0 1,-1 0 0,-2 0 0,1 0-55,4 0 1,-4 0 0,4 1 0,-4 2 25,0 1 1,3 5 0,2-4 0,-1 2 9,1 3 1,3-1 0,-4 1 0,3-2-14,1 2 0,3 1 1,0 3-1,2 0 13,3-2 0,-7 8 0,4-8 0,0 2 32,2 0 1,1 0 0,-3 1 0,1 1 3,2 0 1,4 2-1,-3 0-4,2 1 1,-1-2-1,3 2 1,-2 0-1,0 1-9,-1 2 0,-2 1 0,3 2 0,-2 0-8,-3 0 1,-1 0 0,-1 0 0,0 0 31,-1 0 1,1-1-1,1 1 1,1 0-13,2 0 1,6 0 0,-2 0 0,2-2-12,2-2 0,6 3 0,2-3 1,4 2 0,0 2 0,1 1 0,1 2 0,2 1-25,5-1 1,3 2 0,1 0-2,0 2 0,5-3 0,4 4 1,3 1 16,5-2 0,-2 3 0,6-3 0,1 0 0,1-1-1,2-1 1,0 0 0,0 4 0,1-4 56,3 0 0,-2-3 1,3 2-1,-1-3-7,0-1 0,4 0 1,-4-2-1,0 0-13,2-3 1,-5 0-1,3 0 1,-3-2 1,-1 0 0,4-4 1,2 4-1,-1-1 29,0-1 0,4 1 0,-4-5 0,2 1 36,2-1 0,2 1 1,3-1-1,1 1-13,2-1 1,5 2 0,0 1-70,5 2 0,-1-1 1,3-3-1,-2-1 0,-3 1 19,1-1 0,0-1 0,0-1 1,-1-2-117,1 2 0,1 1 0,2 0 0,1-1 10,-2-2 0,0 0 1,-3 3-1,1-1 33,0-2 0,-2-4 0,-1 3 0,-1-1 0,0-2 34,-2 2 0,0-5 0,-4 3 37,2-2 0,3-2 1,-2 0-1,1 0 1,2 0 32,-2 0 1,3 0-1,-4 0-50,1 0 0,-2 0 0,2 0-79,-1 0 1,-4 0 0,-5 0-1,2 0 1,-1 0 46,1 0 1,-4-2 0,-1-1-1,1-2 1,-1-1 31,-1 1 0,3-5 1,-4 3-14,-1 0 0,4-4 0,-1 4 1,3-1-1,-3 0 30,0-2 1,-2 3-33,-4-1 0,1-1 0,2-3 0,1 0 0,-3-1 1,-2 1 13,-4-1 0,1 1 0,4-1-9,0 1 0,-2-2 0,-1-1 0,-2-2 0,-2 1-2,-3-2 0,3 2-6,-1-4 1,-1-1-1,-3-3 1,-1 1-1,1-1 1,-1-2-29,0 0 0,5-7-48,0-5 0,-1 1 0,-3-5 0,-2 2 1,-2 2-1,-2-3 52,-1 1 1,-1 9 31,-1-7 1,-2 9 0,1 0 0,-6 3 0,-5 1 0,-5 0 18,-3 0 0,-4 4 1,-5 1 0,0-2 1,-4-2 0,0 0 0,0 4 0,0 3-13,0 3-97,-5 2 1,7-1 0,-3 1-1,1 1 1,0 3-101,1 3 0,1 0 1,-1 1-1,-1 1 1,1 2-14,2 1 0,-3 0 0,0 0-719,1 0 767,-4 5 1,1 2 0,-7 6 0</inkml:trace>
  <inkml:trace contextRef="#ctx0" brushRef="#br0" timeOffset="1132">9332 7457 8355,'-7'7'-2286,"0"-2"2911,3-5 293,2 0-698,-3 0 1,10 0-1,5 0-171,5 0 1,-1 0-77,3 0 0,0 0 0,1-1 0,0-2 0,2-1 33,-1 1 1,-2 2 0,2 1 0,-1 0-230,-3 0 1,-1 0 396,-1 0-59,-7 0 1,-1 0 0,-10 0 0,-3 0-52,-3 0 0,-5 0 1,-2 0-1,-2 0-32,-2 0 0,-1 0 1,-2 0-1,1 0 23,3 0 1,-1 0 0,6 0 96,1 0 1,1 0 116,1 0-237,1 0 0,10 0 0,7 0 0,6 0-118,5 0 1,4 0-1,6 0 1,1 0-31,3 0 0,-3 0 1,-5 0-1,-2 1-250,-2 3 1,-2-2-245,-3 2 418,-6 3 1,-3-2-1,-8 5 1,-6-2-509,-5 2 608,1-4 1,-10 10 0,5-2 0</inkml:trace>
  <inkml:trace contextRef="#ctx0" brushRef="#br0" timeOffset="4103">18068 7905 8201,'12'0'-913,"1"0"0,-1 0 1026,1 0-60,5 0 0,1 0 0,7 0 1,3 0-1,4 0 0,5 0 1,2 0-1,3 0 30,1 0 0,2 0 0,3 0 0,1 1 0,-1 2-79,-4 1 0,6 1 0,-4-4 0,0 2 1,2 1-28,-1-1 0,-2-2-9,-1-1 0,-3 0 0,2 0 0,0 0 0,1 0 18,2 0 1,0 0 0,1 0 0,1 0 40,2 0 1,1 0 0,-2-1 0,0-2 39,0-1 0,-1-6 1,1 3-1,0 0-57,0 3 0,-6-2 1,-3 1-1,-2-1-8,-2 1 1,-1-3-1,-1 2 1,-3 0-13,-2 1 1,1-5 0,-4 2 0,2-2 17,-1 2 1,2-3-1,1 3 1,1-3-12,2-2 0,-1 1 0,3-1 7,3 1 0,-3-1 0,-3 1 0,2-2 0,-1-1-30,0-2 0,0 1 1,-5 2-1,-3-1 19,-3-2 0,-1-4 0,-4 3 0,0-1 78,0-3 0,0-2 0,-3-2 0,1-2-57,0-1 0,-1 0 0,0 4 0,0-1 25,-4-3 0,2 3 0,-5-3 0,2 2-16,-2 2 1,-1 1 0,-4-1 0,1 0 47,-1 0 1,-2 0 0,-1 0-33,0 0 0,0 0 0,0 0 0,0 0 0,0 2 9,0 2 1,0-2 0,0 2-1,0-3-58,0 0 1,0-1 0,-1 0 0,-2 0-18,-1 0 1,-6 0-1,2-1 1,-3-2 93,-2-1 1,5 0 0,0 3-1,-2-2-14,-1-1 1,-2 0 0,1 4-1,-1-1-23,1-3 1,0 2 0,-2-2-1,-1 3-42,-2 1 0,-1-1 0,3-2-40,-2-1 0,-1 0 0,2 4 1,-4 0 31,1 1 0,-5-1 0,4 1 0,-4 1-24,-1-2 1,0 7 0,-1-7-1,-3 1 1,-3 2 10,0 1 0,-2-1 0,3 4 0,1-1 10,0-3 1,-4 4 0,4 0 0,0 1 18,-1 1 0,2-1 1,4 3-1,0 0-21,0 2 0,1-3 1,-3 6-1,1 0-30,1 0 0,-7 0 1,7 3-1,-1 1 14,0-1 0,-3 2 1,-2 3-1,1-2 22,0-1 1,-5 0 0,3 4 16,0 0 1,-4-5 0,3 1 0,-3 1-11,-1 2 1,4 0-1,0-2 1,-2-1 15,-1 1 1,3 2 0,1 1 0,0 0 0,2 0-7,-1 0 1,-2 0 0,4 0 0,2 0 0,-1 0 1,0 0-1,-2 0 1,-1 1 4,1 3 1,1-1-1,4 4 1,0 0 26,0 0 1,-4-3 0,0 4 0,2 0 25,0-1 0,7 4 0,-1-2 1,0 0-32,2 0 1,-3 2 0,4-3-50,-2 3 1,4 2 0,-4-1 0,1 0 14,0 1 0,-1-1 0,-2 1 0,1 1 0,1 1-3,0 1 0,-2 1 0,4-6 4,-1-3 1,2 4 0,-2-4-1,0 3 1,1 1 39,0 1 0,-3-1 1,3 1-1,0-1 12,0 1 0,-3-1 1,3-1-1,-1 0-23,-3 2 1,2-4-1,1 8 1,1-3-1,1-2-16,-1 1 0,3-1 0,-4 1-11,1-1 1,1 5 0,5-1 0,-2 1 0,-1-1 19,-2 1 0,1 1-34,3-1 1,1-4-1,-1 4 1,1-3 14,-1-2 1,1 5-1,0-1 1,-1 0 0,1-1-15,-1 1 1,2-2-1,1 4 1,2-1-37,-2-1 1,4 7 0,-1-3 0,0 2 14,0-1 1,4 3-1,-1-2 1,3 4 0,1 3-24,0-1 1,0-2 0,1 0 51,3 3 0,-1-2 1,5 2-1,2-3 5,1-1 0,1 4 0,1 0 8,-1-1 1,-1-6 0,-1-1 0,-2 1 0,2 0 0,1 0-22,1-1 1,-3 0 38,-1 3 0,-1 0 0,3-2 1,-4-1-10,0 1 1,2-3 0,-2 2 0,-1 0 0,1 0 30,-3-1 0,-1-3 0,1 4 0,1-1-24,-1 0 1,-1 2 0,-2-4 0,1 0-2,3 0 1,-3-2 0,4-2 0,-4 1 0,-1 2 43,0-2 1,1-1 0,2-1-46,1-1 1,0 2 0,-2 1-24,2 2 1,-3-1-1,5-3 1,-1-1 2,4 1 0,-4 3 1,1 1-1,-1-2 2,4-1 1,-3 2-1,3 1 1,-1-2-1,0-1-6,1-1 1,-2 3-1,2 1 1,0-2 4,0-1 1,2-2 0,3 1 0,1-1 1,2 1 1,0-1 0,-4 1 0,3-1-13,0 0 0,5 1 1,-3-1-1,1 1 6,3-1 0,0-4 1,2 1-1,-2-1-3,0-1 1,9 4-1,-5-4 9,4 0 1,-1 3-1,3-5 1,0 1-1,0-1 1,-3 3 0,4-3 0,2-1-9,1 1 0,-3-3 0,-1 3 1,-1-1-1,1 1-15,3-3 0,1 1 0,1 0 0,0 1 20,1-1 1,-1-2 0,2-1-1,1 0 2,1 0 0,2 0 0,-3-1 0,2-2-17,-2-1 1,3-4 0,0 2 0,-1 0 0,1 0-99,-3-1 1,-1 0 0,-2-3 94,1 2 0,-2 1 0,-2-3-41,-1 2 1,1 4 0,2-5-1,-3 1 58,-4 1 1,1-4-1,1 3 1,-1-3 32,1-2 1,2 1 0,-6-1 0,-2 2 0,-4 0-7,-3-1 0,0 6 0,-4-6 0,0 1-22,-3 0 1,-6 2-373,4 1-347,-7 0 540,-2 1 1,-12 1 0,-8 6 0</inkml:trace>
  <inkml:trace contextRef="#ctx0" brushRef="#br0" timeOffset="16656">8784 9648 8199,'7'-6'-27,"-3"-2"1,-1 1 0,0-1 0,2 0 0,1-1 0,1 2 0,-2 0 80,1 1 0,-1 3 0,-2-3 0,1 1 13,-1-4 0,-2 2-133,-1-1-23,0 5 1,-5-2 0,-2 6 76,0 3 0,-4 3 2,2 6 0,3-1 0,-1 1 1,0 0-1,0 4-3,-3 4 1,3 1-1,-1 0 1,0 0-2,1 5 1,-3-1-1,5 7 1,-1 0-19,0-1 0,1 4 0,2-4 0,-1 2 16,1 4 1,0-6 0,1 8-1,-2-2-1,1-3 0,1 1 0,1-4 1,-2 1 72,-1 1 0,0 4 0,4-8 0,0 1-7,0-1 1,0 3 0,-1-2 0,-2-1-20,-1 1 0,0-2 0,4-4-29,0-1 0,0 1 0,0-1 0,0-3 0,0-3 22,0 0 1,0-5-1,0 4-41,0-3 0,0-2 0,0 1-31,0-1 1,5-5 0,3-3-26,3-2 0,2-2 0,1 0 0,1 0-30,2 0 0,3-2 0,-2 0 0,0-3 30,0 3 0,4-4 0,-1 2 1,1 0-12,-1-2 1,2 5-1,-2-3 1,3 2 63,1 2 0,-1-4 1,1 0 3,0 1 0,1 2 0,2 1 0,3 0 0,0 0-10,4 0 0,-3 0 0,1-2 0,2 0 28,0-2 1,3-1-1,1 5 1,1 0-10,1 0 1,2 0 0,-2 0-1,4 0 15,-1 0 0,4 2 0,-3 1 1,0 1 1,1-2 0,-2 0 0,3-2 0,-3 0 12,-1 0 1,4 0-1,-3 1 1,2 2 28,0 1 1,-2 0 0,3-4-44,-1 0 0,-5 4 0,5 1 0,1-3 0,0 1 20,-2 1 0,8-2 0,-3 2-37,1-3 0,0-1 0,-1 0 1,0 2-1,-1 0 17,1 3 1,0-1 0,0-3-1,-2 2 22,-2 1 0,6 0 0,-2-3 0,1 2-12,0 1 0,-1 2 0,0-3 1,0 1-7,0-1 0,3-2 0,1 0 0,-1 2-10,-2 1 0,3 0 0,0-4 1,-2 0-15,0 0 0,-1 0 0,3 0 1,1 0 0,-2 0 0,6 0 1,-6 0 10,2 0 0,2 0 0,-5 0 0,2 0 0,0 0-34,1 0 1,2 0 0,5 0-1,-1 0-27,-3 0 0,7 0 0,-3 0 0,2 0 45,0 0 1,2-4 0,2-1-1,1-1 4,3 1 0,-3-4 0,1 4 1,1-1 38,-2 1 1,9-5 0,-4 2-1,2-2 13,0 2 0,2-2 0,-1 5 0,-1-2-26,2-3 1,0 0 0,0 1 0,-1 0-11,-3 0 1,6 2-1,-3-2-5,3 0 0,-2-1 0,-3 0 0,2 2 1,2-2 6,0-1 0,-6 3 0,7 0-41,0-2 1,-8 3 0,3-1 0,0 0 0,-1-1 31,1 1 0,5 1 0,-8-3 0,0 2 6,1-2 0,-1 5 0,0-1 0,-3 2-6,-1 0 1,4-4 0,-3 2 0,0 1 9,-3-1 0,2-2 0,-1 4 0,-1 0-5,2-2 1,-9 5 0,5-5 0,-2 2 22,-1 0 0,8-2 0,-7 3-10,2-1 0,-5-4 0,-1 3 0,0-1 0,0-1-3,1 0 1,-6 3 0,6-3 0,-3 0 5,-3 0 1,5 0 0,-8-2 0,1 0-5,0 0 0,-1-1 0,-2 0 0,-1 2-71,-1-2 1,-2 3 0,2-1 18,-5-2 1,-2-1 0,-3 0 0,-2 2 0,-2 0 7,-1 0 0,-2-2 0,-4-2 1,-2 1 65,-2-1 0,1 1 1,-5-1-1,-2 1 53,-1-1 0,-3 1 0,-2 0-31,0-1 0,-5 1 0,3-1 0,-2-1 1,-1-1-6,2-1 0,-5-1 0,3 4-36,-2 1 0,-4-5 0,0 1 0,-4-1 0,-1 1 0,-3-2 0,-1 0 0,-1-2 0,0 2 91,-1 0 0,1-4 1,-1 3-1,1-2-35,-1 0 1,1 2 0,-1-3 0,1 1-20,0-1 1,0 0 0,3 0-1,0 2-10,0 2 1,2-4 0,-1 3-1,-2-2-90,-1 0 0,3 5 1,-1-4 31,0 2 1,-2-2 0,-1 3 0,3 0 0,0 1 17,0-1 1,-4 1 0,-2 2-31,-1-3 1,-1 6-1,3-4 1,-2 0 0,-5 2 0,-3 4 1,-1-2-1,1 2 1,-3 0-19,-2 0 0,2 0 1,-8 4-1,-2 3 5,-3 0 1,-3-2 0,1 0 0,-3 1-3,-4 2 1,-5 1-1,-1 0 0,-2 0 30,-2 0 1,-2 4 0,-3 2 0,-1-1 1,-1 1 1,-5 2 0,2-3 3,-4 2 0,4-3 1,-7 3-1,0 0 1,1-1 20,-2-1 1,-1 4 0,2-4 57,-3 2 1,6-3 0,-3 3 0,0-1 0,3-2-88,-1 1 1,-6-2 0,6 4 0,-2-1-39,-1-4 0,3 1 0,-1 0 17,0 1 0,4 0 1,-1-4-1,-3 2 1,2 0-20,-1 3 0,-4-1 1,6-4-1,0 0 53,-2 0 1,5 0 0,-1 0-1,-1 0 9,2 0 0,-4 0 1,1 0 35,-5 0 1,7 0 0,-2 0 0,2 0 0,2 0-17,-1 0 0,4 0 1,-4 0 20,1 0 1,-2 0-1,2 0 1,-1 0-1,-2 0-50,2 0 0,-7 0 0,4 0-40,0 0 1,3 1-1,-4 2 1,-3 1 0,1 0 10,3 2 0,-5-5 1,1 5-1,-2-2 30,2 0 0,-4 1 0,7-2 0,-1 1 79,1-1 1,-7-2 0,4 1 0,-1 1 121,0 1 0,0 0 0,5-4-92,-5 0 1,3 4 0,-3 0 0,0-1 0,0 0 11,1 1 1,2-3-1,-1 5-138,0-1 0,5-3 0,-1 3 0,-2-1 0,-2 1-16,1-3 0,-4 4 0,8-1 1,-2 1-20,1-1 0,-5 4 1,3-4 45,-3 2 0,7-4 1,-6 3-1,2-2 1,1 0 7,1-1 0,2 2 0,3-1 0,-3 0 71,0 2 0,-3-5 1,5 3-1,1-1 30,-2 1 0,5-2 0,-4 2-67,4-3 0,0 1 1,1 0-1,1 3 1,3-3 3,4 0 0,-1-1 0,1 2-386,2 1 1,0 4 0,4-3-1,1-1 1,3 1-705,1 3 671,-4 4 0,3 0 0,-6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27T16:30:15.828"/>
    </inkml:context>
    <inkml:brush xml:id="br0">
      <inkml:brushProperty name="width" value="0.06048" units="cm"/>
      <inkml:brushProperty name="height" value="0.06048" units="cm"/>
      <inkml:brushProperty name="color" value="#FF0000"/>
    </inkml:brush>
  </inkml:definitions>
  <inkml:trace contextRef="#ctx0" brushRef="#br0">23208 9013 7753,'-13'0'0,"2"-1"0,1-4 0,2-1 0,0-3 0,-1 1 209,1-2 1,5 3-29,-1-1 0,2 1 1,-1-3-1,-1 2 0,1-2 1,1-1-1,2-1 0,0 0 390,0-1 0,0 1-496,0-1 0,0 5 0,0 0-348,0-2 0,6 0 0,2 2 0,3 2 22,2 1 0,5 2 0,4-5 0,6-2 189,5-1 0,4 3 1,3-1-1,3 0 105,1-2 1,-2 0-1,2 1 1,-3 2-1,-3-1 1,-4 2 0,-10 1 1,-1 3-1,-3-1-4,-5 1 0,-5 1-148,-2 2-133,-5 0 164,2 0 1,-9 2 0,-1 2 0,-1 4 25,1 3 0,0 2 0,5-1 71,0 1 0,0 1 0,0 1 1,0 1 94,0 0 0,2 2 1,1 0-1,2 1-30,2 3 1,-3 2-1,4 0 1,1 1-57,-2 0 0,0 0 1,-5 0-1,4 1-2,1 3 0,-4-2 0,1 3 0,-3 0 79,-1 4 0,0 0 0,0 1 0,0-2-111,0 2 1,0-1 0,0 2-33,0 2 0,0-8 1,0 9-1,1-1 1,2 3 41,1-1 0,2 3 1,-3-1-1,1 3-63,-1 2 1,-1 1 0,1 2-1,1 0 37,-1-1 0,-2 0 0,-1-2 0,0-3 81,0-1 0,0 3 1,0-3-1,0-1 17,0 1 0,0-1 1,0-3-1,0-1-62,0 0 1,0 3-1,0-5 1,0 3-31,0-3 1,-1 1-1,-2-5 1,-1 1-29,1 0 0,2-1 0,0 3 54,-4-2 0,3-4 1,-5 3-1,1-2 1,3-2 1,-2-2 0,-1-1 0,1 0 0,-1 0-9,4 0 1,-4-4-1,0-2 1,1 0-12,-1 1 0,-2-5 1,3 1-1,-1-2 18,1-1 0,-5-1 0,2 1 0,-4-1 33,0 1 0,0-5 0,-1 0 0,1 0-7,-1-1 0,-1 3 0,-1-6 1,-1-1 11,0-2 1,1 3 0,0 1 0,-3-3 7,-1 0 1,-2-2 0,-4 0-44,0 0 0,-1 0 0,-2-2 0,-2 0-17,-2-3 1,3-3 0,-4 3 0,0-1-1,-1-1-9,1 0 0,6 4 0,-2-2 0,2 1-17,2 0 1,-4-2 0,0 3 0,3-1-56,4 1 0,0 2 0,5 1 0,2 0-111,1 0 1,2 0 0,-1 0-189,1 0 1,-1 4 0,2 2 0,2 1-290,0 2 1,5 7 0,-3 0 593,2-1 1,1-1-1,4-1 1</inkml:trace>
  <inkml:trace contextRef="#ctx0" brushRef="#br0" timeOffset="54520">23220 12237 8355,'-12'0'-80,"-1"-1"0,1-3 0,-2-3 0,-1-1 0,-2-1 0,2 0 1,1-1-63,2 2 1,-1-4 0,1 6 0,-1-3 0,1 2 0,-2 0 0,-1 2 0,-2-2 144,2 0 1,-3 0-1,1-3 1,1 2-1,-1 0 69,1 1 0,-1-4 112,5 3 1,-1-3 65,1-2 0,3 1 0,2-1 155,2 1-186,1-1 0,4 5 0,1 1-297,3 2 1,3 0 0,6 5 21,-1 0 1,1 0 0,-1-1 0,0-2 42,1-1 0,3 0 0,1 4 0,0 0 8,1 0 1,1-1 0,6-2 0,0-1 4,0 1 1,0-3-1,-1 1 1,3-1-7,2 1 1,-3-4 0,4 4-4,1-2 1,-5 3-1,3-3 1,-3 0-8,-1 0 0,0 4 0,-1-1 0,-2 1 0,-3 1 11,-1-2 0,-1-1 0,-5 4 41,1-3 0,-1 2 68,1-2-78,-7 3-21,0 1 19,-6 0 0,0 1 12,0 3 0,0-1-16,0 6 1,0-1 0,1 4 0,2 1-18,1-1 0,5 5 0,-5 1 0,0 1 0,0 3 9,0 2 1,5 1 0,-4 1 0,1 2-27,-1 1 0,1 5 0,-4-1 1,3 2 5,-3-2 1,4 3-1,-2-3 1,0 3-17,2 2 1,-4-1-1,5 0 1,-1 2-16,-3 3 1,-1-2 0,1 4 0,1 0 16,-1 0 1,-2-2 0,-1 4 0,0-1-6,0 0 0,0 6 0,0-4 55,0 0 1,-4-2 0,-1 2 0,-2-1 26,-3 1 1,3-3-1,-1 1 1,0-2 0,-1-3-14,1-2 0,1 4 0,-2-2 1,2-1 5,1-1 1,-2-7 0,4 6-1,-1-2-15,0-3 0,4 2 1,-4-3-1,4-1-29,1 0 1,0 0 0,0-6 0,0 1-48,0 0 0,0 0 0,0 0 1,0-1-22,0-4 1,0 4-1,0-3 1,0 1 35,0-2 1,0 3 0,0-5 15,0 1 0,0-4 0,0 2 0,0-3 66,0-2 0,-4 0 0,-2 1 0,-1-1-7,-2 1 1,2-5-1,0 0 44,1 2 1,-3-4 0,2-1-36,0 1 0,-4-5 0,3 3-4,-4-2 1,0-2 0,0 0-1,-1 0 24,1 0 0,-1 0 0,1 0 1,-1-2 1,1-2 0,-2 3 0,-1-3 0,-3 1 23,-1-1 1,2 2 0,-2-2 0,-1 1-15,1-1 0,0 3 1,-4-5-59,3 1 0,4 2 0,0-4 1,2 0-1,2 2 70,-1-1 0,1-4-525,-1 2 0,5 1 1,0-1-199,-2-2 0,3 3-64,-1-1 0,4 5 338,-5-1 1,2 8-1,-2 4 1,0 4 278,0 0 0,-2 6 0,-2 1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5038" y="4413250"/>
            <a:ext cx="5137150" cy="4183063"/>
          </a:xfrm>
          <a:prstGeom prst="rect">
            <a:avLst/>
          </a:prstGeom>
          <a:noFill/>
          <a:ln>
            <a:noFill/>
          </a:ln>
          <a:effectLst/>
          <a:extLst/>
        </p:spPr>
        <p:txBody>
          <a:bodyPr vert="horz" wrap="square" lIns="97060" tIns="50147" rIns="97060" bIns="50147"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2051" name="Rectangle 3"/>
          <p:cNvSpPr>
            <a:spLocks noGrp="1" noRot="1" noChangeAspect="1" noChangeArrowheads="1" noTextEdit="1"/>
          </p:cNvSpPr>
          <p:nvPr>
            <p:ph type="sldImg" idx="2"/>
          </p:nvPr>
        </p:nvSpPr>
        <p:spPr bwMode="auto">
          <a:xfrm>
            <a:off x="1189038" y="703263"/>
            <a:ext cx="4632325" cy="34734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 bg1="lt1" tx1="dk1" bg2="lt2" tx2="dk2" accent1="accent1" accent2="accent2" accent3="accent3" accent4="accent4" accent5="accent5" accent6="accent6" hlink="hlink" folHlink="folHlink"/>
  <p:notesStyle>
    <a:lvl1pPr algn="l" defTabSz="984250"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1pPr>
    <a:lvl2pPr marL="473075" algn="l" defTabSz="984250"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2pPr>
    <a:lvl3pPr marL="949325" algn="l" defTabSz="984250"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3pPr>
    <a:lvl4pPr marL="1422400" algn="l" defTabSz="984250"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4pPr>
    <a:lvl5pPr marL="1897063" algn="l" defTabSz="984250"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xfrm>
            <a:off x="1189038" y="704850"/>
            <a:ext cx="4633912" cy="3475038"/>
          </a:xfrm>
          <a:ln cap="flat"/>
        </p:spPr>
      </p:sp>
      <p:sp>
        <p:nvSpPr>
          <p:cNvPr id="5122" name="Rectangle 3"/>
          <p:cNvSpPr>
            <a:spLocks noGrp="1" noChangeArrowheads="1"/>
          </p:cNvSpPr>
          <p:nvPr>
            <p:ph type="body" idx="1"/>
          </p:nvPr>
        </p:nvSpPr>
        <p:spPr>
          <a:xfrm>
            <a:off x="935038" y="4418013"/>
            <a:ext cx="5140325"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3873" tIns="46141" rIns="93873" bIns="46141"/>
          <a:lstStyle/>
          <a:p>
            <a:endParaRPr lang="en-US" altLang="en-US">
              <a:ea typeface="MS PGothic"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a:ln/>
        </p:spPr>
      </p:sp>
      <p:sp>
        <p:nvSpPr>
          <p:cNvPr id="4710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ea typeface="MS PGothic"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1076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82552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4464" y="163513"/>
            <a:ext cx="1963736" cy="6049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1664" y="163513"/>
            <a:ext cx="5740400" cy="6049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78262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883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6588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38289"/>
            <a:ext cx="3810000" cy="4675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38289"/>
            <a:ext cx="3810000" cy="4675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0989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00728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7988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9309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49"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5610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456331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2"/>
          <p:cNvSpPr>
            <a:spLocks noChangeArrowheads="1"/>
          </p:cNvSpPr>
          <p:nvPr/>
        </p:nvSpPr>
        <p:spPr bwMode="auto">
          <a:xfrm>
            <a:off x="692150" y="184150"/>
            <a:ext cx="7759700" cy="968375"/>
          </a:xfrm>
          <a:prstGeom prst="roundRect">
            <a:avLst>
              <a:gd name="adj" fmla="val 12495"/>
            </a:avLst>
          </a:prstGeom>
          <a:solidFill>
            <a:schemeClr val="bg1"/>
          </a:solidFill>
          <a:ln w="12700">
            <a:solidFill>
              <a:schemeClr val="tx1"/>
            </a:solidFill>
            <a:round/>
            <a:headEnd/>
            <a:tailEnd/>
          </a:ln>
          <a:effectLst>
            <a:outerShdw dist="107763" dir="2700000" algn="ctr" rotWithShape="0">
              <a:schemeClr val="bg2"/>
            </a:outerShdw>
          </a:effectLst>
        </p:spPr>
        <p:txBody>
          <a:bodyPr wrap="none" anchor="ctr"/>
          <a:lstStyle>
            <a:lvl1pPr>
              <a:defRPr sz="800">
                <a:solidFill>
                  <a:schemeClr val="tx1"/>
                </a:solidFill>
                <a:latin typeface="Helvetica" charset="0"/>
                <a:ea typeface="MS PGothic" charset="-128"/>
              </a:defRPr>
            </a:lvl1pPr>
            <a:lvl2pPr marL="742950" indent="-285750">
              <a:defRPr sz="800">
                <a:solidFill>
                  <a:schemeClr val="tx1"/>
                </a:solidFill>
                <a:latin typeface="Helvetica" charset="0"/>
                <a:ea typeface="MS PGothic" charset="-128"/>
              </a:defRPr>
            </a:lvl2pPr>
            <a:lvl3pPr marL="1143000" indent="-228600">
              <a:defRPr sz="800">
                <a:solidFill>
                  <a:schemeClr val="tx1"/>
                </a:solidFill>
                <a:latin typeface="Helvetica" charset="0"/>
                <a:ea typeface="MS PGothic" charset="-128"/>
              </a:defRPr>
            </a:lvl3pPr>
            <a:lvl4pPr marL="1600200" indent="-228600">
              <a:defRPr sz="800">
                <a:solidFill>
                  <a:schemeClr val="tx1"/>
                </a:solidFill>
                <a:latin typeface="Helvetica" charset="0"/>
                <a:ea typeface="MS PGothic" charset="-128"/>
              </a:defRPr>
            </a:lvl4pPr>
            <a:lvl5pPr marL="2057400" indent="-228600">
              <a:defRPr sz="800">
                <a:solidFill>
                  <a:schemeClr val="tx1"/>
                </a:solidFill>
                <a:latin typeface="Helvetica" charset="0"/>
                <a:ea typeface="MS PGothic" charset="-128"/>
              </a:defRPr>
            </a:lvl5pPr>
            <a:lvl6pPr marL="2514600" indent="-228600" eaLnBrk="0" fontAlgn="base" hangingPunct="0">
              <a:spcBef>
                <a:spcPct val="0"/>
              </a:spcBef>
              <a:spcAft>
                <a:spcPct val="0"/>
              </a:spcAft>
              <a:defRPr sz="800">
                <a:solidFill>
                  <a:schemeClr val="tx1"/>
                </a:solidFill>
                <a:latin typeface="Helvetica" charset="0"/>
                <a:ea typeface="MS PGothic" charset="-128"/>
              </a:defRPr>
            </a:lvl6pPr>
            <a:lvl7pPr marL="2971800" indent="-228600" eaLnBrk="0" fontAlgn="base" hangingPunct="0">
              <a:spcBef>
                <a:spcPct val="0"/>
              </a:spcBef>
              <a:spcAft>
                <a:spcPct val="0"/>
              </a:spcAft>
              <a:defRPr sz="800">
                <a:solidFill>
                  <a:schemeClr val="tx1"/>
                </a:solidFill>
                <a:latin typeface="Helvetica" charset="0"/>
                <a:ea typeface="MS PGothic" charset="-128"/>
              </a:defRPr>
            </a:lvl7pPr>
            <a:lvl8pPr marL="3429000" indent="-228600" eaLnBrk="0" fontAlgn="base" hangingPunct="0">
              <a:spcBef>
                <a:spcPct val="0"/>
              </a:spcBef>
              <a:spcAft>
                <a:spcPct val="0"/>
              </a:spcAft>
              <a:defRPr sz="800">
                <a:solidFill>
                  <a:schemeClr val="tx1"/>
                </a:solidFill>
                <a:latin typeface="Helvetica" charset="0"/>
                <a:ea typeface="MS PGothic" charset="-128"/>
              </a:defRPr>
            </a:lvl8pPr>
            <a:lvl9pPr marL="3886200" indent="-228600" eaLnBrk="0" fontAlgn="base" hangingPunct="0">
              <a:spcBef>
                <a:spcPct val="0"/>
              </a:spcBef>
              <a:spcAft>
                <a:spcPct val="0"/>
              </a:spcAft>
              <a:defRPr sz="800">
                <a:solidFill>
                  <a:schemeClr val="tx1"/>
                </a:solidFill>
                <a:latin typeface="Helvetica" charset="0"/>
                <a:ea typeface="MS PGothic" charset="-128"/>
              </a:defRPr>
            </a:lvl9pPr>
          </a:lstStyle>
          <a:p>
            <a:pPr>
              <a:defRPr/>
            </a:pPr>
            <a:endParaRPr lang="en-US" altLang="en-US" smtClean="0"/>
          </a:p>
        </p:txBody>
      </p:sp>
      <p:sp>
        <p:nvSpPr>
          <p:cNvPr id="1027" name="Rectangle 3"/>
          <p:cNvSpPr>
            <a:spLocks noGrp="1" noChangeArrowheads="1"/>
          </p:cNvSpPr>
          <p:nvPr>
            <p:ph type="title"/>
          </p:nvPr>
        </p:nvSpPr>
        <p:spPr bwMode="auto">
          <a:xfrm>
            <a:off x="601663" y="163513"/>
            <a:ext cx="7772400" cy="11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487" tIns="44450" rIns="90487" bIns="44450"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685800" y="1538288"/>
            <a:ext cx="7772400" cy="467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487" tIns="44450" rIns="90487" bIns="4445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Line 5"/>
          <p:cNvSpPr>
            <a:spLocks noChangeShapeType="1"/>
          </p:cNvSpPr>
          <p:nvPr/>
        </p:nvSpPr>
        <p:spPr bwMode="auto">
          <a:xfrm>
            <a:off x="658813" y="6353175"/>
            <a:ext cx="7791450" cy="0"/>
          </a:xfrm>
          <a:prstGeom prst="line">
            <a:avLst/>
          </a:prstGeom>
          <a:noFill/>
          <a:ln w="57150" cmpd="thinThick">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0" name="Rectangle 6"/>
          <p:cNvSpPr>
            <a:spLocks noChangeArrowheads="1"/>
          </p:cNvSpPr>
          <p:nvPr/>
        </p:nvSpPr>
        <p:spPr bwMode="auto">
          <a:xfrm>
            <a:off x="592138" y="6311900"/>
            <a:ext cx="1141412" cy="396875"/>
          </a:xfrm>
          <a:prstGeom prst="rect">
            <a:avLst/>
          </a:prstGeom>
          <a:noFill/>
          <a:ln>
            <a:noFill/>
          </a:ln>
          <a:effectLst/>
          <a:extLst/>
        </p:spPr>
        <p:txBody>
          <a:bodyPr wrap="none" lIns="90487" tIns="44450" rIns="90487" bIns="44450">
            <a:spAutoFit/>
          </a:bodyPr>
          <a:lstStyle>
            <a:lvl1pPr>
              <a:defRPr sz="800">
                <a:solidFill>
                  <a:schemeClr val="tx1"/>
                </a:solidFill>
                <a:latin typeface="Helvetica" panose="020B0604020202020204" pitchFamily="34" charset="0"/>
                <a:ea typeface="MS PGothic" panose="020B0600070205080204" pitchFamily="34" charset="-128"/>
              </a:defRPr>
            </a:lvl1pPr>
            <a:lvl2pPr marL="742950" indent="-285750">
              <a:defRPr sz="800">
                <a:solidFill>
                  <a:schemeClr val="tx1"/>
                </a:solidFill>
                <a:latin typeface="Helvetica" panose="020B0604020202020204" pitchFamily="34" charset="0"/>
                <a:ea typeface="MS PGothic" panose="020B0600070205080204" pitchFamily="34" charset="-128"/>
              </a:defRPr>
            </a:lvl2pPr>
            <a:lvl3pPr marL="1143000" indent="-228600">
              <a:defRPr sz="800">
                <a:solidFill>
                  <a:schemeClr val="tx1"/>
                </a:solidFill>
                <a:latin typeface="Helvetica" panose="020B0604020202020204" pitchFamily="34" charset="0"/>
                <a:ea typeface="MS PGothic" panose="020B0600070205080204" pitchFamily="34" charset="-128"/>
              </a:defRPr>
            </a:lvl3pPr>
            <a:lvl4pPr marL="1600200" indent="-228600">
              <a:defRPr sz="800">
                <a:solidFill>
                  <a:schemeClr val="tx1"/>
                </a:solidFill>
                <a:latin typeface="Helvetica" panose="020B0604020202020204" pitchFamily="34" charset="0"/>
                <a:ea typeface="MS PGothic" panose="020B0600070205080204" pitchFamily="34" charset="-128"/>
              </a:defRPr>
            </a:lvl4pPr>
            <a:lvl5pPr marL="2057400" indent="-228600">
              <a:defRPr sz="8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a:solidFill>
                  <a:schemeClr val="tx1"/>
                </a:solidFill>
                <a:latin typeface="Helvetica" panose="020B0604020202020204" pitchFamily="34" charset="0"/>
                <a:ea typeface="MS PGothic" panose="020B0600070205080204" pitchFamily="34" charset="-128"/>
              </a:defRPr>
            </a:lvl9pPr>
          </a:lstStyle>
          <a:p>
            <a:pPr>
              <a:defRPr/>
            </a:pPr>
            <a:endParaRPr lang="en-US" altLang="en-US" sz="1000" b="1" dirty="0" smtClean="0">
              <a:latin typeface="Times New Roman" panose="02020603050405020304" pitchFamily="18" charset="0"/>
            </a:endParaRPr>
          </a:p>
          <a:p>
            <a:pPr>
              <a:defRPr/>
            </a:pPr>
            <a:r>
              <a:rPr lang="en-US" altLang="en-US" sz="1000" b="1" dirty="0" err="1" smtClean="0">
                <a:latin typeface="Times New Roman" panose="02020603050405020304" pitchFamily="18" charset="0"/>
              </a:rPr>
              <a:t>Iyer</a:t>
            </a:r>
            <a:r>
              <a:rPr lang="en-US" altLang="en-US" sz="1000" b="1" dirty="0" smtClean="0">
                <a:latin typeface="Times New Roman" panose="02020603050405020304" pitchFamily="18" charset="0"/>
              </a:rPr>
              <a:t>  - Lecture 16</a:t>
            </a:r>
          </a:p>
        </p:txBody>
      </p:sp>
      <p:sp>
        <p:nvSpPr>
          <p:cNvPr id="1031" name="Rectangle 7"/>
          <p:cNvSpPr>
            <a:spLocks noChangeArrowheads="1"/>
          </p:cNvSpPr>
          <p:nvPr/>
        </p:nvSpPr>
        <p:spPr bwMode="auto">
          <a:xfrm>
            <a:off x="7005638" y="6319838"/>
            <a:ext cx="1533525" cy="396875"/>
          </a:xfrm>
          <a:prstGeom prst="rect">
            <a:avLst/>
          </a:prstGeom>
          <a:noFill/>
          <a:ln>
            <a:noFill/>
          </a:ln>
          <a:effectLst/>
          <a:extLst/>
        </p:spPr>
        <p:txBody>
          <a:bodyPr lIns="90487" tIns="44450" rIns="90487" bIns="44450">
            <a:spAutoFit/>
          </a:bodyPr>
          <a:lstStyle>
            <a:lvl1pPr>
              <a:defRPr sz="800">
                <a:solidFill>
                  <a:schemeClr val="tx1"/>
                </a:solidFill>
                <a:latin typeface="Helvetica" charset="0"/>
              </a:defRPr>
            </a:lvl1pPr>
            <a:lvl2pPr marL="742950" indent="-285750">
              <a:defRPr sz="800">
                <a:solidFill>
                  <a:schemeClr val="tx1"/>
                </a:solidFill>
                <a:latin typeface="Helvetica" charset="0"/>
              </a:defRPr>
            </a:lvl2pPr>
            <a:lvl3pPr marL="1143000" indent="-228600">
              <a:defRPr sz="800">
                <a:solidFill>
                  <a:schemeClr val="tx1"/>
                </a:solidFill>
                <a:latin typeface="Helvetica" charset="0"/>
              </a:defRPr>
            </a:lvl3pPr>
            <a:lvl4pPr marL="1600200" indent="-228600">
              <a:defRPr sz="800">
                <a:solidFill>
                  <a:schemeClr val="tx1"/>
                </a:solidFill>
                <a:latin typeface="Helvetica" charset="0"/>
              </a:defRPr>
            </a:lvl4pPr>
            <a:lvl5pPr marL="2057400" indent="-228600">
              <a:defRPr sz="800">
                <a:solidFill>
                  <a:schemeClr val="tx1"/>
                </a:solidFill>
                <a:latin typeface="Helvetica" charset="0"/>
              </a:defRPr>
            </a:lvl5pPr>
            <a:lvl6pPr marL="2514600" indent="-228600" eaLnBrk="0" fontAlgn="base" hangingPunct="0">
              <a:spcBef>
                <a:spcPct val="0"/>
              </a:spcBef>
              <a:spcAft>
                <a:spcPct val="0"/>
              </a:spcAft>
              <a:defRPr sz="800">
                <a:solidFill>
                  <a:schemeClr val="tx1"/>
                </a:solidFill>
                <a:latin typeface="Helvetica" charset="0"/>
              </a:defRPr>
            </a:lvl6pPr>
            <a:lvl7pPr marL="2971800" indent="-228600" eaLnBrk="0" fontAlgn="base" hangingPunct="0">
              <a:spcBef>
                <a:spcPct val="0"/>
              </a:spcBef>
              <a:spcAft>
                <a:spcPct val="0"/>
              </a:spcAft>
              <a:defRPr sz="800">
                <a:solidFill>
                  <a:schemeClr val="tx1"/>
                </a:solidFill>
                <a:latin typeface="Helvetica" charset="0"/>
              </a:defRPr>
            </a:lvl7pPr>
            <a:lvl8pPr marL="3429000" indent="-228600" eaLnBrk="0" fontAlgn="base" hangingPunct="0">
              <a:spcBef>
                <a:spcPct val="0"/>
              </a:spcBef>
              <a:spcAft>
                <a:spcPct val="0"/>
              </a:spcAft>
              <a:defRPr sz="800">
                <a:solidFill>
                  <a:schemeClr val="tx1"/>
                </a:solidFill>
                <a:latin typeface="Helvetica" charset="0"/>
              </a:defRPr>
            </a:lvl8pPr>
            <a:lvl9pPr marL="3886200" indent="-228600" eaLnBrk="0" fontAlgn="base" hangingPunct="0">
              <a:spcBef>
                <a:spcPct val="0"/>
              </a:spcBef>
              <a:spcAft>
                <a:spcPct val="0"/>
              </a:spcAft>
              <a:defRPr sz="800">
                <a:solidFill>
                  <a:schemeClr val="tx1"/>
                </a:solidFill>
                <a:latin typeface="Helvetica" charset="0"/>
              </a:defRPr>
            </a:lvl9pPr>
          </a:lstStyle>
          <a:p>
            <a:pPr>
              <a:defRPr/>
            </a:pPr>
            <a:r>
              <a:rPr lang="en-US" altLang="en-US" sz="1000" b="1" dirty="0" smtClean="0">
                <a:latin typeface="Times New Roman" charset="0"/>
                <a:ea typeface="+mn-ea"/>
              </a:rPr>
              <a:t>        </a:t>
            </a:r>
          </a:p>
          <a:p>
            <a:pPr algn="r">
              <a:defRPr/>
            </a:pPr>
            <a:r>
              <a:rPr lang="en-US" altLang="en-US" sz="1000" b="1" dirty="0" smtClean="0">
                <a:latin typeface="Times New Roman" charset="0"/>
                <a:ea typeface="+mn-ea"/>
              </a:rPr>
              <a:t>ECE 313 - Fall 2016</a:t>
            </a:r>
          </a:p>
        </p:txBody>
      </p:sp>
      <p:sp>
        <p:nvSpPr>
          <p:cNvPr id="1032" name="Rectangle 8"/>
          <p:cNvSpPr>
            <a:spLocks noChangeArrowheads="1"/>
          </p:cNvSpPr>
          <p:nvPr/>
        </p:nvSpPr>
        <p:spPr bwMode="auto">
          <a:xfrm>
            <a:off x="3919538" y="6311900"/>
            <a:ext cx="182562" cy="396875"/>
          </a:xfrm>
          <a:prstGeom prst="rect">
            <a:avLst/>
          </a:prstGeom>
          <a:noFill/>
          <a:ln>
            <a:noFill/>
          </a:ln>
          <a:effectLst/>
          <a:extLst/>
        </p:spPr>
        <p:txBody>
          <a:bodyPr wrap="none" lIns="90487" tIns="44450" rIns="90487" bIns="44450">
            <a:spAutoFit/>
          </a:bodyPr>
          <a:lstStyle>
            <a:lvl1pPr>
              <a:defRPr sz="800">
                <a:solidFill>
                  <a:schemeClr val="tx1"/>
                </a:solidFill>
                <a:latin typeface="Helvetica" panose="020B0604020202020204" pitchFamily="34" charset="0"/>
                <a:ea typeface="MS PGothic" panose="020B0600070205080204" pitchFamily="34" charset="-128"/>
              </a:defRPr>
            </a:lvl1pPr>
            <a:lvl2pPr marL="742950" indent="-285750">
              <a:defRPr sz="800">
                <a:solidFill>
                  <a:schemeClr val="tx1"/>
                </a:solidFill>
                <a:latin typeface="Helvetica" panose="020B0604020202020204" pitchFamily="34" charset="0"/>
                <a:ea typeface="MS PGothic" panose="020B0600070205080204" pitchFamily="34" charset="-128"/>
              </a:defRPr>
            </a:lvl2pPr>
            <a:lvl3pPr marL="1143000" indent="-228600">
              <a:defRPr sz="800">
                <a:solidFill>
                  <a:schemeClr val="tx1"/>
                </a:solidFill>
                <a:latin typeface="Helvetica" panose="020B0604020202020204" pitchFamily="34" charset="0"/>
                <a:ea typeface="MS PGothic" panose="020B0600070205080204" pitchFamily="34" charset="-128"/>
              </a:defRPr>
            </a:lvl3pPr>
            <a:lvl4pPr marL="1600200" indent="-228600">
              <a:defRPr sz="800">
                <a:solidFill>
                  <a:schemeClr val="tx1"/>
                </a:solidFill>
                <a:latin typeface="Helvetica" panose="020B0604020202020204" pitchFamily="34" charset="0"/>
                <a:ea typeface="MS PGothic" panose="020B0600070205080204" pitchFamily="34" charset="-128"/>
              </a:defRPr>
            </a:lvl4pPr>
            <a:lvl5pPr marL="2057400" indent="-228600">
              <a:defRPr sz="8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a:solidFill>
                  <a:schemeClr val="tx1"/>
                </a:solidFill>
                <a:latin typeface="Helvetica" panose="020B0604020202020204" pitchFamily="34" charset="0"/>
                <a:ea typeface="MS PGothic" panose="020B0600070205080204" pitchFamily="34" charset="-128"/>
              </a:defRPr>
            </a:lvl9pPr>
          </a:lstStyle>
          <a:p>
            <a:pPr>
              <a:defRPr/>
            </a:pPr>
            <a:endParaRPr lang="en-US" altLang="en-US" sz="1000" smtClean="0">
              <a:latin typeface="Times New Roman" panose="02020603050405020304" pitchFamily="18" charset="0"/>
            </a:endParaRPr>
          </a:p>
          <a:p>
            <a:pPr>
              <a:defRPr/>
            </a:pPr>
            <a:endParaRPr lang="en-US" altLang="en-US" sz="1000" smtClean="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Arial"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Arial"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Arial"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Arial"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SzPct val="100000"/>
        <a:buChar char="•"/>
        <a:defRPr sz="20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SzPct val="100000"/>
        <a:buChar char="–"/>
        <a:defRPr>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SzPct val="100000"/>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SzPct val="100000"/>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SzPct val="100000"/>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SzPct val="100000"/>
        <a:buChar char="•"/>
        <a:defRPr sz="1600">
          <a:solidFill>
            <a:schemeClr val="tx1"/>
          </a:solidFill>
          <a:latin typeface="+mn-lt"/>
        </a:defRPr>
      </a:lvl6pPr>
      <a:lvl7pPr marL="2686050" indent="-228600" algn="l" rtl="0" eaLnBrk="0" fontAlgn="base" hangingPunct="0">
        <a:spcBef>
          <a:spcPct val="20000"/>
        </a:spcBef>
        <a:spcAft>
          <a:spcPct val="0"/>
        </a:spcAft>
        <a:buSzPct val="100000"/>
        <a:buChar char="•"/>
        <a:defRPr sz="1600">
          <a:solidFill>
            <a:schemeClr val="tx1"/>
          </a:solidFill>
          <a:latin typeface="+mn-lt"/>
        </a:defRPr>
      </a:lvl7pPr>
      <a:lvl8pPr marL="3143250" indent="-228600" algn="l" rtl="0" eaLnBrk="0" fontAlgn="base" hangingPunct="0">
        <a:spcBef>
          <a:spcPct val="20000"/>
        </a:spcBef>
        <a:spcAft>
          <a:spcPct val="0"/>
        </a:spcAft>
        <a:buSzPct val="100000"/>
        <a:buChar char="•"/>
        <a:defRPr sz="1600">
          <a:solidFill>
            <a:schemeClr val="tx1"/>
          </a:solidFill>
          <a:latin typeface="+mn-lt"/>
        </a:defRPr>
      </a:lvl8pPr>
      <a:lvl9pPr marL="3600450" indent="-228600" algn="l" rtl="0" eaLnBrk="0" fontAlgn="base" hangingPunct="0">
        <a:spcBef>
          <a:spcPct val="20000"/>
        </a:spcBef>
        <a:spcAft>
          <a:spcPct val="0"/>
        </a:spcAft>
        <a:buSzPct val="10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15.wmf"/><Relationship Id="rId5" Type="http://schemas.openxmlformats.org/officeDocument/2006/relationships/oleObject" Target="../embeddings/oleObject9.bin"/><Relationship Id="rId6" Type="http://schemas.openxmlformats.org/officeDocument/2006/relationships/image" Target="../media/image16.wmf"/><Relationship Id="rId7" Type="http://schemas.openxmlformats.org/officeDocument/2006/relationships/oleObject" Target="../embeddings/oleObject10.bin"/><Relationship Id="rId8" Type="http://schemas.openxmlformats.org/officeDocument/2006/relationships/image" Target="../media/image17.wmf"/><Relationship Id="rId9" Type="http://schemas.openxmlformats.org/officeDocument/2006/relationships/customXml" Target="../ink/ink7.xml"/><Relationship Id="rId10" Type="http://schemas.openxmlformats.org/officeDocument/2006/relationships/image" Target="../media/image18.pn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1.bin"/><Relationship Id="rId4" Type="http://schemas.openxmlformats.org/officeDocument/2006/relationships/image" Target="../media/image19.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image" Target="../media/image20.wmf"/><Relationship Id="rId5" Type="http://schemas.openxmlformats.org/officeDocument/2006/relationships/oleObject" Target="../embeddings/oleObject13.bin"/><Relationship Id="rId6" Type="http://schemas.openxmlformats.org/officeDocument/2006/relationships/image" Target="../media/image21.wmf"/><Relationship Id="rId7" Type="http://schemas.openxmlformats.org/officeDocument/2006/relationships/oleObject" Target="../embeddings/oleObject14.bin"/><Relationship Id="rId8" Type="http://schemas.openxmlformats.org/officeDocument/2006/relationships/image" Target="../media/image22.wmf"/><Relationship Id="rId9" Type="http://schemas.openxmlformats.org/officeDocument/2006/relationships/customXml" Target="../ink/ink8.xml"/><Relationship Id="rId10" Type="http://schemas.openxmlformats.org/officeDocument/2006/relationships/image" Target="../media/image23.png"/><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5.bin"/><Relationship Id="rId4" Type="http://schemas.openxmlformats.org/officeDocument/2006/relationships/image" Target="../media/image24.wmf"/><Relationship Id="rId5" Type="http://schemas.openxmlformats.org/officeDocument/2006/relationships/customXml" Target="../ink/ink9.xml"/><Relationship Id="rId6" Type="http://schemas.openxmlformats.org/officeDocument/2006/relationships/image" Target="../media/image25.png"/><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6.bin"/><Relationship Id="rId4" Type="http://schemas.openxmlformats.org/officeDocument/2006/relationships/image" Target="../media/image26.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ustomXml" Target="../ink/ink10.xml"/><Relationship Id="rId3"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ustomXml" Target="../ink/ink11.xml"/><Relationship Id="rId3"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ustomXml" Target="../ink/ink12.xml"/><Relationship Id="rId3"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7.bin"/><Relationship Id="rId4" Type="http://schemas.openxmlformats.org/officeDocument/2006/relationships/image" Target="../media/image31.wmf"/><Relationship Id="rId5" Type="http://schemas.openxmlformats.org/officeDocument/2006/relationships/oleObject" Target="../embeddings/oleObject18.bin"/><Relationship Id="rId6" Type="http://schemas.openxmlformats.org/officeDocument/2006/relationships/image" Target="../media/image32.w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9.bin"/><Relationship Id="rId4" Type="http://schemas.openxmlformats.org/officeDocument/2006/relationships/image" Target="../media/image33.w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0.bin"/><Relationship Id="rId4" Type="http://schemas.openxmlformats.org/officeDocument/2006/relationships/image" Target="../media/image34.w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1.bin"/><Relationship Id="rId4" Type="http://schemas.openxmlformats.org/officeDocument/2006/relationships/image" Target="../media/image35.wmf"/><Relationship Id="rId5" Type="http://schemas.openxmlformats.org/officeDocument/2006/relationships/oleObject" Target="../embeddings/oleObject22.bin"/><Relationship Id="rId6" Type="http://schemas.openxmlformats.org/officeDocument/2006/relationships/image" Target="../media/image36.w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3.bin"/><Relationship Id="rId4" Type="http://schemas.openxmlformats.org/officeDocument/2006/relationships/image" Target="../media/image37.wmf"/><Relationship Id="rId5" Type="http://schemas.openxmlformats.org/officeDocument/2006/relationships/oleObject" Target="../embeddings/oleObject24.bin"/><Relationship Id="rId6" Type="http://schemas.openxmlformats.org/officeDocument/2006/relationships/image" Target="../media/image38.wmf"/><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5.bin"/><Relationship Id="rId4" Type="http://schemas.openxmlformats.org/officeDocument/2006/relationships/image" Target="../media/image39.wmf"/><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6.bin"/><Relationship Id="rId4" Type="http://schemas.openxmlformats.org/officeDocument/2006/relationships/image" Target="../media/image40.wmf"/><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7.bin"/><Relationship Id="rId4" Type="http://schemas.openxmlformats.org/officeDocument/2006/relationships/image" Target="../media/image41.wmf"/><Relationship Id="rId5" Type="http://schemas.openxmlformats.org/officeDocument/2006/relationships/oleObject" Target="../embeddings/oleObject28.bin"/><Relationship Id="rId6" Type="http://schemas.openxmlformats.org/officeDocument/2006/relationships/image" Target="../media/image42.wmf"/><Relationship Id="rId1" Type="http://schemas.openxmlformats.org/officeDocument/2006/relationships/vmlDrawing" Target="../drawings/vmlDrawing17.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9.bin"/><Relationship Id="rId4" Type="http://schemas.openxmlformats.org/officeDocument/2006/relationships/image" Target="../media/image43.wmf"/><Relationship Id="rId5" Type="http://schemas.openxmlformats.org/officeDocument/2006/relationships/oleObject" Target="../embeddings/oleObject30.bin"/><Relationship Id="rId6" Type="http://schemas.openxmlformats.org/officeDocument/2006/relationships/image" Target="../media/image44.wmf"/><Relationship Id="rId7" Type="http://schemas.openxmlformats.org/officeDocument/2006/relationships/oleObject" Target="../embeddings/oleObject31.bin"/><Relationship Id="rId8" Type="http://schemas.openxmlformats.org/officeDocument/2006/relationships/image" Target="../media/image45.wmf"/><Relationship Id="rId9" Type="http://schemas.openxmlformats.org/officeDocument/2006/relationships/oleObject" Target="../embeddings/oleObject32.bin"/><Relationship Id="rId10" Type="http://schemas.openxmlformats.org/officeDocument/2006/relationships/image" Target="../media/image46.wmf"/><Relationship Id="rId1" Type="http://schemas.openxmlformats.org/officeDocument/2006/relationships/vmlDrawing" Target="../drawings/vmlDrawing18.v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3.bin"/><Relationship Id="rId4" Type="http://schemas.openxmlformats.org/officeDocument/2006/relationships/image" Target="../media/image48.wmf"/><Relationship Id="rId5" Type="http://schemas.openxmlformats.org/officeDocument/2006/relationships/oleObject" Target="../embeddings/oleObject34.bin"/><Relationship Id="rId6" Type="http://schemas.openxmlformats.org/officeDocument/2006/relationships/image" Target="../media/image49.wmf"/><Relationship Id="rId1" Type="http://schemas.openxmlformats.org/officeDocument/2006/relationships/vmlDrawing" Target="../drawings/vmlDrawing19.v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1" Type="http://schemas.openxmlformats.org/officeDocument/2006/relationships/oleObject" Target="../embeddings/oleObject39.bin"/><Relationship Id="rId12" Type="http://schemas.openxmlformats.org/officeDocument/2006/relationships/image" Target="../media/image54.wmf"/><Relationship Id="rId1" Type="http://schemas.openxmlformats.org/officeDocument/2006/relationships/vmlDrawing" Target="../drawings/vmlDrawing20.vml"/><Relationship Id="rId2" Type="http://schemas.openxmlformats.org/officeDocument/2006/relationships/slideLayout" Target="../slideLayouts/slideLayout2.xml"/><Relationship Id="rId3" Type="http://schemas.openxmlformats.org/officeDocument/2006/relationships/oleObject" Target="../embeddings/oleObject35.bin"/><Relationship Id="rId4" Type="http://schemas.openxmlformats.org/officeDocument/2006/relationships/image" Target="../media/image50.wmf"/><Relationship Id="rId5" Type="http://schemas.openxmlformats.org/officeDocument/2006/relationships/oleObject" Target="../embeddings/oleObject36.bin"/><Relationship Id="rId6" Type="http://schemas.openxmlformats.org/officeDocument/2006/relationships/image" Target="../media/image51.wmf"/><Relationship Id="rId7" Type="http://schemas.openxmlformats.org/officeDocument/2006/relationships/oleObject" Target="../embeddings/oleObject37.bin"/><Relationship Id="rId8" Type="http://schemas.openxmlformats.org/officeDocument/2006/relationships/image" Target="../media/image52.wmf"/><Relationship Id="rId9" Type="http://schemas.openxmlformats.org/officeDocument/2006/relationships/oleObject" Target="../embeddings/oleObject38.bin"/><Relationship Id="rId10" Type="http://schemas.openxmlformats.org/officeDocument/2006/relationships/image" Target="../media/image53.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40.bin"/><Relationship Id="rId4" Type="http://schemas.openxmlformats.org/officeDocument/2006/relationships/image" Target="../media/image55.wmf"/><Relationship Id="rId5" Type="http://schemas.openxmlformats.org/officeDocument/2006/relationships/oleObject" Target="../embeddings/oleObject41.bin"/><Relationship Id="rId6" Type="http://schemas.openxmlformats.org/officeDocument/2006/relationships/image" Target="../media/image56.wmf"/><Relationship Id="rId7" Type="http://schemas.openxmlformats.org/officeDocument/2006/relationships/oleObject" Target="../embeddings/oleObject42.bin"/><Relationship Id="rId8" Type="http://schemas.openxmlformats.org/officeDocument/2006/relationships/image" Target="../media/image57.wmf"/><Relationship Id="rId1" Type="http://schemas.openxmlformats.org/officeDocument/2006/relationships/vmlDrawing" Target="../drawings/vmlDrawing21.vml"/><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43.bin"/><Relationship Id="rId4" Type="http://schemas.openxmlformats.org/officeDocument/2006/relationships/image" Target="../media/image58.wmf"/><Relationship Id="rId5" Type="http://schemas.openxmlformats.org/officeDocument/2006/relationships/oleObject" Target="../embeddings/oleObject44.bin"/><Relationship Id="rId6" Type="http://schemas.openxmlformats.org/officeDocument/2006/relationships/image" Target="../media/image59.wmf"/><Relationship Id="rId7" Type="http://schemas.openxmlformats.org/officeDocument/2006/relationships/oleObject" Target="../embeddings/oleObject45.bin"/><Relationship Id="rId8" Type="http://schemas.openxmlformats.org/officeDocument/2006/relationships/image" Target="../media/image60.wmf"/><Relationship Id="rId1" Type="http://schemas.openxmlformats.org/officeDocument/2006/relationships/vmlDrawing" Target="../drawings/vmlDrawing22.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ustomXml" Target="../ink/ink1.xml"/><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46.bin"/><Relationship Id="rId4" Type="http://schemas.openxmlformats.org/officeDocument/2006/relationships/image" Target="../media/image61.wmf"/><Relationship Id="rId5" Type="http://schemas.openxmlformats.org/officeDocument/2006/relationships/oleObject" Target="../embeddings/oleObject47.bin"/><Relationship Id="rId6" Type="http://schemas.openxmlformats.org/officeDocument/2006/relationships/image" Target="../media/image62.wmf"/><Relationship Id="rId7" Type="http://schemas.openxmlformats.org/officeDocument/2006/relationships/oleObject" Target="../embeddings/oleObject48.bin"/><Relationship Id="rId8" Type="http://schemas.openxmlformats.org/officeDocument/2006/relationships/image" Target="../media/image63.wmf"/><Relationship Id="rId1" Type="http://schemas.openxmlformats.org/officeDocument/2006/relationships/vmlDrawing" Target="../drawings/vmlDrawing23.vml"/><Relationship Id="rId2"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9" Type="http://schemas.openxmlformats.org/officeDocument/2006/relationships/oleObject" Target="../embeddings/oleObject52.bin"/><Relationship Id="rId20" Type="http://schemas.openxmlformats.org/officeDocument/2006/relationships/image" Target="../media/image72.emf"/><Relationship Id="rId10" Type="http://schemas.openxmlformats.org/officeDocument/2006/relationships/image" Target="../media/image67.wmf"/><Relationship Id="rId11" Type="http://schemas.openxmlformats.org/officeDocument/2006/relationships/oleObject" Target="../embeddings/oleObject53.bin"/><Relationship Id="rId12" Type="http://schemas.openxmlformats.org/officeDocument/2006/relationships/image" Target="../media/image68.wmf"/><Relationship Id="rId13" Type="http://schemas.openxmlformats.org/officeDocument/2006/relationships/oleObject" Target="../embeddings/oleObject54.bin"/><Relationship Id="rId14" Type="http://schemas.openxmlformats.org/officeDocument/2006/relationships/image" Target="../media/image69.wmf"/><Relationship Id="rId15" Type="http://schemas.openxmlformats.org/officeDocument/2006/relationships/oleObject" Target="../embeddings/oleObject55.bin"/><Relationship Id="rId16" Type="http://schemas.openxmlformats.org/officeDocument/2006/relationships/image" Target="../media/image70.wmf"/><Relationship Id="rId17" Type="http://schemas.openxmlformats.org/officeDocument/2006/relationships/oleObject" Target="../embeddings/oleObject56.bin"/><Relationship Id="rId18" Type="http://schemas.openxmlformats.org/officeDocument/2006/relationships/image" Target="../media/image71.wmf"/><Relationship Id="rId19" Type="http://schemas.openxmlformats.org/officeDocument/2006/relationships/oleObject" Target="../embeddings/oleObject57.bin"/><Relationship Id="rId1" Type="http://schemas.openxmlformats.org/officeDocument/2006/relationships/vmlDrawing" Target="../drawings/vmlDrawing24.vml"/><Relationship Id="rId2" Type="http://schemas.openxmlformats.org/officeDocument/2006/relationships/slideLayout" Target="../slideLayouts/slideLayout2.xml"/><Relationship Id="rId3" Type="http://schemas.openxmlformats.org/officeDocument/2006/relationships/oleObject" Target="../embeddings/oleObject49.bin"/><Relationship Id="rId4" Type="http://schemas.openxmlformats.org/officeDocument/2006/relationships/image" Target="../media/image64.emf"/><Relationship Id="rId5" Type="http://schemas.openxmlformats.org/officeDocument/2006/relationships/oleObject" Target="../embeddings/oleObject50.bin"/><Relationship Id="rId6" Type="http://schemas.openxmlformats.org/officeDocument/2006/relationships/image" Target="../media/image65.wmf"/><Relationship Id="rId7" Type="http://schemas.openxmlformats.org/officeDocument/2006/relationships/oleObject" Target="../embeddings/oleObject51.bin"/><Relationship Id="rId8" Type="http://schemas.openxmlformats.org/officeDocument/2006/relationships/image" Target="../media/image66.wmf"/></Relationships>
</file>

<file path=ppt/slides/_rels/slide42.xml.rels><?xml version="1.0" encoding="UTF-8" standalone="yes"?>
<Relationships xmlns="http://schemas.openxmlformats.org/package/2006/relationships"><Relationship Id="rId11" Type="http://schemas.openxmlformats.org/officeDocument/2006/relationships/oleObject" Target="../embeddings/oleObject62.bin"/><Relationship Id="rId12" Type="http://schemas.openxmlformats.org/officeDocument/2006/relationships/image" Target="../media/image76.wmf"/><Relationship Id="rId1" Type="http://schemas.openxmlformats.org/officeDocument/2006/relationships/vmlDrawing" Target="../drawings/vmlDrawing25.vml"/><Relationship Id="rId2" Type="http://schemas.openxmlformats.org/officeDocument/2006/relationships/slideLayout" Target="../slideLayouts/slideLayout2.xml"/><Relationship Id="rId3" Type="http://schemas.openxmlformats.org/officeDocument/2006/relationships/oleObject" Target="../embeddings/oleObject58.bin"/><Relationship Id="rId4" Type="http://schemas.openxmlformats.org/officeDocument/2006/relationships/image" Target="../media/image73.wmf"/><Relationship Id="rId5" Type="http://schemas.openxmlformats.org/officeDocument/2006/relationships/oleObject" Target="../embeddings/oleObject59.bin"/><Relationship Id="rId6" Type="http://schemas.openxmlformats.org/officeDocument/2006/relationships/image" Target="../media/image70.wmf"/><Relationship Id="rId7" Type="http://schemas.openxmlformats.org/officeDocument/2006/relationships/oleObject" Target="../embeddings/oleObject60.bin"/><Relationship Id="rId8" Type="http://schemas.openxmlformats.org/officeDocument/2006/relationships/image" Target="../media/image74.wmf"/><Relationship Id="rId9" Type="http://schemas.openxmlformats.org/officeDocument/2006/relationships/oleObject" Target="../embeddings/oleObject61.bin"/><Relationship Id="rId10" Type="http://schemas.openxmlformats.org/officeDocument/2006/relationships/image" Target="../media/image75.e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63.bin"/><Relationship Id="rId4" Type="http://schemas.openxmlformats.org/officeDocument/2006/relationships/image" Target="../media/image77.wmf"/><Relationship Id="rId5" Type="http://schemas.openxmlformats.org/officeDocument/2006/relationships/oleObject" Target="../embeddings/oleObject64.bin"/><Relationship Id="rId6" Type="http://schemas.openxmlformats.org/officeDocument/2006/relationships/image" Target="../media/image78.wmf"/><Relationship Id="rId1" Type="http://schemas.openxmlformats.org/officeDocument/2006/relationships/vmlDrawing" Target="../drawings/vmlDrawing26.vml"/><Relationship Id="rId2"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65.bin"/><Relationship Id="rId4" Type="http://schemas.openxmlformats.org/officeDocument/2006/relationships/image" Target="../media/image79.wmf"/><Relationship Id="rId1" Type="http://schemas.openxmlformats.org/officeDocument/2006/relationships/vmlDrawing" Target="../drawings/vmlDrawing27.vml"/><Relationship Id="rId2"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66.bin"/><Relationship Id="rId4" Type="http://schemas.openxmlformats.org/officeDocument/2006/relationships/image" Target="../media/image80.emf"/><Relationship Id="rId5" Type="http://schemas.openxmlformats.org/officeDocument/2006/relationships/oleObject" Target="../embeddings/oleObject67.bin"/><Relationship Id="rId6" Type="http://schemas.openxmlformats.org/officeDocument/2006/relationships/image" Target="../media/image81.wmf"/><Relationship Id="rId7" Type="http://schemas.openxmlformats.org/officeDocument/2006/relationships/oleObject" Target="../embeddings/oleObject68.bin"/><Relationship Id="rId8" Type="http://schemas.openxmlformats.org/officeDocument/2006/relationships/image" Target="../media/image82.wmf"/><Relationship Id="rId9" Type="http://schemas.openxmlformats.org/officeDocument/2006/relationships/oleObject" Target="../embeddings/oleObject69.bin"/><Relationship Id="rId10" Type="http://schemas.openxmlformats.org/officeDocument/2006/relationships/image" Target="../media/image83.emf"/><Relationship Id="rId1" Type="http://schemas.openxmlformats.org/officeDocument/2006/relationships/vmlDrawing" Target="../drawings/vmlDrawing28.vml"/><Relationship Id="rId2"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70.bin"/><Relationship Id="rId4" Type="http://schemas.openxmlformats.org/officeDocument/2006/relationships/image" Target="../media/image84.wmf"/><Relationship Id="rId5" Type="http://schemas.openxmlformats.org/officeDocument/2006/relationships/oleObject" Target="../embeddings/oleObject71.bin"/><Relationship Id="rId6" Type="http://schemas.openxmlformats.org/officeDocument/2006/relationships/image" Target="../media/image85.wmf"/><Relationship Id="rId7" Type="http://schemas.openxmlformats.org/officeDocument/2006/relationships/oleObject" Target="../embeddings/oleObject72.bin"/><Relationship Id="rId8" Type="http://schemas.openxmlformats.org/officeDocument/2006/relationships/image" Target="../media/image86.emf"/><Relationship Id="rId1" Type="http://schemas.openxmlformats.org/officeDocument/2006/relationships/vmlDrawing" Target="../drawings/vmlDrawing29.vml"/><Relationship Id="rId2"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73.bin"/><Relationship Id="rId4" Type="http://schemas.openxmlformats.org/officeDocument/2006/relationships/image" Target="../media/image87.wmf"/><Relationship Id="rId5" Type="http://schemas.openxmlformats.org/officeDocument/2006/relationships/oleObject" Target="../embeddings/oleObject74.bin"/><Relationship Id="rId6" Type="http://schemas.openxmlformats.org/officeDocument/2006/relationships/image" Target="../media/image88.wmf"/><Relationship Id="rId7" Type="http://schemas.openxmlformats.org/officeDocument/2006/relationships/oleObject" Target="../embeddings/oleObject75.bin"/><Relationship Id="rId8" Type="http://schemas.openxmlformats.org/officeDocument/2006/relationships/image" Target="../media/image89.emf"/><Relationship Id="rId1" Type="http://schemas.openxmlformats.org/officeDocument/2006/relationships/vmlDrawing" Target="../drawings/vmlDrawing30.vml"/><Relationship Id="rId2"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76.bin"/><Relationship Id="rId4" Type="http://schemas.openxmlformats.org/officeDocument/2006/relationships/image" Target="../media/image90.wmf"/><Relationship Id="rId5" Type="http://schemas.openxmlformats.org/officeDocument/2006/relationships/oleObject" Target="../embeddings/oleObject77.bin"/><Relationship Id="rId6" Type="http://schemas.openxmlformats.org/officeDocument/2006/relationships/image" Target="../media/image91.wmf"/><Relationship Id="rId7" Type="http://schemas.openxmlformats.org/officeDocument/2006/relationships/oleObject" Target="../embeddings/oleObject78.bin"/><Relationship Id="rId8" Type="http://schemas.openxmlformats.org/officeDocument/2006/relationships/image" Target="../media/image92.wmf"/><Relationship Id="rId9" Type="http://schemas.openxmlformats.org/officeDocument/2006/relationships/oleObject" Target="../embeddings/oleObject79.bin"/><Relationship Id="rId10" Type="http://schemas.openxmlformats.org/officeDocument/2006/relationships/image" Target="../media/image93.wmf"/><Relationship Id="rId1" Type="http://schemas.openxmlformats.org/officeDocument/2006/relationships/vmlDrawing" Target="../drawings/vmlDrawing31.vml"/><Relationship Id="rId2"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80.bin"/><Relationship Id="rId4" Type="http://schemas.openxmlformats.org/officeDocument/2006/relationships/image" Target="../media/image94.wmf"/><Relationship Id="rId5" Type="http://schemas.openxmlformats.org/officeDocument/2006/relationships/oleObject" Target="../embeddings/oleObject81.bin"/><Relationship Id="rId6" Type="http://schemas.openxmlformats.org/officeDocument/2006/relationships/image" Target="../media/image95.wmf"/><Relationship Id="rId7" Type="http://schemas.openxmlformats.org/officeDocument/2006/relationships/oleObject" Target="../embeddings/oleObject82.bin"/><Relationship Id="rId8" Type="http://schemas.openxmlformats.org/officeDocument/2006/relationships/image" Target="../media/image96.wmf"/><Relationship Id="rId1" Type="http://schemas.openxmlformats.org/officeDocument/2006/relationships/vmlDrawing" Target="../drawings/vmlDrawing32.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ustomXml" Target="../ink/ink2.xml"/><Relationship Id="rId3"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83.bin"/><Relationship Id="rId5" Type="http://schemas.openxmlformats.org/officeDocument/2006/relationships/image" Target="../media/image97.wmf"/><Relationship Id="rId6" Type="http://schemas.openxmlformats.org/officeDocument/2006/relationships/oleObject" Target="../embeddings/oleObject84.bin"/><Relationship Id="rId7" Type="http://schemas.openxmlformats.org/officeDocument/2006/relationships/image" Target="../media/image98.emf"/><Relationship Id="rId8" Type="http://schemas.openxmlformats.org/officeDocument/2006/relationships/oleObject" Target="../embeddings/oleObject85.bin"/><Relationship Id="rId9" Type="http://schemas.openxmlformats.org/officeDocument/2006/relationships/image" Target="../media/image99.wmf"/><Relationship Id="rId1" Type="http://schemas.openxmlformats.org/officeDocument/2006/relationships/vmlDrawing" Target="../drawings/vmlDrawing33.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4.wmf"/><Relationship Id="rId5" Type="http://schemas.openxmlformats.org/officeDocument/2006/relationships/oleObject" Target="../embeddings/oleObject2.bin"/><Relationship Id="rId6" Type="http://schemas.openxmlformats.org/officeDocument/2006/relationships/image" Target="../media/image5.wmf"/><Relationship Id="rId7" Type="http://schemas.openxmlformats.org/officeDocument/2006/relationships/customXml" Target="../ink/ink3.xml"/><Relationship Id="rId8" Type="http://schemas.openxmlformats.org/officeDocument/2006/relationships/image" Target="../media/image6.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7.wmf"/><Relationship Id="rId5" Type="http://schemas.openxmlformats.org/officeDocument/2006/relationships/customXml" Target="../ink/ink4.xml"/><Relationship Id="rId6" Type="http://schemas.openxmlformats.org/officeDocument/2006/relationships/image" Target="../media/image8.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9.wmf"/><Relationship Id="rId5" Type="http://schemas.openxmlformats.org/officeDocument/2006/relationships/oleObject" Target="../embeddings/oleObject5.bin"/><Relationship Id="rId6" Type="http://schemas.openxmlformats.org/officeDocument/2006/relationships/image" Target="../media/image10.wmf"/><Relationship Id="rId7" Type="http://schemas.openxmlformats.org/officeDocument/2006/relationships/customXml" Target="../ink/ink5.xml"/><Relationship Id="rId8" Type="http://schemas.openxmlformats.org/officeDocument/2006/relationships/image" Target="../media/image11.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12.wmf"/><Relationship Id="rId5" Type="http://schemas.openxmlformats.org/officeDocument/2006/relationships/oleObject" Target="../embeddings/oleObject7.bin"/><Relationship Id="rId6" Type="http://schemas.openxmlformats.org/officeDocument/2006/relationships/image" Target="../media/image13.wmf"/><Relationship Id="rId7" Type="http://schemas.openxmlformats.org/officeDocument/2006/relationships/customXml" Target="../ink/ink6.xml"/><Relationship Id="rId8" Type="http://schemas.openxmlformats.org/officeDocument/2006/relationships/image" Target="../media/image14.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p:cNvSpPr>
            <a:spLocks noGrp="1" noChangeArrowheads="1"/>
          </p:cNvSpPr>
          <p:nvPr>
            <p:ph type="ctrTitle"/>
          </p:nvPr>
        </p:nvSpPr>
        <p:spPr>
          <a:xfrm>
            <a:off x="649288" y="87313"/>
            <a:ext cx="7772400" cy="1143000"/>
          </a:xfrm>
        </p:spPr>
        <p:txBody>
          <a:bodyPr lIns="92075" tIns="46037" rIns="92075" bIns="46037"/>
          <a:lstStyle/>
          <a:p>
            <a:r>
              <a:rPr lang="en-US" altLang="en-US" sz="2800">
                <a:ea typeface="MS PGothic" charset="-128"/>
              </a:rPr>
              <a:t>Expectations of Random Variables,</a:t>
            </a:r>
            <a:br>
              <a:rPr lang="en-US" altLang="en-US" sz="2800">
                <a:ea typeface="MS PGothic" charset="-128"/>
              </a:rPr>
            </a:br>
            <a:r>
              <a:rPr lang="en-US" altLang="en-US" sz="2800">
                <a:ea typeface="MS PGothic" charset="-128"/>
              </a:rPr>
              <a:t>Functions of Random Variables</a:t>
            </a:r>
          </a:p>
        </p:txBody>
      </p:sp>
      <p:sp>
        <p:nvSpPr>
          <p:cNvPr id="4098" name="Rectangle 3"/>
          <p:cNvSpPr>
            <a:spLocks noGrp="1" noChangeArrowheads="1"/>
          </p:cNvSpPr>
          <p:nvPr>
            <p:ph type="subTitle" idx="1"/>
          </p:nvPr>
        </p:nvSpPr>
        <p:spPr>
          <a:xfrm>
            <a:off x="841375" y="2362200"/>
            <a:ext cx="7502525" cy="2819400"/>
          </a:xfrm>
        </p:spPr>
        <p:txBody>
          <a:bodyPr lIns="92075" tIns="46037" rIns="92075" bIns="46037"/>
          <a:lstStyle/>
          <a:p>
            <a:pPr marL="342900" indent="-342900"/>
            <a:r>
              <a:rPr lang="en-US" altLang="en-US" sz="2400" dirty="0">
                <a:ea typeface="MS PGothic" charset="-128"/>
              </a:rPr>
              <a:t>ECE 313</a:t>
            </a:r>
          </a:p>
          <a:p>
            <a:pPr marL="342900" indent="-342900"/>
            <a:r>
              <a:rPr lang="en-US" altLang="en-US" sz="2400" dirty="0">
                <a:ea typeface="MS PGothic" charset="-128"/>
              </a:rPr>
              <a:t>Probability with Engineering Applications</a:t>
            </a:r>
          </a:p>
          <a:p>
            <a:pPr marL="342900" indent="-342900"/>
            <a:r>
              <a:rPr lang="en-US" altLang="en-US" sz="2400" dirty="0">
                <a:ea typeface="MS PGothic" charset="-128"/>
              </a:rPr>
              <a:t>Lecture </a:t>
            </a:r>
            <a:r>
              <a:rPr lang="en-US" altLang="en-US" sz="2400" dirty="0" smtClean="0">
                <a:ea typeface="MS PGothic" charset="-128"/>
              </a:rPr>
              <a:t>15</a:t>
            </a:r>
            <a:endParaRPr lang="en-US" altLang="en-US" sz="2400" dirty="0">
              <a:ea typeface="MS PGothic" charset="-128"/>
            </a:endParaRPr>
          </a:p>
          <a:p>
            <a:pPr marL="342900" indent="-342900"/>
            <a:r>
              <a:rPr lang="en-US" altLang="en-US" sz="2400" dirty="0">
                <a:ea typeface="MS PGothic" charset="-128"/>
              </a:rPr>
              <a:t> Ravi K. </a:t>
            </a:r>
            <a:r>
              <a:rPr lang="en-US" altLang="en-US" sz="2400" dirty="0" err="1">
                <a:ea typeface="MS PGothic" charset="-128"/>
              </a:rPr>
              <a:t>Iyer</a:t>
            </a:r>
            <a:endParaRPr lang="en-US" altLang="en-US" sz="2400" dirty="0">
              <a:ea typeface="MS PGothic" charset="-128"/>
            </a:endParaRPr>
          </a:p>
          <a:p>
            <a:pPr marL="342900" indent="-342900"/>
            <a:r>
              <a:rPr lang="en-US" altLang="en-US" sz="2400" dirty="0">
                <a:ea typeface="MS PGothic" charset="-128"/>
              </a:rPr>
              <a:t>Dept. of Electrical and Computer Engineering</a:t>
            </a:r>
          </a:p>
          <a:p>
            <a:pPr marL="342900" indent="-342900"/>
            <a:r>
              <a:rPr lang="en-US" altLang="en-US" sz="2400" dirty="0">
                <a:ea typeface="MS PGothic" charset="-128"/>
              </a:rPr>
              <a:t>University of Illinois at Urbana Champaign</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r>
              <a:rPr lang="en-US" altLang="en-US">
                <a:ea typeface="MS PGothic" charset="-128"/>
              </a:rPr>
              <a:t>Gamma Function and Density (cont.)</a:t>
            </a:r>
          </a:p>
        </p:txBody>
      </p:sp>
      <p:sp>
        <p:nvSpPr>
          <p:cNvPr id="15362" name="Rectangle 3"/>
          <p:cNvSpPr>
            <a:spLocks noGrp="1" noChangeArrowheads="1"/>
          </p:cNvSpPr>
          <p:nvPr>
            <p:ph type="body" idx="1"/>
          </p:nvPr>
        </p:nvSpPr>
        <p:spPr/>
        <p:txBody>
          <a:bodyPr/>
          <a:lstStyle/>
          <a:p>
            <a:r>
              <a:rPr lang="en-US" altLang="en-US" dirty="0">
                <a:ea typeface="MS PGothic" charset="-128"/>
              </a:rPr>
              <a:t>The following properties of the gamma </a:t>
            </a:r>
            <a:r>
              <a:rPr lang="en-US" altLang="en-US" dirty="0" smtClean="0">
                <a:ea typeface="MS PGothic" charset="-128"/>
              </a:rPr>
              <a:t>function useful: Integration </a:t>
            </a:r>
            <a:r>
              <a:rPr lang="en-US" altLang="en-US" dirty="0">
                <a:ea typeface="MS PGothic" charset="-128"/>
              </a:rPr>
              <a:t>by parts shows that for </a:t>
            </a:r>
            <a:r>
              <a:rPr lang="en-US" altLang="en-US" dirty="0">
                <a:ea typeface="MS PGothic" charset="-128"/>
                <a:sym typeface="Symbol" charset="2"/>
              </a:rPr>
              <a:t> &gt; 1:</a:t>
            </a:r>
          </a:p>
          <a:p>
            <a:endParaRPr lang="en-US" altLang="en-US" dirty="0">
              <a:ea typeface="MS PGothic" charset="-128"/>
              <a:sym typeface="Symbol" charset="2"/>
            </a:endParaRPr>
          </a:p>
          <a:p>
            <a:endParaRPr lang="en-US" altLang="en-US" dirty="0">
              <a:ea typeface="MS PGothic" charset="-128"/>
              <a:sym typeface="Symbol" charset="2"/>
            </a:endParaRPr>
          </a:p>
          <a:p>
            <a:r>
              <a:rPr lang="en-US" altLang="en-US" dirty="0">
                <a:ea typeface="MS PGothic" charset="-128"/>
                <a:sym typeface="Symbol" charset="2"/>
              </a:rPr>
              <a:t>In particular, if  is a positive integer, denoted by </a:t>
            </a:r>
            <a:r>
              <a:rPr lang="en-US" altLang="en-US" i="1" dirty="0">
                <a:ea typeface="MS PGothic" charset="-128"/>
                <a:sym typeface="Symbol" charset="2"/>
              </a:rPr>
              <a:t>n</a:t>
            </a:r>
            <a:r>
              <a:rPr lang="en-US" altLang="en-US" dirty="0">
                <a:ea typeface="MS PGothic" charset="-128"/>
                <a:sym typeface="Symbol" charset="2"/>
              </a:rPr>
              <a:t>, then:</a:t>
            </a:r>
          </a:p>
          <a:p>
            <a:endParaRPr lang="en-US" altLang="en-US" dirty="0">
              <a:ea typeface="MS PGothic" charset="-128"/>
              <a:sym typeface="Symbol" charset="2"/>
            </a:endParaRPr>
          </a:p>
          <a:p>
            <a:endParaRPr lang="en-US" altLang="en-US" dirty="0">
              <a:ea typeface="MS PGothic" charset="-128"/>
              <a:sym typeface="Symbol" charset="2"/>
            </a:endParaRPr>
          </a:p>
          <a:p>
            <a:r>
              <a:rPr lang="en-US" altLang="en-US" dirty="0">
                <a:ea typeface="MS PGothic" charset="-128"/>
                <a:sym typeface="Symbol" charset="2"/>
              </a:rPr>
              <a:t>Other useful formulas related to the gamma function are:</a:t>
            </a:r>
          </a:p>
          <a:p>
            <a:endParaRPr lang="en-US" altLang="en-US" dirty="0">
              <a:ea typeface="MS PGothic" charset="-128"/>
              <a:sym typeface="Symbol" charset="2"/>
            </a:endParaRPr>
          </a:p>
          <a:p>
            <a:endParaRPr lang="en-US" altLang="en-US" dirty="0">
              <a:ea typeface="MS PGothic" charset="-128"/>
              <a:sym typeface="Symbol" charset="2"/>
            </a:endParaRPr>
          </a:p>
          <a:p>
            <a:pPr>
              <a:buFontTx/>
              <a:buNone/>
            </a:pPr>
            <a:r>
              <a:rPr lang="en-US" altLang="en-US" dirty="0">
                <a:ea typeface="MS PGothic" charset="-128"/>
                <a:sym typeface="Symbol" charset="2"/>
              </a:rPr>
              <a:t>		and</a:t>
            </a:r>
          </a:p>
        </p:txBody>
      </p:sp>
      <p:graphicFrame>
        <p:nvGraphicFramePr>
          <p:cNvPr id="15363" name="Object 4"/>
          <p:cNvGraphicFramePr>
            <a:graphicFrameLocks noChangeAspect="1"/>
          </p:cNvGraphicFramePr>
          <p:nvPr/>
        </p:nvGraphicFramePr>
        <p:xfrm>
          <a:off x="3167063" y="2397125"/>
          <a:ext cx="2159000" cy="254000"/>
        </p:xfrm>
        <a:graphic>
          <a:graphicData uri="http://schemas.openxmlformats.org/presentationml/2006/ole">
            <mc:AlternateContent xmlns:mc="http://schemas.openxmlformats.org/markup-compatibility/2006">
              <mc:Choice xmlns:v="urn:schemas-microsoft-com:vml" Requires="v">
                <p:oleObj spid="_x0000_s5121" name="Equation" r:id="rId3" imgW="2159000" imgH="254000" progId="Equation.3">
                  <p:embed/>
                </p:oleObj>
              </mc:Choice>
              <mc:Fallback>
                <p:oleObj name="Equation" r:id="rId3" imgW="2159000" imgH="254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7063" y="2397125"/>
                        <a:ext cx="2159000"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5364" name="Object 5"/>
          <p:cNvGraphicFramePr>
            <a:graphicFrameLocks noChangeAspect="1"/>
          </p:cNvGraphicFramePr>
          <p:nvPr/>
        </p:nvGraphicFramePr>
        <p:xfrm>
          <a:off x="3281363" y="3636963"/>
          <a:ext cx="1282700" cy="254000"/>
        </p:xfrm>
        <a:graphic>
          <a:graphicData uri="http://schemas.openxmlformats.org/presentationml/2006/ole">
            <mc:AlternateContent xmlns:mc="http://schemas.openxmlformats.org/markup-compatibility/2006">
              <mc:Choice xmlns:v="urn:schemas-microsoft-com:vml" Requires="v">
                <p:oleObj spid="_x0000_s5122" name="Equation" r:id="rId5" imgW="1282700" imgH="254000" progId="Equation.3">
                  <p:embed/>
                </p:oleObj>
              </mc:Choice>
              <mc:Fallback>
                <p:oleObj name="Equation" r:id="rId5" imgW="1282700" imgH="254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1363" y="3636963"/>
                        <a:ext cx="1282700"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5365" name="Object 6"/>
          <p:cNvGraphicFramePr>
            <a:graphicFrameLocks noChangeAspect="1"/>
          </p:cNvGraphicFramePr>
          <p:nvPr/>
        </p:nvGraphicFramePr>
        <p:xfrm>
          <a:off x="3251200" y="4670425"/>
          <a:ext cx="1866900" cy="1473200"/>
        </p:xfrm>
        <a:graphic>
          <a:graphicData uri="http://schemas.openxmlformats.org/presentationml/2006/ole">
            <mc:AlternateContent xmlns:mc="http://schemas.openxmlformats.org/markup-compatibility/2006">
              <mc:Choice xmlns:v="urn:schemas-microsoft-com:vml" Requires="v">
                <p:oleObj spid="_x0000_s5123" name="Equation" r:id="rId7" imgW="1866900" imgH="1473200" progId="Equation.3">
                  <p:embed/>
                </p:oleObj>
              </mc:Choice>
              <mc:Fallback>
                <p:oleObj name="Equation" r:id="rId7" imgW="1866900" imgH="1473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51200" y="4670425"/>
                        <a:ext cx="1866900" cy="147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9">
            <p14:nvContentPartPr>
              <p14:cNvPr id="2" name="Ink 1"/>
              <p14:cNvContentPartPr/>
              <p14:nvPr/>
            </p14:nvContentPartPr>
            <p14:xfrm>
              <a:off x="2673720" y="2715840"/>
              <a:ext cx="3297600" cy="3630600"/>
            </p14:xfrm>
          </p:contentPart>
        </mc:Choice>
        <mc:Fallback>
          <p:pic>
            <p:nvPicPr>
              <p:cNvPr id="2" name="Ink 1"/>
              <p:cNvPicPr/>
              <p:nvPr/>
            </p:nvPicPr>
            <p:blipFill>
              <a:blip r:embed="rId10"/>
              <a:stretch>
                <a:fillRect/>
              </a:stretch>
            </p:blipFill>
            <p:spPr>
              <a:xfrm>
                <a:off x="2662920" y="2705040"/>
                <a:ext cx="3319200" cy="3651840"/>
              </a:xfrm>
              <a:prstGeom prst="rect">
                <a:avLst/>
              </a:prstGeom>
            </p:spPr>
          </p:pic>
        </mc:Fallback>
      </mc:AlternateContent>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r>
              <a:rPr lang="en-US" altLang="en-US">
                <a:ea typeface="MS PGothic" charset="-128"/>
              </a:rPr>
              <a:t>Gamma Function and Density (cont.)</a:t>
            </a:r>
          </a:p>
        </p:txBody>
      </p:sp>
      <p:sp>
        <p:nvSpPr>
          <p:cNvPr id="16386" name="Rectangle 3"/>
          <p:cNvSpPr>
            <a:spLocks noGrp="1" noChangeArrowheads="1"/>
          </p:cNvSpPr>
          <p:nvPr>
            <p:ph type="body" idx="1"/>
          </p:nvPr>
        </p:nvSpPr>
        <p:spPr/>
        <p:txBody>
          <a:bodyPr/>
          <a:lstStyle/>
          <a:p>
            <a:endParaRPr lang="en-US" altLang="en-US">
              <a:ea typeface="MS PGothic" charset="-128"/>
              <a:sym typeface="Symbol" charset="2"/>
            </a:endParaRPr>
          </a:p>
        </p:txBody>
      </p:sp>
      <p:graphicFrame>
        <p:nvGraphicFramePr>
          <p:cNvPr id="16387" name="Object 1"/>
          <p:cNvGraphicFramePr>
            <a:graphicFrameLocks noChangeAspect="1"/>
          </p:cNvGraphicFramePr>
          <p:nvPr/>
        </p:nvGraphicFramePr>
        <p:xfrm>
          <a:off x="2797175" y="1301750"/>
          <a:ext cx="3448050" cy="4943475"/>
        </p:xfrm>
        <a:graphic>
          <a:graphicData uri="http://schemas.openxmlformats.org/presentationml/2006/ole">
            <mc:AlternateContent xmlns:mc="http://schemas.openxmlformats.org/markup-compatibility/2006">
              <mc:Choice xmlns:v="urn:schemas-microsoft-com:vml" Requires="v">
                <p:oleObj spid="_x0000_s6145" name="Acrobat Document" r:id="rId3" imgW="3175000" imgH="4559300" progId="AcroExch.Document.11">
                  <p:embed/>
                </p:oleObj>
              </mc:Choice>
              <mc:Fallback>
                <p:oleObj name="Acrobat Document" r:id="rId3" imgW="3175000" imgH="4559300" progId="AcroExch.Document.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7175" y="1301750"/>
                        <a:ext cx="344805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altLang="en-US">
                <a:ea typeface="MS PGothic" charset="-128"/>
              </a:rPr>
              <a:t>Hyperexponential Distribution</a:t>
            </a:r>
          </a:p>
        </p:txBody>
      </p:sp>
      <p:sp>
        <p:nvSpPr>
          <p:cNvPr id="17410" name="Rectangle 3"/>
          <p:cNvSpPr>
            <a:spLocks noGrp="1" noChangeArrowheads="1"/>
          </p:cNvSpPr>
          <p:nvPr>
            <p:ph type="body" idx="1"/>
          </p:nvPr>
        </p:nvSpPr>
        <p:spPr/>
        <p:txBody>
          <a:bodyPr/>
          <a:lstStyle/>
          <a:p>
            <a:pPr algn="just">
              <a:spcBef>
                <a:spcPct val="30000"/>
              </a:spcBef>
              <a:spcAft>
                <a:spcPct val="30000"/>
              </a:spcAft>
            </a:pPr>
            <a:r>
              <a:rPr lang="en-US" altLang="en-US">
                <a:ea typeface="MS PGothic" charset="-128"/>
              </a:rPr>
              <a:t>A process with sequential phases gives rise to a hypoexponential or an Erlang distribution, depending upon whether or not the phases have identical distributions.</a:t>
            </a:r>
          </a:p>
          <a:p>
            <a:pPr algn="just">
              <a:spcBef>
                <a:spcPct val="30000"/>
              </a:spcBef>
              <a:spcAft>
                <a:spcPct val="30000"/>
              </a:spcAft>
            </a:pPr>
            <a:r>
              <a:rPr lang="en-US" altLang="en-US">
                <a:ea typeface="MS PGothic" charset="-128"/>
              </a:rPr>
              <a:t>If a process consists of alternate phases, i. e. during any single experiment the process experiences one and only one of the many alternate phases, </a:t>
            </a:r>
            <a:r>
              <a:rPr lang="en-US" altLang="en-US" b="1">
                <a:ea typeface="MS PGothic" charset="-128"/>
              </a:rPr>
              <a:t>and</a:t>
            </a:r>
            <a:endParaRPr lang="en-US" altLang="en-US">
              <a:ea typeface="MS PGothic" charset="-128"/>
            </a:endParaRPr>
          </a:p>
          <a:p>
            <a:pPr algn="just">
              <a:spcBef>
                <a:spcPct val="30000"/>
              </a:spcBef>
              <a:spcAft>
                <a:spcPct val="30000"/>
              </a:spcAft>
            </a:pPr>
            <a:r>
              <a:rPr lang="en-US" altLang="en-US">
                <a:ea typeface="MS PGothic" charset="-128"/>
              </a:rPr>
              <a:t>If these phases have independent exponential distributions, </a:t>
            </a:r>
            <a:r>
              <a:rPr lang="en-US" altLang="en-US" b="1">
                <a:ea typeface="MS PGothic" charset="-128"/>
              </a:rPr>
              <a:t>then</a:t>
            </a:r>
            <a:endParaRPr lang="en-US" altLang="en-US">
              <a:ea typeface="MS PGothic" charset="-128"/>
            </a:endParaRPr>
          </a:p>
          <a:p>
            <a:pPr algn="just">
              <a:spcBef>
                <a:spcPct val="30000"/>
              </a:spcBef>
              <a:spcAft>
                <a:spcPct val="30000"/>
              </a:spcAft>
            </a:pPr>
            <a:r>
              <a:rPr lang="en-US" altLang="en-US">
                <a:ea typeface="MS PGothic" charset="-128"/>
              </a:rPr>
              <a:t>The overall distribution is hyperexponential.</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r>
              <a:rPr lang="en-US" altLang="en-US">
                <a:ea typeface="MS PGothic" charset="-128"/>
              </a:rPr>
              <a:t>Hyperexponential Distribution (cont.)</a:t>
            </a:r>
          </a:p>
        </p:txBody>
      </p:sp>
      <p:sp>
        <p:nvSpPr>
          <p:cNvPr id="18434" name="Rectangle 3"/>
          <p:cNvSpPr>
            <a:spLocks noGrp="1" noChangeArrowheads="1"/>
          </p:cNvSpPr>
          <p:nvPr>
            <p:ph type="body" idx="1"/>
          </p:nvPr>
        </p:nvSpPr>
        <p:spPr/>
        <p:txBody>
          <a:bodyPr/>
          <a:lstStyle/>
          <a:p>
            <a:r>
              <a:rPr lang="en-US" altLang="en-US">
                <a:ea typeface="MS PGothic" charset="-128"/>
              </a:rPr>
              <a:t>The density function of a </a:t>
            </a:r>
            <a:r>
              <a:rPr lang="en-US" altLang="en-US" i="1">
                <a:ea typeface="MS PGothic" charset="-128"/>
              </a:rPr>
              <a:t>k</a:t>
            </a:r>
            <a:r>
              <a:rPr lang="en-US" altLang="en-US">
                <a:ea typeface="MS PGothic" charset="-128"/>
              </a:rPr>
              <a:t>-phase hyperexponential random variable is:</a:t>
            </a:r>
          </a:p>
          <a:p>
            <a:endParaRPr lang="en-US" altLang="en-US">
              <a:ea typeface="MS PGothic" charset="-128"/>
            </a:endParaRPr>
          </a:p>
          <a:p>
            <a:endParaRPr lang="en-US" altLang="en-US">
              <a:ea typeface="MS PGothic" charset="-128"/>
            </a:endParaRPr>
          </a:p>
          <a:p>
            <a:r>
              <a:rPr lang="en-US" altLang="en-US">
                <a:ea typeface="MS PGothic" charset="-128"/>
              </a:rPr>
              <a:t>The distribution function is:</a:t>
            </a:r>
          </a:p>
          <a:p>
            <a:endParaRPr lang="en-US" altLang="en-US">
              <a:ea typeface="MS PGothic" charset="-128"/>
            </a:endParaRPr>
          </a:p>
          <a:p>
            <a:endParaRPr lang="en-US" altLang="en-US">
              <a:ea typeface="MS PGothic" charset="-128"/>
            </a:endParaRPr>
          </a:p>
          <a:p>
            <a:r>
              <a:rPr lang="en-US" altLang="en-US">
                <a:ea typeface="MS PGothic" charset="-128"/>
              </a:rPr>
              <a:t>The failure rate is:</a:t>
            </a:r>
          </a:p>
          <a:p>
            <a:endParaRPr lang="en-US" altLang="en-US">
              <a:ea typeface="MS PGothic" charset="-128"/>
            </a:endParaRPr>
          </a:p>
          <a:p>
            <a:endParaRPr lang="en-US" altLang="en-US">
              <a:ea typeface="MS PGothic" charset="-128"/>
            </a:endParaRPr>
          </a:p>
          <a:p>
            <a:pPr>
              <a:buFontTx/>
              <a:buNone/>
            </a:pPr>
            <a:r>
              <a:rPr lang="en-US" altLang="en-US">
                <a:ea typeface="MS PGothic" charset="-128"/>
              </a:rPr>
              <a:t>	</a:t>
            </a:r>
          </a:p>
          <a:p>
            <a:pPr>
              <a:buFontTx/>
              <a:buNone/>
            </a:pPr>
            <a:r>
              <a:rPr lang="en-US" altLang="en-US">
                <a:ea typeface="MS PGothic" charset="-128"/>
              </a:rPr>
              <a:t>	which is a decreasing failure rate from </a:t>
            </a:r>
            <a:r>
              <a:rPr lang="en-US" altLang="en-US">
                <a:ea typeface="MS PGothic" charset="-128"/>
                <a:sym typeface="Symbol" charset="2"/>
              </a:rPr>
              <a:t></a:t>
            </a:r>
            <a:r>
              <a:rPr lang="en-US" altLang="en-US" i="1" baseline="-25000">
                <a:ea typeface="MS PGothic" charset="-128"/>
                <a:sym typeface="Symbol" charset="2"/>
              </a:rPr>
              <a:t>i</a:t>
            </a:r>
            <a:r>
              <a:rPr lang="en-US" altLang="en-US">
                <a:ea typeface="MS PGothic" charset="-128"/>
                <a:sym typeface="Symbol" charset="2"/>
              </a:rPr>
              <a:t></a:t>
            </a:r>
            <a:r>
              <a:rPr lang="en-US" altLang="en-US" i="1" baseline="-25000">
                <a:ea typeface="MS PGothic" charset="-128"/>
                <a:sym typeface="Symbol" charset="2"/>
              </a:rPr>
              <a:t>i</a:t>
            </a:r>
            <a:r>
              <a:rPr lang="en-US" altLang="en-US">
                <a:ea typeface="MS PGothic" charset="-128"/>
                <a:sym typeface="Symbol" charset="2"/>
              </a:rPr>
              <a:t> down to min {</a:t>
            </a:r>
            <a:r>
              <a:rPr lang="en-US" altLang="en-US" i="1" baseline="-25000">
                <a:ea typeface="MS PGothic" charset="-128"/>
                <a:sym typeface="Symbol" charset="2"/>
              </a:rPr>
              <a:t>1</a:t>
            </a:r>
            <a:r>
              <a:rPr lang="en-US" altLang="en-US" i="1">
                <a:ea typeface="MS PGothic" charset="-128"/>
                <a:sym typeface="Symbol" charset="2"/>
              </a:rPr>
              <a:t>, </a:t>
            </a:r>
            <a:r>
              <a:rPr lang="en-US" altLang="en-US">
                <a:ea typeface="MS PGothic" charset="-128"/>
                <a:sym typeface="Symbol" charset="2"/>
              </a:rPr>
              <a:t></a:t>
            </a:r>
            <a:r>
              <a:rPr lang="en-US" altLang="en-US" i="1" baseline="-25000">
                <a:ea typeface="MS PGothic" charset="-128"/>
                <a:sym typeface="Symbol" charset="2"/>
              </a:rPr>
              <a:t>2</a:t>
            </a:r>
            <a:r>
              <a:rPr lang="en-US" altLang="en-US" i="1">
                <a:ea typeface="MS PGothic" charset="-128"/>
                <a:sym typeface="Symbol" charset="2"/>
              </a:rPr>
              <a:t>,…</a:t>
            </a:r>
            <a:r>
              <a:rPr lang="en-US" altLang="en-US">
                <a:ea typeface="MS PGothic" charset="-128"/>
                <a:sym typeface="Symbol" charset="2"/>
              </a:rPr>
              <a:t>}</a:t>
            </a:r>
          </a:p>
        </p:txBody>
      </p:sp>
      <p:graphicFrame>
        <p:nvGraphicFramePr>
          <p:cNvPr id="18435" name="Object 4"/>
          <p:cNvGraphicFramePr>
            <a:graphicFrameLocks noChangeAspect="1"/>
          </p:cNvGraphicFramePr>
          <p:nvPr/>
        </p:nvGraphicFramePr>
        <p:xfrm>
          <a:off x="2322513" y="2241550"/>
          <a:ext cx="5029200" cy="546100"/>
        </p:xfrm>
        <a:graphic>
          <a:graphicData uri="http://schemas.openxmlformats.org/presentationml/2006/ole">
            <mc:AlternateContent xmlns:mc="http://schemas.openxmlformats.org/markup-compatibility/2006">
              <mc:Choice xmlns:v="urn:schemas-microsoft-com:vml" Requires="v">
                <p:oleObj spid="_x0000_s7169" name="Equation" r:id="rId3" imgW="5029200" imgH="546100" progId="Equation.3">
                  <p:embed/>
                </p:oleObj>
              </mc:Choice>
              <mc:Fallback>
                <p:oleObj name="Equation" r:id="rId3" imgW="5029200" imgH="546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2513" y="2241550"/>
                        <a:ext cx="5029200" cy="54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8436" name="Object 5"/>
          <p:cNvGraphicFramePr>
            <a:graphicFrameLocks noChangeAspect="1"/>
          </p:cNvGraphicFramePr>
          <p:nvPr/>
        </p:nvGraphicFramePr>
        <p:xfrm>
          <a:off x="3244850" y="3436938"/>
          <a:ext cx="3022600" cy="469900"/>
        </p:xfrm>
        <a:graphic>
          <a:graphicData uri="http://schemas.openxmlformats.org/presentationml/2006/ole">
            <mc:AlternateContent xmlns:mc="http://schemas.openxmlformats.org/markup-compatibility/2006">
              <mc:Choice xmlns:v="urn:schemas-microsoft-com:vml" Requires="v">
                <p:oleObj spid="_x0000_s7170" name="Equation" r:id="rId5" imgW="3022600" imgH="469900" progId="Equation.3">
                  <p:embed/>
                </p:oleObj>
              </mc:Choice>
              <mc:Fallback>
                <p:oleObj name="Equation" r:id="rId5" imgW="3022600" imgH="4699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4850" y="3436938"/>
                        <a:ext cx="302260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8437" name="Object 6"/>
          <p:cNvGraphicFramePr>
            <a:graphicFrameLocks noChangeAspect="1"/>
          </p:cNvGraphicFramePr>
          <p:nvPr/>
        </p:nvGraphicFramePr>
        <p:xfrm>
          <a:off x="3332163" y="4554538"/>
          <a:ext cx="2705100" cy="698500"/>
        </p:xfrm>
        <a:graphic>
          <a:graphicData uri="http://schemas.openxmlformats.org/presentationml/2006/ole">
            <mc:AlternateContent xmlns:mc="http://schemas.openxmlformats.org/markup-compatibility/2006">
              <mc:Choice xmlns:v="urn:schemas-microsoft-com:vml" Requires="v">
                <p:oleObj spid="_x0000_s7171" name="Equation" r:id="rId7" imgW="2705100" imgH="698500" progId="Equation.3">
                  <p:embed/>
                </p:oleObj>
              </mc:Choice>
              <mc:Fallback>
                <p:oleObj name="Equation" r:id="rId7" imgW="2705100" imgH="6985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32163" y="4554538"/>
                        <a:ext cx="2705100" cy="69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9">
            <p14:nvContentPartPr>
              <p14:cNvPr id="2" name="Ink 1"/>
              <p14:cNvContentPartPr/>
              <p14:nvPr/>
            </p14:nvContentPartPr>
            <p14:xfrm>
              <a:off x="2606400" y="2003040"/>
              <a:ext cx="4946400" cy="1905120"/>
            </p14:xfrm>
          </p:contentPart>
        </mc:Choice>
        <mc:Fallback>
          <p:pic>
            <p:nvPicPr>
              <p:cNvPr id="2" name="Ink 1"/>
              <p:cNvPicPr/>
              <p:nvPr/>
            </p:nvPicPr>
            <p:blipFill>
              <a:blip r:embed="rId10"/>
              <a:stretch>
                <a:fillRect/>
              </a:stretch>
            </p:blipFill>
            <p:spPr>
              <a:xfrm>
                <a:off x="2595960" y="1992240"/>
                <a:ext cx="4968000" cy="1926360"/>
              </a:xfrm>
              <a:prstGeom prst="rect">
                <a:avLst/>
              </a:prstGeom>
            </p:spPr>
          </p:pic>
        </mc:Fallback>
      </mc:AlternateContent>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altLang="en-US">
                <a:ea typeface="MS PGothic" charset="-128"/>
              </a:rPr>
              <a:t>Hyperexponential Distribution (cont.)</a:t>
            </a:r>
          </a:p>
        </p:txBody>
      </p:sp>
      <p:sp>
        <p:nvSpPr>
          <p:cNvPr id="19458" name="Rectangle 3"/>
          <p:cNvSpPr>
            <a:spLocks noGrp="1" noChangeArrowheads="1"/>
          </p:cNvSpPr>
          <p:nvPr>
            <p:ph type="body" idx="1"/>
          </p:nvPr>
        </p:nvSpPr>
        <p:spPr/>
        <p:txBody>
          <a:bodyPr/>
          <a:lstStyle/>
          <a:p>
            <a:pPr algn="just">
              <a:spcBef>
                <a:spcPct val="30000"/>
              </a:spcBef>
              <a:spcAft>
                <a:spcPct val="20000"/>
              </a:spcAft>
            </a:pPr>
            <a:r>
              <a:rPr lang="en-US" altLang="en-US">
                <a:ea typeface="MS PGothic" charset="-128"/>
              </a:rPr>
              <a:t>The hyperexponential is a special case of mixture distributions that often arise in practice: </a:t>
            </a:r>
          </a:p>
          <a:p>
            <a:pPr algn="just">
              <a:spcBef>
                <a:spcPct val="30000"/>
              </a:spcBef>
              <a:spcAft>
                <a:spcPct val="20000"/>
              </a:spcAft>
            </a:pPr>
            <a:endParaRPr lang="en-US" altLang="en-US">
              <a:ea typeface="MS PGothic" charset="-128"/>
            </a:endParaRPr>
          </a:p>
          <a:p>
            <a:pPr algn="just">
              <a:spcBef>
                <a:spcPct val="30000"/>
              </a:spcBef>
              <a:spcAft>
                <a:spcPct val="20000"/>
              </a:spcAft>
            </a:pPr>
            <a:endParaRPr lang="en-US" altLang="en-US">
              <a:ea typeface="MS PGothic" charset="-128"/>
            </a:endParaRPr>
          </a:p>
          <a:p>
            <a:pPr algn="just">
              <a:spcBef>
                <a:spcPct val="30000"/>
              </a:spcBef>
              <a:spcAft>
                <a:spcPct val="20000"/>
              </a:spcAft>
            </a:pPr>
            <a:r>
              <a:rPr lang="en-US" altLang="en-US">
                <a:ea typeface="MS PGothic" charset="-128"/>
              </a:rPr>
              <a:t>The hyperexponential distribution exhibits more variability than the exponential, e.g. CPU service-time distribution in a computer system often expresses this.</a:t>
            </a:r>
          </a:p>
          <a:p>
            <a:pPr algn="just">
              <a:spcBef>
                <a:spcPct val="30000"/>
              </a:spcBef>
              <a:spcAft>
                <a:spcPct val="20000"/>
              </a:spcAft>
            </a:pPr>
            <a:r>
              <a:rPr lang="en-US" altLang="en-US">
                <a:ea typeface="MS PGothic" charset="-128"/>
              </a:rPr>
              <a:t>If a product is manufactured in several parallel assembly lines and the outputs are merged, then the failure density of the overall product is likely to be hyperexponential.</a:t>
            </a:r>
          </a:p>
          <a:p>
            <a:pPr>
              <a:spcBef>
                <a:spcPct val="30000"/>
              </a:spcBef>
              <a:spcAft>
                <a:spcPct val="20000"/>
              </a:spcAft>
            </a:pPr>
            <a:endParaRPr lang="en-US" altLang="en-US">
              <a:ea typeface="MS PGothic" charset="-128"/>
            </a:endParaRPr>
          </a:p>
        </p:txBody>
      </p:sp>
      <p:graphicFrame>
        <p:nvGraphicFramePr>
          <p:cNvPr id="19459" name="Object 4"/>
          <p:cNvGraphicFramePr>
            <a:graphicFrameLocks noChangeAspect="1"/>
          </p:cNvGraphicFramePr>
          <p:nvPr/>
        </p:nvGraphicFramePr>
        <p:xfrm>
          <a:off x="2776538" y="2436813"/>
          <a:ext cx="3822700" cy="406400"/>
        </p:xfrm>
        <a:graphic>
          <a:graphicData uri="http://schemas.openxmlformats.org/presentationml/2006/ole">
            <mc:AlternateContent xmlns:mc="http://schemas.openxmlformats.org/markup-compatibility/2006">
              <mc:Choice xmlns:v="urn:schemas-microsoft-com:vml" Requires="v">
                <p:oleObj spid="_x0000_s8193" name="Equation" r:id="rId3" imgW="3822700" imgH="406400" progId="Equation.3">
                  <p:embed/>
                </p:oleObj>
              </mc:Choice>
              <mc:Fallback>
                <p:oleObj name="Equation" r:id="rId3" imgW="3822700" imgH="406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6538" y="2436813"/>
                        <a:ext cx="38227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5">
            <p14:nvContentPartPr>
              <p14:cNvPr id="2" name="Ink 1"/>
              <p14:cNvContentPartPr/>
              <p14:nvPr/>
            </p14:nvContentPartPr>
            <p14:xfrm>
              <a:off x="8193240" y="3119040"/>
              <a:ext cx="381240" cy="2048400"/>
            </p14:xfrm>
          </p:contentPart>
        </mc:Choice>
        <mc:Fallback>
          <p:pic>
            <p:nvPicPr>
              <p:cNvPr id="2" name="Ink 1"/>
              <p:cNvPicPr/>
              <p:nvPr/>
            </p:nvPicPr>
            <p:blipFill>
              <a:blip r:embed="rId6"/>
              <a:stretch>
                <a:fillRect/>
              </a:stretch>
            </p:blipFill>
            <p:spPr>
              <a:xfrm>
                <a:off x="8182440" y="3108240"/>
                <a:ext cx="402480" cy="2070000"/>
              </a:xfrm>
              <a:prstGeom prst="rect">
                <a:avLst/>
              </a:prstGeom>
            </p:spPr>
          </p:pic>
        </mc:Fallback>
      </mc:AlternateContent>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r>
              <a:rPr lang="en-US" altLang="en-US">
                <a:ea typeface="MS PGothic" charset="-128"/>
              </a:rPr>
              <a:t>Hyperexponential Distribution (cont.)</a:t>
            </a:r>
          </a:p>
        </p:txBody>
      </p:sp>
      <p:sp>
        <p:nvSpPr>
          <p:cNvPr id="20482" name="Rectangle 3"/>
          <p:cNvSpPr>
            <a:spLocks noGrp="1" noChangeArrowheads="1"/>
          </p:cNvSpPr>
          <p:nvPr>
            <p:ph type="body" idx="1"/>
          </p:nvPr>
        </p:nvSpPr>
        <p:spPr/>
        <p:txBody>
          <a:bodyPr/>
          <a:lstStyle/>
          <a:p>
            <a:pPr>
              <a:spcBef>
                <a:spcPct val="30000"/>
              </a:spcBef>
              <a:spcAft>
                <a:spcPct val="20000"/>
              </a:spcAft>
            </a:pPr>
            <a:endParaRPr lang="en-US" altLang="en-US">
              <a:ea typeface="MS PGothic" charset="-128"/>
            </a:endParaRPr>
          </a:p>
        </p:txBody>
      </p:sp>
      <p:graphicFrame>
        <p:nvGraphicFramePr>
          <p:cNvPr id="20483" name="Object 2"/>
          <p:cNvGraphicFramePr>
            <a:graphicFrameLocks noChangeAspect="1"/>
          </p:cNvGraphicFramePr>
          <p:nvPr/>
        </p:nvGraphicFramePr>
        <p:xfrm>
          <a:off x="727075" y="1382713"/>
          <a:ext cx="7785100" cy="4760912"/>
        </p:xfrm>
        <a:graphic>
          <a:graphicData uri="http://schemas.openxmlformats.org/presentationml/2006/ole">
            <mc:AlternateContent xmlns:mc="http://schemas.openxmlformats.org/markup-compatibility/2006">
              <mc:Choice xmlns:v="urn:schemas-microsoft-com:vml" Requires="v">
                <p:oleObj spid="_x0000_s9217" name="Acrobat Document" r:id="rId3" imgW="4686300" imgH="2870200" progId="AcroExch.Document.11">
                  <p:embed/>
                </p:oleObj>
              </mc:Choice>
              <mc:Fallback>
                <p:oleObj name="Acrobat Document" r:id="rId3" imgW="4686300" imgH="2870200" progId="AcroExch.Document.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075" y="1382713"/>
                        <a:ext cx="7785100" cy="476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a:ea typeface="MS PGothic" charset="-128"/>
              </a:rPr>
              <a:t>Example 3 </a:t>
            </a:r>
            <a:r>
              <a:rPr lang="en-US" altLang="en-US" sz="2400">
                <a:ea typeface="MS PGothic" charset="-128"/>
              </a:rPr>
              <a:t>(On-line Fault Detector) </a:t>
            </a:r>
          </a:p>
        </p:txBody>
      </p:sp>
      <p:sp>
        <p:nvSpPr>
          <p:cNvPr id="37891" name="Rectangle 3"/>
          <p:cNvSpPr>
            <a:spLocks noGrp="1" noChangeArrowheads="1"/>
          </p:cNvSpPr>
          <p:nvPr>
            <p:ph type="body" idx="1"/>
          </p:nvPr>
        </p:nvSpPr>
        <p:spPr/>
        <p:txBody>
          <a:bodyPr/>
          <a:lstStyle/>
          <a:p>
            <a:pPr>
              <a:lnSpc>
                <a:spcPct val="120000"/>
              </a:lnSpc>
            </a:pPr>
            <a:endParaRPr lang="en-US" altLang="en-US">
              <a:ea typeface="MS PGothic" charset="-128"/>
            </a:endParaRPr>
          </a:p>
          <a:p>
            <a:pPr algn="just">
              <a:lnSpc>
                <a:spcPct val="120000"/>
              </a:lnSpc>
            </a:pPr>
            <a:r>
              <a:rPr lang="en-US" altLang="en-US">
                <a:ea typeface="MS PGothic" charset="-128"/>
              </a:rPr>
              <a:t>Consider a model consisting of a functional unit (e.g., an adder) together with an on-line fault detector </a:t>
            </a:r>
          </a:p>
          <a:p>
            <a:pPr algn="just">
              <a:lnSpc>
                <a:spcPct val="120000"/>
              </a:lnSpc>
            </a:pPr>
            <a:r>
              <a:rPr lang="en-US" altLang="en-US">
                <a:ea typeface="MS PGothic" charset="-128"/>
              </a:rPr>
              <a:t>Let </a:t>
            </a:r>
            <a:r>
              <a:rPr lang="en-US" altLang="en-US" i="1">
                <a:ea typeface="MS PGothic" charset="-128"/>
              </a:rPr>
              <a:t>T</a:t>
            </a:r>
            <a:r>
              <a:rPr lang="en-US" altLang="en-US">
                <a:ea typeface="MS PGothic" charset="-128"/>
              </a:rPr>
              <a:t> and </a:t>
            </a:r>
            <a:r>
              <a:rPr lang="en-US" altLang="en-US" i="1">
                <a:ea typeface="MS PGothic" charset="-128"/>
              </a:rPr>
              <a:t>C</a:t>
            </a:r>
            <a:r>
              <a:rPr lang="en-US" altLang="en-US">
                <a:ea typeface="MS PGothic" charset="-128"/>
              </a:rPr>
              <a:t> denote the times to failure of the unit and the detector respectively</a:t>
            </a:r>
          </a:p>
          <a:p>
            <a:pPr algn="just">
              <a:lnSpc>
                <a:spcPct val="120000"/>
              </a:lnSpc>
            </a:pPr>
            <a:r>
              <a:rPr lang="en-US" altLang="en-US">
                <a:ea typeface="MS PGothic" charset="-128"/>
              </a:rPr>
              <a:t>After the unit fails, a finite time </a:t>
            </a:r>
            <a:r>
              <a:rPr lang="en-US" altLang="en-US" i="1">
                <a:ea typeface="MS PGothic" charset="-128"/>
              </a:rPr>
              <a:t>D</a:t>
            </a:r>
            <a:r>
              <a:rPr lang="en-US" altLang="en-US">
                <a:ea typeface="MS PGothic" charset="-128"/>
              </a:rPr>
              <a:t> (called the </a:t>
            </a:r>
            <a:r>
              <a:rPr lang="en-US" altLang="en-US" i="1">
                <a:ea typeface="MS PGothic" charset="-128"/>
              </a:rPr>
              <a:t>detection latency</a:t>
            </a:r>
            <a:r>
              <a:rPr lang="en-US" altLang="en-US">
                <a:ea typeface="MS PGothic" charset="-128"/>
              </a:rPr>
              <a:t>) is required to detect the failure.</a:t>
            </a:r>
          </a:p>
          <a:p>
            <a:pPr algn="just">
              <a:lnSpc>
                <a:spcPct val="120000"/>
              </a:lnSpc>
            </a:pPr>
            <a:r>
              <a:rPr lang="en-US" altLang="en-US">
                <a:ea typeface="MS PGothic" charset="-128"/>
              </a:rPr>
              <a:t>Failure of the detector, however, is detected instantaneously.</a:t>
            </a:r>
          </a:p>
        </p:txBody>
      </p:sp>
    </p:spTree>
    <p:extLst>
      <p:ext uri="{BB962C8B-B14F-4D97-AF65-F5344CB8AC3E}">
        <p14:creationId xmlns:p14="http://schemas.microsoft.com/office/powerpoint/2010/main" val="10377722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endParaRPr lang="en-US" altLang="en-US">
              <a:ea typeface="MS PGothic" charset="-128"/>
            </a:endParaRPr>
          </a:p>
        </p:txBody>
      </p:sp>
      <p:sp>
        <p:nvSpPr>
          <p:cNvPr id="38915" name="Content Placeholder 2"/>
          <p:cNvSpPr>
            <a:spLocks noGrp="1"/>
          </p:cNvSpPr>
          <p:nvPr>
            <p:ph idx="1"/>
          </p:nvPr>
        </p:nvSpPr>
        <p:spPr/>
        <p:txBody>
          <a:bodyPr/>
          <a:lstStyle/>
          <a:p>
            <a:endParaRPr lang="en-US" altLang="en-US">
              <a:ea typeface="MS PGothic" charset="-128"/>
            </a:endParaRPr>
          </a:p>
        </p:txBody>
      </p:sp>
      <p:pic>
        <p:nvPicPr>
          <p:cNvPr id="3891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2263" y="44450"/>
            <a:ext cx="8651875" cy="676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47673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286200" y="430920"/>
              <a:ext cx="8570520" cy="6036120"/>
            </p14:xfrm>
          </p:contentPart>
        </mc:Choice>
        <mc:Fallback>
          <p:pic>
            <p:nvPicPr>
              <p:cNvPr id="4" name="Ink 3"/>
              <p:cNvPicPr/>
              <p:nvPr/>
            </p:nvPicPr>
            <p:blipFill>
              <a:blip r:embed="rId3"/>
              <a:stretch>
                <a:fillRect/>
              </a:stretch>
            </p:blipFill>
            <p:spPr>
              <a:xfrm>
                <a:off x="275760" y="420480"/>
                <a:ext cx="8591760" cy="6057360"/>
              </a:xfrm>
              <a:prstGeom prst="rect">
                <a:avLst/>
              </a:prstGeom>
            </p:spPr>
          </p:pic>
        </mc:Fallback>
      </mc:AlternateContent>
    </p:spTree>
    <p:extLst>
      <p:ext uri="{BB962C8B-B14F-4D97-AF65-F5344CB8AC3E}">
        <p14:creationId xmlns:p14="http://schemas.microsoft.com/office/powerpoint/2010/main" val="19295387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790200" y="426240"/>
              <a:ext cx="8187480" cy="5888520"/>
            </p14:xfrm>
          </p:contentPart>
        </mc:Choice>
        <mc:Fallback>
          <p:pic>
            <p:nvPicPr>
              <p:cNvPr id="4" name="Ink 3"/>
              <p:cNvPicPr/>
              <p:nvPr/>
            </p:nvPicPr>
            <p:blipFill>
              <a:blip r:embed="rId3"/>
              <a:stretch>
                <a:fillRect/>
              </a:stretch>
            </p:blipFill>
            <p:spPr>
              <a:xfrm>
                <a:off x="779400" y="415440"/>
                <a:ext cx="8209080" cy="5910120"/>
              </a:xfrm>
              <a:prstGeom prst="rect">
                <a:avLst/>
              </a:prstGeom>
            </p:spPr>
          </p:pic>
        </mc:Fallback>
      </mc:AlternateContent>
    </p:spTree>
    <p:extLst>
      <p:ext uri="{BB962C8B-B14F-4D97-AF65-F5344CB8AC3E}">
        <p14:creationId xmlns:p14="http://schemas.microsoft.com/office/powerpoint/2010/main" val="6067641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p:txBody>
          <a:bodyPr/>
          <a:lstStyle/>
          <a:p>
            <a:r>
              <a:rPr lang="en-US" altLang="en-US">
                <a:ea typeface="MS PGothic" charset="-128"/>
              </a:rPr>
              <a:t>Today’</a:t>
            </a:r>
            <a:r>
              <a:rPr lang="en-US" altLang="ja-JP">
                <a:ea typeface="MS PGothic" charset="-128"/>
              </a:rPr>
              <a:t>s Topics</a:t>
            </a:r>
            <a:endParaRPr lang="en-US" altLang="en-US">
              <a:ea typeface="MS PGothic" charset="-128"/>
            </a:endParaRPr>
          </a:p>
        </p:txBody>
      </p:sp>
      <p:sp>
        <p:nvSpPr>
          <p:cNvPr id="5123" name="Content Placeholder 2"/>
          <p:cNvSpPr>
            <a:spLocks noGrp="1"/>
          </p:cNvSpPr>
          <p:nvPr>
            <p:ph idx="1"/>
          </p:nvPr>
        </p:nvSpPr>
        <p:spPr>
          <a:xfrm>
            <a:off x="685800" y="1270000"/>
            <a:ext cx="7818438" cy="4992688"/>
          </a:xfrm>
        </p:spPr>
        <p:txBody>
          <a:bodyPr/>
          <a:lstStyle/>
          <a:p>
            <a:pPr>
              <a:defRPr/>
            </a:pPr>
            <a:r>
              <a:rPr lang="en-US" altLang="en-US" sz="1700" b="1" dirty="0" smtClean="0"/>
              <a:t>Midterm Exam Statistics</a:t>
            </a:r>
          </a:p>
          <a:p>
            <a:pPr>
              <a:defRPr/>
            </a:pPr>
            <a:r>
              <a:rPr lang="en-US" altLang="en-US" sz="1700" b="1" dirty="0" smtClean="0"/>
              <a:t>review </a:t>
            </a:r>
            <a:r>
              <a:rPr lang="en-US" altLang="en-US" sz="1700" b="1" dirty="0" err="1" smtClean="0"/>
              <a:t>Erlang</a:t>
            </a:r>
            <a:r>
              <a:rPr lang="en-US" altLang="en-US" sz="1700" b="1" dirty="0" smtClean="0"/>
              <a:t>, Gamma and Hyper </a:t>
            </a:r>
            <a:r>
              <a:rPr lang="en-US" altLang="en-US" sz="1700" b="1" dirty="0" err="1" smtClean="0"/>
              <a:t>epenential</a:t>
            </a:r>
            <a:r>
              <a:rPr lang="en-US" altLang="en-US" sz="1700" b="1" dirty="0"/>
              <a:t> </a:t>
            </a:r>
            <a:r>
              <a:rPr lang="en-US" altLang="en-US" sz="1700" b="1" dirty="0" smtClean="0"/>
              <a:t>distributions</a:t>
            </a:r>
          </a:p>
          <a:p>
            <a:pPr>
              <a:defRPr/>
            </a:pPr>
            <a:r>
              <a:rPr lang="en-US" altLang="en-US" sz="1700" b="1" dirty="0" smtClean="0"/>
              <a:t>Example of a failure detector with detection latency</a:t>
            </a:r>
          </a:p>
          <a:p>
            <a:pPr>
              <a:defRPr/>
            </a:pPr>
            <a:r>
              <a:rPr lang="en-US" altLang="en-US" sz="1700" b="1" dirty="0" smtClean="0"/>
              <a:t>Start on Expectations</a:t>
            </a:r>
          </a:p>
          <a:p>
            <a:pPr lvl="1">
              <a:defRPr/>
            </a:pPr>
            <a:r>
              <a:rPr lang="en-US" altLang="en-US" sz="1700" b="1" dirty="0" smtClean="0"/>
              <a:t>Expectations of important random variables</a:t>
            </a:r>
          </a:p>
          <a:p>
            <a:pPr lvl="1">
              <a:defRPr/>
            </a:pPr>
            <a:r>
              <a:rPr lang="en-US" altLang="en-US" sz="1700" b="1" dirty="0" smtClean="0"/>
              <a:t>Moments: Mean and Variance</a:t>
            </a:r>
          </a:p>
          <a:p>
            <a:pPr>
              <a:defRPr/>
            </a:pPr>
            <a:r>
              <a:rPr lang="en-US" altLang="en-US" sz="1700" b="1" dirty="0" smtClean="0"/>
              <a:t>Announcements</a:t>
            </a:r>
          </a:p>
          <a:p>
            <a:pPr lvl="1">
              <a:defRPr/>
            </a:pPr>
            <a:r>
              <a:rPr lang="en-US" altLang="en-US" sz="1700" dirty="0" smtClean="0">
                <a:solidFill>
                  <a:srgbClr val="FF0000"/>
                </a:solidFill>
              </a:rPr>
              <a:t>Homework </a:t>
            </a:r>
            <a:r>
              <a:rPr lang="en-US" altLang="en-US" sz="1700" dirty="0">
                <a:solidFill>
                  <a:srgbClr val="FF0000"/>
                </a:solidFill>
              </a:rPr>
              <a:t>7</a:t>
            </a:r>
            <a:r>
              <a:rPr lang="en-US" altLang="en-US" sz="1700" dirty="0" smtClean="0"/>
              <a:t>.</a:t>
            </a:r>
          </a:p>
          <a:p>
            <a:pPr lvl="1">
              <a:defRPr/>
            </a:pPr>
            <a:r>
              <a:rPr lang="en-US" altLang="en-US" sz="1700" dirty="0" smtClean="0"/>
              <a:t>Based on your Midterm exam, individual problems are assigned to you to solve. Checkout Compass. </a:t>
            </a:r>
          </a:p>
          <a:p>
            <a:pPr lvl="1">
              <a:defRPr/>
            </a:pPr>
            <a:r>
              <a:rPr lang="en-US" altLang="en-US" sz="1700" dirty="0" smtClean="0">
                <a:solidFill>
                  <a:srgbClr val="C00000"/>
                </a:solidFill>
              </a:rPr>
              <a:t>Midterm </a:t>
            </a:r>
            <a:r>
              <a:rPr lang="en-US" altLang="en-US" sz="1700" dirty="0" smtClean="0">
                <a:solidFill>
                  <a:srgbClr val="000000"/>
                </a:solidFill>
              </a:rPr>
              <a:t>available today. The grades are posted on Compass.</a:t>
            </a:r>
          </a:p>
          <a:p>
            <a:pPr lvl="1">
              <a:defRPr/>
            </a:pPr>
            <a:r>
              <a:rPr lang="en-US" altLang="en-US" sz="1700" dirty="0" smtClean="0">
                <a:solidFill>
                  <a:srgbClr val="FF0000"/>
                </a:solidFill>
              </a:rPr>
              <a:t>In-Class activity </a:t>
            </a:r>
            <a:r>
              <a:rPr lang="en-US" altLang="en-US" sz="1700" dirty="0">
                <a:solidFill>
                  <a:srgbClr val="FF0000"/>
                </a:solidFill>
              </a:rPr>
              <a:t> </a:t>
            </a:r>
            <a:r>
              <a:rPr lang="en-US" altLang="en-US" sz="1700" dirty="0" smtClean="0">
                <a:solidFill>
                  <a:srgbClr val="FF0000"/>
                </a:solidFill>
              </a:rPr>
              <a:t>replaced by a brief concept quiz on Wednesday</a:t>
            </a:r>
          </a:p>
          <a:p>
            <a:pPr lvl="1">
              <a:defRPr/>
            </a:pPr>
            <a:r>
              <a:rPr lang="en-US" altLang="en-US" sz="1700" dirty="0" smtClean="0">
                <a:solidFill>
                  <a:srgbClr val="FF0000"/>
                </a:solidFill>
              </a:rPr>
              <a:t>Mini Project 2 grades posted this week</a:t>
            </a:r>
          </a:p>
          <a:p>
            <a:pPr lvl="1">
              <a:defRPr/>
            </a:pPr>
            <a:r>
              <a:rPr lang="en-US" altLang="en-US" sz="1700" dirty="0" smtClean="0">
                <a:solidFill>
                  <a:srgbClr val="FF0000"/>
                </a:solidFill>
              </a:rPr>
              <a:t>Final project dates will be announced soon</a:t>
            </a:r>
            <a:endParaRPr lang="en-US" altLang="en-US" sz="1700" dirty="0">
              <a:solidFill>
                <a:srgbClr val="FF0000"/>
              </a:solidFill>
            </a:endParaRPr>
          </a:p>
          <a:p>
            <a:pPr marL="457200" lvl="1" indent="0">
              <a:buFontTx/>
              <a:buNone/>
              <a:defRPr/>
            </a:pPr>
            <a:endParaRPr lang="en-US" altLang="en-US" sz="1100" dirty="0" smtClean="0"/>
          </a:p>
          <a:p>
            <a:pPr marL="457200" lvl="1" indent="0">
              <a:buFontTx/>
              <a:buNone/>
              <a:defRPr/>
            </a:pPr>
            <a:endParaRPr lang="en-US" altLang="en-US" dirty="0" smtClean="0"/>
          </a:p>
          <a:p>
            <a:pPr>
              <a:defRPr/>
            </a:pPr>
            <a:endParaRPr lang="en-US" alt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850680" y="1264680"/>
              <a:ext cx="8220960" cy="4696200"/>
            </p14:xfrm>
          </p:contentPart>
        </mc:Choice>
        <mc:Fallback>
          <p:pic>
            <p:nvPicPr>
              <p:cNvPr id="4" name="Ink 3"/>
              <p:cNvPicPr/>
              <p:nvPr/>
            </p:nvPicPr>
            <p:blipFill>
              <a:blip r:embed="rId3"/>
              <a:stretch>
                <a:fillRect/>
              </a:stretch>
            </p:blipFill>
            <p:spPr>
              <a:xfrm>
                <a:off x="840240" y="1253880"/>
                <a:ext cx="8242200" cy="4717440"/>
              </a:xfrm>
              <a:prstGeom prst="rect">
                <a:avLst/>
              </a:prstGeom>
            </p:spPr>
          </p:pic>
        </mc:Fallback>
      </mc:AlternateContent>
    </p:spTree>
    <p:extLst>
      <p:ext uri="{BB962C8B-B14F-4D97-AF65-F5344CB8AC3E}">
        <p14:creationId xmlns:p14="http://schemas.microsoft.com/office/powerpoint/2010/main" val="16321080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312387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a:ea typeface="MS PGothic" charset="-128"/>
              </a:rPr>
              <a:t>Example 3 </a:t>
            </a:r>
            <a:r>
              <a:rPr lang="en-US" altLang="en-US" sz="2400">
                <a:ea typeface="MS PGothic" charset="-128"/>
              </a:rPr>
              <a:t>(On-line Fault Detector) cont.</a:t>
            </a:r>
          </a:p>
        </p:txBody>
      </p:sp>
      <p:sp>
        <p:nvSpPr>
          <p:cNvPr id="39939" name="Rectangle 3"/>
          <p:cNvSpPr>
            <a:spLocks noGrp="1" noChangeArrowheads="1"/>
          </p:cNvSpPr>
          <p:nvPr>
            <p:ph type="body" idx="1"/>
          </p:nvPr>
        </p:nvSpPr>
        <p:spPr/>
        <p:txBody>
          <a:bodyPr/>
          <a:lstStyle/>
          <a:p>
            <a:pPr algn="just">
              <a:lnSpc>
                <a:spcPct val="120000"/>
              </a:lnSpc>
            </a:pPr>
            <a:r>
              <a:rPr lang="en-US" altLang="en-US">
                <a:ea typeface="MS PGothic" charset="-128"/>
              </a:rPr>
              <a:t>Let </a:t>
            </a:r>
            <a:r>
              <a:rPr lang="en-US" altLang="en-US" i="1">
                <a:ea typeface="MS PGothic" charset="-128"/>
              </a:rPr>
              <a:t>X</a:t>
            </a:r>
            <a:r>
              <a:rPr lang="en-US" altLang="en-US">
                <a:ea typeface="MS PGothic" charset="-128"/>
              </a:rPr>
              <a:t> denote the time to failure indication and </a:t>
            </a:r>
            <a:r>
              <a:rPr lang="en-US" altLang="en-US" i="1">
                <a:ea typeface="MS PGothic" charset="-128"/>
              </a:rPr>
              <a:t>Y</a:t>
            </a:r>
            <a:r>
              <a:rPr lang="en-US" altLang="en-US">
                <a:ea typeface="MS PGothic" charset="-128"/>
              </a:rPr>
              <a:t> denote the time to failure occurrence (of either the detector or the unit).</a:t>
            </a:r>
          </a:p>
          <a:p>
            <a:pPr algn="just">
              <a:lnSpc>
                <a:spcPct val="120000"/>
              </a:lnSpc>
            </a:pPr>
            <a:r>
              <a:rPr lang="en-US" altLang="en-US">
                <a:ea typeface="MS PGothic" charset="-128"/>
              </a:rPr>
              <a:t>Then</a:t>
            </a:r>
          </a:p>
          <a:p>
            <a:pPr algn="just">
              <a:lnSpc>
                <a:spcPct val="120000"/>
              </a:lnSpc>
              <a:buFontTx/>
              <a:buNone/>
            </a:pPr>
            <a:r>
              <a:rPr lang="en-US" altLang="en-US" i="1">
                <a:ea typeface="MS PGothic" charset="-128"/>
              </a:rPr>
              <a:t>                X</a:t>
            </a:r>
            <a:r>
              <a:rPr lang="en-US" altLang="en-US">
                <a:ea typeface="MS PGothic" charset="-128"/>
              </a:rPr>
              <a:t> = min{</a:t>
            </a:r>
            <a:r>
              <a:rPr lang="en-US" altLang="en-US" i="1">
                <a:ea typeface="MS PGothic" charset="-128"/>
              </a:rPr>
              <a:t>T + D, C</a:t>
            </a:r>
            <a:r>
              <a:rPr lang="en-US" altLang="en-US">
                <a:ea typeface="MS PGothic" charset="-128"/>
              </a:rPr>
              <a:t>} 	and 	</a:t>
            </a:r>
            <a:r>
              <a:rPr lang="en-US" altLang="en-US" i="1">
                <a:ea typeface="MS PGothic" charset="-128"/>
              </a:rPr>
              <a:t>Y</a:t>
            </a:r>
            <a:r>
              <a:rPr lang="en-US" altLang="en-US">
                <a:ea typeface="MS PGothic" charset="-128"/>
              </a:rPr>
              <a:t> = min{</a:t>
            </a:r>
            <a:r>
              <a:rPr lang="en-US" altLang="en-US" i="1">
                <a:ea typeface="MS PGothic" charset="-128"/>
              </a:rPr>
              <a:t>T, C</a:t>
            </a:r>
            <a:r>
              <a:rPr lang="en-US" altLang="en-US">
                <a:ea typeface="MS PGothic" charset="-128"/>
              </a:rPr>
              <a:t>}.</a:t>
            </a:r>
            <a:endParaRPr lang="en-US" altLang="en-US" i="1">
              <a:ea typeface="MS PGothic" charset="-128"/>
            </a:endParaRPr>
          </a:p>
          <a:p>
            <a:pPr algn="just">
              <a:lnSpc>
                <a:spcPct val="120000"/>
              </a:lnSpc>
            </a:pPr>
            <a:r>
              <a:rPr lang="en-US" altLang="en-US">
                <a:ea typeface="MS PGothic" charset="-128"/>
              </a:rPr>
              <a:t>If the detector fails before the unit, then a false alarm is said to have occurred.</a:t>
            </a:r>
          </a:p>
          <a:p>
            <a:pPr algn="just">
              <a:lnSpc>
                <a:spcPct val="120000"/>
              </a:lnSpc>
            </a:pPr>
            <a:r>
              <a:rPr lang="en-US" altLang="en-US">
                <a:ea typeface="MS PGothic" charset="-128"/>
              </a:rPr>
              <a:t>If the unit fails before the detector, then the unit keeps producing erroneous output during the detection phase and thus propagates the effect of the failure.</a:t>
            </a:r>
          </a:p>
          <a:p>
            <a:pPr algn="just">
              <a:lnSpc>
                <a:spcPct val="120000"/>
              </a:lnSpc>
            </a:pPr>
            <a:r>
              <a:rPr lang="en-US" altLang="en-US">
                <a:ea typeface="MS PGothic" charset="-128"/>
              </a:rPr>
              <a:t>The purpose of the detector is to reduce the detection time </a:t>
            </a:r>
            <a:r>
              <a:rPr lang="en-US" altLang="en-US" i="1">
                <a:ea typeface="MS PGothic" charset="-128"/>
              </a:rPr>
              <a:t>D.</a:t>
            </a:r>
          </a:p>
          <a:p>
            <a:pPr>
              <a:lnSpc>
                <a:spcPct val="120000"/>
              </a:lnSpc>
            </a:pPr>
            <a:endParaRPr lang="en-US" altLang="en-US">
              <a:ea typeface="MS PGothic" charset="-128"/>
            </a:endParaRPr>
          </a:p>
        </p:txBody>
      </p:sp>
    </p:spTree>
    <p:extLst>
      <p:ext uri="{BB962C8B-B14F-4D97-AF65-F5344CB8AC3E}">
        <p14:creationId xmlns:p14="http://schemas.microsoft.com/office/powerpoint/2010/main" val="5546836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a:ea typeface="MS PGothic" charset="-128"/>
              </a:rPr>
              <a:t>Example 3 </a:t>
            </a:r>
            <a:r>
              <a:rPr lang="en-US" altLang="en-US" sz="2400">
                <a:ea typeface="MS PGothic" charset="-128"/>
              </a:rPr>
              <a:t>(On-line Fault Detector) cont.</a:t>
            </a:r>
          </a:p>
        </p:txBody>
      </p:sp>
      <p:sp>
        <p:nvSpPr>
          <p:cNvPr id="40963" name="Rectangle 3"/>
          <p:cNvSpPr>
            <a:spLocks noGrp="1" noChangeArrowheads="1"/>
          </p:cNvSpPr>
          <p:nvPr>
            <p:ph type="body" idx="1"/>
          </p:nvPr>
        </p:nvSpPr>
        <p:spPr>
          <a:xfrm>
            <a:off x="657225" y="1666875"/>
            <a:ext cx="7772400" cy="4202113"/>
          </a:xfrm>
        </p:spPr>
        <p:txBody>
          <a:bodyPr/>
          <a:lstStyle/>
          <a:p>
            <a:pPr>
              <a:lnSpc>
                <a:spcPct val="120000"/>
              </a:lnSpc>
            </a:pPr>
            <a:endParaRPr lang="en-US" altLang="en-US">
              <a:ea typeface="MS PGothic" charset="-128"/>
            </a:endParaRPr>
          </a:p>
          <a:p>
            <a:pPr>
              <a:lnSpc>
                <a:spcPct val="120000"/>
              </a:lnSpc>
            </a:pPr>
            <a:r>
              <a:rPr lang="en-US" altLang="en-US">
                <a:ea typeface="MS PGothic" charset="-128"/>
              </a:rPr>
              <a:t>We define:</a:t>
            </a:r>
          </a:p>
          <a:p>
            <a:pPr>
              <a:lnSpc>
                <a:spcPct val="120000"/>
              </a:lnSpc>
              <a:buFontTx/>
              <a:buNone/>
            </a:pPr>
            <a:r>
              <a:rPr lang="en-US" altLang="en-US" b="1" i="1">
                <a:ea typeface="MS PGothic" charset="-128"/>
              </a:rPr>
              <a:t>	Real reliability</a:t>
            </a:r>
            <a:r>
              <a:rPr lang="en-US" altLang="en-US">
                <a:ea typeface="MS PGothic" charset="-128"/>
              </a:rPr>
              <a:t> 		R</a:t>
            </a:r>
            <a:r>
              <a:rPr lang="en-US" altLang="en-US" baseline="-25000">
                <a:ea typeface="MS PGothic" charset="-128"/>
              </a:rPr>
              <a:t>r</a:t>
            </a:r>
            <a:r>
              <a:rPr lang="en-US" altLang="en-US">
                <a:ea typeface="MS PGothic" charset="-128"/>
              </a:rPr>
              <a:t>(t) = P(Y </a:t>
            </a:r>
            <a:r>
              <a:rPr lang="en-US" altLang="en-US">
                <a:ea typeface="MS PGothic" charset="-128"/>
                <a:sym typeface="Symbol" charset="2"/>
              </a:rPr>
              <a:t></a:t>
            </a:r>
            <a:r>
              <a:rPr lang="en-US" altLang="en-US">
                <a:ea typeface="MS PGothic" charset="-128"/>
              </a:rPr>
              <a:t> t) and </a:t>
            </a:r>
          </a:p>
          <a:p>
            <a:pPr>
              <a:lnSpc>
                <a:spcPct val="120000"/>
              </a:lnSpc>
              <a:buFontTx/>
              <a:buNone/>
            </a:pPr>
            <a:r>
              <a:rPr lang="en-US" altLang="en-US" b="1" i="1">
                <a:ea typeface="MS PGothic" charset="-128"/>
              </a:rPr>
              <a:t>	Apparent reliability</a:t>
            </a:r>
            <a:r>
              <a:rPr lang="en-US" altLang="en-US">
                <a:ea typeface="MS PGothic" charset="-128"/>
              </a:rPr>
              <a:t> 		R</a:t>
            </a:r>
            <a:r>
              <a:rPr lang="en-US" altLang="en-US" baseline="-25000">
                <a:ea typeface="MS PGothic" charset="-128"/>
              </a:rPr>
              <a:t>a</a:t>
            </a:r>
            <a:r>
              <a:rPr lang="en-US" altLang="en-US">
                <a:ea typeface="MS PGothic" charset="-128"/>
              </a:rPr>
              <a:t>(t) = P(X </a:t>
            </a:r>
            <a:r>
              <a:rPr lang="en-US" altLang="en-US">
                <a:ea typeface="MS PGothic" charset="-128"/>
                <a:sym typeface="Symbol" charset="2"/>
              </a:rPr>
              <a:t></a:t>
            </a:r>
            <a:r>
              <a:rPr lang="en-US" altLang="en-US">
                <a:ea typeface="MS PGothic" charset="-128"/>
              </a:rPr>
              <a:t> t).</a:t>
            </a:r>
          </a:p>
          <a:p>
            <a:pPr>
              <a:lnSpc>
                <a:spcPct val="120000"/>
              </a:lnSpc>
            </a:pPr>
            <a:r>
              <a:rPr lang="en-US" altLang="en-US">
                <a:ea typeface="MS PGothic" charset="-128"/>
              </a:rPr>
              <a:t>A powerful detector will tend to narrow the gap between </a:t>
            </a:r>
            <a:r>
              <a:rPr lang="en-US" altLang="en-US" i="1">
                <a:ea typeface="MS PGothic" charset="-128"/>
              </a:rPr>
              <a:t>R</a:t>
            </a:r>
            <a:r>
              <a:rPr lang="en-US" altLang="en-US" i="1" baseline="-25000">
                <a:ea typeface="MS PGothic" charset="-128"/>
              </a:rPr>
              <a:t>r</a:t>
            </a:r>
            <a:r>
              <a:rPr lang="en-US" altLang="en-US">
                <a:ea typeface="MS PGothic" charset="-128"/>
              </a:rPr>
              <a:t>(</a:t>
            </a:r>
            <a:r>
              <a:rPr lang="en-US" altLang="en-US" i="1">
                <a:ea typeface="MS PGothic" charset="-128"/>
              </a:rPr>
              <a:t>t</a:t>
            </a:r>
            <a:r>
              <a:rPr lang="en-US" altLang="en-US">
                <a:ea typeface="MS PGothic" charset="-128"/>
              </a:rPr>
              <a:t>) and </a:t>
            </a:r>
            <a:r>
              <a:rPr lang="en-US" altLang="en-US" i="1">
                <a:ea typeface="MS PGothic" charset="-128"/>
              </a:rPr>
              <a:t>R</a:t>
            </a:r>
            <a:r>
              <a:rPr lang="en-US" altLang="en-US" i="1" baseline="-25000">
                <a:ea typeface="MS PGothic" charset="-128"/>
              </a:rPr>
              <a:t>a</a:t>
            </a:r>
            <a:r>
              <a:rPr lang="en-US" altLang="en-US">
                <a:ea typeface="MS PGothic" charset="-128"/>
              </a:rPr>
              <a:t>(</a:t>
            </a:r>
            <a:r>
              <a:rPr lang="en-US" altLang="en-US" i="1">
                <a:ea typeface="MS PGothic" charset="-128"/>
              </a:rPr>
              <a:t>t</a:t>
            </a:r>
            <a:r>
              <a:rPr lang="en-US" altLang="en-US">
                <a:ea typeface="MS PGothic" charset="-128"/>
              </a:rPr>
              <a:t>). </a:t>
            </a:r>
            <a:r>
              <a:rPr lang="en-US" altLang="en-US" i="1">
                <a:ea typeface="MS PGothic" charset="-128"/>
              </a:rPr>
              <a:t> </a:t>
            </a:r>
          </a:p>
          <a:p>
            <a:pPr>
              <a:lnSpc>
                <a:spcPct val="120000"/>
              </a:lnSpc>
            </a:pPr>
            <a:r>
              <a:rPr lang="en-US" altLang="en-US">
                <a:ea typeface="MS PGothic" charset="-128"/>
              </a:rPr>
              <a:t>Assume that </a:t>
            </a:r>
            <a:r>
              <a:rPr lang="en-US" altLang="en-US" i="1">
                <a:ea typeface="MS PGothic" charset="-128"/>
              </a:rPr>
              <a:t>T, D, </a:t>
            </a:r>
            <a:r>
              <a:rPr lang="en-US" altLang="en-US">
                <a:ea typeface="MS PGothic" charset="-128"/>
              </a:rPr>
              <a:t>and </a:t>
            </a:r>
            <a:r>
              <a:rPr lang="en-US" altLang="en-US" i="1">
                <a:ea typeface="MS PGothic" charset="-128"/>
              </a:rPr>
              <a:t>C</a:t>
            </a:r>
            <a:r>
              <a:rPr lang="en-US" altLang="en-US">
                <a:ea typeface="MS PGothic" charset="-128"/>
              </a:rPr>
              <a:t> are mutually independent and exponentially distributed with parameters </a:t>
            </a:r>
            <a:r>
              <a:rPr lang="en-US" altLang="en-US" b="1">
                <a:ea typeface="MS PGothic" charset="-128"/>
                <a:sym typeface="Symbol" charset="2"/>
              </a:rPr>
              <a:t>, ,</a:t>
            </a:r>
            <a:r>
              <a:rPr lang="en-US" altLang="en-US">
                <a:ea typeface="MS PGothic" charset="-128"/>
                <a:sym typeface="Symbol" charset="2"/>
              </a:rPr>
              <a:t> and </a:t>
            </a:r>
            <a:r>
              <a:rPr lang="en-US" altLang="en-US" b="1">
                <a:ea typeface="MS PGothic" charset="-128"/>
                <a:sym typeface="Symbol" charset="2"/>
              </a:rPr>
              <a:t></a:t>
            </a:r>
            <a:r>
              <a:rPr lang="en-US" altLang="en-US">
                <a:ea typeface="MS PGothic" charset="-128"/>
                <a:sym typeface="Symbol" charset="2"/>
              </a:rPr>
              <a:t>.</a:t>
            </a:r>
          </a:p>
          <a:p>
            <a:pPr>
              <a:lnSpc>
                <a:spcPct val="120000"/>
              </a:lnSpc>
            </a:pPr>
            <a:endParaRPr lang="en-US" altLang="en-US" i="1">
              <a:ea typeface="MS PGothic" charset="-128"/>
            </a:endParaRPr>
          </a:p>
        </p:txBody>
      </p:sp>
    </p:spTree>
    <p:extLst>
      <p:ext uri="{BB962C8B-B14F-4D97-AF65-F5344CB8AC3E}">
        <p14:creationId xmlns:p14="http://schemas.microsoft.com/office/powerpoint/2010/main" val="3423838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a:ea typeface="MS PGothic" charset="-128"/>
              </a:rPr>
              <a:t>Example 3 </a:t>
            </a:r>
            <a:r>
              <a:rPr lang="en-US" altLang="en-US" sz="2400">
                <a:ea typeface="MS PGothic" charset="-128"/>
              </a:rPr>
              <a:t>(On-line Fault Detector) cont.</a:t>
            </a:r>
          </a:p>
        </p:txBody>
      </p:sp>
      <p:sp>
        <p:nvSpPr>
          <p:cNvPr id="41987" name="Rectangle 3"/>
          <p:cNvSpPr>
            <a:spLocks noGrp="1" noChangeArrowheads="1"/>
          </p:cNvSpPr>
          <p:nvPr>
            <p:ph type="body" idx="1"/>
          </p:nvPr>
        </p:nvSpPr>
        <p:spPr/>
        <p:txBody>
          <a:bodyPr/>
          <a:lstStyle/>
          <a:p>
            <a:pPr>
              <a:lnSpc>
                <a:spcPct val="120000"/>
              </a:lnSpc>
            </a:pPr>
            <a:r>
              <a:rPr lang="en-US" altLang="en-US">
                <a:ea typeface="MS PGothic" charset="-128"/>
                <a:sym typeface="Symbol" charset="2"/>
              </a:rPr>
              <a:t>Then </a:t>
            </a:r>
            <a:r>
              <a:rPr lang="en-US" altLang="en-US" i="1">
                <a:ea typeface="MS PGothic" charset="-128"/>
                <a:sym typeface="Symbol" charset="2"/>
              </a:rPr>
              <a:t>Y</a:t>
            </a:r>
            <a:r>
              <a:rPr lang="en-US" altLang="en-US">
                <a:ea typeface="MS PGothic" charset="-128"/>
                <a:sym typeface="Symbol" charset="2"/>
              </a:rPr>
              <a:t> is </a:t>
            </a:r>
            <a:r>
              <a:rPr lang="en-US" altLang="en-US" i="1">
                <a:ea typeface="MS PGothic" charset="-128"/>
                <a:sym typeface="Symbol" charset="2"/>
              </a:rPr>
              <a:t>exponentially</a:t>
            </a:r>
            <a:r>
              <a:rPr lang="en-US" altLang="en-US">
                <a:ea typeface="MS PGothic" charset="-128"/>
                <a:sym typeface="Symbol" charset="2"/>
              </a:rPr>
              <a:t> distributed with parameter  +  and:</a:t>
            </a:r>
          </a:p>
          <a:p>
            <a:pPr>
              <a:lnSpc>
                <a:spcPct val="120000"/>
              </a:lnSpc>
            </a:pPr>
            <a:endParaRPr lang="en-US" altLang="en-US" i="1">
              <a:ea typeface="MS PGothic" charset="-128"/>
              <a:sym typeface="Symbol" charset="2"/>
            </a:endParaRPr>
          </a:p>
          <a:p>
            <a:pPr>
              <a:lnSpc>
                <a:spcPct val="120000"/>
              </a:lnSpc>
            </a:pPr>
            <a:endParaRPr lang="en-US" altLang="en-US" i="1">
              <a:ea typeface="MS PGothic" charset="-128"/>
              <a:sym typeface="Symbol" charset="2"/>
            </a:endParaRPr>
          </a:p>
          <a:p>
            <a:pPr>
              <a:lnSpc>
                <a:spcPct val="120000"/>
              </a:lnSpc>
            </a:pPr>
            <a:r>
              <a:rPr lang="en-US" altLang="en-US" i="1">
                <a:ea typeface="MS PGothic" charset="-128"/>
                <a:sym typeface="Symbol" charset="2"/>
              </a:rPr>
              <a:t>T</a:t>
            </a:r>
            <a:r>
              <a:rPr lang="en-US" altLang="en-US">
                <a:ea typeface="MS PGothic" charset="-128"/>
                <a:sym typeface="Symbol" charset="2"/>
              </a:rPr>
              <a:t> + </a:t>
            </a:r>
            <a:r>
              <a:rPr lang="en-US" altLang="en-US" i="1">
                <a:ea typeface="MS PGothic" charset="-128"/>
                <a:sym typeface="Symbol" charset="2"/>
              </a:rPr>
              <a:t>D</a:t>
            </a:r>
            <a:r>
              <a:rPr lang="en-US" altLang="en-US">
                <a:ea typeface="MS PGothic" charset="-128"/>
                <a:sym typeface="Symbol" charset="2"/>
              </a:rPr>
              <a:t> is </a:t>
            </a:r>
            <a:r>
              <a:rPr lang="en-US" altLang="en-US" i="1">
                <a:ea typeface="MS PGothic" charset="-128"/>
                <a:sym typeface="Symbol" charset="2"/>
              </a:rPr>
              <a:t>hypoexponentially </a:t>
            </a:r>
            <a:r>
              <a:rPr lang="en-US" altLang="en-US">
                <a:ea typeface="MS PGothic" charset="-128"/>
                <a:sym typeface="Symbol" charset="2"/>
              </a:rPr>
              <a:t>distributed so that:</a:t>
            </a:r>
          </a:p>
        </p:txBody>
      </p:sp>
      <p:graphicFrame>
        <p:nvGraphicFramePr>
          <p:cNvPr id="41988" name="Object 4"/>
          <p:cNvGraphicFramePr>
            <a:graphicFrameLocks noChangeAspect="1"/>
          </p:cNvGraphicFramePr>
          <p:nvPr/>
        </p:nvGraphicFramePr>
        <p:xfrm>
          <a:off x="3344863" y="2271713"/>
          <a:ext cx="1858962" cy="393700"/>
        </p:xfrm>
        <a:graphic>
          <a:graphicData uri="http://schemas.openxmlformats.org/presentationml/2006/ole">
            <mc:AlternateContent xmlns:mc="http://schemas.openxmlformats.org/markup-compatibility/2006">
              <mc:Choice xmlns:v="urn:schemas-microsoft-com:vml" Requires="v">
                <p:oleObj spid="_x0000_s10241" name="Equation" r:id="rId3" imgW="1498600" imgH="317500" progId="Equation.3">
                  <p:embed/>
                </p:oleObj>
              </mc:Choice>
              <mc:Fallback>
                <p:oleObj name="Equation" r:id="rId3" imgW="1498600" imgH="3175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4863" y="2271713"/>
                        <a:ext cx="1858962"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989" name="Object 5"/>
          <p:cNvGraphicFramePr>
            <a:graphicFrameLocks noChangeAspect="1"/>
          </p:cNvGraphicFramePr>
          <p:nvPr/>
        </p:nvGraphicFramePr>
        <p:xfrm>
          <a:off x="2392363" y="3648075"/>
          <a:ext cx="3657600" cy="641350"/>
        </p:xfrm>
        <a:graphic>
          <a:graphicData uri="http://schemas.openxmlformats.org/presentationml/2006/ole">
            <mc:AlternateContent xmlns:mc="http://schemas.openxmlformats.org/markup-compatibility/2006">
              <mc:Choice xmlns:v="urn:schemas-microsoft-com:vml" Requires="v">
                <p:oleObj spid="_x0000_s10242" name="Equation" r:id="rId5" imgW="3543300" imgH="584200" progId="Equation.3">
                  <p:embed/>
                </p:oleObj>
              </mc:Choice>
              <mc:Fallback>
                <p:oleObj name="Equation" r:id="rId5" imgW="3543300" imgH="584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92363" y="3648075"/>
                        <a:ext cx="365760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3367102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a:ea typeface="MS PGothic" charset="-128"/>
              </a:rPr>
              <a:t>Example 3 </a:t>
            </a:r>
            <a:r>
              <a:rPr lang="en-US" altLang="en-US" sz="2400">
                <a:ea typeface="MS PGothic" charset="-128"/>
              </a:rPr>
              <a:t>(On-line Fault Detector) cont.</a:t>
            </a:r>
          </a:p>
        </p:txBody>
      </p:sp>
      <p:sp>
        <p:nvSpPr>
          <p:cNvPr id="43011" name="Rectangle 3"/>
          <p:cNvSpPr>
            <a:spLocks noGrp="1" noChangeArrowheads="1"/>
          </p:cNvSpPr>
          <p:nvPr>
            <p:ph type="body" idx="1"/>
          </p:nvPr>
        </p:nvSpPr>
        <p:spPr/>
        <p:txBody>
          <a:bodyPr/>
          <a:lstStyle/>
          <a:p>
            <a:r>
              <a:rPr lang="en-US" altLang="en-US">
                <a:ea typeface="MS PGothic" charset="-128"/>
              </a:rPr>
              <a:t>And, the apparent reliability is:</a:t>
            </a:r>
          </a:p>
        </p:txBody>
      </p:sp>
      <p:graphicFrame>
        <p:nvGraphicFramePr>
          <p:cNvPr id="43012" name="Object 4"/>
          <p:cNvGraphicFramePr>
            <a:graphicFrameLocks noChangeAspect="1"/>
          </p:cNvGraphicFramePr>
          <p:nvPr/>
        </p:nvGraphicFramePr>
        <p:xfrm>
          <a:off x="2087563" y="2309813"/>
          <a:ext cx="5399087" cy="2552700"/>
        </p:xfrm>
        <a:graphic>
          <a:graphicData uri="http://schemas.openxmlformats.org/presentationml/2006/ole">
            <mc:AlternateContent xmlns:mc="http://schemas.openxmlformats.org/markup-compatibility/2006">
              <mc:Choice xmlns:v="urn:schemas-microsoft-com:vml" Requires="v">
                <p:oleObj spid="_x0000_s11265" name="Equation" r:id="rId3" imgW="5397500" imgH="2552700" progId="Equation.3">
                  <p:embed/>
                </p:oleObj>
              </mc:Choice>
              <mc:Fallback>
                <p:oleObj name="Equation" r:id="rId3" imgW="5397500" imgH="25527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7563" y="2309813"/>
                        <a:ext cx="5399087" cy="2552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2627572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altLang="en-US">
                <a:ea typeface="MS PGothic" charset="-128"/>
              </a:rPr>
              <a:t>Expectation of a Random Variable</a:t>
            </a:r>
          </a:p>
        </p:txBody>
      </p:sp>
      <p:sp>
        <p:nvSpPr>
          <p:cNvPr id="21506" name="Content Placeholder 2"/>
          <p:cNvSpPr>
            <a:spLocks noGrp="1"/>
          </p:cNvSpPr>
          <p:nvPr>
            <p:ph idx="1"/>
          </p:nvPr>
        </p:nvSpPr>
        <p:spPr>
          <a:xfrm>
            <a:off x="685800" y="1455738"/>
            <a:ext cx="7772400" cy="4675187"/>
          </a:xfrm>
        </p:spPr>
        <p:txBody>
          <a:bodyPr/>
          <a:lstStyle/>
          <a:p>
            <a:r>
              <a:rPr lang="en-US" altLang="en-US" b="1" dirty="0">
                <a:ea typeface="MS PGothic" charset="-128"/>
              </a:rPr>
              <a:t>The Discrete Case: </a:t>
            </a:r>
            <a:r>
              <a:rPr lang="en-US" altLang="en-US" dirty="0">
                <a:ea typeface="MS PGothic" charset="-128"/>
              </a:rPr>
              <a:t>If </a:t>
            </a:r>
            <a:r>
              <a:rPr lang="en-US" altLang="en-US" i="1" dirty="0">
                <a:ea typeface="MS PGothic" charset="-128"/>
              </a:rPr>
              <a:t>X </a:t>
            </a:r>
            <a:r>
              <a:rPr lang="en-US" altLang="en-US" dirty="0">
                <a:ea typeface="MS PGothic" charset="-128"/>
              </a:rPr>
              <a:t>is a discrete random variable having a probability mass function </a:t>
            </a:r>
            <a:r>
              <a:rPr lang="en-US" altLang="en-US" i="1" dirty="0">
                <a:ea typeface="MS PGothic" charset="-128"/>
              </a:rPr>
              <a:t>p(x)</a:t>
            </a:r>
            <a:r>
              <a:rPr lang="en-US" altLang="en-US" dirty="0">
                <a:ea typeface="MS PGothic" charset="-128"/>
              </a:rPr>
              <a:t>, then the </a:t>
            </a:r>
            <a:r>
              <a:rPr lang="en-US" altLang="en-US" i="1" dirty="0">
                <a:ea typeface="MS PGothic" charset="-128"/>
              </a:rPr>
              <a:t>expected value </a:t>
            </a:r>
            <a:r>
              <a:rPr lang="en-US" altLang="en-US" dirty="0">
                <a:ea typeface="MS PGothic" charset="-128"/>
              </a:rPr>
              <a:t>of </a:t>
            </a:r>
            <a:r>
              <a:rPr lang="en-US" altLang="en-US" i="1" dirty="0">
                <a:ea typeface="MS PGothic" charset="-128"/>
              </a:rPr>
              <a:t>X </a:t>
            </a:r>
            <a:r>
              <a:rPr lang="en-US" altLang="en-US" dirty="0">
                <a:ea typeface="MS PGothic" charset="-128"/>
              </a:rPr>
              <a:t>is defined by</a:t>
            </a:r>
          </a:p>
          <a:p>
            <a:pPr>
              <a:buFontTx/>
              <a:buNone/>
            </a:pPr>
            <a:endParaRPr lang="en-US" altLang="en-US" dirty="0">
              <a:ea typeface="MS PGothic" charset="-128"/>
            </a:endParaRPr>
          </a:p>
          <a:p>
            <a:pPr marL="400050" lvl="1" indent="0">
              <a:buFontTx/>
              <a:buNone/>
            </a:pPr>
            <a:endParaRPr lang="en-US" altLang="en-US" dirty="0">
              <a:ea typeface="MS PGothic" charset="-128"/>
            </a:endParaRPr>
          </a:p>
          <a:p>
            <a:pPr marL="400050" lvl="1" indent="0">
              <a:buFontTx/>
              <a:buNone/>
            </a:pPr>
            <a:r>
              <a:rPr lang="en-US" altLang="en-US" dirty="0">
                <a:ea typeface="MS PGothic" charset="-128"/>
              </a:rPr>
              <a:t>The expected value of </a:t>
            </a:r>
            <a:r>
              <a:rPr lang="en-US" altLang="en-US" i="1" dirty="0">
                <a:ea typeface="MS PGothic" charset="-128"/>
              </a:rPr>
              <a:t>X </a:t>
            </a:r>
            <a:r>
              <a:rPr lang="en-US" altLang="en-US" dirty="0">
                <a:ea typeface="MS PGothic" charset="-128"/>
              </a:rPr>
              <a:t>is a weighted average of the possible values that </a:t>
            </a:r>
            <a:r>
              <a:rPr lang="en-US" altLang="en-US" i="1" dirty="0">
                <a:ea typeface="MS PGothic" charset="-128"/>
              </a:rPr>
              <a:t>X </a:t>
            </a:r>
            <a:r>
              <a:rPr lang="en-US" altLang="en-US" dirty="0">
                <a:ea typeface="MS PGothic" charset="-128"/>
              </a:rPr>
              <a:t>can take on, each value being weighted by the probability that </a:t>
            </a:r>
            <a:r>
              <a:rPr lang="en-US" altLang="en-US" i="1" dirty="0">
                <a:ea typeface="MS PGothic" charset="-128"/>
              </a:rPr>
              <a:t>X </a:t>
            </a:r>
            <a:r>
              <a:rPr lang="en-US" altLang="en-US" dirty="0">
                <a:ea typeface="MS PGothic" charset="-128"/>
              </a:rPr>
              <a:t>assumes that value. For example, if the probability mass function of </a:t>
            </a:r>
            <a:r>
              <a:rPr lang="en-US" altLang="en-US" i="1" dirty="0">
                <a:ea typeface="MS PGothic" charset="-128"/>
              </a:rPr>
              <a:t>X </a:t>
            </a:r>
            <a:r>
              <a:rPr lang="en-US" altLang="en-US" dirty="0">
                <a:ea typeface="MS PGothic" charset="-128"/>
              </a:rPr>
              <a:t>is given by</a:t>
            </a:r>
          </a:p>
          <a:p>
            <a:pPr marL="400050" lvl="1" indent="0">
              <a:buFontTx/>
              <a:buNone/>
            </a:pPr>
            <a:endParaRPr lang="en-US" altLang="en-US" dirty="0">
              <a:ea typeface="MS PGothic" charset="-128"/>
            </a:endParaRPr>
          </a:p>
          <a:p>
            <a:pPr marL="400050" lvl="1" indent="0">
              <a:buFontTx/>
              <a:buNone/>
            </a:pPr>
            <a:r>
              <a:rPr lang="en-US" altLang="en-US" dirty="0">
                <a:ea typeface="MS PGothic" charset="-128"/>
              </a:rPr>
              <a:t>then</a:t>
            </a:r>
          </a:p>
          <a:p>
            <a:pPr marL="400050" lvl="1" indent="0">
              <a:buFontTx/>
              <a:buNone/>
            </a:pPr>
            <a:endParaRPr lang="en-US" altLang="en-US" dirty="0">
              <a:ea typeface="MS PGothic" charset="-128"/>
            </a:endParaRPr>
          </a:p>
          <a:p>
            <a:pPr marL="400050" lvl="1" indent="0">
              <a:buFontTx/>
              <a:buNone/>
            </a:pPr>
            <a:endParaRPr lang="en-US" altLang="en-US" dirty="0">
              <a:ea typeface="MS PGothic" charset="-128"/>
            </a:endParaRPr>
          </a:p>
          <a:p>
            <a:pPr marL="400050" lvl="1" indent="0">
              <a:buFontTx/>
              <a:buNone/>
            </a:pPr>
            <a:r>
              <a:rPr lang="en-US" altLang="en-US" dirty="0">
                <a:ea typeface="MS PGothic" charset="-128"/>
              </a:rPr>
              <a:t>is just an ordinary average of the two possible values 1 and 2 that </a:t>
            </a:r>
            <a:r>
              <a:rPr lang="en-US" altLang="en-US" i="1" dirty="0">
                <a:ea typeface="MS PGothic" charset="-128"/>
              </a:rPr>
              <a:t>X </a:t>
            </a:r>
            <a:r>
              <a:rPr lang="en-US" altLang="en-US" dirty="0">
                <a:ea typeface="MS PGothic" charset="-128"/>
              </a:rPr>
              <a:t>can assume.</a:t>
            </a:r>
          </a:p>
        </p:txBody>
      </p:sp>
      <p:graphicFrame>
        <p:nvGraphicFramePr>
          <p:cNvPr id="21507" name="Object 3"/>
          <p:cNvGraphicFramePr>
            <a:graphicFrameLocks noChangeAspect="1"/>
          </p:cNvGraphicFramePr>
          <p:nvPr/>
        </p:nvGraphicFramePr>
        <p:xfrm>
          <a:off x="3402013" y="2270125"/>
          <a:ext cx="2360612" cy="735013"/>
        </p:xfrm>
        <a:graphic>
          <a:graphicData uri="http://schemas.openxmlformats.org/presentationml/2006/ole">
            <mc:AlternateContent xmlns:mc="http://schemas.openxmlformats.org/markup-compatibility/2006">
              <mc:Choice xmlns:v="urn:schemas-microsoft-com:vml" Requires="v">
                <p:oleObj spid="_x0000_s12289" name="Equation" r:id="rId3" imgW="1143000" imgH="355600" progId="Equation.3">
                  <p:embed/>
                </p:oleObj>
              </mc:Choice>
              <mc:Fallback>
                <p:oleObj name="Equation" r:id="rId3" imgW="1143000" imgH="355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2013" y="2270125"/>
                        <a:ext cx="2360612"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altLang="en-US" sz="2900">
                <a:ea typeface="MS PGothic" charset="-128"/>
              </a:rPr>
              <a:t>Expectation of a Random Variable (Cont.)</a:t>
            </a:r>
          </a:p>
        </p:txBody>
      </p:sp>
      <p:sp>
        <p:nvSpPr>
          <p:cNvPr id="22530" name="Content Placeholder 2"/>
          <p:cNvSpPr>
            <a:spLocks noGrp="1"/>
          </p:cNvSpPr>
          <p:nvPr>
            <p:ph idx="1"/>
          </p:nvPr>
        </p:nvSpPr>
        <p:spPr>
          <a:xfrm>
            <a:off x="685800" y="1455738"/>
            <a:ext cx="7772400" cy="4675187"/>
          </a:xfrm>
        </p:spPr>
        <p:txBody>
          <a:bodyPr/>
          <a:lstStyle/>
          <a:p>
            <a:pPr marL="400050" lvl="1" indent="0">
              <a:buFontTx/>
              <a:buNone/>
            </a:pPr>
            <a:r>
              <a:rPr lang="en-US" altLang="en-US" dirty="0">
                <a:ea typeface="MS PGothic" charset="-128"/>
              </a:rPr>
              <a:t>Assume</a:t>
            </a:r>
          </a:p>
          <a:p>
            <a:pPr marL="400050" lvl="1" indent="0">
              <a:buFontTx/>
              <a:buNone/>
            </a:pPr>
            <a:endParaRPr lang="en-US" altLang="en-US" dirty="0">
              <a:ea typeface="MS PGothic" charset="-128"/>
            </a:endParaRPr>
          </a:p>
          <a:p>
            <a:pPr marL="400050" lvl="1" indent="0">
              <a:buFontTx/>
              <a:buNone/>
            </a:pPr>
            <a:endParaRPr lang="en-US" altLang="en-US" dirty="0">
              <a:ea typeface="MS PGothic" charset="-128"/>
            </a:endParaRPr>
          </a:p>
          <a:p>
            <a:pPr marL="400050" lvl="1" indent="0">
              <a:buFontTx/>
              <a:buNone/>
            </a:pPr>
            <a:endParaRPr lang="en-US" altLang="en-US" dirty="0">
              <a:ea typeface="MS PGothic" charset="-128"/>
            </a:endParaRPr>
          </a:p>
          <a:p>
            <a:pPr marL="400050" lvl="1" indent="0">
              <a:buFontTx/>
              <a:buNone/>
            </a:pPr>
            <a:r>
              <a:rPr lang="en-US" altLang="en-US" dirty="0">
                <a:ea typeface="MS PGothic" charset="-128"/>
              </a:rPr>
              <a:t>Then</a:t>
            </a:r>
          </a:p>
          <a:p>
            <a:pPr marL="400050" lvl="1" indent="0">
              <a:buFontTx/>
              <a:buNone/>
            </a:pPr>
            <a:endParaRPr lang="en-US" altLang="en-US" dirty="0">
              <a:ea typeface="MS PGothic" charset="-128"/>
            </a:endParaRPr>
          </a:p>
          <a:p>
            <a:pPr marL="400050" lvl="1" indent="0">
              <a:buFontTx/>
              <a:buNone/>
            </a:pPr>
            <a:r>
              <a:rPr lang="en-US" altLang="en-US" dirty="0">
                <a:ea typeface="MS PGothic" charset="-128"/>
              </a:rPr>
              <a:t>is a weighted average of the two possible values 1 and 2 where the value 2 is given twice as much weight as the value 1 since </a:t>
            </a:r>
            <a:r>
              <a:rPr lang="en-US" altLang="en-US" i="1" dirty="0">
                <a:ea typeface="MS PGothic" charset="-128"/>
              </a:rPr>
              <a:t>p(</a:t>
            </a:r>
            <a:r>
              <a:rPr lang="en-US" altLang="en-US" dirty="0">
                <a:ea typeface="MS PGothic" charset="-128"/>
              </a:rPr>
              <a:t>2</a:t>
            </a:r>
            <a:r>
              <a:rPr lang="en-US" altLang="en-US" i="1" dirty="0">
                <a:ea typeface="MS PGothic" charset="-128"/>
              </a:rPr>
              <a:t>) </a:t>
            </a:r>
            <a:r>
              <a:rPr lang="en-US" altLang="en-US" dirty="0">
                <a:ea typeface="MS PGothic" charset="-128"/>
              </a:rPr>
              <a:t>= 2</a:t>
            </a:r>
            <a:r>
              <a:rPr lang="en-US" altLang="en-US" i="1" dirty="0">
                <a:ea typeface="MS PGothic" charset="-128"/>
              </a:rPr>
              <a:t>p(</a:t>
            </a:r>
            <a:r>
              <a:rPr lang="en-US" altLang="en-US" dirty="0">
                <a:ea typeface="MS PGothic" charset="-128"/>
              </a:rPr>
              <a:t>1</a:t>
            </a:r>
            <a:r>
              <a:rPr lang="en-US" altLang="en-US" i="1" dirty="0">
                <a:ea typeface="MS PGothic" charset="-128"/>
              </a:rPr>
              <a:t>)</a:t>
            </a:r>
            <a:r>
              <a:rPr lang="en-US" altLang="en-US" dirty="0">
                <a:ea typeface="MS PGothic" charset="-128"/>
              </a:rPr>
              <a:t>.</a:t>
            </a:r>
          </a:p>
          <a:p>
            <a:pPr marL="400050" lvl="1" indent="0"/>
            <a:endParaRPr lang="en-US" altLang="en-US" sz="1700" dirty="0">
              <a:ea typeface="MS PGothic" charset="-128"/>
            </a:endParaRPr>
          </a:p>
          <a:p>
            <a:pPr marL="400050" lvl="1" indent="0"/>
            <a:r>
              <a:rPr lang="en-US" altLang="en-US" sz="1700" dirty="0">
                <a:solidFill>
                  <a:srgbClr val="0070C0"/>
                </a:solidFill>
                <a:ea typeface="MS PGothic" charset="-128"/>
              </a:rPr>
              <a:t>Find </a:t>
            </a:r>
            <a:r>
              <a:rPr lang="en-US" altLang="en-US" sz="1700" i="1" dirty="0">
                <a:solidFill>
                  <a:srgbClr val="0070C0"/>
                </a:solidFill>
                <a:latin typeface="Times New Roman" charset="0"/>
                <a:ea typeface="ＭＳ Ｐゴシック" charset="-128"/>
              </a:rPr>
              <a:t>E[X]</a:t>
            </a:r>
            <a:r>
              <a:rPr lang="en-US" altLang="en-US" sz="1700" dirty="0">
                <a:solidFill>
                  <a:srgbClr val="0070C0"/>
                </a:solidFill>
                <a:ea typeface="MS PGothic" charset="-128"/>
              </a:rPr>
              <a:t> where </a:t>
            </a:r>
            <a:r>
              <a:rPr lang="en-US" altLang="en-US" sz="1700" i="1" dirty="0">
                <a:solidFill>
                  <a:srgbClr val="0070C0"/>
                </a:solidFill>
                <a:latin typeface="Times New Roman" charset="0"/>
                <a:ea typeface="ＭＳ Ｐゴシック" charset="-128"/>
              </a:rPr>
              <a:t>X</a:t>
            </a:r>
            <a:r>
              <a:rPr lang="en-US" altLang="en-US" sz="1700" dirty="0">
                <a:solidFill>
                  <a:srgbClr val="0070C0"/>
                </a:solidFill>
                <a:ea typeface="MS PGothic" charset="-128"/>
              </a:rPr>
              <a:t> is the outcome when we roll a fair die</a:t>
            </a:r>
            <a:r>
              <a:rPr lang="en-US" altLang="en-US" sz="1700" dirty="0">
                <a:ea typeface="MS PGothic" charset="-128"/>
              </a:rPr>
              <a:t>.</a:t>
            </a:r>
          </a:p>
          <a:p>
            <a:pPr marL="400050" lvl="1" indent="0"/>
            <a:r>
              <a:rPr lang="en-US" altLang="en-US" sz="1700" dirty="0">
                <a:ea typeface="MS PGothic" charset="-128"/>
              </a:rPr>
              <a:t>Solution: Since </a:t>
            </a:r>
          </a:p>
        </p:txBody>
      </p:sp>
      <p:graphicFrame>
        <p:nvGraphicFramePr>
          <p:cNvPr id="22531" name="Object 3"/>
          <p:cNvGraphicFramePr>
            <a:graphicFrameLocks noChangeAspect="1"/>
          </p:cNvGraphicFramePr>
          <p:nvPr/>
        </p:nvGraphicFramePr>
        <p:xfrm>
          <a:off x="3546475" y="1873250"/>
          <a:ext cx="2179638" cy="727075"/>
        </p:xfrm>
        <a:graphic>
          <a:graphicData uri="http://schemas.openxmlformats.org/presentationml/2006/ole">
            <mc:AlternateContent xmlns:mc="http://schemas.openxmlformats.org/markup-compatibility/2006">
              <mc:Choice xmlns:v="urn:schemas-microsoft-com:vml" Requires="v">
                <p:oleObj spid="_x0000_s13313" name="Equation" r:id="rId3" imgW="1180588" imgH="393529" progId="Equation.3">
                  <p:embed/>
                </p:oleObj>
              </mc:Choice>
              <mc:Fallback>
                <p:oleObj name="Equation" r:id="rId3" imgW="1180588" imgH="39352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6475" y="1873250"/>
                        <a:ext cx="2179638"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534" name="Object 6"/>
          <p:cNvGraphicFramePr>
            <a:graphicFrameLocks noChangeAspect="1"/>
          </p:cNvGraphicFramePr>
          <p:nvPr>
            <p:extLst>
              <p:ext uri="{D42A27DB-BD31-4B8C-83A1-F6EECF244321}">
                <p14:modId xmlns:p14="http://schemas.microsoft.com/office/powerpoint/2010/main" val="1650386560"/>
              </p:ext>
            </p:extLst>
          </p:nvPr>
        </p:nvGraphicFramePr>
        <p:xfrm>
          <a:off x="1477963" y="5016500"/>
          <a:ext cx="5513388" cy="641350"/>
        </p:xfrm>
        <a:graphic>
          <a:graphicData uri="http://schemas.openxmlformats.org/presentationml/2006/ole">
            <mc:AlternateContent xmlns:mc="http://schemas.openxmlformats.org/markup-compatibility/2006">
              <mc:Choice xmlns:v="urn:schemas-microsoft-com:vml" Requires="v">
                <p:oleObj spid="_x0000_s13314" name="Equation" r:id="rId5" imgW="3390900" imgH="393700" progId="Equation.3">
                  <p:embed/>
                </p:oleObj>
              </mc:Choice>
              <mc:Fallback>
                <p:oleObj name="Equation" r:id="rId5" imgW="3390900" imgH="3937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7963" y="5016500"/>
                        <a:ext cx="55133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altLang="en-US" sz="2900">
                <a:ea typeface="MS PGothic" charset="-128"/>
              </a:rPr>
              <a:t>Expectation of a Random Variable (Cont.</a:t>
            </a:r>
            <a:r>
              <a:rPr lang="en-US" altLang="ja-JP" sz="2900">
                <a:ea typeface="MS PGothic" charset="-128"/>
              </a:rPr>
              <a:t>)</a:t>
            </a:r>
            <a:endParaRPr lang="en-US" altLang="en-US" sz="2900">
              <a:ea typeface="MS PGothic" charset="-128"/>
            </a:endParaRPr>
          </a:p>
        </p:txBody>
      </p:sp>
      <p:sp>
        <p:nvSpPr>
          <p:cNvPr id="23554" name="Content Placeholder 2"/>
          <p:cNvSpPr>
            <a:spLocks noGrp="1"/>
          </p:cNvSpPr>
          <p:nvPr>
            <p:ph idx="1"/>
          </p:nvPr>
        </p:nvSpPr>
        <p:spPr>
          <a:xfrm>
            <a:off x="685800" y="1490663"/>
            <a:ext cx="7772400" cy="4675187"/>
          </a:xfrm>
        </p:spPr>
        <p:txBody>
          <a:bodyPr/>
          <a:lstStyle/>
          <a:p>
            <a:pPr marL="285750"/>
            <a:r>
              <a:rPr lang="en-US" altLang="en-US" sz="1900" b="1" dirty="0">
                <a:ea typeface="MS PGothic" charset="-128"/>
              </a:rPr>
              <a:t>Expectation of a Bernoulli Random Variable: </a:t>
            </a:r>
            <a:r>
              <a:rPr lang="en-US" altLang="en-US" sz="1900" dirty="0">
                <a:ea typeface="MS PGothic" charset="-128"/>
              </a:rPr>
              <a:t>Calculate </a:t>
            </a:r>
            <a:r>
              <a:rPr lang="en-US" altLang="en-US" sz="1900" i="1" dirty="0">
                <a:latin typeface="Times New Roman" charset="0"/>
                <a:ea typeface="MS PGothic" charset="-128"/>
              </a:rPr>
              <a:t>E[X]</a:t>
            </a:r>
            <a:r>
              <a:rPr lang="en-US" altLang="en-US" sz="1900" dirty="0">
                <a:ea typeface="MS PGothic" charset="-128"/>
              </a:rPr>
              <a:t> when </a:t>
            </a:r>
            <a:r>
              <a:rPr lang="en-US" altLang="en-US" sz="1900" i="1" dirty="0">
                <a:latin typeface="Times New Roman" charset="0"/>
                <a:ea typeface="MS PGothic" charset="-128"/>
              </a:rPr>
              <a:t>X</a:t>
            </a:r>
            <a:r>
              <a:rPr lang="en-US" altLang="en-US" sz="1900" dirty="0">
                <a:ea typeface="MS PGothic" charset="-128"/>
              </a:rPr>
              <a:t> is a Bernoulli random variable with parameter </a:t>
            </a:r>
            <a:r>
              <a:rPr lang="en-US" altLang="en-US" sz="1900" i="1" dirty="0">
                <a:latin typeface="Times New Roman" charset="0"/>
                <a:ea typeface="MS PGothic" charset="-128"/>
              </a:rPr>
              <a:t>p.</a:t>
            </a:r>
          </a:p>
          <a:p>
            <a:pPr marL="685800" lvl="1"/>
            <a:endParaRPr lang="en-US" altLang="en-US" sz="1700" dirty="0">
              <a:ea typeface="MS PGothic" charset="-128"/>
            </a:endParaRPr>
          </a:p>
          <a:p>
            <a:pPr marL="285750"/>
            <a:r>
              <a:rPr lang="en-US" altLang="en-US" sz="1900" dirty="0">
                <a:ea typeface="MS PGothic" charset="-128"/>
              </a:rPr>
              <a:t>Since:</a:t>
            </a:r>
          </a:p>
          <a:p>
            <a:pPr marL="285750"/>
            <a:r>
              <a:rPr lang="en-US" altLang="en-US" sz="1900" dirty="0">
                <a:ea typeface="MS PGothic" charset="-128"/>
              </a:rPr>
              <a:t>We have:</a:t>
            </a:r>
          </a:p>
          <a:p>
            <a:pPr marL="685800" lvl="1"/>
            <a:endParaRPr lang="en-US" altLang="en-US" sz="1700" dirty="0">
              <a:ea typeface="MS PGothic" charset="-128"/>
            </a:endParaRPr>
          </a:p>
          <a:p>
            <a:pPr marL="685800" lvl="1">
              <a:buFontTx/>
              <a:buNone/>
            </a:pPr>
            <a:endParaRPr lang="en-US" altLang="en-US" sz="1700" dirty="0">
              <a:ea typeface="MS PGothic" charset="-128"/>
            </a:endParaRPr>
          </a:p>
          <a:p>
            <a:pPr marL="685800" lvl="1">
              <a:buFontTx/>
              <a:buNone/>
            </a:pPr>
            <a:r>
              <a:rPr lang="en-US" altLang="en-US" sz="1700" dirty="0" smtClean="0">
                <a:ea typeface="MS PGothic" charset="-128"/>
              </a:rPr>
              <a:t>The </a:t>
            </a:r>
            <a:r>
              <a:rPr lang="en-US" altLang="en-US" sz="1700" dirty="0">
                <a:ea typeface="MS PGothic" charset="-128"/>
              </a:rPr>
              <a:t>expected number of successes in a single trial is just the probability that the trial will be a success.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altLang="en-US" sz="2900">
                <a:ea typeface="MS PGothic" charset="-128"/>
              </a:rPr>
              <a:t>Expectation of a Random Variable (Cont.</a:t>
            </a:r>
            <a:r>
              <a:rPr lang="en-US" altLang="ja-JP" sz="2900">
                <a:ea typeface="MS PGothic" charset="-128"/>
              </a:rPr>
              <a:t>)</a:t>
            </a:r>
            <a:endParaRPr lang="en-US" altLang="en-US" sz="2900">
              <a:ea typeface="MS PGothic" charset="-128"/>
            </a:endParaRPr>
          </a:p>
        </p:txBody>
      </p:sp>
      <p:sp>
        <p:nvSpPr>
          <p:cNvPr id="24578" name="Content Placeholder 2"/>
          <p:cNvSpPr>
            <a:spLocks noGrp="1"/>
          </p:cNvSpPr>
          <p:nvPr>
            <p:ph idx="1"/>
          </p:nvPr>
        </p:nvSpPr>
        <p:spPr>
          <a:xfrm>
            <a:off x="685800" y="1230313"/>
            <a:ext cx="7772400" cy="4935537"/>
          </a:xfrm>
        </p:spPr>
        <p:txBody>
          <a:bodyPr/>
          <a:lstStyle/>
          <a:p>
            <a:pPr marL="285750"/>
            <a:r>
              <a:rPr lang="en-US" altLang="en-US" sz="1900" b="1" dirty="0">
                <a:ea typeface="MS PGothic" charset="-128"/>
              </a:rPr>
              <a:t>Expectation of a Binomial Random Variable:</a:t>
            </a:r>
            <a:r>
              <a:rPr lang="en-US" altLang="en-US" sz="1900" dirty="0">
                <a:ea typeface="MS PGothic" charset="-128"/>
              </a:rPr>
              <a:t> Calculate </a:t>
            </a:r>
            <a:r>
              <a:rPr lang="en-US" altLang="en-US" sz="1900" i="1" dirty="0">
                <a:latin typeface="Times New Roman" charset="0"/>
                <a:ea typeface="MS PGothic" charset="-128"/>
              </a:rPr>
              <a:t>E[X]</a:t>
            </a:r>
            <a:r>
              <a:rPr lang="en-US" altLang="en-US" sz="1900" dirty="0">
                <a:ea typeface="MS PGothic" charset="-128"/>
              </a:rPr>
              <a:t> when </a:t>
            </a:r>
            <a:r>
              <a:rPr lang="en-US" altLang="en-US" sz="1900" i="1" dirty="0">
                <a:latin typeface="Times New Roman" charset="0"/>
                <a:ea typeface="MS PGothic" charset="-128"/>
              </a:rPr>
              <a:t>X</a:t>
            </a:r>
            <a:r>
              <a:rPr lang="en-US" altLang="en-US" sz="1900" dirty="0">
                <a:ea typeface="MS PGothic" charset="-128"/>
              </a:rPr>
              <a:t> is a binomially distributed with parameters </a:t>
            </a:r>
            <a:r>
              <a:rPr lang="en-US" altLang="en-US" sz="1900" i="1" dirty="0">
                <a:latin typeface="Times New Roman" charset="0"/>
                <a:ea typeface="MS PGothic" charset="-128"/>
              </a:rPr>
              <a:t>n</a:t>
            </a:r>
            <a:r>
              <a:rPr lang="en-US" altLang="en-US" sz="1900" dirty="0">
                <a:ea typeface="MS PGothic" charset="-128"/>
              </a:rPr>
              <a:t> and </a:t>
            </a:r>
            <a:r>
              <a:rPr lang="en-US" altLang="en-US" sz="1900" i="1" dirty="0">
                <a:latin typeface="Times New Roman" charset="0"/>
                <a:ea typeface="MS PGothic" charset="-128"/>
              </a:rPr>
              <a:t>p.</a:t>
            </a:r>
          </a:p>
          <a:p>
            <a:pPr marL="685800" lvl="1">
              <a:buFontTx/>
              <a:buNone/>
            </a:pPr>
            <a:r>
              <a:rPr lang="en-US" altLang="en-US" sz="1700" dirty="0">
                <a:ea typeface="MS PGothic" charset="-128"/>
              </a:rPr>
              <a:t>  </a:t>
            </a:r>
          </a:p>
          <a:p>
            <a:pPr marL="685800" lvl="1"/>
            <a:endParaRPr lang="en-US" altLang="en-US" sz="1700" dirty="0">
              <a:ea typeface="MS PGothic" charset="-128"/>
            </a:endParaRPr>
          </a:p>
          <a:p>
            <a:pPr marL="685800" lvl="1">
              <a:buFontTx/>
              <a:buNone/>
            </a:pPr>
            <a:endParaRPr lang="en-US" altLang="en-US" sz="1700" dirty="0">
              <a:ea typeface="MS PGothic" charset="-128"/>
            </a:endParaRPr>
          </a:p>
          <a:p>
            <a:pPr marL="685800" lvl="1">
              <a:buFontTx/>
              <a:buNone/>
            </a:pPr>
            <a:endParaRPr lang="en-US" altLang="en-US" sz="1700" dirty="0">
              <a:ea typeface="MS PGothic" charset="-128"/>
            </a:endParaRPr>
          </a:p>
          <a:p>
            <a:pPr marL="685800" lvl="1">
              <a:buFontTx/>
              <a:buNone/>
            </a:pPr>
            <a:endParaRPr lang="en-US" altLang="en-US" sz="1700" dirty="0">
              <a:ea typeface="MS PGothic" charset="-128"/>
            </a:endParaRPr>
          </a:p>
          <a:p>
            <a:pPr marL="685800" lvl="1">
              <a:buFontTx/>
              <a:buNone/>
            </a:pPr>
            <a:endParaRPr lang="en-US" altLang="en-US" sz="1700" dirty="0">
              <a:ea typeface="MS PGothic" charset="-128"/>
            </a:endParaRPr>
          </a:p>
          <a:p>
            <a:pPr marL="685800" lvl="1">
              <a:buFontTx/>
              <a:buNone/>
            </a:pPr>
            <a:endParaRPr lang="en-US" altLang="en-US" sz="1700" dirty="0">
              <a:ea typeface="MS PGothic" charset="-128"/>
            </a:endParaRPr>
          </a:p>
          <a:p>
            <a:pPr marL="685800" lvl="1">
              <a:buFontTx/>
              <a:buNone/>
            </a:pPr>
            <a:endParaRPr lang="en-US" altLang="en-US" sz="1700" dirty="0">
              <a:ea typeface="MS PGothic" charset="-128"/>
            </a:endParaRPr>
          </a:p>
          <a:p>
            <a:pPr marL="685800" lvl="1">
              <a:buFontTx/>
              <a:buNone/>
            </a:pPr>
            <a:endParaRPr lang="en-US" altLang="en-US" sz="1700" dirty="0">
              <a:ea typeface="MS PGothic" charset="-128"/>
            </a:endParaRPr>
          </a:p>
          <a:p>
            <a:pPr marL="685800" lvl="1">
              <a:buFontTx/>
              <a:buNone/>
            </a:pPr>
            <a:endParaRPr lang="en-US" altLang="en-US" sz="1700" dirty="0">
              <a:ea typeface="MS PGothic" charset="-128"/>
            </a:endParaRPr>
          </a:p>
          <a:p>
            <a:pPr marL="285750" algn="r">
              <a:buFontTx/>
              <a:buNone/>
            </a:pPr>
            <a:r>
              <a:rPr lang="en-US" altLang="en-US" sz="1700" dirty="0">
                <a:ea typeface="MS PGothic" charset="-128"/>
              </a:rPr>
              <a:t>					</a:t>
            </a:r>
            <a:r>
              <a:rPr lang="en-US" altLang="en-US" sz="1400" dirty="0" smtClean="0">
                <a:ea typeface="MS PGothic" charset="-128"/>
              </a:rPr>
              <a:t>.</a:t>
            </a:r>
            <a:endParaRPr lang="en-US" altLang="en-US" sz="1400" dirty="0">
              <a:ea typeface="MS PGothic"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p:txBody>
          <a:bodyPr/>
          <a:lstStyle/>
          <a:p>
            <a:r>
              <a:rPr lang="en-US" altLang="en-US" dirty="0" smtClean="0">
                <a:ea typeface="MS PGothic" charset="-128"/>
              </a:rPr>
              <a:t>Midterm Histogram</a:t>
            </a:r>
            <a:endParaRPr lang="en-US" altLang="en-US" dirty="0">
              <a:ea typeface="MS PGothic" charset="-128"/>
            </a:endParaRPr>
          </a:p>
        </p:txBody>
      </p:sp>
      <p:pic>
        <p:nvPicPr>
          <p:cNvPr id="4" name="Picture 3"/>
          <p:cNvPicPr>
            <a:picLocks noChangeAspect="1"/>
          </p:cNvPicPr>
          <p:nvPr/>
        </p:nvPicPr>
        <p:blipFill>
          <a:blip r:embed="rId2"/>
          <a:stretch>
            <a:fillRect/>
          </a:stretch>
        </p:blipFill>
        <p:spPr>
          <a:xfrm>
            <a:off x="19728" y="1270000"/>
            <a:ext cx="7904733" cy="4888816"/>
          </a:xfrm>
          <a:prstGeom prst="rect">
            <a:avLst/>
          </a:prstGeom>
        </p:spPr>
      </p:pic>
      <p:graphicFrame>
        <p:nvGraphicFramePr>
          <p:cNvPr id="5" name="Content Placeholder 8"/>
          <p:cNvGraphicFramePr>
            <a:graphicFrameLocks noGrp="1"/>
          </p:cNvGraphicFramePr>
          <p:nvPr>
            <p:ph idx="1"/>
            <p:extLst/>
          </p:nvPr>
        </p:nvGraphicFramePr>
        <p:xfrm>
          <a:off x="6981373" y="3223833"/>
          <a:ext cx="1886176" cy="1296834"/>
        </p:xfrm>
        <a:graphic>
          <a:graphicData uri="http://schemas.openxmlformats.org/drawingml/2006/table">
            <a:tbl>
              <a:tblPr/>
              <a:tblGrid>
                <a:gridCol w="943088"/>
                <a:gridCol w="943088"/>
              </a:tblGrid>
              <a:tr h="236937">
                <a:tc>
                  <a:txBody>
                    <a:bodyPr/>
                    <a:lstStyle/>
                    <a:p>
                      <a:pPr rtl="0" fontAlgn="b"/>
                      <a:r>
                        <a:rPr lang="en-US" sz="1800" b="1">
                          <a:effectLst/>
                        </a:rPr>
                        <a:t>MIN</a:t>
                      </a:r>
                    </a:p>
                  </a:txBody>
                  <a:tcPr marL="19050" marR="19050"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r" rtl="0" fontAlgn="b"/>
                      <a:r>
                        <a:rPr lang="en-US" sz="1800" b="1">
                          <a:solidFill>
                            <a:srgbClr val="000000"/>
                          </a:solidFill>
                          <a:effectLst/>
                          <a:latin typeface="Calibri" charset="0"/>
                        </a:rPr>
                        <a:t>33</a:t>
                      </a:r>
                    </a:p>
                  </a:txBody>
                  <a:tcPr marL="19050" marR="19050"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r>
              <a:tr h="236937">
                <a:tc>
                  <a:txBody>
                    <a:bodyPr/>
                    <a:lstStyle/>
                    <a:p>
                      <a:pPr rtl="0" fontAlgn="b"/>
                      <a:r>
                        <a:rPr lang="en-US" sz="1800" b="1">
                          <a:effectLst/>
                        </a:rPr>
                        <a:t>MAX</a:t>
                      </a:r>
                    </a:p>
                  </a:txBody>
                  <a:tcPr marL="19050" marR="19050"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r" rtl="0" fontAlgn="b"/>
                      <a:r>
                        <a:rPr lang="is-IS" sz="1800" b="1" dirty="0">
                          <a:solidFill>
                            <a:srgbClr val="000000"/>
                          </a:solidFill>
                          <a:effectLst/>
                          <a:latin typeface="Calibri" charset="0"/>
                        </a:rPr>
                        <a:t>105</a:t>
                      </a:r>
                    </a:p>
                  </a:txBody>
                  <a:tcPr marL="19050" marR="19050"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r>
              <a:tr h="473874">
                <a:tc>
                  <a:txBody>
                    <a:bodyPr/>
                    <a:lstStyle/>
                    <a:p>
                      <a:pPr rtl="0" fontAlgn="b"/>
                      <a:r>
                        <a:rPr lang="en-US" sz="1800" b="1" dirty="0">
                          <a:effectLst/>
                        </a:rPr>
                        <a:t>MEDIAN</a:t>
                      </a:r>
                    </a:p>
                  </a:txBody>
                  <a:tcPr marL="19050" marR="19050"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r" rtl="0" fontAlgn="b"/>
                      <a:r>
                        <a:rPr lang="en-US" sz="1800" b="1" dirty="0">
                          <a:solidFill>
                            <a:srgbClr val="000000"/>
                          </a:solidFill>
                          <a:effectLst/>
                          <a:latin typeface="Calibri" charset="0"/>
                        </a:rPr>
                        <a:t>85</a:t>
                      </a:r>
                    </a:p>
                  </a:txBody>
                  <a:tcPr marL="19050" marR="19050"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r>
              <a:tr h="236937">
                <a:tc>
                  <a:txBody>
                    <a:bodyPr/>
                    <a:lstStyle/>
                    <a:p>
                      <a:pPr rtl="0" fontAlgn="b"/>
                      <a:r>
                        <a:rPr lang="en-US" sz="1800" b="1" dirty="0">
                          <a:effectLst/>
                        </a:rPr>
                        <a:t>MEAN</a:t>
                      </a:r>
                    </a:p>
                  </a:txBody>
                  <a:tcPr marL="19050" marR="19050"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r" rtl="0" fontAlgn="b"/>
                      <a:r>
                        <a:rPr lang="is-IS" sz="1800" b="1" dirty="0" smtClean="0">
                          <a:solidFill>
                            <a:srgbClr val="000000"/>
                          </a:solidFill>
                          <a:effectLst/>
                          <a:latin typeface="Calibri" charset="0"/>
                        </a:rPr>
                        <a:t>84.6</a:t>
                      </a:r>
                      <a:endParaRPr lang="is-IS" sz="1800" b="1" dirty="0">
                        <a:solidFill>
                          <a:srgbClr val="000000"/>
                        </a:solidFill>
                        <a:effectLst/>
                        <a:latin typeface="Calibri" charset="0"/>
                      </a:endParaRPr>
                    </a:p>
                  </a:txBody>
                  <a:tcPr marL="19050" marR="19050" marT="0"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969889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altLang="en-US" sz="2900">
                <a:ea typeface="MS PGothic" charset="-128"/>
              </a:rPr>
              <a:t>Expectation of a Random Variable (Cont</a:t>
            </a:r>
            <a:r>
              <a:rPr lang="en-US" altLang="ja-JP" sz="2900">
                <a:ea typeface="MS PGothic" charset="-128"/>
              </a:rPr>
              <a:t>.)</a:t>
            </a:r>
            <a:endParaRPr lang="en-US" altLang="en-US" sz="2900">
              <a:ea typeface="MS PGothic" charset="-128"/>
            </a:endParaRPr>
          </a:p>
        </p:txBody>
      </p:sp>
      <p:sp>
        <p:nvSpPr>
          <p:cNvPr id="25602" name="Content Placeholder 2"/>
          <p:cNvSpPr>
            <a:spLocks noGrp="1"/>
          </p:cNvSpPr>
          <p:nvPr>
            <p:ph idx="1"/>
          </p:nvPr>
        </p:nvSpPr>
        <p:spPr>
          <a:xfrm>
            <a:off x="685800" y="1230313"/>
            <a:ext cx="7772400" cy="4935537"/>
          </a:xfrm>
        </p:spPr>
        <p:txBody>
          <a:bodyPr/>
          <a:lstStyle/>
          <a:p>
            <a:pPr marL="346075" indent="-346075"/>
            <a:r>
              <a:rPr lang="en-US" altLang="en-US" sz="1900" b="1">
                <a:ea typeface="MS PGothic" charset="-128"/>
              </a:rPr>
              <a:t>Expectation of a Geometric Random Variable: </a:t>
            </a:r>
            <a:r>
              <a:rPr lang="en-US" altLang="en-US" sz="1900">
                <a:ea typeface="MS PGothic" charset="-128"/>
              </a:rPr>
              <a:t>Calculate the expectation of a geometric random variable having parameter </a:t>
            </a:r>
            <a:r>
              <a:rPr lang="en-US" altLang="en-US" sz="1900" i="1">
                <a:latin typeface="Times New Roman" charset="0"/>
                <a:ea typeface="MS PGothic" charset="-128"/>
              </a:rPr>
              <a:t>p.</a:t>
            </a:r>
          </a:p>
          <a:p>
            <a:pPr marL="346075" indent="-346075"/>
            <a:r>
              <a:rPr lang="en-US" altLang="en-US" sz="1900">
                <a:ea typeface="MS PGothic" charset="-128"/>
              </a:rPr>
              <a:t>We have:   </a:t>
            </a:r>
          </a:p>
          <a:p>
            <a:pPr marL="685800" lvl="1"/>
            <a:endParaRPr lang="en-US" altLang="en-US" sz="1700">
              <a:ea typeface="MS PGothic" charset="-128"/>
            </a:endParaRPr>
          </a:p>
          <a:p>
            <a:pPr marL="685800" lvl="1">
              <a:buFontTx/>
              <a:buNone/>
            </a:pPr>
            <a:endParaRPr lang="en-US" altLang="en-US" sz="1700">
              <a:ea typeface="MS PGothic" charset="-128"/>
            </a:endParaRPr>
          </a:p>
          <a:p>
            <a:pPr marL="685800" lvl="1">
              <a:buFontTx/>
              <a:buNone/>
            </a:pPr>
            <a:endParaRPr lang="en-US" altLang="en-US" sz="1700">
              <a:ea typeface="MS PGothic" charset="-128"/>
            </a:endParaRPr>
          </a:p>
          <a:p>
            <a:pPr marL="685800" lvl="1">
              <a:buFontTx/>
              <a:buNone/>
            </a:pPr>
            <a:endParaRPr lang="en-US" altLang="en-US" sz="1700">
              <a:ea typeface="MS PGothic" charset="-128"/>
            </a:endParaRPr>
          </a:p>
          <a:p>
            <a:pPr marL="685800" lvl="1">
              <a:buFontTx/>
              <a:buNone/>
            </a:pPr>
            <a:endParaRPr lang="en-US" altLang="en-US" sz="1700">
              <a:ea typeface="MS PGothic" charset="-128"/>
            </a:endParaRPr>
          </a:p>
          <a:p>
            <a:pPr marL="685800" lvl="1">
              <a:buFontTx/>
              <a:buNone/>
            </a:pPr>
            <a:endParaRPr lang="en-US" altLang="en-US" sz="1700">
              <a:ea typeface="MS PGothic" charset="-128"/>
            </a:endParaRPr>
          </a:p>
          <a:p>
            <a:pPr marL="685800" lvl="1">
              <a:buFontTx/>
              <a:buNone/>
            </a:pPr>
            <a:endParaRPr lang="en-US" altLang="en-US" sz="1700">
              <a:ea typeface="MS PGothic" charset="-128"/>
            </a:endParaRPr>
          </a:p>
          <a:p>
            <a:pPr marL="685800" lvl="1">
              <a:buFontTx/>
              <a:buNone/>
            </a:pPr>
            <a:endParaRPr lang="en-US" altLang="en-US" sz="1700">
              <a:ea typeface="MS PGothic" charset="-128"/>
            </a:endParaRPr>
          </a:p>
          <a:p>
            <a:pPr marL="685800" lvl="1">
              <a:buFontTx/>
              <a:buNone/>
            </a:pPr>
            <a:endParaRPr lang="en-US" altLang="en-US" sz="1700">
              <a:ea typeface="MS PGothic" charset="-128"/>
            </a:endParaRPr>
          </a:p>
          <a:p>
            <a:pPr marL="346075" indent="-346075">
              <a:buFontTx/>
              <a:buNone/>
            </a:pPr>
            <a:r>
              <a:rPr lang="en-US" altLang="en-US" sz="1600" i="1">
                <a:ea typeface="MS PGothic" charset="-128"/>
              </a:rPr>
              <a:t>The expected number of independent trials </a:t>
            </a:r>
          </a:p>
          <a:p>
            <a:pPr marL="346075" indent="-346075">
              <a:buFontTx/>
              <a:buNone/>
            </a:pPr>
            <a:r>
              <a:rPr lang="en-US" altLang="en-US" sz="1600" i="1">
                <a:ea typeface="MS PGothic" charset="-128"/>
              </a:rPr>
              <a:t>we need to perform until we get our first success </a:t>
            </a:r>
          </a:p>
          <a:p>
            <a:pPr marL="346075" indent="-346075">
              <a:buFontTx/>
              <a:buNone/>
            </a:pPr>
            <a:r>
              <a:rPr lang="en-US" altLang="en-US" sz="1600" i="1">
                <a:ea typeface="MS PGothic" charset="-128"/>
              </a:rPr>
              <a:t>equals the reciprocal of the probability that any one</a:t>
            </a:r>
          </a:p>
          <a:p>
            <a:pPr marL="346075" indent="-346075">
              <a:buFontTx/>
              <a:buNone/>
            </a:pPr>
            <a:r>
              <a:rPr lang="en-US" altLang="en-US" sz="1600" i="1">
                <a:ea typeface="MS PGothic" charset="-128"/>
              </a:rPr>
              <a:t>trial results in a success.</a:t>
            </a:r>
          </a:p>
        </p:txBody>
      </p:sp>
      <p:graphicFrame>
        <p:nvGraphicFramePr>
          <p:cNvPr id="25603" name="Object 3"/>
          <p:cNvGraphicFramePr>
            <a:graphicFrameLocks noChangeAspect="1"/>
          </p:cNvGraphicFramePr>
          <p:nvPr/>
        </p:nvGraphicFramePr>
        <p:xfrm>
          <a:off x="5634038" y="2047875"/>
          <a:ext cx="2295525" cy="4267200"/>
        </p:xfrm>
        <a:graphic>
          <a:graphicData uri="http://schemas.openxmlformats.org/presentationml/2006/ole">
            <mc:AlternateContent xmlns:mc="http://schemas.openxmlformats.org/markup-compatibility/2006">
              <mc:Choice xmlns:v="urn:schemas-microsoft-com:vml" Requires="v">
                <p:oleObj spid="_x0000_s14337" name="Equation" r:id="rId3" imgW="1358900" imgH="2514600" progId="Equation.3">
                  <p:embed/>
                </p:oleObj>
              </mc:Choice>
              <mc:Fallback>
                <p:oleObj name="Equation" r:id="rId3" imgW="1358900" imgH="2514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4038" y="2047875"/>
                        <a:ext cx="229552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04" name="Object 4"/>
          <p:cNvGraphicFramePr>
            <a:graphicFrameLocks noChangeAspect="1"/>
          </p:cNvGraphicFramePr>
          <p:nvPr/>
        </p:nvGraphicFramePr>
        <p:xfrm>
          <a:off x="2266950" y="2141538"/>
          <a:ext cx="2600325" cy="2495550"/>
        </p:xfrm>
        <a:graphic>
          <a:graphicData uri="http://schemas.openxmlformats.org/presentationml/2006/ole">
            <mc:AlternateContent xmlns:mc="http://schemas.openxmlformats.org/markup-compatibility/2006">
              <mc:Choice xmlns:v="urn:schemas-microsoft-com:vml" Requires="v">
                <p:oleObj spid="_x0000_s14338" name="Equation" r:id="rId5" imgW="1409700" imgH="1346200" progId="Equation.3">
                  <p:embed/>
                </p:oleObj>
              </mc:Choice>
              <mc:Fallback>
                <p:oleObj name="Equation" r:id="rId5" imgW="1409700" imgH="1346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6950" y="2141538"/>
                        <a:ext cx="2600325"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altLang="en-US" sz="2900">
                <a:ea typeface="MS PGothic" charset="-128"/>
              </a:rPr>
              <a:t>Expectation of a Random Variable (Cont.)</a:t>
            </a:r>
          </a:p>
        </p:txBody>
      </p:sp>
      <p:sp>
        <p:nvSpPr>
          <p:cNvPr id="26626" name="Content Placeholder 2"/>
          <p:cNvSpPr>
            <a:spLocks noGrp="1"/>
          </p:cNvSpPr>
          <p:nvPr>
            <p:ph idx="1"/>
          </p:nvPr>
        </p:nvSpPr>
        <p:spPr>
          <a:xfrm>
            <a:off x="685800" y="1230313"/>
            <a:ext cx="7772400" cy="4935537"/>
          </a:xfrm>
        </p:spPr>
        <p:txBody>
          <a:bodyPr/>
          <a:lstStyle/>
          <a:p>
            <a:pPr marL="284163" indent="-284163"/>
            <a:r>
              <a:rPr lang="en-US" altLang="en-US" sz="1900" b="1" dirty="0">
                <a:ea typeface="MS PGothic" charset="-128"/>
              </a:rPr>
              <a:t>Expectation of a Poisson Random Variable</a:t>
            </a:r>
            <a:r>
              <a:rPr lang="en-US" altLang="en-US" sz="1900" dirty="0">
                <a:ea typeface="MS PGothic" charset="-128"/>
              </a:rPr>
              <a:t>: Calculate </a:t>
            </a:r>
            <a:r>
              <a:rPr lang="en-US" altLang="en-US" sz="1900" i="1" dirty="0">
                <a:latin typeface="Times New Roman" charset="0"/>
                <a:ea typeface="MS PGothic" charset="-128"/>
              </a:rPr>
              <a:t>E</a:t>
            </a:r>
            <a:r>
              <a:rPr lang="en-US" altLang="en-US" sz="1900" dirty="0">
                <a:ea typeface="MS PGothic" charset="-128"/>
              </a:rPr>
              <a:t>[</a:t>
            </a:r>
            <a:r>
              <a:rPr lang="en-US" altLang="en-US" sz="1900" i="1" dirty="0">
                <a:latin typeface="Times New Roman" charset="0"/>
                <a:ea typeface="MS PGothic" charset="-128"/>
              </a:rPr>
              <a:t>X</a:t>
            </a:r>
            <a:r>
              <a:rPr lang="en-US" altLang="en-US" sz="1900" dirty="0">
                <a:ea typeface="MS PGothic" charset="-128"/>
              </a:rPr>
              <a:t>] if </a:t>
            </a:r>
            <a:r>
              <a:rPr lang="en-US" altLang="en-US" sz="1900" i="1" dirty="0">
                <a:latin typeface="Times New Roman" charset="0"/>
                <a:ea typeface="MS PGothic" charset="-128"/>
              </a:rPr>
              <a:t>X</a:t>
            </a:r>
            <a:r>
              <a:rPr lang="en-US" altLang="en-US" sz="1900" dirty="0">
                <a:ea typeface="MS PGothic" charset="-128"/>
              </a:rPr>
              <a:t> is a Poisson random variable with parameter </a:t>
            </a:r>
            <a:r>
              <a:rPr lang="el-GR" altLang="en-US" sz="1900" i="1" dirty="0">
                <a:latin typeface="Times New Roman" charset="0"/>
                <a:ea typeface="MS PGothic" charset="-128"/>
              </a:rPr>
              <a:t>λ</a:t>
            </a:r>
            <a:r>
              <a:rPr lang="en-US" altLang="en-US" sz="1900" dirty="0">
                <a:ea typeface="MS PGothic" charset="-128"/>
              </a:rPr>
              <a:t>.</a:t>
            </a:r>
            <a:endParaRPr lang="en-US" altLang="en-US" sz="1700" dirty="0">
              <a:ea typeface="MS PGothic" charset="-128"/>
            </a:endParaRPr>
          </a:p>
          <a:p>
            <a:pPr marL="400050" lvl="1" indent="0">
              <a:buFontTx/>
              <a:buNone/>
            </a:pPr>
            <a:endParaRPr lang="en-US" altLang="en-US" sz="1700" dirty="0">
              <a:ea typeface="MS PGothic" charset="-128"/>
            </a:endParaRPr>
          </a:p>
          <a:p>
            <a:pPr marL="400050" lvl="1" indent="0">
              <a:buFontTx/>
              <a:buNone/>
            </a:pPr>
            <a:endParaRPr lang="en-US" altLang="en-US" sz="1700" dirty="0">
              <a:ea typeface="MS PGothic" charset="-128"/>
            </a:endParaRPr>
          </a:p>
          <a:p>
            <a:pPr marL="400050" lvl="1" indent="0">
              <a:buFontTx/>
              <a:buNone/>
            </a:pPr>
            <a:endParaRPr lang="en-US" altLang="en-US" sz="1700" dirty="0">
              <a:ea typeface="MS PGothic" charset="-128"/>
            </a:endParaRPr>
          </a:p>
          <a:p>
            <a:pPr marL="400050" lvl="1" indent="0">
              <a:buFontTx/>
              <a:buNone/>
            </a:pPr>
            <a:endParaRPr lang="en-US" altLang="en-US" sz="1700" dirty="0">
              <a:ea typeface="MS PGothic" charset="-128"/>
            </a:endParaRPr>
          </a:p>
          <a:p>
            <a:pPr marL="400050" lvl="1" indent="0">
              <a:buFontTx/>
              <a:buNone/>
            </a:pPr>
            <a:endParaRPr lang="en-US" altLang="en-US" sz="1700" dirty="0">
              <a:ea typeface="MS PGothic" charset="-128"/>
            </a:endParaRPr>
          </a:p>
          <a:p>
            <a:pPr marL="400050" lvl="1" indent="0">
              <a:buFontTx/>
              <a:buNone/>
            </a:pPr>
            <a:endParaRPr lang="en-US" altLang="en-US" sz="1700" dirty="0">
              <a:ea typeface="MS PGothic" charset="-128"/>
            </a:endParaRPr>
          </a:p>
          <a:p>
            <a:pPr marL="400050" lvl="1" indent="0">
              <a:buFontTx/>
              <a:buNone/>
            </a:pPr>
            <a:endParaRPr lang="en-US" altLang="en-US" sz="1700" dirty="0">
              <a:ea typeface="MS PGothic" charset="-128"/>
            </a:endParaRPr>
          </a:p>
          <a:p>
            <a:pPr marL="400050" lvl="1" indent="0">
              <a:buFontTx/>
              <a:buNone/>
            </a:pPr>
            <a:endParaRPr lang="en-US" altLang="en-US" sz="1700" dirty="0">
              <a:ea typeface="MS PGothic" charset="-128"/>
            </a:endParaRPr>
          </a:p>
          <a:p>
            <a:pPr marL="284163" indent="-284163">
              <a:buFontTx/>
              <a:buNone/>
            </a:pPr>
            <a:endParaRPr lang="en-US" altLang="en-US" sz="1800" dirty="0">
              <a:ea typeface="MS PGothic" charset="-128"/>
            </a:endParaRPr>
          </a:p>
          <a:p>
            <a:pPr marL="284163" indent="-284163">
              <a:buFontTx/>
              <a:buNone/>
            </a:pPr>
            <a:endParaRPr lang="en-US" altLang="en-US" sz="1800" dirty="0">
              <a:ea typeface="MS PGothic" charset="-128"/>
            </a:endParaRPr>
          </a:p>
          <a:p>
            <a:pPr marL="284163" indent="-284163">
              <a:buFontTx/>
              <a:buNone/>
            </a:pPr>
            <a:r>
              <a:rPr lang="en-US" altLang="en-US" sz="1800" dirty="0">
                <a:ea typeface="MS PGothic" charset="-128"/>
              </a:rPr>
              <a:t>     </a:t>
            </a:r>
            <a:r>
              <a:rPr lang="en-US" altLang="en-US" sz="1800" dirty="0" smtClean="0">
                <a:ea typeface="MS PGothic" charset="-128"/>
              </a:rPr>
              <a:t>        Use </a:t>
            </a:r>
            <a:r>
              <a:rPr lang="en-US" altLang="en-US" sz="1800" dirty="0">
                <a:ea typeface="MS PGothic" charset="-128"/>
              </a:rPr>
              <a:t>the identity:</a:t>
            </a:r>
          </a:p>
        </p:txBody>
      </p:sp>
      <p:graphicFrame>
        <p:nvGraphicFramePr>
          <p:cNvPr id="26628" name="Object 5"/>
          <p:cNvGraphicFramePr>
            <a:graphicFrameLocks noChangeAspect="1"/>
          </p:cNvGraphicFramePr>
          <p:nvPr/>
        </p:nvGraphicFramePr>
        <p:xfrm>
          <a:off x="1779588" y="5437188"/>
          <a:ext cx="2206625" cy="488950"/>
        </p:xfrm>
        <a:graphic>
          <a:graphicData uri="http://schemas.openxmlformats.org/presentationml/2006/ole">
            <mc:AlternateContent xmlns:mc="http://schemas.openxmlformats.org/markup-compatibility/2006">
              <mc:Choice xmlns:v="urn:schemas-microsoft-com:vml" Requires="v">
                <p:oleObj spid="_x0000_s15361" name="Equation" r:id="rId3" imgW="1320227" imgH="291973" progId="Equation.3">
                  <p:embed/>
                </p:oleObj>
              </mc:Choice>
              <mc:Fallback>
                <p:oleObj name="Equation" r:id="rId3" imgW="1320227" imgH="291973"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9588" y="5437188"/>
                        <a:ext cx="22066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altLang="en-US" sz="2900">
                <a:ea typeface="MS PGothic" charset="-128"/>
              </a:rPr>
              <a:t>The Continuous Case</a:t>
            </a:r>
          </a:p>
        </p:txBody>
      </p:sp>
      <p:sp>
        <p:nvSpPr>
          <p:cNvPr id="27650" name="Content Placeholder 2"/>
          <p:cNvSpPr>
            <a:spLocks noGrp="1"/>
          </p:cNvSpPr>
          <p:nvPr>
            <p:ph idx="1"/>
          </p:nvPr>
        </p:nvSpPr>
        <p:spPr>
          <a:xfrm>
            <a:off x="685800" y="1230313"/>
            <a:ext cx="7772400" cy="4935537"/>
          </a:xfrm>
        </p:spPr>
        <p:txBody>
          <a:bodyPr/>
          <a:lstStyle/>
          <a:p>
            <a:pPr marL="284163" indent="-284163"/>
            <a:r>
              <a:rPr lang="en-US" altLang="en-US" sz="1800" b="1">
                <a:ea typeface="MS PGothic" charset="-128"/>
              </a:rPr>
              <a:t>The expected value of a continuous random variable:</a:t>
            </a:r>
            <a:r>
              <a:rPr lang="en-US" altLang="en-US" sz="1800">
                <a:ea typeface="MS PGothic" charset="-128"/>
              </a:rPr>
              <a:t> If </a:t>
            </a:r>
            <a:r>
              <a:rPr lang="en-US" altLang="en-US" sz="1800" i="1">
                <a:latin typeface="Times New Roman" charset="0"/>
                <a:ea typeface="MS PGothic" charset="-128"/>
              </a:rPr>
              <a:t>X</a:t>
            </a:r>
            <a:r>
              <a:rPr lang="en-US" altLang="en-US" sz="1800" i="1">
                <a:ea typeface="MS PGothic" charset="-128"/>
              </a:rPr>
              <a:t> </a:t>
            </a:r>
            <a:r>
              <a:rPr lang="en-US" altLang="en-US" sz="1800">
                <a:ea typeface="MS PGothic" charset="-128"/>
              </a:rPr>
              <a:t>is a continuous random variable having a density function </a:t>
            </a:r>
            <a:r>
              <a:rPr lang="en-US" altLang="en-US" sz="1800" i="1">
                <a:latin typeface="Times New Roman" charset="0"/>
                <a:ea typeface="MS PGothic" charset="-128"/>
              </a:rPr>
              <a:t>f (x)</a:t>
            </a:r>
            <a:r>
              <a:rPr lang="en-US" altLang="en-US" sz="1800">
                <a:ea typeface="MS PGothic" charset="-128"/>
              </a:rPr>
              <a:t>, then the </a:t>
            </a:r>
            <a:r>
              <a:rPr lang="en-US" altLang="en-US" sz="1800" b="1" i="1">
                <a:ea typeface="MS PGothic" charset="-128"/>
              </a:rPr>
              <a:t>expected value of </a:t>
            </a:r>
            <a:r>
              <a:rPr lang="en-US" altLang="en-US" sz="1800" b="1" i="1">
                <a:latin typeface="Times New Roman" charset="0"/>
                <a:ea typeface="MS PGothic" charset="-128"/>
              </a:rPr>
              <a:t>X</a:t>
            </a:r>
            <a:r>
              <a:rPr lang="en-US" altLang="en-US" sz="1800" i="1">
                <a:ea typeface="MS PGothic" charset="-128"/>
              </a:rPr>
              <a:t> </a:t>
            </a:r>
            <a:r>
              <a:rPr lang="en-US" altLang="en-US" sz="1800">
                <a:ea typeface="MS PGothic" charset="-128"/>
              </a:rPr>
              <a:t>is defined by:</a:t>
            </a:r>
          </a:p>
          <a:p>
            <a:pPr marL="284163" indent="-284163">
              <a:buFontTx/>
              <a:buNone/>
            </a:pPr>
            <a:endParaRPr lang="en-US" altLang="en-US" sz="1800">
              <a:ea typeface="MS PGothic" charset="-128"/>
            </a:endParaRPr>
          </a:p>
          <a:p>
            <a:pPr marL="284163" indent="-284163">
              <a:buFontTx/>
              <a:buNone/>
            </a:pPr>
            <a:endParaRPr lang="en-US" altLang="en-US" sz="1800">
              <a:ea typeface="MS PGothic" charset="-128"/>
            </a:endParaRPr>
          </a:p>
          <a:p>
            <a:pPr marL="284163" indent="-284163">
              <a:buFontTx/>
              <a:buNone/>
            </a:pPr>
            <a:endParaRPr lang="en-US" altLang="en-US" sz="1800">
              <a:ea typeface="MS PGothic" charset="-128"/>
            </a:endParaRPr>
          </a:p>
          <a:p>
            <a:pPr marL="284163" indent="-284163"/>
            <a:r>
              <a:rPr lang="en-US" altLang="en-US">
                <a:ea typeface="MS PGothic" charset="-128"/>
              </a:rPr>
              <a:t>Example: </a:t>
            </a:r>
            <a:r>
              <a:rPr lang="en-US" altLang="en-US" b="1">
                <a:ea typeface="MS PGothic" charset="-128"/>
              </a:rPr>
              <a:t>Expectation of a Uniform Random Variable,</a:t>
            </a:r>
            <a:r>
              <a:rPr lang="en-US" altLang="en-US">
                <a:ea typeface="MS PGothic" charset="-128"/>
              </a:rPr>
              <a:t> Calculate the expectation of a random variable uniformly distributed over (</a:t>
            </a:r>
            <a:r>
              <a:rPr lang="el-GR" altLang="en-US" i="1">
                <a:latin typeface="Times New Roman" charset="0"/>
                <a:ea typeface="MS PGothic" charset="-128"/>
              </a:rPr>
              <a:t>α</a:t>
            </a:r>
            <a:r>
              <a:rPr lang="en-US" altLang="en-US" i="1">
                <a:latin typeface="Times New Roman" charset="0"/>
                <a:ea typeface="MS PGothic" charset="-128"/>
              </a:rPr>
              <a:t>, </a:t>
            </a:r>
            <a:r>
              <a:rPr lang="el-GR" altLang="en-US" i="1">
                <a:latin typeface="Times New Roman" charset="0"/>
                <a:ea typeface="MS PGothic" charset="-128"/>
              </a:rPr>
              <a:t>β</a:t>
            </a:r>
            <a:r>
              <a:rPr lang="en-US" altLang="en-US">
                <a:ea typeface="MS PGothic" charset="-128"/>
              </a:rPr>
              <a:t>)</a:t>
            </a:r>
          </a:p>
          <a:p>
            <a:pPr marL="284163" indent="-284163">
              <a:buFontTx/>
              <a:buNone/>
            </a:pPr>
            <a:endParaRPr lang="en-US" altLang="en-US" sz="800">
              <a:ea typeface="MS PGothic" charset="-128"/>
            </a:endParaRPr>
          </a:p>
          <a:p>
            <a:pPr marL="284163" indent="-284163">
              <a:buFontTx/>
              <a:buNone/>
            </a:pPr>
            <a:endParaRPr lang="en-US" altLang="en-US" sz="1700">
              <a:ea typeface="MS PGothic" charset="-128"/>
            </a:endParaRPr>
          </a:p>
          <a:p>
            <a:pPr marL="284163" indent="-284163">
              <a:buFontTx/>
              <a:buNone/>
            </a:pPr>
            <a:endParaRPr lang="en-US" altLang="en-US" sz="1700">
              <a:ea typeface="MS PGothic" charset="-128"/>
            </a:endParaRPr>
          </a:p>
          <a:p>
            <a:pPr marL="284163" indent="-284163">
              <a:buFontTx/>
              <a:buNone/>
            </a:pPr>
            <a:endParaRPr lang="en-US" altLang="en-US" sz="1600" i="1">
              <a:ea typeface="MS PGothic" charset="-128"/>
            </a:endParaRPr>
          </a:p>
          <a:p>
            <a:pPr marL="284163" indent="-284163">
              <a:buFontTx/>
              <a:buNone/>
            </a:pPr>
            <a:r>
              <a:rPr lang="en-US" altLang="en-US" sz="1600" i="1">
                <a:ea typeface="MS PGothic" charset="-128"/>
              </a:rPr>
              <a:t>The expected value of a random variable </a:t>
            </a:r>
          </a:p>
          <a:p>
            <a:pPr marL="284163" indent="-284163">
              <a:buFontTx/>
              <a:buNone/>
            </a:pPr>
            <a:r>
              <a:rPr lang="en-US" altLang="en-US" sz="1600" i="1">
                <a:ea typeface="MS PGothic" charset="-128"/>
              </a:rPr>
              <a:t>Uniformly  distributed over the interval (α, β) </a:t>
            </a:r>
          </a:p>
          <a:p>
            <a:pPr marL="284163" indent="-284163">
              <a:buFontTx/>
              <a:buNone/>
            </a:pPr>
            <a:r>
              <a:rPr lang="en-US" altLang="en-US" sz="1600" i="1">
                <a:ea typeface="MS PGothic" charset="-128"/>
              </a:rPr>
              <a:t>is just the midpoint of the interval</a:t>
            </a:r>
            <a:r>
              <a:rPr lang="en-US" altLang="en-US" sz="1600">
                <a:ea typeface="MS PGothic" charset="-128"/>
              </a:rPr>
              <a:t>.</a:t>
            </a:r>
          </a:p>
          <a:p>
            <a:pPr marL="400050" lvl="1" indent="0">
              <a:buFontTx/>
              <a:buNone/>
            </a:pPr>
            <a:endParaRPr lang="en-US" altLang="en-US" sz="1700">
              <a:ea typeface="MS PGothic" charset="-128"/>
            </a:endParaRPr>
          </a:p>
          <a:p>
            <a:pPr marL="400050" lvl="1" indent="0">
              <a:buFontTx/>
              <a:buNone/>
            </a:pPr>
            <a:endParaRPr lang="en-US" altLang="en-US" sz="1700">
              <a:ea typeface="MS PGothic" charset="-128"/>
            </a:endParaRPr>
          </a:p>
          <a:p>
            <a:pPr marL="400050" lvl="1" indent="0">
              <a:buFontTx/>
              <a:buNone/>
            </a:pPr>
            <a:endParaRPr lang="en-US" altLang="en-US" sz="1700">
              <a:ea typeface="MS PGothic" charset="-128"/>
            </a:endParaRPr>
          </a:p>
          <a:p>
            <a:pPr marL="400050" lvl="1" indent="0">
              <a:buFontTx/>
              <a:buNone/>
            </a:pPr>
            <a:endParaRPr lang="en-US" altLang="en-US" sz="1700">
              <a:ea typeface="MS PGothic" charset="-128"/>
            </a:endParaRPr>
          </a:p>
          <a:p>
            <a:pPr marL="284163" indent="-284163">
              <a:buFontTx/>
              <a:buNone/>
            </a:pPr>
            <a:endParaRPr lang="en-US" altLang="en-US" sz="1800">
              <a:ea typeface="MS PGothic" charset="-128"/>
            </a:endParaRPr>
          </a:p>
        </p:txBody>
      </p:sp>
      <p:graphicFrame>
        <p:nvGraphicFramePr>
          <p:cNvPr id="27651" name="Object 3"/>
          <p:cNvGraphicFramePr>
            <a:graphicFrameLocks noChangeAspect="1"/>
          </p:cNvGraphicFramePr>
          <p:nvPr/>
        </p:nvGraphicFramePr>
        <p:xfrm>
          <a:off x="3260725" y="2163763"/>
          <a:ext cx="2379663" cy="654050"/>
        </p:xfrm>
        <a:graphic>
          <a:graphicData uri="http://schemas.openxmlformats.org/presentationml/2006/ole">
            <mc:AlternateContent xmlns:mc="http://schemas.openxmlformats.org/markup-compatibility/2006">
              <mc:Choice xmlns:v="urn:schemas-microsoft-com:vml" Requires="v">
                <p:oleObj spid="_x0000_s16385" name="Equation" r:id="rId3" imgW="1206500" imgH="330200" progId="Equation.3">
                  <p:embed/>
                </p:oleObj>
              </mc:Choice>
              <mc:Fallback>
                <p:oleObj name="Equation" r:id="rId3" imgW="1206500" imgH="330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0725" y="2163763"/>
                        <a:ext cx="237966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altLang="en-US" sz="2900">
                <a:ea typeface="MS PGothic" charset="-128"/>
              </a:rPr>
              <a:t>The Continuous Case (Cont.)</a:t>
            </a:r>
          </a:p>
        </p:txBody>
      </p:sp>
      <p:sp>
        <p:nvSpPr>
          <p:cNvPr id="28674" name="Content Placeholder 2"/>
          <p:cNvSpPr>
            <a:spLocks noGrp="1"/>
          </p:cNvSpPr>
          <p:nvPr>
            <p:ph idx="1"/>
          </p:nvPr>
        </p:nvSpPr>
        <p:spPr>
          <a:xfrm>
            <a:off x="685800" y="1230313"/>
            <a:ext cx="7772400" cy="4935537"/>
          </a:xfrm>
        </p:spPr>
        <p:txBody>
          <a:bodyPr/>
          <a:lstStyle/>
          <a:p>
            <a:pPr marL="284163" indent="-284163"/>
            <a:r>
              <a:rPr lang="en-US" altLang="en-US" sz="1700" b="1" i="1">
                <a:ea typeface="MS PGothic" charset="-128"/>
              </a:rPr>
              <a:t>Expectation of an Exponential Random Variable: </a:t>
            </a:r>
            <a:r>
              <a:rPr lang="en-US" altLang="en-US" sz="1700">
                <a:ea typeface="MS PGothic" charset="-128"/>
              </a:rPr>
              <a:t>Let </a:t>
            </a:r>
            <a:r>
              <a:rPr lang="en-US" altLang="en-US" sz="1700" i="1">
                <a:latin typeface="Times New Roman" charset="0"/>
                <a:ea typeface="MS PGothic" charset="-128"/>
              </a:rPr>
              <a:t>X</a:t>
            </a:r>
            <a:r>
              <a:rPr lang="en-US" altLang="en-US" sz="1700">
                <a:ea typeface="MS PGothic" charset="-128"/>
              </a:rPr>
              <a:t> be exponentially distributed with parameter </a:t>
            </a:r>
            <a:r>
              <a:rPr lang="el-GR" altLang="en-US" sz="1700" i="1">
                <a:latin typeface="Times New Roman" charset="0"/>
                <a:ea typeface="MS PGothic" charset="-128"/>
              </a:rPr>
              <a:t>λ</a:t>
            </a:r>
            <a:r>
              <a:rPr lang="en-US" altLang="en-US" sz="1700">
                <a:ea typeface="MS PGothic" charset="-128"/>
              </a:rPr>
              <a:t>. Calculate </a:t>
            </a:r>
            <a:r>
              <a:rPr lang="en-US" altLang="en-US" sz="1700" i="1">
                <a:latin typeface="Times New Roman" charset="0"/>
                <a:ea typeface="MS PGothic" charset="-128"/>
              </a:rPr>
              <a:t>E[X]</a:t>
            </a:r>
            <a:r>
              <a:rPr lang="en-US" altLang="en-US" sz="1700">
                <a:ea typeface="MS PGothic" charset="-128"/>
              </a:rPr>
              <a:t>.</a:t>
            </a:r>
          </a:p>
          <a:p>
            <a:pPr marL="284163" indent="-284163">
              <a:buFontTx/>
              <a:buNone/>
            </a:pPr>
            <a:endParaRPr lang="en-US" altLang="en-US" sz="1700">
              <a:ea typeface="MS PGothic" charset="-128"/>
            </a:endParaRPr>
          </a:p>
          <a:p>
            <a:pPr marL="284163" indent="-284163">
              <a:buFontTx/>
              <a:buNone/>
            </a:pPr>
            <a:endParaRPr lang="en-US" altLang="en-US" sz="1700">
              <a:ea typeface="MS PGothic" charset="-128"/>
            </a:endParaRPr>
          </a:p>
          <a:p>
            <a:pPr marL="284163" indent="-284163"/>
            <a:endParaRPr lang="en-US" altLang="en-US" sz="1700">
              <a:ea typeface="MS PGothic" charset="-128"/>
            </a:endParaRPr>
          </a:p>
          <a:p>
            <a:pPr marL="284163" indent="-284163"/>
            <a:endParaRPr lang="en-US" altLang="en-US" sz="1700">
              <a:ea typeface="MS PGothic" charset="-128"/>
            </a:endParaRPr>
          </a:p>
          <a:p>
            <a:pPr marL="284163" indent="-284163"/>
            <a:r>
              <a:rPr lang="en-US" altLang="en-US" sz="1700">
                <a:ea typeface="MS PGothic" charset="-128"/>
              </a:rPr>
              <a:t>Integrating by parts		               yields: </a:t>
            </a:r>
          </a:p>
          <a:p>
            <a:pPr marL="284163" indent="-284163">
              <a:buFontTx/>
              <a:buNone/>
            </a:pPr>
            <a:endParaRPr lang="en-US" altLang="en-US" sz="1700">
              <a:ea typeface="MS PGothic" charset="-128"/>
            </a:endParaRPr>
          </a:p>
          <a:p>
            <a:pPr marL="400050" lvl="1" indent="0">
              <a:buFontTx/>
              <a:buNone/>
            </a:pPr>
            <a:endParaRPr lang="en-US" altLang="en-US" sz="1700">
              <a:ea typeface="MS PGothic" charset="-128"/>
            </a:endParaRPr>
          </a:p>
          <a:p>
            <a:pPr marL="400050" lvl="1" indent="0">
              <a:buFontTx/>
              <a:buNone/>
            </a:pPr>
            <a:endParaRPr lang="en-US" altLang="en-US" sz="1700">
              <a:ea typeface="MS PGothic" charset="-128"/>
            </a:endParaRPr>
          </a:p>
          <a:p>
            <a:pPr marL="400050" lvl="1" indent="0">
              <a:buFontTx/>
              <a:buNone/>
            </a:pPr>
            <a:endParaRPr lang="en-US" altLang="en-US" sz="1700">
              <a:ea typeface="MS PGothic" charset="-128"/>
            </a:endParaRPr>
          </a:p>
          <a:p>
            <a:pPr marL="400050" lvl="1" indent="0">
              <a:buFontTx/>
              <a:buNone/>
            </a:pPr>
            <a:endParaRPr lang="en-US" altLang="en-US" sz="1700">
              <a:ea typeface="MS PGothic" charset="-128"/>
            </a:endParaRPr>
          </a:p>
          <a:p>
            <a:pPr marL="284163" indent="-284163">
              <a:buFontTx/>
              <a:buNone/>
            </a:pPr>
            <a:endParaRPr lang="en-US" altLang="en-US" sz="1800">
              <a:ea typeface="MS PGothic" charset="-128"/>
            </a:endParaRPr>
          </a:p>
        </p:txBody>
      </p:sp>
      <p:graphicFrame>
        <p:nvGraphicFramePr>
          <p:cNvPr id="28675" name="Object 3"/>
          <p:cNvGraphicFramePr>
            <a:graphicFrameLocks noChangeAspect="1"/>
          </p:cNvGraphicFramePr>
          <p:nvPr/>
        </p:nvGraphicFramePr>
        <p:xfrm>
          <a:off x="3490913" y="1851025"/>
          <a:ext cx="2405062" cy="654050"/>
        </p:xfrm>
        <a:graphic>
          <a:graphicData uri="http://schemas.openxmlformats.org/presentationml/2006/ole">
            <mc:AlternateContent xmlns:mc="http://schemas.openxmlformats.org/markup-compatibility/2006">
              <mc:Choice xmlns:v="urn:schemas-microsoft-com:vml" Requires="v">
                <p:oleObj spid="_x0000_s17409" name="Equation" r:id="rId3" imgW="1219200" imgH="330200" progId="Equation.3">
                  <p:embed/>
                </p:oleObj>
              </mc:Choice>
              <mc:Fallback>
                <p:oleObj name="Equation" r:id="rId3" imgW="1219200" imgH="330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0913" y="1851025"/>
                        <a:ext cx="2405062"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677" name="Object 4"/>
          <p:cNvGraphicFramePr>
            <a:graphicFrameLocks noChangeAspect="1"/>
          </p:cNvGraphicFramePr>
          <p:nvPr/>
        </p:nvGraphicFramePr>
        <p:xfrm>
          <a:off x="2984500" y="2986088"/>
          <a:ext cx="2255838" cy="452437"/>
        </p:xfrm>
        <a:graphic>
          <a:graphicData uri="http://schemas.openxmlformats.org/presentationml/2006/ole">
            <mc:AlternateContent xmlns:mc="http://schemas.openxmlformats.org/markup-compatibility/2006">
              <mc:Choice xmlns:v="urn:schemas-microsoft-com:vml" Requires="v">
                <p:oleObj spid="_x0000_s17410" name="Equation" r:id="rId5" imgW="1143000" imgH="228600" progId="Equation.3">
                  <p:embed/>
                </p:oleObj>
              </mc:Choice>
              <mc:Fallback>
                <p:oleObj name="Equation" r:id="rId5" imgW="11430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4500" y="2986088"/>
                        <a:ext cx="2255838"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altLang="en-US" sz="2900">
                <a:ea typeface="MS PGothic" charset="-128"/>
              </a:rPr>
              <a:t>The Continuous Case Cont</a:t>
            </a:r>
            <a:r>
              <a:rPr lang="ja-JP" altLang="en-US" sz="2900">
                <a:ea typeface="MS PGothic" charset="-128"/>
              </a:rPr>
              <a:t>’</a:t>
            </a:r>
            <a:r>
              <a:rPr lang="en-US" altLang="ja-JP" sz="2900">
                <a:ea typeface="MS PGothic" charset="-128"/>
              </a:rPr>
              <a:t>d</a:t>
            </a:r>
            <a:endParaRPr lang="en-US" altLang="en-US" sz="2900">
              <a:ea typeface="MS PGothic" charset="-128"/>
            </a:endParaRPr>
          </a:p>
        </p:txBody>
      </p:sp>
      <p:sp>
        <p:nvSpPr>
          <p:cNvPr id="29698" name="Content Placeholder 2"/>
          <p:cNvSpPr>
            <a:spLocks noGrp="1"/>
          </p:cNvSpPr>
          <p:nvPr>
            <p:ph idx="1"/>
          </p:nvPr>
        </p:nvSpPr>
        <p:spPr>
          <a:xfrm>
            <a:off x="685800" y="1230313"/>
            <a:ext cx="7772400" cy="4935537"/>
          </a:xfrm>
        </p:spPr>
        <p:txBody>
          <a:bodyPr/>
          <a:lstStyle/>
          <a:p>
            <a:pPr marL="284163" indent="-284163"/>
            <a:r>
              <a:rPr lang="en-US" altLang="en-US" sz="1700" b="1" i="1">
                <a:ea typeface="MS PGothic" charset="-128"/>
              </a:rPr>
              <a:t>Expectation of a Normal Random Variable)</a:t>
            </a:r>
            <a:r>
              <a:rPr lang="en-US" altLang="en-US" sz="1700">
                <a:ea typeface="MS PGothic" charset="-128"/>
              </a:rPr>
              <a:t>:  </a:t>
            </a:r>
            <a:r>
              <a:rPr lang="en-US" altLang="en-US" sz="1700" i="1">
                <a:latin typeface="Times New Roman" charset="0"/>
                <a:ea typeface="MS PGothic" charset="-128"/>
              </a:rPr>
              <a:t>X </a:t>
            </a:r>
            <a:r>
              <a:rPr lang="en-US" altLang="en-US" sz="1700">
                <a:ea typeface="MS PGothic" charset="-128"/>
              </a:rPr>
              <a:t>is normally distributed with parameters </a:t>
            </a:r>
            <a:r>
              <a:rPr lang="el-GR" altLang="en-US" sz="1700" i="1">
                <a:latin typeface="Times New Roman" charset="0"/>
                <a:ea typeface="MS PGothic" charset="-128"/>
              </a:rPr>
              <a:t>μ</a:t>
            </a:r>
            <a:r>
              <a:rPr lang="en-US" altLang="en-US" sz="1700">
                <a:ea typeface="MS PGothic" charset="-128"/>
              </a:rPr>
              <a:t> and </a:t>
            </a:r>
            <a:r>
              <a:rPr lang="el-GR" altLang="en-US" sz="1700" i="1">
                <a:latin typeface="Times New Roman" charset="0"/>
                <a:ea typeface="MS PGothic" charset="-128"/>
              </a:rPr>
              <a:t>σ</a:t>
            </a:r>
            <a:r>
              <a:rPr lang="en-US" altLang="en-US" sz="1800" i="1" baseline="30000">
                <a:latin typeface="Times New Roman" charset="0"/>
                <a:ea typeface="MS PGothic" charset="-128"/>
              </a:rPr>
              <a:t>2</a:t>
            </a:r>
            <a:r>
              <a:rPr lang="en-US" altLang="en-US" sz="1700">
                <a:latin typeface="Times New Roman" charset="0"/>
                <a:ea typeface="MS PGothic" charset="-128"/>
              </a:rPr>
              <a:t>:</a:t>
            </a:r>
            <a:endParaRPr lang="en-US" altLang="en-US" sz="1700">
              <a:ea typeface="MS PGothic" charset="-128"/>
            </a:endParaRPr>
          </a:p>
          <a:p>
            <a:pPr marL="284163" indent="-284163">
              <a:buFontTx/>
              <a:buNone/>
            </a:pPr>
            <a:endParaRPr lang="en-US" altLang="en-US" sz="1700">
              <a:ea typeface="MS PGothic" charset="-128"/>
            </a:endParaRPr>
          </a:p>
          <a:p>
            <a:pPr marL="284163" indent="-284163"/>
            <a:endParaRPr lang="en-US" altLang="en-US" sz="1700">
              <a:ea typeface="MS PGothic" charset="-128"/>
            </a:endParaRPr>
          </a:p>
          <a:p>
            <a:pPr marL="284163" indent="-284163"/>
            <a:r>
              <a:rPr lang="en-US" altLang="en-US" sz="1700">
                <a:ea typeface="MS PGothic" charset="-128"/>
              </a:rPr>
              <a:t>Writing </a:t>
            </a:r>
            <a:r>
              <a:rPr lang="en-US" altLang="en-US" sz="1700" i="1">
                <a:latin typeface="Times New Roman" charset="0"/>
                <a:ea typeface="MS PGothic" charset="-128"/>
              </a:rPr>
              <a:t>x</a:t>
            </a:r>
            <a:r>
              <a:rPr lang="en-US" altLang="en-US" sz="1700">
                <a:ea typeface="MS PGothic" charset="-128"/>
              </a:rPr>
              <a:t> as (</a:t>
            </a:r>
            <a:r>
              <a:rPr lang="en-US" altLang="en-US" sz="1700" i="1">
                <a:latin typeface="Times New Roman" charset="0"/>
                <a:ea typeface="MS PGothic" charset="-128"/>
              </a:rPr>
              <a:t>x-</a:t>
            </a:r>
            <a:r>
              <a:rPr lang="el-GR" altLang="en-US" sz="1700" i="1">
                <a:latin typeface="Times New Roman" charset="0"/>
                <a:ea typeface="MS PGothic" charset="-128"/>
              </a:rPr>
              <a:t>μ</a:t>
            </a:r>
            <a:r>
              <a:rPr lang="en-US" altLang="en-US" sz="1700">
                <a:ea typeface="MS PGothic" charset="-128"/>
              </a:rPr>
              <a:t>) + </a:t>
            </a:r>
            <a:r>
              <a:rPr lang="el-GR" altLang="en-US" sz="1700" i="1">
                <a:latin typeface="Times New Roman" charset="0"/>
                <a:ea typeface="MS PGothic" charset="-128"/>
              </a:rPr>
              <a:t>μ</a:t>
            </a:r>
            <a:r>
              <a:rPr lang="en-US" altLang="en-US" sz="1700">
                <a:ea typeface="MS PGothic" charset="-128"/>
              </a:rPr>
              <a:t> yields </a:t>
            </a:r>
          </a:p>
          <a:p>
            <a:pPr marL="284163" indent="-284163">
              <a:buFontTx/>
              <a:buNone/>
            </a:pPr>
            <a:endParaRPr lang="en-US" altLang="en-US" sz="1700">
              <a:ea typeface="MS PGothic" charset="-128"/>
            </a:endParaRPr>
          </a:p>
          <a:p>
            <a:pPr marL="284163" indent="-284163">
              <a:buFontTx/>
              <a:buNone/>
            </a:pPr>
            <a:endParaRPr lang="en-US" altLang="en-US" sz="1700">
              <a:ea typeface="MS PGothic" charset="-128"/>
            </a:endParaRPr>
          </a:p>
          <a:p>
            <a:pPr marL="284163" indent="-284163">
              <a:buFontTx/>
              <a:buNone/>
            </a:pPr>
            <a:endParaRPr lang="en-US" altLang="en-US" sz="1700">
              <a:ea typeface="MS PGothic" charset="-128"/>
            </a:endParaRPr>
          </a:p>
          <a:p>
            <a:pPr marL="284163" indent="-284163"/>
            <a:endParaRPr lang="en-US" altLang="en-US" sz="1700">
              <a:ea typeface="MS PGothic" charset="-128"/>
            </a:endParaRPr>
          </a:p>
          <a:p>
            <a:pPr marL="284163" indent="-284163"/>
            <a:r>
              <a:rPr lang="en-US" altLang="en-US" sz="1700">
                <a:ea typeface="MS PGothic" charset="-128"/>
              </a:rPr>
              <a:t>Letting </a:t>
            </a:r>
            <a:r>
              <a:rPr lang="en-US" altLang="en-US" i="1">
                <a:latin typeface="Times New Roman" charset="0"/>
                <a:ea typeface="MS PGothic" charset="-128"/>
              </a:rPr>
              <a:t>y</a:t>
            </a:r>
            <a:r>
              <a:rPr lang="en-US" altLang="en-US">
                <a:ea typeface="MS PGothic" charset="-128"/>
              </a:rPr>
              <a:t>=</a:t>
            </a:r>
            <a:r>
              <a:rPr lang="en-US" altLang="en-US" i="1">
                <a:latin typeface="Times New Roman" charset="0"/>
                <a:ea typeface="MS PGothic" charset="-128"/>
              </a:rPr>
              <a:t> x-</a:t>
            </a:r>
            <a:r>
              <a:rPr lang="el-GR" altLang="en-US" i="1">
                <a:latin typeface="Times New Roman" charset="0"/>
                <a:ea typeface="MS PGothic" charset="-128"/>
              </a:rPr>
              <a:t>μ</a:t>
            </a:r>
            <a:r>
              <a:rPr lang="en-US" altLang="en-US" i="1">
                <a:latin typeface="Times New Roman" charset="0"/>
                <a:ea typeface="MS PGothic" charset="-128"/>
              </a:rPr>
              <a:t> </a:t>
            </a:r>
            <a:r>
              <a:rPr lang="en-US" altLang="en-US" sz="1700">
                <a:ea typeface="MS PGothic" charset="-128"/>
              </a:rPr>
              <a:t>leads to</a:t>
            </a:r>
          </a:p>
          <a:p>
            <a:pPr marL="284163" indent="-284163">
              <a:buFontTx/>
              <a:buNone/>
            </a:pPr>
            <a:endParaRPr lang="en-US" altLang="en-US" sz="1700">
              <a:ea typeface="MS PGothic" charset="-128"/>
            </a:endParaRPr>
          </a:p>
          <a:p>
            <a:pPr marL="284163" indent="-284163">
              <a:buFontTx/>
              <a:buNone/>
            </a:pPr>
            <a:endParaRPr lang="en-US" altLang="en-US" sz="1700">
              <a:ea typeface="MS PGothic" charset="-128"/>
            </a:endParaRPr>
          </a:p>
          <a:p>
            <a:pPr marL="284163" indent="-284163"/>
            <a:endParaRPr lang="en-US" altLang="en-US" sz="1600">
              <a:ea typeface="MS PGothic" charset="-128"/>
            </a:endParaRPr>
          </a:p>
          <a:p>
            <a:pPr marL="284163" indent="-284163"/>
            <a:r>
              <a:rPr lang="en-US" altLang="en-US" sz="1600">
                <a:ea typeface="MS PGothic" charset="-128"/>
              </a:rPr>
              <a:t>Where </a:t>
            </a:r>
            <a:r>
              <a:rPr lang="en-US" altLang="en-US" sz="1600" i="1">
                <a:latin typeface="Times New Roman" charset="0"/>
                <a:ea typeface="MS PGothic" charset="-128"/>
              </a:rPr>
              <a:t>f(x) </a:t>
            </a:r>
            <a:r>
              <a:rPr lang="en-US" altLang="en-US" sz="1600">
                <a:ea typeface="MS PGothic" charset="-128"/>
              </a:rPr>
              <a:t>is the normal density.  By symmetry, the first integral must be 0, and so</a:t>
            </a:r>
          </a:p>
          <a:p>
            <a:pPr marL="284163" indent="-284163">
              <a:buFontTx/>
              <a:buNone/>
            </a:pPr>
            <a:endParaRPr lang="en-US" altLang="en-US" sz="1700">
              <a:ea typeface="MS PGothic" charset="-128"/>
            </a:endParaRPr>
          </a:p>
          <a:p>
            <a:pPr marL="400050" lvl="1" indent="0">
              <a:buFontTx/>
              <a:buNone/>
            </a:pPr>
            <a:endParaRPr lang="en-US" altLang="en-US" sz="1700">
              <a:ea typeface="MS PGothic" charset="-128"/>
            </a:endParaRPr>
          </a:p>
          <a:p>
            <a:pPr marL="400050" lvl="1" indent="0">
              <a:buFontTx/>
              <a:buNone/>
            </a:pPr>
            <a:endParaRPr lang="en-US" altLang="en-US" sz="1700">
              <a:ea typeface="MS PGothic" charset="-128"/>
            </a:endParaRPr>
          </a:p>
          <a:p>
            <a:pPr marL="400050" lvl="1" indent="0">
              <a:buFontTx/>
              <a:buNone/>
            </a:pPr>
            <a:endParaRPr lang="en-US" altLang="en-US" sz="1700">
              <a:ea typeface="MS PGothic" charset="-128"/>
            </a:endParaRPr>
          </a:p>
          <a:p>
            <a:pPr marL="400050" lvl="1" indent="0">
              <a:buFontTx/>
              <a:buNone/>
            </a:pPr>
            <a:endParaRPr lang="en-US" altLang="en-US" sz="1700">
              <a:ea typeface="MS PGothic" charset="-128"/>
            </a:endParaRPr>
          </a:p>
          <a:p>
            <a:pPr marL="284163" indent="-284163">
              <a:buFontTx/>
              <a:buNone/>
            </a:pPr>
            <a:endParaRPr lang="en-US" altLang="en-US" sz="1800">
              <a:ea typeface="MS PGothic" charset="-128"/>
            </a:endParaRPr>
          </a:p>
        </p:txBody>
      </p:sp>
      <p:graphicFrame>
        <p:nvGraphicFramePr>
          <p:cNvPr id="29699" name="Object 3"/>
          <p:cNvGraphicFramePr>
            <a:graphicFrameLocks noChangeAspect="1"/>
          </p:cNvGraphicFramePr>
          <p:nvPr/>
        </p:nvGraphicFramePr>
        <p:xfrm>
          <a:off x="3021013" y="1673225"/>
          <a:ext cx="3530600" cy="760413"/>
        </p:xfrm>
        <a:graphic>
          <a:graphicData uri="http://schemas.openxmlformats.org/presentationml/2006/ole">
            <mc:AlternateContent xmlns:mc="http://schemas.openxmlformats.org/markup-compatibility/2006">
              <mc:Choice xmlns:v="urn:schemas-microsoft-com:vml" Requires="v">
                <p:oleObj spid="_x0000_s18433" name="Equation" r:id="rId3" imgW="1955800" imgH="419100" progId="Equation.3">
                  <p:embed/>
                </p:oleObj>
              </mc:Choice>
              <mc:Fallback>
                <p:oleObj name="Equation" r:id="rId3" imgW="1955800" imgH="419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1013" y="1673225"/>
                        <a:ext cx="35306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700" name="Object 6"/>
          <p:cNvGraphicFramePr>
            <a:graphicFrameLocks noChangeAspect="1"/>
          </p:cNvGraphicFramePr>
          <p:nvPr/>
        </p:nvGraphicFramePr>
        <p:xfrm>
          <a:off x="1127125" y="2911475"/>
          <a:ext cx="6994525" cy="746125"/>
        </p:xfrm>
        <a:graphic>
          <a:graphicData uri="http://schemas.openxmlformats.org/presentationml/2006/ole">
            <mc:AlternateContent xmlns:mc="http://schemas.openxmlformats.org/markup-compatibility/2006">
              <mc:Choice xmlns:v="urn:schemas-microsoft-com:vml" Requires="v">
                <p:oleObj spid="_x0000_s18434" name="Equation" r:id="rId5" imgW="3949700" imgH="419100" progId="Equation.3">
                  <p:embed/>
                </p:oleObj>
              </mc:Choice>
              <mc:Fallback>
                <p:oleObj name="Equation" r:id="rId5" imgW="3949700" imgH="4191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7125" y="2911475"/>
                        <a:ext cx="699452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701" name="Object 7"/>
          <p:cNvGraphicFramePr>
            <a:graphicFrameLocks noChangeAspect="1"/>
          </p:cNvGraphicFramePr>
          <p:nvPr/>
        </p:nvGraphicFramePr>
        <p:xfrm>
          <a:off x="2609850" y="4397375"/>
          <a:ext cx="4157663" cy="654050"/>
        </p:xfrm>
        <a:graphic>
          <a:graphicData uri="http://schemas.openxmlformats.org/presentationml/2006/ole">
            <mc:AlternateContent xmlns:mc="http://schemas.openxmlformats.org/markup-compatibility/2006">
              <mc:Choice xmlns:v="urn:schemas-microsoft-com:vml" Requires="v">
                <p:oleObj spid="_x0000_s18435" name="Equation" r:id="rId7" imgW="2679700" imgH="419100" progId="Equation.3">
                  <p:embed/>
                </p:oleObj>
              </mc:Choice>
              <mc:Fallback>
                <p:oleObj name="Equation" r:id="rId7" imgW="2679700" imgH="4191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09850" y="4397375"/>
                        <a:ext cx="415766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702" name="Object 8"/>
          <p:cNvGraphicFramePr>
            <a:graphicFrameLocks noChangeAspect="1"/>
          </p:cNvGraphicFramePr>
          <p:nvPr/>
        </p:nvGraphicFramePr>
        <p:xfrm>
          <a:off x="3328988" y="5600700"/>
          <a:ext cx="2573337" cy="565150"/>
        </p:xfrm>
        <a:graphic>
          <a:graphicData uri="http://schemas.openxmlformats.org/presentationml/2006/ole">
            <mc:AlternateContent xmlns:mc="http://schemas.openxmlformats.org/markup-compatibility/2006">
              <mc:Choice xmlns:v="urn:schemas-microsoft-com:vml" Requires="v">
                <p:oleObj spid="_x0000_s18436" name="Equation" r:id="rId9" imgW="1511300" imgH="330200" progId="Equation.3">
                  <p:embed/>
                </p:oleObj>
              </mc:Choice>
              <mc:Fallback>
                <p:oleObj name="Equation" r:id="rId9" imgW="1511300" imgH="330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28988" y="5600700"/>
                        <a:ext cx="2573337"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altLang="en-US" sz="2900">
                <a:ea typeface="MS PGothic" charset="-128"/>
              </a:rPr>
              <a:t>Example 1</a:t>
            </a:r>
          </a:p>
        </p:txBody>
      </p:sp>
      <p:sp>
        <p:nvSpPr>
          <p:cNvPr id="30722" name="Content Placeholder 2"/>
          <p:cNvSpPr>
            <a:spLocks noGrp="1"/>
          </p:cNvSpPr>
          <p:nvPr>
            <p:ph idx="1"/>
          </p:nvPr>
        </p:nvSpPr>
        <p:spPr>
          <a:xfrm>
            <a:off x="685800" y="1230313"/>
            <a:ext cx="7772400" cy="4935537"/>
          </a:xfrm>
        </p:spPr>
        <p:txBody>
          <a:bodyPr/>
          <a:lstStyle/>
          <a:p>
            <a:pPr marL="284163" indent="-284163"/>
            <a:r>
              <a:rPr lang="en-US" altLang="en-US" sz="1700">
                <a:latin typeface="Times New Roman" charset="0"/>
                <a:ea typeface="MS PGothic" charset="-128"/>
              </a:rPr>
              <a:t>Consider the problem of searching for a specific name in a table of names. A simple method is to scan the table sequentially, starting from one end, until we either find the name or reach the other end, indicating that the required name is missing from the table.  The following is a C program fragment for sequential search:</a:t>
            </a:r>
            <a:endParaRPr lang="en-US" altLang="en-US" sz="1700">
              <a:ea typeface="MS PGothic" charset="-128"/>
            </a:endParaRPr>
          </a:p>
          <a:p>
            <a:pPr marL="284163" indent="-284163">
              <a:buFontTx/>
              <a:buNone/>
            </a:pPr>
            <a:endParaRPr lang="en-US" altLang="en-US" sz="1700">
              <a:ea typeface="MS PGothic" charset="-128"/>
            </a:endParaRPr>
          </a:p>
          <a:p>
            <a:pPr marL="284163" indent="-284163"/>
            <a:endParaRPr lang="en-US" altLang="en-US" sz="1700">
              <a:ea typeface="MS PGothic" charset="-128"/>
            </a:endParaRPr>
          </a:p>
          <a:p>
            <a:pPr marL="284163" indent="-284163">
              <a:buFontTx/>
              <a:buNone/>
            </a:pPr>
            <a:endParaRPr lang="en-US" altLang="en-US" sz="1700">
              <a:ea typeface="MS PGothic" charset="-128"/>
            </a:endParaRPr>
          </a:p>
          <a:p>
            <a:pPr marL="284163" indent="-284163">
              <a:buFontTx/>
              <a:buNone/>
            </a:pPr>
            <a:endParaRPr lang="en-US" altLang="en-US" sz="1700">
              <a:ea typeface="MS PGothic" charset="-128"/>
            </a:endParaRPr>
          </a:p>
          <a:p>
            <a:pPr marL="284163" indent="-284163">
              <a:buFontTx/>
              <a:buNone/>
            </a:pPr>
            <a:endParaRPr lang="en-US" altLang="en-US" sz="1700">
              <a:ea typeface="MS PGothic" charset="-128"/>
            </a:endParaRPr>
          </a:p>
          <a:p>
            <a:pPr marL="284163" indent="-284163"/>
            <a:endParaRPr lang="en-US" altLang="en-US" sz="1700">
              <a:ea typeface="MS PGothic" charset="-128"/>
            </a:endParaRPr>
          </a:p>
          <a:p>
            <a:pPr marL="284163" indent="-284163">
              <a:buFontTx/>
              <a:buNone/>
            </a:pPr>
            <a:endParaRPr lang="en-US" altLang="en-US" sz="1700">
              <a:ea typeface="MS PGothic" charset="-128"/>
            </a:endParaRPr>
          </a:p>
          <a:p>
            <a:pPr marL="284163" indent="-284163">
              <a:buFontTx/>
              <a:buNone/>
            </a:pPr>
            <a:endParaRPr lang="en-US" altLang="en-US" sz="1700">
              <a:ea typeface="MS PGothic" charset="-128"/>
            </a:endParaRPr>
          </a:p>
          <a:p>
            <a:pPr marL="284163" indent="-284163"/>
            <a:endParaRPr lang="en-US" altLang="en-US" sz="1600">
              <a:ea typeface="MS PGothic" charset="-128"/>
            </a:endParaRPr>
          </a:p>
          <a:p>
            <a:pPr marL="284163" indent="-284163">
              <a:buFontTx/>
              <a:buNone/>
            </a:pPr>
            <a:endParaRPr lang="en-US" altLang="en-US" sz="1700">
              <a:ea typeface="MS PGothic" charset="-128"/>
            </a:endParaRPr>
          </a:p>
          <a:p>
            <a:pPr marL="400050" lvl="1" indent="0">
              <a:buFontTx/>
              <a:buNone/>
            </a:pPr>
            <a:endParaRPr lang="en-US" altLang="en-US" sz="1700">
              <a:ea typeface="MS PGothic" charset="-128"/>
            </a:endParaRPr>
          </a:p>
          <a:p>
            <a:pPr marL="400050" lvl="1" indent="0">
              <a:buFontTx/>
              <a:buNone/>
            </a:pPr>
            <a:endParaRPr lang="en-US" altLang="en-US" sz="1700">
              <a:ea typeface="MS PGothic" charset="-128"/>
            </a:endParaRPr>
          </a:p>
          <a:p>
            <a:pPr marL="400050" lvl="1" indent="0">
              <a:buFontTx/>
              <a:buNone/>
            </a:pPr>
            <a:endParaRPr lang="en-US" altLang="en-US" sz="1700">
              <a:ea typeface="MS PGothic" charset="-128"/>
            </a:endParaRPr>
          </a:p>
          <a:p>
            <a:pPr marL="400050" lvl="1" indent="0">
              <a:buFontTx/>
              <a:buNone/>
            </a:pPr>
            <a:endParaRPr lang="en-US" altLang="en-US" sz="1700">
              <a:ea typeface="MS PGothic" charset="-128"/>
            </a:endParaRPr>
          </a:p>
          <a:p>
            <a:pPr marL="284163" indent="-284163">
              <a:buFontTx/>
              <a:buNone/>
            </a:pPr>
            <a:endParaRPr lang="en-US" altLang="en-US" sz="1800">
              <a:ea typeface="MS PGothic" charset="-128"/>
            </a:endParaRPr>
          </a:p>
        </p:txBody>
      </p:sp>
      <p:pic>
        <p:nvPicPr>
          <p:cNvPr id="307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8013" y="2286000"/>
            <a:ext cx="5932487"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altLang="en-US" sz="2900">
                <a:ea typeface="MS PGothic" charset="-128"/>
              </a:rPr>
              <a:t>Example 1 Cont</a:t>
            </a:r>
            <a:r>
              <a:rPr lang="ja-JP" altLang="en-US" sz="2900">
                <a:ea typeface="MS PGothic" charset="-128"/>
              </a:rPr>
              <a:t>’</a:t>
            </a:r>
            <a:r>
              <a:rPr lang="en-US" altLang="ja-JP" sz="2900">
                <a:ea typeface="MS PGothic" charset="-128"/>
              </a:rPr>
              <a:t>d</a:t>
            </a:r>
            <a:endParaRPr lang="en-US" altLang="en-US" sz="2900">
              <a:ea typeface="MS PGothic" charset="-128"/>
            </a:endParaRPr>
          </a:p>
        </p:txBody>
      </p:sp>
      <p:sp>
        <p:nvSpPr>
          <p:cNvPr id="31746" name="Content Placeholder 2"/>
          <p:cNvSpPr>
            <a:spLocks noGrp="1"/>
          </p:cNvSpPr>
          <p:nvPr>
            <p:ph idx="1"/>
          </p:nvPr>
        </p:nvSpPr>
        <p:spPr>
          <a:xfrm>
            <a:off x="685800" y="1230313"/>
            <a:ext cx="7772400" cy="4935537"/>
          </a:xfrm>
        </p:spPr>
        <p:txBody>
          <a:bodyPr/>
          <a:lstStyle/>
          <a:p>
            <a:pPr marL="284163" indent="-284163"/>
            <a:r>
              <a:rPr lang="en-US" altLang="en-US" sz="1700" dirty="0">
                <a:ea typeface="MS PGothic" charset="-128"/>
              </a:rPr>
              <a:t>In order to analyze the time required for sequential search, let </a:t>
            </a:r>
            <a:r>
              <a:rPr lang="en-US" altLang="en-US" sz="1700" i="1" dirty="0">
                <a:latin typeface="Times New Roman" charset="0"/>
                <a:ea typeface="MS PGothic" charset="-128"/>
              </a:rPr>
              <a:t>X</a:t>
            </a:r>
            <a:r>
              <a:rPr lang="en-US" altLang="en-US" sz="1700" dirty="0">
                <a:ea typeface="MS PGothic" charset="-128"/>
              </a:rPr>
              <a:t> be the discrete random variable denoting the number of comparisons </a:t>
            </a:r>
            <a:r>
              <a:rPr lang="en-US" altLang="en-US" sz="1700" i="1" dirty="0">
                <a:latin typeface="Times New Roman" charset="0"/>
                <a:ea typeface="MS PGothic" charset="-128"/>
              </a:rPr>
              <a:t>“</a:t>
            </a:r>
            <a:r>
              <a:rPr lang="en-US" altLang="ja-JP" sz="1700" i="1" dirty="0" err="1">
                <a:latin typeface="Times New Roman" charset="0"/>
                <a:ea typeface="MS PGothic" charset="-128"/>
              </a:rPr>
              <a:t>myName≠Table</a:t>
            </a:r>
            <a:r>
              <a:rPr lang="en-US" altLang="ja-JP" sz="1700" i="1" dirty="0">
                <a:latin typeface="Times New Roman" charset="0"/>
                <a:ea typeface="MS PGothic" charset="-128"/>
              </a:rPr>
              <a:t>[I]</a:t>
            </a:r>
            <a:r>
              <a:rPr lang="en-US" altLang="en-US" sz="1700" i="1" dirty="0">
                <a:latin typeface="Times New Roman" charset="0"/>
                <a:ea typeface="MS PGothic" charset="-128"/>
              </a:rPr>
              <a:t>”</a:t>
            </a:r>
            <a:r>
              <a:rPr lang="en-US" altLang="ja-JP" sz="1700" i="1" dirty="0">
                <a:latin typeface="Times New Roman" charset="0"/>
                <a:ea typeface="MS PGothic" charset="-128"/>
              </a:rPr>
              <a:t> </a:t>
            </a:r>
            <a:r>
              <a:rPr lang="en-US" altLang="ja-JP" sz="1700" dirty="0">
                <a:ea typeface="MS PGothic" charset="-128"/>
              </a:rPr>
              <a:t>made. </a:t>
            </a:r>
            <a:r>
              <a:rPr lang="en-US" altLang="ja-JP" sz="1700" dirty="0" smtClean="0">
                <a:ea typeface="MS PGothic" charset="-128"/>
              </a:rPr>
              <a:t>The </a:t>
            </a:r>
            <a:r>
              <a:rPr lang="en-US" altLang="ja-JP" sz="1700" dirty="0">
                <a:ea typeface="MS PGothic" charset="-128"/>
              </a:rPr>
              <a:t>set of all possible values of </a:t>
            </a:r>
            <a:r>
              <a:rPr lang="en-US" altLang="ja-JP" sz="1700" i="1" dirty="0">
                <a:latin typeface="Times New Roman" charset="0"/>
                <a:ea typeface="MS PGothic" charset="-128"/>
              </a:rPr>
              <a:t>X</a:t>
            </a:r>
            <a:r>
              <a:rPr lang="en-US" altLang="ja-JP" sz="1700" dirty="0">
                <a:ea typeface="MS PGothic" charset="-128"/>
              </a:rPr>
              <a:t> is </a:t>
            </a:r>
            <a:r>
              <a:rPr lang="en-US" altLang="ja-JP" sz="1700" i="1" dirty="0">
                <a:latin typeface="Times New Roman" charset="0"/>
                <a:ea typeface="MS PGothic" charset="-128"/>
              </a:rPr>
              <a:t>{1,2,…,n+1}, </a:t>
            </a:r>
            <a:r>
              <a:rPr lang="en-US" altLang="ja-JP" sz="1700" dirty="0">
                <a:ea typeface="MS PGothic" charset="-128"/>
              </a:rPr>
              <a:t>and </a:t>
            </a:r>
            <a:r>
              <a:rPr lang="en-US" altLang="ja-JP" sz="1700" i="1" dirty="0">
                <a:latin typeface="Times New Roman" charset="0"/>
                <a:ea typeface="MS PGothic" charset="-128"/>
              </a:rPr>
              <a:t>X=n+1</a:t>
            </a:r>
            <a:r>
              <a:rPr lang="en-US" altLang="ja-JP" sz="1700" dirty="0">
                <a:ea typeface="MS PGothic" charset="-128"/>
              </a:rPr>
              <a:t> for unsuccessful searches. </a:t>
            </a:r>
            <a:endParaRPr lang="en-US" altLang="ja-JP" sz="1700" dirty="0" smtClean="0">
              <a:ea typeface="MS PGothic" charset="-128"/>
            </a:endParaRPr>
          </a:p>
          <a:p>
            <a:pPr marL="284163" indent="-284163"/>
            <a:r>
              <a:rPr lang="en-US" altLang="ja-JP" sz="1700" dirty="0">
                <a:ea typeface="MS PGothic" charset="-128"/>
              </a:rPr>
              <a:t>M</a:t>
            </a:r>
            <a:r>
              <a:rPr lang="en-US" altLang="ja-JP" sz="1700" dirty="0" smtClean="0">
                <a:ea typeface="MS PGothic" charset="-128"/>
              </a:rPr>
              <a:t>ore </a:t>
            </a:r>
            <a:r>
              <a:rPr lang="en-US" altLang="ja-JP" sz="1700" dirty="0">
                <a:ea typeface="MS PGothic" charset="-128"/>
              </a:rPr>
              <a:t>interesting to consider a random variable Y that denotes the number of comparisons for a successful search.   The set of all possible values of </a:t>
            </a:r>
            <a:r>
              <a:rPr lang="en-US" altLang="ja-JP" sz="1700" i="1" dirty="0">
                <a:latin typeface="Times New Roman" charset="0"/>
                <a:ea typeface="MS PGothic" charset="-128"/>
              </a:rPr>
              <a:t>Y </a:t>
            </a:r>
            <a:r>
              <a:rPr lang="en-US" altLang="ja-JP" sz="1700" dirty="0">
                <a:ea typeface="MS PGothic" charset="-128"/>
              </a:rPr>
              <a:t>is </a:t>
            </a:r>
            <a:r>
              <a:rPr lang="en-US" altLang="ja-JP" sz="1700" i="1" dirty="0">
                <a:latin typeface="Times New Roman" charset="0"/>
                <a:ea typeface="MS PGothic" charset="-128"/>
              </a:rPr>
              <a:t>{1,2,…,n}. </a:t>
            </a:r>
            <a:r>
              <a:rPr lang="en-US" altLang="ja-JP" sz="1700" dirty="0">
                <a:ea typeface="MS PGothic" charset="-128"/>
              </a:rPr>
              <a:t>To compute the average search time for a successful search, we must specify the </a:t>
            </a:r>
            <a:r>
              <a:rPr lang="en-US" altLang="ja-JP" sz="1700" dirty="0" err="1">
                <a:ea typeface="MS PGothic" charset="-128"/>
              </a:rPr>
              <a:t>pmf</a:t>
            </a:r>
            <a:r>
              <a:rPr lang="en-US" altLang="ja-JP" sz="1700" dirty="0">
                <a:ea typeface="MS PGothic" charset="-128"/>
              </a:rPr>
              <a:t> of </a:t>
            </a:r>
            <a:r>
              <a:rPr lang="en-US" altLang="ja-JP" sz="1700" i="1" dirty="0">
                <a:latin typeface="Times New Roman" charset="0"/>
                <a:ea typeface="MS PGothic" charset="-128"/>
              </a:rPr>
              <a:t>Y</a:t>
            </a:r>
            <a:r>
              <a:rPr lang="en-US" altLang="ja-JP" sz="1700" dirty="0">
                <a:ea typeface="MS PGothic" charset="-128"/>
              </a:rPr>
              <a:t>.  In the absence of any specific information, let us assume that </a:t>
            </a:r>
            <a:r>
              <a:rPr lang="en-US" altLang="ja-JP" sz="1700" i="1" dirty="0">
                <a:latin typeface="Times New Roman" charset="0"/>
                <a:ea typeface="MS PGothic" charset="-128"/>
              </a:rPr>
              <a:t>Y</a:t>
            </a:r>
            <a:r>
              <a:rPr lang="en-US" altLang="ja-JP" sz="1700" dirty="0">
                <a:ea typeface="MS PGothic" charset="-128"/>
              </a:rPr>
              <a:t> is uniform over its range:</a:t>
            </a:r>
          </a:p>
          <a:p>
            <a:pPr marL="284163" indent="-284163">
              <a:buFontTx/>
              <a:buNone/>
            </a:pPr>
            <a:endParaRPr lang="en-US" altLang="en-US" sz="1700" dirty="0">
              <a:ea typeface="MS PGothic" charset="-128"/>
            </a:endParaRPr>
          </a:p>
          <a:p>
            <a:pPr marL="284163" indent="-284163"/>
            <a:endParaRPr lang="en-US" altLang="en-US" sz="1700" dirty="0">
              <a:ea typeface="MS PGothic" charset="-128"/>
            </a:endParaRPr>
          </a:p>
          <a:p>
            <a:pPr marL="284163" indent="-284163"/>
            <a:r>
              <a:rPr lang="en-US" altLang="en-US" sz="1700" dirty="0">
                <a:ea typeface="MS PGothic" charset="-128"/>
              </a:rPr>
              <a:t>Then</a:t>
            </a:r>
          </a:p>
          <a:p>
            <a:pPr marL="284163" indent="-284163"/>
            <a:endParaRPr lang="en-US" altLang="en-US" sz="1700" dirty="0">
              <a:ea typeface="MS PGothic" charset="-128"/>
            </a:endParaRPr>
          </a:p>
          <a:p>
            <a:pPr marL="284163" indent="-284163"/>
            <a:endParaRPr lang="en-US" altLang="en-US" sz="1700" dirty="0" smtClean="0">
              <a:ea typeface="MS PGothic" charset="-128"/>
            </a:endParaRPr>
          </a:p>
          <a:p>
            <a:pPr marL="284163" indent="-284163"/>
            <a:r>
              <a:rPr lang="en-US" altLang="en-US" sz="1700" dirty="0" smtClean="0">
                <a:ea typeface="MS PGothic" charset="-128"/>
              </a:rPr>
              <a:t>Thus</a:t>
            </a:r>
            <a:r>
              <a:rPr lang="en-US" altLang="en-US" sz="1700" dirty="0">
                <a:ea typeface="MS PGothic" charset="-128"/>
              </a:rPr>
              <a:t>, on the average, approximately half the table needs to be searched</a:t>
            </a:r>
          </a:p>
          <a:p>
            <a:pPr marL="284163" indent="-284163">
              <a:buFontTx/>
              <a:buNone/>
            </a:pPr>
            <a:endParaRPr lang="en-US" altLang="en-US" sz="1700" dirty="0">
              <a:ea typeface="MS PGothic" charset="-128"/>
            </a:endParaRPr>
          </a:p>
          <a:p>
            <a:pPr marL="284163" indent="-284163">
              <a:buFontTx/>
              <a:buNone/>
            </a:pPr>
            <a:endParaRPr lang="en-US" altLang="en-US" sz="1700" dirty="0">
              <a:ea typeface="MS PGothic" charset="-128"/>
            </a:endParaRPr>
          </a:p>
          <a:p>
            <a:pPr marL="400050" lvl="1" indent="0">
              <a:buFontTx/>
              <a:buNone/>
            </a:pPr>
            <a:endParaRPr lang="en-US" altLang="en-US" sz="1700" dirty="0">
              <a:ea typeface="MS PGothic" charset="-128"/>
            </a:endParaRPr>
          </a:p>
          <a:p>
            <a:pPr marL="400050" lvl="1" indent="0">
              <a:buFontTx/>
              <a:buNone/>
            </a:pPr>
            <a:endParaRPr lang="en-US" altLang="en-US" sz="1700" dirty="0">
              <a:ea typeface="MS PGothic" charset="-128"/>
            </a:endParaRPr>
          </a:p>
          <a:p>
            <a:pPr marL="400050" lvl="1" indent="0">
              <a:buFontTx/>
              <a:buNone/>
            </a:pPr>
            <a:endParaRPr lang="en-US" altLang="en-US" sz="1700" dirty="0">
              <a:ea typeface="MS PGothic" charset="-128"/>
            </a:endParaRPr>
          </a:p>
          <a:p>
            <a:pPr marL="400050" lvl="1" indent="0">
              <a:buFontTx/>
              <a:buNone/>
            </a:pPr>
            <a:endParaRPr lang="en-US" altLang="en-US" sz="1700" dirty="0">
              <a:ea typeface="MS PGothic" charset="-128"/>
            </a:endParaRPr>
          </a:p>
          <a:p>
            <a:pPr marL="284163" indent="-284163">
              <a:buFontTx/>
              <a:buNone/>
            </a:pPr>
            <a:endParaRPr lang="en-US" altLang="en-US" sz="1800" dirty="0">
              <a:ea typeface="MS PGothic" charset="-128"/>
            </a:endParaRPr>
          </a:p>
        </p:txBody>
      </p:sp>
      <p:graphicFrame>
        <p:nvGraphicFramePr>
          <p:cNvPr id="31747" name="Object 7"/>
          <p:cNvGraphicFramePr>
            <a:graphicFrameLocks noChangeAspect="1"/>
          </p:cNvGraphicFramePr>
          <p:nvPr/>
        </p:nvGraphicFramePr>
        <p:xfrm>
          <a:off x="2501900" y="3619500"/>
          <a:ext cx="1885950" cy="615950"/>
        </p:xfrm>
        <a:graphic>
          <a:graphicData uri="http://schemas.openxmlformats.org/presentationml/2006/ole">
            <mc:AlternateContent xmlns:mc="http://schemas.openxmlformats.org/markup-compatibility/2006">
              <mc:Choice xmlns:v="urn:schemas-microsoft-com:vml" Requires="v">
                <p:oleObj spid="_x0000_s19457" name="Equation" r:id="rId3" imgW="1218671" imgH="393529" progId="Equation.3">
                  <p:embed/>
                </p:oleObj>
              </mc:Choice>
              <mc:Fallback>
                <p:oleObj name="Equation" r:id="rId3" imgW="1218671" imgH="39352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1900" y="3619500"/>
                        <a:ext cx="18859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748" name="Object 8"/>
          <p:cNvGraphicFramePr>
            <a:graphicFrameLocks noChangeAspect="1"/>
          </p:cNvGraphicFramePr>
          <p:nvPr/>
        </p:nvGraphicFramePr>
        <p:xfrm>
          <a:off x="1763713" y="4318000"/>
          <a:ext cx="4086225" cy="739775"/>
        </p:xfrm>
        <a:graphic>
          <a:graphicData uri="http://schemas.openxmlformats.org/presentationml/2006/ole">
            <mc:AlternateContent xmlns:mc="http://schemas.openxmlformats.org/markup-compatibility/2006">
              <mc:Choice xmlns:v="urn:schemas-microsoft-com:vml" Requires="v">
                <p:oleObj spid="_x0000_s19458" name="Equation" r:id="rId5" imgW="2400300" imgH="431800" progId="Equation.3">
                  <p:embed/>
                </p:oleObj>
              </mc:Choice>
              <mc:Fallback>
                <p:oleObj name="Equation" r:id="rId5" imgW="2400300" imgH="431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3713" y="4318000"/>
                        <a:ext cx="408622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altLang="en-US" sz="2900">
                <a:ea typeface="MS PGothic" charset="-128"/>
              </a:rPr>
              <a:t>Example 2</a:t>
            </a:r>
          </a:p>
        </p:txBody>
      </p:sp>
      <p:sp>
        <p:nvSpPr>
          <p:cNvPr id="32770" name="Content Placeholder 2"/>
          <p:cNvSpPr>
            <a:spLocks noGrp="1"/>
          </p:cNvSpPr>
          <p:nvPr>
            <p:ph idx="1"/>
          </p:nvPr>
        </p:nvSpPr>
        <p:spPr>
          <a:xfrm>
            <a:off x="685800" y="1230313"/>
            <a:ext cx="7772400" cy="4935537"/>
          </a:xfrm>
        </p:spPr>
        <p:txBody>
          <a:bodyPr/>
          <a:lstStyle/>
          <a:p>
            <a:pPr marL="284163" indent="-284163"/>
            <a:r>
              <a:rPr lang="en-US" altLang="en-US" sz="1700">
                <a:ea typeface="MS PGothic" charset="-128"/>
              </a:rPr>
              <a:t>If </a:t>
            </a:r>
            <a:r>
              <a:rPr lang="el-GR" altLang="en-US" sz="1700" i="1">
                <a:latin typeface="Times New Roman" charset="0"/>
                <a:ea typeface="MS PGothic" charset="-128"/>
              </a:rPr>
              <a:t>α</a:t>
            </a:r>
            <a:r>
              <a:rPr lang="en-US" altLang="en-US" sz="1700" i="1" baseline="-25000">
                <a:latin typeface="Times New Roman" charset="0"/>
                <a:ea typeface="MS PGothic" charset="-128"/>
              </a:rPr>
              <a:t>i</a:t>
            </a:r>
            <a:r>
              <a:rPr lang="en-US" altLang="en-US" sz="1700">
                <a:latin typeface="Times New Roman" charset="0"/>
                <a:ea typeface="MS PGothic" charset="-128"/>
              </a:rPr>
              <a:t> </a:t>
            </a:r>
            <a:r>
              <a:rPr lang="en-US" altLang="en-US" sz="1700">
                <a:ea typeface="MS PGothic" charset="-128"/>
              </a:rPr>
              <a:t>denotes the access probability for name </a:t>
            </a:r>
            <a:r>
              <a:rPr lang="en-US" altLang="en-US" sz="1700" i="1">
                <a:latin typeface="Times New Roman" charset="0"/>
                <a:ea typeface="MS PGothic" charset="-128"/>
              </a:rPr>
              <a:t>Table[i], </a:t>
            </a:r>
            <a:r>
              <a:rPr lang="en-US" altLang="en-US" sz="1700">
                <a:ea typeface="MS PGothic" charset="-128"/>
              </a:rPr>
              <a:t>then the average successful search time is </a:t>
            </a:r>
            <a:r>
              <a:rPr lang="en-US" altLang="en-US" sz="1700" i="1">
                <a:latin typeface="Times New Roman" charset="0"/>
                <a:ea typeface="MS PGothic" charset="-128"/>
              </a:rPr>
              <a:t>E[Y]</a:t>
            </a:r>
            <a:r>
              <a:rPr lang="en-US" altLang="en-US" sz="1700">
                <a:ea typeface="MS PGothic" charset="-128"/>
              </a:rPr>
              <a:t> is minimized when names in the table are in the order of nonincreasing access probabilities; that is, </a:t>
            </a:r>
            <a:r>
              <a:rPr lang="el-GR" altLang="en-US" sz="1700" i="1">
                <a:latin typeface="Times New Roman" charset="0"/>
                <a:ea typeface="MS PGothic" charset="-128"/>
              </a:rPr>
              <a:t>α</a:t>
            </a:r>
            <a:r>
              <a:rPr lang="en-US" altLang="en-US" sz="1700" i="1" baseline="-25000">
                <a:latin typeface="Times New Roman" charset="0"/>
                <a:ea typeface="MS PGothic" charset="-128"/>
              </a:rPr>
              <a:t>1</a:t>
            </a:r>
            <a:r>
              <a:rPr lang="en-US" altLang="en-US" sz="1700" i="1">
                <a:latin typeface="Times New Roman" charset="0"/>
                <a:ea typeface="MS PGothic" charset="-128"/>
              </a:rPr>
              <a:t> </a:t>
            </a:r>
            <a:r>
              <a:rPr lang="el-GR" altLang="en-US" sz="1700" i="1">
                <a:latin typeface="Times New Roman" charset="0"/>
                <a:ea typeface="MS PGothic" charset="-128"/>
              </a:rPr>
              <a:t>≥</a:t>
            </a:r>
            <a:r>
              <a:rPr lang="en-US" altLang="en-US" sz="1700" i="1">
                <a:latin typeface="Times New Roman" charset="0"/>
                <a:ea typeface="MS PGothic" charset="-128"/>
              </a:rPr>
              <a:t> </a:t>
            </a:r>
            <a:r>
              <a:rPr lang="el-GR" altLang="en-US" sz="1700" i="1">
                <a:latin typeface="Times New Roman" charset="0"/>
                <a:ea typeface="MS PGothic" charset="-128"/>
              </a:rPr>
              <a:t>α</a:t>
            </a:r>
            <a:r>
              <a:rPr lang="en-US" altLang="en-US" sz="1700" i="1" baseline="-25000">
                <a:latin typeface="Times New Roman" charset="0"/>
                <a:ea typeface="MS PGothic" charset="-128"/>
              </a:rPr>
              <a:t>2</a:t>
            </a:r>
            <a:r>
              <a:rPr lang="en-US" altLang="en-US" sz="1700" i="1">
                <a:latin typeface="Times New Roman" charset="0"/>
                <a:ea typeface="MS PGothic" charset="-128"/>
              </a:rPr>
              <a:t> </a:t>
            </a:r>
            <a:r>
              <a:rPr lang="el-GR" altLang="en-US" sz="1700" i="1">
                <a:latin typeface="Times New Roman" charset="0"/>
                <a:ea typeface="MS PGothic" charset="-128"/>
              </a:rPr>
              <a:t>≥</a:t>
            </a:r>
            <a:r>
              <a:rPr lang="en-US" altLang="en-US" sz="1700" i="1">
                <a:latin typeface="Times New Roman" charset="0"/>
                <a:ea typeface="MS PGothic" charset="-128"/>
              </a:rPr>
              <a:t> … </a:t>
            </a:r>
            <a:r>
              <a:rPr lang="el-GR" altLang="en-US" sz="1700" i="1">
                <a:latin typeface="Times New Roman" charset="0"/>
                <a:ea typeface="MS PGothic" charset="-128"/>
              </a:rPr>
              <a:t>≥</a:t>
            </a:r>
            <a:r>
              <a:rPr lang="en-US" altLang="en-US" sz="1700" i="1">
                <a:latin typeface="Times New Roman" charset="0"/>
                <a:ea typeface="MS PGothic" charset="-128"/>
              </a:rPr>
              <a:t> </a:t>
            </a:r>
            <a:r>
              <a:rPr lang="el-GR" altLang="en-US" sz="1700" i="1">
                <a:latin typeface="Times New Roman" charset="0"/>
                <a:ea typeface="MS PGothic" charset="-128"/>
              </a:rPr>
              <a:t>α</a:t>
            </a:r>
            <a:r>
              <a:rPr lang="en-US" altLang="en-US" sz="1700" i="1" baseline="-25000">
                <a:latin typeface="Times New Roman" charset="0"/>
                <a:ea typeface="MS PGothic" charset="-128"/>
              </a:rPr>
              <a:t>n</a:t>
            </a:r>
            <a:r>
              <a:rPr lang="en-US" altLang="en-US" sz="1700" i="1">
                <a:ea typeface="MS PGothic" charset="-128"/>
              </a:rPr>
              <a:t>. </a:t>
            </a:r>
            <a:endParaRPr lang="en-US" altLang="en-US" sz="1700" i="1">
              <a:latin typeface="Times New Roman" charset="0"/>
              <a:ea typeface="MS PGothic" charset="-128"/>
            </a:endParaRPr>
          </a:p>
          <a:p>
            <a:pPr marL="284163" indent="-284163">
              <a:buFontTx/>
              <a:buNone/>
            </a:pPr>
            <a:endParaRPr lang="en-US" altLang="en-US" sz="1700">
              <a:ea typeface="MS PGothic" charset="-128"/>
            </a:endParaRPr>
          </a:p>
          <a:p>
            <a:pPr marL="284163" indent="-284163"/>
            <a:endParaRPr lang="en-US" altLang="en-US" sz="1700">
              <a:ea typeface="MS PGothic" charset="-128"/>
            </a:endParaRPr>
          </a:p>
          <a:p>
            <a:pPr marL="284163" indent="-284163"/>
            <a:r>
              <a:rPr lang="en-US" altLang="en-US" sz="1700">
                <a:ea typeface="MS PGothic" charset="-128"/>
              </a:rPr>
              <a:t>Where the constant c is determined from the normalization requirement </a:t>
            </a:r>
          </a:p>
          <a:p>
            <a:pPr marL="284163" indent="-284163"/>
            <a:endParaRPr lang="en-US" altLang="en-US" sz="1700">
              <a:ea typeface="MS PGothic" charset="-128"/>
            </a:endParaRPr>
          </a:p>
          <a:p>
            <a:pPr marL="284163" indent="-284163"/>
            <a:r>
              <a:rPr lang="en-US" altLang="en-US" sz="1700">
                <a:ea typeface="MS PGothic" charset="-128"/>
              </a:rPr>
              <a:t>Thus, </a:t>
            </a:r>
          </a:p>
          <a:p>
            <a:pPr marL="284163" indent="-284163"/>
            <a:endParaRPr lang="en-US" altLang="en-US" sz="1700">
              <a:ea typeface="MS PGothic" charset="-128"/>
            </a:endParaRPr>
          </a:p>
          <a:p>
            <a:pPr marL="284163" indent="-284163"/>
            <a:endParaRPr lang="en-US" altLang="en-US" sz="1700">
              <a:ea typeface="MS PGothic" charset="-128"/>
            </a:endParaRPr>
          </a:p>
          <a:p>
            <a:pPr marL="284163" indent="-284163"/>
            <a:r>
              <a:rPr lang="en-US" altLang="en-US" sz="1700">
                <a:ea typeface="MS PGothic" charset="-128"/>
              </a:rPr>
              <a:t>Where </a:t>
            </a:r>
            <a:r>
              <a:rPr lang="en-US" altLang="en-US" sz="1700" i="1">
                <a:latin typeface="Times New Roman" charset="0"/>
                <a:ea typeface="MS PGothic" charset="-128"/>
              </a:rPr>
              <a:t>H</a:t>
            </a:r>
            <a:r>
              <a:rPr lang="en-US" altLang="en-US" sz="1700" i="1" baseline="-25000">
                <a:latin typeface="Times New Roman" charset="0"/>
                <a:ea typeface="MS PGothic" charset="-128"/>
              </a:rPr>
              <a:t>n</a:t>
            </a:r>
            <a:r>
              <a:rPr lang="en-US" altLang="en-US" sz="1700" baseline="-25000">
                <a:ea typeface="MS PGothic" charset="-128"/>
              </a:rPr>
              <a:t> </a:t>
            </a:r>
            <a:r>
              <a:rPr lang="en-US" altLang="en-US" sz="1700">
                <a:ea typeface="MS PGothic" charset="-128"/>
              </a:rPr>
              <a:t>is the partial sum of a harmonic series; that is:                          and </a:t>
            </a:r>
            <a:r>
              <a:rPr lang="en-US" altLang="en-US" sz="1700" i="1">
                <a:latin typeface="Times New Roman" charset="0"/>
                <a:ea typeface="MS PGothic" charset="-128"/>
              </a:rPr>
              <a:t>C(=0.577) </a:t>
            </a:r>
            <a:r>
              <a:rPr lang="en-US" altLang="en-US" sz="1700">
                <a:ea typeface="MS PGothic" charset="-128"/>
              </a:rPr>
              <a:t>is the Euler Constant.</a:t>
            </a:r>
          </a:p>
          <a:p>
            <a:pPr marL="284163" indent="-284163"/>
            <a:r>
              <a:rPr lang="en-US" altLang="en-US" sz="1700">
                <a:ea typeface="MS PGothic" charset="-128"/>
              </a:rPr>
              <a:t>Now, if the names in the table are ordered as above, then the average search time is</a:t>
            </a:r>
          </a:p>
          <a:p>
            <a:pPr marL="284163" indent="-284163"/>
            <a:endParaRPr lang="en-US" altLang="en-US" sz="1700">
              <a:ea typeface="MS PGothic" charset="-128"/>
            </a:endParaRPr>
          </a:p>
          <a:p>
            <a:pPr marL="284163" indent="-284163"/>
            <a:r>
              <a:rPr lang="en-US" altLang="en-US" sz="1700">
                <a:ea typeface="MS PGothic" charset="-128"/>
              </a:rPr>
              <a:t>Which is considerably less than the previous value (</a:t>
            </a:r>
            <a:r>
              <a:rPr lang="en-US" altLang="en-US" sz="1700" i="1">
                <a:latin typeface="Times New Roman" charset="0"/>
                <a:ea typeface="MS PGothic" charset="-128"/>
              </a:rPr>
              <a:t>n</a:t>
            </a:r>
            <a:r>
              <a:rPr lang="en-US" altLang="en-US" sz="1700">
                <a:ea typeface="MS PGothic" charset="-128"/>
              </a:rPr>
              <a:t>+1)/2, for large </a:t>
            </a:r>
            <a:r>
              <a:rPr lang="en-US" altLang="en-US" sz="1700" i="1">
                <a:latin typeface="Times New Roman" charset="0"/>
                <a:ea typeface="MS PGothic" charset="-128"/>
              </a:rPr>
              <a:t>n</a:t>
            </a:r>
          </a:p>
          <a:p>
            <a:pPr marL="284163" indent="-284163">
              <a:buFontTx/>
              <a:buNone/>
            </a:pPr>
            <a:endParaRPr lang="en-US" altLang="en-US" sz="1700">
              <a:ea typeface="MS PGothic" charset="-128"/>
            </a:endParaRPr>
          </a:p>
          <a:p>
            <a:pPr marL="284163" indent="-284163">
              <a:buFontTx/>
              <a:buNone/>
            </a:pPr>
            <a:endParaRPr lang="en-US" altLang="en-US" sz="1700">
              <a:ea typeface="MS PGothic" charset="-128"/>
            </a:endParaRPr>
          </a:p>
          <a:p>
            <a:pPr marL="400050" lvl="1" indent="0">
              <a:buFontTx/>
              <a:buNone/>
            </a:pPr>
            <a:endParaRPr lang="en-US" altLang="en-US" sz="1700">
              <a:ea typeface="MS PGothic" charset="-128"/>
            </a:endParaRPr>
          </a:p>
          <a:p>
            <a:pPr marL="400050" lvl="1" indent="0">
              <a:buFontTx/>
              <a:buNone/>
            </a:pPr>
            <a:endParaRPr lang="en-US" altLang="en-US" sz="1700">
              <a:ea typeface="MS PGothic" charset="-128"/>
            </a:endParaRPr>
          </a:p>
          <a:p>
            <a:pPr marL="400050" lvl="1" indent="0">
              <a:buFontTx/>
              <a:buNone/>
            </a:pPr>
            <a:endParaRPr lang="en-US" altLang="en-US" sz="1700">
              <a:ea typeface="MS PGothic" charset="-128"/>
            </a:endParaRPr>
          </a:p>
          <a:p>
            <a:pPr marL="400050" lvl="1" indent="0">
              <a:buFontTx/>
              <a:buNone/>
            </a:pPr>
            <a:endParaRPr lang="en-US" altLang="en-US" sz="1700">
              <a:ea typeface="MS PGothic" charset="-128"/>
            </a:endParaRPr>
          </a:p>
          <a:p>
            <a:pPr marL="284163" indent="-284163">
              <a:buFontTx/>
              <a:buNone/>
            </a:pPr>
            <a:endParaRPr lang="en-US" altLang="en-US" sz="1800">
              <a:ea typeface="MS PGothic" charset="-128"/>
            </a:endParaRPr>
          </a:p>
        </p:txBody>
      </p:sp>
      <p:graphicFrame>
        <p:nvGraphicFramePr>
          <p:cNvPr id="32771" name="Object 7"/>
          <p:cNvGraphicFramePr>
            <a:graphicFrameLocks noChangeAspect="1"/>
          </p:cNvGraphicFramePr>
          <p:nvPr/>
        </p:nvGraphicFramePr>
        <p:xfrm>
          <a:off x="3019425" y="2116138"/>
          <a:ext cx="1611313" cy="615950"/>
        </p:xfrm>
        <a:graphic>
          <a:graphicData uri="http://schemas.openxmlformats.org/presentationml/2006/ole">
            <mc:AlternateContent xmlns:mc="http://schemas.openxmlformats.org/markup-compatibility/2006">
              <mc:Choice xmlns:v="urn:schemas-microsoft-com:vml" Requires="v">
                <p:oleObj spid="_x0000_s20481" name="Equation" r:id="rId3" imgW="1040948" imgH="393529" progId="Equation.3">
                  <p:embed/>
                </p:oleObj>
              </mc:Choice>
              <mc:Fallback>
                <p:oleObj name="Equation" r:id="rId3" imgW="1040948" imgH="39352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9425" y="2116138"/>
                        <a:ext cx="161131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2" name="Object 8"/>
          <p:cNvGraphicFramePr>
            <a:graphicFrameLocks noChangeAspect="1"/>
          </p:cNvGraphicFramePr>
          <p:nvPr/>
        </p:nvGraphicFramePr>
        <p:xfrm>
          <a:off x="1803400" y="3141663"/>
          <a:ext cx="2874963" cy="1066800"/>
        </p:xfrm>
        <a:graphic>
          <a:graphicData uri="http://schemas.openxmlformats.org/presentationml/2006/ole">
            <mc:AlternateContent xmlns:mc="http://schemas.openxmlformats.org/markup-compatibility/2006">
              <mc:Choice xmlns:v="urn:schemas-microsoft-com:vml" Requires="v">
                <p:oleObj spid="_x0000_s20482" name="Equation" r:id="rId5" imgW="1688367" imgH="622030" progId="Equation.3">
                  <p:embed/>
                </p:oleObj>
              </mc:Choice>
              <mc:Fallback>
                <p:oleObj name="Equation" r:id="rId5" imgW="1688367" imgH="62203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3400" y="3141663"/>
                        <a:ext cx="28749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3" name="Object 1"/>
          <p:cNvGraphicFramePr>
            <a:graphicFrameLocks noChangeAspect="1"/>
          </p:cNvGraphicFramePr>
          <p:nvPr/>
        </p:nvGraphicFramePr>
        <p:xfrm>
          <a:off x="7926388" y="2603500"/>
          <a:ext cx="1062037" cy="457200"/>
        </p:xfrm>
        <a:graphic>
          <a:graphicData uri="http://schemas.openxmlformats.org/presentationml/2006/ole">
            <mc:AlternateContent xmlns:mc="http://schemas.openxmlformats.org/markup-compatibility/2006">
              <mc:Choice xmlns:v="urn:schemas-microsoft-com:vml" Requires="v">
                <p:oleObj spid="_x0000_s20483" name="Equation" r:id="rId7" imgW="685800" imgH="292100" progId="Equation.3">
                  <p:embed/>
                </p:oleObj>
              </mc:Choice>
              <mc:Fallback>
                <p:oleObj name="Equation" r:id="rId7" imgW="685800" imgH="2921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26388" y="2603500"/>
                        <a:ext cx="10620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4" name="Object 2"/>
          <p:cNvGraphicFramePr>
            <a:graphicFrameLocks noChangeAspect="1"/>
          </p:cNvGraphicFramePr>
          <p:nvPr/>
        </p:nvGraphicFramePr>
        <p:xfrm>
          <a:off x="6470650" y="4186238"/>
          <a:ext cx="1514475" cy="457200"/>
        </p:xfrm>
        <a:graphic>
          <a:graphicData uri="http://schemas.openxmlformats.org/presentationml/2006/ole">
            <mc:AlternateContent xmlns:mc="http://schemas.openxmlformats.org/markup-compatibility/2006">
              <mc:Choice xmlns:v="urn:schemas-microsoft-com:vml" Requires="v">
                <p:oleObj spid="_x0000_s20484" name="Equation" r:id="rId9" imgW="977476" imgH="291973" progId="Equation.3">
                  <p:embed/>
                </p:oleObj>
              </mc:Choice>
              <mc:Fallback>
                <p:oleObj name="Equation" r:id="rId9" imgW="977476" imgH="291973"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70650" y="4186238"/>
                        <a:ext cx="1514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5" name="Object 3"/>
          <p:cNvGraphicFramePr>
            <a:graphicFrameLocks noChangeAspect="1"/>
          </p:cNvGraphicFramePr>
          <p:nvPr/>
        </p:nvGraphicFramePr>
        <p:xfrm>
          <a:off x="2473325" y="5002213"/>
          <a:ext cx="4389438" cy="762000"/>
        </p:xfrm>
        <a:graphic>
          <a:graphicData uri="http://schemas.openxmlformats.org/presentationml/2006/ole">
            <mc:AlternateContent xmlns:mc="http://schemas.openxmlformats.org/markup-compatibility/2006">
              <mc:Choice xmlns:v="urn:schemas-microsoft-com:vml" Requires="v">
                <p:oleObj spid="_x0000_s20485" name="Equation" r:id="rId11" imgW="2578100" imgH="444500" progId="Equation.3">
                  <p:embed/>
                </p:oleObj>
              </mc:Choice>
              <mc:Fallback>
                <p:oleObj name="Equation" r:id="rId11" imgW="2578100" imgH="4445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73325" y="5002213"/>
                        <a:ext cx="43894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altLang="en-US" sz="2900">
                <a:ea typeface="MS PGothic" charset="-128"/>
              </a:rPr>
              <a:t>Example 3</a:t>
            </a:r>
          </a:p>
        </p:txBody>
      </p:sp>
      <p:sp>
        <p:nvSpPr>
          <p:cNvPr id="33794" name="Content Placeholder 2"/>
          <p:cNvSpPr>
            <a:spLocks noGrp="1"/>
          </p:cNvSpPr>
          <p:nvPr>
            <p:ph idx="1"/>
          </p:nvPr>
        </p:nvSpPr>
        <p:spPr>
          <a:xfrm>
            <a:off x="685800" y="1230313"/>
            <a:ext cx="7772400" cy="4935537"/>
          </a:xfrm>
        </p:spPr>
        <p:txBody>
          <a:bodyPr/>
          <a:lstStyle/>
          <a:p>
            <a:pPr marL="284163" indent="-284163"/>
            <a:r>
              <a:rPr lang="en-US" altLang="en-US" sz="1700">
                <a:ea typeface="MS PGothic" charset="-128"/>
              </a:rPr>
              <a:t>Zipf’s law has been used to model the distribution of Web page requests [BRES 1999]. It has been found that           the probability of a request for the </a:t>
            </a:r>
            <a:r>
              <a:rPr lang="en-US" altLang="en-US" sz="1700" i="1">
                <a:latin typeface="Times New Roman" charset="0"/>
                <a:ea typeface="MS PGothic" charset="-128"/>
              </a:rPr>
              <a:t>i</a:t>
            </a:r>
            <a:r>
              <a:rPr lang="en-US" altLang="en-US" sz="1700">
                <a:ea typeface="MS PGothic" charset="-128"/>
              </a:rPr>
              <a:t>th most popular page is inversely proportional to </a:t>
            </a:r>
            <a:r>
              <a:rPr lang="en-US" altLang="en-US" sz="1700" i="1">
                <a:latin typeface="Times New Roman" charset="0"/>
                <a:ea typeface="MS PGothic" charset="-128"/>
              </a:rPr>
              <a:t>i</a:t>
            </a:r>
            <a:r>
              <a:rPr lang="en-US" altLang="en-US" sz="1700">
                <a:ea typeface="MS PGothic" charset="-128"/>
              </a:rPr>
              <a:t> [ALME1996, WILL 1996],</a:t>
            </a:r>
          </a:p>
          <a:p>
            <a:pPr marL="284163" indent="-284163"/>
            <a:endParaRPr lang="en-US" altLang="en-US" sz="1700" i="1">
              <a:latin typeface="Times New Roman" charset="0"/>
              <a:ea typeface="MS PGothic" charset="-128"/>
            </a:endParaRPr>
          </a:p>
          <a:p>
            <a:pPr marL="284163" indent="-284163"/>
            <a:endParaRPr lang="en-US" altLang="en-US" sz="1700">
              <a:ea typeface="MS PGothic" charset="-128"/>
            </a:endParaRPr>
          </a:p>
          <a:p>
            <a:pPr marL="284163" indent="-284163"/>
            <a:r>
              <a:rPr lang="en-US" altLang="en-US" sz="1700">
                <a:ea typeface="MS PGothic" charset="-128"/>
              </a:rPr>
              <a:t>Where</a:t>
            </a:r>
            <a:r>
              <a:rPr lang="en-US" altLang="en-US" sz="1700" i="1">
                <a:latin typeface="Times New Roman" charset="0"/>
                <a:ea typeface="MS PGothic" charset="-128"/>
              </a:rPr>
              <a:t> n </a:t>
            </a:r>
            <a:r>
              <a:rPr lang="en-US" altLang="en-US" sz="1700">
                <a:ea typeface="MS PGothic" charset="-128"/>
              </a:rPr>
              <a:t>is the total number of Web pages in the universe.</a:t>
            </a:r>
          </a:p>
          <a:p>
            <a:pPr marL="284163" indent="-284163">
              <a:buFontTx/>
              <a:buNone/>
            </a:pPr>
            <a:endParaRPr lang="en-US" altLang="en-US" sz="1700">
              <a:ea typeface="MS PGothic" charset="-128"/>
            </a:endParaRPr>
          </a:p>
          <a:p>
            <a:pPr marL="284163" indent="-284163"/>
            <a:r>
              <a:rPr lang="en-US" altLang="en-US" sz="1700">
                <a:ea typeface="MS PGothic" charset="-128"/>
              </a:rPr>
              <a:t>We assume the Web page requests are independent and the cache can hold only m Web pages regardless of the size of each Web page. If we adopt a removal policy called “least frequently used”, which always keeps the m most popular pages, then the hit ratio h(m)- the probability that a request can find its page in cache- is given by</a:t>
            </a:r>
          </a:p>
        </p:txBody>
      </p:sp>
      <p:graphicFrame>
        <p:nvGraphicFramePr>
          <p:cNvPr id="33795" name="Object 7"/>
          <p:cNvGraphicFramePr>
            <a:graphicFrameLocks noChangeAspect="1"/>
          </p:cNvGraphicFramePr>
          <p:nvPr/>
        </p:nvGraphicFramePr>
        <p:xfrm>
          <a:off x="4573588" y="1470025"/>
          <a:ext cx="569912" cy="338138"/>
        </p:xfrm>
        <a:graphic>
          <a:graphicData uri="http://schemas.openxmlformats.org/presentationml/2006/ole">
            <mc:AlternateContent xmlns:mc="http://schemas.openxmlformats.org/markup-compatibility/2006">
              <mc:Choice xmlns:v="urn:schemas-microsoft-com:vml" Requires="v">
                <p:oleObj spid="_x0000_s21505" name="Equation" r:id="rId3" imgW="368140" imgH="215806" progId="Equation.3">
                  <p:embed/>
                </p:oleObj>
              </mc:Choice>
              <mc:Fallback>
                <p:oleObj name="Equation" r:id="rId3" imgW="368140" imgH="215806"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3588" y="1470025"/>
                        <a:ext cx="5699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796" name="Object 1"/>
          <p:cNvGraphicFramePr>
            <a:graphicFrameLocks noChangeAspect="1"/>
          </p:cNvGraphicFramePr>
          <p:nvPr/>
        </p:nvGraphicFramePr>
        <p:xfrm>
          <a:off x="2287588" y="2082800"/>
          <a:ext cx="1849437" cy="615950"/>
        </p:xfrm>
        <a:graphic>
          <a:graphicData uri="http://schemas.openxmlformats.org/presentationml/2006/ole">
            <mc:AlternateContent xmlns:mc="http://schemas.openxmlformats.org/markup-compatibility/2006">
              <mc:Choice xmlns:v="urn:schemas-microsoft-com:vml" Requires="v">
                <p:oleObj spid="_x0000_s21506" name="Equation" r:id="rId5" imgW="1193800" imgH="393700" progId="Equation.3">
                  <p:embed/>
                </p:oleObj>
              </mc:Choice>
              <mc:Fallback>
                <p:oleObj name="Equation" r:id="rId5" imgW="1193800" imgH="3937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7588" y="2082800"/>
                        <a:ext cx="184943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797" name="Object 2"/>
          <p:cNvGraphicFramePr>
            <a:graphicFrameLocks noChangeAspect="1"/>
          </p:cNvGraphicFramePr>
          <p:nvPr/>
        </p:nvGraphicFramePr>
        <p:xfrm>
          <a:off x="2368550" y="5014913"/>
          <a:ext cx="3973513" cy="695325"/>
        </p:xfrm>
        <a:graphic>
          <a:graphicData uri="http://schemas.openxmlformats.org/presentationml/2006/ole">
            <mc:AlternateContent xmlns:mc="http://schemas.openxmlformats.org/markup-compatibility/2006">
              <mc:Choice xmlns:v="urn:schemas-microsoft-com:vml" Requires="v">
                <p:oleObj spid="_x0000_s21507" name="Equation" r:id="rId7" imgW="2565400" imgH="444500" progId="Equation.3">
                  <p:embed/>
                </p:oleObj>
              </mc:Choice>
              <mc:Fallback>
                <p:oleObj name="Equation" r:id="rId7" imgW="2565400" imgH="4445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8550" y="5014913"/>
                        <a:ext cx="3973513"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altLang="en-US" sz="2900">
                <a:ea typeface="MS PGothic" charset="-128"/>
              </a:rPr>
              <a:t>Example 4</a:t>
            </a:r>
          </a:p>
        </p:txBody>
      </p:sp>
      <p:sp>
        <p:nvSpPr>
          <p:cNvPr id="34818" name="Content Placeholder 2"/>
          <p:cNvSpPr>
            <a:spLocks noGrp="1"/>
          </p:cNvSpPr>
          <p:nvPr>
            <p:ph idx="1"/>
          </p:nvPr>
        </p:nvSpPr>
        <p:spPr>
          <a:xfrm>
            <a:off x="685800" y="1230313"/>
            <a:ext cx="7772400" cy="4935537"/>
          </a:xfrm>
        </p:spPr>
        <p:txBody>
          <a:bodyPr/>
          <a:lstStyle/>
          <a:p>
            <a:pPr marL="284163" indent="-284163"/>
            <a:r>
              <a:rPr lang="en-US" altLang="en-US" sz="1700">
                <a:ea typeface="MS PGothic" charset="-128"/>
              </a:rPr>
              <a:t>Let X be a continuous random variable with an exponential density given by</a:t>
            </a:r>
          </a:p>
          <a:p>
            <a:pPr marL="284163" indent="-284163"/>
            <a:endParaRPr lang="en-US" altLang="en-US" sz="1700" i="1">
              <a:latin typeface="Times New Roman" charset="0"/>
              <a:ea typeface="MS PGothic" charset="-128"/>
            </a:endParaRPr>
          </a:p>
          <a:p>
            <a:pPr marL="284163" indent="-284163"/>
            <a:endParaRPr lang="en-US" altLang="en-US" sz="1700">
              <a:ea typeface="MS PGothic" charset="-128"/>
            </a:endParaRPr>
          </a:p>
          <a:p>
            <a:pPr marL="284163" indent="-284163"/>
            <a:r>
              <a:rPr lang="en-US" altLang="en-US" sz="1700">
                <a:ea typeface="MS PGothic" charset="-128"/>
              </a:rPr>
              <a:t>Then</a:t>
            </a:r>
          </a:p>
          <a:p>
            <a:pPr marL="284163" indent="-284163">
              <a:buFontTx/>
              <a:buNone/>
            </a:pPr>
            <a:endParaRPr lang="en-US" altLang="en-US" sz="1700">
              <a:ea typeface="MS PGothic" charset="-128"/>
            </a:endParaRPr>
          </a:p>
          <a:p>
            <a:pPr marL="284163" indent="-284163"/>
            <a:r>
              <a:rPr lang="en-US" altLang="en-US" sz="1700">
                <a:ea typeface="MS PGothic" charset="-128"/>
              </a:rPr>
              <a:t>Let </a:t>
            </a:r>
            <a:r>
              <a:rPr lang="en-US" altLang="en-US" sz="1700" i="1">
                <a:latin typeface="Times New Roman" charset="0"/>
                <a:ea typeface="MS PGothic" charset="-128"/>
              </a:rPr>
              <a:t>u=</a:t>
            </a:r>
            <a:r>
              <a:rPr lang="el-GR" altLang="en-US" sz="1700" i="1">
                <a:latin typeface="Times New Roman" charset="0"/>
                <a:ea typeface="MS PGothic" charset="-128"/>
              </a:rPr>
              <a:t>λ</a:t>
            </a:r>
            <a:r>
              <a:rPr lang="en-US" altLang="en-US" sz="1700" i="1">
                <a:latin typeface="Times New Roman" charset="0"/>
                <a:ea typeface="MS PGothic" charset="-128"/>
              </a:rPr>
              <a:t>x</a:t>
            </a:r>
            <a:r>
              <a:rPr lang="en-US" altLang="en-US" sz="1700">
                <a:ea typeface="MS PGothic" charset="-128"/>
              </a:rPr>
              <a:t>, then </a:t>
            </a:r>
            <a:r>
              <a:rPr lang="en-US" altLang="en-US" sz="1700" i="1">
                <a:latin typeface="Times New Roman" charset="0"/>
                <a:ea typeface="MS PGothic" charset="-128"/>
              </a:rPr>
              <a:t>du=</a:t>
            </a:r>
            <a:r>
              <a:rPr lang="el-GR" altLang="en-US" sz="1700" i="1">
                <a:latin typeface="Times New Roman" charset="0"/>
                <a:ea typeface="MS PGothic" charset="-128"/>
              </a:rPr>
              <a:t> λ</a:t>
            </a:r>
            <a:r>
              <a:rPr lang="en-US" altLang="en-US" sz="1700" i="1">
                <a:latin typeface="Times New Roman" charset="0"/>
                <a:ea typeface="MS PGothic" charset="-128"/>
              </a:rPr>
              <a:t>dx</a:t>
            </a:r>
            <a:r>
              <a:rPr lang="en-US" altLang="en-US" sz="1700">
                <a:ea typeface="MS PGothic" charset="-128"/>
              </a:rPr>
              <a:t>, and</a:t>
            </a:r>
          </a:p>
          <a:p>
            <a:pPr marL="284163" indent="-284163"/>
            <a:endParaRPr lang="en-US" altLang="en-US" sz="1700">
              <a:ea typeface="MS PGothic" charset="-128"/>
            </a:endParaRPr>
          </a:p>
          <a:p>
            <a:pPr marL="284163" indent="-284163"/>
            <a:r>
              <a:rPr lang="en-US" altLang="en-US" sz="1700">
                <a:ea typeface="MS PGothic" charset="-128"/>
              </a:rPr>
              <a:t>Thus, if a component obeys an exponential failure law with parameter </a:t>
            </a:r>
            <a:r>
              <a:rPr lang="el-GR" altLang="en-US" sz="1700" i="1">
                <a:latin typeface="Times New Roman" charset="0"/>
                <a:ea typeface="MS PGothic" charset="-128"/>
              </a:rPr>
              <a:t>λ</a:t>
            </a:r>
            <a:r>
              <a:rPr lang="en-US" altLang="en-US" sz="1700" i="1">
                <a:latin typeface="Times New Roman" charset="0"/>
                <a:ea typeface="MS PGothic" charset="-128"/>
              </a:rPr>
              <a:t> </a:t>
            </a:r>
            <a:r>
              <a:rPr lang="en-US" altLang="en-US" sz="1700">
                <a:ea typeface="MS PGothic" charset="-128"/>
              </a:rPr>
              <a:t>(known as the failure rate), then its expected life, or its mean time to failure (MTTF), is 1/</a:t>
            </a:r>
            <a:r>
              <a:rPr lang="el-GR" altLang="en-US" sz="1700" i="1">
                <a:latin typeface="Times New Roman" charset="0"/>
                <a:ea typeface="MS PGothic" charset="-128"/>
              </a:rPr>
              <a:t> λ</a:t>
            </a:r>
            <a:r>
              <a:rPr lang="en-US" altLang="en-US" sz="1700" i="1">
                <a:latin typeface="Times New Roman" charset="0"/>
                <a:ea typeface="MS PGothic" charset="-128"/>
              </a:rPr>
              <a:t>.  </a:t>
            </a:r>
            <a:r>
              <a:rPr lang="en-US" altLang="en-US" sz="1700">
                <a:ea typeface="MS PGothic" charset="-128"/>
              </a:rPr>
              <a:t>Finally, if the service time requirement of a job is an exponentially distributed random variable with parameter </a:t>
            </a:r>
            <a:r>
              <a:rPr lang="el-GR" altLang="en-US" sz="1700" i="1">
                <a:latin typeface="Times New Roman" charset="0"/>
                <a:ea typeface="MS PGothic" charset="-128"/>
              </a:rPr>
              <a:t>μ</a:t>
            </a:r>
            <a:r>
              <a:rPr lang="en-US" altLang="en-US" sz="1700" i="1">
                <a:latin typeface="Times New Roman" charset="0"/>
                <a:ea typeface="MS PGothic" charset="-128"/>
              </a:rPr>
              <a:t> </a:t>
            </a:r>
            <a:r>
              <a:rPr lang="en-US" altLang="en-US" sz="1700">
                <a:ea typeface="MS PGothic" charset="-128"/>
              </a:rPr>
              <a:t>(known as the service rate), then the mean (average) service time is 1/</a:t>
            </a:r>
            <a:r>
              <a:rPr lang="el-GR" altLang="en-US" sz="1700" i="1">
                <a:latin typeface="Times New Roman" charset="0"/>
                <a:ea typeface="MS PGothic" charset="-128"/>
              </a:rPr>
              <a:t>μ</a:t>
            </a:r>
            <a:r>
              <a:rPr lang="en-US" altLang="en-US" sz="1700" i="1">
                <a:latin typeface="Times New Roman" charset="0"/>
                <a:ea typeface="MS PGothic" charset="-128"/>
              </a:rPr>
              <a:t>.</a:t>
            </a:r>
            <a:endParaRPr lang="en-US" altLang="en-US" sz="1700">
              <a:ea typeface="MS PGothic" charset="-128"/>
            </a:endParaRPr>
          </a:p>
        </p:txBody>
      </p:sp>
      <p:graphicFrame>
        <p:nvGraphicFramePr>
          <p:cNvPr id="34819" name="Object 7"/>
          <p:cNvGraphicFramePr>
            <a:graphicFrameLocks noChangeAspect="1"/>
          </p:cNvGraphicFramePr>
          <p:nvPr/>
        </p:nvGraphicFramePr>
        <p:xfrm>
          <a:off x="3116263" y="1482725"/>
          <a:ext cx="1808162" cy="358775"/>
        </p:xfrm>
        <a:graphic>
          <a:graphicData uri="http://schemas.openxmlformats.org/presentationml/2006/ole">
            <mc:AlternateContent xmlns:mc="http://schemas.openxmlformats.org/markup-compatibility/2006">
              <mc:Choice xmlns:v="urn:schemas-microsoft-com:vml" Requires="v">
                <p:oleObj spid="_x0000_s22529" name="Equation" r:id="rId3" imgW="1168400" imgH="228600" progId="Equation.3">
                  <p:embed/>
                </p:oleObj>
              </mc:Choice>
              <mc:Fallback>
                <p:oleObj name="Equation" r:id="rId3" imgW="11684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6263" y="1482725"/>
                        <a:ext cx="180816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820" name="Object 1"/>
          <p:cNvGraphicFramePr>
            <a:graphicFrameLocks noChangeAspect="1"/>
          </p:cNvGraphicFramePr>
          <p:nvPr/>
        </p:nvGraphicFramePr>
        <p:xfrm>
          <a:off x="1554163" y="2078038"/>
          <a:ext cx="3187700" cy="517525"/>
        </p:xfrm>
        <a:graphic>
          <a:graphicData uri="http://schemas.openxmlformats.org/presentationml/2006/ole">
            <mc:AlternateContent xmlns:mc="http://schemas.openxmlformats.org/markup-compatibility/2006">
              <mc:Choice xmlns:v="urn:schemas-microsoft-com:vml" Requires="v">
                <p:oleObj spid="_x0000_s22530" name="Equation" r:id="rId5" imgW="2057400" imgH="330200" progId="Equation.3">
                  <p:embed/>
                </p:oleObj>
              </mc:Choice>
              <mc:Fallback>
                <p:oleObj name="Equation" r:id="rId5" imgW="2057400" imgH="330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4163" y="2078038"/>
                        <a:ext cx="31877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821" name="Object 2"/>
          <p:cNvGraphicFramePr>
            <a:graphicFrameLocks noChangeAspect="1"/>
          </p:cNvGraphicFramePr>
          <p:nvPr/>
        </p:nvGraphicFramePr>
        <p:xfrm>
          <a:off x="3711575" y="2681288"/>
          <a:ext cx="3048000" cy="615950"/>
        </p:xfrm>
        <a:graphic>
          <a:graphicData uri="http://schemas.openxmlformats.org/presentationml/2006/ole">
            <mc:AlternateContent xmlns:mc="http://schemas.openxmlformats.org/markup-compatibility/2006">
              <mc:Choice xmlns:v="urn:schemas-microsoft-com:vml" Requires="v">
                <p:oleObj spid="_x0000_s22531" name="Equation" r:id="rId7" imgW="1968500" imgH="393700" progId="Equation.3">
                  <p:embed/>
                </p:oleObj>
              </mc:Choice>
              <mc:Fallback>
                <p:oleObj name="Equation" r:id="rId7" imgW="1968500" imgH="3937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11575" y="2681288"/>
                        <a:ext cx="30480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706438" y="163513"/>
            <a:ext cx="7772400" cy="1106487"/>
          </a:xfrm>
        </p:spPr>
        <p:txBody>
          <a:bodyPr/>
          <a:lstStyle/>
          <a:p>
            <a:r>
              <a:rPr lang="en-US" altLang="en-US" dirty="0" smtClean="0">
                <a:ea typeface="MS PGothic" charset="-128"/>
              </a:rPr>
              <a:t>Exam Statistics</a:t>
            </a:r>
            <a:endParaRPr lang="en-US" altLang="en-US" dirty="0">
              <a:ea typeface="MS PGothic" charset="-128"/>
            </a:endParaRPr>
          </a:p>
        </p:txBody>
      </p:sp>
      <p:graphicFrame>
        <p:nvGraphicFramePr>
          <p:cNvPr id="2" name="Table 1"/>
          <p:cNvGraphicFramePr>
            <a:graphicFrameLocks noGrp="1"/>
          </p:cNvGraphicFramePr>
          <p:nvPr/>
        </p:nvGraphicFramePr>
        <p:xfrm>
          <a:off x="1500188" y="1822450"/>
          <a:ext cx="6178551" cy="2158080"/>
        </p:xfrm>
        <a:graphic>
          <a:graphicData uri="http://schemas.openxmlformats.org/drawingml/2006/table">
            <a:tbl>
              <a:tblPr>
                <a:tableStyleId>{2D5ABB26-0587-4C30-8999-92F81FD0307C}</a:tableStyleId>
              </a:tblPr>
              <a:tblGrid>
                <a:gridCol w="976845"/>
                <a:gridCol w="866951"/>
                <a:gridCol w="866951"/>
                <a:gridCol w="866951"/>
                <a:gridCol w="866951"/>
                <a:gridCol w="866951"/>
                <a:gridCol w="866951"/>
              </a:tblGrid>
              <a:tr h="439419">
                <a:tc gridSpan="7">
                  <a:txBody>
                    <a:bodyPr/>
                    <a:lstStyle/>
                    <a:p>
                      <a:pPr algn="ctr" fontAlgn="b"/>
                      <a:r>
                        <a:rPr lang="en-US" sz="2800" u="none" strike="noStrike" dirty="0" smtClean="0">
                          <a:effectLst/>
                        </a:rPr>
                        <a:t>Midterm Exam</a:t>
                      </a:r>
                      <a:endParaRPr lang="en-US" sz="2800" b="1" i="0" u="none" strike="noStrike" dirty="0">
                        <a:solidFill>
                          <a:srgbClr val="000000"/>
                        </a:solidFill>
                        <a:effectLst/>
                        <a:latin typeface="Calibri" charset="0"/>
                      </a:endParaRPr>
                    </a:p>
                  </a:txBody>
                  <a:tcPr marL="12701" marR="12701" marT="126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US" sz="1800" b="1" i="0" u="none" strike="noStrike" dirty="0">
                        <a:solidFill>
                          <a:srgbClr val="000000"/>
                        </a:solidFill>
                        <a:effectLst/>
                        <a:latin typeface="Calibri" charset="0"/>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US" sz="1800" b="1" i="0" u="none" strike="noStrike" dirty="0">
                        <a:solidFill>
                          <a:srgbClr val="000000"/>
                        </a:solidFill>
                        <a:effectLst/>
                        <a:latin typeface="Calibri" charset="0"/>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US" sz="1800" b="1" i="0" u="none" strike="noStrike" dirty="0">
                        <a:solidFill>
                          <a:srgbClr val="000000"/>
                        </a:solidFill>
                        <a:effectLst/>
                        <a:latin typeface="Calibri" charset="0"/>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US" sz="1800" b="1" i="0" u="none" strike="noStrike" dirty="0">
                        <a:solidFill>
                          <a:srgbClr val="000000"/>
                        </a:solidFill>
                        <a:effectLst/>
                        <a:latin typeface="Calibri" charset="0"/>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US" sz="1800" b="1" i="0" u="none" strike="noStrike" dirty="0">
                        <a:solidFill>
                          <a:srgbClr val="000000"/>
                        </a:solidFill>
                        <a:effectLst/>
                        <a:latin typeface="Calibri" charset="0"/>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US" sz="1800" b="1" i="0" u="none" strike="noStrike" dirty="0">
                        <a:solidFill>
                          <a:srgbClr val="000000"/>
                        </a:solidFill>
                        <a:effectLst/>
                        <a:latin typeface="Calibri" charset="0"/>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343558">
                <a:tc>
                  <a:txBody>
                    <a:bodyPr/>
                    <a:lstStyle/>
                    <a:p>
                      <a:pPr algn="ctr" fontAlgn="b"/>
                      <a:endParaRPr lang="en-US" sz="1800" b="1" i="0" u="none" strike="noStrike" dirty="0">
                        <a:solidFill>
                          <a:srgbClr val="000000"/>
                        </a:solidFill>
                        <a:effectLst/>
                        <a:latin typeface="Calibri" charset="0"/>
                      </a:endParaRPr>
                    </a:p>
                  </a:txBody>
                  <a:tcPr marL="12701" marR="12701" marT="126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smtClean="0">
                          <a:effectLst/>
                        </a:rPr>
                        <a:t>Q1</a:t>
                      </a:r>
                      <a:endParaRPr lang="en-US" sz="1800" b="1" i="0" u="none" strike="noStrike" dirty="0">
                        <a:solidFill>
                          <a:srgbClr val="000000"/>
                        </a:solidFill>
                        <a:effectLst/>
                        <a:latin typeface="Calibri" charset="0"/>
                      </a:endParaRPr>
                    </a:p>
                  </a:txBody>
                  <a:tcPr marL="12701" marR="12701" marT="126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smtClean="0">
                          <a:effectLst/>
                        </a:rPr>
                        <a:t>Q2</a:t>
                      </a:r>
                      <a:endParaRPr lang="en-US" sz="1800" b="1" i="0" u="none" strike="noStrike" dirty="0">
                        <a:solidFill>
                          <a:srgbClr val="000000"/>
                        </a:solidFill>
                        <a:effectLst/>
                        <a:latin typeface="Calibri" charset="0"/>
                      </a:endParaRPr>
                    </a:p>
                  </a:txBody>
                  <a:tcPr marL="12701" marR="12701" marT="126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smtClean="0">
                          <a:effectLst/>
                        </a:rPr>
                        <a:t>Q3</a:t>
                      </a:r>
                      <a:endParaRPr lang="en-US" sz="1800" b="1" i="0" u="none" strike="noStrike" dirty="0">
                        <a:solidFill>
                          <a:srgbClr val="000000"/>
                        </a:solidFill>
                        <a:effectLst/>
                        <a:latin typeface="Calibri" charset="0"/>
                      </a:endParaRPr>
                    </a:p>
                  </a:txBody>
                  <a:tcPr marL="12701" marR="12701" marT="126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smtClean="0">
                          <a:effectLst/>
                        </a:rPr>
                        <a:t>Q4</a:t>
                      </a:r>
                      <a:endParaRPr lang="en-US" sz="1800" b="1" i="0" u="none" strike="noStrike" dirty="0">
                        <a:solidFill>
                          <a:srgbClr val="000000"/>
                        </a:solidFill>
                        <a:effectLst/>
                        <a:latin typeface="Calibri" charset="0"/>
                      </a:endParaRPr>
                    </a:p>
                  </a:txBody>
                  <a:tcPr marL="12701" marR="12701" marT="126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smtClean="0">
                          <a:effectLst/>
                        </a:rPr>
                        <a:t>Bonus</a:t>
                      </a:r>
                      <a:endParaRPr lang="en-US" sz="1800" b="1" i="0" u="none" strike="noStrike" dirty="0">
                        <a:solidFill>
                          <a:srgbClr val="000000"/>
                        </a:solidFill>
                        <a:effectLst/>
                        <a:latin typeface="Calibri" charset="0"/>
                      </a:endParaRPr>
                    </a:p>
                  </a:txBody>
                  <a:tcPr marL="12701" marR="12701" marT="126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smtClean="0">
                          <a:effectLst/>
                        </a:rPr>
                        <a:t>Total</a:t>
                      </a:r>
                      <a:endParaRPr lang="en-US" sz="1800" b="1" i="0" u="none" strike="noStrike" dirty="0">
                        <a:solidFill>
                          <a:srgbClr val="000000"/>
                        </a:solidFill>
                        <a:effectLst/>
                        <a:latin typeface="Calibri" charset="0"/>
                      </a:endParaRPr>
                    </a:p>
                  </a:txBody>
                  <a:tcPr marL="12701" marR="12701" marT="126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3558">
                <a:tc>
                  <a:txBody>
                    <a:bodyPr/>
                    <a:lstStyle/>
                    <a:p>
                      <a:pPr algn="ctr" fontAlgn="b"/>
                      <a:r>
                        <a:rPr lang="en-US" sz="1800" u="none" strike="noStrike" dirty="0" smtClean="0">
                          <a:effectLst/>
                        </a:rPr>
                        <a:t>Median</a:t>
                      </a:r>
                      <a:endParaRPr lang="en-US" sz="1800" b="1" i="0" u="none" strike="noStrike" dirty="0">
                        <a:solidFill>
                          <a:srgbClr val="000000"/>
                        </a:solidFill>
                        <a:effectLst/>
                        <a:latin typeface="Calibri" charset="0"/>
                      </a:endParaRPr>
                    </a:p>
                  </a:txBody>
                  <a:tcPr marL="12701" marR="12701" marT="126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smtClean="0">
                          <a:effectLst/>
                        </a:rPr>
                        <a:t>34</a:t>
                      </a:r>
                      <a:endParaRPr lang="en-US" sz="1800" b="0" i="0" u="none" strike="noStrike" dirty="0">
                        <a:solidFill>
                          <a:srgbClr val="000000"/>
                        </a:solidFill>
                        <a:effectLst/>
                        <a:latin typeface="Calibri" charset="0"/>
                      </a:endParaRPr>
                    </a:p>
                  </a:txBody>
                  <a:tcPr marL="12701" marR="12701" marT="126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smtClean="0">
                          <a:effectLst/>
                        </a:rPr>
                        <a:t>15</a:t>
                      </a:r>
                      <a:endParaRPr lang="en-US" sz="1800" b="0" i="0" u="none" strike="noStrike" dirty="0">
                        <a:solidFill>
                          <a:srgbClr val="000000"/>
                        </a:solidFill>
                        <a:effectLst/>
                        <a:latin typeface="Calibri" charset="0"/>
                      </a:endParaRPr>
                    </a:p>
                  </a:txBody>
                  <a:tcPr marL="12701" marR="12701" marT="126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smtClean="0">
                          <a:solidFill>
                            <a:schemeClr val="tx1"/>
                          </a:solidFill>
                          <a:effectLst/>
                          <a:latin typeface="+mn-lt"/>
                        </a:rPr>
                        <a:t>20</a:t>
                      </a:r>
                      <a:endParaRPr lang="en-US" sz="1800" b="0" i="0" u="none" strike="noStrike" dirty="0">
                        <a:solidFill>
                          <a:srgbClr val="000000"/>
                        </a:solidFill>
                        <a:effectLst/>
                        <a:latin typeface="Calibri" charset="0"/>
                      </a:endParaRPr>
                    </a:p>
                  </a:txBody>
                  <a:tcPr marL="12701" marR="12701" marT="126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smtClean="0">
                          <a:effectLst/>
                        </a:rPr>
                        <a:t>17</a:t>
                      </a:r>
                      <a:endParaRPr lang="en-US" sz="1800" b="0" i="0" u="none" strike="noStrike" dirty="0">
                        <a:solidFill>
                          <a:srgbClr val="000000"/>
                        </a:solidFill>
                        <a:effectLst/>
                        <a:latin typeface="Calibri" charset="0"/>
                      </a:endParaRPr>
                    </a:p>
                  </a:txBody>
                  <a:tcPr marL="12701" marR="12701" marT="126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smtClean="0">
                          <a:effectLst/>
                        </a:rPr>
                        <a:t>5</a:t>
                      </a:r>
                      <a:endParaRPr lang="en-US" sz="1800" b="0" i="0" u="none" strike="noStrike" dirty="0">
                        <a:solidFill>
                          <a:srgbClr val="000000"/>
                        </a:solidFill>
                        <a:effectLst/>
                        <a:latin typeface="Calibri" charset="0"/>
                      </a:endParaRPr>
                    </a:p>
                  </a:txBody>
                  <a:tcPr marL="12701" marR="12701" marT="126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smtClean="0">
                          <a:effectLst/>
                        </a:rPr>
                        <a:t>85</a:t>
                      </a:r>
                      <a:endParaRPr lang="en-US" sz="1800" b="0" i="0" u="none" strike="noStrike" dirty="0">
                        <a:solidFill>
                          <a:srgbClr val="000000"/>
                        </a:solidFill>
                        <a:effectLst/>
                        <a:latin typeface="Calibri" charset="0"/>
                      </a:endParaRPr>
                    </a:p>
                  </a:txBody>
                  <a:tcPr marL="12701" marR="12701" marT="126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4429">
                <a:tc>
                  <a:txBody>
                    <a:bodyPr/>
                    <a:lstStyle/>
                    <a:p>
                      <a:pPr algn="ctr" fontAlgn="b"/>
                      <a:r>
                        <a:rPr lang="en-US" sz="1800" u="none" strike="noStrike" dirty="0" smtClean="0">
                          <a:effectLst/>
                        </a:rPr>
                        <a:t>Average</a:t>
                      </a:r>
                      <a:endParaRPr lang="en-US" sz="1800" b="1" i="0" u="none" strike="noStrike" dirty="0">
                        <a:solidFill>
                          <a:srgbClr val="000000"/>
                        </a:solidFill>
                        <a:effectLst/>
                        <a:latin typeface="Calibri" charset="0"/>
                      </a:endParaRPr>
                    </a:p>
                  </a:txBody>
                  <a:tcPr marL="12701" marR="12701" marT="126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smtClean="0">
                          <a:effectLst/>
                        </a:rPr>
                        <a:t>33.3</a:t>
                      </a:r>
                      <a:endParaRPr lang="en-US" sz="1800" b="0" i="0" u="none" strike="noStrike" dirty="0">
                        <a:solidFill>
                          <a:srgbClr val="000000"/>
                        </a:solidFill>
                        <a:effectLst/>
                        <a:latin typeface="Calibri" charset="0"/>
                      </a:endParaRPr>
                    </a:p>
                  </a:txBody>
                  <a:tcPr marL="12701" marR="12701" marT="126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smtClean="0">
                          <a:effectLst/>
                        </a:rPr>
                        <a:t>14.2</a:t>
                      </a:r>
                      <a:endParaRPr lang="en-US" sz="1800" b="0" i="0" u="none" strike="noStrike" dirty="0">
                        <a:solidFill>
                          <a:srgbClr val="000000"/>
                        </a:solidFill>
                        <a:effectLst/>
                        <a:latin typeface="Calibri" charset="0"/>
                      </a:endParaRPr>
                    </a:p>
                  </a:txBody>
                  <a:tcPr marL="12701" marR="12701" marT="126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smtClean="0">
                          <a:effectLst/>
                        </a:rPr>
                        <a:t>16.8</a:t>
                      </a:r>
                      <a:endParaRPr lang="en-US" sz="1800" b="0" i="0" u="none" strike="noStrike" dirty="0">
                        <a:solidFill>
                          <a:srgbClr val="000000"/>
                        </a:solidFill>
                        <a:effectLst/>
                        <a:latin typeface="Calibri" charset="0"/>
                      </a:endParaRPr>
                    </a:p>
                  </a:txBody>
                  <a:tcPr marL="12701" marR="12701" marT="126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smtClean="0">
                          <a:effectLst/>
                        </a:rPr>
                        <a:t>15.5</a:t>
                      </a:r>
                      <a:endParaRPr lang="en-US" sz="1800" b="0" i="0" u="none" strike="noStrike" dirty="0">
                        <a:solidFill>
                          <a:srgbClr val="000000"/>
                        </a:solidFill>
                        <a:effectLst/>
                        <a:latin typeface="Calibri" charset="0"/>
                      </a:endParaRPr>
                    </a:p>
                  </a:txBody>
                  <a:tcPr marL="12701" marR="12701" marT="126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smtClean="0">
                          <a:effectLst/>
                        </a:rPr>
                        <a:t>4.8</a:t>
                      </a:r>
                      <a:endParaRPr lang="en-US" sz="1800" b="0" i="0" u="none" strike="noStrike" dirty="0">
                        <a:solidFill>
                          <a:srgbClr val="000000"/>
                        </a:solidFill>
                        <a:effectLst/>
                        <a:latin typeface="Calibri" charset="0"/>
                      </a:endParaRPr>
                    </a:p>
                  </a:txBody>
                  <a:tcPr marL="12701" marR="12701" marT="126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smtClean="0">
                          <a:effectLst/>
                        </a:rPr>
                        <a:t>84.6</a:t>
                      </a:r>
                      <a:endParaRPr lang="en-US" sz="1800" b="0" i="0" u="none" strike="noStrike" dirty="0">
                        <a:solidFill>
                          <a:srgbClr val="000000"/>
                        </a:solidFill>
                        <a:effectLst/>
                        <a:latin typeface="Calibri" charset="0"/>
                      </a:endParaRPr>
                    </a:p>
                  </a:txBody>
                  <a:tcPr marL="12701" marR="12701" marT="126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3558">
                <a:tc>
                  <a:txBody>
                    <a:bodyPr/>
                    <a:lstStyle/>
                    <a:p>
                      <a:pPr algn="ctr" fontAlgn="b"/>
                      <a:r>
                        <a:rPr lang="en-US" sz="1800" u="none" strike="noStrike" dirty="0" smtClean="0">
                          <a:effectLst/>
                        </a:rPr>
                        <a:t>Min</a:t>
                      </a:r>
                      <a:endParaRPr lang="en-US" sz="1800" b="1" i="0" u="none" strike="noStrike" dirty="0">
                        <a:solidFill>
                          <a:srgbClr val="000000"/>
                        </a:solidFill>
                        <a:effectLst/>
                        <a:latin typeface="Calibri" charset="0"/>
                      </a:endParaRPr>
                    </a:p>
                  </a:txBody>
                  <a:tcPr marL="12701" marR="12701" marT="126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smtClean="0">
                          <a:effectLst/>
                        </a:rPr>
                        <a:t>15</a:t>
                      </a:r>
                      <a:endParaRPr lang="en-US" sz="1800" b="0" i="0" u="none" strike="noStrike" dirty="0">
                        <a:solidFill>
                          <a:srgbClr val="000000"/>
                        </a:solidFill>
                        <a:effectLst/>
                        <a:latin typeface="Calibri" charset="0"/>
                      </a:endParaRPr>
                    </a:p>
                  </a:txBody>
                  <a:tcPr marL="12701" marR="12701" marT="126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smtClean="0">
                          <a:effectLst/>
                        </a:rPr>
                        <a:t>0</a:t>
                      </a:r>
                      <a:endParaRPr lang="en-US" sz="1800" b="0" i="0" u="none" strike="noStrike" dirty="0">
                        <a:solidFill>
                          <a:srgbClr val="000000"/>
                        </a:solidFill>
                        <a:effectLst/>
                        <a:latin typeface="Calibri" charset="0"/>
                      </a:endParaRPr>
                    </a:p>
                  </a:txBody>
                  <a:tcPr marL="12701" marR="12701" marT="126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smtClean="0">
                          <a:effectLst/>
                        </a:rPr>
                        <a:t>4</a:t>
                      </a:r>
                      <a:endParaRPr lang="en-US" sz="1800" b="0" i="0" u="none" strike="noStrike" dirty="0">
                        <a:solidFill>
                          <a:srgbClr val="000000"/>
                        </a:solidFill>
                        <a:effectLst/>
                        <a:latin typeface="Calibri" charset="0"/>
                      </a:endParaRPr>
                    </a:p>
                  </a:txBody>
                  <a:tcPr marL="12701" marR="12701" marT="126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smtClean="0">
                          <a:effectLst/>
                        </a:rPr>
                        <a:t>5</a:t>
                      </a:r>
                      <a:endParaRPr lang="en-US" sz="1800" b="0" i="0" u="none" strike="noStrike" dirty="0">
                        <a:solidFill>
                          <a:srgbClr val="000000"/>
                        </a:solidFill>
                        <a:effectLst/>
                        <a:latin typeface="Calibri" charset="0"/>
                      </a:endParaRPr>
                    </a:p>
                  </a:txBody>
                  <a:tcPr marL="12701" marR="12701" marT="126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smtClean="0">
                          <a:effectLst/>
                        </a:rPr>
                        <a:t>1</a:t>
                      </a:r>
                      <a:endParaRPr lang="en-US" sz="1800" b="0" i="0" u="none" strike="noStrike" dirty="0">
                        <a:solidFill>
                          <a:srgbClr val="000000"/>
                        </a:solidFill>
                        <a:effectLst/>
                        <a:latin typeface="Calibri" charset="0"/>
                      </a:endParaRPr>
                    </a:p>
                  </a:txBody>
                  <a:tcPr marL="12701" marR="12701" marT="126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smtClean="0">
                          <a:effectLst/>
                        </a:rPr>
                        <a:t>33</a:t>
                      </a:r>
                      <a:endParaRPr lang="en-US" sz="1800" b="0" i="0" u="none" strike="noStrike" dirty="0">
                        <a:solidFill>
                          <a:srgbClr val="000000"/>
                        </a:solidFill>
                        <a:effectLst/>
                        <a:latin typeface="Calibri" charset="0"/>
                      </a:endParaRPr>
                    </a:p>
                  </a:txBody>
                  <a:tcPr marL="12701" marR="12701" marT="126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3558">
                <a:tc>
                  <a:txBody>
                    <a:bodyPr/>
                    <a:lstStyle/>
                    <a:p>
                      <a:pPr algn="ctr" fontAlgn="b"/>
                      <a:r>
                        <a:rPr lang="en-US" sz="1800" u="none" strike="noStrike" dirty="0" smtClean="0">
                          <a:effectLst/>
                        </a:rPr>
                        <a:t>Max</a:t>
                      </a:r>
                      <a:endParaRPr lang="en-US" sz="1800" b="1" i="0" u="none" strike="noStrike" dirty="0">
                        <a:solidFill>
                          <a:srgbClr val="000000"/>
                        </a:solidFill>
                        <a:effectLst/>
                        <a:latin typeface="Calibri" charset="0"/>
                      </a:endParaRPr>
                    </a:p>
                  </a:txBody>
                  <a:tcPr marL="12701" marR="12701" marT="126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smtClean="0">
                          <a:effectLst/>
                        </a:rPr>
                        <a:t>40</a:t>
                      </a:r>
                      <a:endParaRPr lang="en-US" sz="1800" b="0" i="0" u="none" strike="noStrike" dirty="0">
                        <a:solidFill>
                          <a:srgbClr val="000000"/>
                        </a:solidFill>
                        <a:effectLst/>
                        <a:latin typeface="Calibri" charset="0"/>
                      </a:endParaRPr>
                    </a:p>
                  </a:txBody>
                  <a:tcPr marL="12701" marR="12701" marT="126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a:effectLst/>
                        </a:rPr>
                        <a:t>20</a:t>
                      </a:r>
                      <a:endParaRPr lang="en-US" sz="1800" b="0" i="0" u="none" strike="noStrike">
                        <a:solidFill>
                          <a:srgbClr val="000000"/>
                        </a:solidFill>
                        <a:effectLst/>
                        <a:latin typeface="Calibri" charset="0"/>
                      </a:endParaRPr>
                    </a:p>
                  </a:txBody>
                  <a:tcPr marL="12701" marR="12701" marT="126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smtClean="0">
                          <a:effectLst/>
                        </a:rPr>
                        <a:t>20</a:t>
                      </a:r>
                      <a:endParaRPr lang="en-US" sz="1800" b="0" i="0" u="none" strike="noStrike" dirty="0">
                        <a:solidFill>
                          <a:srgbClr val="000000"/>
                        </a:solidFill>
                        <a:effectLst/>
                        <a:latin typeface="Calibri" charset="0"/>
                      </a:endParaRPr>
                    </a:p>
                  </a:txBody>
                  <a:tcPr marL="12701" marR="12701" marT="126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smtClean="0">
                          <a:effectLst/>
                        </a:rPr>
                        <a:t>20</a:t>
                      </a:r>
                      <a:endParaRPr lang="en-US" sz="1800" b="0" i="0" u="none" strike="noStrike" dirty="0">
                        <a:solidFill>
                          <a:srgbClr val="000000"/>
                        </a:solidFill>
                        <a:effectLst/>
                        <a:latin typeface="Calibri" charset="0"/>
                      </a:endParaRPr>
                    </a:p>
                  </a:txBody>
                  <a:tcPr marL="12701" marR="12701" marT="126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smtClean="0">
                          <a:effectLst/>
                        </a:rPr>
                        <a:t>7</a:t>
                      </a:r>
                      <a:endParaRPr lang="en-US" sz="1800" b="0" i="0" u="none" strike="noStrike" dirty="0">
                        <a:solidFill>
                          <a:srgbClr val="000000"/>
                        </a:solidFill>
                        <a:effectLst/>
                        <a:latin typeface="Calibri" charset="0"/>
                      </a:endParaRPr>
                    </a:p>
                  </a:txBody>
                  <a:tcPr marL="12701" marR="12701" marT="126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smtClean="0">
                          <a:effectLst/>
                        </a:rPr>
                        <a:t>105</a:t>
                      </a:r>
                      <a:endParaRPr lang="en-US" sz="1800" b="0" i="0" u="none" strike="noStrike" dirty="0">
                        <a:solidFill>
                          <a:srgbClr val="000000"/>
                        </a:solidFill>
                        <a:effectLst/>
                        <a:latin typeface="Calibri" charset="0"/>
                      </a:endParaRPr>
                    </a:p>
                  </a:txBody>
                  <a:tcPr marL="12701" marR="12701" marT="126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AlternateContent xmlns:mc="http://schemas.openxmlformats.org/markup-compatibility/2006">
        <mc:Choice xmlns:p14="http://schemas.microsoft.com/office/powerpoint/2010/main" Requires="p14">
          <p:contentPart p14:bwMode="auto" r:id="rId2">
            <p14:nvContentPartPr>
              <p14:cNvPr id="3" name="Ink 2"/>
              <p14:cNvContentPartPr/>
              <p14:nvPr/>
            </p14:nvContentPartPr>
            <p14:xfrm>
              <a:off x="2306520" y="4947840"/>
              <a:ext cx="99000" cy="815040"/>
            </p14:xfrm>
          </p:contentPart>
        </mc:Choice>
        <mc:Fallback>
          <p:pic>
            <p:nvPicPr>
              <p:cNvPr id="3" name="Ink 2"/>
              <p:cNvPicPr/>
              <p:nvPr/>
            </p:nvPicPr>
            <p:blipFill>
              <a:blip r:embed="rId3"/>
              <a:stretch>
                <a:fillRect/>
              </a:stretch>
            </p:blipFill>
            <p:spPr>
              <a:xfrm>
                <a:off x="2295720" y="4937400"/>
                <a:ext cx="120240" cy="836280"/>
              </a:xfrm>
              <a:prstGeom prst="rect">
                <a:avLst/>
              </a:prstGeom>
            </p:spPr>
          </p:pic>
        </mc:Fallback>
      </mc:AlternateContent>
    </p:spTree>
    <p:extLst>
      <p:ext uri="{BB962C8B-B14F-4D97-AF65-F5344CB8AC3E}">
        <p14:creationId xmlns:p14="http://schemas.microsoft.com/office/powerpoint/2010/main" val="11507735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1" name="Title 1"/>
          <p:cNvSpPr>
            <a:spLocks noGrp="1"/>
          </p:cNvSpPr>
          <p:nvPr>
            <p:ph type="title"/>
          </p:nvPr>
        </p:nvSpPr>
        <p:spPr>
          <a:xfrm>
            <a:off x="635000" y="163513"/>
            <a:ext cx="7772400" cy="1106487"/>
          </a:xfrm>
        </p:spPr>
        <p:txBody>
          <a:bodyPr/>
          <a:lstStyle/>
          <a:p>
            <a:r>
              <a:rPr lang="en-US" altLang="en-US" sz="2900">
                <a:ea typeface="MS PGothic" charset="-128"/>
              </a:rPr>
              <a:t>Problem 1</a:t>
            </a:r>
          </a:p>
        </p:txBody>
      </p:sp>
      <p:sp>
        <p:nvSpPr>
          <p:cNvPr id="35842" name="Content Placeholder 2"/>
          <p:cNvSpPr>
            <a:spLocks noGrp="1"/>
          </p:cNvSpPr>
          <p:nvPr>
            <p:ph idx="1"/>
          </p:nvPr>
        </p:nvSpPr>
        <p:spPr>
          <a:xfrm>
            <a:off x="685800" y="1230313"/>
            <a:ext cx="7772400" cy="4935537"/>
          </a:xfrm>
        </p:spPr>
        <p:txBody>
          <a:bodyPr/>
          <a:lstStyle/>
          <a:p>
            <a:pPr marL="284163" indent="-284163"/>
            <a:r>
              <a:rPr lang="en-US" altLang="en-US" sz="1700">
                <a:ea typeface="MS PGothic" charset="-128"/>
              </a:rPr>
              <a:t>Using integration by parts, show (assuming that                                     and </a:t>
            </a:r>
          </a:p>
          <a:p>
            <a:pPr marL="284163" indent="-284163">
              <a:buFontTx/>
              <a:buNone/>
            </a:pPr>
            <a:r>
              <a:rPr lang="en-US" altLang="en-US" sz="1700" i="1">
                <a:latin typeface="Times New Roman" charset="0"/>
                <a:ea typeface="MS PGothic" charset="-128"/>
              </a:rPr>
              <a:t>                          </a:t>
            </a:r>
            <a:r>
              <a:rPr lang="en-US" altLang="en-US" sz="1700">
                <a:ea typeface="MS PGothic" charset="-128"/>
              </a:rPr>
              <a:t>are all finite) that for a continuous random variable </a:t>
            </a:r>
            <a:r>
              <a:rPr lang="en-US" altLang="en-US" sz="1700" i="1">
                <a:latin typeface="Times New Roman" charset="0"/>
                <a:ea typeface="MS PGothic" charset="-128"/>
              </a:rPr>
              <a:t>X</a:t>
            </a:r>
            <a:r>
              <a:rPr lang="en-US" altLang="en-US" sz="1700">
                <a:ea typeface="MS PGothic" charset="-128"/>
              </a:rPr>
              <a:t>:</a:t>
            </a:r>
          </a:p>
          <a:p>
            <a:pPr marL="284163" indent="-284163"/>
            <a:endParaRPr lang="en-US" altLang="en-US" sz="1700">
              <a:ea typeface="MS PGothic" charset="-128"/>
            </a:endParaRPr>
          </a:p>
          <a:p>
            <a:pPr marL="284163" indent="-284163">
              <a:buFontTx/>
              <a:buNone/>
            </a:pPr>
            <a:endParaRPr lang="en-US" altLang="en-US" sz="1700">
              <a:ea typeface="MS PGothic" charset="-128"/>
            </a:endParaRPr>
          </a:p>
          <a:p>
            <a:pPr marL="284163" indent="-284163"/>
            <a:r>
              <a:rPr lang="en-US" altLang="en-US" sz="1700">
                <a:ea typeface="MS PGothic" charset="-128"/>
              </a:rPr>
              <a:t>This result states that the expectation of a random variable </a:t>
            </a:r>
            <a:r>
              <a:rPr lang="en-US" altLang="en-US" sz="1700" i="1">
                <a:latin typeface="Times New Roman" charset="0"/>
                <a:ea typeface="MS PGothic" charset="-128"/>
              </a:rPr>
              <a:t>X </a:t>
            </a:r>
            <a:r>
              <a:rPr lang="en-US" altLang="en-US" sz="1700">
                <a:ea typeface="MS PGothic" charset="-128"/>
              </a:rPr>
              <a:t> equals the difference of the areas of the right-hand and left-hand shaded regions in Figure 4.P.1.(This formula applies to the case of discrete and mixed random variables as well.)</a:t>
            </a:r>
          </a:p>
        </p:txBody>
      </p:sp>
      <p:graphicFrame>
        <p:nvGraphicFramePr>
          <p:cNvPr id="35843" name="Object 7"/>
          <p:cNvGraphicFramePr>
            <a:graphicFrameLocks noChangeAspect="1"/>
          </p:cNvGraphicFramePr>
          <p:nvPr/>
        </p:nvGraphicFramePr>
        <p:xfrm>
          <a:off x="5699125" y="1154113"/>
          <a:ext cx="2044700" cy="519112"/>
        </p:xfrm>
        <a:graphic>
          <a:graphicData uri="http://schemas.openxmlformats.org/presentationml/2006/ole">
            <mc:AlternateContent xmlns:mc="http://schemas.openxmlformats.org/markup-compatibility/2006">
              <mc:Choice xmlns:v="urn:schemas-microsoft-com:vml" Requires="v">
                <p:oleObj spid="_x0000_s23553" name="Equation" r:id="rId3" imgW="1320227" imgH="330057" progId="Equation.3">
                  <p:embed/>
                </p:oleObj>
              </mc:Choice>
              <mc:Fallback>
                <p:oleObj name="Equation" r:id="rId3" imgW="1320227" imgH="33005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9125" y="1154113"/>
                        <a:ext cx="20447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844" name="Object 1"/>
          <p:cNvGraphicFramePr>
            <a:graphicFrameLocks noChangeAspect="1"/>
          </p:cNvGraphicFramePr>
          <p:nvPr/>
        </p:nvGraphicFramePr>
        <p:xfrm>
          <a:off x="2219325" y="1816100"/>
          <a:ext cx="3405188" cy="517525"/>
        </p:xfrm>
        <a:graphic>
          <a:graphicData uri="http://schemas.openxmlformats.org/presentationml/2006/ole">
            <mc:AlternateContent xmlns:mc="http://schemas.openxmlformats.org/markup-compatibility/2006">
              <mc:Choice xmlns:v="urn:schemas-microsoft-com:vml" Requires="v">
                <p:oleObj spid="_x0000_s23554" name="Equation" r:id="rId5" imgW="2197100" imgH="330200" progId="Equation.3">
                  <p:embed/>
                </p:oleObj>
              </mc:Choice>
              <mc:Fallback>
                <p:oleObj name="Equation" r:id="rId5" imgW="2197100" imgH="330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9325" y="1816100"/>
                        <a:ext cx="34051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845" name="Object 3"/>
          <p:cNvGraphicFramePr>
            <a:graphicFrameLocks noChangeAspect="1"/>
          </p:cNvGraphicFramePr>
          <p:nvPr/>
        </p:nvGraphicFramePr>
        <p:xfrm>
          <a:off x="1044575" y="1452563"/>
          <a:ext cx="1022350" cy="519112"/>
        </p:xfrm>
        <a:graphic>
          <a:graphicData uri="http://schemas.openxmlformats.org/presentationml/2006/ole">
            <mc:AlternateContent xmlns:mc="http://schemas.openxmlformats.org/markup-compatibility/2006">
              <mc:Choice xmlns:v="urn:schemas-microsoft-com:vml" Requires="v">
                <p:oleObj spid="_x0000_s23555" name="Equation" r:id="rId7" imgW="660113" imgH="330057" progId="Equation.3">
                  <p:embed/>
                </p:oleObj>
              </mc:Choice>
              <mc:Fallback>
                <p:oleObj name="Equation" r:id="rId7" imgW="660113" imgH="330057"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4575" y="1452563"/>
                        <a:ext cx="10223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677863" y="152400"/>
            <a:ext cx="7772400" cy="1106488"/>
          </a:xfrm>
        </p:spPr>
        <p:txBody>
          <a:bodyPr/>
          <a:lstStyle/>
          <a:p>
            <a:r>
              <a:rPr lang="en-US" altLang="en-US" sz="2900">
                <a:ea typeface="MS PGothic" charset="-128"/>
              </a:rPr>
              <a:t>Moments</a:t>
            </a:r>
          </a:p>
        </p:txBody>
      </p:sp>
      <p:sp>
        <p:nvSpPr>
          <p:cNvPr id="36866" name="Content Placeholder 2"/>
          <p:cNvSpPr>
            <a:spLocks noGrp="1"/>
          </p:cNvSpPr>
          <p:nvPr>
            <p:ph idx="1"/>
          </p:nvPr>
        </p:nvSpPr>
        <p:spPr>
          <a:xfrm>
            <a:off x="685800" y="1230313"/>
            <a:ext cx="7973291" cy="5073505"/>
          </a:xfrm>
        </p:spPr>
        <p:txBody>
          <a:bodyPr/>
          <a:lstStyle/>
          <a:p>
            <a:pPr marL="284163" indent="-284163"/>
            <a:r>
              <a:rPr lang="en-US" altLang="en-US" sz="1700">
                <a:ea typeface="MS PGothic" charset="-128"/>
              </a:rPr>
              <a:t>Let </a:t>
            </a:r>
            <a:r>
              <a:rPr lang="en-US" altLang="en-US" sz="1700" i="1">
                <a:latin typeface="Times New Roman" charset="0"/>
                <a:ea typeface="MS PGothic" charset="-128"/>
              </a:rPr>
              <a:t>X</a:t>
            </a:r>
            <a:r>
              <a:rPr lang="en-US" altLang="en-US" sz="1700">
                <a:ea typeface="MS PGothic" charset="-128"/>
              </a:rPr>
              <a:t> be a random variable, and define another random variable </a:t>
            </a:r>
            <a:r>
              <a:rPr lang="en-US" altLang="en-US" sz="1700" i="1">
                <a:latin typeface="Times New Roman" charset="0"/>
                <a:ea typeface="MS PGothic" charset="-128"/>
              </a:rPr>
              <a:t>Y</a:t>
            </a:r>
            <a:r>
              <a:rPr lang="en-US" altLang="en-US" sz="1700">
                <a:ea typeface="MS PGothic" charset="-128"/>
              </a:rPr>
              <a:t> as a function of </a:t>
            </a:r>
            <a:r>
              <a:rPr lang="en-US" altLang="en-US" sz="1700" i="1">
                <a:latin typeface="Times New Roman" charset="0"/>
                <a:ea typeface="MS PGothic" charset="-128"/>
              </a:rPr>
              <a:t>X</a:t>
            </a:r>
            <a:r>
              <a:rPr lang="en-US" altLang="en-US" sz="1700">
                <a:ea typeface="MS PGothic" charset="-128"/>
              </a:rPr>
              <a:t> so that                     Suppose that we wish to compute </a:t>
            </a:r>
            <a:r>
              <a:rPr lang="en-US" altLang="en-US" sz="1700" i="1">
                <a:latin typeface="Times New Roman" charset="0"/>
                <a:ea typeface="MS PGothic" charset="-128"/>
              </a:rPr>
              <a:t>E[Y]</a:t>
            </a:r>
            <a:br>
              <a:rPr lang="en-US" altLang="en-US" sz="1700" i="1">
                <a:latin typeface="Times New Roman" charset="0"/>
                <a:ea typeface="MS PGothic" charset="-128"/>
              </a:rPr>
            </a:br>
            <a:r>
              <a:rPr lang="en-US" altLang="en-US" sz="1700" i="1">
                <a:latin typeface="Times New Roman" charset="0"/>
                <a:ea typeface="MS PGothic" charset="-128"/>
              </a:rPr>
              <a:t/>
            </a:r>
            <a:br>
              <a:rPr lang="en-US" altLang="en-US" sz="1700" i="1">
                <a:latin typeface="Times New Roman" charset="0"/>
                <a:ea typeface="MS PGothic" charset="-128"/>
              </a:rPr>
            </a:br>
            <a:r>
              <a:rPr lang="en-US" altLang="en-US" sz="1700" i="1">
                <a:latin typeface="Times New Roman" charset="0"/>
                <a:ea typeface="MS PGothic" charset="-128"/>
              </a:rPr>
              <a:t/>
            </a:r>
            <a:br>
              <a:rPr lang="en-US" altLang="en-US" sz="1700" i="1">
                <a:latin typeface="Times New Roman" charset="0"/>
                <a:ea typeface="MS PGothic" charset="-128"/>
              </a:rPr>
            </a:br>
            <a:r>
              <a:rPr lang="en-US" altLang="en-US" sz="1700" i="1">
                <a:latin typeface="Times New Roman" charset="0"/>
                <a:ea typeface="MS PGothic" charset="-128"/>
              </a:rPr>
              <a:t/>
            </a:r>
            <a:br>
              <a:rPr lang="en-US" altLang="en-US" sz="1700" i="1">
                <a:latin typeface="Times New Roman" charset="0"/>
                <a:ea typeface="MS PGothic" charset="-128"/>
              </a:rPr>
            </a:br>
            <a:r>
              <a:rPr lang="en-US" altLang="en-US" sz="1700" i="1">
                <a:latin typeface="Times New Roman" charset="0"/>
                <a:ea typeface="MS PGothic" charset="-128"/>
              </a:rPr>
              <a:t/>
            </a:r>
            <a:br>
              <a:rPr lang="en-US" altLang="en-US" sz="1700" i="1">
                <a:latin typeface="Times New Roman" charset="0"/>
                <a:ea typeface="MS PGothic" charset="-128"/>
              </a:rPr>
            </a:br>
            <a:r>
              <a:rPr lang="en-US" altLang="en-US" sz="1700">
                <a:ea typeface="MS PGothic" charset="-128"/>
              </a:rPr>
              <a:t>(provided the sum or the integral on the right-hand side is absolutely convergent). </a:t>
            </a:r>
            <a:r>
              <a:rPr lang="en-US" altLang="en-US" sz="1700" dirty="0">
                <a:ea typeface="MS PGothic" charset="-128"/>
              </a:rPr>
              <a:t>A special case of interest is the power function</a:t>
            </a:r>
            <a:br>
              <a:rPr lang="en-US" altLang="en-US" sz="1700" dirty="0">
                <a:ea typeface="MS PGothic" charset="-128"/>
              </a:rPr>
            </a:br>
            <a:r>
              <a:rPr lang="en-US" altLang="en-US" sz="1700" dirty="0">
                <a:ea typeface="MS PGothic" charset="-128"/>
              </a:rPr>
              <a:t>For </a:t>
            </a:r>
            <a:r>
              <a:rPr lang="en-US" altLang="en-US" sz="1700" i="1" dirty="0">
                <a:latin typeface="Times New Roman" charset="0"/>
                <a:ea typeface="MS PGothic" charset="-128"/>
              </a:rPr>
              <a:t>k</a:t>
            </a:r>
            <a:r>
              <a:rPr lang="en-US" altLang="en-US" sz="1700" dirty="0">
                <a:ea typeface="MS PGothic" charset="-128"/>
              </a:rPr>
              <a:t>=1,2,3,…,              is known as the </a:t>
            </a:r>
            <a:r>
              <a:rPr lang="en-US" altLang="en-US" sz="1700" i="1" dirty="0">
                <a:latin typeface="Times New Roman" charset="0"/>
                <a:ea typeface="MS PGothic" charset="-128"/>
              </a:rPr>
              <a:t>k</a:t>
            </a:r>
            <a:r>
              <a:rPr lang="en-US" altLang="en-US" sz="1700" dirty="0">
                <a:ea typeface="MS PGothic" charset="-128"/>
              </a:rPr>
              <a:t>th moment of the random variable </a:t>
            </a:r>
            <a:r>
              <a:rPr lang="en-US" altLang="en-US" sz="1700" i="1" dirty="0">
                <a:latin typeface="Times New Roman" charset="0"/>
                <a:ea typeface="MS PGothic" charset="-128"/>
              </a:rPr>
              <a:t>X</a:t>
            </a:r>
            <a:r>
              <a:rPr lang="en-US" altLang="en-US" sz="1700" dirty="0">
                <a:ea typeface="MS PGothic" charset="-128"/>
              </a:rPr>
              <a:t>.  Note that the first moment          is the ordinary expectation or the mean of </a:t>
            </a:r>
            <a:r>
              <a:rPr lang="en-US" altLang="en-US" sz="1700" i="1" dirty="0">
                <a:latin typeface="Times New Roman" charset="0"/>
                <a:ea typeface="MS PGothic" charset="-128"/>
              </a:rPr>
              <a:t>X.</a:t>
            </a:r>
          </a:p>
          <a:p>
            <a:pPr marL="284163" indent="-284163"/>
            <a:r>
              <a:rPr lang="en-US" altLang="en-US" sz="1700" dirty="0">
                <a:ea typeface="MS PGothic" charset="-128"/>
              </a:rPr>
              <a:t>We define the </a:t>
            </a:r>
            <a:r>
              <a:rPr lang="en-US" altLang="en-US" sz="1700" i="1" dirty="0">
                <a:latin typeface="Times New Roman" charset="0"/>
                <a:ea typeface="MS PGothic" charset="-128"/>
              </a:rPr>
              <a:t>k</a:t>
            </a:r>
            <a:r>
              <a:rPr lang="en-US" altLang="en-US" sz="1700" dirty="0">
                <a:ea typeface="MS PGothic" charset="-128"/>
              </a:rPr>
              <a:t>th central moment,      of the random variable </a:t>
            </a:r>
            <a:r>
              <a:rPr lang="en-US" altLang="en-US" sz="1700" i="1" dirty="0">
                <a:latin typeface="Times New Roman" charset="0"/>
                <a:ea typeface="MS PGothic" charset="-128"/>
              </a:rPr>
              <a:t>X</a:t>
            </a:r>
            <a:r>
              <a:rPr lang="en-US" altLang="en-US" sz="1700" dirty="0">
                <a:ea typeface="MS PGothic" charset="-128"/>
              </a:rPr>
              <a:t> by</a:t>
            </a:r>
            <a:br>
              <a:rPr lang="en-US" altLang="en-US" sz="1700" dirty="0">
                <a:ea typeface="MS PGothic" charset="-128"/>
              </a:rPr>
            </a:br>
            <a:endParaRPr lang="en-US" altLang="en-US" sz="1700" dirty="0">
              <a:ea typeface="MS PGothic" charset="-128"/>
            </a:endParaRPr>
          </a:p>
          <a:p>
            <a:pPr marL="284163" indent="-284163"/>
            <a:r>
              <a:rPr lang="en-US" altLang="en-US" sz="1700" dirty="0">
                <a:ea typeface="MS PGothic" charset="-128"/>
              </a:rPr>
              <a:t>Known as the variance of </a:t>
            </a:r>
            <a:r>
              <a:rPr lang="en-US" altLang="en-US" sz="1700" i="1" dirty="0">
                <a:latin typeface="Times New Roman" charset="0"/>
                <a:ea typeface="MS PGothic" charset="-128"/>
              </a:rPr>
              <a:t>X</a:t>
            </a:r>
            <a:r>
              <a:rPr lang="en-US" altLang="en-US" sz="1700" dirty="0">
                <a:ea typeface="MS PGothic" charset="-128"/>
              </a:rPr>
              <a:t>, </a:t>
            </a:r>
            <a:r>
              <a:rPr lang="en-US" altLang="en-US" sz="1700" dirty="0" err="1">
                <a:ea typeface="MS PGothic" charset="-128"/>
              </a:rPr>
              <a:t>Var</a:t>
            </a:r>
            <a:r>
              <a:rPr lang="en-US" altLang="en-US" sz="1700" dirty="0">
                <a:ea typeface="MS PGothic" charset="-128"/>
              </a:rPr>
              <a:t>[</a:t>
            </a:r>
            <a:r>
              <a:rPr lang="en-US" altLang="en-US" sz="1700" i="1" dirty="0">
                <a:latin typeface="Times New Roman" charset="0"/>
                <a:ea typeface="MS PGothic" charset="-128"/>
              </a:rPr>
              <a:t>X</a:t>
            </a:r>
            <a:r>
              <a:rPr lang="en-US" altLang="en-US" sz="1700" dirty="0">
                <a:ea typeface="MS PGothic" charset="-128"/>
              </a:rPr>
              <a:t>], often denoted by </a:t>
            </a:r>
          </a:p>
          <a:p>
            <a:pPr marL="284163" indent="-284163"/>
            <a:r>
              <a:rPr lang="en-US" altLang="en-US" sz="1700" dirty="0">
                <a:ea typeface="MS PGothic" charset="-128"/>
              </a:rPr>
              <a:t>The variance of a random variable </a:t>
            </a:r>
            <a:r>
              <a:rPr lang="en-US" altLang="en-US" sz="1700" i="1" dirty="0">
                <a:latin typeface="Times New Roman" charset="0"/>
                <a:ea typeface="MS PGothic" charset="-128"/>
              </a:rPr>
              <a:t>X is</a:t>
            </a:r>
            <a:br>
              <a:rPr lang="en-US" altLang="en-US" sz="1700" i="1" dirty="0">
                <a:latin typeface="Times New Roman" charset="0"/>
                <a:ea typeface="MS PGothic" charset="-128"/>
              </a:rPr>
            </a:br>
            <a:r>
              <a:rPr lang="en-US" altLang="en-US" sz="1700" i="1" dirty="0">
                <a:latin typeface="Times New Roman" charset="0"/>
                <a:ea typeface="MS PGothic" charset="-128"/>
              </a:rPr>
              <a:t/>
            </a:r>
            <a:br>
              <a:rPr lang="en-US" altLang="en-US" sz="1700" i="1" dirty="0">
                <a:latin typeface="Times New Roman" charset="0"/>
                <a:ea typeface="MS PGothic" charset="-128"/>
              </a:rPr>
            </a:br>
            <a:r>
              <a:rPr lang="en-US" altLang="en-US" sz="1700" i="1" dirty="0">
                <a:latin typeface="Times New Roman" charset="0"/>
                <a:ea typeface="MS PGothic" charset="-128"/>
              </a:rPr>
              <a:t/>
            </a:r>
            <a:br>
              <a:rPr lang="en-US" altLang="en-US" sz="1700" i="1" dirty="0">
                <a:latin typeface="Times New Roman" charset="0"/>
                <a:ea typeface="MS PGothic" charset="-128"/>
              </a:rPr>
            </a:br>
            <a:endParaRPr lang="en-US" altLang="en-US" sz="1700" i="1" dirty="0">
              <a:latin typeface="Times New Roman" charset="0"/>
              <a:ea typeface="MS PGothic" charset="-128"/>
            </a:endParaRPr>
          </a:p>
          <a:p>
            <a:pPr marL="284163" indent="-284163"/>
            <a:r>
              <a:rPr lang="en-US" altLang="en-US" sz="2400" dirty="0">
                <a:ea typeface="MS PGothic" charset="-128"/>
              </a:rPr>
              <a:t>I</a:t>
            </a:r>
            <a:r>
              <a:rPr lang="en-US" altLang="en-US" sz="1700" dirty="0">
                <a:ea typeface="MS PGothic" charset="-128"/>
              </a:rPr>
              <a:t>t is clear that </a:t>
            </a:r>
            <a:r>
              <a:rPr lang="en-US" altLang="en-US" sz="1700" dirty="0" err="1">
                <a:ea typeface="MS PGothic" charset="-128"/>
              </a:rPr>
              <a:t>Var</a:t>
            </a:r>
            <a:r>
              <a:rPr lang="en-US" altLang="en-US" sz="1700" dirty="0">
                <a:latin typeface="Times New Roman" charset="0"/>
                <a:ea typeface="MS PGothic" charset="-128"/>
              </a:rPr>
              <a:t>[</a:t>
            </a:r>
            <a:r>
              <a:rPr lang="en-US" altLang="en-US" sz="1700" i="1" dirty="0">
                <a:latin typeface="Times New Roman" charset="0"/>
                <a:ea typeface="MS PGothic" charset="-128"/>
              </a:rPr>
              <a:t>X</a:t>
            </a:r>
            <a:r>
              <a:rPr lang="en-US" altLang="en-US" sz="1700" dirty="0">
                <a:latin typeface="Times New Roman" charset="0"/>
                <a:ea typeface="MS PGothic" charset="-128"/>
              </a:rPr>
              <a:t>] </a:t>
            </a:r>
            <a:r>
              <a:rPr lang="en-US" altLang="en-US" sz="1700" dirty="0">
                <a:ea typeface="MS PGothic" charset="-128"/>
              </a:rPr>
              <a:t>is always a nonnegative number.</a:t>
            </a:r>
          </a:p>
        </p:txBody>
      </p:sp>
      <p:graphicFrame>
        <p:nvGraphicFramePr>
          <p:cNvPr id="36867" name="Object 1"/>
          <p:cNvGraphicFramePr>
            <a:graphicFrameLocks noChangeAspect="1"/>
          </p:cNvGraphicFramePr>
          <p:nvPr/>
        </p:nvGraphicFramePr>
        <p:xfrm>
          <a:off x="3327400" y="4197350"/>
          <a:ext cx="1949450" cy="379413"/>
        </p:xfrm>
        <a:graphic>
          <a:graphicData uri="http://schemas.openxmlformats.org/presentationml/2006/ole">
            <mc:AlternateContent xmlns:mc="http://schemas.openxmlformats.org/markup-compatibility/2006">
              <mc:Choice xmlns:v="urn:schemas-microsoft-com:vml" Requires="v">
                <p:oleObj spid="_x0000_s24577" name="Equation" r:id="rId3" imgW="1257300" imgH="241300" progId="Equation.3">
                  <p:embed/>
                </p:oleObj>
              </mc:Choice>
              <mc:Fallback>
                <p:oleObj name="Equation" r:id="rId3" imgW="1257300" imgH="241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7400" y="4197350"/>
                        <a:ext cx="194945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68" name="Object 3"/>
          <p:cNvGraphicFramePr>
            <a:graphicFrameLocks noChangeAspect="1"/>
          </p:cNvGraphicFramePr>
          <p:nvPr/>
        </p:nvGraphicFramePr>
        <p:xfrm>
          <a:off x="3073400" y="1525588"/>
          <a:ext cx="1003300" cy="319087"/>
        </p:xfrm>
        <a:graphic>
          <a:graphicData uri="http://schemas.openxmlformats.org/presentationml/2006/ole">
            <mc:AlternateContent xmlns:mc="http://schemas.openxmlformats.org/markup-compatibility/2006">
              <mc:Choice xmlns:v="urn:schemas-microsoft-com:vml" Requires="v">
                <p:oleObj spid="_x0000_s24578" name="Equation" r:id="rId5" imgW="647419" imgH="203112" progId="Equation.3">
                  <p:embed/>
                </p:oleObj>
              </mc:Choice>
              <mc:Fallback>
                <p:oleObj name="Equation" r:id="rId5" imgW="647419" imgH="203112"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3400" y="1525588"/>
                        <a:ext cx="100330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69" name="Object 2"/>
          <p:cNvGraphicFramePr>
            <a:graphicFrameLocks noChangeAspect="1"/>
          </p:cNvGraphicFramePr>
          <p:nvPr>
            <p:extLst>
              <p:ext uri="{D42A27DB-BD31-4B8C-83A1-F6EECF244321}">
                <p14:modId xmlns:p14="http://schemas.microsoft.com/office/powerpoint/2010/main" val="429452536"/>
              </p:ext>
            </p:extLst>
          </p:nvPr>
        </p:nvGraphicFramePr>
        <p:xfrm>
          <a:off x="1389063" y="1789907"/>
          <a:ext cx="5467350" cy="1031875"/>
        </p:xfrm>
        <a:graphic>
          <a:graphicData uri="http://schemas.openxmlformats.org/presentationml/2006/ole">
            <mc:AlternateContent xmlns:mc="http://schemas.openxmlformats.org/markup-compatibility/2006">
              <mc:Choice xmlns:v="urn:schemas-microsoft-com:vml" Requires="v">
                <p:oleObj spid="_x0000_s24579" name="Equation" r:id="rId7" imgW="3530600" imgH="660400" progId="Equation.3">
                  <p:embed/>
                </p:oleObj>
              </mc:Choice>
              <mc:Fallback>
                <p:oleObj name="Equation" r:id="rId7" imgW="3530600" imgH="6604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89063" y="1789907"/>
                        <a:ext cx="546735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70" name="Object 4"/>
          <p:cNvGraphicFramePr>
            <a:graphicFrameLocks noChangeAspect="1"/>
          </p:cNvGraphicFramePr>
          <p:nvPr/>
        </p:nvGraphicFramePr>
        <p:xfrm>
          <a:off x="6800850" y="3006725"/>
          <a:ext cx="1101725" cy="360363"/>
        </p:xfrm>
        <a:graphic>
          <a:graphicData uri="http://schemas.openxmlformats.org/presentationml/2006/ole">
            <mc:AlternateContent xmlns:mc="http://schemas.openxmlformats.org/markup-compatibility/2006">
              <mc:Choice xmlns:v="urn:schemas-microsoft-com:vml" Requires="v">
                <p:oleObj spid="_x0000_s24580" name="Equation" r:id="rId9" imgW="711200" imgH="228600" progId="Equation.3">
                  <p:embed/>
                </p:oleObj>
              </mc:Choice>
              <mc:Fallback>
                <p:oleObj name="Equation" r:id="rId9" imgW="71120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00850" y="3006725"/>
                        <a:ext cx="11017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71" name="Object 5"/>
          <p:cNvGraphicFramePr>
            <a:graphicFrameLocks noChangeAspect="1"/>
          </p:cNvGraphicFramePr>
          <p:nvPr/>
        </p:nvGraphicFramePr>
        <p:xfrm>
          <a:off x="2555875" y="3290888"/>
          <a:ext cx="688975" cy="360362"/>
        </p:xfrm>
        <a:graphic>
          <a:graphicData uri="http://schemas.openxmlformats.org/presentationml/2006/ole">
            <mc:AlternateContent xmlns:mc="http://schemas.openxmlformats.org/markup-compatibility/2006">
              <mc:Choice xmlns:v="urn:schemas-microsoft-com:vml" Requires="v">
                <p:oleObj spid="_x0000_s24581" name="Equation" r:id="rId11" imgW="444307" imgH="228501" progId="Equation.3">
                  <p:embed/>
                </p:oleObj>
              </mc:Choice>
              <mc:Fallback>
                <p:oleObj name="Equation" r:id="rId11" imgW="444307" imgH="228501"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55875" y="3290888"/>
                        <a:ext cx="6889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72" name="Object 6"/>
          <p:cNvGraphicFramePr>
            <a:graphicFrameLocks noChangeAspect="1"/>
          </p:cNvGraphicFramePr>
          <p:nvPr/>
        </p:nvGraphicFramePr>
        <p:xfrm>
          <a:off x="3532188" y="3582988"/>
          <a:ext cx="590550" cy="320675"/>
        </p:xfrm>
        <a:graphic>
          <a:graphicData uri="http://schemas.openxmlformats.org/presentationml/2006/ole">
            <mc:AlternateContent xmlns:mc="http://schemas.openxmlformats.org/markup-compatibility/2006">
              <mc:Choice xmlns:v="urn:schemas-microsoft-com:vml" Requires="v">
                <p:oleObj spid="_x0000_s24582" name="Equation" r:id="rId13" imgW="380835" imgH="203112" progId="Equation.3">
                  <p:embed/>
                </p:oleObj>
              </mc:Choice>
              <mc:Fallback>
                <p:oleObj name="Equation" r:id="rId13" imgW="380835" imgH="203112"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32188" y="3582988"/>
                        <a:ext cx="5905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73" name="Object 7"/>
          <p:cNvGraphicFramePr>
            <a:graphicFrameLocks noChangeAspect="1"/>
          </p:cNvGraphicFramePr>
          <p:nvPr/>
        </p:nvGraphicFramePr>
        <p:xfrm>
          <a:off x="4381500" y="3870325"/>
          <a:ext cx="295275" cy="360363"/>
        </p:xfrm>
        <a:graphic>
          <a:graphicData uri="http://schemas.openxmlformats.org/presentationml/2006/ole">
            <mc:AlternateContent xmlns:mc="http://schemas.openxmlformats.org/markup-compatibility/2006">
              <mc:Choice xmlns:v="urn:schemas-microsoft-com:vml" Requires="v">
                <p:oleObj spid="_x0000_s24583" name="Equation" r:id="rId15" imgW="190500" imgH="228600" progId="Equation.3">
                  <p:embed/>
                </p:oleObj>
              </mc:Choice>
              <mc:Fallback>
                <p:oleObj name="Equation" r:id="rId15" imgW="190500" imgH="2286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81500" y="3870325"/>
                        <a:ext cx="2952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74" name="Object 8"/>
          <p:cNvGraphicFramePr>
            <a:graphicFrameLocks noChangeAspect="1"/>
          </p:cNvGraphicFramePr>
          <p:nvPr/>
        </p:nvGraphicFramePr>
        <p:xfrm>
          <a:off x="6148388" y="4424363"/>
          <a:ext cx="314325" cy="320675"/>
        </p:xfrm>
        <a:graphic>
          <a:graphicData uri="http://schemas.openxmlformats.org/presentationml/2006/ole">
            <mc:AlternateContent xmlns:mc="http://schemas.openxmlformats.org/markup-compatibility/2006">
              <mc:Choice xmlns:v="urn:schemas-microsoft-com:vml" Requires="v">
                <p:oleObj spid="_x0000_s24584" name="Equation" r:id="rId17" imgW="203024" imgH="203024" progId="Equation.3">
                  <p:embed/>
                </p:oleObj>
              </mc:Choice>
              <mc:Fallback>
                <p:oleObj name="Equation" r:id="rId17" imgW="203024" imgH="203024"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148388" y="4424363"/>
                        <a:ext cx="31432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75" name="Object 9"/>
          <p:cNvGraphicFramePr>
            <a:graphicFrameLocks noChangeAspect="1"/>
          </p:cNvGraphicFramePr>
          <p:nvPr/>
        </p:nvGraphicFramePr>
        <p:xfrm>
          <a:off x="2082800" y="5041900"/>
          <a:ext cx="5175250" cy="1039813"/>
        </p:xfrm>
        <a:graphic>
          <a:graphicData uri="http://schemas.openxmlformats.org/presentationml/2006/ole">
            <mc:AlternateContent xmlns:mc="http://schemas.openxmlformats.org/markup-compatibility/2006">
              <mc:Choice xmlns:v="urn:schemas-microsoft-com:vml" Requires="v">
                <p:oleObj spid="_x0000_s24585" name="Equation" r:id="rId19" imgW="3708400" imgH="736600" progId="Equation.3">
                  <p:embed/>
                </p:oleObj>
              </mc:Choice>
              <mc:Fallback>
                <p:oleObj name="Equation" r:id="rId19" imgW="3708400" imgH="7366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082800" y="5041900"/>
                        <a:ext cx="5175250"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677863" y="152400"/>
            <a:ext cx="7772400" cy="1106488"/>
          </a:xfrm>
        </p:spPr>
        <p:txBody>
          <a:bodyPr/>
          <a:lstStyle/>
          <a:p>
            <a:r>
              <a:rPr lang="en-US" altLang="en-US" sz="2900">
                <a:ea typeface="MS PGothic" charset="-128"/>
              </a:rPr>
              <a:t>Variance: 2</a:t>
            </a:r>
            <a:r>
              <a:rPr lang="en-US" altLang="en-US" sz="2900" baseline="30000">
                <a:ea typeface="MS PGothic" charset="-128"/>
              </a:rPr>
              <a:t>nd</a:t>
            </a:r>
            <a:r>
              <a:rPr lang="en-US" altLang="en-US" sz="2900">
                <a:ea typeface="MS PGothic" charset="-128"/>
              </a:rPr>
              <a:t> Central Moment</a:t>
            </a:r>
          </a:p>
        </p:txBody>
      </p:sp>
      <p:sp>
        <p:nvSpPr>
          <p:cNvPr id="37890" name="Content Placeholder 2"/>
          <p:cNvSpPr>
            <a:spLocks noGrp="1"/>
          </p:cNvSpPr>
          <p:nvPr>
            <p:ph idx="1"/>
          </p:nvPr>
        </p:nvSpPr>
        <p:spPr>
          <a:xfrm>
            <a:off x="685800" y="1230313"/>
            <a:ext cx="7772400" cy="4935537"/>
          </a:xfrm>
        </p:spPr>
        <p:txBody>
          <a:bodyPr/>
          <a:lstStyle/>
          <a:p>
            <a:pPr marL="284163" indent="-284163"/>
            <a:r>
              <a:rPr lang="en-US" altLang="en-US" sz="1700">
                <a:ea typeface="MS PGothic" charset="-128"/>
              </a:rPr>
              <a:t>We define the </a:t>
            </a:r>
            <a:r>
              <a:rPr lang="en-US" altLang="en-US" sz="1700" i="1">
                <a:latin typeface="Times New Roman" charset="0"/>
                <a:ea typeface="MS PGothic" charset="-128"/>
              </a:rPr>
              <a:t>k</a:t>
            </a:r>
            <a:r>
              <a:rPr lang="en-US" altLang="en-US" sz="1700">
                <a:ea typeface="MS PGothic" charset="-128"/>
              </a:rPr>
              <a:t>th central moment,      of the random variable </a:t>
            </a:r>
            <a:r>
              <a:rPr lang="en-US" altLang="en-US" sz="1700" i="1">
                <a:latin typeface="Times New Roman" charset="0"/>
                <a:ea typeface="MS PGothic" charset="-128"/>
              </a:rPr>
              <a:t>X</a:t>
            </a:r>
            <a:r>
              <a:rPr lang="en-US" altLang="en-US" sz="1700">
                <a:ea typeface="MS PGothic" charset="-128"/>
              </a:rPr>
              <a:t> by</a:t>
            </a:r>
            <a:br>
              <a:rPr lang="en-US" altLang="en-US" sz="1700">
                <a:ea typeface="MS PGothic" charset="-128"/>
              </a:rPr>
            </a:br>
            <a:endParaRPr lang="en-US" altLang="en-US" sz="1700">
              <a:ea typeface="MS PGothic" charset="-128"/>
            </a:endParaRPr>
          </a:p>
          <a:p>
            <a:pPr marL="284163" indent="-284163"/>
            <a:endParaRPr lang="en-US" altLang="en-US" sz="1700">
              <a:ea typeface="MS PGothic" charset="-128"/>
            </a:endParaRPr>
          </a:p>
          <a:p>
            <a:pPr marL="284163" indent="-284163"/>
            <a:r>
              <a:rPr lang="en-US" altLang="en-US" sz="1700">
                <a:ea typeface="MS PGothic" charset="-128"/>
              </a:rPr>
              <a:t>     known as the variance of </a:t>
            </a:r>
            <a:r>
              <a:rPr lang="en-US" altLang="en-US" sz="1700" i="1">
                <a:latin typeface="Times New Roman" charset="0"/>
                <a:ea typeface="MS PGothic" charset="-128"/>
              </a:rPr>
              <a:t>X</a:t>
            </a:r>
            <a:r>
              <a:rPr lang="en-US" altLang="en-US" sz="1700">
                <a:ea typeface="MS PGothic" charset="-128"/>
              </a:rPr>
              <a:t>, Var[</a:t>
            </a:r>
            <a:r>
              <a:rPr lang="en-US" altLang="en-US" sz="1700" i="1">
                <a:latin typeface="Times New Roman" charset="0"/>
                <a:ea typeface="MS PGothic" charset="-128"/>
              </a:rPr>
              <a:t>X</a:t>
            </a:r>
            <a:r>
              <a:rPr lang="en-US" altLang="en-US" sz="1700">
                <a:ea typeface="MS PGothic" charset="-128"/>
              </a:rPr>
              <a:t>], often denoted by </a:t>
            </a:r>
          </a:p>
          <a:p>
            <a:pPr marL="284163" indent="-284163"/>
            <a:endParaRPr lang="en-US" altLang="en-US" sz="1700">
              <a:ea typeface="MS PGothic" charset="-128"/>
            </a:endParaRPr>
          </a:p>
          <a:p>
            <a:pPr marL="284163" indent="-284163"/>
            <a:r>
              <a:rPr lang="en-US" altLang="en-US" sz="1700">
                <a:ea typeface="MS PGothic" charset="-128"/>
              </a:rPr>
              <a:t>Definition (Variance). The variance of a random variable </a:t>
            </a:r>
            <a:r>
              <a:rPr lang="en-US" altLang="en-US" sz="1700" i="1">
                <a:latin typeface="Times New Roman" charset="0"/>
                <a:ea typeface="MS PGothic" charset="-128"/>
              </a:rPr>
              <a:t>X is</a:t>
            </a:r>
            <a:br>
              <a:rPr lang="en-US" altLang="en-US" sz="1700" i="1">
                <a:latin typeface="Times New Roman" charset="0"/>
                <a:ea typeface="MS PGothic" charset="-128"/>
              </a:rPr>
            </a:br>
            <a:r>
              <a:rPr lang="en-US" altLang="en-US" sz="1700" i="1">
                <a:latin typeface="Times New Roman" charset="0"/>
                <a:ea typeface="MS PGothic" charset="-128"/>
              </a:rPr>
              <a:t/>
            </a:r>
            <a:br>
              <a:rPr lang="en-US" altLang="en-US" sz="1700" i="1">
                <a:latin typeface="Times New Roman" charset="0"/>
                <a:ea typeface="MS PGothic" charset="-128"/>
              </a:rPr>
            </a:br>
            <a:r>
              <a:rPr lang="en-US" altLang="en-US" sz="1700" i="1">
                <a:latin typeface="Times New Roman" charset="0"/>
                <a:ea typeface="MS PGothic" charset="-128"/>
              </a:rPr>
              <a:t/>
            </a:r>
            <a:br>
              <a:rPr lang="en-US" altLang="en-US" sz="1700" i="1">
                <a:latin typeface="Times New Roman" charset="0"/>
                <a:ea typeface="MS PGothic" charset="-128"/>
              </a:rPr>
            </a:br>
            <a:r>
              <a:rPr lang="en-US" altLang="en-US" sz="1700" i="1">
                <a:latin typeface="Times New Roman" charset="0"/>
                <a:ea typeface="MS PGothic" charset="-128"/>
              </a:rPr>
              <a:t/>
            </a:r>
            <a:br>
              <a:rPr lang="en-US" altLang="en-US" sz="1700" i="1">
                <a:latin typeface="Times New Roman" charset="0"/>
                <a:ea typeface="MS PGothic" charset="-128"/>
              </a:rPr>
            </a:br>
            <a:endParaRPr lang="en-US" altLang="en-US" sz="1700" i="1">
              <a:latin typeface="Times New Roman" charset="0"/>
              <a:ea typeface="MS PGothic" charset="-128"/>
            </a:endParaRPr>
          </a:p>
          <a:p>
            <a:pPr marL="284163" indent="-284163"/>
            <a:endParaRPr lang="en-US" altLang="en-US" sz="1700" i="1">
              <a:latin typeface="Times New Roman" charset="0"/>
              <a:ea typeface="MS PGothic" charset="-128"/>
            </a:endParaRPr>
          </a:p>
          <a:p>
            <a:pPr marL="284163" indent="-284163"/>
            <a:endParaRPr lang="en-US" altLang="en-US" sz="1700" i="1">
              <a:latin typeface="Times New Roman" charset="0"/>
              <a:ea typeface="MS PGothic" charset="-128"/>
            </a:endParaRPr>
          </a:p>
          <a:p>
            <a:pPr marL="284163" indent="-284163"/>
            <a:endParaRPr lang="en-US" altLang="en-US" sz="1700" i="1">
              <a:latin typeface="Times New Roman" charset="0"/>
              <a:ea typeface="MS PGothic" charset="-128"/>
            </a:endParaRPr>
          </a:p>
          <a:p>
            <a:pPr marL="284163" indent="-284163"/>
            <a:r>
              <a:rPr lang="en-US" altLang="en-US" sz="1700">
                <a:ea typeface="MS PGothic" charset="-128"/>
              </a:rPr>
              <a:t>It is clear that Var</a:t>
            </a:r>
            <a:r>
              <a:rPr lang="en-US" altLang="en-US" sz="1700">
                <a:latin typeface="Times New Roman" charset="0"/>
                <a:ea typeface="MS PGothic" charset="-128"/>
              </a:rPr>
              <a:t>[</a:t>
            </a:r>
            <a:r>
              <a:rPr lang="en-US" altLang="en-US" sz="1700" i="1">
                <a:latin typeface="Times New Roman" charset="0"/>
                <a:ea typeface="MS PGothic" charset="-128"/>
              </a:rPr>
              <a:t>X</a:t>
            </a:r>
            <a:r>
              <a:rPr lang="en-US" altLang="en-US" sz="1700">
                <a:latin typeface="Times New Roman" charset="0"/>
                <a:ea typeface="MS PGothic" charset="-128"/>
              </a:rPr>
              <a:t>] </a:t>
            </a:r>
            <a:r>
              <a:rPr lang="en-US" altLang="en-US" sz="1700">
                <a:ea typeface="MS PGothic" charset="-128"/>
              </a:rPr>
              <a:t>is always a nonnegative number.</a:t>
            </a:r>
          </a:p>
        </p:txBody>
      </p:sp>
      <p:graphicFrame>
        <p:nvGraphicFramePr>
          <p:cNvPr id="37891" name="Object 1"/>
          <p:cNvGraphicFramePr>
            <a:graphicFrameLocks noChangeAspect="1"/>
          </p:cNvGraphicFramePr>
          <p:nvPr/>
        </p:nvGraphicFramePr>
        <p:xfrm>
          <a:off x="3281363" y="1546225"/>
          <a:ext cx="2066925" cy="379413"/>
        </p:xfrm>
        <a:graphic>
          <a:graphicData uri="http://schemas.openxmlformats.org/presentationml/2006/ole">
            <mc:AlternateContent xmlns:mc="http://schemas.openxmlformats.org/markup-compatibility/2006">
              <mc:Choice xmlns:v="urn:schemas-microsoft-com:vml" Requires="v">
                <p:oleObj spid="_x0000_s25601" name="Equation" r:id="rId3" imgW="1333500" imgH="241300" progId="Equation.3">
                  <p:embed/>
                </p:oleObj>
              </mc:Choice>
              <mc:Fallback>
                <p:oleObj name="Equation" r:id="rId3" imgW="1333500" imgH="241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1363" y="1546225"/>
                        <a:ext cx="2066925"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892" name="Object 7"/>
          <p:cNvGraphicFramePr>
            <a:graphicFrameLocks noChangeAspect="1"/>
          </p:cNvGraphicFramePr>
          <p:nvPr/>
        </p:nvGraphicFramePr>
        <p:xfrm>
          <a:off x="4338638" y="1219200"/>
          <a:ext cx="295275" cy="360363"/>
        </p:xfrm>
        <a:graphic>
          <a:graphicData uri="http://schemas.openxmlformats.org/presentationml/2006/ole">
            <mc:AlternateContent xmlns:mc="http://schemas.openxmlformats.org/markup-compatibility/2006">
              <mc:Choice xmlns:v="urn:schemas-microsoft-com:vml" Requires="v">
                <p:oleObj spid="_x0000_s25602" name="Equation" r:id="rId5" imgW="190500" imgH="228600" progId="Equation.3">
                  <p:embed/>
                </p:oleObj>
              </mc:Choice>
              <mc:Fallback>
                <p:oleObj name="Equation" r:id="rId5" imgW="1905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38638" y="1219200"/>
                        <a:ext cx="2952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893" name="Object 8"/>
          <p:cNvGraphicFramePr>
            <a:graphicFrameLocks noChangeAspect="1"/>
          </p:cNvGraphicFramePr>
          <p:nvPr>
            <p:extLst>
              <p:ext uri="{D42A27DB-BD31-4B8C-83A1-F6EECF244321}">
                <p14:modId xmlns:p14="http://schemas.microsoft.com/office/powerpoint/2010/main" val="116234985"/>
              </p:ext>
            </p:extLst>
          </p:nvPr>
        </p:nvGraphicFramePr>
        <p:xfrm>
          <a:off x="6508029" y="2087563"/>
          <a:ext cx="2062162" cy="360362"/>
        </p:xfrm>
        <a:graphic>
          <a:graphicData uri="http://schemas.openxmlformats.org/presentationml/2006/ole">
            <mc:AlternateContent xmlns:mc="http://schemas.openxmlformats.org/markup-compatibility/2006">
              <mc:Choice xmlns:v="urn:schemas-microsoft-com:vml" Requires="v">
                <p:oleObj spid="_x0000_s25603" name="Equation" r:id="rId7" imgW="1333500" imgH="228600" progId="Equation.3">
                  <p:embed/>
                </p:oleObj>
              </mc:Choice>
              <mc:Fallback>
                <p:oleObj name="Equation" r:id="rId7" imgW="133350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08029" y="2087563"/>
                        <a:ext cx="20621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894" name="Object 9"/>
          <p:cNvGraphicFramePr>
            <a:graphicFrameLocks noChangeAspect="1"/>
          </p:cNvGraphicFramePr>
          <p:nvPr/>
        </p:nvGraphicFramePr>
        <p:xfrm>
          <a:off x="1639888" y="3446463"/>
          <a:ext cx="5753100" cy="1154112"/>
        </p:xfrm>
        <a:graphic>
          <a:graphicData uri="http://schemas.openxmlformats.org/presentationml/2006/ole">
            <mc:AlternateContent xmlns:mc="http://schemas.openxmlformats.org/markup-compatibility/2006">
              <mc:Choice xmlns:v="urn:schemas-microsoft-com:vml" Requires="v">
                <p:oleObj spid="_x0000_s25604" name="Equation" r:id="rId9" imgW="3708400" imgH="736600" progId="Equation.3">
                  <p:embed/>
                </p:oleObj>
              </mc:Choice>
              <mc:Fallback>
                <p:oleObj name="Equation" r:id="rId9" imgW="3708400" imgH="736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39888" y="3446463"/>
                        <a:ext cx="5753100"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895" name="Object 1"/>
          <p:cNvGraphicFramePr>
            <a:graphicFrameLocks noChangeAspect="1"/>
          </p:cNvGraphicFramePr>
          <p:nvPr/>
        </p:nvGraphicFramePr>
        <p:xfrm>
          <a:off x="1022350" y="2092325"/>
          <a:ext cx="317500" cy="355600"/>
        </p:xfrm>
        <a:graphic>
          <a:graphicData uri="http://schemas.openxmlformats.org/presentationml/2006/ole">
            <mc:AlternateContent xmlns:mc="http://schemas.openxmlformats.org/markup-compatibility/2006">
              <mc:Choice xmlns:v="urn:schemas-microsoft-com:vml" Requires="v">
                <p:oleObj spid="_x0000_s25605" name="Equation" r:id="rId11" imgW="203112" imgH="228501" progId="Equation.3">
                  <p:embed/>
                </p:oleObj>
              </mc:Choice>
              <mc:Fallback>
                <p:oleObj name="Equation" r:id="rId11" imgW="203112" imgH="228501"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22350" y="2092325"/>
                        <a:ext cx="3175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026"/>
          <p:cNvSpPr>
            <a:spLocks noGrp="1" noChangeArrowheads="1"/>
          </p:cNvSpPr>
          <p:nvPr>
            <p:ph type="title"/>
          </p:nvPr>
        </p:nvSpPr>
        <p:spPr/>
        <p:txBody>
          <a:bodyPr/>
          <a:lstStyle/>
          <a:p>
            <a:r>
              <a:rPr lang="en-US" altLang="en-US">
                <a:ea typeface="MS PGothic" charset="-128"/>
              </a:rPr>
              <a:t>Functions of a Random Variable</a:t>
            </a:r>
          </a:p>
        </p:txBody>
      </p:sp>
      <p:sp>
        <p:nvSpPr>
          <p:cNvPr id="38914" name="Rectangle 1027"/>
          <p:cNvSpPr>
            <a:spLocks noGrp="1" noChangeArrowheads="1"/>
          </p:cNvSpPr>
          <p:nvPr>
            <p:ph type="body" idx="1"/>
          </p:nvPr>
        </p:nvSpPr>
        <p:spPr>
          <a:xfrm>
            <a:off x="708025" y="1331913"/>
            <a:ext cx="7772400" cy="4675187"/>
          </a:xfrm>
        </p:spPr>
        <p:txBody>
          <a:bodyPr/>
          <a:lstStyle/>
          <a:p>
            <a:endParaRPr lang="en-US" altLang="en-US" sz="1800">
              <a:ea typeface="MS PGothic" charset="-128"/>
            </a:endParaRPr>
          </a:p>
          <a:p>
            <a:endParaRPr lang="en-US" altLang="en-US" sz="1800">
              <a:ea typeface="MS PGothic" charset="-128"/>
            </a:endParaRPr>
          </a:p>
          <a:p>
            <a:endParaRPr lang="en-US" altLang="en-US" sz="1800">
              <a:ea typeface="MS PGothic" charset="-128"/>
            </a:endParaRPr>
          </a:p>
        </p:txBody>
      </p:sp>
      <p:sp>
        <p:nvSpPr>
          <p:cNvPr id="8" name="Rectangle 1027"/>
          <p:cNvSpPr txBox="1">
            <a:spLocks noChangeArrowheads="1"/>
          </p:cNvSpPr>
          <p:nvPr/>
        </p:nvSpPr>
        <p:spPr bwMode="auto">
          <a:xfrm>
            <a:off x="446088" y="1382713"/>
            <a:ext cx="7772400" cy="4675187"/>
          </a:xfrm>
          <a:prstGeom prst="rect">
            <a:avLst/>
          </a:prstGeom>
          <a:noFill/>
          <a:ln>
            <a:noFill/>
          </a:ln>
          <a:extLst/>
        </p:spPr>
        <p:txBody>
          <a:bodyPr lIns="90487" tIns="44450" rIns="90487" bIns="44450"/>
          <a:lstStyle>
            <a:lvl1pPr marL="342900" indent="-342900" algn="l" rtl="0" eaLnBrk="0" fontAlgn="base" hangingPunct="0">
              <a:spcBef>
                <a:spcPct val="20000"/>
              </a:spcBef>
              <a:spcAft>
                <a:spcPct val="0"/>
              </a:spcAft>
              <a:buSzPct val="100000"/>
              <a:buChar char="•"/>
              <a:defRPr sz="20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SzPct val="100000"/>
              <a:buChar char="–"/>
              <a:defRPr>
                <a:solidFill>
                  <a:schemeClr val="tx1"/>
                </a:solidFill>
                <a:latin typeface="Times New Roman" charset="0"/>
                <a:ea typeface="MS PGothic" pitchFamily="34" charset="-128"/>
                <a:cs typeface="MS PGothic" charset="0"/>
              </a:defRPr>
            </a:lvl2pPr>
            <a:lvl3pPr marL="1085850" indent="-228600" algn="l" rtl="0" eaLnBrk="0" fontAlgn="base" hangingPunct="0">
              <a:spcBef>
                <a:spcPct val="20000"/>
              </a:spcBef>
              <a:spcAft>
                <a:spcPct val="0"/>
              </a:spcAft>
              <a:buSzPct val="100000"/>
              <a:buChar char="•"/>
              <a:defRPr>
                <a:solidFill>
                  <a:schemeClr val="tx1"/>
                </a:solidFill>
                <a:latin typeface="Times New Roman" charset="0"/>
                <a:ea typeface="MS PGothic" pitchFamily="34" charset="-128"/>
                <a:cs typeface="MS PGothic" charset="0"/>
              </a:defRPr>
            </a:lvl3pPr>
            <a:lvl4pPr marL="1428750" indent="-228600" algn="l" rtl="0" eaLnBrk="0" fontAlgn="base" hangingPunct="0">
              <a:spcBef>
                <a:spcPct val="20000"/>
              </a:spcBef>
              <a:spcAft>
                <a:spcPct val="0"/>
              </a:spcAft>
              <a:buSzPct val="100000"/>
              <a:buChar char="–"/>
              <a:defRPr>
                <a:solidFill>
                  <a:schemeClr val="tx1"/>
                </a:solidFill>
                <a:latin typeface="Times New Roman" charset="0"/>
                <a:ea typeface="MS PGothic" pitchFamily="34" charset="-128"/>
                <a:cs typeface="MS PGothic" charset="0"/>
              </a:defRPr>
            </a:lvl4pPr>
            <a:lvl5pPr marL="1771650" indent="-228600" algn="l" rtl="0" eaLnBrk="0" fontAlgn="base" hangingPunct="0">
              <a:spcBef>
                <a:spcPct val="20000"/>
              </a:spcBef>
              <a:spcAft>
                <a:spcPct val="0"/>
              </a:spcAft>
              <a:buSzPct val="100000"/>
              <a:buChar char="•"/>
              <a:defRPr sz="2000">
                <a:solidFill>
                  <a:schemeClr val="tx1"/>
                </a:solidFill>
                <a:latin typeface="Times New Roman" charset="0"/>
                <a:ea typeface="MS PGothic" pitchFamily="34" charset="-128"/>
                <a:cs typeface="MS PGothic" charset="0"/>
              </a:defRPr>
            </a:lvl5pPr>
            <a:lvl6pPr marL="2228850" indent="-228600" algn="l" rtl="0" eaLnBrk="0" fontAlgn="base" hangingPunct="0">
              <a:spcBef>
                <a:spcPct val="20000"/>
              </a:spcBef>
              <a:spcAft>
                <a:spcPct val="0"/>
              </a:spcAft>
              <a:buSzPct val="100000"/>
              <a:buChar char="•"/>
              <a:defRPr sz="2000">
                <a:solidFill>
                  <a:schemeClr val="tx1"/>
                </a:solidFill>
                <a:latin typeface="Times New Roman" charset="0"/>
              </a:defRPr>
            </a:lvl6pPr>
            <a:lvl7pPr marL="2686050" indent="-228600" algn="l" rtl="0" eaLnBrk="0" fontAlgn="base" hangingPunct="0">
              <a:spcBef>
                <a:spcPct val="20000"/>
              </a:spcBef>
              <a:spcAft>
                <a:spcPct val="0"/>
              </a:spcAft>
              <a:buSzPct val="100000"/>
              <a:buChar char="•"/>
              <a:defRPr sz="2000">
                <a:solidFill>
                  <a:schemeClr val="tx1"/>
                </a:solidFill>
                <a:latin typeface="Times New Roman" charset="0"/>
              </a:defRPr>
            </a:lvl7pPr>
            <a:lvl8pPr marL="3143250" indent="-228600" algn="l" rtl="0" eaLnBrk="0" fontAlgn="base" hangingPunct="0">
              <a:spcBef>
                <a:spcPct val="20000"/>
              </a:spcBef>
              <a:spcAft>
                <a:spcPct val="0"/>
              </a:spcAft>
              <a:buSzPct val="100000"/>
              <a:buChar char="•"/>
              <a:defRPr sz="2000">
                <a:solidFill>
                  <a:schemeClr val="tx1"/>
                </a:solidFill>
                <a:latin typeface="Times New Roman" charset="0"/>
              </a:defRPr>
            </a:lvl8pPr>
            <a:lvl9pPr marL="3600450" indent="-228600" algn="l" rtl="0" eaLnBrk="0" fontAlgn="base" hangingPunct="0">
              <a:spcBef>
                <a:spcPct val="20000"/>
              </a:spcBef>
              <a:spcAft>
                <a:spcPct val="0"/>
              </a:spcAft>
              <a:buSzPct val="100000"/>
              <a:buChar char="•"/>
              <a:defRPr sz="2000">
                <a:solidFill>
                  <a:schemeClr val="tx1"/>
                </a:solidFill>
                <a:latin typeface="Times New Roman" charset="0"/>
              </a:defRPr>
            </a:lvl9pPr>
          </a:lstStyle>
          <a:p>
            <a:pPr>
              <a:defRPr/>
            </a:pPr>
            <a:r>
              <a:rPr lang="en-US" altLang="en-US" sz="1800" kern="0" dirty="0" smtClean="0"/>
              <a:t>Let		         As an example, </a:t>
            </a:r>
            <a:r>
              <a:rPr lang="en-US" altLang="en-US" sz="1800" i="1" kern="0" dirty="0" smtClean="0">
                <a:latin typeface="Times New Roman" panose="02020603050405020304" pitchFamily="18" charset="0"/>
                <a:cs typeface="Times New Roman" panose="02020603050405020304" pitchFamily="18" charset="0"/>
              </a:rPr>
              <a:t>X</a:t>
            </a:r>
            <a:r>
              <a:rPr lang="en-US" altLang="en-US" sz="1800" kern="0" dirty="0" smtClean="0"/>
              <a:t> could denote the measurement error in a certain physical experiment and </a:t>
            </a:r>
            <a:r>
              <a:rPr lang="en-US" altLang="en-US" sz="1800" i="1" kern="0" dirty="0" smtClean="0">
                <a:latin typeface="Times New Roman" panose="02020603050405020304" pitchFamily="18" charset="0"/>
                <a:cs typeface="Times New Roman" panose="02020603050405020304" pitchFamily="18" charset="0"/>
              </a:rPr>
              <a:t>Y</a:t>
            </a:r>
            <a:r>
              <a:rPr lang="en-US" altLang="en-US" sz="1800" kern="0" dirty="0" smtClean="0"/>
              <a:t> would then be the square of the error (e.g.  method of least squares).</a:t>
            </a:r>
          </a:p>
          <a:p>
            <a:pPr>
              <a:defRPr/>
            </a:pPr>
            <a:r>
              <a:rPr lang="en-US" altLang="en-US" sz="1800" kern="0" dirty="0" smtClean="0"/>
              <a:t> Note that </a:t>
            </a:r>
          </a:p>
        </p:txBody>
      </p:sp>
      <p:graphicFrame>
        <p:nvGraphicFramePr>
          <p:cNvPr id="38916" name="Object 5"/>
          <p:cNvGraphicFramePr>
            <a:graphicFrameLocks noChangeAspect="1"/>
          </p:cNvGraphicFramePr>
          <p:nvPr/>
        </p:nvGraphicFramePr>
        <p:xfrm>
          <a:off x="1231900" y="1374775"/>
          <a:ext cx="1627188" cy="390525"/>
        </p:xfrm>
        <a:graphic>
          <a:graphicData uri="http://schemas.openxmlformats.org/presentationml/2006/ole">
            <mc:AlternateContent xmlns:mc="http://schemas.openxmlformats.org/markup-compatibility/2006">
              <mc:Choice xmlns:v="urn:schemas-microsoft-com:vml" Requires="v">
                <p:oleObj spid="_x0000_s26625" name="Equation" r:id="rId3" imgW="952087" imgH="228501" progId="Equation.3">
                  <p:embed/>
                </p:oleObj>
              </mc:Choice>
              <mc:Fallback>
                <p:oleObj name="Equation" r:id="rId3" imgW="952087" imgH="228501"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1900" y="1374775"/>
                        <a:ext cx="1627188"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917" name="Object 1"/>
          <p:cNvGraphicFramePr>
            <a:graphicFrameLocks noChangeAspect="1"/>
          </p:cNvGraphicFramePr>
          <p:nvPr/>
        </p:nvGraphicFramePr>
        <p:xfrm>
          <a:off x="930275" y="2654300"/>
          <a:ext cx="3557588" cy="3644900"/>
        </p:xfrm>
        <a:graphic>
          <a:graphicData uri="http://schemas.openxmlformats.org/presentationml/2006/ole">
            <mc:AlternateContent xmlns:mc="http://schemas.openxmlformats.org/markup-compatibility/2006">
              <mc:Choice xmlns:v="urn:schemas-microsoft-com:vml" Requires="v">
                <p:oleObj spid="_x0000_s26626" name="Equation" r:id="rId5" imgW="2082800" imgH="2133600" progId="Equation.3">
                  <p:embed/>
                </p:oleObj>
              </mc:Choice>
              <mc:Fallback>
                <p:oleObj name="Equation" r:id="rId5" imgW="2082800" imgH="2133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0275" y="2654300"/>
                        <a:ext cx="3557588"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026"/>
          <p:cNvSpPr>
            <a:spLocks noGrp="1" noChangeArrowheads="1"/>
          </p:cNvSpPr>
          <p:nvPr>
            <p:ph type="title"/>
          </p:nvPr>
        </p:nvSpPr>
        <p:spPr/>
        <p:txBody>
          <a:bodyPr/>
          <a:lstStyle/>
          <a:p>
            <a:r>
              <a:rPr lang="en-US" altLang="en-US">
                <a:ea typeface="MS PGothic" charset="-128"/>
              </a:rPr>
              <a:t>Functions of a Random Variable (cont.)</a:t>
            </a:r>
          </a:p>
        </p:txBody>
      </p:sp>
      <p:sp>
        <p:nvSpPr>
          <p:cNvPr id="39938" name="Rectangle 1027"/>
          <p:cNvSpPr>
            <a:spLocks noGrp="1" noChangeArrowheads="1"/>
          </p:cNvSpPr>
          <p:nvPr>
            <p:ph type="body" idx="1"/>
          </p:nvPr>
        </p:nvSpPr>
        <p:spPr>
          <a:xfrm>
            <a:off x="708025" y="1331913"/>
            <a:ext cx="7772400" cy="4675187"/>
          </a:xfrm>
        </p:spPr>
        <p:txBody>
          <a:bodyPr/>
          <a:lstStyle/>
          <a:p>
            <a:endParaRPr lang="en-US" altLang="en-US" sz="1800">
              <a:ea typeface="MS PGothic" charset="-128"/>
            </a:endParaRPr>
          </a:p>
          <a:p>
            <a:endParaRPr lang="en-US" altLang="en-US" sz="1800">
              <a:ea typeface="MS PGothic" charset="-128"/>
            </a:endParaRPr>
          </a:p>
          <a:p>
            <a:endParaRPr lang="en-US" altLang="en-US" sz="1800">
              <a:ea typeface="MS PGothic" charset="-128"/>
            </a:endParaRPr>
          </a:p>
        </p:txBody>
      </p:sp>
      <p:sp>
        <p:nvSpPr>
          <p:cNvPr id="8" name="Rectangle 1027"/>
          <p:cNvSpPr txBox="1">
            <a:spLocks noChangeArrowheads="1"/>
          </p:cNvSpPr>
          <p:nvPr/>
        </p:nvSpPr>
        <p:spPr bwMode="auto">
          <a:xfrm>
            <a:off x="663575" y="1397000"/>
            <a:ext cx="7772400" cy="4675188"/>
          </a:xfrm>
          <a:prstGeom prst="rect">
            <a:avLst/>
          </a:prstGeom>
          <a:noFill/>
          <a:ln>
            <a:noFill/>
          </a:ln>
          <a:extLst/>
        </p:spPr>
        <p:txBody>
          <a:bodyPr lIns="90487" tIns="44450" rIns="90487" bIns="44450"/>
          <a:lstStyle>
            <a:lvl1pPr marL="342900" indent="-342900" algn="l" rtl="0" eaLnBrk="0" fontAlgn="base" hangingPunct="0">
              <a:spcBef>
                <a:spcPct val="20000"/>
              </a:spcBef>
              <a:spcAft>
                <a:spcPct val="0"/>
              </a:spcAft>
              <a:buSzPct val="100000"/>
              <a:buChar char="•"/>
              <a:defRPr sz="20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SzPct val="100000"/>
              <a:buChar char="–"/>
              <a:defRPr>
                <a:solidFill>
                  <a:schemeClr val="tx1"/>
                </a:solidFill>
                <a:latin typeface="Times New Roman" charset="0"/>
                <a:ea typeface="MS PGothic" pitchFamily="34" charset="-128"/>
                <a:cs typeface="MS PGothic" charset="0"/>
              </a:defRPr>
            </a:lvl2pPr>
            <a:lvl3pPr marL="1085850" indent="-228600" algn="l" rtl="0" eaLnBrk="0" fontAlgn="base" hangingPunct="0">
              <a:spcBef>
                <a:spcPct val="20000"/>
              </a:spcBef>
              <a:spcAft>
                <a:spcPct val="0"/>
              </a:spcAft>
              <a:buSzPct val="100000"/>
              <a:buChar char="•"/>
              <a:defRPr>
                <a:solidFill>
                  <a:schemeClr val="tx1"/>
                </a:solidFill>
                <a:latin typeface="Times New Roman" charset="0"/>
                <a:ea typeface="MS PGothic" pitchFamily="34" charset="-128"/>
                <a:cs typeface="MS PGothic" charset="0"/>
              </a:defRPr>
            </a:lvl3pPr>
            <a:lvl4pPr marL="1428750" indent="-228600" algn="l" rtl="0" eaLnBrk="0" fontAlgn="base" hangingPunct="0">
              <a:spcBef>
                <a:spcPct val="20000"/>
              </a:spcBef>
              <a:spcAft>
                <a:spcPct val="0"/>
              </a:spcAft>
              <a:buSzPct val="100000"/>
              <a:buChar char="–"/>
              <a:defRPr>
                <a:solidFill>
                  <a:schemeClr val="tx1"/>
                </a:solidFill>
                <a:latin typeface="Times New Roman" charset="0"/>
                <a:ea typeface="MS PGothic" pitchFamily="34" charset="-128"/>
                <a:cs typeface="MS PGothic" charset="0"/>
              </a:defRPr>
            </a:lvl4pPr>
            <a:lvl5pPr marL="1771650" indent="-228600" algn="l" rtl="0" eaLnBrk="0" fontAlgn="base" hangingPunct="0">
              <a:spcBef>
                <a:spcPct val="20000"/>
              </a:spcBef>
              <a:spcAft>
                <a:spcPct val="0"/>
              </a:spcAft>
              <a:buSzPct val="100000"/>
              <a:buChar char="•"/>
              <a:defRPr sz="2000">
                <a:solidFill>
                  <a:schemeClr val="tx1"/>
                </a:solidFill>
                <a:latin typeface="Times New Roman" charset="0"/>
                <a:ea typeface="MS PGothic" pitchFamily="34" charset="-128"/>
                <a:cs typeface="MS PGothic" charset="0"/>
              </a:defRPr>
            </a:lvl5pPr>
            <a:lvl6pPr marL="2228850" indent="-228600" algn="l" rtl="0" eaLnBrk="0" fontAlgn="base" hangingPunct="0">
              <a:spcBef>
                <a:spcPct val="20000"/>
              </a:spcBef>
              <a:spcAft>
                <a:spcPct val="0"/>
              </a:spcAft>
              <a:buSzPct val="100000"/>
              <a:buChar char="•"/>
              <a:defRPr sz="2000">
                <a:solidFill>
                  <a:schemeClr val="tx1"/>
                </a:solidFill>
                <a:latin typeface="Times New Roman" charset="0"/>
              </a:defRPr>
            </a:lvl6pPr>
            <a:lvl7pPr marL="2686050" indent="-228600" algn="l" rtl="0" eaLnBrk="0" fontAlgn="base" hangingPunct="0">
              <a:spcBef>
                <a:spcPct val="20000"/>
              </a:spcBef>
              <a:spcAft>
                <a:spcPct val="0"/>
              </a:spcAft>
              <a:buSzPct val="100000"/>
              <a:buChar char="•"/>
              <a:defRPr sz="2000">
                <a:solidFill>
                  <a:schemeClr val="tx1"/>
                </a:solidFill>
                <a:latin typeface="Times New Roman" charset="0"/>
              </a:defRPr>
            </a:lvl7pPr>
            <a:lvl8pPr marL="3143250" indent="-228600" algn="l" rtl="0" eaLnBrk="0" fontAlgn="base" hangingPunct="0">
              <a:spcBef>
                <a:spcPct val="20000"/>
              </a:spcBef>
              <a:spcAft>
                <a:spcPct val="0"/>
              </a:spcAft>
              <a:buSzPct val="100000"/>
              <a:buChar char="•"/>
              <a:defRPr sz="2000">
                <a:solidFill>
                  <a:schemeClr val="tx1"/>
                </a:solidFill>
                <a:latin typeface="Times New Roman" charset="0"/>
              </a:defRPr>
            </a:lvl8pPr>
            <a:lvl9pPr marL="3600450" indent="-228600" algn="l" rtl="0" eaLnBrk="0" fontAlgn="base" hangingPunct="0">
              <a:spcBef>
                <a:spcPct val="20000"/>
              </a:spcBef>
              <a:spcAft>
                <a:spcPct val="0"/>
              </a:spcAft>
              <a:buSzPct val="100000"/>
              <a:buChar char="•"/>
              <a:defRPr sz="2000">
                <a:solidFill>
                  <a:schemeClr val="tx1"/>
                </a:solidFill>
                <a:latin typeface="Times New Roman" charset="0"/>
              </a:defRPr>
            </a:lvl9pPr>
          </a:lstStyle>
          <a:p>
            <a:pPr>
              <a:defRPr/>
            </a:pPr>
            <a:r>
              <a:rPr lang="en-US" altLang="en-US" sz="1800" kern="0" dirty="0" smtClean="0"/>
              <a:t>Let </a:t>
            </a:r>
            <a:r>
              <a:rPr lang="en-US" altLang="en-US" sz="1800" i="1" kern="0" dirty="0" smtClean="0">
                <a:latin typeface="Times New Roman" panose="02020603050405020304" pitchFamily="18" charset="0"/>
                <a:cs typeface="Times New Roman" panose="02020603050405020304" pitchFamily="18" charset="0"/>
              </a:rPr>
              <a:t>X</a:t>
            </a:r>
            <a:r>
              <a:rPr lang="en-US" altLang="en-US" sz="1800" kern="0" dirty="0" smtClean="0"/>
              <a:t> have the standard normal distribution </a:t>
            </a:r>
            <a:r>
              <a:rPr lang="en-US" altLang="en-US" sz="1800" i="1" kern="0" dirty="0" smtClean="0">
                <a:latin typeface="Times New Roman" panose="02020603050405020304" pitchFamily="18" charset="0"/>
                <a:cs typeface="Times New Roman" panose="02020603050405020304" pitchFamily="18" charset="0"/>
              </a:rPr>
              <a:t>[N(0,1)] </a:t>
            </a:r>
            <a:r>
              <a:rPr lang="en-US" altLang="en-US" sz="1800" kern="0" dirty="0" smtClean="0"/>
              <a:t>so that</a:t>
            </a:r>
          </a:p>
          <a:p>
            <a:pPr>
              <a:defRPr/>
            </a:pPr>
            <a:endParaRPr lang="en-US" altLang="en-US" sz="1800" kern="0" dirty="0"/>
          </a:p>
          <a:p>
            <a:pPr>
              <a:defRPr/>
            </a:pPr>
            <a:endParaRPr lang="en-US" altLang="en-US" sz="1800" kern="0" dirty="0" smtClean="0"/>
          </a:p>
          <a:p>
            <a:pPr>
              <a:defRPr/>
            </a:pPr>
            <a:endParaRPr lang="en-US" altLang="en-US" sz="1800" kern="0" dirty="0"/>
          </a:p>
          <a:p>
            <a:pPr>
              <a:defRPr/>
            </a:pPr>
            <a:endParaRPr lang="en-US" altLang="en-US" sz="1800" kern="0" dirty="0" smtClean="0"/>
          </a:p>
          <a:p>
            <a:pPr>
              <a:defRPr/>
            </a:pPr>
            <a:endParaRPr lang="en-US" altLang="en-US" sz="1800" kern="0" dirty="0"/>
          </a:p>
          <a:p>
            <a:pPr>
              <a:defRPr/>
            </a:pPr>
            <a:endParaRPr lang="en-US" altLang="en-US" sz="1800" kern="0" dirty="0" smtClean="0"/>
          </a:p>
          <a:p>
            <a:pPr>
              <a:defRPr/>
            </a:pPr>
            <a:endParaRPr lang="en-US" altLang="en-US" sz="1800" kern="0" dirty="0"/>
          </a:p>
          <a:p>
            <a:pPr>
              <a:defRPr/>
            </a:pPr>
            <a:endParaRPr lang="en-US" altLang="en-US" sz="1800" kern="0" dirty="0" smtClean="0"/>
          </a:p>
          <a:p>
            <a:pPr>
              <a:defRPr/>
            </a:pPr>
            <a:endParaRPr lang="en-US" altLang="en-US" sz="1800" kern="0" dirty="0"/>
          </a:p>
          <a:p>
            <a:pPr>
              <a:defRPr/>
            </a:pPr>
            <a:endParaRPr lang="en-US" altLang="en-US" sz="1800" kern="0" dirty="0" smtClean="0"/>
          </a:p>
          <a:p>
            <a:pPr>
              <a:defRPr/>
            </a:pPr>
            <a:endParaRPr lang="en-US" altLang="en-US" sz="1800" kern="0" dirty="0"/>
          </a:p>
          <a:p>
            <a:pPr>
              <a:defRPr/>
            </a:pPr>
            <a:endParaRPr lang="en-US" altLang="en-US" sz="1800" kern="0" dirty="0" smtClean="0"/>
          </a:p>
          <a:p>
            <a:pPr>
              <a:defRPr/>
            </a:pPr>
            <a:r>
              <a:rPr lang="en-US" altLang="en-US" sz="1800" kern="0" dirty="0" smtClean="0"/>
              <a:t>This is a chi-squared distribution with one degree of freedom</a:t>
            </a:r>
          </a:p>
          <a:p>
            <a:pPr marL="0" indent="0">
              <a:buFontTx/>
              <a:buNone/>
              <a:defRPr/>
            </a:pPr>
            <a:r>
              <a:rPr lang="en-US" altLang="en-US" sz="1800" kern="0" dirty="0" smtClean="0"/>
              <a:t> </a:t>
            </a:r>
          </a:p>
        </p:txBody>
      </p:sp>
      <p:graphicFrame>
        <p:nvGraphicFramePr>
          <p:cNvPr id="39940" name="Object 5"/>
          <p:cNvGraphicFramePr>
            <a:graphicFrameLocks noChangeAspect="1"/>
          </p:cNvGraphicFramePr>
          <p:nvPr/>
        </p:nvGraphicFramePr>
        <p:xfrm>
          <a:off x="1331913" y="1814513"/>
          <a:ext cx="5076825" cy="3840162"/>
        </p:xfrm>
        <a:graphic>
          <a:graphicData uri="http://schemas.openxmlformats.org/presentationml/2006/ole">
            <mc:AlternateContent xmlns:mc="http://schemas.openxmlformats.org/markup-compatibility/2006">
              <mc:Choice xmlns:v="urn:schemas-microsoft-com:vml" Requires="v">
                <p:oleObj spid="_x0000_s27649" name="Equation" r:id="rId3" imgW="2971800" imgH="2247900" progId="Equation.3">
                  <p:embed/>
                </p:oleObj>
              </mc:Choice>
              <mc:Fallback>
                <p:oleObj name="Equation" r:id="rId3" imgW="2971800" imgH="22479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1814513"/>
                        <a:ext cx="5076825" cy="384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026"/>
          <p:cNvSpPr>
            <a:spLocks noGrp="1" noChangeArrowheads="1"/>
          </p:cNvSpPr>
          <p:nvPr>
            <p:ph type="title"/>
          </p:nvPr>
        </p:nvSpPr>
        <p:spPr/>
        <p:txBody>
          <a:bodyPr/>
          <a:lstStyle/>
          <a:p>
            <a:r>
              <a:rPr lang="en-US" altLang="en-US">
                <a:ea typeface="MS PGothic" charset="-128"/>
              </a:rPr>
              <a:t>Functions of a Random Variable (cont.)</a:t>
            </a:r>
          </a:p>
        </p:txBody>
      </p:sp>
      <p:sp>
        <p:nvSpPr>
          <p:cNvPr id="40962" name="Rectangle 1027"/>
          <p:cNvSpPr txBox="1">
            <a:spLocks noChangeArrowheads="1"/>
          </p:cNvSpPr>
          <p:nvPr/>
        </p:nvSpPr>
        <p:spPr bwMode="auto">
          <a:xfrm>
            <a:off x="663575" y="1200150"/>
            <a:ext cx="7772400" cy="510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lstStyle>
            <a:lvl1pPr marL="342900" indent="-342900">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Arial" charset="0"/>
                <a:ea typeface="MS PGothic" charset="-128"/>
              </a:defRPr>
            </a:lvl2pPr>
            <a:lvl3pPr marL="1143000" indent="-228600">
              <a:spcBef>
                <a:spcPct val="20000"/>
              </a:spcBef>
              <a:buSzPct val="100000"/>
              <a:buChar char="•"/>
              <a:defRPr>
                <a:solidFill>
                  <a:schemeClr val="tx1"/>
                </a:solidFill>
                <a:latin typeface="Arial" charset="0"/>
                <a:ea typeface="MS PGothic" charset="-128"/>
              </a:defRPr>
            </a:lvl3pPr>
            <a:lvl4pPr marL="1600200" indent="-228600">
              <a:spcBef>
                <a:spcPct val="20000"/>
              </a:spcBef>
              <a:buSzPct val="100000"/>
              <a:buChar char="–"/>
              <a:defRPr sz="1600">
                <a:solidFill>
                  <a:schemeClr val="tx1"/>
                </a:solidFill>
                <a:latin typeface="Arial" charset="0"/>
                <a:ea typeface="MS PGothic" charset="-128"/>
              </a:defRPr>
            </a:lvl4pPr>
            <a:lvl5pPr marL="2057400" indent="-228600">
              <a:spcBef>
                <a:spcPct val="20000"/>
              </a:spcBef>
              <a:buSzPct val="100000"/>
              <a:buChar char="•"/>
              <a:defRPr sz="1600">
                <a:solidFill>
                  <a:schemeClr val="tx1"/>
                </a:solidFill>
                <a:latin typeface="Arial" charset="0"/>
                <a:ea typeface="MS PGothic" charset="-128"/>
              </a:defRPr>
            </a:lvl5pPr>
            <a:lvl6pPr marL="2514600" indent="-228600" eaLnBrk="0" fontAlgn="base" hangingPunct="0">
              <a:spcBef>
                <a:spcPct val="20000"/>
              </a:spcBef>
              <a:spcAft>
                <a:spcPct val="0"/>
              </a:spcAft>
              <a:buSzPct val="100000"/>
              <a:buChar char="•"/>
              <a:defRPr sz="1600">
                <a:solidFill>
                  <a:schemeClr val="tx1"/>
                </a:solidFill>
                <a:latin typeface="Arial" charset="0"/>
                <a:ea typeface="MS PGothic" charset="-128"/>
              </a:defRPr>
            </a:lvl6pPr>
            <a:lvl7pPr marL="2971800" indent="-228600" eaLnBrk="0" fontAlgn="base" hangingPunct="0">
              <a:spcBef>
                <a:spcPct val="20000"/>
              </a:spcBef>
              <a:spcAft>
                <a:spcPct val="0"/>
              </a:spcAft>
              <a:buSzPct val="100000"/>
              <a:buChar char="•"/>
              <a:defRPr sz="1600">
                <a:solidFill>
                  <a:schemeClr val="tx1"/>
                </a:solidFill>
                <a:latin typeface="Arial" charset="0"/>
                <a:ea typeface="MS PGothic" charset="-128"/>
              </a:defRPr>
            </a:lvl7pPr>
            <a:lvl8pPr marL="3429000" indent="-228600" eaLnBrk="0" fontAlgn="base" hangingPunct="0">
              <a:spcBef>
                <a:spcPct val="20000"/>
              </a:spcBef>
              <a:spcAft>
                <a:spcPct val="0"/>
              </a:spcAft>
              <a:buSzPct val="100000"/>
              <a:buChar char="•"/>
              <a:defRPr sz="1600">
                <a:solidFill>
                  <a:schemeClr val="tx1"/>
                </a:solidFill>
                <a:latin typeface="Arial" charset="0"/>
                <a:ea typeface="MS PGothic" charset="-128"/>
              </a:defRPr>
            </a:lvl8pPr>
            <a:lvl9pPr marL="3886200" indent="-228600" eaLnBrk="0" fontAlgn="base" hangingPunct="0">
              <a:spcBef>
                <a:spcPct val="20000"/>
              </a:spcBef>
              <a:spcAft>
                <a:spcPct val="0"/>
              </a:spcAft>
              <a:buSzPct val="100000"/>
              <a:buChar char="•"/>
              <a:defRPr sz="1600">
                <a:solidFill>
                  <a:schemeClr val="tx1"/>
                </a:solidFill>
                <a:latin typeface="Arial" charset="0"/>
                <a:ea typeface="MS PGothic" charset="-128"/>
              </a:defRPr>
            </a:lvl9pPr>
          </a:lstStyle>
          <a:p>
            <a:r>
              <a:rPr lang="en-US" altLang="en-US" sz="1800"/>
              <a:t>Let </a:t>
            </a:r>
            <a:r>
              <a:rPr lang="en-US" altLang="en-US" sz="1800" i="1">
                <a:latin typeface="Times New Roman" charset="0"/>
              </a:rPr>
              <a:t>X</a:t>
            </a:r>
            <a:r>
              <a:rPr lang="en-US" altLang="en-US" sz="1800"/>
              <a:t> be uniformly distributed on (0,1).  We show that </a:t>
            </a:r>
            <a:br>
              <a:rPr lang="en-US" altLang="en-US" sz="1800"/>
            </a:br>
            <a:r>
              <a:rPr lang="en-US" altLang="en-US" sz="1800"/>
              <a:t>has an exponential distribution with parameter            Observe that </a:t>
            </a:r>
            <a:r>
              <a:rPr lang="en-US" altLang="en-US" sz="1800" i="1">
                <a:latin typeface="Times New Roman" charset="0"/>
              </a:rPr>
              <a:t>Y</a:t>
            </a:r>
            <a:r>
              <a:rPr lang="en-US" altLang="en-US" sz="1800"/>
              <a:t> is a nonnegative random variable implying </a:t>
            </a:r>
          </a:p>
          <a:p>
            <a:r>
              <a:rPr lang="en-US" altLang="en-US" sz="1800"/>
              <a:t> </a:t>
            </a:r>
          </a:p>
          <a:p>
            <a:endParaRPr lang="en-US" altLang="en-US" sz="1800"/>
          </a:p>
          <a:p>
            <a:endParaRPr lang="en-US" altLang="en-US" sz="1800"/>
          </a:p>
          <a:p>
            <a:endParaRPr lang="en-US" altLang="en-US" sz="1800"/>
          </a:p>
          <a:p>
            <a:endParaRPr lang="en-US" altLang="en-US" sz="1800"/>
          </a:p>
          <a:p>
            <a:endParaRPr lang="en-US" altLang="en-US" sz="1800"/>
          </a:p>
          <a:p>
            <a:endParaRPr lang="en-US" altLang="en-US" sz="1800"/>
          </a:p>
          <a:p>
            <a:endParaRPr lang="en-US" altLang="en-US" sz="1800"/>
          </a:p>
          <a:p>
            <a:endParaRPr lang="en-US" altLang="en-US" sz="1800"/>
          </a:p>
          <a:p>
            <a:r>
              <a:rPr lang="en-US" altLang="en-US" sz="1500"/>
              <a:t>This fact can be used in a distribution-driven simulation.  In simulation programs it is important to be able to generate values of variables with known distribution functions.  Such values are known as random deviates or random variates.  Most computer systems provide built-in functions to generate random deviates from the uniform distribution over (0,1), say </a:t>
            </a:r>
            <a:r>
              <a:rPr lang="en-US" altLang="en-US" sz="1500" i="1">
                <a:latin typeface="Times New Roman" charset="0"/>
              </a:rPr>
              <a:t>u</a:t>
            </a:r>
            <a:r>
              <a:rPr lang="en-US" altLang="en-US" sz="1500"/>
              <a:t>.  Such random deviates are called random numbers.</a:t>
            </a:r>
            <a:endParaRPr lang="en-US" altLang="en-US" sz="1800"/>
          </a:p>
        </p:txBody>
      </p:sp>
      <p:graphicFrame>
        <p:nvGraphicFramePr>
          <p:cNvPr id="40963" name="Object 5"/>
          <p:cNvGraphicFramePr>
            <a:graphicFrameLocks noChangeAspect="1"/>
          </p:cNvGraphicFramePr>
          <p:nvPr/>
        </p:nvGraphicFramePr>
        <p:xfrm>
          <a:off x="1038225" y="2139950"/>
          <a:ext cx="7485063" cy="2917825"/>
        </p:xfrm>
        <a:graphic>
          <a:graphicData uri="http://schemas.openxmlformats.org/presentationml/2006/ole">
            <mc:AlternateContent xmlns:mc="http://schemas.openxmlformats.org/markup-compatibility/2006">
              <mc:Choice xmlns:v="urn:schemas-microsoft-com:vml" Requires="v">
                <p:oleObj spid="_x0000_s28673" name="Equation" r:id="rId3" imgW="4889500" imgH="1905000" progId="Equation.3">
                  <p:embed/>
                </p:oleObj>
              </mc:Choice>
              <mc:Fallback>
                <p:oleObj name="Equation" r:id="rId3" imgW="4889500" imgH="1905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8225" y="2139950"/>
                        <a:ext cx="7485063" cy="29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64" name="Object 1"/>
          <p:cNvGraphicFramePr>
            <a:graphicFrameLocks noChangeAspect="1"/>
          </p:cNvGraphicFramePr>
          <p:nvPr/>
        </p:nvGraphicFramePr>
        <p:xfrm>
          <a:off x="6527800" y="1190625"/>
          <a:ext cx="1908175" cy="390525"/>
        </p:xfrm>
        <a:graphic>
          <a:graphicData uri="http://schemas.openxmlformats.org/presentationml/2006/ole">
            <mc:AlternateContent xmlns:mc="http://schemas.openxmlformats.org/markup-compatibility/2006">
              <mc:Choice xmlns:v="urn:schemas-microsoft-com:vml" Requires="v">
                <p:oleObj spid="_x0000_s28674" name="Equation" r:id="rId5" imgW="1117600" imgH="228600" progId="Equation.3">
                  <p:embed/>
                </p:oleObj>
              </mc:Choice>
              <mc:Fallback>
                <p:oleObj name="Equation" r:id="rId5" imgW="11176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7800" y="1190625"/>
                        <a:ext cx="19081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65" name="Object 2"/>
          <p:cNvGraphicFramePr>
            <a:graphicFrameLocks noChangeAspect="1"/>
          </p:cNvGraphicFramePr>
          <p:nvPr/>
        </p:nvGraphicFramePr>
        <p:xfrm>
          <a:off x="5741988" y="1482725"/>
          <a:ext cx="673100" cy="304800"/>
        </p:xfrm>
        <a:graphic>
          <a:graphicData uri="http://schemas.openxmlformats.org/presentationml/2006/ole">
            <mc:AlternateContent xmlns:mc="http://schemas.openxmlformats.org/markup-compatibility/2006">
              <mc:Choice xmlns:v="urn:schemas-microsoft-com:vml" Requires="v">
                <p:oleObj spid="_x0000_s28675" name="Equation" r:id="rId7" imgW="393359" imgH="177646" progId="Equation.3">
                  <p:embed/>
                </p:oleObj>
              </mc:Choice>
              <mc:Fallback>
                <p:oleObj name="Equation" r:id="rId7" imgW="393359" imgH="177646"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41988" y="1482725"/>
                        <a:ext cx="673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66" name="Object 3"/>
          <p:cNvGraphicFramePr>
            <a:graphicFrameLocks noChangeAspect="1"/>
          </p:cNvGraphicFramePr>
          <p:nvPr/>
        </p:nvGraphicFramePr>
        <p:xfrm>
          <a:off x="5202238" y="1792288"/>
          <a:ext cx="2038350" cy="346075"/>
        </p:xfrm>
        <a:graphic>
          <a:graphicData uri="http://schemas.openxmlformats.org/presentationml/2006/ole">
            <mc:AlternateContent xmlns:mc="http://schemas.openxmlformats.org/markup-compatibility/2006">
              <mc:Choice xmlns:v="urn:schemas-microsoft-com:vml" Requires="v">
                <p:oleObj spid="_x0000_s28676" name="Equation" r:id="rId9" imgW="1193800" imgH="203200" progId="Equation.3">
                  <p:embed/>
                </p:oleObj>
              </mc:Choice>
              <mc:Fallback>
                <p:oleObj name="Equation" r:id="rId9" imgW="1193800" imgH="203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02238" y="1792288"/>
                        <a:ext cx="203835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026"/>
          <p:cNvSpPr>
            <a:spLocks noGrp="1" noChangeArrowheads="1"/>
          </p:cNvSpPr>
          <p:nvPr>
            <p:ph type="title"/>
          </p:nvPr>
        </p:nvSpPr>
        <p:spPr/>
        <p:txBody>
          <a:bodyPr/>
          <a:lstStyle/>
          <a:p>
            <a:r>
              <a:rPr lang="en-US" altLang="en-US">
                <a:ea typeface="MS PGothic" charset="-128"/>
              </a:rPr>
              <a:t>Example 1</a:t>
            </a:r>
          </a:p>
        </p:txBody>
      </p:sp>
      <p:sp>
        <p:nvSpPr>
          <p:cNvPr id="8" name="Rectangle 1027"/>
          <p:cNvSpPr txBox="1">
            <a:spLocks noChangeArrowheads="1"/>
          </p:cNvSpPr>
          <p:nvPr/>
        </p:nvSpPr>
        <p:spPr bwMode="auto">
          <a:xfrm>
            <a:off x="663575" y="1200150"/>
            <a:ext cx="7772400" cy="5102225"/>
          </a:xfrm>
          <a:prstGeom prst="rect">
            <a:avLst/>
          </a:prstGeom>
          <a:noFill/>
          <a:ln>
            <a:noFill/>
          </a:ln>
          <a:extLst/>
        </p:spPr>
        <p:txBody>
          <a:bodyPr lIns="90487" tIns="44450" rIns="90487" bIns="44450"/>
          <a:lstStyle>
            <a:lvl1pPr marL="342900" indent="-342900" algn="l" rtl="0" eaLnBrk="0" fontAlgn="base" hangingPunct="0">
              <a:spcBef>
                <a:spcPct val="20000"/>
              </a:spcBef>
              <a:spcAft>
                <a:spcPct val="0"/>
              </a:spcAft>
              <a:buSzPct val="100000"/>
              <a:buChar char="•"/>
              <a:defRPr sz="20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SzPct val="100000"/>
              <a:buChar char="–"/>
              <a:defRPr>
                <a:solidFill>
                  <a:schemeClr val="tx1"/>
                </a:solidFill>
                <a:latin typeface="Times New Roman" charset="0"/>
                <a:ea typeface="MS PGothic" pitchFamily="34" charset="-128"/>
                <a:cs typeface="MS PGothic" charset="0"/>
              </a:defRPr>
            </a:lvl2pPr>
            <a:lvl3pPr marL="1085850" indent="-228600" algn="l" rtl="0" eaLnBrk="0" fontAlgn="base" hangingPunct="0">
              <a:spcBef>
                <a:spcPct val="20000"/>
              </a:spcBef>
              <a:spcAft>
                <a:spcPct val="0"/>
              </a:spcAft>
              <a:buSzPct val="100000"/>
              <a:buChar char="•"/>
              <a:defRPr>
                <a:solidFill>
                  <a:schemeClr val="tx1"/>
                </a:solidFill>
                <a:latin typeface="Times New Roman" charset="0"/>
                <a:ea typeface="MS PGothic" pitchFamily="34" charset="-128"/>
                <a:cs typeface="MS PGothic" charset="0"/>
              </a:defRPr>
            </a:lvl3pPr>
            <a:lvl4pPr marL="1428750" indent="-228600" algn="l" rtl="0" eaLnBrk="0" fontAlgn="base" hangingPunct="0">
              <a:spcBef>
                <a:spcPct val="20000"/>
              </a:spcBef>
              <a:spcAft>
                <a:spcPct val="0"/>
              </a:spcAft>
              <a:buSzPct val="100000"/>
              <a:buChar char="–"/>
              <a:defRPr>
                <a:solidFill>
                  <a:schemeClr val="tx1"/>
                </a:solidFill>
                <a:latin typeface="Times New Roman" charset="0"/>
                <a:ea typeface="MS PGothic" pitchFamily="34" charset="-128"/>
                <a:cs typeface="MS PGothic" charset="0"/>
              </a:defRPr>
            </a:lvl4pPr>
            <a:lvl5pPr marL="1771650" indent="-228600" algn="l" rtl="0" eaLnBrk="0" fontAlgn="base" hangingPunct="0">
              <a:spcBef>
                <a:spcPct val="20000"/>
              </a:spcBef>
              <a:spcAft>
                <a:spcPct val="0"/>
              </a:spcAft>
              <a:buSzPct val="100000"/>
              <a:buChar char="•"/>
              <a:defRPr sz="2000">
                <a:solidFill>
                  <a:schemeClr val="tx1"/>
                </a:solidFill>
                <a:latin typeface="Times New Roman" charset="0"/>
                <a:ea typeface="MS PGothic" pitchFamily="34" charset="-128"/>
                <a:cs typeface="MS PGothic" charset="0"/>
              </a:defRPr>
            </a:lvl5pPr>
            <a:lvl6pPr marL="2228850" indent="-228600" algn="l" rtl="0" eaLnBrk="0" fontAlgn="base" hangingPunct="0">
              <a:spcBef>
                <a:spcPct val="20000"/>
              </a:spcBef>
              <a:spcAft>
                <a:spcPct val="0"/>
              </a:spcAft>
              <a:buSzPct val="100000"/>
              <a:buChar char="•"/>
              <a:defRPr sz="2000">
                <a:solidFill>
                  <a:schemeClr val="tx1"/>
                </a:solidFill>
                <a:latin typeface="Times New Roman" charset="0"/>
              </a:defRPr>
            </a:lvl6pPr>
            <a:lvl7pPr marL="2686050" indent="-228600" algn="l" rtl="0" eaLnBrk="0" fontAlgn="base" hangingPunct="0">
              <a:spcBef>
                <a:spcPct val="20000"/>
              </a:spcBef>
              <a:spcAft>
                <a:spcPct val="0"/>
              </a:spcAft>
              <a:buSzPct val="100000"/>
              <a:buChar char="•"/>
              <a:defRPr sz="2000">
                <a:solidFill>
                  <a:schemeClr val="tx1"/>
                </a:solidFill>
                <a:latin typeface="Times New Roman" charset="0"/>
              </a:defRPr>
            </a:lvl7pPr>
            <a:lvl8pPr marL="3143250" indent="-228600" algn="l" rtl="0" eaLnBrk="0" fontAlgn="base" hangingPunct="0">
              <a:spcBef>
                <a:spcPct val="20000"/>
              </a:spcBef>
              <a:spcAft>
                <a:spcPct val="0"/>
              </a:spcAft>
              <a:buSzPct val="100000"/>
              <a:buChar char="•"/>
              <a:defRPr sz="2000">
                <a:solidFill>
                  <a:schemeClr val="tx1"/>
                </a:solidFill>
                <a:latin typeface="Times New Roman" charset="0"/>
              </a:defRPr>
            </a:lvl8pPr>
            <a:lvl9pPr marL="3600450" indent="-228600" algn="l" rtl="0" eaLnBrk="0" fontAlgn="base" hangingPunct="0">
              <a:spcBef>
                <a:spcPct val="20000"/>
              </a:spcBef>
              <a:spcAft>
                <a:spcPct val="0"/>
              </a:spcAft>
              <a:buSzPct val="100000"/>
              <a:buChar char="•"/>
              <a:defRPr sz="2000">
                <a:solidFill>
                  <a:schemeClr val="tx1"/>
                </a:solidFill>
                <a:latin typeface="Times New Roman" charset="0"/>
              </a:defRPr>
            </a:lvl9pPr>
          </a:lstStyle>
          <a:p>
            <a:pPr>
              <a:defRPr/>
            </a:pPr>
            <a:r>
              <a:rPr lang="en-US" altLang="en-US" sz="1800" kern="0" dirty="0" smtClean="0"/>
              <a:t>Let </a:t>
            </a:r>
            <a:r>
              <a:rPr lang="en-US" altLang="en-US" sz="1800" i="1" kern="0" dirty="0" smtClean="0">
                <a:latin typeface="Times New Roman" panose="02020603050405020304" pitchFamily="18" charset="0"/>
                <a:cs typeface="Times New Roman" panose="02020603050405020304" pitchFamily="18" charset="0"/>
              </a:rPr>
              <a:t>X</a:t>
            </a:r>
            <a:r>
              <a:rPr lang="en-US" altLang="en-US" sz="1800" kern="0" dirty="0" smtClean="0"/>
              <a:t> be uniformly distributed on (0,1).  We obtain the cumulative distribution function (CDF) of the random variable </a:t>
            </a:r>
            <a:r>
              <a:rPr lang="en-US" altLang="en-US" sz="1800" i="1" kern="0" dirty="0" smtClean="0">
                <a:latin typeface="Times New Roman" panose="02020603050405020304" pitchFamily="18" charset="0"/>
                <a:cs typeface="Times New Roman" panose="02020603050405020304" pitchFamily="18" charset="0"/>
              </a:rPr>
              <a:t>Y</a:t>
            </a:r>
            <a:r>
              <a:rPr lang="en-US" altLang="en-US" sz="1800" kern="0" dirty="0" smtClean="0"/>
              <a:t>, defined by </a:t>
            </a:r>
            <a:r>
              <a:rPr lang="en-US" altLang="en-US" sz="1800" i="1" kern="0" dirty="0" smtClean="0">
                <a:latin typeface="Times New Roman" panose="02020603050405020304" pitchFamily="18" charset="0"/>
                <a:cs typeface="Times New Roman" panose="02020603050405020304" pitchFamily="18" charset="0"/>
              </a:rPr>
              <a:t>Y = </a:t>
            </a:r>
            <a:r>
              <a:rPr lang="en-US" altLang="en-US" sz="1800" i="1" kern="0" dirty="0" err="1" smtClean="0">
                <a:latin typeface="Times New Roman" panose="02020603050405020304" pitchFamily="18" charset="0"/>
                <a:cs typeface="Times New Roman" panose="02020603050405020304" pitchFamily="18" charset="0"/>
              </a:rPr>
              <a:t>X</a:t>
            </a:r>
            <a:r>
              <a:rPr lang="en-US" altLang="en-US" sz="1800" i="1" kern="0" baseline="30000" dirty="0" err="1" smtClean="0">
                <a:latin typeface="Times New Roman" panose="02020603050405020304" pitchFamily="18" charset="0"/>
                <a:cs typeface="Times New Roman" panose="02020603050405020304" pitchFamily="18" charset="0"/>
              </a:rPr>
              <a:t>n</a:t>
            </a:r>
            <a:r>
              <a:rPr lang="en-US" altLang="en-US" sz="1800" i="1" kern="0" dirty="0" smtClean="0">
                <a:latin typeface="Times New Roman" panose="02020603050405020304" pitchFamily="18" charset="0"/>
                <a:cs typeface="Times New Roman" panose="02020603050405020304" pitchFamily="18" charset="0"/>
              </a:rPr>
              <a:t> </a:t>
            </a:r>
            <a:r>
              <a:rPr lang="en-US" altLang="en-US" sz="1800" kern="0" dirty="0" smtClean="0"/>
              <a:t>as follows: for</a:t>
            </a:r>
          </a:p>
          <a:p>
            <a:pPr>
              <a:defRPr/>
            </a:pPr>
            <a:endParaRPr lang="en-US" altLang="en-US" sz="1800" kern="0" dirty="0"/>
          </a:p>
          <a:p>
            <a:pPr>
              <a:defRPr/>
            </a:pPr>
            <a:endParaRPr lang="en-US" altLang="en-US" sz="1800" kern="0" dirty="0"/>
          </a:p>
          <a:p>
            <a:pPr>
              <a:defRPr/>
            </a:pPr>
            <a:endParaRPr lang="en-US" altLang="en-US" sz="1800" kern="0" dirty="0" smtClean="0"/>
          </a:p>
          <a:p>
            <a:pPr>
              <a:defRPr/>
            </a:pPr>
            <a:endParaRPr lang="en-US" altLang="en-US" sz="1800" kern="0" dirty="0"/>
          </a:p>
          <a:p>
            <a:pPr>
              <a:defRPr/>
            </a:pPr>
            <a:endParaRPr lang="en-US" altLang="en-US" sz="1800" kern="0" dirty="0" smtClean="0"/>
          </a:p>
          <a:p>
            <a:pPr>
              <a:defRPr/>
            </a:pPr>
            <a:endParaRPr lang="en-US" altLang="en-US" sz="1800" kern="0" dirty="0"/>
          </a:p>
          <a:p>
            <a:pPr>
              <a:defRPr/>
            </a:pPr>
            <a:endParaRPr lang="en-US" altLang="en-US" sz="1800" kern="0" dirty="0" smtClean="0"/>
          </a:p>
          <a:p>
            <a:pPr>
              <a:defRPr/>
            </a:pPr>
            <a:r>
              <a:rPr lang="en-US" altLang="en-US" sz="1800" kern="0" dirty="0" smtClean="0"/>
              <a:t>Now, the probability density function (PDF) of </a:t>
            </a:r>
            <a:r>
              <a:rPr lang="en-US" altLang="en-US" sz="1800" i="1" kern="0" dirty="0">
                <a:latin typeface="Times New Roman" panose="02020603050405020304" pitchFamily="18" charset="0"/>
                <a:cs typeface="Times New Roman" panose="02020603050405020304" pitchFamily="18" charset="0"/>
              </a:rPr>
              <a:t>Y</a:t>
            </a:r>
            <a:r>
              <a:rPr lang="en-US" altLang="en-US" sz="1800" kern="0" dirty="0" smtClean="0"/>
              <a:t> is given by</a:t>
            </a:r>
          </a:p>
          <a:p>
            <a:pPr>
              <a:defRPr/>
            </a:pPr>
            <a:endParaRPr lang="en-US" altLang="en-US" sz="1800" kern="0" dirty="0"/>
          </a:p>
          <a:p>
            <a:pPr>
              <a:defRPr/>
            </a:pPr>
            <a:endParaRPr lang="en-US" altLang="en-US" sz="1800" kern="0" dirty="0" smtClean="0"/>
          </a:p>
          <a:p>
            <a:pPr>
              <a:defRPr/>
            </a:pPr>
            <a:endParaRPr lang="en-US" altLang="en-US" sz="1800" kern="0" dirty="0"/>
          </a:p>
          <a:p>
            <a:pPr>
              <a:defRPr/>
            </a:pPr>
            <a:endParaRPr lang="en-US" altLang="en-US" sz="1800" kern="0" dirty="0" smtClean="0"/>
          </a:p>
        </p:txBody>
      </p:sp>
      <p:graphicFrame>
        <p:nvGraphicFramePr>
          <p:cNvPr id="41987" name="Object 5"/>
          <p:cNvGraphicFramePr>
            <a:graphicFrameLocks noChangeAspect="1"/>
          </p:cNvGraphicFramePr>
          <p:nvPr/>
        </p:nvGraphicFramePr>
        <p:xfrm>
          <a:off x="3175000" y="2249488"/>
          <a:ext cx="2212975" cy="2082800"/>
        </p:xfrm>
        <a:graphic>
          <a:graphicData uri="http://schemas.openxmlformats.org/presentationml/2006/ole">
            <mc:AlternateContent xmlns:mc="http://schemas.openxmlformats.org/markup-compatibility/2006">
              <mc:Choice xmlns:v="urn:schemas-microsoft-com:vml" Requires="v">
                <p:oleObj spid="_x0000_s29697" name="Equation" r:id="rId3" imgW="1295400" imgH="1219200" progId="Equation.3">
                  <p:embed/>
                </p:oleObj>
              </mc:Choice>
              <mc:Fallback>
                <p:oleObj name="Equation" r:id="rId3" imgW="1295400" imgH="1219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000" y="2249488"/>
                        <a:ext cx="2212975"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988" name="Object 2"/>
          <p:cNvGraphicFramePr>
            <a:graphicFrameLocks noChangeAspect="1"/>
          </p:cNvGraphicFramePr>
          <p:nvPr/>
        </p:nvGraphicFramePr>
        <p:xfrm>
          <a:off x="2552700" y="1773238"/>
          <a:ext cx="1020763" cy="349250"/>
        </p:xfrm>
        <a:graphic>
          <a:graphicData uri="http://schemas.openxmlformats.org/presentationml/2006/ole">
            <mc:AlternateContent xmlns:mc="http://schemas.openxmlformats.org/markup-compatibility/2006">
              <mc:Choice xmlns:v="urn:schemas-microsoft-com:vml" Requires="v">
                <p:oleObj spid="_x0000_s29698" name="Equation" r:id="rId5" imgW="596641" imgH="203112" progId="Equation.3">
                  <p:embed/>
                </p:oleObj>
              </mc:Choice>
              <mc:Fallback>
                <p:oleObj name="Equation" r:id="rId5" imgW="596641" imgH="203112"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2700" y="1773238"/>
                        <a:ext cx="102076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989" name="Object 4"/>
          <p:cNvGraphicFramePr>
            <a:graphicFrameLocks noChangeAspect="1"/>
          </p:cNvGraphicFramePr>
          <p:nvPr/>
        </p:nvGraphicFramePr>
        <p:xfrm>
          <a:off x="3206750" y="4799013"/>
          <a:ext cx="3254375" cy="1216025"/>
        </p:xfrm>
        <a:graphic>
          <a:graphicData uri="http://schemas.openxmlformats.org/presentationml/2006/ole">
            <mc:AlternateContent xmlns:mc="http://schemas.openxmlformats.org/markup-compatibility/2006">
              <mc:Choice xmlns:v="urn:schemas-microsoft-com:vml" Requires="v">
                <p:oleObj spid="_x0000_s29699" name="Equation" r:id="rId7" imgW="1905000" imgH="711200" progId="Equation.3">
                  <p:embed/>
                </p:oleObj>
              </mc:Choice>
              <mc:Fallback>
                <p:oleObj name="Equation" r:id="rId7" imgW="1905000" imgH="711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6750" y="4799013"/>
                        <a:ext cx="325437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026"/>
          <p:cNvSpPr>
            <a:spLocks noGrp="1" noChangeArrowheads="1"/>
          </p:cNvSpPr>
          <p:nvPr>
            <p:ph type="title"/>
          </p:nvPr>
        </p:nvSpPr>
        <p:spPr/>
        <p:txBody>
          <a:bodyPr/>
          <a:lstStyle/>
          <a:p>
            <a:r>
              <a:rPr lang="en-US" altLang="en-US">
                <a:ea typeface="MS PGothic" charset="-128"/>
              </a:rPr>
              <a:t>Expectation of a Function of a Random Variable</a:t>
            </a:r>
          </a:p>
        </p:txBody>
      </p:sp>
      <p:sp>
        <p:nvSpPr>
          <p:cNvPr id="8" name="Rectangle 1027"/>
          <p:cNvSpPr txBox="1">
            <a:spLocks noChangeArrowheads="1"/>
          </p:cNvSpPr>
          <p:nvPr/>
        </p:nvSpPr>
        <p:spPr bwMode="auto">
          <a:xfrm>
            <a:off x="663575" y="1200150"/>
            <a:ext cx="7772400" cy="5102225"/>
          </a:xfrm>
          <a:prstGeom prst="rect">
            <a:avLst/>
          </a:prstGeom>
          <a:noFill/>
          <a:ln>
            <a:noFill/>
          </a:ln>
          <a:extLst/>
        </p:spPr>
        <p:txBody>
          <a:bodyPr lIns="90487" tIns="44450" rIns="90487" bIns="44450"/>
          <a:lstStyle>
            <a:lvl1pPr marL="342900" indent="-342900" algn="l" rtl="0" eaLnBrk="0" fontAlgn="base" hangingPunct="0">
              <a:spcBef>
                <a:spcPct val="20000"/>
              </a:spcBef>
              <a:spcAft>
                <a:spcPct val="0"/>
              </a:spcAft>
              <a:buSzPct val="100000"/>
              <a:buChar char="•"/>
              <a:defRPr sz="20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SzPct val="100000"/>
              <a:buChar char="–"/>
              <a:defRPr>
                <a:solidFill>
                  <a:schemeClr val="tx1"/>
                </a:solidFill>
                <a:latin typeface="Times New Roman" charset="0"/>
                <a:ea typeface="MS PGothic" pitchFamily="34" charset="-128"/>
                <a:cs typeface="MS PGothic" charset="0"/>
              </a:defRPr>
            </a:lvl2pPr>
            <a:lvl3pPr marL="1085850" indent="-228600" algn="l" rtl="0" eaLnBrk="0" fontAlgn="base" hangingPunct="0">
              <a:spcBef>
                <a:spcPct val="20000"/>
              </a:spcBef>
              <a:spcAft>
                <a:spcPct val="0"/>
              </a:spcAft>
              <a:buSzPct val="100000"/>
              <a:buChar char="•"/>
              <a:defRPr>
                <a:solidFill>
                  <a:schemeClr val="tx1"/>
                </a:solidFill>
                <a:latin typeface="Times New Roman" charset="0"/>
                <a:ea typeface="MS PGothic" pitchFamily="34" charset="-128"/>
                <a:cs typeface="MS PGothic" charset="0"/>
              </a:defRPr>
            </a:lvl3pPr>
            <a:lvl4pPr marL="1428750" indent="-228600" algn="l" rtl="0" eaLnBrk="0" fontAlgn="base" hangingPunct="0">
              <a:spcBef>
                <a:spcPct val="20000"/>
              </a:spcBef>
              <a:spcAft>
                <a:spcPct val="0"/>
              </a:spcAft>
              <a:buSzPct val="100000"/>
              <a:buChar char="–"/>
              <a:defRPr>
                <a:solidFill>
                  <a:schemeClr val="tx1"/>
                </a:solidFill>
                <a:latin typeface="Times New Roman" charset="0"/>
                <a:ea typeface="MS PGothic" pitchFamily="34" charset="-128"/>
                <a:cs typeface="MS PGothic" charset="0"/>
              </a:defRPr>
            </a:lvl4pPr>
            <a:lvl5pPr marL="1771650" indent="-228600" algn="l" rtl="0" eaLnBrk="0" fontAlgn="base" hangingPunct="0">
              <a:spcBef>
                <a:spcPct val="20000"/>
              </a:spcBef>
              <a:spcAft>
                <a:spcPct val="0"/>
              </a:spcAft>
              <a:buSzPct val="100000"/>
              <a:buChar char="•"/>
              <a:defRPr sz="2000">
                <a:solidFill>
                  <a:schemeClr val="tx1"/>
                </a:solidFill>
                <a:latin typeface="Times New Roman" charset="0"/>
                <a:ea typeface="MS PGothic" pitchFamily="34" charset="-128"/>
                <a:cs typeface="MS PGothic" charset="0"/>
              </a:defRPr>
            </a:lvl5pPr>
            <a:lvl6pPr marL="2228850" indent="-228600" algn="l" rtl="0" eaLnBrk="0" fontAlgn="base" hangingPunct="0">
              <a:spcBef>
                <a:spcPct val="20000"/>
              </a:spcBef>
              <a:spcAft>
                <a:spcPct val="0"/>
              </a:spcAft>
              <a:buSzPct val="100000"/>
              <a:buChar char="•"/>
              <a:defRPr sz="2000">
                <a:solidFill>
                  <a:schemeClr val="tx1"/>
                </a:solidFill>
                <a:latin typeface="Times New Roman" charset="0"/>
              </a:defRPr>
            </a:lvl6pPr>
            <a:lvl7pPr marL="2686050" indent="-228600" algn="l" rtl="0" eaLnBrk="0" fontAlgn="base" hangingPunct="0">
              <a:spcBef>
                <a:spcPct val="20000"/>
              </a:spcBef>
              <a:spcAft>
                <a:spcPct val="0"/>
              </a:spcAft>
              <a:buSzPct val="100000"/>
              <a:buChar char="•"/>
              <a:defRPr sz="2000">
                <a:solidFill>
                  <a:schemeClr val="tx1"/>
                </a:solidFill>
                <a:latin typeface="Times New Roman" charset="0"/>
              </a:defRPr>
            </a:lvl7pPr>
            <a:lvl8pPr marL="3143250" indent="-228600" algn="l" rtl="0" eaLnBrk="0" fontAlgn="base" hangingPunct="0">
              <a:spcBef>
                <a:spcPct val="20000"/>
              </a:spcBef>
              <a:spcAft>
                <a:spcPct val="0"/>
              </a:spcAft>
              <a:buSzPct val="100000"/>
              <a:buChar char="•"/>
              <a:defRPr sz="2000">
                <a:solidFill>
                  <a:schemeClr val="tx1"/>
                </a:solidFill>
                <a:latin typeface="Times New Roman" charset="0"/>
              </a:defRPr>
            </a:lvl8pPr>
            <a:lvl9pPr marL="3600450" indent="-228600" algn="l" rtl="0" eaLnBrk="0" fontAlgn="base" hangingPunct="0">
              <a:spcBef>
                <a:spcPct val="20000"/>
              </a:spcBef>
              <a:spcAft>
                <a:spcPct val="0"/>
              </a:spcAft>
              <a:buSzPct val="100000"/>
              <a:buChar char="•"/>
              <a:defRPr sz="2000">
                <a:solidFill>
                  <a:schemeClr val="tx1"/>
                </a:solidFill>
                <a:latin typeface="Times New Roman" charset="0"/>
              </a:defRPr>
            </a:lvl9pPr>
          </a:lstStyle>
          <a:p>
            <a:pPr>
              <a:defRPr/>
            </a:pPr>
            <a:r>
              <a:rPr lang="en-US" altLang="en-US" sz="1700" kern="0" dirty="0" smtClean="0"/>
              <a:t>Given a random variable </a:t>
            </a:r>
            <a:r>
              <a:rPr lang="en-US" altLang="en-US" sz="1700" i="1" kern="0" dirty="0" smtClean="0">
                <a:latin typeface="Times New Roman" panose="02020603050405020304" pitchFamily="18" charset="0"/>
                <a:cs typeface="Times New Roman" panose="02020603050405020304" pitchFamily="18" charset="0"/>
              </a:rPr>
              <a:t>X</a:t>
            </a:r>
            <a:r>
              <a:rPr lang="en-US" altLang="en-US" sz="1700" kern="0" dirty="0" smtClean="0"/>
              <a:t> and its probability distribution or its </a:t>
            </a:r>
            <a:r>
              <a:rPr lang="en-US" altLang="en-US" sz="1700" kern="0" dirty="0" err="1" smtClean="0"/>
              <a:t>pmf</a:t>
            </a:r>
            <a:r>
              <a:rPr lang="en-US" altLang="en-US" sz="1700" kern="0" dirty="0"/>
              <a:t>/</a:t>
            </a:r>
            <a:r>
              <a:rPr lang="en-US" altLang="en-US" sz="1700" kern="0" dirty="0" err="1" smtClean="0"/>
              <a:t>pdf</a:t>
            </a:r>
            <a:endParaRPr lang="en-US" altLang="en-US" sz="1700" kern="0" dirty="0" smtClean="0"/>
          </a:p>
          <a:p>
            <a:pPr>
              <a:defRPr/>
            </a:pPr>
            <a:r>
              <a:rPr lang="en-US" altLang="en-US" sz="1700" kern="0" dirty="0" smtClean="0"/>
              <a:t>We are interested in calculating not the expected value of </a:t>
            </a:r>
            <a:r>
              <a:rPr lang="en-US" altLang="en-US" sz="1700" i="1" kern="0" dirty="0">
                <a:latin typeface="Times New Roman" panose="02020603050405020304" pitchFamily="18" charset="0"/>
                <a:cs typeface="Times New Roman" panose="02020603050405020304" pitchFamily="18" charset="0"/>
              </a:rPr>
              <a:t>X</a:t>
            </a:r>
            <a:r>
              <a:rPr lang="en-US" altLang="en-US" sz="1700" kern="0" dirty="0" smtClean="0"/>
              <a:t>, but the expected value of some function of </a:t>
            </a:r>
            <a:r>
              <a:rPr lang="en-US" altLang="en-US" sz="1700" i="1" kern="0" dirty="0">
                <a:latin typeface="Times New Roman" panose="02020603050405020304" pitchFamily="18" charset="0"/>
                <a:cs typeface="Times New Roman" panose="02020603050405020304" pitchFamily="18" charset="0"/>
              </a:rPr>
              <a:t>X</a:t>
            </a:r>
            <a:r>
              <a:rPr lang="en-US" altLang="en-US" sz="1700" kern="0" dirty="0" smtClean="0"/>
              <a:t>, say, </a:t>
            </a:r>
            <a:r>
              <a:rPr lang="en-US" altLang="en-US" sz="1700" i="1" kern="0" dirty="0">
                <a:latin typeface="Times New Roman" panose="02020603050405020304" pitchFamily="18" charset="0"/>
                <a:cs typeface="Times New Roman" panose="02020603050405020304" pitchFamily="18" charset="0"/>
              </a:rPr>
              <a:t>g(X)</a:t>
            </a:r>
            <a:r>
              <a:rPr lang="en-US" altLang="en-US" sz="1700" kern="0" dirty="0" smtClean="0"/>
              <a:t>.  </a:t>
            </a:r>
          </a:p>
          <a:p>
            <a:pPr>
              <a:defRPr/>
            </a:pPr>
            <a:r>
              <a:rPr lang="en-US" altLang="en-US" sz="1700" b="1" kern="0" dirty="0" smtClean="0"/>
              <a:t>One way: since </a:t>
            </a:r>
            <a:r>
              <a:rPr lang="en-US" altLang="en-US" sz="1700" b="1" i="1" kern="0" dirty="0">
                <a:latin typeface="Times New Roman" panose="02020603050405020304" pitchFamily="18" charset="0"/>
                <a:cs typeface="Times New Roman" panose="02020603050405020304" pitchFamily="18" charset="0"/>
              </a:rPr>
              <a:t>g(X)</a:t>
            </a:r>
            <a:r>
              <a:rPr lang="en-US" altLang="en-US" sz="1700" b="1" kern="0" dirty="0" smtClean="0"/>
              <a:t> is itself a random variable, it must have a probability distribution, which should be computable from a knowledge of the distribution of </a:t>
            </a:r>
            <a:r>
              <a:rPr lang="en-US" altLang="en-US" sz="1700" b="1" i="1" kern="0" dirty="0">
                <a:latin typeface="Times New Roman" panose="02020603050405020304" pitchFamily="18" charset="0"/>
                <a:cs typeface="Times New Roman" panose="02020603050405020304" pitchFamily="18" charset="0"/>
              </a:rPr>
              <a:t>X</a:t>
            </a:r>
            <a:r>
              <a:rPr lang="en-US" altLang="en-US" sz="1700" b="1" kern="0" dirty="0" smtClean="0"/>
              <a:t>.  Once we have obtained the distribution of </a:t>
            </a:r>
            <a:r>
              <a:rPr lang="en-US" altLang="en-US" sz="1700" b="1" i="1" kern="0" dirty="0">
                <a:latin typeface="Times New Roman" panose="02020603050405020304" pitchFamily="18" charset="0"/>
                <a:cs typeface="Times New Roman" panose="02020603050405020304" pitchFamily="18" charset="0"/>
              </a:rPr>
              <a:t>g(X)</a:t>
            </a:r>
            <a:r>
              <a:rPr lang="en-US" altLang="en-US" sz="1700" b="1" kern="0" dirty="0" smtClean="0"/>
              <a:t>, we can then compute </a:t>
            </a:r>
            <a:r>
              <a:rPr lang="en-US" altLang="en-US" sz="1700" b="1" i="1" kern="0" dirty="0">
                <a:latin typeface="Times New Roman" panose="02020603050405020304" pitchFamily="18" charset="0"/>
                <a:cs typeface="Times New Roman" panose="02020603050405020304" pitchFamily="18" charset="0"/>
              </a:rPr>
              <a:t>E[g(X)] </a:t>
            </a:r>
            <a:r>
              <a:rPr lang="en-US" altLang="en-US" sz="1700" b="1" kern="0" dirty="0" smtClean="0"/>
              <a:t>by the definition of the expectation.</a:t>
            </a:r>
          </a:p>
          <a:p>
            <a:pPr>
              <a:defRPr/>
            </a:pPr>
            <a:r>
              <a:rPr lang="en-US" altLang="en-US" sz="1700" kern="0" dirty="0" smtClean="0"/>
              <a:t>Example 1: Suppose </a:t>
            </a:r>
            <a:r>
              <a:rPr lang="en-US" altLang="en-US" sz="1700" i="1" kern="0" dirty="0">
                <a:latin typeface="Times New Roman" panose="02020603050405020304" pitchFamily="18" charset="0"/>
                <a:cs typeface="Times New Roman" panose="02020603050405020304" pitchFamily="18" charset="0"/>
              </a:rPr>
              <a:t>X</a:t>
            </a:r>
            <a:r>
              <a:rPr lang="en-US" altLang="en-US" sz="1700" kern="0" dirty="0" smtClean="0"/>
              <a:t> has the following probability mass function:</a:t>
            </a:r>
          </a:p>
          <a:p>
            <a:pPr>
              <a:defRPr/>
            </a:pPr>
            <a:endParaRPr lang="en-US" altLang="en-US" sz="1700" kern="0" dirty="0"/>
          </a:p>
          <a:p>
            <a:pPr>
              <a:defRPr/>
            </a:pPr>
            <a:r>
              <a:rPr lang="en-US" altLang="en-US" sz="1700" kern="0" dirty="0" smtClean="0"/>
              <a:t>Calculate </a:t>
            </a:r>
            <a:r>
              <a:rPr lang="en-US" altLang="en-US" sz="1700" i="1" kern="0" dirty="0">
                <a:latin typeface="Times New Roman" panose="02020603050405020304" pitchFamily="18" charset="0"/>
                <a:cs typeface="Times New Roman" panose="02020603050405020304" pitchFamily="18" charset="0"/>
              </a:rPr>
              <a:t>E[X</a:t>
            </a:r>
            <a:r>
              <a:rPr lang="en-US" altLang="en-US" sz="1700" i="1" kern="0" baseline="30000" dirty="0">
                <a:latin typeface="Times New Roman" panose="02020603050405020304" pitchFamily="18" charset="0"/>
                <a:cs typeface="Times New Roman" panose="02020603050405020304" pitchFamily="18" charset="0"/>
              </a:rPr>
              <a:t>2</a:t>
            </a:r>
            <a:r>
              <a:rPr lang="en-US" altLang="en-US" sz="1700" i="1" kern="0" dirty="0">
                <a:latin typeface="Times New Roman" panose="02020603050405020304" pitchFamily="18" charset="0"/>
                <a:cs typeface="Times New Roman" panose="02020603050405020304" pitchFamily="18" charset="0"/>
              </a:rPr>
              <a:t>].</a:t>
            </a:r>
          </a:p>
          <a:p>
            <a:pPr>
              <a:defRPr/>
            </a:pPr>
            <a:r>
              <a:rPr lang="en-US" altLang="en-US" sz="1700" kern="0" dirty="0" smtClean="0"/>
              <a:t>Letting </a:t>
            </a:r>
            <a:r>
              <a:rPr lang="en-US" altLang="en-US" sz="1700" i="1" kern="0" dirty="0">
                <a:latin typeface="Times New Roman" panose="02020603050405020304" pitchFamily="18" charset="0"/>
                <a:cs typeface="Times New Roman" panose="02020603050405020304" pitchFamily="18" charset="0"/>
              </a:rPr>
              <a:t>Y=X</a:t>
            </a:r>
            <a:r>
              <a:rPr lang="en-US" altLang="en-US" sz="1700" i="1" kern="0" baseline="30000" dirty="0">
                <a:latin typeface="Times New Roman" panose="02020603050405020304" pitchFamily="18" charset="0"/>
                <a:cs typeface="Times New Roman" panose="02020603050405020304" pitchFamily="18" charset="0"/>
              </a:rPr>
              <a:t>2</a:t>
            </a:r>
            <a:r>
              <a:rPr lang="en-US" altLang="en-US" sz="1700" kern="0" dirty="0">
                <a:cs typeface="Times New Roman" panose="02020603050405020304" pitchFamily="18" charset="0"/>
              </a:rPr>
              <a:t>,we have </a:t>
            </a:r>
            <a:r>
              <a:rPr lang="en-US" altLang="en-US" sz="1700" kern="0" dirty="0" smtClean="0">
                <a:cs typeface="Times New Roman" panose="02020603050405020304" pitchFamily="18" charset="0"/>
              </a:rPr>
              <a:t>that </a:t>
            </a:r>
            <a:r>
              <a:rPr lang="en-US" altLang="en-US" sz="1700" i="1" kern="0" dirty="0">
                <a:latin typeface="Times New Roman" panose="02020603050405020304" pitchFamily="18" charset="0"/>
                <a:cs typeface="Times New Roman" panose="02020603050405020304" pitchFamily="18" charset="0"/>
              </a:rPr>
              <a:t>Y</a:t>
            </a:r>
            <a:r>
              <a:rPr lang="en-US" altLang="en-US" sz="1700" kern="0" dirty="0" smtClean="0">
                <a:cs typeface="Times New Roman" panose="02020603050405020304" pitchFamily="18" charset="0"/>
              </a:rPr>
              <a:t> is a random variable that can take on one of the values, </a:t>
            </a:r>
            <a:r>
              <a:rPr lang="en-US" altLang="en-US" sz="1700" i="1" kern="0" dirty="0" smtClean="0">
                <a:latin typeface="Times New Roman" panose="02020603050405020304" pitchFamily="18" charset="0"/>
                <a:cs typeface="Times New Roman" panose="02020603050405020304" pitchFamily="18" charset="0"/>
              </a:rPr>
              <a:t>0</a:t>
            </a:r>
            <a:r>
              <a:rPr lang="en-US" altLang="en-US" sz="1700" i="1" kern="0" baseline="30000" dirty="0" smtClean="0">
                <a:latin typeface="Times New Roman" panose="02020603050405020304" pitchFamily="18" charset="0"/>
                <a:cs typeface="Times New Roman" panose="02020603050405020304" pitchFamily="18" charset="0"/>
              </a:rPr>
              <a:t>2</a:t>
            </a:r>
            <a:r>
              <a:rPr lang="en-US" altLang="en-US" sz="1700" i="1" kern="0" dirty="0" smtClean="0">
                <a:latin typeface="Times New Roman" panose="02020603050405020304" pitchFamily="18" charset="0"/>
                <a:cs typeface="Times New Roman" panose="02020603050405020304" pitchFamily="18" charset="0"/>
              </a:rPr>
              <a:t>, 1</a:t>
            </a:r>
            <a:r>
              <a:rPr lang="en-US" altLang="en-US" sz="1700" i="1" kern="0" baseline="30000" dirty="0" smtClean="0">
                <a:latin typeface="Times New Roman" panose="02020603050405020304" pitchFamily="18" charset="0"/>
                <a:cs typeface="Times New Roman" panose="02020603050405020304" pitchFamily="18" charset="0"/>
              </a:rPr>
              <a:t>2</a:t>
            </a:r>
            <a:r>
              <a:rPr lang="en-US" altLang="en-US" sz="1700" i="1" kern="0" dirty="0" smtClean="0">
                <a:latin typeface="Times New Roman" panose="02020603050405020304" pitchFamily="18" charset="0"/>
                <a:cs typeface="Times New Roman" panose="02020603050405020304" pitchFamily="18" charset="0"/>
              </a:rPr>
              <a:t>, 2</a:t>
            </a:r>
            <a:r>
              <a:rPr lang="en-US" altLang="en-US" sz="1700" i="1" kern="0" baseline="30000" dirty="0" smtClean="0">
                <a:latin typeface="Times New Roman" panose="02020603050405020304" pitchFamily="18" charset="0"/>
                <a:cs typeface="Times New Roman" panose="02020603050405020304" pitchFamily="18" charset="0"/>
              </a:rPr>
              <a:t>2</a:t>
            </a:r>
            <a:r>
              <a:rPr lang="en-US" altLang="en-US" sz="1700" i="1" kern="0" dirty="0" smtClean="0">
                <a:latin typeface="Times New Roman" panose="02020603050405020304" pitchFamily="18" charset="0"/>
                <a:cs typeface="Times New Roman" panose="02020603050405020304" pitchFamily="18" charset="0"/>
              </a:rPr>
              <a:t> </a:t>
            </a:r>
            <a:r>
              <a:rPr lang="en-US" altLang="en-US" sz="1700" kern="0" dirty="0" smtClean="0">
                <a:cs typeface="Times New Roman" panose="02020603050405020304" pitchFamily="18" charset="0"/>
              </a:rPr>
              <a:t>with respective probabilities</a:t>
            </a:r>
            <a:endParaRPr lang="en-US" altLang="en-US" sz="1700" kern="0" dirty="0">
              <a:cs typeface="Times New Roman" panose="02020603050405020304" pitchFamily="18" charset="0"/>
            </a:endParaRPr>
          </a:p>
          <a:p>
            <a:pPr>
              <a:defRPr/>
            </a:pPr>
            <a:endParaRPr lang="en-US" altLang="en-US" sz="1800" kern="0" dirty="0"/>
          </a:p>
          <a:p>
            <a:pPr>
              <a:defRPr/>
            </a:pPr>
            <a:endParaRPr lang="en-US" altLang="en-US" sz="1800" kern="0" dirty="0" smtClean="0"/>
          </a:p>
          <a:p>
            <a:pPr>
              <a:defRPr/>
            </a:pPr>
            <a:endParaRPr lang="en-US" altLang="en-US" sz="1800" kern="0" dirty="0"/>
          </a:p>
          <a:p>
            <a:pPr>
              <a:defRPr/>
            </a:pPr>
            <a:endParaRPr lang="en-US" altLang="en-US" sz="1800" kern="0" dirty="0" smtClean="0"/>
          </a:p>
          <a:p>
            <a:pPr>
              <a:defRPr/>
            </a:pPr>
            <a:endParaRPr lang="en-US" altLang="en-US" sz="1800" kern="0" dirty="0"/>
          </a:p>
          <a:p>
            <a:pPr>
              <a:defRPr/>
            </a:pPr>
            <a:endParaRPr lang="en-US" altLang="en-US" sz="1800" kern="0" dirty="0" smtClean="0"/>
          </a:p>
          <a:p>
            <a:pPr>
              <a:defRPr/>
            </a:pPr>
            <a:endParaRPr lang="en-US" altLang="en-US" sz="1800" kern="0" dirty="0" smtClean="0"/>
          </a:p>
          <a:p>
            <a:pPr>
              <a:defRPr/>
            </a:pPr>
            <a:endParaRPr lang="en-US" altLang="en-US" sz="1800" kern="0" dirty="0"/>
          </a:p>
          <a:p>
            <a:pPr>
              <a:defRPr/>
            </a:pPr>
            <a:endParaRPr lang="en-US" altLang="en-US" sz="1800" kern="0" dirty="0" smtClean="0"/>
          </a:p>
        </p:txBody>
      </p:sp>
      <p:graphicFrame>
        <p:nvGraphicFramePr>
          <p:cNvPr id="43011" name="Object 5"/>
          <p:cNvGraphicFramePr>
            <a:graphicFrameLocks noChangeAspect="1"/>
          </p:cNvGraphicFramePr>
          <p:nvPr/>
        </p:nvGraphicFramePr>
        <p:xfrm>
          <a:off x="3698875" y="4937125"/>
          <a:ext cx="3833813" cy="1290638"/>
        </p:xfrm>
        <a:graphic>
          <a:graphicData uri="http://schemas.openxmlformats.org/presentationml/2006/ole">
            <mc:AlternateContent xmlns:mc="http://schemas.openxmlformats.org/markup-compatibility/2006">
              <mc:Choice xmlns:v="urn:schemas-microsoft-com:vml" Requires="v">
                <p:oleObj spid="_x0000_s30721" name="Equation" r:id="rId3" imgW="2717800" imgH="914400" progId="Equation.3">
                  <p:embed/>
                </p:oleObj>
              </mc:Choice>
              <mc:Fallback>
                <p:oleObj name="Equation" r:id="rId3" imgW="2717800" imgH="914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8875" y="4937125"/>
                        <a:ext cx="3833813" cy="12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012" name="Object 4"/>
          <p:cNvGraphicFramePr>
            <a:graphicFrameLocks noChangeAspect="1"/>
          </p:cNvGraphicFramePr>
          <p:nvPr/>
        </p:nvGraphicFramePr>
        <p:xfrm>
          <a:off x="1036638" y="3736975"/>
          <a:ext cx="4035425" cy="346075"/>
        </p:xfrm>
        <a:graphic>
          <a:graphicData uri="http://schemas.openxmlformats.org/presentationml/2006/ole">
            <mc:AlternateContent xmlns:mc="http://schemas.openxmlformats.org/markup-compatibility/2006">
              <mc:Choice xmlns:v="urn:schemas-microsoft-com:vml" Requires="v">
                <p:oleObj spid="_x0000_s30722" name="Equation" r:id="rId5" imgW="2362200" imgH="203200" progId="Equation.3">
                  <p:embed/>
                </p:oleObj>
              </mc:Choice>
              <mc:Fallback>
                <p:oleObj name="Equation" r:id="rId5" imgW="2362200" imgH="203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6638" y="3736975"/>
                        <a:ext cx="403542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013" name="Object 1"/>
          <p:cNvGraphicFramePr>
            <a:graphicFrameLocks noChangeAspect="1"/>
          </p:cNvGraphicFramePr>
          <p:nvPr/>
        </p:nvGraphicFramePr>
        <p:xfrm>
          <a:off x="1027113" y="5049838"/>
          <a:ext cx="2095500" cy="1039812"/>
        </p:xfrm>
        <a:graphic>
          <a:graphicData uri="http://schemas.openxmlformats.org/presentationml/2006/ole">
            <mc:AlternateContent xmlns:mc="http://schemas.openxmlformats.org/markup-compatibility/2006">
              <mc:Choice xmlns:v="urn:schemas-microsoft-com:vml" Requires="v">
                <p:oleObj spid="_x0000_s30723" name="Equation" r:id="rId7" imgW="1485900" imgH="736600" progId="Equation.3">
                  <p:embed/>
                </p:oleObj>
              </mc:Choice>
              <mc:Fallback>
                <p:oleObj name="Equation" r:id="rId7" imgW="1485900" imgH="736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7113" y="5049838"/>
                        <a:ext cx="2095500"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026"/>
          <p:cNvSpPr>
            <a:spLocks noGrp="1" noChangeArrowheads="1"/>
          </p:cNvSpPr>
          <p:nvPr>
            <p:ph type="title"/>
          </p:nvPr>
        </p:nvSpPr>
        <p:spPr/>
        <p:txBody>
          <a:bodyPr/>
          <a:lstStyle/>
          <a:p>
            <a:r>
              <a:rPr lang="en-US" altLang="en-US">
                <a:ea typeface="MS PGothic" charset="-128"/>
              </a:rPr>
              <a:t>Expectation of a Function of a Random Variable (cont.)</a:t>
            </a:r>
          </a:p>
        </p:txBody>
      </p:sp>
      <p:sp>
        <p:nvSpPr>
          <p:cNvPr id="8" name="Rectangle 1027"/>
          <p:cNvSpPr txBox="1">
            <a:spLocks noChangeArrowheads="1"/>
          </p:cNvSpPr>
          <p:nvPr/>
        </p:nvSpPr>
        <p:spPr bwMode="auto">
          <a:xfrm>
            <a:off x="663575" y="1200150"/>
            <a:ext cx="7772400" cy="5102225"/>
          </a:xfrm>
          <a:prstGeom prst="rect">
            <a:avLst/>
          </a:prstGeom>
          <a:noFill/>
          <a:ln>
            <a:noFill/>
          </a:ln>
          <a:extLst/>
        </p:spPr>
        <p:txBody>
          <a:bodyPr lIns="90487" tIns="44450" rIns="90487" bIns="44450"/>
          <a:lstStyle>
            <a:lvl1pPr marL="342900" indent="-342900" algn="l" rtl="0" eaLnBrk="0" fontAlgn="base" hangingPunct="0">
              <a:spcBef>
                <a:spcPct val="20000"/>
              </a:spcBef>
              <a:spcAft>
                <a:spcPct val="0"/>
              </a:spcAft>
              <a:buSzPct val="100000"/>
              <a:buChar char="•"/>
              <a:defRPr sz="20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SzPct val="100000"/>
              <a:buChar char="–"/>
              <a:defRPr>
                <a:solidFill>
                  <a:schemeClr val="tx1"/>
                </a:solidFill>
                <a:latin typeface="Times New Roman" charset="0"/>
                <a:ea typeface="MS PGothic" pitchFamily="34" charset="-128"/>
                <a:cs typeface="MS PGothic" charset="0"/>
              </a:defRPr>
            </a:lvl2pPr>
            <a:lvl3pPr marL="1085850" indent="-228600" algn="l" rtl="0" eaLnBrk="0" fontAlgn="base" hangingPunct="0">
              <a:spcBef>
                <a:spcPct val="20000"/>
              </a:spcBef>
              <a:spcAft>
                <a:spcPct val="0"/>
              </a:spcAft>
              <a:buSzPct val="100000"/>
              <a:buChar char="•"/>
              <a:defRPr>
                <a:solidFill>
                  <a:schemeClr val="tx1"/>
                </a:solidFill>
                <a:latin typeface="Times New Roman" charset="0"/>
                <a:ea typeface="MS PGothic" pitchFamily="34" charset="-128"/>
                <a:cs typeface="MS PGothic" charset="0"/>
              </a:defRPr>
            </a:lvl3pPr>
            <a:lvl4pPr marL="1428750" indent="-228600" algn="l" rtl="0" eaLnBrk="0" fontAlgn="base" hangingPunct="0">
              <a:spcBef>
                <a:spcPct val="20000"/>
              </a:spcBef>
              <a:spcAft>
                <a:spcPct val="0"/>
              </a:spcAft>
              <a:buSzPct val="100000"/>
              <a:buChar char="–"/>
              <a:defRPr>
                <a:solidFill>
                  <a:schemeClr val="tx1"/>
                </a:solidFill>
                <a:latin typeface="Times New Roman" charset="0"/>
                <a:ea typeface="MS PGothic" pitchFamily="34" charset="-128"/>
                <a:cs typeface="MS PGothic" charset="0"/>
              </a:defRPr>
            </a:lvl4pPr>
            <a:lvl5pPr marL="1771650" indent="-228600" algn="l" rtl="0" eaLnBrk="0" fontAlgn="base" hangingPunct="0">
              <a:spcBef>
                <a:spcPct val="20000"/>
              </a:spcBef>
              <a:spcAft>
                <a:spcPct val="0"/>
              </a:spcAft>
              <a:buSzPct val="100000"/>
              <a:buChar char="•"/>
              <a:defRPr sz="2000">
                <a:solidFill>
                  <a:schemeClr val="tx1"/>
                </a:solidFill>
                <a:latin typeface="Times New Roman" charset="0"/>
                <a:ea typeface="MS PGothic" pitchFamily="34" charset="-128"/>
                <a:cs typeface="MS PGothic" charset="0"/>
              </a:defRPr>
            </a:lvl5pPr>
            <a:lvl6pPr marL="2228850" indent="-228600" algn="l" rtl="0" eaLnBrk="0" fontAlgn="base" hangingPunct="0">
              <a:spcBef>
                <a:spcPct val="20000"/>
              </a:spcBef>
              <a:spcAft>
                <a:spcPct val="0"/>
              </a:spcAft>
              <a:buSzPct val="100000"/>
              <a:buChar char="•"/>
              <a:defRPr sz="2000">
                <a:solidFill>
                  <a:schemeClr val="tx1"/>
                </a:solidFill>
                <a:latin typeface="Times New Roman" charset="0"/>
              </a:defRPr>
            </a:lvl6pPr>
            <a:lvl7pPr marL="2686050" indent="-228600" algn="l" rtl="0" eaLnBrk="0" fontAlgn="base" hangingPunct="0">
              <a:spcBef>
                <a:spcPct val="20000"/>
              </a:spcBef>
              <a:spcAft>
                <a:spcPct val="0"/>
              </a:spcAft>
              <a:buSzPct val="100000"/>
              <a:buChar char="•"/>
              <a:defRPr sz="2000">
                <a:solidFill>
                  <a:schemeClr val="tx1"/>
                </a:solidFill>
                <a:latin typeface="Times New Roman" charset="0"/>
              </a:defRPr>
            </a:lvl7pPr>
            <a:lvl8pPr marL="3143250" indent="-228600" algn="l" rtl="0" eaLnBrk="0" fontAlgn="base" hangingPunct="0">
              <a:spcBef>
                <a:spcPct val="20000"/>
              </a:spcBef>
              <a:spcAft>
                <a:spcPct val="0"/>
              </a:spcAft>
              <a:buSzPct val="100000"/>
              <a:buChar char="•"/>
              <a:defRPr sz="2000">
                <a:solidFill>
                  <a:schemeClr val="tx1"/>
                </a:solidFill>
                <a:latin typeface="Times New Roman" charset="0"/>
              </a:defRPr>
            </a:lvl8pPr>
            <a:lvl9pPr marL="3600450" indent="-228600" algn="l" rtl="0" eaLnBrk="0" fontAlgn="base" hangingPunct="0">
              <a:spcBef>
                <a:spcPct val="20000"/>
              </a:spcBef>
              <a:spcAft>
                <a:spcPct val="0"/>
              </a:spcAft>
              <a:buSzPct val="100000"/>
              <a:buChar char="•"/>
              <a:defRPr sz="2000">
                <a:solidFill>
                  <a:schemeClr val="tx1"/>
                </a:solidFill>
                <a:latin typeface="Times New Roman" charset="0"/>
              </a:defRPr>
            </a:lvl9pPr>
          </a:lstStyle>
          <a:p>
            <a:pPr>
              <a:defRPr/>
            </a:pPr>
            <a:r>
              <a:rPr lang="en-US" altLang="en-US" sz="1700" kern="0" dirty="0" smtClean="0"/>
              <a:t>Proposition 2: (a) If </a:t>
            </a:r>
            <a:r>
              <a:rPr lang="en-US" altLang="en-US" sz="1700" i="1" kern="0" dirty="0" smtClean="0">
                <a:latin typeface="Times New Roman" panose="02020603050405020304" pitchFamily="18" charset="0"/>
                <a:cs typeface="Times New Roman" panose="02020603050405020304" pitchFamily="18" charset="0"/>
              </a:rPr>
              <a:t>X</a:t>
            </a:r>
            <a:r>
              <a:rPr lang="en-US" altLang="en-US" sz="1700" kern="0" dirty="0" smtClean="0"/>
              <a:t> is a discrete random variable with probability mass function </a:t>
            </a:r>
            <a:r>
              <a:rPr lang="en-US" altLang="en-US" sz="1700" i="1" kern="0" dirty="0">
                <a:latin typeface="Times New Roman" panose="02020603050405020304" pitchFamily="18" charset="0"/>
                <a:cs typeface="Times New Roman" panose="02020603050405020304" pitchFamily="18" charset="0"/>
              </a:rPr>
              <a:t>p(x)</a:t>
            </a:r>
            <a:r>
              <a:rPr lang="en-US" altLang="en-US" sz="1700" kern="0" dirty="0" smtClean="0"/>
              <a:t>, then for any real-valued function </a:t>
            </a:r>
            <a:r>
              <a:rPr lang="en-US" altLang="en-US" sz="1700" i="1" kern="0" dirty="0">
                <a:latin typeface="Times New Roman" panose="02020603050405020304" pitchFamily="18" charset="0"/>
                <a:cs typeface="Times New Roman" panose="02020603050405020304" pitchFamily="18" charset="0"/>
              </a:rPr>
              <a:t>g</a:t>
            </a:r>
            <a:r>
              <a:rPr lang="en-US" altLang="en-US" sz="1700" kern="0" dirty="0" smtClean="0"/>
              <a:t>, </a:t>
            </a:r>
          </a:p>
          <a:p>
            <a:pPr>
              <a:defRPr/>
            </a:pPr>
            <a:endParaRPr lang="en-US" altLang="en-US" sz="1700" kern="0" dirty="0"/>
          </a:p>
          <a:p>
            <a:pPr>
              <a:defRPr/>
            </a:pPr>
            <a:endParaRPr lang="en-US" altLang="en-US" sz="1700" kern="0" dirty="0" smtClean="0"/>
          </a:p>
          <a:p>
            <a:pPr>
              <a:defRPr/>
            </a:pPr>
            <a:r>
              <a:rPr lang="en-US" altLang="en-US" sz="1700" kern="0" dirty="0" smtClean="0"/>
              <a:t>(b) if X is a continuous random variable with probability density function f(x), then for any real-valued function g:</a:t>
            </a:r>
          </a:p>
          <a:p>
            <a:pPr>
              <a:defRPr/>
            </a:pPr>
            <a:endParaRPr lang="en-US" altLang="en-US" sz="1800" kern="0" dirty="0" smtClean="0"/>
          </a:p>
          <a:p>
            <a:pPr>
              <a:defRPr/>
            </a:pPr>
            <a:endParaRPr lang="en-US" altLang="en-US" sz="1800" kern="0" dirty="0"/>
          </a:p>
          <a:p>
            <a:pPr>
              <a:defRPr/>
            </a:pPr>
            <a:r>
              <a:rPr lang="en-US" altLang="en-US" sz="1800" kern="0" dirty="0" smtClean="0"/>
              <a:t>Example 3, Applying the proposition to Example 1 yields</a:t>
            </a:r>
            <a:br>
              <a:rPr lang="en-US" altLang="en-US" sz="1800" kern="0" dirty="0" smtClean="0"/>
            </a:br>
            <a:r>
              <a:rPr lang="en-US" altLang="en-US" sz="1800" kern="0" dirty="0" smtClean="0"/>
              <a:t/>
            </a:r>
            <a:br>
              <a:rPr lang="en-US" altLang="en-US" sz="1800" kern="0" dirty="0" smtClean="0"/>
            </a:br>
            <a:endParaRPr lang="en-US" altLang="en-US" sz="1800" kern="0" dirty="0" smtClean="0"/>
          </a:p>
          <a:p>
            <a:pPr>
              <a:defRPr/>
            </a:pPr>
            <a:r>
              <a:rPr lang="en-US" altLang="en-US" sz="1800" kern="0" dirty="0" smtClean="0"/>
              <a:t>Example 4, Applying the proposition to Example 2 yields</a:t>
            </a:r>
          </a:p>
          <a:p>
            <a:pPr>
              <a:defRPr/>
            </a:pPr>
            <a:endParaRPr lang="en-US" altLang="en-US" sz="1800" kern="0" dirty="0" smtClean="0"/>
          </a:p>
        </p:txBody>
      </p:sp>
      <p:graphicFrame>
        <p:nvGraphicFramePr>
          <p:cNvPr id="44035" name="Object 1"/>
          <p:cNvGraphicFramePr>
            <a:graphicFrameLocks noChangeAspect="1"/>
          </p:cNvGraphicFramePr>
          <p:nvPr/>
        </p:nvGraphicFramePr>
        <p:xfrm>
          <a:off x="1106488" y="1797050"/>
          <a:ext cx="2620962" cy="498475"/>
        </p:xfrm>
        <a:graphic>
          <a:graphicData uri="http://schemas.openxmlformats.org/presentationml/2006/ole">
            <mc:AlternateContent xmlns:mc="http://schemas.openxmlformats.org/markup-compatibility/2006">
              <mc:Choice xmlns:v="urn:schemas-microsoft-com:vml" Requires="v">
                <p:oleObj spid="_x0000_s31745" name="Equation" r:id="rId3" imgW="1574117" imgH="355446" progId="Equation.3">
                  <p:embed/>
                </p:oleObj>
              </mc:Choice>
              <mc:Fallback>
                <p:oleObj name="Equation" r:id="rId3" imgW="1574117" imgH="355446"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6488" y="1797050"/>
                        <a:ext cx="2620962"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4036" name="Object 4"/>
          <p:cNvGraphicFramePr>
            <a:graphicFrameLocks noChangeAspect="1"/>
          </p:cNvGraphicFramePr>
          <p:nvPr/>
        </p:nvGraphicFramePr>
        <p:xfrm>
          <a:off x="1195388" y="2836863"/>
          <a:ext cx="2705100" cy="581025"/>
        </p:xfrm>
        <a:graphic>
          <a:graphicData uri="http://schemas.openxmlformats.org/presentationml/2006/ole">
            <mc:AlternateContent xmlns:mc="http://schemas.openxmlformats.org/markup-compatibility/2006">
              <mc:Choice xmlns:v="urn:schemas-microsoft-com:vml" Requires="v">
                <p:oleObj spid="_x0000_s31746" name="Equation" r:id="rId5" imgW="1625600" imgH="330200" progId="Equation.3">
                  <p:embed/>
                </p:oleObj>
              </mc:Choice>
              <mc:Fallback>
                <p:oleObj name="Equation" r:id="rId5" imgW="1625600" imgH="330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5388" y="2836863"/>
                        <a:ext cx="27051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4037" name="Object 5"/>
          <p:cNvGraphicFramePr>
            <a:graphicFrameLocks noChangeAspect="1"/>
          </p:cNvGraphicFramePr>
          <p:nvPr/>
        </p:nvGraphicFramePr>
        <p:xfrm>
          <a:off x="1068388" y="3906838"/>
          <a:ext cx="4462462" cy="401637"/>
        </p:xfrm>
        <a:graphic>
          <a:graphicData uri="http://schemas.openxmlformats.org/presentationml/2006/ole">
            <mc:AlternateContent xmlns:mc="http://schemas.openxmlformats.org/markup-compatibility/2006">
              <mc:Choice xmlns:v="urn:schemas-microsoft-com:vml" Requires="v">
                <p:oleObj spid="_x0000_s31747" name="Equation" r:id="rId7" imgW="2679700" imgH="228600" progId="Equation.3">
                  <p:embed/>
                </p:oleObj>
              </mc:Choice>
              <mc:Fallback>
                <p:oleObj name="Equation" r:id="rId7" imgW="267970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8388" y="3906838"/>
                        <a:ext cx="446246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4038" name="Object 6"/>
          <p:cNvGraphicFramePr>
            <a:graphicFrameLocks noChangeAspect="1"/>
          </p:cNvGraphicFramePr>
          <p:nvPr/>
        </p:nvGraphicFramePr>
        <p:xfrm>
          <a:off x="1136650" y="4864100"/>
          <a:ext cx="4652963" cy="1296988"/>
        </p:xfrm>
        <a:graphic>
          <a:graphicData uri="http://schemas.openxmlformats.org/presentationml/2006/ole">
            <mc:AlternateContent xmlns:mc="http://schemas.openxmlformats.org/markup-compatibility/2006">
              <mc:Choice xmlns:v="urn:schemas-microsoft-com:vml" Requires="v">
                <p:oleObj spid="_x0000_s31748" name="Equation" r:id="rId9" imgW="2794000" imgH="736600" progId="Equation.3">
                  <p:embed/>
                </p:oleObj>
              </mc:Choice>
              <mc:Fallback>
                <p:oleObj name="Equation" r:id="rId9" imgW="2794000" imgH="736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36650" y="4864100"/>
                        <a:ext cx="4652963"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altLang="en-US">
                <a:ea typeface="MS PGothic" charset="-128"/>
              </a:rPr>
              <a:t>Corollary</a:t>
            </a:r>
          </a:p>
        </p:txBody>
      </p:sp>
      <p:sp>
        <p:nvSpPr>
          <p:cNvPr id="45058" name="Content Placeholder 2"/>
          <p:cNvSpPr>
            <a:spLocks noGrp="1"/>
          </p:cNvSpPr>
          <p:nvPr>
            <p:ph idx="1"/>
          </p:nvPr>
        </p:nvSpPr>
        <p:spPr>
          <a:xfrm>
            <a:off x="685800" y="1409700"/>
            <a:ext cx="7772400" cy="4675188"/>
          </a:xfrm>
        </p:spPr>
        <p:txBody>
          <a:bodyPr/>
          <a:lstStyle/>
          <a:p>
            <a:r>
              <a:rPr lang="en-US" altLang="en-US">
                <a:ea typeface="MS PGothic" charset="-128"/>
              </a:rPr>
              <a:t>If </a:t>
            </a:r>
            <a:r>
              <a:rPr lang="en-US" altLang="en-US" i="1">
                <a:ea typeface="MS PGothic" charset="-128"/>
              </a:rPr>
              <a:t>a </a:t>
            </a:r>
            <a:r>
              <a:rPr lang="en-US" altLang="en-US">
                <a:ea typeface="MS PGothic" charset="-128"/>
              </a:rPr>
              <a:t>and </a:t>
            </a:r>
            <a:r>
              <a:rPr lang="en-US" altLang="en-US" i="1">
                <a:ea typeface="MS PGothic" charset="-128"/>
              </a:rPr>
              <a:t>b </a:t>
            </a:r>
            <a:r>
              <a:rPr lang="en-US" altLang="en-US">
                <a:ea typeface="MS PGothic" charset="-128"/>
              </a:rPr>
              <a:t>are constants, then </a:t>
            </a:r>
          </a:p>
          <a:p>
            <a:r>
              <a:rPr lang="en-US" altLang="en-US" b="1">
                <a:ea typeface="MS PGothic" charset="-128"/>
              </a:rPr>
              <a:t>The discrete case:</a:t>
            </a:r>
          </a:p>
          <a:p>
            <a:endParaRPr lang="en-US" altLang="en-US">
              <a:ea typeface="MS PGothic" charset="-128"/>
            </a:endParaRPr>
          </a:p>
          <a:p>
            <a:endParaRPr lang="en-US" altLang="en-US">
              <a:ea typeface="MS PGothic" charset="-128"/>
            </a:endParaRPr>
          </a:p>
          <a:p>
            <a:endParaRPr lang="en-US" altLang="en-US">
              <a:ea typeface="MS PGothic" charset="-128"/>
            </a:endParaRPr>
          </a:p>
          <a:p>
            <a:endParaRPr lang="en-US" altLang="en-US">
              <a:ea typeface="MS PGothic" charset="-128"/>
            </a:endParaRPr>
          </a:p>
          <a:p>
            <a:endParaRPr lang="en-US" altLang="en-US" sz="1800">
              <a:ea typeface="MS PGothic" charset="-128"/>
            </a:endParaRPr>
          </a:p>
          <a:p>
            <a:r>
              <a:rPr lang="en-US" altLang="en-US" b="1">
                <a:ea typeface="MS PGothic" charset="-128"/>
              </a:rPr>
              <a:t>The continuous case:</a:t>
            </a:r>
          </a:p>
          <a:p>
            <a:pPr>
              <a:buFontTx/>
              <a:buNone/>
            </a:pPr>
            <a:endParaRPr lang="en-US" altLang="en-US">
              <a:ea typeface="MS PGothic" charset="-128"/>
            </a:endParaRPr>
          </a:p>
        </p:txBody>
      </p:sp>
      <p:graphicFrame>
        <p:nvGraphicFramePr>
          <p:cNvPr id="45059" name="Object 5"/>
          <p:cNvGraphicFramePr>
            <a:graphicFrameLocks noChangeAspect="1"/>
          </p:cNvGraphicFramePr>
          <p:nvPr/>
        </p:nvGraphicFramePr>
        <p:xfrm>
          <a:off x="4414838" y="1452563"/>
          <a:ext cx="2619375" cy="381000"/>
        </p:xfrm>
        <a:graphic>
          <a:graphicData uri="http://schemas.openxmlformats.org/presentationml/2006/ole">
            <mc:AlternateContent xmlns:mc="http://schemas.openxmlformats.org/markup-compatibility/2006">
              <mc:Choice xmlns:v="urn:schemas-microsoft-com:vml" Requires="v">
                <p:oleObj spid="_x0000_s32769" name="Equation" r:id="rId3" imgW="1409088" imgH="203112" progId="Equation.3">
                  <p:embed/>
                </p:oleObj>
              </mc:Choice>
              <mc:Fallback>
                <p:oleObj name="Equation" r:id="rId3" imgW="1409088" imgH="203112"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4838" y="1452563"/>
                        <a:ext cx="2619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060" name="Object 5"/>
          <p:cNvGraphicFramePr>
            <a:graphicFrameLocks noChangeAspect="1"/>
          </p:cNvGraphicFramePr>
          <p:nvPr/>
        </p:nvGraphicFramePr>
        <p:xfrm>
          <a:off x="2652713" y="2181225"/>
          <a:ext cx="4029075" cy="1703388"/>
        </p:xfrm>
        <a:graphic>
          <a:graphicData uri="http://schemas.openxmlformats.org/presentationml/2006/ole">
            <mc:AlternateContent xmlns:mc="http://schemas.openxmlformats.org/markup-compatibility/2006">
              <mc:Choice xmlns:v="urn:schemas-microsoft-com:vml" Requires="v">
                <p:oleObj spid="_x0000_s32770" name="Equation" r:id="rId5" imgW="2273300" imgH="952500" progId="Equation.3">
                  <p:embed/>
                </p:oleObj>
              </mc:Choice>
              <mc:Fallback>
                <p:oleObj name="Equation" r:id="rId5" imgW="2273300" imgH="9525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2713" y="2181225"/>
                        <a:ext cx="4029075"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061" name="Object 5"/>
          <p:cNvGraphicFramePr>
            <a:graphicFrameLocks noChangeAspect="1"/>
          </p:cNvGraphicFramePr>
          <p:nvPr/>
        </p:nvGraphicFramePr>
        <p:xfrm>
          <a:off x="2674938" y="4148138"/>
          <a:ext cx="4041775" cy="2132012"/>
        </p:xfrm>
        <a:graphic>
          <a:graphicData uri="http://schemas.openxmlformats.org/presentationml/2006/ole">
            <mc:AlternateContent xmlns:mc="http://schemas.openxmlformats.org/markup-compatibility/2006">
              <mc:Choice xmlns:v="urn:schemas-microsoft-com:vml" Requires="v">
                <p:oleObj spid="_x0000_s32771" name="Equation" r:id="rId7" imgW="2260600" imgH="1181100" progId="Equation.3">
                  <p:embed/>
                </p:oleObj>
              </mc:Choice>
              <mc:Fallback>
                <p:oleObj name="Equation" r:id="rId7" imgW="2260600" imgH="11811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74938" y="4148138"/>
                        <a:ext cx="4041775" cy="213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1670040" y="510840"/>
              <a:ext cx="7352280" cy="3567600"/>
            </p14:xfrm>
          </p:contentPart>
        </mc:Choice>
        <mc:Fallback>
          <p:pic>
            <p:nvPicPr>
              <p:cNvPr id="4" name="Ink 3"/>
              <p:cNvPicPr/>
              <p:nvPr/>
            </p:nvPicPr>
            <p:blipFill>
              <a:blip r:embed="rId3"/>
              <a:stretch>
                <a:fillRect/>
              </a:stretch>
            </p:blipFill>
            <p:spPr>
              <a:xfrm>
                <a:off x="1659600" y="500040"/>
                <a:ext cx="7373520" cy="3589200"/>
              </a:xfrm>
              <a:prstGeom prst="rect">
                <a:avLst/>
              </a:prstGeom>
            </p:spPr>
          </p:pic>
        </mc:Fallback>
      </mc:AlternateContent>
    </p:spTree>
    <p:extLst>
      <p:ext uri="{BB962C8B-B14F-4D97-AF65-F5344CB8AC3E}">
        <p14:creationId xmlns:p14="http://schemas.microsoft.com/office/powerpoint/2010/main" val="712749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altLang="en-US">
                <a:ea typeface="MS PGothic" charset="-128"/>
              </a:rPr>
              <a:t>Moments</a:t>
            </a:r>
          </a:p>
        </p:txBody>
      </p:sp>
      <p:sp>
        <p:nvSpPr>
          <p:cNvPr id="46082" name="Content Placeholder 2"/>
          <p:cNvSpPr>
            <a:spLocks noGrp="1"/>
          </p:cNvSpPr>
          <p:nvPr>
            <p:ph idx="1"/>
          </p:nvPr>
        </p:nvSpPr>
        <p:spPr/>
        <p:txBody>
          <a:bodyPr/>
          <a:lstStyle/>
          <a:p>
            <a:r>
              <a:rPr lang="en-US" altLang="en-US">
                <a:ea typeface="MS PGothic" charset="-128"/>
              </a:rPr>
              <a:t>The expected value of a random variable </a:t>
            </a:r>
            <a:r>
              <a:rPr lang="en-US" altLang="en-US" i="1">
                <a:ea typeface="MS PGothic" charset="-128"/>
              </a:rPr>
              <a:t>X, E[X], </a:t>
            </a:r>
            <a:r>
              <a:rPr lang="en-US" altLang="en-US">
                <a:ea typeface="MS PGothic" charset="-128"/>
              </a:rPr>
              <a:t>is also referred to as the </a:t>
            </a:r>
            <a:r>
              <a:rPr lang="en-US" altLang="en-US" b="1" i="1">
                <a:ea typeface="MS PGothic" charset="-128"/>
              </a:rPr>
              <a:t>mean </a:t>
            </a:r>
            <a:r>
              <a:rPr lang="en-US" altLang="en-US">
                <a:ea typeface="MS PGothic" charset="-128"/>
              </a:rPr>
              <a:t>or the </a:t>
            </a:r>
            <a:r>
              <a:rPr lang="en-US" altLang="en-US" b="1" i="1">
                <a:ea typeface="MS PGothic" charset="-128"/>
              </a:rPr>
              <a:t>first moment </a:t>
            </a:r>
            <a:r>
              <a:rPr lang="en-US" altLang="en-US">
                <a:ea typeface="MS PGothic" charset="-128"/>
              </a:rPr>
              <a:t>of </a:t>
            </a:r>
            <a:r>
              <a:rPr lang="en-US" altLang="en-US" i="1">
                <a:ea typeface="MS PGothic" charset="-128"/>
              </a:rPr>
              <a:t>X.</a:t>
            </a:r>
          </a:p>
          <a:p>
            <a:endParaRPr lang="en-US" altLang="en-US" b="1" i="1">
              <a:ea typeface="MS PGothic" charset="-128"/>
            </a:endParaRPr>
          </a:p>
          <a:p>
            <a:r>
              <a:rPr lang="en-US" altLang="en-US">
                <a:ea typeface="MS PGothic" charset="-128"/>
              </a:rPr>
              <a:t>The quantity                       is called the </a:t>
            </a:r>
            <a:r>
              <a:rPr lang="en-US" altLang="en-US" b="1" i="1">
                <a:ea typeface="MS PGothic" charset="-128"/>
              </a:rPr>
              <a:t>n</a:t>
            </a:r>
            <a:r>
              <a:rPr lang="en-US" altLang="en-US" b="1">
                <a:ea typeface="MS PGothic" charset="-128"/>
              </a:rPr>
              <a:t>th moment </a:t>
            </a:r>
            <a:r>
              <a:rPr lang="en-US" altLang="en-US">
                <a:ea typeface="MS PGothic" charset="-128"/>
              </a:rPr>
              <a:t>of </a:t>
            </a:r>
            <a:r>
              <a:rPr lang="en-US" altLang="en-US" i="1">
                <a:ea typeface="MS PGothic" charset="-128"/>
              </a:rPr>
              <a:t>X. </a:t>
            </a:r>
            <a:r>
              <a:rPr lang="en-US" altLang="en-US">
                <a:ea typeface="MS PGothic" charset="-128"/>
              </a:rPr>
              <a:t>We have:</a:t>
            </a:r>
          </a:p>
          <a:p>
            <a:endParaRPr lang="en-US" altLang="en-US" i="1">
              <a:ea typeface="MS PGothic" charset="-128"/>
            </a:endParaRPr>
          </a:p>
          <a:p>
            <a:endParaRPr lang="en-US" altLang="en-US" i="1">
              <a:ea typeface="MS PGothic" charset="-128"/>
            </a:endParaRPr>
          </a:p>
          <a:p>
            <a:endParaRPr lang="en-US" altLang="en-US" i="1">
              <a:ea typeface="MS PGothic" charset="-128"/>
            </a:endParaRPr>
          </a:p>
          <a:p>
            <a:endParaRPr lang="en-US" altLang="en-US" i="1">
              <a:ea typeface="MS PGothic" charset="-128"/>
            </a:endParaRPr>
          </a:p>
          <a:p>
            <a:endParaRPr lang="en-US" altLang="en-US" sz="1200">
              <a:ea typeface="MS PGothic" charset="-128"/>
            </a:endParaRPr>
          </a:p>
          <a:p>
            <a:r>
              <a:rPr lang="en-US" altLang="en-US">
                <a:ea typeface="MS PGothic" charset="-128"/>
              </a:rPr>
              <a:t>Another quantity of interest is the variance of a random variable </a:t>
            </a:r>
            <a:r>
              <a:rPr lang="en-US" altLang="en-US" i="1">
                <a:ea typeface="MS PGothic" charset="-128"/>
              </a:rPr>
              <a:t>X</a:t>
            </a:r>
            <a:r>
              <a:rPr lang="en-US" altLang="en-US">
                <a:ea typeface="MS PGothic" charset="-128"/>
              </a:rPr>
              <a:t>, denoted by </a:t>
            </a:r>
            <a:r>
              <a:rPr lang="en-US" altLang="en-US" i="1">
                <a:ea typeface="MS PGothic" charset="-128"/>
              </a:rPr>
              <a:t>Var(X), </a:t>
            </a:r>
            <a:r>
              <a:rPr lang="en-US" altLang="en-US">
                <a:ea typeface="MS PGothic" charset="-128"/>
              </a:rPr>
              <a:t>which is defined by:</a:t>
            </a:r>
          </a:p>
          <a:p>
            <a:endParaRPr lang="en-US" altLang="en-US" i="1">
              <a:ea typeface="MS PGothic" charset="-128"/>
            </a:endParaRPr>
          </a:p>
          <a:p>
            <a:endParaRPr lang="en-US" altLang="en-US" i="1">
              <a:ea typeface="MS PGothic" charset="-128"/>
            </a:endParaRPr>
          </a:p>
          <a:p>
            <a:endParaRPr lang="en-US" altLang="en-US" i="1">
              <a:ea typeface="MS PGothic" charset="-128"/>
            </a:endParaRPr>
          </a:p>
          <a:p>
            <a:endParaRPr lang="en-US" altLang="en-US" i="1">
              <a:ea typeface="MS PGothic" charset="-128"/>
            </a:endParaRPr>
          </a:p>
        </p:txBody>
      </p:sp>
      <p:graphicFrame>
        <p:nvGraphicFramePr>
          <p:cNvPr id="46083" name="Object 5"/>
          <p:cNvGraphicFramePr>
            <a:graphicFrameLocks noChangeAspect="1"/>
          </p:cNvGraphicFramePr>
          <p:nvPr/>
        </p:nvGraphicFramePr>
        <p:xfrm>
          <a:off x="2535238" y="2579688"/>
          <a:ext cx="1490662" cy="404812"/>
        </p:xfrm>
        <a:graphic>
          <a:graphicData uri="http://schemas.openxmlformats.org/presentationml/2006/ole">
            <mc:AlternateContent xmlns:mc="http://schemas.openxmlformats.org/markup-compatibility/2006">
              <mc:Choice xmlns:v="urn:schemas-microsoft-com:vml" Requires="v">
                <p:oleObj spid="_x0000_s33793" name="Equation" r:id="rId4" imgW="838200" imgH="228600" progId="Equation.3">
                  <p:embed/>
                </p:oleObj>
              </mc:Choice>
              <mc:Fallback>
                <p:oleObj name="Equation" r:id="rId4" imgW="83820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5238" y="2579688"/>
                        <a:ext cx="1490662"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6084" name="Object 5"/>
          <p:cNvGraphicFramePr>
            <a:graphicFrameLocks noChangeAspect="1"/>
          </p:cNvGraphicFramePr>
          <p:nvPr/>
        </p:nvGraphicFramePr>
        <p:xfrm>
          <a:off x="2132013" y="3049588"/>
          <a:ext cx="5018087" cy="1749425"/>
        </p:xfrm>
        <a:graphic>
          <a:graphicData uri="http://schemas.openxmlformats.org/presentationml/2006/ole">
            <mc:AlternateContent xmlns:mc="http://schemas.openxmlformats.org/markup-compatibility/2006">
              <mc:Choice xmlns:v="urn:schemas-microsoft-com:vml" Requires="v">
                <p:oleObj spid="_x0000_s33794" name="Equation" r:id="rId6" imgW="2832100" imgH="977900" progId="Equation.3">
                  <p:embed/>
                </p:oleObj>
              </mc:Choice>
              <mc:Fallback>
                <p:oleObj name="Equation" r:id="rId6" imgW="2832100" imgH="9779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2013" y="3049588"/>
                        <a:ext cx="5018087"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6085" name="Object 5"/>
          <p:cNvGraphicFramePr>
            <a:graphicFrameLocks noChangeAspect="1"/>
          </p:cNvGraphicFramePr>
          <p:nvPr/>
        </p:nvGraphicFramePr>
        <p:xfrm>
          <a:off x="3135313" y="5740400"/>
          <a:ext cx="2754312" cy="390525"/>
        </p:xfrm>
        <a:graphic>
          <a:graphicData uri="http://schemas.openxmlformats.org/presentationml/2006/ole">
            <mc:AlternateContent xmlns:mc="http://schemas.openxmlformats.org/markup-compatibility/2006">
              <mc:Choice xmlns:v="urn:schemas-microsoft-com:vml" Requires="v">
                <p:oleObj spid="_x0000_s33795" name="Equation" r:id="rId8" imgW="1625600" imgH="228600" progId="Equation.3">
                  <p:embed/>
                </p:oleObj>
              </mc:Choice>
              <mc:Fallback>
                <p:oleObj name="Equation" r:id="rId8" imgW="1625600" imgH="228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35313" y="5740400"/>
                        <a:ext cx="2754312"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p:txBody>
          <a:bodyPr/>
          <a:lstStyle/>
          <a:p>
            <a:r>
              <a:rPr lang="en-US" altLang="en-US">
                <a:ea typeface="MS PGothic" charset="-128"/>
              </a:rPr>
              <a:t>Erlang and Gamma Distribution</a:t>
            </a:r>
          </a:p>
        </p:txBody>
      </p:sp>
      <p:sp>
        <p:nvSpPr>
          <p:cNvPr id="9221" name="Rectangle 3"/>
          <p:cNvSpPr>
            <a:spLocks noGrp="1" noChangeArrowheads="1"/>
          </p:cNvSpPr>
          <p:nvPr>
            <p:ph type="body" idx="1"/>
          </p:nvPr>
        </p:nvSpPr>
        <p:spPr/>
        <p:txBody>
          <a:bodyPr/>
          <a:lstStyle/>
          <a:p>
            <a:pPr algn="just">
              <a:defRPr/>
            </a:pPr>
            <a:r>
              <a:rPr lang="en-US" dirty="0">
                <a:ea typeface="ＭＳ Ｐゴシック" charset="0"/>
                <a:cs typeface="ＭＳ Ｐゴシック" charset="0"/>
              </a:rPr>
              <a:t>When </a:t>
            </a:r>
            <a:r>
              <a:rPr lang="en-US" i="1" dirty="0">
                <a:ea typeface="ＭＳ Ｐゴシック" charset="0"/>
                <a:cs typeface="ＭＳ Ｐゴシック" charset="0"/>
              </a:rPr>
              <a:t>r</a:t>
            </a:r>
            <a:r>
              <a:rPr lang="en-US" dirty="0">
                <a:ea typeface="ＭＳ Ｐゴシック" charset="0"/>
                <a:cs typeface="ＭＳ Ｐゴシック" charset="0"/>
              </a:rPr>
              <a:t> sequential phases have independent identical exponential distributions, the resulting </a:t>
            </a:r>
            <a:r>
              <a:rPr lang="en-US" dirty="0" smtClean="0">
                <a:ea typeface="ＭＳ Ｐゴシック" charset="0"/>
                <a:cs typeface="ＭＳ Ｐゴシック" charset="0"/>
              </a:rPr>
              <a:t>density (</a:t>
            </a:r>
            <a:r>
              <a:rPr lang="en-US" dirty="0" err="1" smtClean="0">
                <a:ea typeface="ＭＳ Ｐゴシック" charset="0"/>
                <a:cs typeface="ＭＳ Ｐゴシック" charset="0"/>
              </a:rPr>
              <a:t>pdf</a:t>
            </a:r>
            <a:r>
              <a:rPr lang="en-US" dirty="0" smtClean="0">
                <a:ea typeface="ＭＳ Ｐゴシック" charset="0"/>
                <a:cs typeface="ＭＳ Ｐゴシック" charset="0"/>
              </a:rPr>
              <a:t>) </a:t>
            </a:r>
            <a:r>
              <a:rPr lang="en-US" dirty="0">
                <a:ea typeface="ＭＳ Ｐゴシック" charset="0"/>
                <a:cs typeface="ＭＳ Ｐゴシック" charset="0"/>
              </a:rPr>
              <a:t>is known as </a:t>
            </a:r>
            <a:r>
              <a:rPr lang="en-US" i="1" dirty="0">
                <a:ea typeface="ＭＳ Ｐゴシック" charset="0"/>
                <a:cs typeface="ＭＳ Ｐゴシック" charset="0"/>
              </a:rPr>
              <a:t>r</a:t>
            </a:r>
            <a:r>
              <a:rPr lang="en-US" dirty="0">
                <a:ea typeface="ＭＳ Ｐゴシック" charset="0"/>
                <a:cs typeface="ＭＳ Ｐゴシック" charset="0"/>
              </a:rPr>
              <a:t>-stage (or</a:t>
            </a:r>
            <a:r>
              <a:rPr lang="en-US" i="1" dirty="0">
                <a:ea typeface="ＭＳ Ｐゴシック" charset="0"/>
                <a:cs typeface="ＭＳ Ｐゴシック" charset="0"/>
              </a:rPr>
              <a:t> r</a:t>
            </a:r>
            <a:r>
              <a:rPr lang="en-US" dirty="0">
                <a:ea typeface="ＭＳ Ｐゴシック" charset="0"/>
                <a:cs typeface="ＭＳ Ｐゴシック" charset="0"/>
              </a:rPr>
              <a:t>-phase) </a:t>
            </a:r>
            <a:r>
              <a:rPr lang="en-US" dirty="0" err="1">
                <a:ea typeface="ＭＳ Ｐゴシック" charset="0"/>
                <a:cs typeface="ＭＳ Ｐゴシック" charset="0"/>
              </a:rPr>
              <a:t>Erlang</a:t>
            </a:r>
            <a:r>
              <a:rPr lang="en-US" dirty="0">
                <a:ea typeface="ＭＳ Ｐゴシック" charset="0"/>
                <a:cs typeface="ＭＳ Ｐゴシック" charset="0"/>
              </a:rPr>
              <a:t>:</a:t>
            </a:r>
          </a:p>
          <a:p>
            <a:pPr>
              <a:defRPr/>
            </a:pPr>
            <a:endParaRPr lang="en-US" dirty="0">
              <a:ea typeface="ＭＳ Ｐゴシック" charset="0"/>
              <a:cs typeface="ＭＳ Ｐゴシック" charset="0"/>
            </a:endParaRPr>
          </a:p>
          <a:p>
            <a:pPr marL="0" indent="0">
              <a:buFontTx/>
              <a:buNone/>
              <a:defRPr/>
            </a:pPr>
            <a:endParaRPr lang="en-US" dirty="0" smtClean="0">
              <a:ea typeface="ＭＳ Ｐゴシック" charset="0"/>
              <a:cs typeface="ＭＳ Ｐゴシック" charset="0"/>
            </a:endParaRPr>
          </a:p>
          <a:p>
            <a:pPr>
              <a:defRPr/>
            </a:pPr>
            <a:r>
              <a:rPr lang="en-US" dirty="0" smtClean="0">
                <a:ea typeface="ＭＳ Ｐゴシック" charset="0"/>
                <a:cs typeface="ＭＳ Ｐゴシック" charset="0"/>
              </a:rPr>
              <a:t>The CDF (Cumulative </a:t>
            </a:r>
            <a:r>
              <a:rPr lang="en-US" dirty="0">
                <a:ea typeface="ＭＳ Ｐゴシック" charset="0"/>
                <a:cs typeface="ＭＳ Ｐゴシック" charset="0"/>
              </a:rPr>
              <a:t>distribution function is:</a:t>
            </a:r>
          </a:p>
          <a:p>
            <a:pPr>
              <a:defRPr/>
            </a:pPr>
            <a:endParaRPr lang="en-US" dirty="0">
              <a:ea typeface="ＭＳ Ｐゴシック" charset="0"/>
              <a:cs typeface="ＭＳ Ｐゴシック" charset="0"/>
            </a:endParaRPr>
          </a:p>
          <a:p>
            <a:pPr>
              <a:defRPr/>
            </a:pPr>
            <a:endParaRPr lang="en-US" dirty="0">
              <a:ea typeface="ＭＳ Ｐゴシック" charset="0"/>
              <a:cs typeface="ＭＳ Ｐゴシック" charset="0"/>
            </a:endParaRPr>
          </a:p>
          <a:p>
            <a:pPr>
              <a:defRPr/>
            </a:pPr>
            <a:r>
              <a:rPr lang="en-US" dirty="0">
                <a:ea typeface="ＭＳ Ｐゴシック" charset="0"/>
                <a:cs typeface="ＭＳ Ｐゴシック" charset="0"/>
              </a:rPr>
              <a:t>Also:</a:t>
            </a:r>
          </a:p>
        </p:txBody>
      </p:sp>
      <p:graphicFrame>
        <p:nvGraphicFramePr>
          <p:cNvPr id="11267" name="Object 5"/>
          <p:cNvGraphicFramePr>
            <a:graphicFrameLocks noChangeAspect="1"/>
          </p:cNvGraphicFramePr>
          <p:nvPr/>
        </p:nvGraphicFramePr>
        <p:xfrm>
          <a:off x="2524125" y="2592388"/>
          <a:ext cx="4673600" cy="1849437"/>
        </p:xfrm>
        <a:graphic>
          <a:graphicData uri="http://schemas.openxmlformats.org/presentationml/2006/ole">
            <mc:AlternateContent xmlns:mc="http://schemas.openxmlformats.org/markup-compatibility/2006">
              <mc:Choice xmlns:v="urn:schemas-microsoft-com:vml" Requires="v">
                <p:oleObj spid="_x0000_s1025" name="Equation" r:id="rId3" imgW="2857500" imgH="1130300" progId="Equation.3">
                  <p:embed/>
                </p:oleObj>
              </mc:Choice>
              <mc:Fallback>
                <p:oleObj name="Equation" r:id="rId3" imgW="2857500" imgH="1130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4125" y="2592388"/>
                        <a:ext cx="4673600" cy="184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68" name="Object 6"/>
          <p:cNvGraphicFramePr>
            <a:graphicFrameLocks noChangeAspect="1"/>
          </p:cNvGraphicFramePr>
          <p:nvPr/>
        </p:nvGraphicFramePr>
        <p:xfrm>
          <a:off x="2509838" y="4843463"/>
          <a:ext cx="3938587" cy="914400"/>
        </p:xfrm>
        <a:graphic>
          <a:graphicData uri="http://schemas.openxmlformats.org/presentationml/2006/ole">
            <mc:AlternateContent xmlns:mc="http://schemas.openxmlformats.org/markup-compatibility/2006">
              <mc:Choice xmlns:v="urn:schemas-microsoft-com:vml" Requires="v">
                <p:oleObj spid="_x0000_s1026" name="Equation" r:id="rId5" imgW="2844800" imgH="660400" progId="Equation.3">
                  <p:embed/>
                </p:oleObj>
              </mc:Choice>
              <mc:Fallback>
                <p:oleObj name="Equation" r:id="rId5" imgW="2844800" imgH="660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9838" y="4843463"/>
                        <a:ext cx="39385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7">
            <p14:nvContentPartPr>
              <p14:cNvPr id="2" name="Ink 1"/>
              <p14:cNvContentPartPr/>
              <p14:nvPr/>
            </p14:nvContentPartPr>
            <p14:xfrm>
              <a:off x="2185560" y="2509560"/>
              <a:ext cx="4691160" cy="3316680"/>
            </p14:xfrm>
          </p:contentPart>
        </mc:Choice>
        <mc:Fallback>
          <p:pic>
            <p:nvPicPr>
              <p:cNvPr id="2" name="Ink 1"/>
              <p:cNvPicPr/>
              <p:nvPr/>
            </p:nvPicPr>
            <p:blipFill>
              <a:blip r:embed="rId8"/>
              <a:stretch>
                <a:fillRect/>
              </a:stretch>
            </p:blipFill>
            <p:spPr>
              <a:xfrm>
                <a:off x="2174760" y="2498760"/>
                <a:ext cx="4712400" cy="3338280"/>
              </a:xfrm>
              <a:prstGeom prst="rect">
                <a:avLst/>
              </a:prstGeom>
            </p:spPr>
          </p:pic>
        </mc:Fallback>
      </mc:AlternateContent>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p:txBody>
          <a:bodyPr/>
          <a:lstStyle/>
          <a:p>
            <a:r>
              <a:rPr lang="en-US" altLang="en-US">
                <a:ea typeface="MS PGothic" charset="-128"/>
              </a:rPr>
              <a:t>Erlang and Gamma Distribution (cont.)</a:t>
            </a:r>
          </a:p>
        </p:txBody>
      </p:sp>
      <p:sp>
        <p:nvSpPr>
          <p:cNvPr id="12290" name="Rectangle 3"/>
          <p:cNvSpPr>
            <a:spLocks noGrp="1" noChangeArrowheads="1"/>
          </p:cNvSpPr>
          <p:nvPr>
            <p:ph type="body" idx="1"/>
          </p:nvPr>
        </p:nvSpPr>
        <p:spPr/>
        <p:txBody>
          <a:bodyPr/>
          <a:lstStyle/>
          <a:p>
            <a:pPr algn="just"/>
            <a:r>
              <a:rPr lang="en-US" altLang="en-US">
                <a:ea typeface="MS PGothic" charset="-128"/>
              </a:rPr>
              <a:t>The exponential distribution is a special case of the Erlang distribution with </a:t>
            </a:r>
            <a:r>
              <a:rPr lang="en-US" altLang="en-US" i="1">
                <a:ea typeface="MS PGothic" charset="-128"/>
              </a:rPr>
              <a:t>r = </a:t>
            </a:r>
            <a:r>
              <a:rPr lang="en-US" altLang="en-US">
                <a:ea typeface="MS PGothic" charset="-128"/>
              </a:rPr>
              <a:t>1.  </a:t>
            </a:r>
          </a:p>
          <a:p>
            <a:pPr algn="just"/>
            <a:r>
              <a:rPr lang="en-US" altLang="en-US">
                <a:ea typeface="MS PGothic" charset="-128"/>
              </a:rPr>
              <a:t>A component subjected to an environment so that </a:t>
            </a:r>
            <a:r>
              <a:rPr lang="en-US" altLang="en-US" i="1">
                <a:ea typeface="MS PGothic" charset="-128"/>
              </a:rPr>
              <a:t>N</a:t>
            </a:r>
            <a:r>
              <a:rPr lang="en-US" altLang="en-US" i="1" baseline="-25000">
                <a:ea typeface="MS PGothic" charset="-128"/>
              </a:rPr>
              <a:t>t</a:t>
            </a:r>
            <a:r>
              <a:rPr lang="en-US" altLang="en-US">
                <a:ea typeface="MS PGothic" charset="-128"/>
              </a:rPr>
              <a:t>, the number of peak stresses in the interval (0, </a:t>
            </a:r>
            <a:r>
              <a:rPr lang="en-US" altLang="en-US" i="1">
                <a:ea typeface="MS PGothic" charset="-128"/>
              </a:rPr>
              <a:t>t</a:t>
            </a:r>
            <a:r>
              <a:rPr lang="en-US" altLang="en-US">
                <a:ea typeface="MS PGothic" charset="-128"/>
              </a:rPr>
              <a:t>], is Poisson distributed with parameter </a:t>
            </a:r>
            <a:r>
              <a:rPr lang="en-US" altLang="en-US">
                <a:ea typeface="MS PGothic" charset="-128"/>
                <a:sym typeface="Symbol" charset="2"/>
              </a:rPr>
              <a:t> </a:t>
            </a:r>
            <a:r>
              <a:rPr lang="en-US" altLang="en-US" i="1">
                <a:ea typeface="MS PGothic" charset="-128"/>
                <a:sym typeface="Symbol" charset="2"/>
              </a:rPr>
              <a:t>t</a:t>
            </a:r>
            <a:r>
              <a:rPr lang="en-US" altLang="en-US">
                <a:ea typeface="MS PGothic" charset="-128"/>
                <a:sym typeface="Symbol" charset="2"/>
              </a:rPr>
              <a:t>.  </a:t>
            </a:r>
          </a:p>
          <a:p>
            <a:pPr algn="just"/>
            <a:r>
              <a:rPr lang="en-US" altLang="en-US">
                <a:ea typeface="MS PGothic" charset="-128"/>
                <a:sym typeface="Symbol" charset="2"/>
              </a:rPr>
              <a:t>The component can withstand (</a:t>
            </a:r>
            <a:r>
              <a:rPr lang="en-US" altLang="en-US" i="1">
                <a:ea typeface="MS PGothic" charset="-128"/>
                <a:sym typeface="Symbol" charset="2"/>
              </a:rPr>
              <a:t>r</a:t>
            </a:r>
            <a:r>
              <a:rPr lang="en-US" altLang="en-US">
                <a:ea typeface="MS PGothic" charset="-128"/>
                <a:sym typeface="Symbol" charset="2"/>
              </a:rPr>
              <a:t> -1) peak stresses and the </a:t>
            </a:r>
            <a:r>
              <a:rPr lang="en-US" altLang="en-US" i="1">
                <a:ea typeface="MS PGothic" charset="-128"/>
                <a:sym typeface="Symbol" charset="2"/>
              </a:rPr>
              <a:t>r</a:t>
            </a:r>
            <a:r>
              <a:rPr lang="en-US" altLang="en-US">
                <a:ea typeface="MS PGothic" charset="-128"/>
                <a:sym typeface="Symbol" charset="2"/>
              </a:rPr>
              <a:t>th occurrence of a peak stress causes a failure.</a:t>
            </a:r>
          </a:p>
          <a:p>
            <a:pPr algn="just"/>
            <a:r>
              <a:rPr lang="en-US" altLang="en-US">
                <a:ea typeface="MS PGothic" charset="-128"/>
                <a:sym typeface="Symbol" charset="2"/>
              </a:rPr>
              <a:t>The component lifetime </a:t>
            </a:r>
            <a:r>
              <a:rPr lang="en-US" altLang="en-US" i="1">
                <a:ea typeface="MS PGothic" charset="-128"/>
                <a:sym typeface="Symbol" charset="2"/>
              </a:rPr>
              <a:t>X</a:t>
            </a:r>
            <a:r>
              <a:rPr lang="en-US" altLang="en-US">
                <a:ea typeface="MS PGothic" charset="-128"/>
                <a:sym typeface="Symbol" charset="2"/>
              </a:rPr>
              <a:t> is related to </a:t>
            </a:r>
            <a:r>
              <a:rPr lang="en-US" altLang="en-US" i="1">
                <a:ea typeface="MS PGothic" charset="-128"/>
                <a:sym typeface="Symbol" charset="2"/>
              </a:rPr>
              <a:t>N</a:t>
            </a:r>
            <a:r>
              <a:rPr lang="en-US" altLang="en-US" i="1" baseline="-25000">
                <a:ea typeface="MS PGothic" charset="-128"/>
                <a:sym typeface="Symbol" charset="2"/>
              </a:rPr>
              <a:t>t</a:t>
            </a:r>
            <a:r>
              <a:rPr lang="en-US" altLang="en-US">
                <a:ea typeface="MS PGothic" charset="-128"/>
                <a:sym typeface="Symbol" charset="2"/>
              </a:rPr>
              <a:t> so these two events are equivalent:</a:t>
            </a:r>
          </a:p>
        </p:txBody>
      </p:sp>
      <p:graphicFrame>
        <p:nvGraphicFramePr>
          <p:cNvPr id="12291" name="Object 4"/>
          <p:cNvGraphicFramePr>
            <a:graphicFrameLocks noChangeAspect="1"/>
          </p:cNvGraphicFramePr>
          <p:nvPr/>
        </p:nvGraphicFramePr>
        <p:xfrm>
          <a:off x="3660775" y="4854575"/>
          <a:ext cx="1765300" cy="279400"/>
        </p:xfrm>
        <a:graphic>
          <a:graphicData uri="http://schemas.openxmlformats.org/presentationml/2006/ole">
            <mc:AlternateContent xmlns:mc="http://schemas.openxmlformats.org/markup-compatibility/2006">
              <mc:Choice xmlns:v="urn:schemas-microsoft-com:vml" Requires="v">
                <p:oleObj spid="_x0000_s2049" name="Equation" r:id="rId3" imgW="1765300" imgH="279400" progId="Equation.3">
                  <p:embed/>
                </p:oleObj>
              </mc:Choice>
              <mc:Fallback>
                <p:oleObj name="Equation" r:id="rId3" imgW="1765300" imgH="279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0775" y="4854575"/>
                        <a:ext cx="1765300"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5">
            <p14:nvContentPartPr>
              <p14:cNvPr id="2" name="Ink 1"/>
              <p14:cNvContentPartPr/>
              <p14:nvPr/>
            </p14:nvContentPartPr>
            <p14:xfrm>
              <a:off x="1181880" y="2504880"/>
              <a:ext cx="7598520" cy="3473640"/>
            </p14:xfrm>
          </p:contentPart>
        </mc:Choice>
        <mc:Fallback>
          <p:pic>
            <p:nvPicPr>
              <p:cNvPr id="2" name="Ink 1"/>
              <p:cNvPicPr/>
              <p:nvPr/>
            </p:nvPicPr>
            <p:blipFill>
              <a:blip r:embed="rId6"/>
              <a:stretch>
                <a:fillRect/>
              </a:stretch>
            </p:blipFill>
            <p:spPr>
              <a:xfrm>
                <a:off x="1171080" y="2494440"/>
                <a:ext cx="7620120" cy="3494880"/>
              </a:xfrm>
              <a:prstGeom prst="rect">
                <a:avLst/>
              </a:prstGeom>
            </p:spPr>
          </p:pic>
        </mc:Fallback>
      </mc:AlternateContent>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p:txBody>
          <a:bodyPr/>
          <a:lstStyle/>
          <a:p>
            <a:r>
              <a:rPr lang="en-US" altLang="en-US">
                <a:ea typeface="MS PGothic" charset="-128"/>
              </a:rPr>
              <a:t>Erlang and Gamma Distribution (cont.)</a:t>
            </a:r>
          </a:p>
        </p:txBody>
      </p:sp>
      <p:sp>
        <p:nvSpPr>
          <p:cNvPr id="13314" name="Rectangle 3"/>
          <p:cNvSpPr>
            <a:spLocks noGrp="1" noChangeArrowheads="1"/>
          </p:cNvSpPr>
          <p:nvPr>
            <p:ph type="body" idx="1"/>
          </p:nvPr>
        </p:nvSpPr>
        <p:spPr/>
        <p:txBody>
          <a:bodyPr/>
          <a:lstStyle/>
          <a:p>
            <a:r>
              <a:rPr lang="en-US" altLang="en-US" dirty="0">
                <a:ea typeface="MS PGothic" charset="-128"/>
              </a:rPr>
              <a:t>Thus:</a:t>
            </a:r>
          </a:p>
          <a:p>
            <a:endParaRPr lang="en-US" altLang="en-US" dirty="0">
              <a:ea typeface="MS PGothic" charset="-128"/>
            </a:endParaRPr>
          </a:p>
          <a:p>
            <a:endParaRPr lang="en-US" altLang="en-US" dirty="0">
              <a:ea typeface="MS PGothic" charset="-128"/>
            </a:endParaRPr>
          </a:p>
          <a:p>
            <a:endParaRPr lang="en-US" altLang="en-US" dirty="0">
              <a:ea typeface="MS PGothic" charset="-128"/>
            </a:endParaRPr>
          </a:p>
          <a:p>
            <a:endParaRPr lang="en-US" altLang="en-US" dirty="0">
              <a:ea typeface="MS PGothic" charset="-128"/>
            </a:endParaRPr>
          </a:p>
          <a:p>
            <a:endParaRPr lang="en-US" altLang="en-US" dirty="0">
              <a:ea typeface="MS PGothic" charset="-128"/>
            </a:endParaRPr>
          </a:p>
          <a:p>
            <a:endParaRPr lang="en-US" altLang="en-US" i="1" dirty="0">
              <a:ea typeface="MS PGothic" charset="-128"/>
            </a:endParaRPr>
          </a:p>
          <a:p>
            <a:r>
              <a:rPr lang="en-US" altLang="en-US" i="1" dirty="0">
                <a:ea typeface="MS PGothic" charset="-128"/>
              </a:rPr>
              <a:t>F(t)</a:t>
            </a:r>
            <a:r>
              <a:rPr lang="en-US" altLang="en-US" dirty="0">
                <a:ea typeface="MS PGothic" charset="-128"/>
              </a:rPr>
              <a:t> = 1 - </a:t>
            </a:r>
            <a:r>
              <a:rPr lang="en-US" altLang="en-US" i="1" dirty="0">
                <a:ea typeface="MS PGothic" charset="-128"/>
              </a:rPr>
              <a:t>R(t)</a:t>
            </a:r>
            <a:r>
              <a:rPr lang="en-US" altLang="en-US" dirty="0">
                <a:ea typeface="MS PGothic" charset="-128"/>
              </a:rPr>
              <a:t> yields the previous formula:</a:t>
            </a:r>
          </a:p>
          <a:p>
            <a:endParaRPr lang="en-US" altLang="en-US" dirty="0">
              <a:ea typeface="MS PGothic" charset="-128"/>
            </a:endParaRPr>
          </a:p>
          <a:p>
            <a:endParaRPr lang="en-US" altLang="en-US" dirty="0">
              <a:ea typeface="MS PGothic" charset="-128"/>
            </a:endParaRPr>
          </a:p>
          <a:p>
            <a:r>
              <a:rPr lang="en-US" altLang="en-US" dirty="0" smtClean="0">
                <a:ea typeface="MS PGothic" charset="-128"/>
              </a:rPr>
              <a:t>Conclusion: </a:t>
            </a:r>
            <a:r>
              <a:rPr lang="en-US" altLang="en-US" dirty="0">
                <a:ea typeface="MS PGothic" charset="-128"/>
              </a:rPr>
              <a:t>T</a:t>
            </a:r>
            <a:r>
              <a:rPr lang="en-US" altLang="en-US" dirty="0" smtClean="0">
                <a:ea typeface="MS PGothic" charset="-128"/>
              </a:rPr>
              <a:t>he </a:t>
            </a:r>
            <a:r>
              <a:rPr lang="en-US" altLang="en-US" dirty="0">
                <a:ea typeface="MS PGothic" charset="-128"/>
              </a:rPr>
              <a:t>component lifetime has an </a:t>
            </a:r>
            <a:r>
              <a:rPr lang="en-US" altLang="en-US" i="1" dirty="0">
                <a:ea typeface="MS PGothic" charset="-128"/>
              </a:rPr>
              <a:t>r</a:t>
            </a:r>
            <a:r>
              <a:rPr lang="en-US" altLang="en-US" dirty="0">
                <a:ea typeface="MS PGothic" charset="-128"/>
              </a:rPr>
              <a:t>-stage </a:t>
            </a:r>
            <a:r>
              <a:rPr lang="en-US" altLang="en-US" dirty="0" err="1">
                <a:ea typeface="MS PGothic" charset="-128"/>
              </a:rPr>
              <a:t>Erlang</a:t>
            </a:r>
            <a:r>
              <a:rPr lang="en-US" altLang="en-US" dirty="0">
                <a:ea typeface="MS PGothic" charset="-128"/>
              </a:rPr>
              <a:t> distribution. </a:t>
            </a:r>
          </a:p>
        </p:txBody>
      </p:sp>
      <p:graphicFrame>
        <p:nvGraphicFramePr>
          <p:cNvPr id="13315" name="Object 4"/>
          <p:cNvGraphicFramePr>
            <a:graphicFrameLocks noChangeAspect="1"/>
          </p:cNvGraphicFramePr>
          <p:nvPr/>
        </p:nvGraphicFramePr>
        <p:xfrm>
          <a:off x="2886075" y="1665288"/>
          <a:ext cx="1955800" cy="2057400"/>
        </p:xfrm>
        <a:graphic>
          <a:graphicData uri="http://schemas.openxmlformats.org/presentationml/2006/ole">
            <mc:AlternateContent xmlns:mc="http://schemas.openxmlformats.org/markup-compatibility/2006">
              <mc:Choice xmlns:v="urn:schemas-microsoft-com:vml" Requires="v">
                <p:oleObj spid="_x0000_s3073" name="Equation" r:id="rId3" imgW="1955800" imgH="2057400" progId="Equation.3">
                  <p:embed/>
                </p:oleObj>
              </mc:Choice>
              <mc:Fallback>
                <p:oleObj name="Equation" r:id="rId3" imgW="1955800" imgH="2057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6075" y="1665288"/>
                        <a:ext cx="1955800" cy="205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3316" name="Object 5"/>
          <p:cNvGraphicFramePr>
            <a:graphicFrameLocks noChangeAspect="1"/>
          </p:cNvGraphicFramePr>
          <p:nvPr/>
        </p:nvGraphicFramePr>
        <p:xfrm>
          <a:off x="2535238" y="4549775"/>
          <a:ext cx="4902200" cy="609600"/>
        </p:xfrm>
        <a:graphic>
          <a:graphicData uri="http://schemas.openxmlformats.org/presentationml/2006/ole">
            <mc:AlternateContent xmlns:mc="http://schemas.openxmlformats.org/markup-compatibility/2006">
              <mc:Choice xmlns:v="urn:schemas-microsoft-com:vml" Requires="v">
                <p:oleObj spid="_x0000_s3074" name="Equation" r:id="rId5" imgW="4902200" imgH="609600" progId="Equation.3">
                  <p:embed/>
                </p:oleObj>
              </mc:Choice>
              <mc:Fallback>
                <p:oleObj name="Equation" r:id="rId5" imgW="4902200" imgH="609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35238" y="4549775"/>
                        <a:ext cx="49022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7">
            <p14:nvContentPartPr>
              <p14:cNvPr id="2" name="Ink 1"/>
              <p14:cNvContentPartPr/>
              <p14:nvPr/>
            </p14:nvContentPartPr>
            <p14:xfrm>
              <a:off x="3314520" y="2370600"/>
              <a:ext cx="4001040" cy="2160360"/>
            </p14:xfrm>
          </p:contentPart>
        </mc:Choice>
        <mc:Fallback>
          <p:pic>
            <p:nvPicPr>
              <p:cNvPr id="2" name="Ink 1"/>
              <p:cNvPicPr/>
              <p:nvPr/>
            </p:nvPicPr>
            <p:blipFill>
              <a:blip r:embed="rId8"/>
              <a:stretch>
                <a:fillRect/>
              </a:stretch>
            </p:blipFill>
            <p:spPr>
              <a:xfrm>
                <a:off x="3303720" y="2359800"/>
                <a:ext cx="4022640" cy="2181960"/>
              </a:xfrm>
              <a:prstGeom prst="rect">
                <a:avLst/>
              </a:prstGeom>
            </p:spPr>
          </p:pic>
        </mc:Fallback>
      </mc:AlternateContent>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r>
              <a:rPr lang="en-US" altLang="en-US">
                <a:ea typeface="MS PGothic" charset="-128"/>
              </a:rPr>
              <a:t>Gamma Function and Density</a:t>
            </a:r>
          </a:p>
        </p:txBody>
      </p:sp>
      <p:sp>
        <p:nvSpPr>
          <p:cNvPr id="14338" name="Rectangle 3"/>
          <p:cNvSpPr>
            <a:spLocks noGrp="1" noChangeArrowheads="1"/>
          </p:cNvSpPr>
          <p:nvPr>
            <p:ph type="body" idx="1"/>
          </p:nvPr>
        </p:nvSpPr>
        <p:spPr/>
        <p:txBody>
          <a:bodyPr/>
          <a:lstStyle/>
          <a:p>
            <a:endParaRPr lang="en-US" altLang="en-US">
              <a:ea typeface="MS PGothic" charset="-128"/>
            </a:endParaRPr>
          </a:p>
          <a:p>
            <a:r>
              <a:rPr lang="en-US" altLang="en-US">
                <a:ea typeface="MS PGothic" charset="-128"/>
              </a:rPr>
              <a:t>If </a:t>
            </a:r>
            <a:r>
              <a:rPr lang="en-US" altLang="en-US" i="1">
                <a:ea typeface="MS PGothic" charset="-128"/>
              </a:rPr>
              <a:t>r</a:t>
            </a:r>
            <a:r>
              <a:rPr lang="en-US" altLang="en-US">
                <a:ea typeface="MS PGothic" charset="-128"/>
              </a:rPr>
              <a:t> (call it </a:t>
            </a:r>
            <a:r>
              <a:rPr lang="en-US" altLang="en-US">
                <a:ea typeface="MS PGothic" charset="-128"/>
                <a:sym typeface="Symbol" charset="2"/>
              </a:rPr>
              <a:t>) take nonintegral values, then we get the gamma density:</a:t>
            </a:r>
          </a:p>
          <a:p>
            <a:endParaRPr lang="en-US" altLang="en-US">
              <a:ea typeface="MS PGothic" charset="-128"/>
              <a:sym typeface="Symbol" charset="2"/>
            </a:endParaRPr>
          </a:p>
          <a:p>
            <a:endParaRPr lang="en-US" altLang="en-US">
              <a:ea typeface="MS PGothic" charset="-128"/>
              <a:sym typeface="Symbol" charset="2"/>
            </a:endParaRPr>
          </a:p>
          <a:p>
            <a:pPr>
              <a:buFontTx/>
              <a:buNone/>
            </a:pPr>
            <a:r>
              <a:rPr lang="en-US" altLang="en-US">
                <a:ea typeface="MS PGothic" charset="-128"/>
              </a:rPr>
              <a:t>		</a:t>
            </a:r>
          </a:p>
          <a:p>
            <a:pPr>
              <a:buFontTx/>
              <a:buNone/>
            </a:pPr>
            <a:r>
              <a:rPr lang="en-US" altLang="en-US">
                <a:ea typeface="MS PGothic" charset="-128"/>
              </a:rPr>
              <a:t>	where the </a:t>
            </a:r>
            <a:r>
              <a:rPr lang="en-US" altLang="en-US" b="1">
                <a:ea typeface="MS PGothic" charset="-128"/>
              </a:rPr>
              <a:t>gamma function</a:t>
            </a:r>
            <a:r>
              <a:rPr lang="en-US" altLang="en-US">
                <a:ea typeface="MS PGothic" charset="-128"/>
              </a:rPr>
              <a:t> is defined by the integral:</a:t>
            </a:r>
          </a:p>
        </p:txBody>
      </p:sp>
      <p:graphicFrame>
        <p:nvGraphicFramePr>
          <p:cNvPr id="14339" name="Object 4"/>
          <p:cNvGraphicFramePr>
            <a:graphicFrameLocks noChangeAspect="1"/>
          </p:cNvGraphicFramePr>
          <p:nvPr/>
        </p:nvGraphicFramePr>
        <p:xfrm>
          <a:off x="2844800" y="2593975"/>
          <a:ext cx="3314700" cy="622300"/>
        </p:xfrm>
        <a:graphic>
          <a:graphicData uri="http://schemas.openxmlformats.org/presentationml/2006/ole">
            <mc:AlternateContent xmlns:mc="http://schemas.openxmlformats.org/markup-compatibility/2006">
              <mc:Choice xmlns:v="urn:schemas-microsoft-com:vml" Requires="v">
                <p:oleObj spid="_x0000_s4097" name="Equation" r:id="rId3" imgW="3314700" imgH="622300" progId="Equation.3">
                  <p:embed/>
                </p:oleObj>
              </mc:Choice>
              <mc:Fallback>
                <p:oleObj name="Equation" r:id="rId3" imgW="3314700" imgH="622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4800" y="2593975"/>
                        <a:ext cx="3314700"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4340" name="Object 5"/>
          <p:cNvGraphicFramePr>
            <a:graphicFrameLocks noChangeAspect="1"/>
          </p:cNvGraphicFramePr>
          <p:nvPr/>
        </p:nvGraphicFramePr>
        <p:xfrm>
          <a:off x="3252788" y="4441825"/>
          <a:ext cx="2755900" cy="596900"/>
        </p:xfrm>
        <a:graphic>
          <a:graphicData uri="http://schemas.openxmlformats.org/presentationml/2006/ole">
            <mc:AlternateContent xmlns:mc="http://schemas.openxmlformats.org/markup-compatibility/2006">
              <mc:Choice xmlns:v="urn:schemas-microsoft-com:vml" Requires="v">
                <p:oleObj spid="_x0000_s4098" name="Equation" r:id="rId5" imgW="2755900" imgH="596900" progId="Equation.3">
                  <p:embed/>
                </p:oleObj>
              </mc:Choice>
              <mc:Fallback>
                <p:oleObj name="Equation" r:id="rId5" imgW="2755900" imgH="5969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52788" y="4441825"/>
                        <a:ext cx="2755900" cy="596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7">
            <p14:nvContentPartPr>
              <p14:cNvPr id="2" name="Ink 1"/>
              <p14:cNvContentPartPr/>
              <p14:nvPr/>
            </p14:nvContentPartPr>
            <p14:xfrm>
              <a:off x="2223720" y="1864080"/>
              <a:ext cx="4173480" cy="3182400"/>
            </p14:xfrm>
          </p:contentPart>
        </mc:Choice>
        <mc:Fallback>
          <p:pic>
            <p:nvPicPr>
              <p:cNvPr id="2" name="Ink 1"/>
              <p:cNvPicPr/>
              <p:nvPr/>
            </p:nvPicPr>
            <p:blipFill>
              <a:blip r:embed="rId8"/>
              <a:stretch>
                <a:fillRect/>
              </a:stretch>
            </p:blipFill>
            <p:spPr>
              <a:xfrm>
                <a:off x="2212920" y="1853640"/>
                <a:ext cx="4194720" cy="3203640"/>
              </a:xfrm>
              <a:prstGeom prst="rect">
                <a:avLst/>
              </a:prstGeom>
            </p:spPr>
          </p:pic>
        </mc:Fallback>
      </mc:AlternateContent>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untitled 26">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untitled 2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800" b="0" i="0" u="none" strike="noStrike" cap="none" normalizeH="0" baseline="0" smtClean="0">
            <a:ln>
              <a:noFill/>
            </a:ln>
            <a:solidFill>
              <a:schemeClr val="tx1"/>
            </a:solidFill>
            <a:effectLst/>
            <a:latin typeface="Helvetic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800" b="0" i="0" u="none" strike="noStrike" cap="none" normalizeH="0" baseline="0" smtClean="0">
            <a:ln>
              <a:noFill/>
            </a:ln>
            <a:solidFill>
              <a:schemeClr val="tx1"/>
            </a:solidFill>
            <a:effectLst/>
            <a:latin typeface="Helvetica" charset="0"/>
          </a:defRPr>
        </a:defPPr>
      </a:lstStyle>
    </a:lnDef>
  </a:objectDefaults>
  <a:extraClrSchemeLst>
    <a:extraClrScheme>
      <a:clrScheme name="untitled 26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26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26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26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26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26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26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 HD:Applications:Microsoft Office:Microsoft PowerPoint 4:</Template>
  <TotalTime>10690</TotalTime>
  <Pages>20</Pages>
  <Words>2353</Words>
  <Application>Microsoft Macintosh PowerPoint</Application>
  <PresentationFormat>Letter Paper (8.5x11 in)</PresentationFormat>
  <Paragraphs>453</Paragraphs>
  <Slides>50</Slides>
  <Notes>2</Notes>
  <HiddenSlides>2</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50</vt:i4>
      </vt:variant>
    </vt:vector>
  </HeadingPairs>
  <TitlesOfParts>
    <vt:vector size="60" baseType="lpstr">
      <vt:lpstr>ＭＳ Ｐゴシック</vt:lpstr>
      <vt:lpstr>Times New Roman</vt:lpstr>
      <vt:lpstr>Symbol</vt:lpstr>
      <vt:lpstr>Arial</vt:lpstr>
      <vt:lpstr>Helvetica</vt:lpstr>
      <vt:lpstr>Calibri</vt:lpstr>
      <vt:lpstr>MS PGothic</vt:lpstr>
      <vt:lpstr>untitled 26</vt:lpstr>
      <vt:lpstr>Equation</vt:lpstr>
      <vt:lpstr>Acrobat Document</vt:lpstr>
      <vt:lpstr>Expectations of Random Variables, Functions of Random Variables</vt:lpstr>
      <vt:lpstr>Today’s Topics</vt:lpstr>
      <vt:lpstr>Midterm Histogram</vt:lpstr>
      <vt:lpstr>Exam Statistics</vt:lpstr>
      <vt:lpstr>PowerPoint Presentation</vt:lpstr>
      <vt:lpstr>Erlang and Gamma Distribution</vt:lpstr>
      <vt:lpstr>Erlang and Gamma Distribution (cont.)</vt:lpstr>
      <vt:lpstr>Erlang and Gamma Distribution (cont.)</vt:lpstr>
      <vt:lpstr>Gamma Function and Density</vt:lpstr>
      <vt:lpstr>Gamma Function and Density (cont.)</vt:lpstr>
      <vt:lpstr>Gamma Function and Density (cont.)</vt:lpstr>
      <vt:lpstr>Hyperexponential Distribution</vt:lpstr>
      <vt:lpstr>Hyperexponential Distribution (cont.)</vt:lpstr>
      <vt:lpstr>Hyperexponential Distribution (cont.)</vt:lpstr>
      <vt:lpstr>Hyperexponential Distribution (cont.)</vt:lpstr>
      <vt:lpstr>Example 3 (On-line Fault Detector) </vt:lpstr>
      <vt:lpstr>PowerPoint Presentation</vt:lpstr>
      <vt:lpstr>PowerPoint Presentation</vt:lpstr>
      <vt:lpstr>PowerPoint Presentation</vt:lpstr>
      <vt:lpstr>PowerPoint Presentation</vt:lpstr>
      <vt:lpstr>PowerPoint Presentation</vt:lpstr>
      <vt:lpstr>Example 3 (On-line Fault Detector) cont.</vt:lpstr>
      <vt:lpstr>Example 3 (On-line Fault Detector) cont.</vt:lpstr>
      <vt:lpstr>Example 3 (On-line Fault Detector) cont.</vt:lpstr>
      <vt:lpstr>Example 3 (On-line Fault Detector) cont.</vt:lpstr>
      <vt:lpstr>Expectation of a Random Variable</vt:lpstr>
      <vt:lpstr>Expectation of a Random Variable (Cont.)</vt:lpstr>
      <vt:lpstr>Expectation of a Random Variable (Cont.)</vt:lpstr>
      <vt:lpstr>Expectation of a Random Variable (Cont.)</vt:lpstr>
      <vt:lpstr>Expectation of a Random Variable (Cont.)</vt:lpstr>
      <vt:lpstr>Expectation of a Random Variable (Cont.)</vt:lpstr>
      <vt:lpstr>The Continuous Case</vt:lpstr>
      <vt:lpstr>The Continuous Case (Cont.)</vt:lpstr>
      <vt:lpstr>The Continuous Case Cont’d</vt:lpstr>
      <vt:lpstr>Example 1</vt:lpstr>
      <vt:lpstr>Example 1 Cont’d</vt:lpstr>
      <vt:lpstr>Example 2</vt:lpstr>
      <vt:lpstr>Example 3</vt:lpstr>
      <vt:lpstr>Example 4</vt:lpstr>
      <vt:lpstr>Problem 1</vt:lpstr>
      <vt:lpstr>Moments</vt:lpstr>
      <vt:lpstr>Variance: 2nd Central Moment</vt:lpstr>
      <vt:lpstr>Functions of a Random Variable</vt:lpstr>
      <vt:lpstr>Functions of a Random Variable (cont.)</vt:lpstr>
      <vt:lpstr>Functions of a Random Variable (cont.)</vt:lpstr>
      <vt:lpstr>Example 1</vt:lpstr>
      <vt:lpstr>Expectation of a Function of a Random Variable</vt:lpstr>
      <vt:lpstr>Expectation of a Function of a Random Variable (cont.)</vt:lpstr>
      <vt:lpstr>Corollary</vt:lpstr>
      <vt:lpstr>Moments</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Fault Tolerant Computing</dc:title>
  <dc:subject>lecture 1</dc:subject>
  <dc:creator>Center for Reliable and High-performance Computing</dc:creator>
  <cp:lastModifiedBy>Ravi's iPad</cp:lastModifiedBy>
  <cp:revision>262</cp:revision>
  <cp:lastPrinted>2017-03-27T15:05:00Z</cp:lastPrinted>
  <dcterms:created xsi:type="dcterms:W3CDTF">1997-10-16T10:43:32Z</dcterms:created>
  <dcterms:modified xsi:type="dcterms:W3CDTF">2017-03-27T16:58:59Z</dcterms:modified>
</cp:coreProperties>
</file>