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361" r:id="rId2"/>
    <p:sldId id="384" r:id="rId3"/>
    <p:sldId id="430" r:id="rId4"/>
    <p:sldId id="436" r:id="rId5"/>
    <p:sldId id="437" r:id="rId6"/>
    <p:sldId id="431" r:id="rId7"/>
    <p:sldId id="432" r:id="rId8"/>
    <p:sldId id="433" r:id="rId9"/>
    <p:sldId id="434" r:id="rId10"/>
    <p:sldId id="435" r:id="rId11"/>
    <p:sldId id="406" r:id="rId12"/>
    <p:sldId id="407" r:id="rId13"/>
    <p:sldId id="408" r:id="rId14"/>
    <p:sldId id="409" r:id="rId15"/>
    <p:sldId id="410" r:id="rId16"/>
    <p:sldId id="415" r:id="rId17"/>
    <p:sldId id="416" r:id="rId18"/>
    <p:sldId id="417" r:id="rId19"/>
    <p:sldId id="418" r:id="rId20"/>
    <p:sldId id="420" r:id="rId21"/>
    <p:sldId id="421" r:id="rId22"/>
    <p:sldId id="422" r:id="rId23"/>
    <p:sldId id="423" r:id="rId24"/>
    <p:sldId id="424" r:id="rId25"/>
    <p:sldId id="425" r:id="rId26"/>
    <p:sldId id="426" r:id="rId27"/>
    <p:sldId id="427" r:id="rId28"/>
    <p:sldId id="428" r:id="rId29"/>
    <p:sldId id="429" r:id="rId30"/>
  </p:sldIdLst>
  <p:sldSz cx="9144000" cy="6858000" type="screen4x3"/>
  <p:notesSz cx="6997700" cy="92837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800" kern="1200">
        <a:solidFill>
          <a:schemeClr val="tx1"/>
        </a:solidFill>
        <a:latin typeface="Helvetica" charset="0"/>
        <a:ea typeface="MS PGothic" charset="0"/>
        <a:cs typeface="MS PGothic" charset="0"/>
      </a:defRPr>
    </a:lvl1pPr>
    <a:lvl2pPr marL="457200" algn="l" rtl="0" fontAlgn="base">
      <a:spcBef>
        <a:spcPct val="0"/>
      </a:spcBef>
      <a:spcAft>
        <a:spcPct val="0"/>
      </a:spcAft>
      <a:defRPr sz="800" kern="1200">
        <a:solidFill>
          <a:schemeClr val="tx1"/>
        </a:solidFill>
        <a:latin typeface="Helvetica" charset="0"/>
        <a:ea typeface="MS PGothic" charset="0"/>
        <a:cs typeface="MS PGothic" charset="0"/>
      </a:defRPr>
    </a:lvl2pPr>
    <a:lvl3pPr marL="914400" algn="l" rtl="0" fontAlgn="base">
      <a:spcBef>
        <a:spcPct val="0"/>
      </a:spcBef>
      <a:spcAft>
        <a:spcPct val="0"/>
      </a:spcAft>
      <a:defRPr sz="800" kern="1200">
        <a:solidFill>
          <a:schemeClr val="tx1"/>
        </a:solidFill>
        <a:latin typeface="Helvetica" charset="0"/>
        <a:ea typeface="MS PGothic" charset="0"/>
        <a:cs typeface="MS PGothic" charset="0"/>
      </a:defRPr>
    </a:lvl3pPr>
    <a:lvl4pPr marL="1371600" algn="l" rtl="0" fontAlgn="base">
      <a:spcBef>
        <a:spcPct val="0"/>
      </a:spcBef>
      <a:spcAft>
        <a:spcPct val="0"/>
      </a:spcAft>
      <a:defRPr sz="800" kern="1200">
        <a:solidFill>
          <a:schemeClr val="tx1"/>
        </a:solidFill>
        <a:latin typeface="Helvetica" charset="0"/>
        <a:ea typeface="MS PGothic" charset="0"/>
        <a:cs typeface="MS PGothic" charset="0"/>
      </a:defRPr>
    </a:lvl4pPr>
    <a:lvl5pPr marL="1828800" algn="l" rtl="0" fontAlgn="base">
      <a:spcBef>
        <a:spcPct val="0"/>
      </a:spcBef>
      <a:spcAft>
        <a:spcPct val="0"/>
      </a:spcAft>
      <a:defRPr sz="800" kern="1200">
        <a:solidFill>
          <a:schemeClr val="tx1"/>
        </a:solidFill>
        <a:latin typeface="Helvetica" charset="0"/>
        <a:ea typeface="MS PGothic" charset="0"/>
        <a:cs typeface="MS PGothic" charset="0"/>
      </a:defRPr>
    </a:lvl5pPr>
    <a:lvl6pPr marL="2286000" algn="l" defTabSz="457200" rtl="0" eaLnBrk="1" latinLnBrk="0" hangingPunct="1">
      <a:defRPr sz="800" kern="1200">
        <a:solidFill>
          <a:schemeClr val="tx1"/>
        </a:solidFill>
        <a:latin typeface="Helvetica" charset="0"/>
        <a:ea typeface="MS PGothic" charset="0"/>
        <a:cs typeface="MS PGothic" charset="0"/>
      </a:defRPr>
    </a:lvl6pPr>
    <a:lvl7pPr marL="2743200" algn="l" defTabSz="457200" rtl="0" eaLnBrk="1" latinLnBrk="0" hangingPunct="1">
      <a:defRPr sz="800" kern="1200">
        <a:solidFill>
          <a:schemeClr val="tx1"/>
        </a:solidFill>
        <a:latin typeface="Helvetica" charset="0"/>
        <a:ea typeface="MS PGothic" charset="0"/>
        <a:cs typeface="MS PGothic" charset="0"/>
      </a:defRPr>
    </a:lvl7pPr>
    <a:lvl8pPr marL="3200400" algn="l" defTabSz="457200" rtl="0" eaLnBrk="1" latinLnBrk="0" hangingPunct="1">
      <a:defRPr sz="800" kern="1200">
        <a:solidFill>
          <a:schemeClr val="tx1"/>
        </a:solidFill>
        <a:latin typeface="Helvetica" charset="0"/>
        <a:ea typeface="MS PGothic" charset="0"/>
        <a:cs typeface="MS PGothic" charset="0"/>
      </a:defRPr>
    </a:lvl8pPr>
    <a:lvl9pPr marL="3657600" algn="l" defTabSz="457200" rtl="0" eaLnBrk="1" latinLnBrk="0" hangingPunct="1">
      <a:defRPr sz="800" kern="1200">
        <a:solidFill>
          <a:schemeClr val="tx1"/>
        </a:solidFill>
        <a:latin typeface="Helvetic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DFFF"/>
    <a:srgbClr val="B7CCFE"/>
    <a:srgbClr val="ECF2FF"/>
    <a:srgbClr val="EEF3FF"/>
    <a:srgbClr val="EEEEEE"/>
    <a:srgbClr val="FCF5F6"/>
    <a:srgbClr val="DAD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8"/>
  </p:normalViewPr>
  <p:slideViewPr>
    <p:cSldViewPr snapToGrid="0">
      <p:cViewPr varScale="1">
        <p:scale>
          <a:sx n="92" d="100"/>
          <a:sy n="92" d="100"/>
        </p:scale>
        <p:origin x="1664"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1" d="100"/>
          <a:sy n="91" d="100"/>
        </p:scale>
        <p:origin x="401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wmf"/><Relationship Id="rId1"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 Id="rId9"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8359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3165BB"/>
    </inkml:brush>
  </inkml:definitions>
  <inkml:trace contextRef="#ctx0" brushRef="#br0">2897 4132 7309,'-4'-12'0,"-2"-1"0,1 1 178,-1-1 0,1 5 0,1-1 1,-5 1-1,0 0 0,-1 1 0,2 0 1,-2 1-1,0-1-45,2 1 1,2 4-1,5 2 1,-2 7-1,-1 4-216,1 2 1,-2 5-1,0 3 1,3 2-1,0 1 15,2-4 1,-1 8-1,-2-3 1,-1 2 0,1-1-1,2-1 35,1 0 1,0 0-1,0 0 12,0 0 1,1 0-1,2 0-28,1 0 0,0 4 1,-4 0-1,2-1-12,2-2 1,-3-1-1,3 0 1,-2-1-44,-2-4 1,0 7-1,0-5 1,0-1-27,0-2 1,-2 2 0,0-3 0,-4 0 30,-1 0 1,3-3 0,-3-5-1,0-2-80,0 2 1,-1-3-1,-5 0 36,1-2 1,-1 0-1,1-5 1</inkml:trace>
  <inkml:trace contextRef="#ctx0" brushRef="#br0">2947 4020 8355,'11'-17'-326,"-2"0"0,-4 2 640,1 1 0,-5 2 0,3-1 232,-2 1 1,-4 5-306,-2 3 1,1 2-241,-5 2 0,1 2 0,-3 2 62,2 4 0,5 3 0,-1 2 1,3 1-251,1 2 0,1 0 0,2 4 0,2 3 79,2 0 1,0 1-1,3-2 1,-2-1 44,2 1 0,-4 2 1,-1 0-1,-1 1 48,0 0 0,1 2 0,-5 1 0,0 1 17,0-2 0,0 4 1,-2-2-1,-1-1-81,-1-2 0,-5 3 0,2 0 0,0-2 21,2-5 0,0 0 0,-1-5 1,1-1-33,-1 2 0,2-4 0,4 3 0,0-3-81,0-2 0,0 1 1,-1-1-176,-3 1 1,2-1-1,-3 1 1,-1-2 229,-2-3 1,-3 3-1,-2-4 1</inkml:trace>
  <inkml:trace contextRef="#ctx0" brushRef="#br0">13999 13095 8355,'-13'0'-33,"1"0"1,-2 0 0,-1 0 0,-3 0 0,0 0-1,-2 0 1,1 0 0,-4 0 0,0 0 0,-3 0-1,-2 2 1,-3 0 0,1 3 0,-2-3 0,0 0 0,-3-2-1,1 0 1,-1 1 0,2 2 0,-1 1 155,2-1 0,-4-2 0,3-1 0,-3 2-156,-2 2 1,5-3-1,0 5-29,-2-1 1,0-2-1,1 4 1,2 0 49,1 0 0,-2-3 1,4 4-19,1 2 1,2-3 0,-1 1-1,0 2 1,-2 1 8,1 2 1,-3 3-1,2 1 1,1 0-1,2-1 1,1 2-3,0 2 0,0-4 0,1 4 29,4-2 0,-3 4 0,7-3 5,1 1 1,-2 2 0,2-4-1,2 1-8,2 4 1,-3-4 0,6 2 0,-3 0 45,-2-2 1,5 5 0,0-5 0,-1 2-21,2 0 1,0-2 0,5 3 2,-3-1 1,1-4 0,4 2 0,0 1 11,0-1 0,0-4 0,0 3 1,0-1-1,0 0 17,0-2 0,2 3 0,0-1 0,3-2 0,-1 0 21,1 2 1,1-3 0,4 2 0,-2-2-50,2-1 0,1-1 0,1 1 11,1-1 0,5 0 1,1 0-1,2-3 33,0 0 1,4-2 0,4 2 0,0-2-20,2-1 1,0 2-1,7-4 1,-1-1 3,1-2 1,4-1 0,1 0 0,0 0-14,0 0 1,6 0-1,-1 0 1,-1 0-26,1 0 0,4 0 0,-1 0 0,-2 0 7,-1 0 1,1-4 0,1-1 0,0-1-28,0 1 1,1-1 0,3 3 0,2-2 0,0-1-95,3 1 0,-9-4 0,8 4 85,-5-2 0,1 4 0,1-3 1,1 2-13,-1 0 0,-1-1 0,-2 2 1,-1-1-15,-1 1 0,3 2 0,-7 1 0,1 0 0,-1 0 1,2-5 0,-2 1 0,2 1-23,2 2 0,-5 1 0,-2 0 1,0-1 2,3-4 1,-2 4-1,0-3 1,-1 3 31,-2 1 1,2-2 0,-2-1-1,0-1 1,-4 1-46,-4 2 1,3 1 0,-4 0-2,0 0 1,3 0 0,-5 0 0,1 0 15,-1 0 0,4 0 0,-4 0 0,2 0 16,3 0 1,1 4 0,1 0 0,1-1-3,-1-1 0,1-1 1,-1 2-1,1 1 30,-1-1 1,1-2-1,-1-1 1,-1 1-7,-2 4 0,0-4 1,-5 3-1,0-2 38,2-2 0,-3 0 1,4 0-1,-2 0-21,-2 0 1,2 0 0,1 1-1,0 2 15,-1 1 0,1 0 0,-4-4 1,4 0-24,1 0 1,-3 0-1,3 1 1,0 2 0,0 1 0,0 0 1,2-4-1,-2 0 18,-1 0 0,-1 0 1,-2 0-1,1 0 0,0 0 21,2 0 0,-5 0 0,3 0-28,-2 0 0,2 0 0,0 0-11,-1 0 0,2 0 1,1 0-1,1 0 1,1 0 9,-1 0 0,4 0 0,-3 0 0,3 0-28,2 0 0,-1 0 0,1 0 0,-1 0 13,1 0 0,0 0 0,3 2 0,-1 1 6,-4 1 0,1 0 1,-3-4-1,2 1-1,1 4 1,1-4-1,-1 3 1,1-3-1,-1-1 1,1 0 0,-1 0 1,-1 0 5,-3 0 1,4 0-1,-4 0 1,3 0 40,1 0 1,-1 0-1,-1 0 1,-3 0-36,-1 0 0,2 0 1,-4 0-13,-1 0 1,0 0-1,-1 0 1,2 0-1,1 0 6,0 0 0,1 0 1,2 0-1,-3 0-53,1 0 1,-3 0 0,4 0 0,-2 0 4,-2 0 1,2 0 0,1 0 0,-1 0 14,1 0 0,-2 0 0,-3 0 0,4 0 8,3 0 0,2 0 1,1 0-1,-2 0-6,1 0 1,4-1 0,-6-2 0,2-1 16,-2 1 0,2 1 0,-5-1 0,2-1 59,3 1 0,-3 1 1,0 2-1,-2-1 9,-2-3 1,-2 3 0,-1-4 0,-1 4-50,-3 1 1,2 0 0,-3 0 0,1 0 0,-2 0-4,-1 0 1,4 0 0,-2 0-42,-1 0 1,5 0 0,-3 0 0,2 0-8,2 0 0,0 0 1,-1 0-1,-2 0 15,-1 0 1,0 0 0,4 0 0,0 0 16,-1 0 1,0 0 0,0 0 0,-2 0 4,0 0 0,4 0 0,-5 0 0,3 0 44,1 0 1,-4 0-1,-2 0 1,0 0 14,1 0 0,-3-1 1,3-2-1,1-1-58,-1 1 1,3 0 0,-2 0-1,3-1-62,1 1 1,1-2 0,2 1 0,2 0 0,2-1 0,1 1 12,-1 1 0,3 2 1,-4 1-1,-1-1 54,1-3 0,2 2 1,-4-2-1,-1 1 6,-2-1 1,3 3 0,0-4 0,-1 3-9,-1-2 1,-3 2 0,0-3 0,-2 0-6,-1 1 1,0 0 0,4 3 0,0-2 5,0-1 0,0-2 1,0 3-13,0-1 1,0-4 0,0 4-1,-2 0 14,-2-2 0,3 3 0,-3-4 6,2 2 1,-2-3 0,-2 2-1,1 0 1,-1 1 0,-4-3 1,3 2-1,-1 0 2,0 1 0,-1-5 1,-3 3-1,-1-1-4,1 0 0,-1 1 0,1-3 0,-1 2 0,1-2 0,-1 3 0,1-1 0,-1-2 50,1-1 1,-5 0 0,0 1-11,2 2 1,-4-1 0,-1-3 0,-1-1 0,1 1-15,-3 0 1,1-1 0,0-1 0,1-1-9,-1-2 1,-2 1 0,-1 3 0,0 1-46,0-1 0,0-3 0,0-1 0,-1 2 34,-3 1 0,2 1 0,-3 1 0,-1-1-5,-2 1 1,1 4 0,-1-1 0,-3-1-5,-5-1 1,2-1 0,-4-1 0,0 1-11,-3-1 0,-2 1 1,-2 1-1,0 1-49,0 2 1,-4 0 0,-2-4-27,-1 4 1,-1-3 0,-4 3 0,-1-2 34,1 2 0,-2-3 0,-1 2 0,-3 0 1,0-1 3,0 1 1,-7 1-1,2-3 1,1 1 16,-1 2 1,-5 0 0,-3-5 0,1 2-28,-1 3 0,2-2 0,3 5 0,0-1 23,1 0 1,-7-2 0,7 4-1,-1 1-2,-1 2 0,6-1 0,1 0 1,-1-3-18,1 3 0,-3 0 1,1 2-1,-3 0 20,0 0 0,-8-4 0,6 0 0,-2 1 27,0 2 0,4 1 0,-8 0 0,-2-2-4,-1-2 0,-1 3 0,-2-3 1,0 2-20,2 2 0,-8 0 0,6 0 0,-4 0 3,32 0 1,0 0 0,-33 0 0,-2-1 0,36 0 0,-1-1 17,-33-2 1,33 2 0,0 0 0,-31 2 0,2 0-11,1 0 1,-1 0 0,1 0 0,3 0 5,0 0 1,0 0-1,-2 0 1,2 0-1,2 0 5,0 0 1,1 0-1,-3 0 1,1 0-7,2 0 1,5 0 0,-2 0 0,1 0 34,0 0 0,-5 1 1,5 2-1,0 1 24,-1-1 1,2-2-1,-4-1-1,2 0 1,-5 0-1,3 0 1,-3 2 8,-2 2 1,4-3 0,-8 3 0,7-2-56,3-2 0,-6 1 0,8 2 0,-4 1-21,-1-1 0,0 2 0,3 1 0,-1 0-10,-2-1 1,2 1-1,-2-4 1,1 3-1,1-3 1,0 4 0,3-1 0,-3 1 14,0 0 1,-4-2 0,4-3 0,-1 2 9,0 1 0,4 0 1,-3-2-1,1 0-5,4 3 1,0-1 0,1-4 0,-2 0-26,-1 0 0,0 1 1,4 2-1,-1 1-17,-3-1 1,6-2 0,-1-1 0,1 0 38,4 0 1,-5 4 0,5 1 0,1-3-13,6 0 0,-4-2 0,7 0 0,-1 0 28,-1 0 0,4 0 0,-1 0 0,-1 0 97,2 0 0,-2 4 0,5 1 0,-1 1 19,0-1 0,4 4 0,-4-5 1,4 0-40,1 2 1,1-4 0,2 5-1,1 0 17,-1 0 0,3-4 1,-2 1-67,-1-2 1,-2-2-1,-1 0 1,0 0-1,0 0-242,0 0 1,5-5 0,0 0-1,1-2-215,-1-3 0,5 3 0,-2-1 1,2 0 61,-2 1 0,4-4 0,-5 4 0</inkml:trace>
  <inkml:trace contextRef="#ctx0" brushRef="#br0">11963 6055 7946,'0'-13'0,"0"1"0,0-1-17,0 1 0,0-1 0,0 1 0,0-1 0,0 1 0,0-1 0,0 1 0,0-1 63,0 1 0,0 3 0,0 1 0,-1 0 0,-2-1 0,-1 1 0,0 0 0,0-1 44,-1 1 0,0 1 0,2-2-71,-1 0 1,-6 2-1,2-2 7,-3 0 0,-2 5 0,1-3 0,-1 0-17,1 0 1,-5 0 0,1-2-31,0 0 1,-2 7 0,2-4 5,0 0 1,-2 5 0,2-3 0,-1 2 0,0 2-1,1-1-14,0-3 1,3 3-1,0-4-1,1 4 1,-1 1-1,1 0 1,-1 0 22,1 0 0,-5 0 0,0 0 0,2 1-7,1 4 0,2-4 0,-2 3 0,-1-1-7,-2 1 0,0-3 1,5 5 3,-1 0 0,1-4 0,-1 7 0,1-1 10,-1-1 0,1 3 0,-1-5 0,1 1 14,-1-1 0,1 5 1,-1-2-1,1 2-6,-1-2 1,1 3 0,-1-2 4,1 2 1,-1 1 0,0-1 0,-3-1-1,0-2 1,0 2 1,3 1-1,-1 2 1,-2-1 26,0 1 0,-5-1 0,3 1 1,0-1-4,0 1 1,1-1 0,3 1 0,-1-2-6,-2-3 1,5 3-1,4-3-7,-2 4 0,0 0 0,0 0 0,4 1 3,0-1 1,0 1-1,4-1 1,-3 1-18,3-1 0,-4 1 0,2-1 0,1 1-8,2-1 0,-3 1 0,-1 1 0,1 1-3,-1 2 0,3-1 0,-2-3-6,3-1 1,-1 1 0,0-1 0,-2 1 31,1-1 0,1 1 0,2-1 1,0 1 52,0-1 1,0 1-1,0-1-42,0 1 1,0-5-1,0 0 1,2 0 8,2-1 0,-3 5 0,5-6 0,-2 3-3,0-1 0,4 0 0,-2 4 0,1-3-62,3 0 0,-3-1 0,0 4 0,0 1 21,-1-1 1,1-3-1,3-1 1,-2 2-6,2 1 1,-3 1-1,1 1 19,2-1 1,1 1 0,2-1 50,-1 1 0,1-5 0,-1 0 1,1 1-1,-1-2 1,1 2 0,-1-3 0,2-1-44,3 1 0,-3 2 1,2-2-1,-2-1-17,-1 1 1,-1 2 0,1-2-13,-1 1 0,0-3 0,1 3 0,-1-2-6,1-2 0,-1 3 0,2-2 0,2 0 10,0 2 1,2-5 0,-2 4-1,0 0-3,-1-1 0,3 0 1,-1-3-1,-2 2-7,-1 1 1,-1 0-1,-1-2 1,1 1 45,-1 1 1,1 0-1,-1-3 1,1 2 41,-1 1 0,1 0 0,-1-4 0,1 0-48,-1 0 1,1 0 0,-1 0-1,1 2 34,-1 2 1,1-3 0,-1 4 0,2-4-84,3-1 0,-4 0 1,5 0-1,-1-1-81,0-4 0,-1 4 0,-3-3 0,1 2 87,2 2 1,-2-4 0,3 0 0,-3 0 21,-2-2 1,5 5 0,0-5 0,-2 2 25,-1 0 0,-2-4 0,1 2 1,-1 1-10,1-1 0,2-4 0,-1 4 0,-3-3-1,0 1 1,0 4 0,2-3 0,-1 0 20,1 0 0,-5 0 0,0-3 0,1 2-25,-2-2 0,4 3 1,-4-1-1,1 0-48,0 1 1,-1-4 0,3 2 0,-3-2 12,-2-1 1,5-1 0,-3 1-1,1-1 31,1 1 1,-5-1-1,4 1 1,0-1 42,-1 1 1,3-1 0,-6 1-37,-1-1 0,3 1 0,-1-1 0,1 1-10,-1-1 0,-1 5 0,-4 0 0,2-2 29,2-1 1,-3-1-1,4-1 31,-4 1 0,-1-1 1,0 1-1,0-1-28,0 1 0,0-5 0,0 0 0,0 1-60,0-2 0,0 2 0,0-3 0,-1 0-30,-4-1 0,4 3 1,-3-2-1,2 0 48,2-1 1,-4 4-1,0-4 48,1 2 1,1 0 0,-1 3 0,-3-3 22,-1-2 1,5 5-1,-4-3 1,2 1 0,0 1-43,1 1 1,-3 1 0,1 1 0,-1 1-51,1-1 1,-4 1 0,4-1 0,-1 1-95,1-1 1,-4 1 0,4 1 0,-1 1 19,1 2 0,-5 1 0,3-3 0,-1 3 1,-1 2 1,1 0 0,-4 5-125,-1 0 1,-1 0 0,-1 2-1,-3 1-80,-1 1 1,2 7 0,-4 0 0,0 4 6,2 0 1,-3 1 0,4-1 0,0 3-559,-1 1 844,3-3 1,-2 7 0,-2-3 0</inkml:trace>
  <inkml:trace contextRef="#ctx0" brushRef="#br0">18432 5880 7618,'0'-13'0,"0"1"0,-2 1 435,-2 2 1,3-2-391,-3 3 1,2 1 18,2-1 0,-1 1-49,-3-2 0,1 0-102,-5 5 0,-1-1 54,-3 5 0,-1 0 0,1 0 49,-1 0 0,1 0 0,-1 0 0,1 0 45,-1 0 1,1 0-1,0 0 0,-1 0-37,1 0 0,-5 0 0,0 0 0,2 0 0,1 0-41,2 0 1,-1 5 0,1-1 1,-1-1 1,1 2-1,-1 1 1,1 1-1,-1 1 9,1-1 1,-1 4 0,1-4-24,-1 0 0,1 4 1,-1-3-1,1 3 1,-1 0 35,1-2 1,-1 2 0,1-3 0,-1 3 35,1 2 0,-1-1 0,1-1-2,-1-2 1,5 2-1,0-3 1,-2 3 36,-1 2 0,-2-1 1,1 1-37,-1-1 0,5 1-49,0-1 1,5 1 0,-3-2 0,2-2-33,0 0 0,-4-1 1,4 4-1,0 1 15,-2-1 0,3 1 1,-4-1-1,2 1-13,2-1 0,-3 1 0,2-1 0,0 1 15,-1-1 1,3 2 0,-2 1 0,3 2 21,1-2 1,0 3 0,0-1 0,0 0 10,0 1 0,0-4 0,0 4 1,0-2 1,0 1 0,4 4 0,0-3 1,0 0-1,2 0 0,-5 4 0,5-3 0,-2 2-50,0 0 1,4-2 0,-2 4 0,-1-4 1,1-1 0,2 3 0,-2-3 0,-1 0 50,1 0 1,4-1-1,-4-5 1,3 1 10,-1-1 0,0 5 0,4-1 0,-3 0 30,0-3 1,-1-4-1,4-1 1,0 2 0,-3 1-6,0 1 0,-1-3 1,4-2-45,1-2 1,-5 5 0,0-3-12,2 0 0,1 3 0,2-6 1,-1 0-1,1 0 4,-1 0 1,2 4 0,1-3 0,2-1-43,-2 1 1,1-2-1,-1 4 1,1-1 34,0-4 0,2 4 1,-2-1-1,0 1 32,-2 0 0,2 2 1,2-4-1,0 0 44,0 2 0,0-5 0,-2 3 1,2-2 35,1-2 1,1 0 0,2 0 0,-3 0-26,-1 0 0,0 0 0,-3 0 0,2 0 36,-2 0 0,-1-4 0,-1-1-118,-1 3 0,1-4 0,-1 1 0,1-1-39,-1 0 1,1-3 0,-1 0 0,2 0 0,1-1-8,2 2 0,1-1 0,-3-5 0,2-1 28,-2-1 1,3-1 0,-1 4 0,-2 1 0,0-1 87,2 1 1,-3-1-1,3 0-20,-4-4 0,0 3 0,-1-3 1,1 2 25,-1-1 0,-1 2 1,-1-4-1,-1 1 7,0 0 1,1-3-1,0 2 1,-3-2-36,-2-2 1,5-2 0,-3-1-1,1 0-39,0 0 1,-3 0 0,2 0-1,-2 2 11,-2 2 1,2-5 0,0 4 0,-3 1 23,0 1 1,-2 0 0,0 1 0,0 0 7,0-3 0,-2 2 0,0 0 0,-4-1-16,-1 1 0,-1-2 0,-5 4 1,1-1-1,-1-3-72,1-2 1,-1 0 0,1 2 3,-1 1 1,-3 2 0,-2-3 0,0 2 0,-2 1-26,1 0 0,2 3 0,-2 0 16,1 2 0,0 1 0,2-1 1,-2 1-43,-1 0 1,4-2 0,-3 6 0,1-2-48,0-1 0,-5 1 0,3 1 0,-2 3-231,0 2 1,0-4 0,-4 5 0,0 1-42,0 2 0,0 1 0,-1 0 0,-3 1-259,-4 4 436,-4 1 0,0 12 0,0 2 0</inkml:trace>
  <inkml:trace contextRef="#ctx0" brushRef="#br0">19044 6429 8355,'7'0'-96,"-2"-1"1,-5-3-1,0-5 543,0-2 1,2 4-497,2 3 0,-1 1 7,5-1 0,-4 3 0,4-3 76,2 2 0,1 2 1,2 0 55,-1 0 1,1-1 0,-1-2-1,1-1-20,-1 1 0,2-3 0,1 2 0,3 2-46,2 0 1,-4-2-1,5 0 1,1 0-30,2-2 0,1 5 1,0-3-1,1 1 23,3-1 0,-2 2 0,3-3 1,-1 1-1,1-1 47,-3 3 1,0 0-1,-2 1-49,0-3 0,-5 2 0,0-2 0,-2 3-9,-3 1 0,-1 0 0,-1 0 0,-1 0-8,1 0 0,-5-4 1,0-1 29,2 3-81,1 0-283,1 2 1,-3 0-287,-1 0 134,-5 0 203,2 0 1,-6 0 0,-2 2-297,-1 2 1,-6-1 479,2 5 1,-3 0 0,-1 5 0</inkml:trace>
  <inkml:trace contextRef="#ctx0" brushRef="#br0">7518 7852 7336,'0'-12'-801,"-13"12"0</inkml:trace>
  <inkml:trace contextRef="#ctx0" brushRef="#br0">7505 7840 6116,'0'12'-191,"13"1"0</inkml:trace>
  <inkml:trace contextRef="#ctx0" brushRef="#br0">7530 7865 6116,'13'0'-382,"-5"0"382,0 0 0,-4 0 0,5 0 0,-5-4 0,4-1 0,-4 1 0,5 4 0,0 0 0,1-1 0,0-2 0,-2-1 50,2 1 1,-3 2 0,0-1 0,0 0 2,0-3 1,-3 0 53,4 1-79,-5 2 0,2-9-7,-5 3 31,0 2-28,0-5 1,0 8-168,0-5 1,0 4-106,0-4 232,0 5 1,6-3-1,1 6 1</inkml:trace>
  <inkml:trace contextRef="#ctx0" brushRef="#br0">7418 7677 8355,'-13'0'-344,"1"0"1,-1 0-108,1 0 1,3-1-1,1-2 331,-2-1 0,-1-1 0,-1 2 120,-1-1 0,5-5 0,0 5 0,-2 0 40,-1-2 0,-2 4 0,1-5 169,-1 1 1,5 2-1,1 3 1,0-2 88,0-1 1,0-2-113,-1 2 0,1 3-67,3-4 122,2 4-340,-3 1 97,5 0 1,5 0 0,4 0-1,2 0 1,1 0 13,1 0 0,-1-4 1,1 0-1,-1 1 4,1 2 0,3 1 0,1 0-2,-2 0 0,1 0 0,0 0 0,4 0-6,-1 0 1,5 0 0,-5 0 0,2 0-14,0 0 0,0 0 0,2 0 0,-1 0 11,-1 0 1,-4 0-1,4 0 1,1 1 24,1 3 1,-2-3 0,-1 4 0,-1-4-9,1-1 1,0 1-1,5 2 1,-1 1-10,-3-1 1,4-1 0,-2-2 0,5 0 0,0 0 23,-2 0 0,5 0 0,2 0-27,3 0 0,-3 0 0,-1 0 0,0 1 0,0 3 1,1-3 0,4 4 0,-4-4-24,-4-1 0,1 0 1,1 0-1,0 0-14,-1 0 1,1 0-1,-4 0 1,2 0 6,-1 0 1,0 0 0,0 0-1,1 0 12,-1 0 1,-2 0 0,0 0 0,2 0-12,1 0 1,0 0-1,-4 0 1,0 0-1,0 0-44,0 0 1,4 0 0,1 0 0,-3 0-73,0 0 0,-1 4 0,2 0 0,2-1 79,2-2 1,-3-1 0,3 0-1,0 0 40,0 0 0,-3 0 0,3 0 0,-1 0-28,-4 0 1,4 0 0,-2 0 0,0 0 62,2 0 1,-5 0-1,3 0 1,-2 0 37,-2 0 0,0 0 0,0 0-55,-1 0 0,1-4 0,0 0 0,2 1-28,2 2 1,-7 1 0,3 0 0,-1 0 21,-1 0 1,2 0-1,0 0 1,0-1-1,0-2-6,0-1 1,-1 0 0,-2 4-1,-1 0-12,1 0 1,2 0-1,1-2 1,-2-1 13,-2-1 0,3 0 0,-4 4 1,3 0 6,-3 0 0,3 0 0,-5 0 0,0 0-8,0 0 1,2 0 0,-1 0 0,-1 0 2,0 0 1,0 0 0,-3 0 0,2 0 5,-2 0 0,-1 0 0,0 0 0,1 0-2,1 0 1,1 4 0,-3 0 0,1-1-5,2-1 0,4-2 0,-3 0 0,0 0 0,0 0 0,3 0 0,-3 0 1,1 0 3,3 0 0,-2 0 0,1 0 0,-1 0 0,0 0 1,3 0 0,-3 0 0,1 0 0,-1 0 1,-3-5-1,2 1 1,1 1 0,-1 2 0,1 0 0,1-2 1,-3-1-2,0 1 0,0 2 1,4 1-1,-3-2 1,-1-2 0,3 3 1,-3-4-1,0 4 2,0 1 1,4 0-1,-2 0 1,1 0-6,0 0 1,-1 0 0,4 0 0,-2 0-5,-1 0 1,0 0 0,4 0 0,0 0 4,0 0 1,0 0-1,-2 0 1,1 0-1,1 0 1,-4 1 0,5 2-1,-4 1 1,0-1 0,1 0 0,-1 0 0,-3 1 52,-1-1 1,3-2 0,-3-1 0,0 0-3,0 0 1,3 0 0,-4 0 0,-1 0-34,2 0 0,-2 0 0,3-1 0,-1-2-31,-3-1 1,3 0 0,0 2 0,0-1 7,0-1 1,1 0-1,-4 4 1,1 0-1,0 0 1,-2 0 0,-1 0 0,3 0 18,0 0 1,1 0 0,-5 0-1,1 0 13,-1 0 0,1 0 0,-1 0 1,1 0 50,-1 0 1,1 0 0,-1 0 0,1 0-17,-1 0 1,2 0-1,2 0 1,0 0-5,-1 0 0,-1 0 0,-1 0 55,-1 0 0,1-4 70,-1 0-26,1 0-211,-6 4-121,-2 0 0,-3 0 90,2 0 51,-3 0 1,3 0-108,-8 0 0,-3 0 0,-5 0-392,-1 0 0,5 0-266,0 0 690,5 0 1,-8 5 0,4 2 0</inkml:trace>
  <inkml:trace contextRef="#ctx0" brushRef="#br0">19244 5742 8179,'6'-5'0,"-1"-3"0,-4-4 107,-1 0 1,0 0 0,0-1 0,0 1-554,0-1 0,-1 5 0,-4 1 262,-3 1 0,-3 2 0,-1 3 120,-1-3 1,5 2-1,-1-2 1,1 1 314,1-1 0,-4 3 0,3-5-49,-3 1 1,-2 2 0,1-4-1,-1 0 1,1 1 21,-1 1 0,1 1-154,-1 4 1,1-4 0,-1-1 0,1 3-389,-1 0 0,1 2 1,-2 0 118,-3 0 0,2 0 1,-6 0-1,0 0 113,2 0 1,-5 0 0,4 0 0,-4 0 37,-1 0 0,1 0 0,2 0 0,1 0 209,-1 0 0,3-4 1,-2 0-1,-1 1-116,-2 2 1,-1 1 0,0 0-1,0 0 1,-1 0-27,-3 0 1,1 0 0,-5 0 0,-2 0-26,-1 0 0,1 0 0,1 0 0,-3 0-68,3 0 0,-1 0 0,-1 0 61,3 0 0,-3 0 0,4 1 0,-2 2-11,1 1 0,4 0 0,-4-4 0,-1 2 20,2 2 0,-4-3 1,2 3-1,-4-2 37,1-2 0,-6 1 0,8 2 1,0 1-1,-1-1 80,0-2 0,-1-1 0,1 0-107,2 0 1,-2 4 0,3 1 0,-3-3-12,-1 0-1,-2-1 1,-2 2 0,0 1-7,1-1 0,-3-2 1,1-1-1,0 0 2,-1 0 0,3 2 1,-6 0-1,0 2 1,2-1 0,-5 0 1,4 0-1,-2 1 5,1-1 0,-1-2 0,4-1 0,0 1-6,0 4 1,0-4-1,2 3 1,0-2 5,0-2 0,3 4 0,0 0 0,1-1 6,-1-2 1,1-1 0,-1 1 0,1 2-1,-1 1 0,1 1 0,-1-5 0,2 0-2,3 0 1,-3 0-1,3 0 1,-2 0-1,2 0 0,-2 0 1,4 1-1,1 2-18,-1 1 1,-2 0-1,3-4 1,-1 1-3,1 4 1,-4-3 0,4 5 17,-2-1 0,4-1 1,-3-2-1,2 3 1,0-1-1,1 2-4,2 0 1,1-4-1,0 2 33,0 1 0,0-5 0,2 5 0,0-2-7,3 0 1,3 5 0,-4-4 0,0 1-28,2-1 0,-5 4 1,3-4-1,-1 1 8,1-1 1,-2 5 0,3-3 0,0 1-8,-1 0 0,0 1 0,-4 3 0,1 1-26,4-1 1,-4 1 0,3-1 0,-2 1 30,-2-1 0,1 1 0,2 1 1,1 2 1,2-2 0,-4 3 0,3-2-2,-3 2 1,5-4 0,2 4 0,1-3-1,1 0-1,1 3 0,-5-4 0,7 5 1,0-1 1,0 0 0,-3 1 0,6-3 0,-2 3-19,2 1 1,-4-3-1,6 2 1,-1 0 0,2 3 1,3-3 0,-1 0 0,-1-2 11,1 1 1,2 4 0,1-5-1,0 1 1,0 1 0,4-4 0,1 4 1,1-1 19,-1-1 0,5 2 0,-3-2 0,1 2-11,1 1 0,0-4 0,7 3 0,0-1-2,0 0 1,2 3 0,0-3 0,0-2-1,0-1 0,3-1 1,-3-1-1,1 1 7,3-1 0,2 1 1,1-1-1,-2 1 10,-2-1 0,3-4 1,-3 1-1,2-1-14,2-1 0,0 3 1,0-5-1,0 1-13,0-1 1,4 4 0,0-5 0,0 0-3,2 1 0,-1-3 0,5 2 0,-2-3 2,2-1 0,5 0 1,2 0-1,-2 0-18,-1 0 0,3 0 1,-1 0-1,1 0-37,1 0 1,-4 0 0,2 2 0,-2 1 42,-1 1 0,-1 0 1,1-3-1,-2 2 0,-3 1 0,3 0 1,-4-4-1,1 2 29,1 2 1,-1-3-1,4 3 1,1-2 52,-1-2 1,1 4-1,1 0 1,1-1-32,2-2 0,3-1 1,-2 0-1,0 2-70,0 2 0,-1-3 1,-3 5-1,1-2 40,2 0 1,-1 0 0,-2-2 0,1 0-88,2 3 0,0-1 0,-5-4 0,1 0 57,-1 0 1,1 0 0,0 0 0,3 0 20,0 0 1,1 0-1,-5 0 1,1 0 51,-1 0 0,5-4 1,1-2-1,0 1-26,0-1 0,4-2 0,-1 4 0,1-1 12,-1 0 1,1 3 0,-4-3 0,0 1-19,0 0 0,3-1 0,-5 4 0,-2-2-35,-4-1 1,1 0-1,-3 4 1,2 0-42,-2 0 0,6 0 1,-5 0 58,-4 0 0,2 0 1,-1 0-1,-1 0 1,2 0-11,0 0 1,-3 1-1,3 2 1,0 1 22,0-1 1,0-2 0,2-1 0,-2 0 82,-1 0 0,8 0 0,-2 0 0,2-1-10,0-3 1,0 2 0,1-3 0,2 1-32,-2 0 1,3-2 0,-2 3 0,0-1-45,-3 1 0,3-2 0,-2-1 1,-3 1-5,0-1 0,-4 1 0,1 2 1,0-1 32,-1 1 0,3-3 1,-5 2-34,2 1 1,-4-2 0,3-1 0,-2 1 5,0-1 1,0-2-1,-4 2 1,1 1 0,2-2-1,1 0 0,-1 0 0,-6-3 0,-1 2 0,1 0 0,0-1-79,-1 1 0,3 1 0,-5-3-3,1 2 1,2 0 0,-4-5-1,0 1 76,0-1 1,-1 5 0,-5 0 0,1-2-41,-1-1 0,1-2 0,-1 1 107,0-1 1,-3 1-1,-1-1 1,0 1 44,-1-1 0,3 1 0,-6-1 0,-1 0 69,-2-4 0,4 2 0,-1-5 0,-1 1-48,-2-1 0,-1 4 1,-1-5-1,-2 0-72,-1 2 0,-6-5 1,2 3-1,-2-2-136,2-2 0,-8 0 0,4 0 0,-3 0-120,-4 0 1,4-1-1,-7-2 1,-3-1 57,-3 1 0,-6 2 0,0 1 0,-2 0 106,-1 0 1,-5 1-1,-1 2 1,-1 2-6,-3 2 0,-2-2 1,-1 2-1,1 0 185,4 0 0,-4 0 0,3 2 1,-1 0-88,1 0 1,-2 2 0,3 2 0,1 0-78,2-1 1,2 5 0,0 1-1,-2 1-43,2 3 0,1 2 0,2 1 1,-1 0-236,1 0 1,-1 6 0,1 2 0,-1 3 0,1 2-153,-1-1 1,1 6 394,0 3 1,5-3 0,1 0 0</inkml:trace>
  <inkml:trace contextRef="#ctx0" brushRef="#br0">23839 7927 7536,'-7'-5'-56,"-4"3"0,4-3 1,-1 0-1,1 0 630,1-2 0,2 3 1,4-5 215,0 0-434,0 3 64,0 1 80,0 5-2155,0 0 1500,0 5 0,0 2 155,0 6 0,0-1 0,0 1 0,0-1 0,0 1 0,0-1 0,0 1 0,0-1 0,0 1 0,0-1 0,0 5 0,0-1 0,0 0 0,0-3 0,0 4 0,0 1 0,0 0 0,0 2 0,0-1 0,0-2 0,0 2 0,0-1 0,0 0 0,0-3 0,0 2 0,0-2 0,0 3 0,0-1 0,0 0 0,0 1 0,0-5 0,0 6 0,0-3 0,0 1 0,0 1 0,0-3 0,0 2 0,0-2 0,0 3 0,0-1 0,0-2 0,0-1 0,0 2 0,1 1 0,2-2 0,1-1 0,2 3 0,-3 0 0,1-2 0,-1-1 0,-1 2 0,1 1 0,3 0 0,1 1 0,-5-5 0,4 4 0,-2-3 0,0-2 0,2 1 0,-3-1 0,1 2 0,-1 3 0,2-3 0,-1 2 0,1-2 0,0-1 0,-4-1 0,5 1 0,-2-1 0,0 1 0,-1-1 0,-2 1 0,1-1 0,2 1 0,-3-1 0,4 1 0,-4-1 0,3 1 0,0-1 0,0 1 0,2-1 0,-5 1 0,5-2 0,-2-2 0,0 0 0,0-1 0,-2 4 0,1 1 0,1-1 0,1-3 0,-2-1 0,1 2 0,-1 1 0,-2 1 0,-1 1 0,0-1 0,0 1 0,5-1 0,-1 1 0,-1-1 0,-2 1 0,-1-1 0,0 1 0,0-1 0,0 1 0,0-1 0,0 1 0,0-1 0,0 1 0,0-1 0,0 1 0,0-1 0,0 1 0,0-5 0,0 0 0,1 2 0,3 1 0,-2 2 0,2-1 0,-3 0 0,-1 1 0,2-1 0,1 1 0,1-1 0,0 1 0,-4-1 0,0 1 0,4-1 0,0 2 0,-1 1 0,-2 2 0,-1 0 0,2-5 0,1 1 0,1-1 0,0 5 0,-4 0 0,0-2 0,0-1 0,0-2 0,0 1 0,0-1 0,0 1 0,0-1 0,0 1 0,0-1 0,0 1 0,0-1 0,0 0 0,-2-6 0,-2-6 0,2-4 0,-5-6-851,1 2 0,2 0 0,4-5 1</inkml:trace>
  <inkml:trace contextRef="#ctx0" brushRef="#br0">3359 12047 8182,'-7'-9'-255,"3"1"0,3-2 0,1-1 391,0-1 0,0-1 1,0 1-1,0-1 1,0 1-111,0-1 1,0 5 219,0 0-115,0 5-258,0-3 0,0 8 277,0 2 1,1-3 67,3 3 0,-1-2-188,5-2 1,-3 0 0,3 0 0,2-2-60,1-2 1,1 3 0,1-5 0,-1 2 0,1 0-249,-1 1 0,1 1 224,-1-3 1,1 4 0,-1-3 14,1 2 1,-1 2 0,1 0 0,-1 0 0,0 0 0,1 0 1,-1 0-1,1 0 93,-1 0 0,1 0 1,-1 0-1,2 0-1,3 0 0,-3 0 0,4 0 1,0 0-35,3 0 0,-2 0 1,2 0-1,1 0-35,2 0 1,-3 0-1,-1 2 1,3 1 2,0 1 1,1 0-1,-2-4 1,-3 0-9,-1 0 1,5 0 0,-3 0-1,4 0 5,1 0 1,0 0 0,0 0 0,0 0 3,0 0 0,4 0 0,2 0 1,-1 0-4,1 0 1,2 0-1,-3 0 1,1 0-15,-1 0 0,4 0 1,-4 0-1,1 0 2,-1 0 1,-1 0 0,-4 0 0,0 0 17,0 0 1,0-1 0,0-2 0,0-1 7,0 1 0,0 1 1,0 2-1,0 0 1,0 0 1,0-1-1,0-2 1,0-1-27,0 1 1,0 2 0,0 1-1,-1 0 4,-4 0 1,4 0 0,-3 0-1,2 0 3,2 0 1,-1 0 0,-2 0 0,-1 0 16,1 0 1,5 0-1,0 0 1,0 0-1,0 0 1,0 0-4,-1 0 1,3 0 0,0 0 13,-1 0 1,3 0 0,-1 0 0,1 0-9,-1 0 0,1-1 0,-3-2-3,1-1 0,5-1 0,-2 5 1,2 0-1,-1 0 1,-1 0-1,3 0 1,-4 0 20,0 0 1,-1-4 0,-2 0-1,1 1-7,-1 2 0,-2 1 0,-1 0 0,0 0 5,0 0 1,-1 0 0,-2 0 0,-1 0-19,1 0 0,-2 0 0,0 0 0,1 0-5,-1 0 1,3 0 0,-2 0-1,1 0 6,-1 0 1,3 0 0,-5 0 0,2 0 15,0 0 1,-2 0-1,3 0 1,-2 0-10,-2 0 1,0 0 0,-3 0 0,3 0 12,2 0 1,-5 0 0,3 0 0,-1 0-26,-1 0 1,5 0 0,-3 0 0,1 0-14,4 0 0,-4 0 1,2 0-1,0 0 10,-2 0 0,8 0 0,-5 0 0,0 0-5,2 0 1,-1 0 0,2 0 0,-1 0-18,-4 0 0,3 0 0,-5 0 1,0 0-9,0 0 0,4 0 0,-3 0 1,2 0 13,0 0 1,-4 0 0,3 0 0,1 0-5,-1 0 0,3 4 0,0 0 0,3 0 18,3 2 0,2-5 0,-4 4 0,4-3 23,1 2 0,-3-2 0,3 2 1,-2-1-9,-2 1 1,3-3 0,-2 4-1,-2-4 0,4-1 0,-2 0 0,0 0 0,0 0 12,1 0 1,3 0 0,-4 0-1,0 0 19,2 0 1,-5 0 0,3 0-1,-2 0-25,-3 0 1,1 0 0,0 0 0,0 0-5,0 0 1,5 0 0,-1 0 0,-2 0 4,0 0 0,2 0 0,0 0 1,0 0 46,2 0 1,-4 0 0,5 0 0,0 0-2,0 0 0,-3 0 1,3 0-1,0 0-58,0 0 1,-4 0 0,2 0-41,1 0 0,-5 0 0,3 1 0,-2 2 0,-2 3 39,0 1 1,0-5-1,0 4 1,-2-2-98,-2 0 0,3 5 0,-4-4 0,3 1 105,-3-1 1,4 3 0,-3-3 0,2-1 10,2 1 0,0-3 0,0 3 0,-1-1-8,-3 1 0,1-1 0,-4-3 0,0 2-2,0 1 1,3 0 0,-3-4 0,0 2 81,0 2 0,3-3 1,-3 3-1,0-2-72,0-2 0,3 0 1,-5 1-1,1 2-25,1 1 1,0 0-1,3-4 1,-3 2-12,0 2 1,0-3 0,4 3 0,-2-1 7,-2 1 1,3-2 0,-3 2-1,0-1 16,0 1 1,4-3-1,-3 3 1,2-1 3,0 1 0,-2-2 0,4 2 0,-4-3-7,-1-1 1,4 2-1,-1 0 1,3 2-31,1-1 0,-2-1 0,-1-1 0,-1 2 9,1 1 1,2 0-1,1-3 1,-1 2-3,-4 1 0,4 1 0,-5-5 0,2 0 16,0 0 1,-4 0 0,2 1 0,0 2 9,1 1 1,-1 0-1,4-4 1,-3 0 26,3 0 0,-4 0 1,2 0-1,1-1-17,2-3 0,1 1 1,0-4-1,0 0 15,-1 0 1,6 3-1,-1-5 1,-1 0 8,-2-2 1,0 2 0,2 1 0,1-2-9,-1-1 1,-2 0 0,-1 1 0,0 2 75,0-2 1,-1 1 0,-2-1-1,-3 2-45,-1-2 0,-1-1 0,-4 0 0,-1 1 112,1 2 0,-1-1 1,-1-3-1,-1-1-96,-2 1 0,0-1 0,4 1-116,-4-1 0,2 1 0,-6-2 0,-1-1 5,-2-2 1,3 1 0,0 2-1,-1-2 40,-2 0 1,-1-1-1,2 5 1,1-1 28,1 1 1,0-1-1,-4 1 1,0-1-1,0 1 86,0-1 0,-1 1 0,-2-1-141,-1 1 0,-5-1 1,4 1-1,-1-1-3,1 1 1,-5-1 0,2 1 0,-4-1 13,0 1 1,0-1 0,-2 1 0,-2 0-232,0-1 1,-6 1 0,1-1 0,-3 2 59,-1 3 0,0-3 0,-1 2 0,-3 0 139,-5 0 0,-2-2 0,-3 3 1,-2-3 25,-5-2 1,-1 1 0,-2-1 0,2 1-8,0-1 1,-4 1-1,5 1 1,-3 1 18,-1 2 0,2-1 0,1-3 0,1-1 12,-1 1 1,4-1 0,0 1-1,1-1-8,0 1 1,-3 4-1,3-1-10,2 0 0,-3-1 1,0 0-1,-2 3 1,-2 0 0,-2 0 0,-2 0 0,-3-2 0,-3 2 21,0 1 0,0-2 1,3 4-1,-4 0-8,-3-2 0,-2 5 0,2-4 0,2 4-60,1 1 1,1 0 0,-3 0 0,4 0 6,5 0 0,-6 0 0,6 0 0,-2 0 16,2 0 1,-5 1 0,9 2-1,0 1 40,-2-1 0,1-1 0,-2-1 0,0 2 15,0 1 1,0 0-1,0-4 38,0 0 0,4 0 1,1 1-1,-3 2 1,1 1-32,1-1 1,-1-1 0,6-1 0,0 2-33,3 1 0,0 0 0,-1-3 0,0 2-75,2 1 1,-8 2 0,8-3 0,-3 2 29,-3 2 1,3-4 0,-5 2-1,1 0 31,-1-1 1,0 1 0,-7-2 0,1 1 29,1-1 1,-8 3-1,5-1 1,-4 1 1,-1-1 0,-1 5 0,-3-3 1,0 1-17,-1 1 0,2-3 0,1 4 1,2-1-12,-1 0 1,-3 1 0,0 0-1,0-2 1,-1 2 0,2-1 35,3 0 1,-3 2-1,4-3-16,0 3 1,0-2-1,6-1 1,-1 0 4,4-1 1,2 4 0,0-4 0,3 1 2,0 1 1,4-5 0,-1 3-5,5-2 0,-1 4 0,3-5 0,-2 0-33,2 2 1,-2-5 0,5 3-1,-1-1 15,1 1 0,-3-2 0,2 2 0,1-3-4,-1-1 1,0 0-1,4 0 1,-2 0-4,1 0 0,-3 0 1,2 0-1,1 0-14,2 0 0,0 0 0,-2 0 0,-1 0 20,1 0 0,0 0 0,1 0 0,-4 0 1,-1 0 0,4 0 1,-2 0-1,1 0-25,0 0 1,-2 1 0,3 2 0,-1 1 10,1-1 1,2 3 0,0-1-1,-2 2-51,-1 3 0,-2-3 0,3 1 1,-1 2 43,2 1 0,-4 1 1,1 1-1,-1 1 48,1 2 1,0-2-1,5 4 1,0-1-36,0 0 1,2 3 0,1-2 0,2 2-7,2 2 0,2-2 0,3-1 1,1-1 7,-1-3 0,5 3 0,1-1 0,1-2-1,3-1 0,3 0 0,3 1 0,3 2-1,1-2 1,2 3 0,8 0 0,3 0-31,-1 0 1,6 3-1,-1-3 1,3 0-42,1 0 1,3 3 0,-2-4 0,-2-2-11,0-1 1,-2-2-1,1 1 1,2-1-30,1 1 1,0-1 0,-4 1-70,0-1 1,0 1-1,1-1 1,2 0-1,1 2-507,-1 3 695,4-3 0,0 4 0,5-6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3165BB"/>
    </inkml:brush>
  </inkml:definitions>
  <inkml:trace contextRef="#ctx0" brushRef="#br0">6206 7078 7436,'0'-12'0,"0"-1"0,0 1 198,0-1 0,-1 1 1,-2-1-1,-2 1 0,-1-1 1,-1 2-75,0 3 0,3 2 1,-3 5-1,0-2-445,0-1-165,5 0 494,-4 4 1,12 0-1,2 0 1,3 0-1,1 0 1,1 0-1,1 0 1,1 0-1,3 0-21,2 0 1,0 0 0,7 0 0,2 0 30,4 0 0,2 0 0,1 0-1,1 0 0,-2 0 0,8 0 1,-1 0 50,-1 0 0,5 0 1,-4 0-1,-2 0-40,-1 0 1,-2 1 0,1 2 0,-1 1-25,1-1 1,-6 3 0,-3-2 0,-3 0-21,-1 1 0,-1-3 1,-2 2-1,-3-1-3,-1 1 0,3-3 0,-4 3 1,-2-1-50,-1 1 0,3-2 0,-1 2 0,-1-3-93,-1-1 0,-1 0 0,-1 2-89,1 2 1,-5-3 101,0 3 96,-5-2 0,-3-2 0,-9 1 0,-7 2 250,-5 1 0,-4 2 1,-2-4-1,-4 4 78,-1 1 1,-1-4 0,-4 2 0,0-1-195,4 1 0,-7-1 1,2-4-1,1 0-50,2 0 1,-4 0 0,5 0-1,-1 0 16,-1 0 0,0 0 1,-2 0-1,2 0-17,3 0 0,1-2 0,4 0 0,-1-3 98,2 3 1,2-5 0,4 0 0,4-2 0,3 1 83,2-2 0,1-1-184,2-1 1,0-1 0,4 1 0,3-1-1,0 1 49,2-1 0,2 2 0,2 2 0,4 2-294,3 1 1,2-2 0,1 4-1,1 1 122,1 1 1,5 2 0,-3 0 0,2 0 36,2 0 0,2 5 0,1 0 0,0 2 32,-1 3 1,1-3-1,0 0 1,2-2 23,2-2 1,-3 0-1,5 0 1,-2 1 3,0-1 0,0-2 0,-4-1-121,0 0 0,0 0 0,0 0 0,0 0-32,0 0 1,0 0 0,0 0 0,-1 0 0,-2 0-126,-1 0 0,-2 0 0,3 0 0,-2 0 21,-2 0 1,3 0-53,-5 0 0,6 5 0,-2 2 1</inkml:trace>
  <inkml:trace contextRef="#ctx0" brushRef="#br0">15510 6941 8053,'-7'-1'-522,"1"-2"1173,1-1 1,2-5 99,-5 5-671,5 0 1,-4 4-193,3 0-82,2 0 216,-3 0 1,6 0 43,3 0 0,3 0 0,6-1-55,-1-4 0,2 4 1,1-5-1,3 2-7,2 0 1,1-4 0,4 4-1,0-1-7,0 0 0,4 4 1,0-5-1,-1 2-59,-2 0 1,-1 0 0,0 2 0,0-1-36,0-1 0,-2 0 0,0 4 1,-3 0-45,3 0 0,-4-1 0,1-2 0,-2-1-88,-3 1 1,-1 2-1,-2 1-272,1 0 480,-1 0 0,-6 0 65,-6 0 1,-7 0-1,-10 0 1,-2 0 0,-2 0 43,0 0 1,0 4 0,-5 0 0,-2-1 79,-1-2 0,0-1 0,4 0 1,-1 0-75,-4 0 1,3 4 0,-5 0 0,1-1-12,3-1 0,2-2 1,1 0-1,2 0-54,2 0 1,-1 0 0,5 0-1,2 1 34,1 3 0,1-3 0,1 4-131,-1-4 1,5-1 24,0 0 1,5 1 16,-1 4 1,1-4 21,-1 3 1,2-1-24,-2 1 0,4-3 43,4 4 0,1-4 0,6-1 1,4-1 119,3-4 1,3 3 0,5-5 0,2 0-27,1 0 1,4 0 0,-2-3 0,-1 3-111,1 2 1,2-4-1,-4 4 1,-1-1-33,-2 1 0,-6-4 1,-2 5-1,-1 1-73,-1 2 0,-3-3 1,-5 0-57,2 1 0,-3 2 0,0-1 67,-2-2 1,-2 3 64,-7-3 1,-3 2 0,-6 2 61,1 0 0,-5 2 1,1 0-1,0 2 0,2-1-54,2-1 0,-1-1 1,1 2-1,-1 1-182,1-1 0,1-1 1,1 1-260,2 1 1,4 2 0,-3-2-753,1 4 1151,2-2 0,4 5 0,0-4 0</inkml:trace>
  <inkml:trace contextRef="#ctx0" brushRef="#br0">4970 8764 8355,'-7'-9'244,"3"1"-137,3-2 1,1 3 0,1 0 0,3 2 0,4 2-1,4 0 1,1 0 0,3-1 0,2 1 0,1 1 0,3-1 25,2-1 1,5-2 0,2 3-108,1-1 1,-3 0 0,3 3-1,0-2-23,-1-1 0,-1 0 0,1 4-33,0 0 0,2 0 1,-4 0-44,-1 0 0,-1 0 0,-4-2 0,-1-1 0,-1-1-16,1 2 1,-4 0-1,-1 2 1,-3 0-1,-2 0-141,1 0 0,-5 0 113,1 0 1,-5 0 50,4 0 0,-7 0 0,-1 0 25,-7 0 1,-5 0 0,-5 0-1,-3 0 61,-4 0 1,-7 0 0,-2 0 0,-3 0 4,-1 0 0,-2 4 0,-3 0 0,-2-1-9,-1-1 0,-2-2 1,4 1-1,0 2 1,0 1-9,3-1 1,1-2-1,3 1 1,1 0 102,2 2 0,5 1 0,0-5-69,6 0 1,-1 0-1,3 0 1,1 0-1,2 0 222,3 0 0,6 4 95,0 0-313,5 0 0,-1-4 22,8 0 1,3 0 0,7 0 0,4 0 0,7 0 14,7 0 0,4 0 0,3 0 0,2 0 12,5 0 0,2 0 0,4 0 0,-1 0-36,-1 0 1,6-1 0,-9-2 0,-1-1-113,-2 1 0,-2 2 1,-6-1-1,-3-1-53,-4-1 0,-3 0 1,-2 4-1,-3 0-1,-4 0 0,-1-1 0,-2-2-394,-3-1 40,-1 0 364,-3 4 1,-3 0-1,-8 0 26,-5 0 0,-6 0 1,-3 0-1,-1 0 1,-5 0 2,-4 0 1,-3 0 0,-8 0 0,-2 0 0,-3 0 115,-5 0 1,6 0 0,-6 0 0,1 0 26,4 0 1,-3 0-1,7 0 1,2 0-16,3 0 1,6 0 0,-1 0 0,2 0 53,4 0 1,4 0 0,-1 0 0,4 0 287,3 0-325,2 0-13,5 0 0,7 0 0,9 0 1,7 0 41,5 0 1,4-5 0,2 1-72,2 2 0,6-4 0,-2 2 0,3 1-139,2 2 0,-2 1 0,-1 0 0,-3 0-328,-2 0 0,-1 0 1,-4 1-1,-1 2 18,-3 1 1,1 2 0,-5-4 0,-2 4 53,-1 1 1,4 1-1,1 5 1</inkml:trace>
  <inkml:trace contextRef="#ctx0" brushRef="#br0">18107 8863 7453,'-11'-5'0,"1"-2"0,3-1 0,0 1 184,1 1 1,1-4 0,-2 2 0,1-2 0,0 1 596,0 0 1,2 5-644,4-4 1,2 5 0,2-1 0,4 1 0,5 0-211,3-1 0,0 0 0,4 4 47,3 0 0,2-4 1,2 0-1,2 0 136,-1-2 0,8 3 1,3-4-1,3 0-90,1 0 1,5 0-1,1-2 1,4 0-57,-1 0 0,-2 2 0,-4 0 0,-4 1-100,-3 4 1,-8-4-1,-1 2 1,-5 1-287,-5 2 1,-2-3 118,-5-1 0,-8 1 190,-5 4 1,-7 0-1,-9 0 1,-6 0 0,-6 0-1,-5 0 8,-3 0 0,-6 4 0,-1 1 113,-2-3 1,4 1 0,-5 0-1,0 2-10,2 2 0,-7-3 1,3 3-1,1 0 4,-1 0 1,3-3-1,-1 3 1,1 0 43,0 0 1,2-3-1,6 3 1,1-1 10,2-3 0,4 2 0,5 1 1,1-1 120,3 1 1,3-1-45,6 0 0,5-3 21,3 7 1,5-5-1,8 3 1,7-2 48,6-2 0,13-2 0,5-1 0,8 0 0,7 0-81,5 0 0,-25-1 0,2-2 1,1 1-1,0 0 0,1 0 1,0 0-55,-1-1 0,0 0 0,5 3 1,0-1-1,-3-2 0,-1 1 0,1-1 1,-1 1-119,0 0 0,0 0 0,-3 0 0,0 0 0,31 2 0,-10 0-167,-9 0 1,-6 0-1,-7 0 1,-5 0 124,-4 0 1,1 0 0,-11-1 0,0-2-193,-2-1 216,-7 0 1,-3 4 0,-8-2 0,-6-1 11,-5-1 1,-6 0 0,-8 4-1,-6 0-20,-5 0 1,-1-4-1,-6 0 1,-4 1-67,-6 2 0,-3-1 1,1-1-1,0-1 1,1 1 39,1 2 0,2 1 0,6 0 0,3 0-33,5 0 0,2 0 1,3 0-1,3 1-108,3 4 1,10-3 0,3 7 0,3 0-23,2 3 0,-1 0 0,1 1 0</inkml:trace>
  <inkml:trace contextRef="#ctx0" brushRef="#br0">7593 6354 6999,'0'-12'0,"0"-1"159,0 1 0,0-1 0,0 1 0,0-1 0,-2 1 0,-1-1 0,-2 2-79,-2 3 1,3-2-1,-3 5 1,0-1-1,1-1-90,1 0 1,-1 4 0,3-2-1,-2 1 55,-2 0 1,-1-2 0,-5 3 33,1-1 1,-1-6-1,1 3-25,-1 0 1,-3-2-1,-1 3 1,2-1-4,1-2 0,-3 2 0,0-2 1,2 0-44,1-2 0,2 2 0,-1 2 0,1 0-43,-1 0 1,1 3 0,-1-3 7,1 2 1,4-4-1,-1 5 1,0 1-9,-3 2 1,0 0 0,-1-2 0,0-1 0,-3 1 6,0 2 1,-7 1-1,4 0 1,-2 0 16,0 0 0,1 0 0,-7 0 0,-1 0 0,-1 0 0,2 0 22,0 0 1,2 0-1,0 0-3,0 0 1,4 1-1,2 2 1,0 1-26,-1-1 1,5 2 0,-2-1 9,3-1 0,-2 3 1,-1-1-1,2 1-60,1-1 1,1 5-1,1-3 58,0 0 0,-2 4 0,-2-3 0,-2 3 1,0 2 6,0-1 1,-3 1-1,3-1 1,-1 1 6,-3-1 1,2 1 0,0 1 0,-1 1-1,0 2 17,0-2 1,4-1 0,-2-2 10,1 1 1,-4 3 0,2 1 0,0-2-16,-1-1 1,5 3-1,-2 1 1,2 0-7,-1 0 0,0 0 0,4-3 0,-1 3 16,1 2 1,-2-5-1,7 3 1,-3-3 11,-2-2 1,5 2 0,1-7 0,1 3-5,3 2 1,-2-1-1,1 1-25,1-1 1,2-3-1,1-1 1,0 2 4,0 1 1,1 1-1,2 1 5,1-1 0,6-3 1,-2-1-1,2 2 7,-2 1 0,3-3 1,-3 0-1,4 2-18,0 1 1,5 0-1,-1-1 1,0-2-12,-3 2 1,4 0 0,0-1-1,-1 0 19,2 0 0,0-2 1,5 2-1,-4-1 28,-1-1 1,4 3 0,-1-5 0,3 1 15,1-1 1,0 4 0,1-4 0,2 1-13,1-1 0,1-1 0,-2-4 0,1 2-35,-1 2 0,3-3 0,-2 3 1,0-2-3,1-2 0,-2 0 0,4 0 1,-1 0-22,-4 0 0,5 0 1,0 0-1,0 0 46,-3 0 0,2-2 0,-1 0 0,1-4-20,-1-1 1,4 4 0,-5-2 0,-1 1-6,-2 0 0,3-5 1,0 4-1,-1-2-34,-2-3 1,-1 3-1,0 0 0,0 2 0,-4-4 0,0 4 1,0-1-1,-1-1 16,1 0 1,-4 3 0,2-3 0,1 0 1,-1 0 0,-2 3 0,2-4 1,1 0 6,-1 1 0,-2-4 0,2 4 0,-1-2 12,-2 1 0,2 0 0,-2-3 0,-1 1-9,-1 2 0,-1-1 1,-1-2-1,-1 1 102,-2 2 1,2 0 0,-4-5 0,1 1 63,0-1 1,-3 1-1,2-2 1,-2-1 56,-2-2 1,2 0 0,0 5-64,-3-1 0,0 1 0,-2-1 0,0 0-96,0-4 1,0 3 0,0-3 0,-2 4-1,0 0-3,-3 1 1,-3-5 0,3-1-1,-2 0-124,-3 0 1,-1-4 0,-2 2 0,1-1-93,-1 1 1,-5 0 0,-3-2 0,-1 1 83,1-1 1,-6-2-1,0-1 1,-3 2-8,-5 2 1,-1-3 0,-1 5 0,-1-2-6,1 0 1,-5 6 0,-1 0 0,0 4 47,0 3 0,-3 1 1,5-2-1,0 5-9,3 3 0,-4 1 1,0 0-108,2 0 0,1 1 0,2 3 0,1 5 1,1 2-69,2 1 0,5-2 1,-1 1-1,2 3-363,2 0 0,0 0 0,2-1 0,1 3-256,1 0 1,6 11 692,-2-2 1,3 2-1,2-2 1</inkml:trace>
  <inkml:trace contextRef="#ctx0" brushRef="#br0">6618 6779 8761,'0'-9'783,"-1"2"-798,-3 2 1,-3 1 0,-5 4-1,-1 0 1,1 0 0,-1 0-1,1 0 176,-1 0 1,1 0 0,-1 0 67,1 0 1,-1 0-1,1 0 1,-1 0-170,1 0 0,-1 0 0,-1 0 0,-1 0 0,-3 0 0,0 0 0,-1 0 0,-1 0 1,-2 0-1,-3 1-367,-4 3 1,-3-1 0,-6 5 161,1 2 1,-6-3 0,-3 1 0,-2 2 54,-2 1 0,-4-3 93,-1 1 1,-4-1 0,0 5 0,-2-1 0,0 0-73,3 1 1,-3 1 0,4 1-1,-1 3-42,0 2 1,-1-4 0,-3 5 0,1 0 80,3-2 1,-6 5 0,3-3 0,0 2 65,0 2 1,27-12-1,0-1 1,-29 13-1,-2 0-31,31-12 0,0-1 0,-30 13 0,30-13 0,0 1 0,1-1 0,0 1 0,-1-1 0,0 1 43,-1-1 1,0 1 0,2-1 0,0 1 0,-1-1 0,0 1 0,0-1 0,1 1-60,-32 12 1,4 0 0,28-13-1,-1 1 1,-30 12-26,2 0 0,-1-5 0,2 1 0,3 1 0,-3 2 0,4 0 1,0-4 1,2 4 0,5-5-1,0 2 1,0 0 2,0 1 0,0 0 0,0 1 0,1-4 35,4-1 0,-4 4 0,5-1 0,-2 1 140,0-1 0,6-2 1,-2-3-1,3 0 6,2 0 0,0-3 0,-1 0 1,2-1-28,3 1 1,4-2-1,6-1 1,3-3-5,-3-2 0,4 4 0,-1-4 0,2 1-93,3-1 0,0-1 1,0-4 2,-2 0 0,0 2 0,5 0 1,-1 3-1,1-3-22,-1 0 1,1-2-1,-1 0 1,1 0-25,-1 0 0,5 0 1,0 0-1739,-2 0 358,-1 0 0,5 0 1134,6 0 0,6-11 0,6-3 0</inkml:trace>
  <inkml:trace contextRef="#ctx0" brushRef="#br0">737 8564 8531,'0'-13'684,"0"5"0,-2 1 506,-2 1 0,1 2-1227,-5 4 0,1 6 1,-1 2-1,2 5 76,1 3 0,3 0-64,-2 4 1,1 3-1,1 6 1,-3 3-248,3 0 0,-4 1 1,1-3-1,-1 4 14,1-4 1,-4-2-1,5-3 1,0 0-123,-2 0 1,5-6 0,-3-2 32,2-3 1,1-3 0,-2-2-307,-1 0 570,0-6 1,4-3 0,0-9-1,0-3 80,0-5 1,0-2 0,-1-6 0,-2 0 0,-1 0 20,1 0 0,1-6 1,2-1-17,0 1 0,0-6 1,-1 4-1,-2-1 224,-1 0 0,-1 0 0,2 3 0,-1 1 92,1-1 1,1 2 0,2 4-1,2 1 58,2 4 0,-1-4 0,5 5 0,2-1-98,1 3 1,1 4 0,2 0 0,2 1-102,0-1 1,2 1 0,-1-1 0,2 2-190,1 3 1,2 2 0,-5 6 0,-2 0-206,-1 0 1,-2 2 0,1 3 0,-2 6-123,-3 4 1,2 8 0,-6-3 0,-1 4 207,-2 1 0,-8 4 0,-4 0 0,-6 0 7,-2 2 1,-2-9 0,-4 3 0,0-1 147,0-1 1,0-2 0,2-2 0,1 0-320,1-4 0,5-3 0,0-2 0,2-3-1304,1-2 1423,6 0 1,2-11-1,5-1 1</inkml:trace>
  <inkml:trace contextRef="#ctx0" brushRef="#br0">1074 8327 8545,'-13'5'590,"5"-3"0,0 3 0,-2-1-53,-1 0 0,3 5 1,-1-4-397,0 2 0,-1 2 1,0 3-78,2 0 1,4-3 0,-3-1 0,0 2 0,1 1-13,1 1 1,1 1 0,4-1-359,0 1 1,0-1 0,0 1 75,0-1 1,4 1-1,1-2 1,2-3 133,3-4 1,5-2 0,2-2-2,-2 0 1,-1 0 0,-2 0-1,1-2 1,-1 0-37,1-3 1,-1-4-1,0 0 1,-3 0-45,0 0 1,-5-4-1,3 1 1,-2 0 56,-2-3 1,-2-1 0,-1 3 0,0-3-25,0 0 1,0-2 0,0 2 0,-1 0 24,-3 0 1,-2 3 0,-5 0 0,0 1 18,-3-1 0,-1 2 0,2 3 0,1 4-78,-1 2 0,0 2 0,-3 0 0,0 2-448,0 2 626,3-3 0,0 10 0,1-4 0</inkml:trace>
  <inkml:trace contextRef="#ctx0" brushRef="#br0">1411 8277 9427,'0'-13'3525,"0"5"-3215,0 0 0,-5 5-404,-4-1 0,2 4 0,-1 2 1,0 4 30,1 1 0,0 5 0,4 6 0,-3 2-88,0 2 0,3 3 1,-3 3-1,2 2-113,0 2 0,-4 0 0,3 3 0,3-3 100,0-2 0,-2 3 0,0-3 1,0-3-57,-2 0 1,5-2 0,-5-2 192,1-2 0,3-3 0,-2-6 0,1 1-112,-1-1 1,3-3 76,-3-1 0,2-7 1,2-2 147,0-10 0,0-3 1,0-7-1,0-1-54,0-1 0,2-2 0,2-2 1,3-2-30,0-4 0,4-3 0,-3-2 0,2 1-69,-2-1 1,3-3 0,-4-1 0,2 1 48,-1-2 1,-4 8 0,4-3 0,1 4 180,-2 2 0,4 5 0,-4 7 1,1-1-39,0 1 0,-1 2 0,3 7-75,-2 3 1,1-2 0,3 6 0,1 0-19,-1-2 1,-4 5 0,1-2 0,0 5-248,3 2 0,0 6 0,0-1 0,0 5 52,-4 3 0,2 5 0,-6-1 0,-1 4 122,-2 4 0,-1-1 0,0 3 0,-1 1-25,-4 0 1,-2 0 0,-6 1-1,-3-3 1,-2-4-137,-1-1 1,2 0 0,-1-2 0,2-2-110,0-4 0,9-3 0,-5-3 0,2-1-583,3-2 821,2-5 1,-1 2-1,-1-5 1</inkml:trace>
  <inkml:trace contextRef="#ctx0" brushRef="#br0">1761 8214 8355,'-7'6'-656,"1"-5"1,6 5 0,0-6 0</inkml:trace>
  <inkml:trace contextRef="#ctx0" brushRef="#br0">1873 8164 8397,'7'-5'659,"-1"-2"1,-6-6 275,0 1 1,-2 1 23,-2 2-316,3 4-506,-5 5 1,6 5-1,0 4 1,0 3-381,0 5 0,0 4 0,0 6 0,0 4 117,0 1 0,-1-3 1,-2 3-1,-3 0 135,0 0 1,-1 0 0,-3 1-1,3-3 1,1 1 0,-2-6 0,2 1-47,0-4 1,1-2-1,-2 2 1,2-3-27,2-1 0,-2-5 1,0-5-36,3 2 283,0-4 1,2-2-75,0-8 0,0-8 0,2-6 0,0-1 0,3-3-194,-3-2 1,5-1-1,0-1 1,2-2-82,-1-1 1,-5-1-1,2 2 1,-1-3 113,1-1 0,-1 5 0,-4-3 33,0 4 0,4-2 0,0 2 1,-1 4-1,-2 1 287,-1 2 1,0 3 0,0 0 816,0 2-912,0 1-317,0 6 0,2 3 1,0 8-118,3 5 0,-1 6 0,-4 3 145,0 1 0,4 2 1,0 6-1,-1 0 1,-2 2-74,-1-1 1,0-1 0,0-4 89,0-2 1,0 3-1,0-5 1,0 0 22,0-2 0,0-3 0,0-2 0,0 1-49,0-1 1,0-3 179,0-1 1,2-5 0,0 0-1,2-6 0,6-4 0,-1-6 0,2-1-148,1-2 1,1-4 0,-1-5-1,1 0 0,-1 1 0,5-3 0,-1-1 0,0-2 0,-3-1-13,0 1 0,-2 1 1,-1 4-1,-2 1 149,2 3 0,-5-1 0,1 6-181,-1 0 0,-3 7 2144,2 0-1784,-3 6 0,-1 1 0,0 9 0,-1 7-357,-3 4 0,2 2 0,-2 5 0,2 0 39,-3 0 1,4 2 0,-3-1 0,2 0 0,2-2 19,0-1 1,0-3 0,0-1 0,0-1-89,0-2 1,0-3 92,0 0 0,0-5 1,2-1-101,2-1 0,-1-2 189,5-4 0,-4 0 0,5-1 0,-1-4 53,-1-3 0,4-3 1,-4-3-1,1-3-10,1-3 0,-1-3 0,3 0 0,-1 1 0,-3-2 3,-2 2 1,3 0 0,-2-3 46,1 0 0,-3 1 0,3 3 0,-1 5 183,-4 2 1,0 1-1,-2 1 903,0-1-1124,0 6 0,0 3 1,0 10-65,0 6 0,0 6 1,0 7-1,0 0-37,0 0 1,0 4-1,0 2 1,0-1-116,0 1 1,1-2 0,2-4-1,1 0 1,-1-1-189,-2-4 0,1 3 0,0-7 1,4 0-30,1-3 1,-3-4 0,4-1 50,2 2 1,1-5 0,2-1-1,-1-1-189,1 1 1,-1-2 0,1 2 0,-1-3 52,1-1 0,5-5 0,1-2 1</inkml:trace>
  <inkml:trace contextRef="#ctx0" brushRef="#br0">724 9425 8355,'0'-8'1304,"0"-1"0,0 1 262,0-4-1227,0-1 0,0 5 234,0 0-558,0 5 0,0-1-14,0 8 1,0 3 0,0 7-1,0 1-289,0 1 1,-1 7 0,-2-1 0,-1 4-27,1 3 0,-2 0 0,0-4 0,1 0 24,-1 0 0,3-4 0,-3-1 0,1-1-2,-1 0 1,0-3-1,2 0-181,-1-2 0,0-1 41,4-1 413,0-5 0,0-7 0,0-8 0,0-5-25,0-3 0,0-4 0,0-5 0,0 0-29,0 0 0,1-4 0,2-1 0,3-2 11,0-3 1,-1-1-1,2-1 1,-2 1 125,-2 2 0,2 4 1,1 5-1,1 1 157,3 3 1,-3-1 0,0 6 0,-1 2 46,1 4 0,2-1 0,3 4 0,-1-1-96,-2-1 0,2 5 1,-3-3-1,3 2-60,2 2 0,-1 1 1,1 2-1,-2 2-350,-3 2 1,2 3 0,-5 5-1,1 1 79,-1-1 0,0 6 1,-5 2-1,-2 1 40,-2-1 1,-3 1-1,-5 4 1,-1-1-23,1-3 0,-5 1 0,0-6 0,2 0-65,1-2 0,2-2 1,-1 1-1,1-2-141,-1-3 88,6-2 0,-4-1 0,4 2 1</inkml:trace>
  <inkml:trace contextRef="#ctx0" brushRef="#br0">1049 9200 10975,'-7'2'1757,"1"1"-1756,1 1 0,4 5-165,-4 0 1,4 2 0,1 1-1,0 1-143,0-1 1,0 1-1,0-1 1,0 1 116,0-1 1,0 1 0,0-1-438,0 1 0,6-1 429,2 1 1,3-6 0,1-3-1,1-3 26,-1-1 1,1-1 0,-1-3 126,1-5 0,-5 0 0,-1-3 0,-1 1 153,-4-2 0,4-3 1,-2 4-55,-1-1 1,-2-3 0,-1-2 0,-1 0-4,-3 0 0,1-3 0,-5 3 1,-2 0-60,-1 0 0,-2 1 1,1 6 9,-1 3 1,1-2-1,-1 6 1,1 1-341,-1 2 0,5 1 1,0 1 6,-2 3 29,5 3 1,-1 0-1,6-1 1</inkml:trace>
  <inkml:trace contextRef="#ctx0" brushRef="#br0">1374 9138 9082,'-9'0'1323,"1"0"1,-2 0-1002,-1 0 0,0 1 1,1 2-1,3 3-356,2 1 1,-3-3-1,3 4-95,3 2 0,-4 1 0,2 3 0,0 1 0,0 3-72,-1 2 0,1-4 0,4 5 0,0 1 23,0 2 1,-4 1 0,0-2 0,1-1-7,2-1 0,-3-1 0,-1 1 0,3-3-48,0 0 0,-2-5-44,0 4 0,-2-3-441,2-2 613,3-5 0,-5-2 60,6-10 1,0-2 0,0-6-1,2-4 47,2-4 0,-1-4 0,4-3 0,0-2 25,-1-2 1,-1-1-1,3-5 1,0 1-1,1-1 10,-1 1 0,-4 4 0,3-1 0,0 1 144,0 1 0,-3 3 0,3 7 0,0 2-32,0 2 0,-4-2 0,2 3 134,1 2 0,-5 5 0,5 3 1,-2 0-165,0 0 1,2 4-205,-2-1 0,-2 3 1,7 2-1,1 3-176,1 5 0,-3 3 0,0 3 0,1 3 65,-2 2 0,2-1 1,-5 3-1,1-1 30,0 1 0,-3-2 0,2 1 0,-3 1 44,-1 1 0,-4-2 1,-2-1-3,-1-2 1,-1 3-1,-4-3 1,-1 0-391,1 0 1,-1-2 425,1-3 1,-1-1 0,1 1 0</inkml:trace>
  <inkml:trace contextRef="#ctx0" brushRef="#br0">1686 9225 13541,'-7'0'-1525,"1"0"0,8 0-1470,2 0 2554,3 0 1,11-5-1,1-2 1</inkml:trace>
  <inkml:trace contextRef="#ctx0" brushRef="#br0">2173 8963 8355,'-4'-12'930,"-2"1"0,1 1-299,-1 2 1,-4 5 0,3-3-220,0 1-340,-4 3 1,4-3 85,-5 5 1,4 0-1,1 1-582,1 3 1,1-2 221,0 2 0,4 3 133,-3 1 0,1-2 0,0-1 0,-2-1-102,-2 1 1,3 3 87,-5-4 1,5 6 0,-4-3 0,0 1-8,1 0 1,-5 1 0,6 3 0,-3-1 69,1-2 0,4 2 0,-3-3 9,1 3 0,2 2-2,4-1 0,1 1 1,4-2 60,3-3 1,3-2 0,2-6 0,-1 0-37,1 0 1,0 1 0,3 2 0,0 1-62,0-1 1,-3-1-1,0 1 26,-1 1 0,-3 5 0,-2-4 0,-2 2 1,-1-3-2,-4 5 0,0-1 1,-1 3 79,-3-3 0,-3 2 0,-6-4 0,0-1 1,-3 2-23,0 0 0,-2-3 0,2 3-329,0-1 1,-2-2 0,2-4 0,0 0-266,0 0 0,3 0 0,1-2 16,4-2 0,-3-3 0,4-5 1</inkml:trace>
  <inkml:trace contextRef="#ctx0" brushRef="#br0">2348 8751 8646,'-13'-6'2189,"1"5"-1689,-1-3 0,6 4 0,2 3-589,-1 1 0,5 6 0,-3-2 38,2 3 0,2 1 1,2 2-1,0 2 1,3 2-51,-3 1 0,1 2 1,0 2-1,1 0-98,-1-3 1,-2 1 0,-1 4-148,0 0 1,0-4 0,0 0 0,0 0-162,0-2 0,0 0 0,-1-3 0,-2 0 47,-1 0 1,0-3 0,2 0 385,-2-1 0,3 1 0,-5-1 0</inkml:trace>
  <inkml:trace contextRef="#ctx0" brushRef="#br0">2235 9088 8355,'-4'-12'-58,"0"-2"1,0 0 522,-2 1 1,5-2 0,-3 7 706,2-3 1,2 2-696,0 1-702,0 5 1,2-2 0,2 5 117,4 0 1,3 0-1,3 0 1,1 0-560,2 0 0,1 0 0,-1 0 0,2 0 63,1 0 0,6 0 0,-4 0 0,0 0 465,2 0 1,0 5-1,1 2 1</inkml:trace>
  <inkml:trace contextRef="#ctx0" brushRef="#br0">2710 9001 8742,'0'-9'1465,"0"1"-581,0-2 1,-2 3-822,-2-1 0,2 5 1,-5-2-368,1-1 0,-4 5 301,2-3 0,-3 2 0,-2 2 0,1 0-8,-1 0 0,1 0 1,1 2-1,1 0 26,2 3 1,-1 3 0,-2-3 0,2 2-1,2 3-163,1 1 1,-2 2 0,2-1-72,-1 1 0,5-1 1,-4 1-1,2-1 70,0 1 1,0-1 0,4 1 0,0-1-114,0 1 0,1-1 1,3-1 112,4-3 0,4-2 0,0-6 225,0 0 0,5 0 1,0 0-1,-2-1-62,-1-4 0,0-2 1,1-6-1,2-3-8,-2 0 0,-1-5 0,0 1 0,1-2-4,2-4 0,1-3 1,-3 0-1,2-3 1,-1-2 41,2 1 1,-4 0 0,3-5 90,-3 1 0,-2 1 0,-1 1 37,-2 2 1,-4 5-1,-5-1 1,0 3 0,0 2-1,0 3 145,0 5 1,-1 3-1,-2 4-1,-1 0 1,-6 6-1,2-1 63,-3 3 1,2 5 0,1 3 0,0 3-408,1 4 1,-3 6 0,5 3 0,-1 3-87,0 3 0,-2 4 0,4-2 0,1 1-59,2 2 0,-3 3 0,-1 0 0,1-1 1,0-1-144,0-2 1,-4-1 0,3 1-1,1-4-238,-1-2 1,3-7 256,-2 1 0,3-5 0,1 0 1,0-2-110,0-1 1,1-2 0,2-2 0,3-2-1,0-1-548,4-3 921,1-2 0,2 5 0,-1 0 1</inkml:trace>
  <inkml:trace contextRef="#ctx0" brushRef="#br0">1736 9625 11343,'12'-8'1380,"2"-1"1,3 1-1144,4 1 1,4-4 0,4 3-1,4-4-40,3 0 1,3-1-1,1 1 1,3 0-94,2-1 1,0 1-1,5-1 1,-1 1-88,-3-1 1,5 1-1,-4-1 1,0 2-94,2 3 0,-6-3 1,-1 4-1,-4-2-50,0 1 0,-5 1 0,-1-3 0,-1 3 0,-4 2 0,-2-1 1,-4 4-1,-4-3-379,-3 3 0,-2-4-465,1 2-366,-1 0-228,-5 4 0,-3 0 853,-8 0 0,-8 5 0,-8 2 0</inkml:trace>
  <inkml:trace contextRef="#ctx0" brushRef="#br0">19806 15592 24575,'-167'-49'0,"106"34"0,-1 1 0,0 5 0,5 6 0,0 4 0,-2 1 0,7-2 0,-1 0 0,-2 0 0,-1 1 0,-9 0 0,-2 0 0,-1 1 0,-2 0 0,8 0 0,-2 0 0,-1 0 0,-2 1 0,-1 0 0,3 0 0,-3 0 0,0 0 0,-2 1 0,0 0 0,-1 0 0,6 0 0,0 0 0,-1 1 0,-1 0 0,0 0 0,0 0 0,-1 0-547,7 0 1,0-1 0,0 1 0,-1 0 0,0 0 0,0 0 0,-1 1 0,0 1-1,-3 1 1,-1 0 0,-1 1 0,0 1 0,0 0 0,0 0 0,0 0 0,0 0 0,-491 74-1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3165BB"/>
    </inkml:brush>
  </inkml:definitions>
  <inkml:trace contextRef="#ctx0" brushRef="#br0">11464 4419 7977,'5'-8'137,"4"1"1,2 1-1,1 2 1,1 0 0,1-1-1,2-1 1,5-1-1,3 0 1,1-1 92,0 1 0,1 0 0,2 3 0,1-3 0,0 0 0,0 1 1,0 2-1,-1 0 0,-3 1 0,-3 2-617,-1 1 1,-4-4 0,2 0 0,-1 1-321,-3 1 1,-1 2 334,-1 0 0,-1 0 0,1 0 0,-1 2 38,1 2 0,-1 3 0,1 5 0</inkml:trace>
  <inkml:trace contextRef="#ctx0" brushRef="#br0">12887 4045 8222,'0'-13'453,"0"1"0,0 3 387,0 1 1,0 7-896,0 1 0,0 7 0,0 8 0,0 2 28,0-2 1,0 3-1,0 0 1,0 1-19,0 3 0,-4-2 1,-1-1-1,-1 1 1,-1-2 0,0 0 1,3 3-1,-4-5-57,-2-1 0,3-1 1,0-1-1,0-1-24,0 1 1,3-5 92,-4 0 1,4-5 276,-5 1 0,6-4 1,-1-4-202,3-4 0,1-3 1,1-2-1,2 1-91,1-1 0,6-5 0,-2-1 0,3-2-24,2 0 1,-1 0 0,1-2-1,1 1 55,2 1 1,-2 4-1,4-2 1,-1 1 36,0 3 1,1-2-1,-3 3 1,2 3 41,-2 0 1,3 1 0,-2 0-29,0 2 1,-2 5-1,-2-1-98,1 3 1,-2 2-133,-3 3 1,2 3 0,-6 7 162,-1 3 0,-2-2 0,-1 6 0,0 1 20,0 2 0,-4-4 1,-2 1-1,1 1 6,-1 2 1,-2-3 0,2-2 0,1-1-84,-1-2 1,-2-3 0,4 0-1,1-1-100,2 1 1,-1-1-1,-1 1-452,-1-1 285,0 1 0,6-2 0,2-3 128,4-4 0,3-8 0,2-3 1</inkml:trace>
  <inkml:trace contextRef="#ctx0" brushRef="#br0">13949 3995 8791,'12'-13'-45,"-3"1"1,-1 1-410,2 2 1,-1-2 0,1 4 1186,-2 0 1,-3-4 238,3 3-337,-5-3 1,1 3 0,-8 1-407,-5 1 0,-2 2 0,-1 4 1,-1 0-139,1 0 1,-6 0 0,-3 0 0,-1 1-12,1 3 0,-3 3 1,3 5-1,-1-3-77,1 0 0,-1-1 0,4 4-77,-1 1 1,4-1 0,-1 1 0,5-1-134,3 1 1,4-1-1,-3 1 1,1-1-72,3 1 0,2-1 0,1 1 0,1-1 0,4 1 34,3-1 1,4 1 0,4-1 0,0 1 5,0-1 0,2-1 0,0-1 0,0-2 125,0 2 1,-2 0-1,-3-1 1,-1 0 56,1 0 1,-6-2 108,-3 2 1,-4-1-1,-4 3 47,-5-3 1,-2 2 0,-3-4-1,-2-1-80,-5 1 1,-3 2 0,-1-4 0,-1-1-84,-3-2 0,3-1 0,-5 0 0,2 0 0,-2 0-169,-1 0 0,5 0 0,-2 0 150,2 0 1,4-4-430,2 0 0,-3-11 0,5 1 0</inkml:trace>
  <inkml:trace contextRef="#ctx0" brushRef="#br0">14623 3733 8355,'-12'-9'224,"-1"1"1,-1 0 195,-2 1 0,2-3 0,-3 4 0,2 1 0,0-1 15,-2 4 0,0-4 0,5 2-144,-1 1 1,1 2-554,-1 1 0,6 1 0,3 3 1,3 5 121,1 2 1,0 7-1,0 4 1,0 6 37,0 5 1,-4 7-1,-2 3 1,-1 2-55,-3 2 1,-1-4-1,-1 0 1,-1-2-62,1 1 1,-1-5 0,0-5-1,-1-1-344,1-3 1,-2-4 0,8-1 0,-1-4-76,-1-1 1,7-1 623,-3-5 0,4-5 0,1-1 1</inkml:trace>
  <inkml:trace contextRef="#ctx0" brushRef="#br0">14211 4007 8355,'-11'-8'62,"1"1"0,2 1 749,-2 4 1,3-1-425,-1-1 1,5 4-209,-1 0 1,3 1-1,2 7 1,3 1-73,4-2 0,4 4 0,0-4 0,2 1-230,3 0 0,-4-3 0,5 1 0,1 0 81,1-3 0,4 2 0,0-1 0,-2-1-373,-1-1 1,-1-2 0,5 0 218,0 0 1,0 0 0,-1 0-1,-2 0 1,-1 0 2,1 0 0,-4 0 0,-1-2 1,-3-1 59,-2-1 1,-1-1 0,-1 2 454,-2-1 0,-5-6 30,1 2 1,-2-3-91,-2-2 1,-5 1 700,1-1-900,-5 6 1,6 2-104,-6 5 1,7 5 0,-4 5 0,2 4 14,0 3 1,-2 5 0,3-1 0,-1 1-9,2-1 1,-4-2 0,2-4-1,1 2-49,2-2 1,1 3 0,0-1-9,0-2 1,0-5 0,1-3 0,2 0-238,1 0 1,6-5 140,-2 3 1,3 0 0,2-1 83,-1-1 0,-4-3 1,1-3-1,-1-2 157,-1-2 1,4 3-1,-4-5 1,1 0 74,1-3 1,-2 0 0,2-2 0,-2-1 33,-1-2 1,-1 1 0,-2 3 0,1 1-7,-1-1 0,3 1 0,-2-1 470,-1 1-525,-2-1 1,0 2-175,4 3 1,-4 8 0,3 8 0,-3 3-85,-1 2 0,5 1 0,-1 1 0,-1 3-69,-2 1 0,3-2 0,2 2 0,-1-1 21,1-2 1,3 2-1,0-2 1,3 0-1417,5-3 1346,2-6 0,12 4 0,1-4 1</inkml:trace>
  <inkml:trace contextRef="#ctx0" brushRef="#br0">15372 4070 8355,'-5'-11'-74,"-4"2"0,-2 4 494,-1-1 0,-1 5 0,1-3 0,-1 2 0,0 2-144,-4 0 0,3 0 0,-3 0 1,2 2-39,-2 2 1,4-1-1,-5 6 1,1 4-230,0 2 0,1 3 0,3-1 0,2 2 1,1 2-536,2 0 1,1-6-1,-3 3 242,2 0 0,5-4 0,-1 3 0,3-4-29,1 0 0,0-5 0,1 1 200,3 0 0,3-3 1,7-2-1,1-3 28,2-1 1,5-5 0,-1-4 0,3-2 3,1-1 1,0-5-1,-1-1 1,1-1 89,0-3 1,5-6-1,-1-1 1,-2 0-73,0-2 0,-2 1 1,0-5-1,-2 2 89,-2-2 1,1 0-1,-5 1 1,-3 2 218,-4 1 0,-5-2 0,-5 4 0,0 2 160,0 5 1,-1 0 0,-3 5 0,-5 2-144,-2 1 1,-1 2-1,-1 1 1,1 2-119,-1 5 1,-3 3 0,-1 2-1,2 3-221,1 5 1,1 7 0,1 6 0,1 5-30,2 2 1,-2 7 0,4 0 74,0 4 0,0-1 0,5-4 0,-2 1 0,1-1 51,1 1 0,-2-6 0,0-1 0,1-2-18,2-2 1,1-5 0,0 0 0,1-2-150,3-3 1,-1-1 0,6-2 0,0 0-404,2-4 0,2 2 0,-1-6 0,2-1-93,3-2 1,2 4-1,6 2 1</inkml:trace>
  <inkml:trace contextRef="#ctx0" brushRef="#br0">15597 4107 8488,'-12'0'871,"10"0"0,6 0 0,6 0 0,4-1-385,3-3 1,1 1-1,4-6-605,-1 0 0,0 2 0,4 0 0,-2 0-36,-2 0 1,1 3 0,-4-4 0,0-1-19,0 2 1,-3-4 0,-5 4-1,-3-1-12,-1 0 1,2 3 0,-4-3-169,-1-2 1,-2-1-1,-2-1 213,-3-1 0,-3 5 0,-6 1 1,1 2 103,-1 2 0,-3 1 0,-2 2 0,0 0 103,0 0 0,-5 0 0,4 2 1,0 1 97,2 1 0,-1 5 0,1 1 0,2 4-26,1 3 1,3 1-1,1-3 1,3 3-106,2 1 1,-1-2 0,3 2 0,-1 1-26,2-1 1,0-3 0,2 0 0,2-2-184,2-1 1,-2-1 0,7-1 0,1-1 72,1-2 0,5-5 0,2 1 0,0-3-231,0-1 0,5 0 0,-4 0 1,2 0 189,0 0 0,-6-4 1,2-1-1,-2-2 105,1-3 0,-2 3 0,3-1 1,-3-3 116,-2-5 0,-3 3 0,-1-5 0,2 1 113,1 0 1,1-4 0,-1 3-1,-1 0-62,-2 0 1,-3 2 0,2 3 0,-1 1 1677,1-1-1319,-4 1 0,4 5-294,-3 3 1,-2 4-1,2 4-398,-3 4 0,1 3 0,0 2 0,3-1 39,-3 1 1,0-1 0,-2 1 0,0-1 64,0 1 0,0-1 0,0 1 1,1-1-70,3 1 1,-2-5-1,2 0 12,-3 2 1,-1-3-1,2 0-36,2-2 1,3 0-9,5-5 1,1 0-1,-1 0 158,1 0 0,-1-5 0,1 0 0,-2-2 0,-2-3-22,0-1 1,-1-1 0,6-1 0,1 1 102,2-1 1,-5-2 0,-3 0 0,0 2 69,2 2 1,2-3 383,-1 6-337,-5 2 0,-1 2-158,-6 8 0,0 3 0,0 6 0,0-1 26,0 1 1,0 1-24,0 2 0,0-2 1,0 3-1,0-3-55,0-2 1,0-4 0,1-1 0,2 0 0,3-1-1,1-1 1,-3 0 0,4-5 0,3 0-124,4 0 0,-1 0 0,4 0 1,-1-2-1,0-2 151,-2-4 1,3-3 0,0-2 53,1 1 0,1-6 0,2-3 0,-1-3 81,1-1 1,2-1 0,-1-2 0,-1-2 12,-1-2 1,-1 3 0,2-3-1,-3 0 97,-1 0 0,-1 4 0,-5-1 0,0 3 129,-4 1 0,-3 4 0,-5 1 191,0 2 0,-1 2-404,-3 3 0,-3 6 0,-6 5 1,1 6-430,0 8 1,-1 6 0,1 9-1,-1 0-133,1 3 0,3 8 0,1 0 0,-2 2 93,-1 3 0,-1-4 0,-1 2 0,1-2 16,-1-1 0,5-5 0,-1-1 1,1-3 48,1-5 1,-2 1 0,4-6 0,3 0 20,0-2 1,2-3-1,0-2 239,0 1 0,6-6 0,1-2 0</inkml:trace>
  <inkml:trace contextRef="#ctx0" brushRef="#br0">16721 3982 8170,'0'-19'-1,"0"2"1,0 3 0,0 2 0,0-1 2929,0 1-1726,0 5-928,0 1 0,10 6 0,4 0 0,4 0-115,4 0 0,6 0 0,2 0 1,2 0-62,3 0 0,1 0 0,1-1 0,-1-2-291,-2-1 0,0-1 0,-3 2 1,-1-1-1,1-1-86,-3 0 0,-6 2 0,-3-4 52,-1 2 0,-1-4 1,-6 4-1,-1-1-133,-2 1 1,-5-1 0,0 3 366,-6-1 0,-4 0 0,-6 4 0,0 0 224,-4 0 0,-2 4 0,-6 2 0,1-1 25,3 1 1,-1 2 0,4-2-1,0-1-123,0 1 0,5 2 0,6-2 0,0-1-167,1 1 0,3 3 1,0-2 0,6 0 1,5 4-1,9-2 1,4 0 4,2 0 1,4 1 0,0-5-1,2 2 15,-1 3 1,-1-3-1,-3 1 1,1 0 15,0-1 0,-5 3 0,-3-5 0,-4 1-269,0 0 1,-2-1-1,-3-1 46,-4 5 0,-2-2 1,-4 1 314,-2 2 1,-7-1 0,-7 1-41,-1-2 1,-2-4-1,-4 3 1,0-1 0,0-3-101,0-2 1,-4 3-1,0 0 1,2-1-170,5-1 1,-1-2 0,3 0-1,1 0-1026,2 0 1,3 0 557,2 0 1,-1-6 0,1-1 0</inkml:trace>
  <inkml:trace contextRef="#ctx0" brushRef="#br0">15160 4619 11496,'18'-1'0,"3"-2"604,3-1 1,7-6 0,7 3 0,8-1-427,6-1 0,7 1 0,7-4 0,4 0-141,-1 4 0,-30 3 0,1-1 0,-1 2 0,1 0 0,3-2 1,0 1-163,3-2 1,0 1 0,-2 2 0,1 0 0,0 0 0,1-1-1,-1 1 1,-1 0 12,0 1 0,-1-1 1,1-1-1,-2 0 1,0 3-1,0 0 1,-3 0-1,-1 0-179,-1-1 1,-1 1 0,34 0 0,-7-3 0,-5 1 89,-1-1 1,-7 1 0,1 4 0,-5 0-325,-3 0 0,-3-4 0,-6 0 0,-5 1-1394,-3 2 1919,-1 1 0,0-4 0,0-1 0,0 3 0,0 0 0,0 2 0</inkml:trace>
  <inkml:trace contextRef="#ctx0" brushRef="#br0">17108 4457 8355,'0'-9'3297,"0"1"-1611,0 5-2097,0-8 0,-1 6-2368,-3-4 1778,-3 4 0,-6 5 0,1 0 1</inkml:trace>
  <inkml:trace contextRef="#ctx0" brushRef="#br0">18544 3882 8355,'9'-12'4,"-1"-1"1,-4 0-1,3-3 1,0 0-1,0 0 1,1 3-1,1 0 1,-3 1-1,1-1 1,0 1 0,2-1-1,-1 1 1,-1-1-1,0 1 1,0-1-1,3-1 1,1-2-1,1-2 1,1 1 0,-2 5 1603,-3 0 0,2 1-1772,-6-1 107,0 5 0,-5 1 13,-3 6 0,-2 2 1,-4 1 16,2 1 1,0 5 0,-5-2 0,-1 2 95,-2-1 0,2 0 0,-3 6 1,2 1 60,-2 2 0,3 1 1,-4-1-1,2 4-57,-1 2 1,-4 2 0,3 1 0,0 2 77,0 1 1,1 6 0,5-2 0,-1 3-97,1 2 0,-1-2 0,2-1 0,2-4-283,0 0 1,6 2-1,-1-4 1,3-2-131,1-5 0,5 0 0,4-4 0,3 0 50,5 0 1,0-3 0,6-6 0,5-5 7,2-3 1,5-1 0,5 0-1,3 0 1,2-1-643,2-3 1,-3-3 845,2-6 0,-6 1 0,3-1 1</inkml:trace>
  <inkml:trace contextRef="#ctx0" brushRef="#br0">19418 3783 8355,'-11'-2'549,"3"-2"0,2 1 0,5-4 1468,-3 2-1289,2 1-835,-3 4 1,4 0 0,-2 1 153,-1 3 1,-2 9 0,3 7 0,-1 4-454,1 1 0,-2 0 1,1 1-1,1 2 1,0 1-72,-1-1 0,1-2 0,-4-2 394,2-3 1,-4 1-1,4-6 1,-2 0-42,-3-2 0,5-6 0,-1-1 342,0-2 0,5-2 59,-3-7 0,3-3 0,1-7-205,0-2 1,1 0 0,2-5-74,1-1 1,6-1 0,-3-4-1,1 0 1,0-2 0,2-1-16,1 0 1,1 2 0,0-4-25,-4 2 0,6-4 0,-5 7 0,1 2 0,1 4 317,0 3 1,2 1 0,-2 5-84,-3-1 0,2 1 0,-4 1-162,1 2 1,1 4-1,3 6-45,-3 3 0,2 5 0,-4 7 1,-1 7 7,1 4 1,-2 1 0,-4 4 0,0 1-19,0 3 1,0-5 0,0 6 0,0-1-10,0 0 1,0 2 0,0-1-1,0-1-48,0-2 1,-4 0 0,-1-5 0,3-1-477,0-2 1,2-5 0,0-1 0,0-2-426,0-3 0,0-1 808,0-2 1,6-5-1,1-1 1</inkml:trace>
  <inkml:trace contextRef="#ctx0" brushRef="#br0">19356 3970 8355,'-15'0'429,"2"0"1,5-2-1,0-2 17,3-4 1,5 2 0,5 2 0,3 3 0,3 1-546,1 0 1,1 0 0,1 0-55,2 0 1,3 0-1,3 0 1,-1-2 112,1-2 1,-3 3-1,2-5 1,0 2-25,-2 0 0,3-4 1,-4 2-1,0 1-214,1-1 0,1-2 1,-3 2-1,-2 1 30,-1-1 0,-6-2 1,1 2-890,0-1 744,-3 5 539,0-4 0,-6 12 0,0 2 1,0 3 223,0 1 1,0 5-1,0 1 1,0 2-74,0 2 1,0-3-1,1 2 1,2 0-230,1-2 0,1 3 1,-2-4-134,1 2 0,2-5 0,-3 2 1,2-3-1,1-2 19,-1 1 1,1-2-1,-2-2 5,4 0 1,-1-7 201,2 3 1,-5-5-1,3-5 105,-2-3 1,4-3 0,-4-3 0,2-1-103,3-2 0,1-5 0,0 1 0,-1-2-174,-2-2 1,0-4 0,5-1 0,-2 1 0,-1 0-335,-2 0 0,-4-1 1,3 3 38,-1 2 1,2-1-1,-4 9 1,-1 2-1146,-2 1 579,-1 2 1,4 6 599,1 6 1,4 11-1,-2 9 1</inkml:trace>
  <inkml:trace contextRef="#ctx0" brushRef="#br0">20093 4057 10625,'12'-4'0,"1"-2"455,-1 0 0,1-1 0,-1-3 1,1 2-201,-1-2 1,1 3 0,-1-1-376,1-2 1,-1-1 0,1 0 0,-2 1-4,-3 2 1,3-1 0,-4-3 0,0-1-235,-3 1 0,2-1 1,-2 1 67,-1-1 1,-2 5-1,-2 1 151,-4 2 0,-1-1 0,-7 3 0,1-1 139,-1 1 1,1 3 0,-2 5 0,-2 3 142,0 3 0,-1 1 0,5 1 0,1-1-42,2 1 0,2 4 0,5-1 0,-3 1 167,3 1 0,0-4 1,2 4-1,2-2-240,2 1 0,-1 0 1,5-5-1,0 1 0,0-1-271,1 1 1,-1-1 0,5-1-1,-1-2 1,1 0 0,0-5 0,3 1-309,0 0 0,5-4 1,-3 4-1,2-4-384,2-1 579,1-6 1,2 0 0,0-7 0</inkml:trace>
  <inkml:trace contextRef="#ctx0" brushRef="#br0">20480 3895 8355,'-13'0'2778,"1"0"1,5 0-2497,1 0 0,16 0 0,3 0-191,0 0 1,1 0-1,-1 0 1,-1 0-360,1 0 1,-1 0 0,1 1-1,-2 3-293,-3 5 0,3 2 0,-4 1 0,2 2 61,-1 3 1,-5-2-1,1 5 1,-3-2 152,-1-3 0,0 3 1,0-2-1,-1 0 256,-3-2 1,-2-6 0,-4-1 882,2-2 0,0 0-317,-5-5 0,6-2 0,3-2 0,3-4-185,1-3 0,1-2 1,2-1-1,2-1-138,2-2 0,2-3 1,3 2-1,2 0-745,3-1 0,-3-3 1,2 1-1,0-2-52,0-2 1,-2 0 0,4 0 0,-1 0 211,-1 0 0,2 6 1,-2 2-1,-1 3 142,-4 2 0,2 5 0,-5 3 260,3 2 1,1 2-1,1 0 1</inkml:trace>
  <inkml:trace contextRef="#ctx0" brushRef="#br0">21154 3907 8355,'9'0'670,"-1"0"1,-5-5-1,1-3 1,-3-4-172,-1 0 1,0 4 0,-1-1-331,-3 0 1,1 3 0,-5 0-242,-2 1 0,-5-1 0,-2-2 1,0 4-226,-1 3 0,-1 1 0,-5 0 0,2 1 135,1 3 0,0 2 0,-2 3 0,2 0 106,4 0 1,3 2 0,2 2 0,1-1 145,3 1 1,1-1 0,4 1 0,-1-1-278,1 1 1,1-1-1,2 1-42,0-1 0,2 1 0,2-1 141,4 1 1,3-6-1,2-3 197,-1-3 1,-3-1 0,-1 0-112,2 0 0,1-4 1,1-2-1,-1 0 43,-2-4 0,2 3 0,-4-1 1,1-2-72,0-1 0,1-2 1,3 1-1,-1-1-22,-2 1 0,2-1 1,-4 1-1,1-1-275,0 1 0,-5 4 449,1-1-5,-2 7 1,-2 2-1,0 8 31,0 3 1,0 6 0,1-1 0,2-1 13,1-1 0,6-1 1,-2 1-1,3 0-44,2-2 0,3 3 0,2-8 1,2 2 43,2-1 0,3-5 0,3 1 1,2-3-131,2-1 0,1-1 0,5-2 0,-2-3-47,-3 0 0,-2-1 0,-6-3 1,0 2-1,-2-2-261,-2-1 1,-3-2-1,-4-1 232,3-2 0,-5 2 1,2-4-1,-4 1-52,0 1 0,-5-5 1,-1 3-1,-2 0-34,-2 0 1,0 1-1,0 5 132,0-1 0,-7 6 1,-4 3-1,-6 3 11,-2 1 0,-4 0 0,-4 1 1,-3 2-18,3 1 1,4 6 0,4-2-1,1 3 312,3 2 0,1-1 0,3 1-202,2-1 1,4-4-1,5 1-174,0 0 1,1 2-2,3 2 1,-1-6 0,6-3-37,0-3 1,-2 1 0,2 1-76,0 1 0,2 0 0,2-4-10,-1 0 0,1 0 0,-1 0 68,1 0 1,-5 0 170,0 0 0,-5 1 0,3 3 0,-2 6-25,0 5 1,0 1-1,-4 4 1,0 4-1,0 2 436,0 4 1,-4 8 0,-1-2-91,-2-1 1,2 4 0,-1-4 0,-1 2-249,0-1 1,4-5 0,-1 1-1,1-2-89,-1-2 1,2-6-1,-2-1 1,3 0-1,1-2-15,0-2 1,0-3-185,0-2 1,0 1-1013,0-1 600,0-5 1,0-3 0,0-8-836,0-4 1,5-3 1026,4-2 0,2-11 0,1-2 1</inkml:trace>
  <inkml:trace contextRef="#ctx0" brushRef="#br0">21866 3932 8602,'-7'0'2725,"1"2"-2271,6 2 1,2-3 0,2 3-1,4-2-260,3-2 0,2 0 1,-1 0-1,2 0-146,3 0 1,-3 0-1,4 0 1,-1 0-124,-1 0 1,1 0 0,-3 0 0,1-2-63,2-2 1,-1 2-1,-5-7 1,-1 1-128,-2 1 1,1-4-1,2 3 1,-1-4-49,-2 0 1,-5-1 0,1 1-1,-1-1 133,1 1 0,-3 4 1,3-1-1,-4 1 75,-4 1 1,-3 2 0,-5 3 0,-1-1 128,1-1 0,-5 0 0,-1 5 1,0 4 15,0 3 0,-3 4 1,5 5-1,0 2 300,2 1 0,3 3 0,3-2 0,4 3-143,2 1 0,2 0 0,0 0 0,0-2 0,0 0-130,0-3 0,6-3 0,1 2-29,0-1 0,4-1 1,-3-6-1,3-1 0,3-2-1087,3 2 1,-2-5 0,6 0 73,1-4 1,3-1-1,3-1 707,1-4 0,6-1 0,-3-7 0</inkml:trace>
  <inkml:trace contextRef="#ctx0" brushRef="#br0">22428 3408 9210,'-7'0'1156,"3"1"1,9 4 0,8 3-857,6 3 1,6 7 0,4 1 0,3 2-103,0 0 1,7 4 0,-4 4 0,-1 0-199,3 2 1,-7-1 0,-1 5 0,-2-2 64,-2 2 1,-2 1-1,-2 1 1,-4 0-100,-4-4 1,-4 4-1,-2-1 1,-2 5-88,-2-1 1,-3-1-1,-4-2 1,-4 1-16,-4-1 0,-4 0 0,-2 1 7,-2-1 0,0-3 0,-7-2 0,-1-1-64,-1 1 0,-5-4 1,0 1-1,-2-2 0,-1-2-88,-1-1 1,-3-4 0,-1-2 0,2-1-205,1-1 1,1 1 0,1-6-1,0-1-615,-1-2 0,-2-1 738,2 1 1,-2 3-1,8-4 1</inkml:trace>
  <inkml:trace contextRef="#ctx0" brushRef="#br0">15997 6117 8224,'-13'0'75,"6"-1"736,3-4-508,3 4-200,1-5-55,0 6 1,1 0-1,3 0-13,5 0 1,3 0 0,5 0 0,4 0-3,2 0 0,4-4 0,2-1 5,4-2 1,4 0-1,4-3-29,0 2 1,5 4 0,-3-3-1,0 0 1,-1 1-113,-6 1 1,4-1 0,-5 3 0,-2-1-91,-1 1 1,-3 1 0,-4-1 0,0-1-51,0 1 0,-6 2 0,-2 1 53,-3 0 1,-2-5 47,1 1 1,-7 0 0,-6 4 134,-7 0 0,-10 4 1,-4 0-1,-4 1 70,-4 0 0,-3-2 0,-5 4 0,-2-2 69,-3-2 0,-1 3 0,-4-2 0,1-1 30,-1-2 1,0 3 0,0 0 0,4-1-47,4-1 0,1-2 0,12 0 1,2 0 17,1 0 0,5 0 1,1 0 60,3 0 1,6 0 257,0 0-139,5 0-156,-3 0 1,6-2-64,0-2 1,6 3-228,2-4 1,3 4 0,3 0 0,1-2 130,2-1 0,5 0 0,0 2 0,5-1 3,2-1 0,10-1 1,-2 2-1,3-1-5,3 1 0,0-3 1,5 1-1,-4-1-102,-1 1 0,-1-1 0,-6 3 0,-3-2-195,-4-2 0,-2 4 0,-4-2-59,-2-1 0,-3 5 124,-5-3 1,-9-2 113,-8 2 0,-5 0 1,-12 4-1,-2 0 134,-5 0 1,-2 0-1,-5 0 1,2 1 40,-2 3 1,-5-1 0,-2 4 0,0 0 24,-1 0 0,4-3 0,-2 3 0,3-2 32,5-2 0,3 3 0,5-2 0,1 0 0,3 2 1,7-5-174,6 3 1,7-2 0,1-2 0,8 0-72,7 0 1,10 0 0,8 0-1,5 0-512,4 0 0,-2 0 337,6 0 1,-1 5-1,5 2 1</inkml:trace>
  <inkml:trace contextRef="#ctx0" brushRef="#br0">5507 5355 8097,'0'-12'111,"0"0"1,0-1 0,0 1 0,0-1 0,-1 1 0,-2-1 0,-3 1 78,-1-1 0,5 1 1,-4 1-1,2 1 1,-2 3-1,1 0 0,-1 0 1,2-1-71,-1 1 1,2 0 0,-6 4-67,0-1 0,2-4 0,-1 3-106,-2 3 1,3 0 0,-1 2 0,-2-1-62,-1-3 0,-2 2 0,1-2 0,-1 3 88,1 1 1,-1 0-1,1 0 1,-1-2 93,1-2 0,-1 3 1,1-3-1,-1 2-62,1 2 0,-2 0 1,-1 0-1,-2 0 9,2 0 1,0 0-1,-1 0 1,-2 0-9,-1 0 0,4 0 0,-3 0 1,1 0-1,-1 0-55,-2 0 0,1 0 0,-3 0 43,1 0 1,2 0-1,-4 2 1,4 0-1,-1 3 1,1-3 1,0 4-1,-4-2 1,3 0-40,-3 2 1,1-3 0,0 4 34,1-2 0,0 1 0,-2-4 0,1 4-42,1 1 1,0-3 0,-4 3 0,0 0 19,0 0 0,0-3 0,2 3 38,2-2 0,-3 5 0,3-3 0,-1 1 0,0-1-15,1-1 0,6 4 1,-3-3-1,1 1 1,-1-1 15,-1-2 0,2 5 1,-2-3-1,1 1-72,2 1 0,-2-1 1,0 3 57,-1-3 0,2 4 1,-2-4-1,-1 3-9,1 1 0,-1 1 0,-2-1 0,3 1 10,1-1 1,-4 1 0,2-1-1,1 1 1,1-1 12,0 1 0,2 1 0,-3 1-8,1 2 0,1-1 1,5-3 8,-1-1 1,1 2-1,-1 1 1,1 2-1,-1-2-6,1-1 0,4 3 0,-1-1 0,1 0 8,1-3 1,0 0 0,4-1-1,-1 1-9,1-1 1,2 1 0,1 1-1,0 1 35,0 2 0,0-1 0,0-3 0,0-1 7,0 1 1,0-1-1,0 1 1,0-1-16,0 1 0,0-1 0,0 1 0,0-1 60,0 1 0,4-1 1,0 1-1,0-1-36,2 1 1,-1-1 0,5 1-1,-3-1-23,-1 0 0,3 1 0,0-1 0,0 1 0,1-1 34,-2 1 1,1-1-1,5 1 1,1-2 29,2-3 0,-1 3 0,-3-2-69,-1 2 0,5 0 1,1-1-1,0-2-22,0 2 1,0-3 0,-3 1 0,3 0-13,2-1 1,-4 3 0,4-5 0,-1 2-58,1 3 0,-4-3 0,4 0 0,-1 0 0,-1-2-17,0 1 0,0 0 0,-2-4 44,0 2 0,5 2 0,-3-3 0,1 1 39,4-1 1,0-2 0,2 0 0,0 2 0,0 1 28,0-1 1,0-1 0,0-2 0,0 0 57,0 0 1,-1 0-1,-2 0-43,-1 0 0,-2 0 0,3 0 1,-1 0-8,1 0 1,-2 0 0,1 0 0,-1 0-29,0 0 1,3 0 0,-3 0 0,1 0 0,-2 0-28,-1 0 0,0-5 0,-3 1 0,2 1 11,-2 2 1,3 1-1,-1 0 1,0-1 1,1-3 0,-3 2 0,4-2 12,-1 3 0,5-1 0,-4-1 0,2-1 46,0 2 1,-2-4 0,3 2 0,-1 0-35,1-2 0,-2 5 0,1-5 0,-1 2-38,0 0 1,2-2 0,-4 4 0,0-3 15,0 3 1,3-4-1,-4 2 1,-2 0 33,-1-2 1,2 3 0,1-4 0,-2 2 19,-1 2 1,-1-2 0,-1-1 0,1 0 55,-1 1 0,-4-3 0,1 2-49,0-1 1,1 3 0,0-4 0,-2-2 0,2 0-14,1 2 1,1-3 0,1 2 0,-1-2-70,1-1 1,-1-1 0,1 1 0,-2-1 38,-3 1 1,3-1-1,-4 1 1,2 0 80,-1-1 1,-5-4 0,2 1 0,0 0-1,-1 3 48,-2 0 1,0 1-1,-1-2-98,3-3 1,-2 3 0,2-2 0,-3 2-17,-1 1 0,2-1 0,0-1 1,3-2-38,-3 2 0,0-3 0,-2 0 0,0 0-8,0 0 0,0-4 1,0 2 4,0 1 0,0-5 1,0 5-1,0-2 1,0 0 10,0-1 0,0 0 0,0 0 1,0 2-60,0 2 1,-4-4-1,-2 3 1,1-2 0,-2 2 77,0 1 0,0-5 0,-3 4 0,2 0 1,-1-4 0,-3 5 0,-1-1 14,1-3 0,-2 0 0,-1-1 0,-3 3-47,-2-3 1,4 4 0,-5-1 0,0 2 0,0 3-135,0 1 1,6 2 0,-3-1 15,0 1 1,4 1 0,-2 1-57,2 2 0,1 5 0,1-1 0,-1 2 0,1 2-119,-1 0 0,1 0 1,-1 0-335,1 0 1,3 6 0,1 2-15,-2 3 1,5 2-1,1-1 1,2 1-1,2-1 1,0 2 587,0 3 1,6-3-1,1 4 1</inkml:trace>
  <inkml:trace contextRef="#ctx0" brushRef="#br0">4046 4294 8725,'7'-5'1319,"-1"3"-1158,-6-3 1,-2 3 146,-2-2-290,3 3 0,-6-5 40,2 6 0,3 0-207,-7 0 1,5 0 0,-4 0-1,-2 2 102,-1 2 1,3-3-1,-1 5 1,0-2 52,-2 0 1,-6 2-1,0-3 1,2 2-38,1 2 0,-2-3 1,-1 3-1,0 0-31,-1 0 0,3-3 1,-5 3-1,1 0 42,0 0 1,3-3 0,-2 4 0,2 1-41,-1-2 1,0 0 0,5-5 0,1 4 32,2 1 0,-2-4 1,3 2 81,-3 1 47,-2-5 875,7 10 27,0-9-207,6 3-733,0-5-368,0-5 1,0 5 110,0 0 1,1 1 0,2 7 0,1 2 104,-1 1 1,0 2 0,0-1-1,1 1 125,-1-1 0,2 5 0,1-1 0,-1 0 36,1-3 1,2 4 0,-2 0 0,-1-2-23,1-1 1,2 0 0,-2 1 0,-1 2 20,1-2 1,2-1 0,-2-2 0,-1 1-47,1-1 1,2 1 0,-2-2-1,-1-1-13,1-2 1,2 0-1,-2 5 1,-1-1 0,2 1-5,0-1 0,0 1 0,1-1-6,-4 1 1,2-5 0,-1 0-14,2 2 0,-2 1-38,3 2 0,-5-5-380,1 0 29,3 0 1,-6 1-395,3-1-112,-2-5 378,-2 2 0,-2-5-197,-2 0 1,-1-1 607,-4-3 1,-2-3 0,4-6 0</inkml:trace>
  <inkml:trace contextRef="#ctx0" brushRef="#br0">3509 4956 11768,'4'8'0,"2"-1"-16,1-1 1,-3 2 0,4-2 0,2 1 109,1 2 0,1-2 0,1 2 0,-1-1 10,1-1 1,-1 3-1,1-5 1,-1 1 81,1-1 1,4 4-1,-1-5 1,-1 0-174,-1 1 1,3-3-1,0 3 1,-1-1-116,2 1 1,-4-1 0,4-4 0,-1 1-49,0 3 0,-1-2 0,-3 2 0,-1-3 2,1-1 1,3 0-1,1 0 80,-2 0 0,-1 0 0,-1 2 54,-1 2 1,-4-3 0,1 3 92,0-2 1,-2-2 446,2 0 0,-7-2-33,3-2 0,-4 1-399,-1-5 1,0 0 0,0-5 0,-1 2-63,-4 3 0,4-3 0,-3 2 1,1-2-70,-1-1 0,3-1 1,-5 1-1,2-1 29,0 1 0,0-2 1,2-1-1,-1-2 17,-1 2 0,-4 1 0,4 2 0,0-1 0,-2 1 1,5-1 0,-4 1 0,3-1 95,-2 1 0,2-1-25,-2 1 0,1 1 0,0 1-38,-1 2-38,0-1 0,4 1-181,0 0-42,0 5 1,-1-3 0,-3 6-116,-5 0 1,2 4 0,-1 2 222,-2 1 0,-1-3 0,-3 4 0,-1 1 0,-3-1 13,-1 0 1,-2-1 0,-4 3 0,0-3 123,0-1 0,0 2 0,0-4 1,1 0-137,3 2 0,-1-5 0,6 3 1,0-1-1116,2 1 0,6-2-498,0 2 1299,5-3 1,-2-1-1,5 0 1</inkml:trace>
  <inkml:trace contextRef="#ctx0" brushRef="#br0">5919 4294 7148,'0'-12'319,"0"4"-257,0-1 0,-1 6-150,-3-1 12,2 3-254,-3 1 0,5 1 134,0 3 1,1-1 91,3 6 0,-2-5 0,3 3-35,1-2 0,-5 1 126,3-2 0,3-3 0,0 5 0</inkml:trace>
  <inkml:trace contextRef="#ctx0" brushRef="#br0">7155 4319 6834,'0'-7'334,"-5"2"-359,-3 5 0,-4 0-67,0 0-252,5 0 198,2 0 1,6 0 78,3 0 0,-1 0 1,5 0-1,0 1-31,-1 3 1,5-2-1,-6 3 1</inkml:trace>
  <inkml:trace contextRef="#ctx0" brushRef="#br0">9266 4269 5929,'12'0'-98,"1"0"1</inkml:trace>
  <inkml:trace contextRef="#ctx0" brushRef="#br0">17108 5281 7679,'-1'-12'0,"-2"3"0,-1 0 0,0 1 0,0 0 0,-1-1 0,3 0 184,0-2 0,-2-2 0,0 1 0,1-1 0,0 2 0,1 1 1,-3 2-141,3-2 0,-1 3 0,0-1 0,-3 0-100,0 1 1,1 0-1,-3 4 47,-2-1 0,-1-4 0,-1 4 0,-1 1 10,1 1 0,-1-2 0,1 0 0,-2 1 0,-1 0 0,-2 1 0,0-2 0,1 1 1,-2 0-2,-2-1 1,1 2 0,-2-2-1,3 2 1,0-3 1,4 4 0,-3-3 0,4 2 0,-1 2 0,-2 0 0,0 0 21,1 0 1,1 0 0,0 0-1,-2 0 1,0 0 0,-1 0-1,1 0 1,-2 0 0,-1 0-1,0 0 43,0 0 0,2 5 1,-2-1-1,-1-1-35,1-2 1,-1 3 0,-2 0 3,1-1 0,5 3 0,-4-1-32,2 2 1,0-3 0,3 3-1,-2 0 1,2-1-15,1-1 0,-3 3 1,1-2 28,0 1 1,3 0-1,0 3 1,1-3 24,-1-2 1,2 5-1,1-3 1,2 1-14,-2 0 1,-1-1 0,-1 3 0,1-2 16,2 2 0,-2 0 0,3-1-27,-3 0 1,2-1 0,1 5 0,-2-1 20,-1 1 1,3-1-1,0-1 1,-2-1-25,-1-2 0,3 1 0,1 3 0,0 0 0,1 1-2,1-1 1,-4 1 0,4-1 0,-1 1 19,1-1 1,0 5 0,5 0 0,0-1 5,0 2 0,0-2 0,0 3 0,0 0-27,0 1 1,0-3 0,0 2 0,0 0-14,0 1 1,2-4-1,1 4 1,1-1 25,-2 1 0,4-4 0,-2 4 0,-1-1 21,-2 1 0,4-5 0,-1 3-28,-2 0 1,0-4 0,-1 2 0,2-2 0,1 0-7,-1 3 1,-2-3-1,-1 2 1,0-2-20,0-1 0,5-1 0,-1 1 0,-2-1 10,0 1 1,2-1-1,2-1 1,-1-1 65,1-2 0,3 1 1,0 3-1,2 0-12,1 1 0,5-2 0,1-1 0,0-2-76,0 2 0,3 0 0,-3-1 0,0 0-27,0 0 0,4 1 0,-1 0 0,3-3 28,1-2 1,4 3-1,0-2 1,-1 0-45,-2-1 1,0 3 0,2-2 0,1 0 0,-1-1 0,-2 1 1,-1-4-1,-1 3 62,-3-3 0,2 0 0,-2-1 0,1 2 5,-1 1 0,3 0 1,-5-4-1,2 0-9,0 0 0,0 0 0,4 0 0,-1 0 21,1 0 1,0 0-1,-1-1 1,-2-2-14,-1-1 1,0-2 0,2 4 0,0-4-59,-3-1 0,1 3 0,4-4 82,0-2 0,-4-1 0,0-2 1,0 1-1,-2-1 29,-2 1 0,1-1 0,-2 0 1,0-3 107,-2 0 1,-2-7 0,1 4 0,-1-2 7,1 0 0,-5 5 0,-1-5 0,0 0-62,0 2 0,-5-3 0,3 3 1,-4 1-64,-1 0 1,0-2-1,0 2 1,0-2-1,0-2-40,0-2 0,-1-1 1,-2 0-31,-1 0 0,-6 1 0,2-3 0,-3-1 0,-2-2 0,1-1 0,-1 0 0,-1-1 0,-1-2 0,-3 2 0,0 2 0,0 1 0,1 0-120,-1 1 0,4 6 0,-4 1 1,2 0 117,-1 2 0,-1-4 1,3 5 26,-2-1 1,-1 4 0,3-2 0,-3 2-65,-2-2 1,1 3 0,-3-2 0,1 2-65,-1 1 1,-2 2 0,-2 2 0,-2 2-91,-1 1 0,-5 1 1,4 2-1,-1-1-44,1 1 1,-1 3 0,4 3 0,-3 2-102,3 2 1,0 1 0,2 5 0,2-1 26,2 1 0,-3-1 0,4 1 46,-4-1 0,0 2 1,2 1-1,3 2 0,1-2-347,2-1 631,3-1 0,-6 5 0,0 1 0</inkml:trace>
  <inkml:trace contextRef="#ctx0" brushRef="#br0">16346 7702 8725,'-16'-1'0,"-1"-3"207,2-4 1,5 1 0,2-2 0,-1 0 0,3-3-1,0 1 1,2 2 0,0 0 977,1 0 1,2 2-1440,1-2 0,4 12 0,1 0 217,2 2 1,1 7 0,5-4 0,1 3 0,2 1 0,4 0 150,-1-4 0,10 3 0,1-3 0,4 2 0,7 0 0,3-3 0,6 0 1,3-2-1,2 1 0,3-4 72,3 0 0,6 2 0,0 0-168,-2-1 0,-1 0 1,-3-1-1,-3 4-44,-4 1 0,-4-3 0,-3 4 14,-1 2 1,-7 0 0,0 0-1,-6-2-360,-2 2 1,0-1 0,-4 1-1,-4-2 65,1 2 0,-6-3 0,-1 0 0,-3 0-93,-2 0 1,1-3-64,-1 4 1,-4-5-1,-1 3 1,-1-1 0,-2-2 0,-5 4 1,-4 0 30,-3 0 1,-7-4 409,-2 1 0,-11 3 0,2 0 0</inkml:trace>
  <inkml:trace contextRef="#ctx0" brushRef="#br0">16446 8014 8324,'-30'5'177,"5"-1"0,1 0 1,8-4 1115,0 0-805,2 0 0,9 0-123,5 0 1,11 0-358,10 0 1,0 0 0,4 0 0,5 0 0,6 0 125,6 0 1,2 0 0,6 0 0,0 0-81,0 0 1,1 0-1,2 0 1,1 0-113,-1 0 0,-3 0 0,-3 0 1,-3 0-176,0 0 1,-3 4-1,-3 2 1,-2-1-103,-3 1 0,-2-1 0,-7-2 82,1 1 1,-4 5 0,-1-4-1,-2 1 1,-3-1-508,-1-2 0,-2 4 326,1 1 1,-6-1 0,-2 0 264,1-1 0,-10-2 0,2-4 1</inkml:trace>
  <inkml:trace contextRef="#ctx0" brushRef="#br0">17258 7627 8494,'-7'-1'1056,"3"-3"0,3 4-841,1 0 1,1 1-1,3 6 1,4 0-254,4 0 0,6 1 1,2 4-1,4-3 43,1 0 0,1-1 1,2 4 79,1 1 1,4-1 0,-3 1 0,-3-1-108,0 1 0,0 1 0,0 1 1,-4 2-65,1-2 0,-6 3 1,-1-1-1,-3-1 54,-2 2 0,1 0 1,-1 3-1,-1-4-145,-3-3 1,2 2 0,-4 1 0,-1-1 36,1 3 1,-2-4 0,-4 4 0,0-1 117,0-3 1,-1 4 0,-2-3 0,-4 1 81,-4 1 0,0-4 1,-10 4-1,0-2 19,2 1 1,-9 0 0,3-5-1,-1-1 136,-1-2 0,-2 0 1,0-3-1,1-1-178,2 1 1,5 2 0,2-4 0,-1-1-203,1-1 1,3-1 0,0 2 0,2 1-89,1-1 0,1-2 0,-1-1 1,1 0-2196,-1 0 2074,1 0 1,0 0 0,-1 0 0</inkml:trace>
  <inkml:trace contextRef="#ctx0" brushRef="#br0">18694 7777 8502,'-11'-5'0,"1"-4"573,2-2 0,5 3 0,-1 0 290,3-2 0,-4-1-77,1-2 0,0 5-436,4 0 1,0 6-367,0 2 0,-1 7 1,-2 10-1,-1 4-187,1 2 0,-2 4 0,-1 2 0,-1 4 0,-1 3-565,1 2 0,-4-1 479,2 1 0,-2-1 0,-1 0 0,1-1 1,1-1-13,2-2 0,5-5 0,-3 1 0,2-2-155,0-2 1,0-2 0,4-1 0,0-2-330,0-2 630,0-1 1,5-5-1,2 0 1</inkml:trace>
  <inkml:trace contextRef="#ctx0" brushRef="#br0">18881 8102 8750,'-5'-8'0,"-3"1"105,-4 1 0,4-2 0,1 2 730,2-1 1,-1 4 0,3-2 793,-1-1-1595,0 5 0,3-3 1,-2 8-1,-1 4-102,1 3 1,1 2 0,2-1-1,0 1-87,0-1 0,0 5 0,0 1 1,-1 1-372,-3 4 0,1-4 1,-4 2 48,2 1 1,-4-3-1,4 1 1,-1-2-1,1-3-625,2-1 0,2-1 551,1-1 551,0-5 0,11-1 0,3-6 0</inkml:trace>
  <inkml:trace contextRef="#ctx0" brushRef="#br0">18944 7915 8421,'-13'-6'119,"1"-2"0,-1 1 0,1-2 0,-1 1 1332,1 1 1,-1-4-844,1 3 0,1 1-854,3-1 0,3 5 0,10-1-1439,3 2 0,4 6 891,5 1 1,2 4-1,6-2 1</inkml:trace>
  <inkml:trace contextRef="#ctx0" brushRef="#br0">19119 8139 8468,'-9'-1'3647,"1"-3"-3432,5 2-381,-2-3 0,5 10 1,0 4-144,0 2 1,0 5 0,0 1 138,0-2 0,0 5 1,-2-1-1,0 2 33,-3 0 1,1-6-1,3 3 1,-2-1-1,-1-1-1,1 0 1,-2-7-1,0 0 143,3 0 1,0-2 0,1 0 56,-3-1 1,2-3 0,-2-8 0,3-3 0,1-3 48,0-1 0,4-1 0,1 1-82,2-1 1,2 1 0,3-2 0,1-2-69,-1 0 0,1-5 1,-1 3-31,1-1 1,-1 3 0,1-2-1,-1 2 50,1-1 0,-2 0 1,-2 5 267,0-1 1,-2 1-1,2 1 157,0 2-331,-7 4 0,5 10 0,-4 4 1,3 2 3,1 1 1,-3 2 0,3 1 0,0 2-134,0-2 1,-5 5 0,4-1-1,-2 1-160,0-4 1,0 2 0,-2-1 148,2-2 0,-3 3 1,5-1-1,-2-2-431,0-1 0,0-1 0,-2-2 0,1-2-1685,1 0 2123,6-7 0,2 10 0,7-6 0</inkml:trace>
  <inkml:trace contextRef="#ctx0" brushRef="#br0">19456 8264 8335,'-13'0'1159,"5"-1"602,0-3-1296,5 2 0,-1-3 1,9 5-276,8 0 1,-1 0 0,6 0-1,-1 0-202,0 0 0,3 0 0,-2-2 0,2 0-196,2-3 1,-4 1 0,-1 4 0,-2-1 16,2-3 1,-8 2 0,4-3-1,-2 1 1,-1-2-68,-2-1 1,-1 0 322,-3-1 0,-2-3 0,0 2-54,-4-2 0,-1 0 1,-4 1-1,0 4-28,0 0 1,-1-2 0,-5 2 0,-1 1 3,-2-1 1,2 2-1,-3 4 1,2 0 57,-2 0 0,3 1 1,-4 3-1,2 5 129,-1 2 1,0 1-1,6 2-82,3 3 0,-2-3 0,5 4 0,-1-2-61,1 1 0,0 4 0,5-3 0,0 0-61,0 0 1,6-1-1,2-5 1,3 1-70,2-1 1,5 1 0,4-2-1,4-3 1,5-4 0,-1-3-1,4-1-364,2 0 1,-6 0-1,8-1 329,-2-3 1,-6 1-1,0-5 1,-4-2 97,-1-1 0,-6-1 1,-2-1 90,-3 1 1,-3-1 0,-1 1-1,-3-2 1,-2-2 20,-2 0 1,2-2-1,0 3 62,-3-2 0,0 0 0,-4 5 0,-2-1 62,-4 1 0,1 5 0,0 1-129,2 1 1,-5 3 0,1-2 0,-2 3 63,-1 1 0,-1 0 0,1 1 0,-1 3-11,1 5 0,-1 2 1,2 1-1,2 1-81,0-1 1,7 5 0,-4 0-1,2-2-79,0-1 1,0 2 0,4 1 0,1-2 0,2-1-181,1-1 1,6-1 122,-2 1 1,3-7 0,1-1 0,1-4-52,-1-1 1,1 0 0,-1 0-1,1 0 31,-1 0 1,-3 0 0,-2-1-1,0-2 113,0-1 0,-1-6 1,3 2 8,-5-3 0,1 2 1,0 1-1,-3-2-14,0-1 1,2-3 0,0-1 0,-1-2 11,-2 2 1,-1 1-1,0 2 478,0-1-251,0 1 1,0 3-214,0 1 1,0 7 0,0 1-1,0 7 44,0 4 0,2 1 0,0 2 0,3 1-99,-3 2 1,4 1-1,0-3 1,-1 2-53,1-2 0,-1 0 1,-2 1-1,1 0-77,-1 0 0,2-2 0,0-2-36,-3 0 0,5 0 152,2-4 0,-2-3 0,1-5 50,2 0 1,-3 0 0,1-1 0,0-3 66,-1-4 1,4-4-1,-2 0 1,0 0-16,0-1 1,2-5-1,-4-1 1,1-2-40,0 0 1,-4 0-1,3-2 1,-1 2 100,-3 4 1,-2-1 817,-1 1-637,0 1 0,-1 9-307,-3 3 1,2 4-1,-2 4-67,3 4 1,1 3-1,1 0 1,3-1 87,4-2 1,4-5 0,0 3 0,2-2-29,3 0 0,1 0 0,4-4-28,-1 0 0,-5 0 0,4 0 0,-2 0-116,-3 0 0,-1 0 0,-2 0 1,-1-1-84,-2-3 0,2 2 61,-3-2 0,-1-1 97,1 0 0,-5 0-17,1 1 121,-2 2-5,-2-3 1,0 10 0,-2 4-1,0 3-18,-3 5 1,-3-3-1,4 4 1,0 0 149,-2 3 0,4-3 0,-5 0 0,1-2-110,3 1 0,2 0 1,1-5-1,0 0-34,0 1 0,0-5-55,0 1 0,5-2 1,4 1-1,2-4-26,1-3 1,1-1 0,-1 0 0,1-1-38,-1-3 1,-3 1 0,-1-5 0,2-2 0,1-1 60,1-2 1,1 1-1,-1 0 1,-1-1 101,-2 1 1,2-2 0,-4-2 0,0-2 13,-3-1 0,1 4 0,1-3 0,-1 1 113,1 0 0,-2 1 506,-4 3 1,0 5-507,0 0 1,0 6-152,0 2 0,0 6 1,0 6-1,0 1-53,0-1 1,2 5 0,0 1 0,2 0-119,-1 0 1,-1 0 0,-2-3 0,0 2-292,0-2 1,4-1-1,1-1 1,1-1-481,-1 0 0,5 1 1,-2-2 480,4-3 0,0 3 0,1-4 0</inkml:trace>
  <inkml:trace contextRef="#ctx0" brushRef="#br0">21042 7877 8686,'-9'-11'1199,"1"3"1,0 2-1411,-5 6 0,1 6 0,-1 2 1,2 3-378,3 2 0,-3 1 0,3 1 0,-2 3 49,1 1 0,4-4 0,5 4 0</inkml:trace>
  <inkml:trace contextRef="#ctx0" brushRef="#br0">21079 7890 8502,'-4'-9'693,"0"1"1,0 4 427,4-4 0,0 3-574,0-3 1,0 7 0,0 1-523,0 7 1,0 5-1,-2 5 1,0 4-127,-3 2 0,0 3 0,2 4 0,-2 1-229,-2 1 0,2 4 0,-1-2 0,-1 2 0,1 0-433,0-3 0,1-1 1,2-6 367,-1-1 1,0 2-1,4-9 1,0 0-303,0 0 1,0-2-133,0-3 829,0-1 0,5-5 0,2-1 0</inkml:trace>
  <inkml:trace contextRef="#ctx0" brushRef="#br0">20992 8364 8355,'-8'-17'-136,"-1"1"0,5-5 0,-3 4 257,2 2 0,-4 1 1,5 2-1,0-1 680,-2 1 1,4 5 0,-5 1-30,1 1-508,2 3 1,4-2 0,0 8-86,0 5 0,5-2 0,4-1 0,2 0 1,1-2-1,1 0-414,-1 1 0,2 3 0,3-3-51,4 2 1,-2-4-1,1 3 1,-1-2-308,0 0 0,-2 0 0,2-4 320,0 0 0,1 0 0,-3 0 0,-2 0 60,-1 0 1,-3-1-1,-1-2 1,-3-3 326,-2-1 0,4-1 0,-5-4 0,-1-1 0,-1 2 0,1 1 489,1 2 1,1 0-126,-5-5 0,0 5 319,0 0-649,0 5 1,-2-3-1,-1 8 1,-1 2 38,1 4 0,2 3 0,0 2-106,-3-1 0,2 1 1,-2-1-66,3 1 0,5-5 0,0 0 1,0 1-17,2-2 0,-4 4 0,7-4 0,0 1-591,3 0 0,0-5 304,0 1 0,1-2 0,-1-2 1,1 0 88,-1 0 0,-3 0 0,-1-2 0,2-1 142,1-1 0,0-5 0,-1 0 0,-2-2 107,2-1 0,-3 2 0,1-1 0,0-3 0,-1 0 169,-3 0 0,2 2 94,-2-1 1,2 5-52,-2 0 1,-3 6 0,2 2-81,-6 7 0,0 6 0,-3 3 0,-1 5 3,0 3 0,4 1 0,-3 1 0,2 2-40,0 1 0,0 4 0,4-2 0,0 1-166,0 2 0,0 1 1,0 0-1,0-2 0,-2 2-133,-2 1 1,3-3-1,-5-1 1,2-2-43,0-2 1,-2-2 0,2-2-1,-4-2 78,-3-1 0,-2-4 0,1 1 133,-1-4 0,1 1 1,-2-8-1,-1 1 181,-2 0 0,-1-5 1,3 1-1,-3-2 34,-2-2 0,5-2 0,-3 0 0,1-4-241,1-1 1,-5-1 0,4-6 0,2-1-162,1-2 0,-2-4 0,-1 3 0,2 0 15,1 0 1,1 1 0,1 4-1,-2-3-54,-3 0 1,2-1-1,-4 5 1,-1-1-581,1 1 1,2-1 0,-4 2 0,-1 1 74,-2 2 1,4 0 0,0-5 570,2 1 1,-10-6 0,2-2 0</inkml:trace>
  <inkml:trace contextRef="#ctx0" brushRef="#br0">22590 8401 8355,'7'-8'464,"-1"1"1,-2 0 209,0 0 0,4 3 1,-3-4-1,-4 0 82,-4 1-1174,2 1 384,-10 6 1,8 0 171,-5 0 1,3 0-232,-3 0-737,5 0-168,-2 0 590,5 0 900,0 0-525,-6 0 36,5 0 1,-6 0 0,3 0 29,-5 0 0,2 0 0,-1 0 0,-2 0-19,-1 0 1,3 0 0,0 0 0,-2 0-13,-1 0 1,-2 0-1,1 0 1,-1 0-60,1 0 1,-1 0-1,1 1 53,-1 4 0,1 2 0,-1 4 0,1-2 0,0 0-8,-1 0 0,5-2 0,1 2-39,1 0 1,1-2-378,1 2 393,2-1 1,2 3-1,8-3 1,4-3-93,0-4 1,2-1 0,1 0-1,2 0-41,-2 0 1,3-4 0,-1 0 0,-3-1 114,-5 0 0,1 2 1,-4-4-1,-1 0 159,1 0 0,-2-1 0,-4-5 0,0 1-49,0 0 1,-4-1 0,-2 1 12,-1-1 0,3 2 0,-4 1 0,-1 2 118,2-2 0,-4 3 0,4-1 0,-1 0 265,0 1 0,4-4-360,-5 2 0,7 2 0,-3-1 11,4-2 1,2 1 0,4-1 0,4 2-177,7-2 0,2-3 0,4-2 1,-1-2-121,1 2 1,6-3-1,2 0 1,1 0 81,-1 0 1,-1-4-1,-4 2 1,0 0 1,0-1 0,-1 1 0,-2-2 89,-1 1 0,-6 2 1,2-3-1,-3 2 1,-2 2 0,1 3 0,-5-2 0,-1 4 869,-2 2-745,-1 1 1,-5 10 0,-3 7-24,-4 7 1,-2 12 0,0 0-1,2 5 13,-2 4 1,0 5 0,1 3 0,2 1-102,1 3 0,1 2 0,2 2 0,-1 2-83,1 1 0,-3 3 0,1-6 0,-1-2-1,1-1 1,-5-5-1,3-1-36,0-3 0,-4-3 0,4-2 1,-1-2-1,-1-3 31,0-5 1,2 1-1,0-6 1,0 1-186,0-4 0,3-6 1,-3-1 15,1 0 0,-3-3 151,0-2 0,-2-3 0,-1-2 0,-1-3 104,1-5 1,-1 1 0,-1-3 0,-1-4-11,-1-3 1,-5-2-1,3-2 1,0 1 104,0-1 1,-3 3-1,3-1 1,0 2-1,-2 3 251,1 1 1,-1 6 0,-2 1-137,1 1 1,1 2-1,-5 3 1,1-2-151,3-1 0,-1 0 1,5 4-1,2 0-386,1 0 0,2 4 0,1 1-1059,2 2 754,4-4 1,5 8 0,0-4 0</inkml:trace>
  <inkml:trace contextRef="#ctx0" brushRef="#br0">22490 8401 8448,'0'-12'-17,"6"1"1,4 1 0,4 3 0,4 2-340,1 2 0,2 2 0,5-1-590,3-2 787,-2 3 0,9-10 0,-4 4 1</inkml:trace>
  <inkml:trace contextRef="#ctx0" brushRef="#br0">23315 8052 8459,'12'-6'69,"1"-1"0,-1-4 0,1 2 1404,-1 0 1,-4 5-271,1-4-1202,-7 5 0,3 3 0,-8 10 1,-3 4-353,-1 2 1,3 11-1,-4-1 1,0 5-177,1 3 1,-3 2 0,4 2 0,1-1 56,-1 1 1,-2-5-1,2-1 1,1-2 127,-1-2 0,-3-6 0,2-2 0,-2-2 8,1-3 334,0-7 0,-10 3 0,-2-4 0</inkml:trace>
  <inkml:trace contextRef="#ctx0" brushRef="#br0">23002 8302 8355,'-19'-25'0,"2"1"0,5 2-66,3 1 1,0 2 0,3-4 0,1 4 384,-1 1 0,2 1 0,4 5 426,0-1 0,0 5-387,0 0 0,5 5 0,4-1 1,3 4-452,5 4 0,2-1 0,8 5 0,2 2-153,4 1 0,-1 0 0,1-1 0,1-2 115,-2 2 0,4-3 0,-3 0 1,2-2-369,-2-2 0,-1 2 1,-6 0-1,1-3 255,-4 0 0,-1-4 0,2 0 1,-3-4-1,-5-1 271,-2-3 0,-3-1 0,-1-3 0,-3-1 0,-1-1 0,-4-1 0,0 0 0,-2 1 304,0 0 0,-6 1 0,-2 0-165,-3-2 0,2 1 1,1 3-1,-2 1 125,-1-1 0,-1 5 0,-1-1 27,1 0 0,-1 3-294,1 2 1,4 12-1,1 6 1,1 6 29,3 6 1,-2 5 0,-1 6 0,1 2-111,-1 2 0,1 0 1,2 3-1,-3-1 25,-1-3 0,5-5 0,-3-3 0,3-2-58,-3-2 1,4-3 0,-3-4 0,3-4-45,1-4 1,4 0 0,1-2 0,2-3 54,3-4 0,1-2 1,1-2-1,1 0 66,-1 0 1,1-6 0,1-2-1,1-3-16,2-2 1,-1 1 0,-2-2 0,1-1 46,2-2 1,0-5 0,-5 1 0,1-1-4,-1 1 0,1-2 0,-1 0 0,1-2 24,-1 0 1,1-5-1,-2 8 1,-1 1 262,-2 1 0,-5 4 0,1 3 645,-3 1-806,-1 5 1,0 7 0,-1 8 0,-2 3 37,-1 2 0,-4 5 0,3 3 0,3 1-56,0-1 1,2 2 0,0-2-92,0 3 1,0-1 0,0-1 0,0-2 0,0-1 49,0 1 1,0-5 0,2 2-1,0-4-219,3 0 1,3-5 0,-3 1 0,2-1-147,3-1 1,0 0 0,-1-4 0,0 1 68,0-2 1,3 0 0,0-2 0,1 0 187,-1 0 1,1-6 0,-1-2 0,1-3 11,-1-2 1,5 0 0,-1-4 0,0-4 5,-3-2 1,0-2 0,-1 0 0,1 0 43,-1 0 0,1 0 0,-2 0 0,-1 1 205,-2 3 0,-5 3 188,1 6 1,-3 3 0,-2 4-249,-3 4 0,1 3 0,-5 11 0,-2 1-61,-1 2 1,-2 4 0,2 5-1,3-2-144,4-2 0,-2 3 0,2-4 0,1 3 41,2-3 0,1 3 0,0-5 0,1 0-411,3 0 0,3-2 0,5-3 0,-3-1-177,0 1 0,3 4 0,5-2 0,-1-3-1594,2-2 1689,2-2 1,-1 5-1,-1-1 1</inkml:trace>
  <inkml:trace contextRef="#ctx0" brushRef="#br0">20992 9213 8399,'5'-11'0,"4"1"207,2 2 1,1-1 0,1-3 153,-1-1 0,1 2 0,-1 2 0,1 0-102,-1 0 0,-3-1 0,-1 0 0,0 2 0,1-2-41,-1-1 0,-5 3 1,2-1-206,1 0 0,-5 2 1,3-2-1,-2 0 1,-2-2-1,-2-2 0,0 1 1,-4-1-1,-1 2 1,-3 1-1,-2 2 0,-3 0 1,-3 1-586,-2 3 1,-1 1 0,-4 0 561,0-1 0,0 1 1,0 6-1,0 3 71,0 0 1,0 4 0,0 5 0,0 3-30,1 2 0,3-1 0,1 3 0,4-1-51,5 1 0,-1-2 1,8 1-157,1 1 0,2-3 0,2 1 1,4-1 7,3 1 0,3-5 0,2 1 0,0-2 62,4-1 0,-3-2 0,4-1 1,-1-3-57,-1-2 0,-3-1 0,-5-4-756,2 0 960,-5 0 0,0 0 1,-11 0-1,-5-1-74,-4-3 1,-6 1 45,4-5 1,-5 5 0,1-1-1,-1 1 1,0 0 0,2-1 65,2 1 1,-3 2-1,5 1 245,1 0 0,1 1 0,1 2 1,2 3-52,3 0 0,-2-1 0,6 3 1,1 2-219,2 1 1,1 1 0,0 1-1,0-1-156,0 1 0,7-1 0,4 1 97,4-1 1,3 1-1,-1-1 1,4-1-399,2-2 1,3 0 0,2-3 0,3-1-128,1 1 0,0-2 1,2-4-1,0 0 198,0 0 0,2 0 0,2 0 1</inkml:trace>
  <inkml:trace contextRef="#ctx0" brushRef="#br0">21217 9288 8539,'-13'0'1626,"6"0"1,3 1-1,8 2-1535,5 1 0,2 6 0,1-2-182,1 3 0,3 2 1,1-1-251,-2 1 0,-1-1 1,-1 1-1,-1-1-373,0 1 1,1-1-1,-1 1 1,1-1-394,-1 1 1,5-1 792,0 1 0,-1-1 0,-3 1 1</inkml:trace>
  <inkml:trace contextRef="#ctx0" brushRef="#br0">21454 9300 8409,'-8'-12'0,"1"-1"318,1 1 1,-2 4 0,2 1 0,1 0 0,-2 1 407,0 1 0,3 0 1,-3 7-757,1 2 1,-4 3-1,2 7-166,-3 2 1,3 0 0,-1 4 0,0 1-137,-2-1 0,2 3 0,1-2 0,0 1 0,1 0-33,2-1 1,0-1-1,1 0 1,1-3-251,2-3 0,1 4 0,0 1 0</inkml:trace>
  <inkml:trace contextRef="#ctx0" brushRef="#br0">21754 9263 9267,'5'-7'630,"-3"1"0,2 8 1,-7 2-1,-1 4 1,0 5-499,-2 3 1,3 2-1,-4 5 1,0-3-164,0 3 1,1 4 0,-4 2-49,1-1 0,7 0 0,-4 0 0,2 1 0,0-1-185,1-2 1,-2-5 0,0 0 0,3-1-232,0 0 0,1-2 1,-2-6 205,-1 1 1,0-5-1,2-1 1,0 0-27,-3 0 0,0-4 315,1 1 0,-2-4 0,-4-4 6,2-5 0,4-3 0,-3-3 1,1-3-32,4-2 1,2 3-1,4-3 1,3-4-23,0-4 1,8 1 0,-1-7-1,2 1 12,3 1 0,1-4 0,-2 4 0,0-1 91,0 0 1,3 5-1,-3-1 1,0 4 158,0 4 1,-1 3 0,-3 5 0,1 1 140,2-1 0,-1 7 0,-3 1-265,-1 4 1,1 2 0,-2 5 0,-1 5-186,-2 4 0,-5 7 0,2-1-92,1 3 1,-5 5 0,3 0 0,-2-1 29,-2-2 0,-2-5 0,-2 0 0,-4 0 0,-3-1-77,-2 1 0,1-6 0,-1 2 73,1-3 0,-1-2 0,0 1 1,-3-2-218,0-3 0,-1 2 1,5-6 310,-1-1 1,-5-2-1,-1-1 1</inkml:trace>
  <inkml:trace contextRef="#ctx0" brushRef="#br0">21916 9363 8398,'0'12'271,"1"-1"1,3-2-1,5-4 1,2-1-1,1 0 542,1-1 1,-1-1 0,2-1-549,3 3 1,-2-2 0,5 2 0,-1-3 0,-1-1-108,0 0 0,3-1 0,-4-2 0,-2-1-282,-1 1 0,-2 0 1,1-1-574,-1-4 0,-5 1 87,-3-1 1,-2-1 0,-2-3 215,0-1 0,-2 5 1,-2 0-1,-4-2 121,-3-1 0,-2 0 1,-1 1-1,-1 2 213,-2-2 0,-1 3 1,3 0-1,-2 2 0,2 2 471,1 1 0,2 2-172,-1 0 1,1 0 0,1 2-1,1 2 1,3 4-94,2 3 1,-1 2-1,3 1 1,-1 1-136,1 2 0,3 1 1,3-3-1,3 3 1,1 0-527,2 0 0,2-1 0,2-5-113,-1 1 0,6-1 0,3-1 353,3-3 0,1 4 0,0-5 1</inkml:trace>
  <inkml:trace contextRef="#ctx0" brushRef="#br0">22565 9338 8355,'0'-13'111,"0"1"1,0 3-1,-1 1 1,-3 0 0,-5 1-1,-2 1 301,-1 1 0,-1 3 0,-1-2 0,-1 3 0,-3 1 0,-1 0-123,-3 0 0,2 0 0,-1 0 0,0 1-218,2 3 1,-3-1 0,5 5 0,2 2-266,1 1 0,3 6 1,1 0-1,3-2-162,2-1 1,1 2-1,4 1 1,0 0-132,0 1 0,0-4 0,1 2 0,3-2-54,4-1 0,4-2 0,1-2 1,3-2-357,0-1 897,1-2 0,1-4 0,1 0 0</inkml:trace>
  <inkml:trace contextRef="#ctx0" brushRef="#br0">22690 9163 8355,'13'-33'-154,"-1"1"0,1 1 0,-1 4 1,-1 0 710,-2 2 1,-3 4-1,-3 2 1,1 1 672,-1 3 1,-3 2-832,-4 5 1,-2 4 0,-3 9-382,0 8 0,5 5 0,-3 7 0,2 1-181,2 3 1,-3-1-1,2 5 1,2 2-212,0 1 1,2 0 0,0-1-1,0-2-238,0 2 1,2-5 0,0-1-1,2-2 1,-1-2 1,-1-5 0,-2 0 0,0-1 375,0 1 1,-6 1 0,-1 4 0</inkml:trace>
  <inkml:trace contextRef="#ctx0" brushRef="#br0">22628 9300 8355,'-11'-16'0,"1"-1"0,3 2 388,1 1 0,1 7 579,1 3 1,4 0-751,0 4 1,5-2-195,8 11 0,1-3 1,2 4-1,5-1-98,3 0 0,5-2 0,1 0 0,1-1 1,1-2-27,0 1 0,0-3 0,1 2 1,-5-3-286,-6-1 0,0 0 1,-5 0-1,-2 0 1,-1 0-641,-2 0 986,1 0 0,-2-1-62,-3-3 0,-2-3 262,-6-6 0,-6 6 0,-2 2 0,-3 1 54,-2 0 0,1-5 0,-1 5-110,1 1 1,-1 2-1,1 1 1,-1 0-1,1 0 1,-1 0 83,1 0 1,-1 1 0,2 3 0,2 3-131,0 0 0,7 4 1,-4-2-1,2 2-27,0 1 0,0 5 0,4 0-103,0-2 1,4-1 0,1-2-155,2 1 0,1-1 2,5 1 0,-1-2 89,1-3 1,-5-2 176,1-6 0,-2-2 0,2-1 5,0-1 0,-5-5-14,4 0 0,-4-2 0,3-1 0,0-1-4,0 1 1,-4-1-11,1 1 0,2-1 1,-2 1 132,-2-1 0,0 5 275,-2 0-477,0 5 1,0-1-1,1 8 1,2 4 0,1 3-67,-1 2 1,2-1 0,0 1 76,-3-1 1,4 1 0,0-1 0,-1 1 0,2-1-157,0 1 0,1-6 0,5-2 44,-1 1 0,-3-5 0,-1 3 0,2-2 51,1-2 1,1 0 0,1-2-1,-1-2-8,1-4 0,-1-5 0,1-2 1,-1-3 12,1-1 0,3-1 0,2-2 1,0 0 75,0-5 1,5 2-1,-4-5 1,2 1 48,0 0 1,-2-5 0,2 4 0,-3-1 120,0 1 0,-4-5 1,1 3-1,-5 0 0,-6 3 270,-3 3 0,-1 2 0,0 3 0,-1 5-110,-3 2 0,-3 7 1,-6 3 191,1 2 0,-2 4 0,-1 3 0,-2 9-354,2 10 0,-3 6 0,1 8 0,3-1 0,3 2-402,3 3 1,4-3-1,-3 2 1,1-2-47,3-2 0,2 0 0,1-3 0,0-2 32,0-1 1,0-2 0,1-6 0,2 0-187,1-3 1,5 0-1,-5 1 1,0-5-174,2-2 0,-5-6 0,5-1-66,-1-1 692,-4-2 0,5-4 0,-6 0 0</inkml:trace>
  <inkml:trace contextRef="#ctx0" brushRef="#br0">23277 9225 8355,'-12'-12'283,"-1"-1"0,5 6 0,-1 3 7,0 3 0,3 2 1,2 3-1,3 5-168,1 2 1,5 1-1,5 1-31,5-1 1,5-3 0,5-1 0,0 0-67,0-1 0,0 0 0,-1-4 0,1 1 0,0-1 13,0-2 0,-1-1 0,-3 0 1,-5 0 3,-2 0 1,-1 0 0,-1-1-190,1-3 1,-5 1 0,-1-5 112,-1-2 0,2 3 0,-4-1 33,-1-2 1,-2 3 0,1-1 0,0-2 57,3-1 0,-1-2 252,-4 1-116,0-1 0,-2 7-198,-2 1 0,3 10 0,-5 3 0,2 3 11,0 1 1,0 5 0,4 1-1,0 0-25,0 0 1,0 3 0,0-3 0,0 0-332,0 0 1,0 3 0,1-4 42,3-2 1,-2-1-46,2-2 463,3 1 1,-6-8-96,3-5 0,2-5 0,-2-8 0,0 1-103,2-1 1,-3 1-1,5-1 21,2 1 1,-3-5 0,1-1 0,2 0 38,1 0 0,-3-3 0,0 5 0,1 0 190,-2 2 0,0 2 898,-3-1-1071,-3 6 1,5 3-1,-6 8 15,0 5 0,0 3 0,0 4 0,0 2 4,0 1 0,0-4 0,0 3 0,0-1-30,0 0 1,0-1 0,0-3 0,1-1 0,2 1-72,1-1 1,0-4-1,-3-1 1,2 0 5,1 0 0,6-4 3,-2 1 1,-1-2-1,2-2 30,0 0 0,3-2 0,0-2 0,1-4 23,-1-3 1,-4 2 0,1 1-1,0-2 5,2-1 1,1-1 0,-3-1 0,0 1-13,0-1 1,-2 1 0,2-1 0,-1 1 187,-1-1 1,0 2 0,-4 2 595,1 0-463,0 6 0,-4-1-201,0 8 0,0 3 0,0 6 0,0-1 70,0 1 0,0-1 1,0 1-64,0-1 0,4 1 0,2-1 0,-1 1-183,1-1 0,3-5 0,-2-1 1,2-2-378,-1 0 0,-4 0 191,4-4 0,1 0 152,3 0 1,-1-1 0,-1-3 0,-2-3-6,2 0 1,-3-4 0,1 2 0,1-2 77,-2-1 1,4-5 0,-3-1 5,3-1 1,2 3 0,-1-2 0,1 0 43,-1-2 0,1 1 0,-1 3 249,1 2 1,-6 6 260,-3-1 1,-3 8 0,-1 1 0,0 7-222,0 4 0,-4 1 1,0 1-1,1 1-49,2 2 1,1 0-1,0 3 1,0-1-1,0-1-173,0 1 0,1-4 0,2 2 0,2-2-152,2-1 0,-3-1-720,5 1 0,-2-1 0,2-1-821,0-2 1,-1 0 1013,5-5 1,-1 6-1,1-3 1</inkml:trace>
  <inkml:trace contextRef="#ctx0" brushRef="#br0">22628 9900 9512,'5'-12'1078,"2"3"-370,0 0 1,3 5 0,-5-3-94,2 2 1,-2 1-621,3 4 1,-4 5 0,3 3-198,-2 4 1,1 6 0,-3 2-1,1 4-143,-1 1 0,2 1 0,-1 2 0,-1 1 0,0-1 22,1-2 0,-1-2 0,4-3 0,-2-5-39,-2-2 0,3-6 1,-1-1 485,2-1 1,-3-2-155,5-4 0,-1-4 0,5-2 0,-1-1-23,1-2 0,-4-6 0,2-2 0,3 2 44,0 1 0,0-3 0,-2-1 0,1-1 39,-1-4 0,2 4 0,2-2-117,0-1 0,1 3 1,-6-2-1,-1-1 1,-2-1-1,0 1 1,1 1-1,-2 1 1,0 0-367,-1 4 1,-1 3-83,3 5 0,-4 2 407,4 6 1,-5 0 0,3 0 0</inkml:trace>
  <inkml:trace contextRef="#ctx0" brushRef="#br0">23315 10012 8402,'6'0'1430,"0"0"0,-6-6 1,-1-1-955,-4 0 1,4 1-445,-3 1 0,-3 0 0,-1-5-75,-3 2 1,2 4 0,1-3 0,-2 1-171,-1 3 0,-1-2 1,-1 1-1,-1 1 28,-2 1 0,2 2 1,-3 0-1,3 2 140,2 2 0,-1-1 0,2 5 0,1 3 107,2 4 1,4-1 0,-3 4 0,1-1-128,4 0 0,2 3 1,2-1-1,4-1 9,1 0 1,1-2 0,5-3 0,-1-1-169,1 1 1,-1-5 0,1-1-1,-1-2 0,1-2 1,-1-1-1,1-2 49,-1 0 1,1 0 0,-1-2 129,1-2 1,-6 1 0,-3-5 0,-2 0 89,3 1 0,-4-4 0,3 2 0,-2-2 0,-2-1-29,0-1 1,0 1 0,0-1 0,0 1 12,0-1 0,4 1 0,0-1-10,-1 1 0,-2-1 0,-1 1 0,0-1 116,0 1 0,0 4 1075,0-1-1070,0 7 1,0-3 0,0 11-1,0 5-64,0 4 1,1 6 0,2-3 0,1 0-141,-1 0 1,-1 4-1,-1-2 1,2-1-432,1-2 0,1 1 1,-2-1-1,3-2-342,1-1 1,-3-2 0,4-1 426,2-2 1,1 2 0,1-4 0</inkml:trace>
  <inkml:trace contextRef="#ctx0" brushRef="#br0">23527 10099 8032,'-8'-12'262,"-1"-1"0,5 1 0,-3-1 0,0 1 0,2-1 313,-1 1 0,-2 4 1,4-1-1,-1 1 139,0 1 0,3-4 21,-2 3-267,3 2-326,1-5 0,5 10 0,4-4 0,2 4-200,1 1 0,1 4 0,-1 2 1,1 1-1,-1 2-156,1 2 0,-5-1 1,-1 1 43,-1 3 0,2 1 0,-2-1 0,-1 1-135,1 2 0,-2 1 0,-4-3 0,0 2-86,0-2 0,0 3 0,0-1 123,0-2 0,-4-1 0,-2-3 103,-1-2 1,-1-4 178,-5-5 0,6-1-73,3-3 1,3-3 0,1-6-1,1 1 17,3-1 0,-1 1 0,5-2 1,2-1-127,1-2 0,6-4 0,0 3 0,-1-1-173,2-4 0,-4 1 0,3 0 0,-3 1-2,-2-1 0,1 4 0,-1 3 0,-1 4 295,-2 2 0,2 1 0,-4-4 1</inkml:trace>
  <inkml:trace contextRef="#ctx0" brushRef="#br0">23876 9974 12145,'-4'13'0,"0"-1"299,1 1 1,1-1 0,-1 2 0,-3 1-364,-1 2 0,3 1 0,-3-3 0,0 2-215,0-2 1,5 3-1,-4-1 1,2-2 0,0-1-354,1-1 1,0-2-1,0-2-114,-1 0-85,0-6 1,4 8 0,0-4 0</inkml:trace>
  <inkml:trace contextRef="#ctx0" brushRef="#br0">23926 9837 8355,'0'-17'677,"-1"1"0,-2 1 71,-1 1 1,-4 5-275,4 1 1,-1 7-780,5 1 0,0 5 0,0 8 1,0 1-692,0 2 1,2 2-1,2 4 442,4-1 0,-2 0 0,-1 4 1</inkml:trace>
  <inkml:trace contextRef="#ctx0" brushRef="#br0">24139 9999 8355,'7'-5'1223,"-2"-2"1,-6-4-709,-3 2 0,-3 4 1,-6 5-374,1 0 0,-1 1 0,1 2 0,-1 3-78,1 1 1,-1 1 0,1 4-1,-1 1-163,1-1 0,1 1 0,1-1 0,3 1-114,2-1 0,-4 5 0,5 0-63,1-2 0,2-1 0,2-2 44,3 1 0,-1-5 0,6-1 66,0-2 0,2 0 0,2-5 60,-1 0 0,1 0 0,-2-2 1,-1-2 123,-2-4 1,-1 1-1,3-1 1,-3-2 18,-2-1 1,3 2 0,-2 1-1,0-2 36,-1-1 0,1 0 0,-4 1 1,3 2 100,-3-2 0,4-1 0,-2-1 60,-1-1 0,-2 1 597,-1-1-25,0 6-677,0 2 1,0 15-1,0 2-144,0 2 0,0 0 0,0 0 0,2 1 0,0 2-216,3-2 1,-1 0 0,-4 0 151,0 2 1,0 0 0,1-5 0,2 1-485,1-1 1,0-4 0,-4 1 0,2-1-1062,2-1 0,-1 0 1395,5-3 0,0-2 0,5 3 0</inkml:trace>
  <inkml:trace contextRef="#ctx0" brushRef="#br0">24314 10024 8355,'-2'-11'2325,"-2"3"-1680,3-3 1,-5 11 0,6 0 0,0 7 0,0 4-400,0 1 0,0 5 0,0 0-254,0-2 0,0 0 1,0 0-1,0 2 1,0-2 18,0-1 0,0-1 0,0-1 0,0 1-223,0-1 1,0 1 0,0-1-1682,0 1 0,0-1 221,0 1 1227,0-7 0,0-1 460,0-10 1,0 3 0,0-7 0,0 0 276,0-2 1,0-2-1,1 1 1,2-1-93,1 1 1,6-5-1,-3 0-109,0 2 0,4-3 0,-3 1 0,2 2 5,-2 1 1,4-2-1,-4-1 30,3 2 0,-3 2-86,1 5 1,-7 4-191,3 8 0,-4 0 0,-1 7 0,0 3 6,0 0 0,0 1 0,0 2 0,1 2 27,4 1 0,-4-1 1,3-4-1,-1 2-440,1-2-83,-3-1 1,16-1 0,-3-1 0</inkml:trace>
  <inkml:trace contextRef="#ctx0" brushRef="#br0">24826 10062 8355,'-5'-13'110,"1"1"1,0 1 144,-1 2 0,-2-2 1,-6 4-1,1-1 315,-1 0 1,-4 5 0,1-3 0,1 2-307,1 0 0,0 0 0,-1 4 0,-2 0-85,2 0 1,2 5 0,3 4 0,2 2-105,-2 1 1,3 2-1,1 2 1,0 2-292,3 1 1,-2-2-1,0 3 1,3 1 83,0-1 1,2 2 0,2-6 0,0 0 4,3-2 1,4-2 0,-2 1-1,2-2-54,-1-3 0,2 2 0,5-5 1,2 1-134,-2-1 0,4 0 0,2-5 1,1 0 129,-1 0 1,1 0 0,-5 0 0,-2 0 36,-1 0 0,-1-5 1,-1 0-1,-1-2 250,-3-3 1,2-1 0,-6-1 0,1-1 100,0 1 0,-2-1 1,4-1-1,-2-1-21,-2-2 0,3 1 1,-2 2-1,0-1-53,2-2 0,-5-4 0,3 4 0,-3 2-4,-1 1 0,0 2 1,-1-1-1,-3 1 60,-4-1 1,-4 6 0,0 3-1,0 3-34,-1 1 0,1 5 0,-1 4-124,1 2 1,-1 6 0,2 1 0,1 1 65,2 3 1,1-2 0,-3 0 0,3 3-205,2 0 1,1-2-1,4 0 1,0 0-72,0-2 0,0 3 0,1-5 0,2-2-127,1-1 1,6 3 0,-3-1 0,1-2-919,0-4 0,1 1 0,3-3 813,1 3 1,5 2 0,1-1 0</inkml:trace>
  <inkml:trace contextRef="#ctx0" brushRef="#br0">23027 10823 8355,'-12'0'463,"6"0"0,6 0 1,9 0 9,6 0 1,15 0-1,13 0-134,9 0 0,12-5 0,-28 1 1,3-1-1,2 0 0,2-1-262,4 0 0,1 0 0,-2 0 0,0-1 0,5 1 1,1 0-1,0 0 0,-1-1 0,-1 2 0,0-1-76,-2 2 1,1 0 0,-1-2 0,0 1 0,-4 1 0,-1 0 0,-2-2 0,0 0 0,-3 1 0,0-1-47,-2 2 0,-1 0 0,27-6 1,-10 5-183,-9-2 0,-3 4 0,-11-2 0,-1 0-271,-2 1 0,-6 0 1,-4 4-1412,-2 0 764,-7-6 0,-1 6 1145,-17 6 0,-3-6 0</inkml:trace>
  <inkml:trace contextRef="#ctx0" brushRef="#br0">20268 6005 8075,'0'-13'89,"0"1"0,0-1 0,0 1 0,0-1 0,-2 2 0,-1 1 77,-1 2 1,-1 1-1,2-3 1,-3 2 0,1-2-1,-2 1-76,0 0 1,3-2-1,-3 3 1,0-2-92,0 2 0,0-3 1,-3 4-1,2-1-13,-2-1 1,-1 5 0,-1-3-1,-1 0 1,1 0-52,-1-2 0,-3 3 1,-2 0-1,-2 1 34,-2-3 1,-2 2 0,-1 0 0,0 2 7,0 0 1,0-1 0,0 2 0,0-1 0,-1 1 0,-2 2 0,-1 1 9,1 0 1,2-5-1,1 1 1,0 1 6,0 2 1,0 1 14,0 0 0,-1 0 1,-1 0-1,1 0 48,3 0 1,-2 0 0,-2 1-49,4 4 1,0-4-1,-2 3 1,2-1 0,1 0-5,1 1 0,0 4 0,-3-4 2,4-1 0,-3 3 1,5-1-1,0 1-2,0-1 1,0 1 0,3-3-1,-2 2-9,2 2 0,0-3 1,0 5-1,-2-1 1,2-1 1,-1 4 0,1-3-1,-2 3 2,2 2 1,1-5 0,2 0 0,-1 2-13,1 1 0,-2 2 0,-1-1 0,-2 1 1,2-1 0,1 5 1,1 0-1,1-2 9,-1-1 0,2 2 0,2 1 1,0 0 5,0 1 0,-1-3 0,0 4 29,2-1 1,0 3 0,-5-3 0,2 0 0,1 2-11,2-1 0,0-2 0,-3 2 0,1 1 5,1-1 0,3-2 0,-4 2 1,3-1-21,1-3 0,-2 3 0,4 0 0,1 0-14,2 0 0,1 3 0,0-3 0,0 2 13,0 2 0,0-3 0,0 2 0,0 1-8,0 2 1,0 1-1,0 0 1,0-2 0,0-2 1,0 3 0,0-5 0,0 2 0,0 0 0,0-2 0,0 3 0,0-1 28,0 1 0,0-2 1,0-1-11,0-1 0,0 0 0,0-2 0,0 0 1,0 1 23,0 1 0,0-4 0,1 4 0,2-2 0,1 1 11,-1-2 0,0-1 0,-1-1 0,3-1-44,-3 1 0,4-1 0,-1 1 48,2-1 1,-3 5 0,3-1 0,-1 0-16,-3-2 0,4-2 0,0 0-25,0 1 1,4-1 0,-4 1 0,1-2 44,0-3 0,1 3 0,3-2-9,1 2 0,-1 0 0,1-1 0,0-2 7,4 2 1,-3-3 0,3 0 0,-2 0 0,0-2-1,2 2 46,-2 0 1,4-3 0,1 3 36,-1-1 1,3 2 0,-3-3 0,0 1-99,3 0 1,0-1 0,1-2 0,-3 1-83,3-1 0,-1 2 0,0 0 0,-1-1-9,1 1 0,2-3 1,-1 2-1,-1-1 24,-1 1 0,0-3 0,3 3 1,-2-1 102,-1 1 0,-1-2 1,7 2-1,-1-3 3,-1-1 1,7 0 0,-7 0 8,1 0 0,1 0 1,-2 0-1,0 0 1,0 0-1,0 0 2,0 0 1,0 0 0,0 0-82,0 0 0,-2 0 1,-1 0-1,-1 0-71,1 0 1,1 0 0,-3 0 0,-2-1 45,0-3 1,-2 2 0,3-2 0,1 3 2,-1 1 1,-2 0-1,2-2 1,-1-1 13,-3-1 0,3 0 0,0 4 0,0 0 1,2 0-22,-1 0 1,-2-4-1,2 0-21,-1 1 0,3 2 1,-3 1-1,2-2 14,2-2 0,0 3 0,0-3 0,-2 1-93,-2-1 1,3 2-1,-3-3 1,1 1 153,3-1 1,-2 0-1,0 2 1,1-2 12,-1-2 1,2 2-1,-4-2 1,1 1-39,4-1 0,-4 0 1,2-3-1,0 2 7,-2-2 0,0-1 1,-3-2-1,0 1 46,0-1 0,2 1 0,-2-1 1,0 1 83,-3-1 1,4 1-1,-2-1 1,-2 1-26,-3 0 0,-2-1 0,3 1 0,-1-2-16,-2-3 1,-5 3 0,2-2 0,0 2-52,-1 1 0,0-3 0,-4-1 0,1 0-90,3-1 0,-2 3 0,2-6 0,-3-1-6,-1-2 1,0 4-1,0-3 1,0-2-17,0-2 0,0-4 0,0 3 0,0-2-23,0-2 0,0 0 0,0-3 0,0 2 5,0-2 1,0 1-1,0-1 1,0 3 99,0 2 0,-1-1 1,-2 3-1,-1-2-17,1-2 0,-2 4 0,-1-2 0,-1 1-4,-3-1 0,-1-3 0,-1 3 0,-1-1 37,1 1 0,-2-4 0,-1 5 1,-3 1-12,-2 2 0,-1 1 0,-5 0 0,-3 0-72,-4 0 0,-5 0 0,-2 0 1,-4 0-56,-5 0 0,0 2 0,-7 1 0,-1 2-63,0 2 1,3 2 0,-5 3-1,3 1-242,3-1 0,-1 5 0,9 1 1,1 1-362,2 3 1,1 2 0,2 1-1,3 1-460,0 4 0,4 2 991,-2 5 0,1 6 0,-4 2 1</inkml:trace>
  <inkml:trace contextRef="#ctx0" brushRef="#br0">22840 6516 8950,'0'-12'370,"0"-1"1,1 7-263,4 1 0,-3 4 46,7 1 0,-5-1 16,4-4 1,0 4-26,5-3 0,-5-2 0,1 1 1,0-1-1,2-1 16,2 0 0,-1 0 0,1-2-40,-1 0 1,1 1-1,1-4 1,1-1-80,2 1 1,1 3 0,-3 1 0,3-2-61,1-1 0,-3 0 1,0 1-1,-2 3-91,-1 2 0,-1-3 1,1 3-1,-1 3-15,1 0 0,-5-2 0,0 0 23,2 1 1,-4 0 0,-1 1-3,1-3 188,-5 1 506,5 4-607,-6 0 1,-2 0-1823,-2 0 635,3 0 0,-6 0 751,3 0 0,2 0 0,-3 0 1</inkml:trace>
  <inkml:trace contextRef="#ctx0" brushRef="#br0">10615 8339 7667,'0'-12'0,"0"-1"203,0 1 1,0 3-1,0 1 1,0-2-1,0-1 1,0-1-1,-2 1-42,-2 2 0,3-2 0,-4 3 0,3-2 0,-1 0-260,-1 2 0,-2 4 0,2-4 31,-4-2 1,1 0-1,-2 0 124,0 2 0,2 4 1,-2-4-1,0-1 19,-2 2 0,-2-4 0,-1 3 0,-1-2-23,-2 2 0,-1-3 1,3 3-1,-2-2-86,2 2 1,-3-4 0,0 5-25,-1 1 1,2-4-1,-4 4 1,-1 1-1,-2-1 33,-1 3 0,-1-2 1,-2-1-1,-2 1-26,-2-1 0,-1 1 1,-5 2-1,1-1 49,-1 1 1,1 0-1,-1 0 1,2-1 14,3 1 1,-2 1 0,5-1 0,-1-1-12,1 1 0,-4 2 0,5 1 1,0 0 20,-1 0 1,-1-5 0,-5 1 0,1 2 19,1 0 0,-9 2 0,5 0 0,-1-1 28,0-3 0,-2 2 1,-2-2-72,-2 3 1,4 1 0,-5 0 0,-1 0-18,-2 0 0,-1 0 0,0 0 1,0 0-1,0 0 15,0 0 0,0 0 0,1 0 0,-1 1-35,0 3 0,-2-2 1,-2 2-1,-1-3-18,2-1 0,-9 4 0,7 0 0,0-1 20,-2-1 0,6 2 1,-5 0-1,2-1 16,0-2 0,0 3 1,4 0-1,0-1 23,0-1 0,4-1 1,2 2-1,-1 1-2,1-1 0,2-2 0,-2-1 1,1 0 219,3 0 0,-3 0 0,1 0-131,2 0 0,1 0 1,3 0-1,1 0 1,2 0-35,-2 0 0,5 0 1,-1 0-1,2 0 1,0-1-42,1-3 1,-2 2 0,0-2-35,3 3 1,0-4 0,1 1 0,-2 1 0,-1 1-21,1-2 0,2 2 0,1-3 36,0-1 1,4 5 0,0-5 0,-1 2 0,-1 0 1,-1-2 0,2 3-1,1-2 31,-1-2 1,0 4 0,-1-2 0,3 1 33,-3-1 0,0-3 0,-2 2 0,1 1-23,3-1 0,-2 1 0,2 2 0,-3-2 0,-1-1 3,1 0 0,3 1 0,0 2-40,-1-1 1,-2 0 0,-1 4-1,0 0-61,0 0 0,-4 0 0,0 0 1,0 0-42,-2 0 0,1 0 1,-5 0-1,3 1 58,2 3 0,-4-1 1,4 4-1,-1-1 33,1-4 1,1 4 0,4-1-1,0 1 16,0 0 1,-4-1 0,-1-2-1,3 2 18,0 2 1,2-2 0,0 1-1,0 1-11,0 0 1,2 0 0,1 3 0,1-3-13,-1-2 1,-2 5 0,0-2 0,2 2-7,1-1 1,5 2-1,-4-3 1,1 2 4,-1-2 0,4 3 0,-4-3 0,2 2 0,2 0 0,-1-2 0,0 2-10,2 1 1,0 1 0,0 1-9,-2-1 1,0-2 0,5 1-17,-1 3 1,-1 1-1,-1-2 1,-1 1 27,0 2 0,-2-2 0,0 4 0,0-1 0,0 0 0,-3 5 0,5-3 0,-1 2-1,-1 0 1,4-5 0,-3 4 8,4-2 0,0 4 1,-1-1-1,-1 1 7,-2-1 0,1 2 0,3-2 0,1 3-57,-1 1 1,2 0-1,1 0 1,2 0 16,-2 0 0,1 0 0,-1 0 0,2 0 10,-2 0 0,3-1 0,0 3 0,0 1 17,0 1 0,3 0 0,-3-3 0,1 2 20,4 1 0,0 0 0,2-4 0,0 0-15,0 0 0,0 1 0,0 2 1,0 1-5,0-1 1,4 0 0,2 0 0,0 1-18,-1-2 1,5 1 0,-2 0 0,3 1-22,2-1 0,-5-2 1,0-1-1,2 0 35,1 0 0,2-1 0,-1-2 0,1-1 34,-1 1 0,1 0 0,-1 0 1,2-2-18,3-2 1,-2 2-1,4-2 1,1 0-10,-1 1 1,2-1 0,4-3 0,0 1 0,1 0 13,3-2 1,-2-2 0,3 1 5,1-1 1,-3 1-1,4-2 1,-1-2-45,1 0 1,-3-1 0,3 3 0,-1-1-9,-3-2 1,2-1 0,1 3 0,-1-3-13,1-2 0,2 4 0,-2-5 0,1 0 37,2 1 0,-2-3 0,3 3 0,1 0 2,0-1 0,8 0 0,-6-4 0,2 0 60,3 0 1,-3 4-1,6 0 1,0-1 15,-2-2 0,10-1 1,-1 0-1,4 0 105,1 0 0,2 0 0,5-1-108,2-3 0,-31 3 0,0-1 1,33-5-1,-33 4 0,-1 1 1,34-3-87,-1 0 1,3 3 0,-4-3 0,-2 1 11,-1 0 1,-2-2-1,-1 3 1,-1-1-1,-3 0-74,-2-2 0,5 1 0,-3-5 0,0 3 178,-3 2 0,6-4 0,-1 4 0,1-2-47,1-3 1,0 3 0,1 0 0,1 0 0,-2 2 77,-3-1 1,6-4 0,-4 4 0,-1-3 0,1 2-57,-3 2 0,1-4 0,-2 4 1,2-1-56,-3 1 1,2-4-1,-3 5-11,-1 2 0,-1-4 1,-3 0-1,1 1 18,0-1 1,-1 1 0,-2 2-1,-1-1-88,1 1 0,-2-2 1,0-1 69,2-1 1,-2 4 0,-1-2 0,1 1-11,-1-1 1,-2-3 0,2 4-57,-1 1 1,4 0 0,-1 1 0,1-3-39,-1 3 1,3 0-1,-5 2 1,2 0 27,0 0 0,-2 0 1,3 0-1,-2 0 43,-2 0 0,2 0 0,-3 0 0,-2 0 0,-1 0-6,-1 0 1,-1 0 0,0 0 0,1 0 17,-1 0 0,1-4 0,-1 0 1,1 1 49,-1 2 0,1 1 1,-1-2-1,1 0 1,-1-3-12,1 3 1,-2-4 0,-2 2-1,0 0 1,0 0 18,2-1 0,-2 0 1,-1 1-1,2-3 1,-1-1-1,1 1 166,-2 1 0,-5-4 0,1 2 0,-2-2-31,-2 2 0,-2-3 0,-1 3 0,-2-5 117,-2-4 0,3 4-273,-5-4 1,2 3 0,-2 0 0,0-1 0,0-2 41,-3 2 1,-2-3-1,-1 0 1,-1 0-32,0 0 0,-3-3 0,-1 3 0,-1 0-178,1 0 1,-1-4-1,-4 1 1,0-3 59,0-1 1,-2 0 0,-2 0-1,-4 1 71,-3-1 0,-2-5 0,-1 0 1,-2-2-1,-4-3 3,1-1 1,-10-3 0,1-1 0,-5-3-67,-5-1 1,2 4-1,-11-2 1,-4 2 34,-6-2 1,27 23 0,-1-1 0,-1-1 0,0 1 0,0 0 0,-1 2-37,0 1 1,-1 1 0,-2-2-1,0 0 1,1 2 0,1 1-1,-2 0 1,1 1 0,0 1-1,-1 1-40,0 0 0,0 1 0,-31-11 1,4 1-1,6 5-224,5 7 1,1-2 0,9 4-54,2 0 1,1 1 0,2 6 0,-1 0 0,2 2-524,3 2 0,-2 4 0,5 9-172,-2 4 998,-1 2 0,-5 8 0,1 1 0</inkml:trace>
  <inkml:trace contextRef="#ctx0" brushRef="#br0">5170 9138 7953,'-8'0'428,"-1"0"0,0 1 0,-3 2-231,0 1 0,4 2 0,-1-3 0,0 2 0,-3 1 0,0-1 0,0-1-66,-1 2 0,1-3 0,-1 4 0,1 0-166,-1 0 1,-4 0-1,-1 2 41,-1 0 1,0-3-1,-4 4 1,3-1-57,-3 0 0,-2 1 1,-2 0-1,-3-2 0,3 2 0,-1-3 0,0 1 1,-1 2 57,1 1 0,-4 0 1,1-1-1,-3-2-98,1 2 1,1 1-1,-3 3 1,2 1-28,-2 1 1,-1 1 0,0-4 0,1-1 62,2 1 0,0 3 0,-5 2 0,0 0 25,-4 0 0,7 0 0,-4-2 0,1 2 58,-3 1 1,-4-2 0,2 2 0,-1 1 17,1-1 0,-2-2 0,2 2 0,-2 0-2,-2 1 0,4-4 0,1 4 0,4-1-12,0 1 1,1-5-1,-1 3 1,2-1-46,3-1 1,2 1 0,6-3 0,0 0-15,0-2 1,2 3 0,1-6 20,1 2 1,6 0-1,-2-1 1,3-3-1,2 0-16,-1-1 0,5-3 0,1 3 0,0-2-159,0 0 0,0 2 0,-3-4-130,2 3 1,4-1-1,-3-3 31,1 3 1,-3-1 117,0 5 1,0-3 0,-1 2-88,1-2 0,3 1-8,-3-2 0,-1-1 84,6 5 1,0-5-1,4 2 1</inkml:trace>
  <inkml:trace contextRef="#ctx0" brushRef="#br0">4795 3570 7155,'-12'-12'154,"-1"1"1,1 1 0,-1 2 0,1-2 0,-1-1 5,1-2 0,-1 5 1,1 0-1,-1-2-114,1-1 1,-1 3-1,1-1-15,-1 0 0,1 2 1,-1-2-1,1 1-11,0 1 0,-1-3 0,-1 6 0,-1 0-36,-2-1 1,-4 3-1,3-2 1,0 3 30,0 1 0,-4 0 0,3 0 1,-1 0-61,4 0 0,-4 4 1,1 1 4,-1 2 0,-3-3 0,2 5 0,-1 0 25,1 3 1,-3 0 0,5 0 0,-2 1 10,0-1 0,5 1 0,-4 1 1,1 1 0,-1 2 1,5 1 0,-3-3 0,1 3-5,1 1 0,-1-3 0,5 2 0,-1 0-3,1 3 1,-1 1-1,1 0 1,-2-1 7,-3 1 0,3 2 1,-2 1-1,2 1 1,1 2-1,1 1 1,-1-2 0,1 0 1,-1 2 0,2 1 0,1 1-1,2-1 1,1 0 0,-2-4 3,0 3 1,2-3-1,-1 4-2,4-4 0,-2-1 1,2 0-1,1 0-1,2 0 0,-3 0 0,0 0 0,1 0 0,1 0 0,2-5 0,0 1 0,0 1 0,0 2 0,5-3 0,0-2 0,2 1 0,3-1 0,-1-4 0,1 3 0,-1-1-3,0 0 1,2-1-1,2-3 1,-1-2 0,1-3 0,-1 3 0,1-2 0,-1 0 81,1 0 1,-1 0-1,2-3 1,1 0-27,2-1 1,0 3 0,-5-3 0,2-3 2,3 0 1,-3-1 0,4 2-1,-2 1 4,1-1 0,4-2 1,-3-1-1,1 0-13,3 0 0,2 0 1,2 0-1,2 0-10,1 0 0,2 0 0,-4-1 0,4-2-97,1-1 0,-4 0 0,2 4 1,-1 0-25,0 0 1,1 0 0,-5-2-1,0 0 65,0-3 1,0 1-1,-1 3 1,1-2 0,0-1 57,0 1 1,-1 0 8,-3-1 0,2 3 0,-3-5 0,-1 2 0,-1 0-23,0 1 1,-4-2 0,4-1 0,-1-1 29,0-3 1,3 3 0,-2-1 0,0-2-51,0-1 0,3-1 0,-3-1 0,0 1 55,0-1 1,3 1-1,-3-2 1,0-1 7,0-2 1,3-4 0,-4 5-1,-2-1 29,-1-1 0,3 4 0,-1-4 1,-2 1 22,-4 1 1,1-5 0,-3 4 0,2 1 0,0-1 76,-2 0 1,-5-3 0,1 2-47,-3-2 0,-1 4 0,0-5-64,0-1 0,0 2 0,0-1 1,-1-1-1,-2 0 18,-1 1 1,-6-2-1,3 2 1,-1-3-82,0-1 0,4 0 0,-5 0 0,1 0-69,1 0 1,-4 0-1,2 0 1,-2 2 21,-1 2 1,-1-3 0,1 4 0,-2-4-1,-1-1 21,-2 0 0,-4 0 0,3 2-34,-1 2 1,2-3-1,-4 3 1,1-2 0,-1-2-14,0 0 0,0 4 1,-4 0 23,0-1 0,0 3 1,-1-2-1,-2 0-51,-1 2 1,-6-1-1,2 5 1,-3-2-1,-2 2-92,1 1 1,-5 3 0,1 1-1,-1 3-7,-1 2 0,3 1 1,-5 4-1,2 0-22,3 0 0,-3 0 0,2 1 0,0 3-63,2 5 1,6 2 0,1 1 18,2 1 1,-4-1 0,5 2 0,2 1-29,0 2 1,2 5-1,2-1 1,0 2-132,3 2 1,4 2-1,0 1 324,2 1 0,-4 5 0,-2-2 1</inkml:trace>
  <inkml:trace contextRef="#ctx0" brushRef="#br0">1311 10686 8355,'-12'-11'0,"1"1"1205,2 2 0,4 0 1,5-5-1,0 1-933,0-1 1,-2 6 0,0 4-1,-3 8 1,1 7 0,0 9-1,-1 5-633,-2 3 0,0 6 0,-3-2 0,2 3 14,-2 2 1,-1-1-1,-2-1-58,1-2 0,-1 0 0,2-3 0,2-1-3,0 1 0,2-6 1,-2-6-1,2-1-234,1-3 0,1-1 0,2-1-661,-1-1 1206,-1-5 1,5-1-1,0-6 1</inkml:trace>
  <inkml:trace contextRef="#ctx0" brushRef="#br0">1024 10511 8355,'-7'-12'319,"-3"-1"1,6 1-1,1-1 600,2 1 1,5 3 0,2 3 0,1-1-746,2 0 0,2 2 0,2-1 0,1-1-127,2 0 0,0 4 0,3-1-66,-1 2 1,4 2 0,-1 0 0,1 2-237,-1 2 0,1 4 1,-5 9-1,0 2-126,1 1 0,-9 3 0,4-1 395,-2 6 1,-5-1-1,-1 3 1,-1-1-1,1 0-53,-3-1 0,0 3 1,-2-1-1,-2 1 231,-2-1 0,1-1 1,-4-2-1,0 0-237,1 3 0,-3-1 1,-3-4-1,-1 0-300,1 0 0,1-2 0,0-1 0,-1-2 32,-1-2 1,-3-2 0,4-3 0,-1-2-151,1-3 0,-1 2 0,2-4-388,3 1 476,2-5 1,1 4-1,-2-6 1</inkml:trace>
  <inkml:trace contextRef="#ctx0" brushRef="#br0">1449 10848 8355,'7'6'4243,"-2"-5"-3963,-5 5 1,0-5 0,0 3-365,0 5 1,-1-2-145,-3 1 0,2 0 1,-3 6-1,0 1-119,1 2 1,-4 1 0,2-3-1,1 2 1,-1-2-15,3-1 1,-2-1 0,1-1 0,1 0-947,2 1 1,1-5 1095,0 1 1,0-1-1,0 4 1</inkml:trace>
  <inkml:trace contextRef="#ctx0" brushRef="#br0">1661 10786 8461,'-13'0'0,"2"-2"380,3-2 0,-3 3 0,3-3 520,-4 2-3449,5 2 1994,2 0 1,16 6-1,3 1 1</inkml:trace>
  <inkml:trace contextRef="#ctx0" brushRef="#br0">1798 10836 8595,'-12'8'671,"-1"-1"-328,1-1 1,3-2-1,1-4 637,-2 0 0,3 1-682,-1 3 0,1-1-421,-1 5 0,-2 1-264,6 3 1,0 1-1,4-1 45,0 1 0,1-5 323,3 0 1,-1 1-1,5 2 29,2-3 0,-3 3 1,0-3-1,0 4 1,0 0 1,-4-4 0,1 1 44,-3 0 1,-6 1 0,-2 0-1,-2-2 18,1 2 0,0-3 0,-5 0 1,1-2-343,-1-2 1,1 3 0,-1-2 0,1-1-76,-1-2 0,5-1 1,0 0-527,-2 0 1,4-6-1,1-1 1</inkml:trace>
  <inkml:trace contextRef="#ctx0" brushRef="#br0">2160 10599 8954,'-19'0'102,"2"0"1,-1 0 0,2 0 0,0 0 0,2 0 3176,2 0-2744,-1 0 1,2 1-499,3 3 0,3-1-33,5 5 1,0 1 0,0 3 0,0 2 58,0 3 1,0-2-1,0 6 1,0 1-386,0 1 0,0 2 1,0 2-1,-2 0 1,-1 4-171,-1 1 1,-6-3 0,2 3 0,-3-2 250,-1-2 0,3-1 0,1-4 1,0-1-718,1-1 0,-3-6 0,4 2-63,-1-3 1021,-1-2 0,-4-5 0,-1-1 0</inkml:trace>
  <inkml:trace contextRef="#ctx0" brushRef="#br0">1911 11023 8355,'8'-14'26,"-1"-1"0,0-2 1,-2 2-1,1 1 387,-3 2 1,2 3-1,-1 1 1,1 0 0,-1-1 662,0 1 0,1 4-777,0-4 1,2 1 0,5-2-268,1 5 0,-1 3 0,0 1-9,1 0 1,-1 0 0,2 0-1,2 0-577,0 0 0,1 4 1,-5 1 168,1 2 1,-1 2-1,-1 3 1,-2 1 209,-5-1 0,-3 5 0,-1-1 0,0 1 196,0 1 1,0-4 0,-1 3 0,-2-3 0,-2-2-67,-2 0 0,3 1 1,-3-1-26,1 1 0,-2-5-143,4 1 219,-1-7 0,5 3 0,2-8 0,1-3-141,1-1 1,5-1 0,1-5 0,4 1-11,3-1 0,1 1 0,-3-2 0,3-1-57,1-2 1,1-1 0,2 3 0,-3-3-24,0-2 0,-1 5 0,-3-1 0,1 2 227,0 1 1,-2 2 0,-3 1 556,-3 2 1,2 4-4,-6-4 1,0 6-244,-4 2 0,0 6 0,-1 6 0,-2 1-52,-1-1 1,-2 1-1,3-1 1,-1 1-175,1-1 1,-2 5 0,1-1 0,1 0-597,2-2 1,1 2-1,0 1 1,0-2 177,0-1 0,0-2 0,0 1 1,0-1-427,0 1 1,0-5 511,0 1 0,5-1 0,2 4 1</inkml:trace>
  <inkml:trace contextRef="#ctx0" brushRef="#br0">2672 10761 8964,'-12'0'782,"4"-4"0,-1-2-1048,0-1 1,2 4-1839,-2-1 1057,6 3 769,-2 1 0,-1 0 0,-1 0 0</inkml:trace>
  <inkml:trace contextRef="#ctx0" brushRef="#br0">2822 10636 8773,'-7'-8'6088,"3"-1"-6140,3 7 1,1-3-173,0 10 1,-2 6 0,0 7 0,-4 3-8,-1 5 1,3 0-1,-4 8 1,-1-1-156,2-1 0,-4 2 0,3-3 38,-3 1 1,2-4-1,3 1 1,0-3 208,3-1 1,-2-4 0,1-2 0,1-1-188,1-2 0,2-3-112,0 0 1,2-2 269,2-3 0,3-2 1,5-6 181,1 0 1,-1-6 0,2-2 0,1-3 0,2-3-15,-2-3 1,3 4 0,-1-6-1,0 3 172,1-1 0,-4-4 0,2 3 1,-2 0-8,-1 0 1,-1 0 0,1 3 140,-1-2 0,-4 1 0,1 3 262,0 1 0,3-1-151,0 1 0,-4 5-302,1 3 1,-5 4-1,4 4 1,0 4-143,-1 3 1,3 2 0,-4-1 0,1 2 0,1 1-375,-1 2 0,0 4 251,-3-5 1,-3 2 0,4-2-1,-4 0 1,-2 0 0,-2-2-10,-1-2 1,-6 0-1,0 1 118,-5-1 0,0-3 0,-5-2 0,1-2 0,1-1-13,0 2 1,-4-5 0,2 4 0,-1-4-424,0-1 0,6-4 1,-1-2-1,2-2-938,1-6 1253,6 2 1,-4-12 0,4 5 0</inkml:trace>
  <inkml:trace contextRef="#ctx0" brushRef="#br0">3222 10861 8317,'0'12'407,"0"-3"0,0-1 171,0 2 0,0 1-363,0 1 0,0-4 0,-2-1-1515,-2-1 1,3 4-1,-5-3 1</inkml:trace>
  <inkml:trace contextRef="#ctx0" brushRef="#br0">1711 11635 8574,'-4'-9'0,"-1"1"960,3-2 0,0 3 0,1-1 251,-3-2 1,1 1-905,-5 0 0,4 0-272,-5 5 0,1-1 1,-5 5-1,1 0-156,-1 0 0,-3 6 1,-1 2-1,0 3-37,-1 2 0,3 3 0,-4 1 0,1-2-347,2-1 1,0 3 0,2 0-1,3-2 100,0-1 1,5-2 0,2 1 233,3-1 1,1 1 0,0-1-1,1-1 118,3-3 0,3 2 0,6-4 0,-1 1-72,1 2 0,3-2 0,2 0 0,0 0-43,0 0 1,-1-3 0,-5 3 0,1 0-65,-1 0 1,0-3 0,-3 5 235,0 0 0,-8 1 0,0 0 176,-3-2 0,-8-5 0,2 2-124,-4 1 0,0-5 0,-1 3 0,1-2-124,-1-2 0,1 0 0,0 0 0,-1 0 0,1 0-320,-1 0 0,1-2 24,-1-2 0,1-8 0,-1-8 1</inkml:trace>
  <inkml:trace contextRef="#ctx0" brushRef="#br0">2173 11697 8520,'-13'-4'577,"1"0"1,-1-4 0,1 3 0,-1 1 0,1 0-208,-1 0 0,1 0 0,-1 4 0,1 0-357,-1 0 0,1-4 0,0-1 0,-1 3-95,1 0 0,3 2 0,1 0 57,-2 0 1,-1 2-1,-1 0-161,-1 3 1,1 4 264,-1 0 1,1 2-1,1 1 1,1 1-158,2-1 1,3 1-1,-2-1 1,2 1 0,2-1-86,2 1 1,1-1 0,0 1-1,0-1-818,0 0 1,0-3 463,0-1 0,5-5 383,4 1 1,2-3 117,1-1 0,-1-1 0,-1-2 0,-3-2 179,-2-2 0,4-2 0,-4-3 20,2 0 0,-4 3 1,3 1-1,-2-2 100,0-1 1,0-1 0,-4-1-146,0 1 0,0-1 1,0 1 210,0-1-430,0 6-23,0 2 0,0 6 1,1 3-1,2 5 4,1 2 1,2 1-1,-3 1 1,1 0 0,-1 3-73,-2 0 0,3 1 0,0-4 10,-1-1 0,-1 0 0,-1 1-312,3-1 329,-3-5 1,6-1 83,-2-6 0,-3 0 1,7-1-1,0-2 5,2-1 0,1-6 1,-3 2-1,0-4 72,0 0 0,2-5 0,2 1 1,-2-1-3,-3-1 1,2 4 0,-4-4 0,-1 1 30,1 1 0,-1 1 0,-2 5 1,1 2 548,-1-2 168,-2 4-521,-1 1 0,0 14-229,0 4 1,0 2 0,0-2-1,0-1 1,0 1 2,0-1 0,0 1 0,0-1 1,0 1-1,0-1-209,0 1 1,5-1-32,-1 1 0,1-5 57,-1 0 0,3-5 0,6 1 82,-1-3 1,1-2-1,-1-3 5,1-4 1,-1-3-1,2-2 1,0 1 36,-1-1 1,2-4-1,-7 1 1,3-1 53,2-1 1,-5 4-1,-1-2 78,-1 2 1,-1 3 0,-2 1 580,1 2-477,0 5 105,-4-3 0,0 12 0,0 2-224,0 3 0,0 2 0,0-1 50,0 1 1,0-1-37,0 1 1,0-1-80,0 1 1,4-5-1,2-1 1,1-2-73,3-2 0,1-1 0,1-2 0,1 0-84,-1 0 1,5 0-1,-1 0 3,0 0 0,-2 0 0,-1-2 0,3-1 0,0-2-32,0-2 0,-3 0 0,0-3 152,-1 2 1,-3 0 0,-2-5 0,0 1 382,0-1 1,-5 1-166,2-1 1,-2 5 0,-1 1 205,3 1 88,-2 2-156,3 4-267,-5 0 1,0 2-31,0 2 0,0 3 1,0 5-1,2 2 0,2 3 0,-3 2 1,3 6-1,-2 0-94,-2 0 1,-4 1 0,-2 4 0,-1 3-250,-3 3 1,1 1 0,-1-1 0,2-1-15,-2-2 0,-1-1 0,0 2 173,3-5 1,-2-4 0,4-3-1,1-3 180,-1-1 0,-2-1 0,4-5-179,1 1 1497,-4-6-1170,6-2 0,-5-10 0,6-5 0,0-5 1,0-6-194,0-3 1,1-2-1,4-3-83,3-4 0,3-8 0,3-1 0,1-1-317,2-1 1,1-3-1,-3 3 1,2 1 363,-2 6 1,3-1 0,-1 6 0,-2 0 190,-1 3 0,-2 7 0,1 3 0,-2 0 202,-3 4 0,3-1 0,-2 2-102,2 3 0,1 2-210,1 1 0,-5 4 0,-1 8 0,0 6-210,0 5 0,-4 0 0,1 6 0,-3 1 73,-1 2 1,0 1 0,-1 0 0,-2 0-13,-1 0 0,-6 0 1,2-2-1,-2-2 70,2-4 0,-2-3 0,6-2 0,0 0 12,-2 1 1,5-5 73,-3 1 1,4-7 0,4 3-22,4-4 0,5-7 0,3-3 1,4-5-251,-1-3 0,9-5 0,-3 1 9,1-2 1,1-8-1,-2-2 1,1-3 0,2-2 18,1 1 0,0-2 0,-5-1 0,-4 0 203,-3 3 0,0 1 0,-3 6 0,-5-1 0,0 2 571,-3 6 0,-3 3 0,1 8 478,-2-1 0,-4 5-621,-2 0 1,-3 5 0,-5 0 0,-1 4-287,1 4 1,1 4 0,1 1 0,2 4-187,-2 3 1,3 5 0,0-1 0,0 2-147,0 2 0,4 4 1,-2 0-1,1 0 1,-2 1-8,-1-1 0,3 4 1,-3-4-1,2-1 107,2-2 1,-3-1-1,2 0-13,1 0 0,-2-1 0,1-2 0,1-3-83,1-1 0,2-1 1,0-4-1,0-1 46,0 0 1,2-3-1,2-2 1,4-2-33,3-2 0,2-2 1,1-1-1,1 0 2,2 0 0,5-5 1,-3-3-1,1-4-89,-4 0 0,2 0 0,1-2 0,-1-2 206,0 0 0,-2-5 0,-3 3 56,-1-2 0,-1 5 0,-1-1 0,-3 2 368,-1 1 1,-2 1 131,-4-1 0,-2 2 954,-2 3 0,1 2-161,-5 6-1274,0 0 0,-3 2 1,2 2-1,4 3-185,-1 0 0,5 4 0,-3-1 1,1 3 5,-1 4 1,2 0-1,-2-3 1,1 1-327,-1 1 0,3 2 0,-3-2 0,2 0-41,2 0 1,0 2 0,0-2 0,0 0 359,0-3 1,11 0 0,3-1 0</inkml:trace>
  <inkml:trace contextRef="#ctx0" brushRef="#br0">3497 11398 8592,'-13'6'0,"2"-3"1406,3-6 1,1 2-522,3-3-426,2 3 1,-2 1-3710,8 0 2193,3 5 1,6 2 0,-1 6 0</inkml:trace>
  <inkml:trace contextRef="#ctx0" brushRef="#br0">3334 11747 8355,'-7'0'208,"3"0"1,7-1 0,2-2 0,2-1 0,3 0 0,1-1 0,2 0 0,-1-1 0,1-1 0,-1 0 0,1-1 0,-1 1 0,1 2 0,-1 1 0,1-2-117,-1-1 0,-4 4 0,-1-2-300,-1-1 1,-1 1 0,-2-5-18,1 2 0,1 3 0,-5-3 0,-2 0-32,-2 1 0,-3 1 230,-5 6 1,3 0-1,1 0 1,-2 0 100,-1 0 1,3 4-1,-1 2 1,1 1 92,1 3 1,-3-3-1,5 2 1,-1 4-138,1 2 1,-4 2-1,4-3 1,-1 1-19,1 1 1,1 2 0,4-2-1,0 0-12,0 0 1,0-2-1,0-2-234,0 0 1,1 0 0,3-4 0,5-3-81,2 1 0,7-5 0,3 4 0,2-4-468,2-1 1,1-1 461,4-4 1,1-2-1,7-5 1</inkml:trace>
  <inkml:trace contextRef="#ctx0" brushRef="#br0">3871 11647 8355,'-1'-12'874,"-2"-1"1,-3 2 329,0 3 0,1 2 0,-3 6-1062,-2 0 0,-1 6 0,0 2 1,1 2-99,2-2 0,4 3 0,-3-2 0,1 2-868,4 1 0,0 1 1,2-1 612,0 1 0,0-5 0,2-1 1,0 0-1,5-2 90,4 1 1,-1 2 0,7-4 53,-3-1 1,-2 3-1,2-1 1,1 1 2,2-1 0,0 4 1,-5-4 87,1 2 1,-2 2-4,-3 3 1,-2-4 0,-8-1 329,-2-1 0,-7 2 1,-7-2-1,0-1-196,0 1 0,-4 2 1,1-4-1,-3-1-232,-1-2 1,0 4 0,0-1 0,0-1-523,0-2 1,5-1 0,0 0 0,2 0-75,3 0 0,1 0 0,1-1 221,1-4 0,-1-2 0,1-5 1</inkml:trace>
  <inkml:trace contextRef="#ctx0" brushRef="#br0">1573 12509 8611,'-11'-6'5059,"3"-2"-4363,2 2-718,6 1 1,-4 10 0,0 3 0,0 4-271,-2 0 1,4 5 0,-7 1 0,1 0-195,1 0 0,0 0 1,4-3-1,-2 2-174,-2-2 1,4 0 0,-2 1-75,-1 0 0,5 1 0,-5-5 419,1 1 0,-2-1 0,-6 1 1</inkml:trace>
  <inkml:trace contextRef="#ctx0" brushRef="#br0">1648 12334 8478,'-12'0'2134,"5"0"-4741,1 0 1995,6 0 0,6 4 350,2 0 0,3 6 0,2-3 1</inkml:trace>
  <inkml:trace contextRef="#ctx0" brushRef="#br0">1786 12421 8355,'-13'0'1511,"1"0"1,3 0-1257,1 0 1,5 2 0,-2 0-41,-1 3 0,5 4 0,-3 0-431,2 2 1,2-3 0,0 0 0,0 2-443,0 1 0,2 2 409,2-1 0,3 1 1,5-1-1,1 1 33,-1-1 0,1-4 1,-1 1 27,1 0 1,-2 2 305,-3 2 0,-2-5 308,-6 1 0,-2-2-272,-2 1 1,-3 2 0,-5-6-276,-1-2 1,1 0 0,-1-2-219,1 0 1,-1 0-1677,1 0 1674,-1 0 1,1-6 0,-1-1 0</inkml:trace>
  <inkml:trace contextRef="#ctx0" brushRef="#br0">2622 12459 8437,'-5'7'843,"-2"-2"1,-6-5-143,1 0 0,4 0-1610,-1 0 0,5 0 276,-4 0 892,5 0 1,-1-1-1,8-2-148,4-1 1,-1-5-186,2 5 0,-1-4-10,4 4 0,-3 0 103,-1 4 149,-5-6-50,2 5 0,-5-6 412,0 3-196,0 2 1,-1-5 538,-3 3-338,2 3 1,-3-6-47,5 3-557,0 2-29,0-3 0,0 6 1,0 3-1,0 5-8,0 2 0,0 3 0,0 2 1,-1 5-41,-4 3 0,4-4 0,-5 1 82,1 1 0,2-2 1,-4 1-1,0-1-85,0 0 0,3-2 1,-3-6-1,2 1 69,2-1 1,-3-3 54,2-1 146,0 0 1,4-2-146,0-6 1,0-6 0,0-6-1,0-1-32,0 1 1,6-2 0,2-3 0,3-2-26,1 0 1,1-4 0,-1 5-1,1-1 0,-1-3 0,1-1 0,-1 1 0,1 1 12,-1-1 0,-1 4 0,-1 2 0,-1 2 46,0 1 1,2 1 0,0-1 0,-1 2 155,-2 3 1,1-2-73,3 6 0,1-4 1,-1 4-76,1 1 1,-1 6 0,-1 2 0,-1 2-118,-2 3 1,-1 1-1,3 3 1,-3 1 3,-2 2 0,0 5 0,-5-1 0,0 1-22,0-1 0,0 2 0,0-3 0,-2 0-114,-2 1 1,-1-4-1,-5 2 1,3-1-69,1-2 1,-2-3 0,4 0 0,1-1-220,2 1 1,1-5 541,0 1 1,-6-1 0,-1 4 0</inkml:trace>
  <inkml:trace contextRef="#ctx0" brushRef="#br0">3022 12484 8500,'-4'-13'1791,"0"1"1,-5 3 164,5 1-1665,-5 5 1,6-2-262,-6 5 1,7 1 0,-3 3-224,4 5 0,1 2 0,0 1 1,0 1-177,0-1 1,0 5-1,0-1 1,0 0-50,0-2 1,0-2-1,0 0 1,0 1 116,0-1 1,0 1 0,1-2-1,4-1 95,3-2 0,3-5 1,2 1-1,0-3 12,4-1 0,-2 0 0,5 0 1,-1 0 50,1 0 0,-5-5 0,2-3 0,-4-2 238,0 1 0,-5-2 1,-1 3-1,-1-3 64,-4-2 1,0-3-1,-1-1 1,2 1-44,1-2 1,0 2-1,-4-3 1,0 1 123,0 3 0,-4-3 0,-1 1 1,-2 2-182,-3 1 0,-1 1 1,-2 1-1,1 1-109,-1 2 0,1 0 1,-1 4-1,1 3-476,-1 0 1,5 2-1,0 0-7,-2 0 0,5 6 0,0 2 282,4 3 1,1 2 0,0-1 0</inkml:trace>
  <inkml:trace contextRef="#ctx0" brushRef="#br0">3284 12459 9299,'13'-6'1797,"-5"3"1,0-4-1633,2 2 1,1-3-1,2 3 1,-1 3-1,1 0-164,-1 2 0,-4 0 0,1 2-336,1 2 1,-5 3-1,-1 5 1,-1 2-211,1 3 1,-2-2 0,2 4-1,-3 1 164,-1-1 1,0-4 0,-1 2 0,-2-3 131,-1-2 1,-2 1 0,2-1 279,-4 1 1,1-6 0,0-2-1,0 0 271,0-1 0,3 0 0,-3-6-218,1-2 1,-2-3 0,4-5 0,1-2-257,2-3 0,6 2 1,4-4 59,2 1 1,1-5 0,1 3-1,-1-4 1,1-1-54,-1 0 1,5 0-1,-1 0 1,0 0-14,-2 0 1,-2 2 0,-1 1 0,-1 2 4,-2 2 1,-4 6 0,5 5-264,0 1 389,2 2 0,2 4 0,-1 0 1</inkml:trace>
  <inkml:trace contextRef="#ctx0" brushRef="#br0">3734 12409 10823,'-7'-6'1495,"3"-2"0,2 1-430,2-1-421,0-1-862,0 2 0,0 3 1,0 8-1,0 5-238,0 2 1,0 7 0,-1 3 0,-2 1-92,-1-1 0,-2 2 0,4-2 0,-2 3 208,1 1 0,1-5 0,1 0 0,-2-2 187,-1-3 0,0-1 0,4-2-204,0 1 1023,0-6-390,0-2 0,5-19-234,4-2 1,-2-4 0,1 7 0,0-3-5,-1 0 0,4-5 0,-2 3 0,0 0-40,0 0 1,0-3 0,-3 3 0,0 0-10,-1 0 0,1-3 0,-4 4 0,3 2 121,-3 1 1,0 6 132,-2 0-267,0-1 1,0 4-1,0 5 36,0 7 0,1 5 1,2 3-1,1 3-2,-1 2 1,0-5 0,-1 3 0,3-1-74,-3-1 1,0 5-1,-2-4 1,0-2-131,0-1 1,0 3 0,0-1 56,0 0 1,0-3-680,0 0 548,0-6 1,1-2 330,3-5 1,3-5-1,4-3 17,-2-4 1,-2 0-1,-5-1 1,4 1 27,1 0 0,0-1 1,2 1-1,-2-1 26,-1 1 0,2-5 0,-2 0 0,-1 2 43,1 1 0,2-2 1,-4-1-1,1 2 26,0 1 1,-2 1 0,5 1-158,2-1 41,-4 6 1,0 2-1,-3 6 1,1 3-177,-1 5 1,-1 2 0,-2 1 0,1 2 7,3 3 1,-3-2 0,4 4-1,-4-1-18,-1-2 1,0 2-1,0-2 1,0 0-123,0-2 0,0 2 0,0 1 0,0-2-103,0-1 1,0-2 0,0 1-151,0-1 0,4-3 37,0-1 1,6 0-1,-3 5 1</inkml:trace>
  <inkml:trace contextRef="#ctx0" brushRef="#br0">4383 12471 8355,'-7'-5'872,"0"-2"0,5-6 0,-4 2 296,-1 3 0,4 1-828,-1 3-482,-3 2 0,4-3 0,-5 5 0,0 1-69,1 3 0,-4-1 10,2 5 0,-2-3 0,-1 3 0,-1 2-47,1 1 1,-1 1 0,1 1-1,1-1 1,1 1-43,2-1 0,4 1 0,-3-1 219,1 1 0,2-1 1,4 0 109,0 1 0,1-6 0,2-2 0,3 0-102,1-1 1,-3 0 0,4-4 2,2 0 1,-3 0 0,0-1-1,0-2 36,-1-1 0,-1-6 48,3 2 0,-5 1 1,1-2 116,-3 0 1,3 2 0,1-2 44,-3 0 1,0 2 0,-2-2-73,0 0 0,0 2 0,0-2-9,0 0 1,0 2-41,0-2-162,0 7 1,0-2 0,0 8-38,0 4 0,-4 7 0,-1 2 0,3-2-20,0-1 1,2 0 0,0 1 0,0 2-20,0-2 1,0-5-1,0-2-200,0 2 0,2 0 251,2-2 1,-1-3 0,5-5-1,2 0 15,1 0 1,-3-1 0,0-3 0,2-6 49,1-5 0,2 0 0,-1-5 0,1 1 206,-1-1 0,1 0 1,-1-5-1,2-2 207,3-2 1,-3 3 0,2-5-1,-2 2-60,-1 0 1,3-4 0,1 2-1,-3 1 30,-5-1 1,3-2 0,-5 4 0,-1 1 2,-1 2 0,-4 5 1,-1 1-1,0 2-2,0 3 0,-1 3 0,-2 2-53,-1 2 0,-2 5-382,2-1 1,3 9-1,-4 8 1,4 6-52,1 5 1,0 5 0,0 1 0,0 2 53,0 3 1,0 0-1,-1 1 1,-4 0-203,-3 3 1,1-3 0,0-3 0,0 0-282,0-1 0,5 3 0,-4-6 0,2-1-1805,0-2 2085,0-1 1,-2 0 0,-1 0 0</inkml:trace>
  <inkml:trace contextRef="#ctx0" brushRef="#br0">4770 12546 8355,'-12'0'0,"-1"0"808,1 0 0,4 0-495,-1 0 0,5 0 0,-4 0-1996,-2 0 0,3 6 1230,-1 2 1,-1 3-1,-3 1 1</inkml:trace>
  <inkml:trace contextRef="#ctx0" brushRef="#br0">1486 13120 8316,'-12'7'263,"-1"-3"-3,6-2 1,4-2-1,10-2 38,6-2 0,12 3 0,1-5 0,6 2-51,7 0 0,5-2 0,12 2 0,5-3-113,4 0 1,-25 2 0,2-1-1,-1 3 1,1-1 0,2 0 0,0 0-63,0 0 0,0 0 0,5 0 0,0 1 0,1-2 0,1 0 0,1 1 0,0 0 0,1-1 0,-1 1-240,0 1 1,-1-1-1,1-1 1,0-1-1,0 3 1,-1-1 61,-1 1 1,0 0 0,3-3 0,-1 0 0,-6 2 0,-2 0 0,3-1 0,-1-1-11,0 0 1,0 0-1,0-1 1,1 1-1,-1 0 1,1 0-1,-1-1 1,1 1 29,-1 0 0,1 0 0,-2-1 0,0 1 0,-3 0 0,-1 0 1,-2-1-1,0 1 17,-3 0 0,0 0 0,1 1 1,-1 1-1,34-3 0,-1 0 138,-2 1 1,-5 3-1,-3-3 1,-4 2 58,1 0 0,-5 0 0,2 2 0,-5 0-17,-2-3 1,-6 1 0,2 3-1,-5-2-9,-3-1 0,0-4 0,-6 3 1,-4 1-56,-6-1 0,0 2-436,-2-5 0,-3 5 0,-6-3-57,-2 1 1,-2 3-228,-7-2 1,-3 1-1,-5 1 1,-1-3 672,1 3 0,-4 0 0,1 2 0,3 0 0,0 0 0,4 0 0</inkml:trace>
  <inkml:trace contextRef="#ctx0" brushRef="#br0">4733 12708 12716,'0'-8'1204,"1"1"-1040,3 2 1,-1-1-1690,5 2 0,-5 4 158,1 0 1,-2 5 0,-2 8 0</inkml:trace>
  <inkml:trace contextRef="#ctx0" brushRef="#br0">1324 13682 8355,'7'-1'873,"-3"-4"-248,-3-3 0,-1 4 1,0 4-1,0 7 1,0 4-1,0 3 1,0 1-842,0 2 1,0 5 0,0-1-1,0 2 83,0 2 1,-4 0 0,-2 0 0,0 0-26,-4 0 1,3 0 0,0-1 13,1-3 1,-3 1 0,2-4 13,0 1 1,-3-4 0,5 2 25,-2-3 0,2-3 594,-3-3-121,5-2 1,-2-7 0,5-4-209,0-3 1,1-4-1,2-4 1,1-2-113,-1-1 0,2-2 0,1-4 0,0 0 0,0 0 50,1 0 0,2-4 1,2 0-1,-1 0-334,-2-2 1,-1 5-1,3-3 1,-2 2 165,2 3 1,-3 0 0,-1 2 0,1 2 318,0 2 0,-3 2 0,3 3-10,-1 1 1,-2 3-1,-2 2 151,2 2-488,-3-5-115,5 9 1,-6-3-1,0 8-48,0 4 1,0 3 0,0 3 119,0 3 0,0-2 0,0 6 0,0 1 0,0 2 20,0 1 1,0-2 0,0-1-1,0-1 167,0 1 0,-5 0 0,1-1 0,2-4 12,0-3 1,2-2-1,0 1 15,0-1-75,0 1 0,2-6 0,2-3 0,3-4 0,1-3-59,0-1 0,1-6 0,3 2-33,1-3 0,-2-2 0,-2-1 0,0-1 71,0-1 0,-2-3 0,2 4 0,-1-3 44,-1-1 1,0 2 0,-4-4 0,1 1 0,-1-1 42,-2 0 1,3 4 0,0-2 0,-1 1 228,-2 3 1,-1 1 533,0 1-374,0 1-437,0 5 1,0 3 0,0 8 0,0 4-53,0 3 0,0 7 0,0 2 0,0 0 20,0 1 1,0 0-1,0 4 1,0 0-112,0 0 1,0-1 0,0-2 0,0-3-51,0-1 0,0 3 0,0-4 0,0-2-148,0-1 1,0-2 0,0 1 20,0-1 0,2-5 1,2-3-101,4-2 0,3-2 0,2 0 1,-1-2-493,1-2 0,5-3 578,3-5 1,-3-6 0,0-2 0</inkml:trace>
  <inkml:trace contextRef="#ctx0" brushRef="#br0">1848 13695 8355,'-8'0'332,"1"1"1,0 2 2276,0 1-2169,4 0 1,-1-4 0,8 0 0,5 0-269,2 0 0,1 0 0,2-1 0,1-2-703,2-1 0,4-5 0,-3 4 0,0-1-560,0 1 0,3 1 0,-3 4-675,1 0 1470,-4-6 0,9 5 0,-5-5 1</inkml:trace>
  <inkml:trace contextRef="#ctx0" brushRef="#br0">1873 13844 8355,'-7'6'1166,"3"-5"1,8 3-592,5-2 1,3-6-1,3-2-547,2-1 1,4 3-1,-3-3 1,0 2 0,1 0-335,1 0 1,-5 3-1,3-2 1,-1 3-1,-1 1-2926,0 0 2716,-3 0 0,5-6 0,2-1 1</inkml:trace>
  <inkml:trace contextRef="#ctx0" brushRef="#br0">2385 13482 8644,'-12'0'1200,"5"0"0,3-1 1,8-2-1,4-1-1219,3 1 1,6-2-1,1-1 1,0 1-335,0-1 1,4 0 0,-1 4 0,3-2 18,0 1 1,-3 1 0,-1 2 0,-2 0 20,-3 0 1,3 0-1,-1 0 466,-2 0 167,-1 0 1,-7 6-72,-3 2 1,-3 3 0,-2 2-1,-2-1-129,-1 1 1,-6 5 0,2 1 0,-3 2-38,-2 0 1,1 0 0,1 4-1,1 0-55,2 0 0,-1 0 1,-3-1-1,-1 0-190,1-3 0,4 1 1,1-4-1,0 0-227,0 0 0,4-1 0,-1-5-454,3 1 0,1-5 57,0 0 1,5-5 383,3 1 0,9-8 0,2-3 0</inkml:trace>
  <inkml:trace contextRef="#ctx0" brushRef="#br0">3010 13407 11017,'-13'0'1301,"1"0"0,-1 2-1127,1 2 0,-1 3 0,2 5 0,0 1-211,-2-1 0,8 1 1,-8-1-102,2 1 1,4 2 0,0 0-56,2 1 1,1-5-1,4 5 26,0-2 1,1-3-1,3-1 47,5-2 0,3-1 1,3 3-1,2-3 53,-2-2 0,3 4 0,0-4 0,0 1-166,0-1 1,3 5-1,-4-3 1,-2 1-99,-1 1 0,-2-1 0,1 4 0,-2 1 82,-3-1 1,-1-3 0,-4-1 0,1 2 165,-1 1 0,-3 1 0,-4 1 1,-4-1 109,-4 1 1,-4-2 0,-2-1 0,-2-2-4,-2 2 0,-3-3 0,-3 0 1,-1-2-92,2-2 0,-5-2 0,-2-1 1,0 0-584,0 0 1,-2-5 0,4-2 0</inkml:trace>
  <inkml:trace contextRef="#ctx0" brushRef="#br0">2822 13382 8662,'11'-1'500,"-2"-3"1,2 1 0,-3-4 0,5 0-1,3 2 160,5-1 1,-2-2-1,2 2 1,1 1-344,2-1 0,1-2 1,0 2-272,0-1 1,0 3 0,0-4-1,0 0-298,0 1 1,-2 0 0,0 4 0,-3-3-623,3-1 1,-1 5 0,0-2-1,-2 2-1691,-2 2 2028,4 0 0,-8 0 0,4 0 1</inkml:trace>
  <inkml:trace contextRef="#ctx0" brushRef="#br0">1286 14668 8275,'-16'0'369,"-1"0"0,0 0 1,5 0 1462,-1 0 1,2-1-1391,3-3 1,4-3 0,8-6 0,4 2-159,3 3 0,2-3 0,-1 4-180,1 0 1,-5 1-1,0 6 1,2 0-223,1 0 0,-2 2 0,-1 1 0,2 2-42,1 2 1,1 1-1,2 6 1,1 0-25,2-1 0,1 6 1,-3-7-1,2 2 49,-2 0 0,-1 3 0,-1-1 0,-1 0-234,1-2 0,-7-2 0,-1 1 0,-4-1 78,-1 1 1,-1-1 0,-4 1 0,-4-1 94,-7 0 1,-3 0 0,-7-3-1,-2 0 268,-1 0 1,-2-3 0,4-1 0,-3 0-160,3-1 1,-4 0-1,2-4 1,3 0 5,3 0 0,0-1 1,2-2-1,-1-3 57,1-1 1,3-5 0,5-6-1,1 0 56,0 0 0,5-5 0,2 3 0,4-4 0,1-2 197,0-3 0,7 2 0,5-3-75,8-1 0,3 5 1,4-3-1,2 4 343,4 4 1,3-3-1,3 5 1,1 0-306,2 2 0,1 3 1,-4 2-1,0-1-231,-3 1 1,-3-1 0,2 2 0,-3 1-205,-2 2 0,-2 4 0,-6-3 0,-2 1-220,-2 4 1,2 0 0,-3 2 0,-2 0-190,-1 0 1,-1 4 0,-2 2-31,-3 1 0,-1-3 0,-4 4 350,1 2 0,6 7 0,-3 2 0</inkml:trace>
  <inkml:trace contextRef="#ctx0" brushRef="#br0">1998 14618 12805,'-6'0'-455,"6"0"1,6 0-1,8 0 1,1 0 109,2 0 1,5-1 0,-1-2-1,2-1 94,2 1-655,0 2 0,0 1 0,0 0 0</inkml:trace>
  <inkml:trace contextRef="#ctx0" brushRef="#br0">2060 14806 10052,'13'-2'0,"1"-1"0,1-2 639,2-2 1,4 3 0,-3-3 0,1 0 0,2 0-565,-2-3 1,3 5 0,-5-1 0,-2 2-588,-1 0 0,3-2 1,0 4-1,-2-3-378,-1 3 0,0 0-1204,2 2 1619,-2-5 0,4 3 0,-5-3 1</inkml:trace>
  <inkml:trace contextRef="#ctx0" brushRef="#br0">2972 14444 8393,'1'-7'555,"2"1"1,3 2-1,-1-2 1,2-1 212,0-2 0,-4 2-907,1-2 202,-2 1 1,-2 0-81,0-1 1,0 1 30,0-4 0,-5 3 0,0 1-115,-2-2 0,0 3-101,-1-1 0,-3 0 98,2-5 1,-2 6 0,0 2-69,3-1 1,-3 5 0,2-3 82,-2 2 1,-1 4 0,-1 2 0,1 3 100,-1 0 1,1 4 0,1-3-1,1 3 1,2 2 0,-1 1 0,2 1-1,2 1 1,1 0 165,-1-2 0,1-2 1,4 2-137,0 3 1,0-4 0,2 4 0,0-3 30,3-2 1,4-3-1,0-2 44,2-2 1,3-1 0,1-4 0,3 0-41,1 0 1,2 0 0,6 0-1,0 0-79,2 0 0,2 0 0,-3 0 0,1 0-182,-1 0 0,-3 0 0,-3 2 0,-3 2-80,-1 4 1,-1 2-1,-6 1-279,-3 2 0,-2 0 1,-6 8-1,0-4 329,0-3 0,-6-2 0,-2 2 0,-3 1 211,-2 2 0,-1 0 0,-1-5 0,-1-1 137,0-2 0,-3 2 1,-1-4-1,0 1 81,-1 0 0,0-5 0,-3 1 0,2-2 43,1-2 0,6 0 0,-1-2 0,3-2-8,5-4 0,-2-3 0,6-3 0,1-3-118,2-4 1,8-2 0,5-4 0,8-2-148,3-4 1,3-3-1,4 0 1,3 1-60,3 2 0,1 5-1,0-1 1,-4 4-166,-4 4 1,1 3-1,-2 6 1,-3-1-152,-3 1 1,-5 3 0,2 2 0,0 2-1281,-4 2 1347,-1-4 1,-2 6 0,1-5 0</inkml:trace>
  <inkml:trace contextRef="#ctx0" brushRef="#br0">1261 15555 9480,'0'12'0,"-1"1"0,-3-1-31,-5 1 1,0-5-1,-2-1 1,-2 0-1,-4-2 1,-1 1 0,2-3 245,2-2 1,1-1 0,0 0 0,-3 0-99,0 0 0,-2 0 1,2-1-34,0-4 0,-7 3 0,4-5 0,-2 0-129,0 0 1,1-1-1,-4-5 1,0 1 50,-1-1 0,2 1 0,-9-2 0,0-2-137,0 0 1,3-2-1,-3 3 1,2-4 195,2 0 0,1 2 1,2-3-1,0-3 22,0 0 1,-1-2 0,-2 0-106,-1 0 1,3-4-1,4-2 1,-2 1 24,2-1 1,4-3 0,-2 0 26,2-2 0,-2-1 0,3-1 1,2 0-1,1-3-26,1 0 0,1-2 0,-2 2 0,-1-2-22,-2-1 1,0 4 0,3-3-1,-1 1 15,-1 1 0,-2-1 0,2 3 0,0-1 63,0-2 1,-3-1-1,12 27-39</inkml:trace>
  <inkml:trace contextRef="#ctx0" brushRef="#br0">0 11137 11573,'8'-57'34,"1"0"0,-1 0 92,-1 3 0,4-1 0,-4 0 0,1 1-103,1-1 0,-1 4 0,4-5 0,2 2-41,3 0 1,-3-2-1,4 4 1,-1-2-27,-1 1 1,6-3 0,-2 4 0,1 2 17,-1 3 1,-3 1 0,4-4 0,0 1 99,-2 4 0,1-3 0,-5 5 0,3 0 21,1 0 0,-2 2 1,2 3-1,1 1-40,-1-1 1,-2 2 0,4 2-1,-1 0 6,0 0 0,3 2 1,-3-1-75,-1-2 0,5 4 1,-3 1-1,2 1 1,2 0 59,0 1 0,0 2 0,0 1 0,-1 1-9,-3 3 1,2-1 0,-2 4 0,1 0-59,-1 0 1,3 1-1,-4 5 1,4-1-116,1 1 0,0-1 0,1 2 0,2 1-92,1 2 0,2 1 0,-4-2 0,4 0 139,1-1 1,-3 4 0,3-1 0,-1 0 16,-4 0 1,0 4 0,-4-3 0,-1 2 21,-1 0 0,-4 0 0,2 4 0,1 0 249,-1 0 0,-4 0 1,3 0-1,-1 0-161,0 0 1,4 0 0,-5 0 0,1 0-78,1 0 0,-4 0 0,4 0 0,-2 1-85,1 3 0,0-2 1,-5 3-100,1 1 1,-5-5 0,0 4-174,2-4-71,-4 4 1,3-2 181,-4 6 1,-3-5-1,-6 3 1,-4-2-264,-3-2 62,-2-2 0,1 5 0,-1 1 1</inkml:trace>
  <inkml:trace contextRef="#ctx0" brushRef="#br0">1536 8676 8486,'-12'-1'0,"-1"-2"0,2-3 757,3-1 0,-2 3 1,6-4 146,1-2 1,2 3-790,1-1 1,0 0 0,1-3-45,3 2 1,3-2-187,6 3 0,-1 2 1,1 2-67,-1 3 1,2 1 0,1 0-1,2 0 66,-2 0 1,3 0 0,0 0 0,0 1 93,0 3 0,3-1 1,-3 5-1,1 1 1,2-1-1,-1 0 1,-1 1 0,-4 3 35,2 1 1,0-5-1,-5 0 1,1 2-10,-1 1 0,1 2 0,-1-1 0,-1 1-70,-2-1 1,0 1-1,-5-1 1,1 1 7,0-1 1,-3-4-1,2 1 1,-3 0 145,-1 2 0,-1 2 1,-2-1 150,-1 1 1,-6-1 0,2-1 0,-5-1-58,-3-2 1,2-1-1,-3 3 1,2-2-40,-2 2 0,2-3 0,-5 1 0,2 1-102,3-2 1,1 2-1,2-4 1,-1-1-14,1 1 0,-1-3 0,2 3 1,2-1-246,0 1 1,5 3 0,-4-3-2,-2 2 1,3-4 0,0 3 0,0-2 0,0 0 0,3 4 0,-3-2 0,0-1 65,0 1 0,3 2 772,-4-4-365,5 6 268,-8-8 1,10-2-1,-4-9-442,4-2 0,1-1 1,0-1-1,0 1 0,0-1-96,0 1 1,0-1-1,0 1-532,0-1 1,0 1 409,0-1 0,-1 2 1,-2 1-16,-1 2 0,-1 4 62,5-4 0,5-1 1,0-2-1,1 2-133,-1 0 1,5 2-1,-3-2 1,1 0-216,1 0 1,-2 2 0,2 0-94,0 1 0,-1-2-1291,4 4 1556,-5-1 0,4 11 0,-4 1 0</inkml:trace>
  <inkml:trace contextRef="#ctx0" brushRef="#br0">17470 12970 8407,'-7'-5'723,"3"-2"1,8-4 0,5 1-606,2 2 1,1 5 0,1-1 0,-1 3 0,1 1 0,-1 0 0,1 0-55,-1 0 0,5 0 1,1 0-1,1 0-72,4 0 1,-4 0 0,2 0 2,1 0 0,6 0 1,2-2-1,2-1 0,4-1 28,4 1 0,1-2 1,4-1-1,3 1 7,0-1 1,2 1 0,0 2 0,0-1-239,0 1 0,-6 2 0,-3 1-1,-7 0 0,1 0 0,-7 0 0,-3 0-46,-3 0 0,-7 0 1,2 0-1,-3 0-274,-2 0 0,-3 0-1042,-1 0 1322,-5 5 0,-3 2 0,-7 6 1</inkml:trace>
  <inkml:trace contextRef="#ctx0" brushRef="#br0">18319 12683 8355,'0'-8'1920,"0"0"-1021,0-1-636,0 2 1,2 2 0,2 5-304,4 0 0,3 4 0,2 2 0,1-1-3,2 1 0,4 2 0,5-4 1,0 0 76,0 2 1,1-3-1,2 4 1,2 0-69,2-1 1,-2-1 0,1 3 0,0 2-65,-3 1 1,-3-3 0,-3 0 0,-3 2 0,-1 1-302,-2 2 1,-7-1 298,0 1 1,-5-1 0,3 1 0,-2 1 64,-2 2 1,-2-2-1,-2 3 1,-3-3-1,-3-2-13,0 1 1,-4 0-1,3 1 1,-4 0 145,0-3 1,-5-1 0,1 2 0,-1 1-12,-1-1 1,-1-3-1,-6-1 1,0 0-121,0-1 0,-2 3 0,0-4 0,-3-1 18,3 1 0,-4-1 0,2-2 0,1 1-126,2-1 1,2-2 0,2-1 0,3 0-185,1 0 1,1 0-1,4 0 1,1 0-151,0 0 0,-1 0 1,1 0 191,-1 0 0,1-5 0,-1-2 0</inkml:trace>
  <inkml:trace contextRef="#ctx0" brushRef="#br0">17782 12683 7870,'0'-12'-840,"0"4"1299,0-1 1,0 5-272,0-4 0,-1 5-61,-3-1 1,-3 2-1,-5 2-58,-1 0 0,1 5 0,-1 0 0,-1 2-17,-2 3 1,-3 1-1,-3 3 1,0 1-56,-4 2 0,1 3 0,-4-2 0,2 2-25,2 2 0,0-2 0,2 0 0,2 1 31,4-1 1,-1 2 0,3-6 0,2 0-2,4-2 0,6-2 0,-1 0 0,2 1 136,2-1 1,2 0 0,1-3 0,2 0-12,2 0 1,6-2 0,5 2 0,0-1-161,0-1 0,4 4 1,-1-4-1,2 1-68,2 0 1,0-3 0,0 3 0,-1 0 39,-3-1 0,1 4 0,-6-4 1,0 2-302,-2-1 0,2-4 393,1 4 1,0-5 0,-5 1 194,1-2 0,-5-2-104,0 0 0,0-6 1,4-2-1,-4-3 2,-4-2 0,2 5 0,-1 0-150,2-2 1,-4-1 0,2-2-1,0 1-42,-1-1 1,0 1 0,-4-1-1,0 1-4,0-1 1,0 5 0,-1 0 0,-4-1-1,-3 3 1,1-1 0,-3 4-1,-2-1-192,-3 1 0,-2 3 1,3 4-1,-1 3-441,-2 0 1,-1 8 472,2-2 1,-4 7-1,-5 0 1</inkml:trace>
  <inkml:trace contextRef="#ctx0" brushRef="#br0">19318 12521 8355,'-1'-11'505,"-3"3"1,3-3 70,-4 2 0,4-2 0,0-1-80,-4-1 0,4 5 1,-4 1-132,-1 1 0,5 1 0,-5 2-356,0-1 1,5 1 0,-3 9-1,3 5 1,-1 5-1,-1 4-254,-1 2 1,0 3 0,4 4 0,0 3-42,0 0 1,1 4 0,2-4 97,1 0 0,1 2 0,-5-3 0,0-1-104,0 1 1,0-6 0,0-4 0,0 0-150,0-2 0,0 3 0,0-5-1,0-2 1,1-1-1,2-2 1,1 1 1,6-2 0,-2-3 369,3-3 1,1 1-1,1 1 1</inkml:trace>
  <inkml:trace contextRef="#ctx0" brushRef="#br0">19481 12858 8355,'4'-12'94,"0"-1"1,0-3 0,-4-1 236,0 2 1,0 1 0,0 1 0,0 1 693,0-1 0,0 1 420,0-1-847,0 6-459,-5 2 0,3 6 0,-2 3 1,3 6-284,1 5 1,0 1-1,0 3 1,0-1-391,0-3 1,1 3 0,2-1 0,3-2 149,0-1 0,3 1 0,3-1 1,1-3 80,-1 0 1,1-4 0,1 0 0,1-1 118,2-3 1,-1-2 0,-3-1-1,-1 0 49,1 0 0,-5-1 0,-1-4 183,-2-3 1,1-3 0,-3-1 0,1-1 63,-1 1 0,-2-1 0,-2 1 1,-2-1-93,-1 1 0,-5-5 0,4-1 0,-2 0 1,-3-1 18,-1-1 0,-1 3 0,-1-2-145,1 1 0,-1 0 1,1 3-297,-1-2 0,5 2-878,0 7 1091,5 2 1,-3 12 0,6 0 0</inkml:trace>
  <inkml:trace contextRef="#ctx0" brushRef="#br0">19868 12733 8359,'-13'0'453,"1"0"0,-1 0 0,1-1 0,0-2 270,-1-1 0,5 0 0,-1 4 157,0 0-1120,-2 0 1,-1 1 118,4 3 0,3-1 0,3 4 1,-1 0-1,-1 0 52,1 3 1,2 1 0,1 1 0,0 2 0,1 1-187,4 2 0,-3 0 1,7-5-1,0 1-183,3-1 0,1-1 0,3-1 290,0-2 0,2-5 0,-2 3 0,0-2-3,0 0 1,2 0 0,0-4-1,0-1 95,0-4 1,-2 3-1,-5-7 1,-1 0 133,-2-2 1,-5-2-1,1 1 1,-2-1 10,-2 1 0,0-1 0,0-1 0,-2-1-183,-2-2 1,-3-3 0,-5 2-1,-1-2 1,-3 3-1,-2-2 1,-2 0-1,-1 1 37,2 0 1,-5 1 0,5 4 0,-2 2-56,0 3 1,6 1-1,-2 4-785,4-1 702,0 0 1,6 10-1,2 0 1</inkml:trace>
  <inkml:trace contextRef="#ctx0" brushRef="#br0">20093 12434 8355,'-13'-6'310,"1"-1"0,-1-4 0,1 1 0,-1 3 812,1 2 1,-1-1-674,1 2 0,1 4-249,2 0 0,4 6 1,5 8-1,1 2-270,3 5 0,-1 0 1,5 2-1,2 5-18,1 3 1,2 2 0,-2 4-1,-1 1-29,-2-1 0,-5 1 1,1-2-1,-3 0-447,-1 1 0,0-7 0,0 4 0,2-3-234,2-2 0,-3 0 1,3-4 124,-2 0 0,3-4 494,4 0 1,2-6-1,1 3 1</inkml:trace>
  <inkml:trace contextRef="#ctx0" brushRef="#br0">20405 12733 8355,'4'-18'176,"0"-3"0,0 2 0,-4 0 0,0 1 1504,0 2 0,0 2-998,0 2 1,-1 5-665,-3 3 1,1 2-1,-5 4 1,-2 1-168,-1 1 1,-2 10-1,0-2 1,-4 3-218,-4 3 1,-2-2 0,-4 3 0,-1-1-56,-1-3 0,0 2 1,3-3-1,-2-3 182,-1 0 1,4-4 0,5 0 0,2-1 361,3-4 0,3 1 1,2 0 69,2 1 0,5-1 29,-1-7 0,8-2 0,4-4 0,3 3-230,2 2 1,-1-1-1,1 4 29,-1-3 0,1 1 0,-1 4 19,1 0 0,-1 4 0,1 2 1,-1 1-31,1 3 0,-1 1 1,2 1-1,1 1-151,2-1 1,1 5 0,-3-1-80,2 0 1,4-2 0,-3-2-1,0 1 1,1-1 53,1 1 1,-5-1-1,3 0 1,-1 0-680,-1-4 271,6 3 1,-2-4-1,5 5 1</inkml:trace>
  <inkml:trace contextRef="#ctx0" brushRef="#br0">20605 12821 8355,'0'-9'711,"0"1"1,0 0-1,0-5 2179,0 1-2685,0 5 0,0 3-217,0 8 0,0 3 1,1 5-1,2 1-105,1-1 1,0 5 0,-2-1 0,0 0-151,3-2 1,0-2 0,-2 1 0,2-1-184,2 1 1,2-1 0,3 1 216,1-1 0,-1-5 0,1-3 0,-1-3 63,1-1 1,-1 0 0,2 0 0,1 0 22,2 0 0,0-4 0,-5-1 0,-1-2 218,-3-3 1,4 0-1,-6 1 1,3 0 73,-1 0 0,-4-2 1,3-2-1,-1 1-27,-3-1 1,-2 1 0,-1-1 155,0 1 0,0-1-56,0 1 1,-1 1-1,-4 2 130,-3 5 1,1 3-178,-1 1 1,4 5 0,-3 4 0,1 2-47,3 1 0,2 1 0,1 1 1,0 1-67,0 1 1,0 1 0,1-3 0,4 1-241,3 2 1,-1 0 0,3-6 0,2-2-41,3 0 1,3-2 0,-1 1 0,2-3-228,1 1 1,2-5-1,-4 4 1,1-4 58,4-1 1,-4 0 0,2-1-1,0-4 89,-2-3 1,1-2 0,-5-1-1,1 2 284,0-1 0,-2-8 0,-2 5 1,1-1 28,-1 1 1,-4-1 0,-1-2-1,-1 0 236,-3 1 1,-2 1-1,-1 1 35,0 1 1,0 3 0,-1 2 499,-3 2 0,-3 2 0,-6 6-479,1 1 1,-1 10-1,2-2 1,1 4-119,2 2 0,5 1 0,-2 6 0,0 0-66,1 0 1,0 0 0,4 1 0,0 2-205,0 1 1,0 5 0,2-4 0,0 1-223,2-1 1,2 3 0,-3-4-4,1-1 1,2-1 0,-4-4 0,4-1-1,-1-2-20,1-2 0,2-2 0,-4-3 0,-1-1-259,-1 1 815,-2-6 1,0-3-1,0-8-37,0-4 0,0-4 0,0-1 0,0-3-157,0 0 0,0-11 0,0 2 0,0-2-57,0-4 0,0-1 0,1-5 0,2-1-48,1 1 1,0-1-1,-3 1 1,2-1-1,3 2 84,1 3 0,-3-2 1,3 6-1,0 2 95,0 0 1,-3 2 0,4 2 0,2 2 19,1 4 0,-3 3 1,1 2-1,0-1 51,2 1 0,2 4 1,-1 1-94,1 1 0,-1 2 0,1 4-181,-1 0 0,1 5 0,-1 5 0,1 4-24,-1 3 0,-3 5 0,-2-1 0,-2 2 22,-2 2 1,2 0 0,0-1-1,-3-2 18,0-1 0,-2-6 1,0 3 42,0 0 0,-4-4 0,-2 1 0,1-4 0,-2-2-39,0 0 0,-2 2 13,-3 2 0,-1-6 0,1-3 0,-1-3-137,1-1 0,-1 0-688,1 0 1,-1-5-1,1-2 1</inkml:trace>
  <inkml:trace contextRef="#ctx0" brushRef="#br0">22178 12409 8562,'4'-14'51,"2"-1"1,-1-2 0,2 2 0,-1-1 558,-1 0 1,1 2 0,-3-3 21,1 3 0,-1 3 1,-6 2-565,-1 0 0,-6 2-213,2-1 1,2 4 0,2 9 45,3 8 0,-4 2 0,1 9 1,2 3-1,0 3-21,2 0 1,0 5-1,0-2 1,0 2-19,0-2 0,0 6 0,0-4-311,0-1 1,0-5 0,0 0 0,0-2-1,2-2-138,2 0 0,-3-4 1,3-2-1,-2-1 464,-2-3 0,0-1 0,0-1 0</inkml:trace>
  <inkml:trace contextRef="#ctx0" brushRef="#br0">21916 12596 8439,'-15'-6'0,"2"-1"743,2 1 1,6-6 438,0 4 0,5 1-1050,5-1 0,1 5 1,8-1-1,3 3 129,4 1 0,2 0 1,2 0-496,0 0 0,6 4 0,2 0 0,3-1-361,2-2 1,7 3 0,3 0 238,-1-1 0,0 3 0,3-2 0,0-1 1,-3-2 70,-5-1 1,2 0 0,-9 0 0,-2 0 69,-1 0 0,-4 0 0,-7 0 472,-5 0 0,-3-1 39,-5-4 0,-8 3 0,-8-5 0,-3 1-126,-2 3 0,-4-2 0,-1 1 0,-1 1-96,-3 2 1,-2 1 0,-1 0 0,2 0 27,2 0 1,-3 1-1,3 2 1,-1 1 70,1-1 1,2 4 0,4 0 0,0 1-18,3 0 0,1 0 1,6 5-120,-2-1 1,4 5 0,-1 0-12,2-2 0,8-1 1,2-2-1,3 1-314,2-1 1,4-3-1,-1-2 1,1-2 118,1-2 1,-4 2 0,4 0 0,-1-3 43,-1 0 1,1-2-1,-5-2 1,1 0 43,-1-3 0,-3 0 0,-1 2 0,0-2 87,-1-2 0,0 2 0,-4-3-51,1-2 1,0-1 0,-4-1 180,0-1 1,-1 1-1,-3-1-104,-5 1 1,2 1 0,-1 1 53,-2 2 0,3 4 0,-1-3-24,-2 1 1,5 3-93,1 8 0,2 1 0,2 7-8,0-1 0,4 1 0,2-1 0,1 1-66,3-1 0,1 1 1,1-1-1,1 1-94,-1-1 0,5 1 0,0-2 0,-1-1 18,2-2 1,-3-5-1,5 1 1,-1-3 54,1-1 1,-4 0-1,4 0 1,-1-1-12,1-3 1,-4-3 0,4-7-1,-2-1 70,-3-2 1,-1-4 0,-2 3-1,0-1 277,-4-3 0,2-2 1,-5-1-1,1 0-64,-1 0 0,4-4 1,-5 0-1,-2 1-58,0 2 0,-2 1 0,-2 1 0,0 2 43,-2 1 1,-6 6 0,3-2 0,0 3 274,3 2 0,-3 5-377,-1 3 1,2 4-1,0 4 1,2 6-22,0 5 0,0 4 0,4 8 0,0 2 55,0 4 1,1 2 0,2 1 0,1-1-144,-1-1 0,0 5 0,0-6 0,1 2-207,-1-2 0,-1 2 0,1-6 0,1-1 58,-1-2 1,-2-6 0,-1-2 164,0 0 0,0-4 0,0 2-100,0-2 270,0-7 1,2-7 0,1-8 0,2-3 0,1-2-79,-1 1 1,5-5-1,-2-1 1,3-1-58,2-4 0,1 0-87,2-2 0,-2 0 0,4 0 0,-1 0 0,0 0 49,-2 0 0,0 1 0,0 4 0,2 3 89,-2 3 0,-1 2 0,-1 0 0,-1 4 169,1 4 1,-5 3 0,0 1-162,2 0 0,-3 1 0,0 3 0,-2 4-72,-2 4 0,-1 4 1,-2 2-1,0 2-47,0 2 1,0 1-1,-2 2 1,-2-1-33,-4-3 0,-3 1 0,-2-4 1,1 0 80,-1 0 0,1-1 1,1-5-1,1-1 208,1-2 1,1 0 72,-4-4 84,5-1 0,3-6 0,8-2 0,4-4-17,3-3 1,3-3 0,3-1 0,2-3-230,1-2 0,7-1 0,0-4 0,2 0-153,1 0 0,4-1 0,-4-3 0,1-4-164,-1-3 0,-1 2 1,-4 1-1,-1 0 180,-3 1 0,-3 0 0,-6 4 0,-1-1 151,-2 1 1,-2 3 0,-5 5 0,3 3 38,-3 3 1,-6 2 0,-4 0 0,-3 4-25,-2 4 0,1 3 0,-2 1 0,-1 1 45,-2 3 0,-4 3 0,4 7 0,1 3 13,-2 3 0,8 5 1,-2 3-1,2 1 42,3-1 0,-3 4 1,6 0-1,1 1-18,2 0 0,1-4 0,0 3 0,1-1-155,3-3 0,-1-2 1,6-2-1,0-4-130,2-3 0,6-2 1,1-1-1,0 0-16,0-3 0,4-3 1,-1 1-1,3-5-113,1-3 1,0-1 0,0 0 0,-2 0 52,-2 0 0,3-5 0,-5-4 0,1-2 113,-4-1 1,2-2 0,-1-3 0,-2-2 27,-1-1 0,-2-3 0,1 2 1,-2-2 56,-3-2 0,2 0 1,-6 0-1,-1 1 95,-2 3 1,-1-2 0,0 3 0,0 1 91,0 2 1,-5 5 0,-2 2 0,-1 3 9,-1 1 0,1 2 0,-5 4-135,1 0 0,0 6 0,-1 2 0,1 3 0,-1 3 47,1 3 1,0 2 0,3 6-1,2-1-98,1-3 1,2 2 0,4-2 0,0 1-120,0-1 1,1 1 0,2-4-1,3 0-263,1 0 1,1-1-1,5-5 1,-1 1 94,1-1 1,0 1 0,3-2-1,0-1-434,0-2 0,2-4-339,-2 4 0,6 1 0,-2 3 0</inkml:trace>
  <inkml:trace contextRef="#ctx0" brushRef="#br0">21891 13445 12105,'12'-8'0,"1"-1"0,-1 0 390,1-3 0,4 1 0,-1 2 0,1 0-392,1 0 1,-4-7 0,2 0 0,-2 0-132,-1 3 1,-1-5 0,1-3 0,-1-1-419,1 1 0,-2-3 1,-1 3-1,-4-2 11,0-2 1,-2 5 0,-4 4 0,0 2 199,0 1 0,0 5 468,0 0 0,-5 5 1,-4 0 62,-2 6 1,-1 4 0,-1 5 0,1 1 30,-1-1 1,6 6 0,3 3 0,3 1-4,1-1 0,0 3 0,0-2 0,1 4-117,3 3 1,-1 1 0,5-5 0,1-1-219,-2 1 0,4 0 0,-4 0 0,1-1-242,0-3 1,-1 2-1,3-3 1,-3 1-141,-1-1 1,-1-3-1,-2 2 1,1-1-328,-1-2 1,-2-2 785,-1-2 1,6 1-1,1-1 1</inkml:trace>
  <inkml:trace contextRef="#ctx0" brushRef="#br0">21891 13445 8355,'-15'0'644,"2"0"10,2 0 1,6-6-1,2-1-236,6 0 1,5 2 0,9 4 0,3-2-95,4-1 0,1-1 0,1 5 0,2-1 0,1-2-410,-1-1 0,2 0 0,1 4-340,1 0 1,-3-4 0,3 0 0,-2 1-48,-2 1 1,3-2-1,-2 0 1,-3 0 33,-4-2 1,1 5 0,-7-5 0,0 2 87,-3 0 0,0-6 557,-1 2 66,-5 3 0,-3-5 0,-8 6 1,-4 1 98,-3 2 0,-2 2 0,1 2 237,-1 1 1,1 6 0,-1-2-341,1 3 1,1 1-1,1 1 1,3-1-305,2 1 0,1-1 0,4 1-150,0-1 0,0 1 1,1-1-1,3-1-64,4-2 1,3 0 0,3-3 0,2 0-58,0-1 0,6-1 0,-2-4 1,1 0-87,0 0 1,-2 0-1,2-1 327,-5-3 1,-2-2 0,-1-4 0,-2 2 93,-3-2 1,-1-1 0,-4-1 0,1-1-1,-1 1-7,-2-1 0,-2 0 0,-2-3 0,-2 0 0,-2-1-61,-3-1 0,-1 4 0,-2-1 0,1 4-133,-1 2 1,1 7-1,-1-3-129,1 4 0,4 1 0,-1 0-109,-1 0 1,1 1 196,0 4 0,4 2 0,5 5 0</inkml:trace>
  <inkml:trace contextRef="#ctx0" brushRef="#br0">22678 13333 8507,'12'-5'479,"1"1"0,-1 1 0,1 2 0,-1 1 0,1 0 0,-1 0 28,1 0 0,-5 0 0,0 0 0,2 1-613,1 4 1,-3 0-1,1 5-433,0-2 0,-3 0 0,0 5 271,-1-1 0,-4 1 1,4-1-574,-4 1 0,-1-1 711,0 1 1,-1-2 590,-4-3 1,-1-2-34,-7-6 1,6-2-1,3-2-154,3-4 0,1 1 0,1-1 0,3-2-190,4-1 0,5-6 0,2-1 1,3-1-359,2-3 0,0-2 0,5-1 0,-1 1-430,-3 4 0,1-3 0,-4 7 0,0 1 318,0 1 1,3 7-1,-4 3 1,-1 2 89,2 2 0,-4 0 0,4 0 0</inkml:trace>
  <inkml:trace contextRef="#ctx0" brushRef="#br0">23689 13170 8090,'-8'-11'-118,"1"1"0,0 2 798,0-2 0,3-1 0,-3-1 312,1-1 0,-3 5-409,0 0 1,-2 5-364,-1-1 1,-1 2 0,1 2-195,-1 0 0,1 6 1,-1 2-1,1 3 0,-2 3-55,-3 3 0,3 1 1,-2 4-1,2-1-205,1 1 1,5-3 0,1 2 0,2 0-116,2-1 1,1 2-1,2-6 1,0 0 47,0-3 0,6 0 0,2-2 0,5-1 50,3-2 1,0-5 0,5 1 0,-1-3 10,0-1 1,2 0-1,-5 0 1,-2 0 115,-1 0 0,-2-5 1,1-3 162,-1-4 0,-1-4 0,-2-1 0,-4 2 54,1 1 1,-5-4 0,3-1 0,-2-2-40,-2 0 1,0 0-1,0-4 1,0 0-149,0 0 1,0 2-1,-2 0 1,-2 4-45,-4 1 1,-3 3 0,-2 5 0,1 3-197,-1 2 1,1 0 0,-1 5-1,2 2-286,3 2 620,-3-3 0,4 16 0,-6-3 0</inkml:trace>
  <inkml:trace contextRef="#ctx0" brushRef="#br0">23939 13258 8355,'-8'0'2722,"-1"0"-1461,0 0 1,2 0-3133,-2 0 150,7 5 0,-3-3 1082,10 2 1,1-3 0,7-1 0</inkml:trace>
  <inkml:trace contextRef="#ctx0" brushRef="#br0">24276 12995 8355,'0'-8'1094,"0"0"-567,0-2 0,0 3 0,-1 0-247,-3 2 0,2-5 1,-3 3-1,0-1-57,1-1 0,-1 2 0,2-2 0,-3 0-79,-1 0 0,3 3 0,-4 1-62,-2-1 1,-1 5-1,-1-3 1,-1 2-130,1 2 0,-1 0 0,1 2 0,-1 0-35,1 2 1,1 6-1,1 0 1,2 4-48,-2 2 1,4 2 0,1-2 0,1 0 14,-1 0 1,1 2 0,6-2 0,0 0-198,3-3 0,4 0 0,0-2 0,2-1-32,1-2 0,1-1 1,-1 3-1,1-3 114,-1-2 1,1-1 0,-1-4-1,1 0 81,-1 0 1,-3 0-1,-1 0 186,2 0 0,-4-5 1,1-4-1,0 0 169,0 0 0,-4-2 0,1 3 0,-2-3 30,-2-2 0,1 1 0,2-1 0,1 1-67,-1-1 0,-2 1 0,-1-1 1,0 1 124,0 0 0,0 3 222,0 1-356,0 0 0,0 6 1,0 6-1,0 6-87,0 3 0,0 5 0,0 2 0,1 4-162,4 1 0,-4 0 0,3 0 1,-1 0-246,1 0 1,-2 0-1,2 0 1,-3-2 17,-1-2 0,0 1 1,0-5-1,0 0-241,0 1 0,0-5 0,0 4-412,0-3 0,0-6 784,0 1 1,6-7 0,1 4 0</inkml:trace>
  <inkml:trace contextRef="#ctx0" brushRef="#br0">24526 12921 8659,'-6'-7'553,"4"-3"1,-7 6-1,1 0 485,1-2 0,-3 6 0,5-1-708,-2 3 1,4 8-1,-1-2-205,2 4 1,1 0 0,-2 1 0,-1 0-45,1 4 1,2-3 0,1 3 0,0-4 7,0 0 1,1-1 0,3 1-295,5-1 0,1 1 1,-1-2 87,0-3 1,-1 3 0,4-4 0,2 0-44,3-3 0,-3 3 1,2 0-1,-2 0-78,-1-3 0,-1 3 0,1 0 0,-2 2 0,-1-1-203,-2 2 0,-1 1 328,1 1 1,-2 1 0,-6-1 83,0 1 1,-6-1-1,-2-1 100,-3-2 1,-2 0-1,1-5 1,-2 1-125,-3 0 0,3-4 0,-2 4-128,2-4 1,-3-1-1,1 0 1,0 0-244,2 0 0,-2-4 0,-1-2 0,2-1-551,1-2 0,1-7 641,1 0 0,-1-6 0,1 2 1</inkml:trace>
  <inkml:trace contextRef="#ctx0" brushRef="#br0">24426 12783 8355,'7'-1'0,"-2"-2"0,0-2 296,-1-2 0,5 4 0,0-1 614,2 2 0,1 1 0,2-2 0,3-1 0,4 1-417,2 2 1,4 1 0,0 0 0,3 0-396,-3 0 1,0 0 0,-2 0 0,0 0-436,0 0 1,0 0 0,-2 0-194,-2 0 1,3 0 0,-5 0-1,0 0 1,-2 0-2073,-3 0 1,-2 0 2208,1 0 1,-1 0-1,1 0 1</inkml:trace>
  <inkml:trace contextRef="#ctx0" brushRef="#br0">23302 13545 8600,'-7'0'2359,"3"0"0,8 0-1793,4 0 1,5 0-1,4 0 1,3 0-97,4 0 0,7 0 0,2-2 1,3 0-278,1-3 1,2 0-1,1 2-289,2-1 0,4 0 1,-3 2-1,1 0 1,2-3-135,-2 3 0,4 0 1,-5 2-1,0 0 1,1 0-638,0 0 1,-3 0 0,0 0 0,-2 0-62,-1 0 1,-6 0 0,-3 0-1,-3 0 241,-1 0 0,-6 2 252,-2 2 0,-9-1 0,-6 4 227,-9-2 0,-7 5 0,-11-3 1</inkml:trace>
  <inkml:trace contextRef="#ctx0" brushRef="#br0">23564 13707 8272,'-54'7'294,"0"-3"0,6-3 0,6-1 1,6 0-1,5 0 0,6 0 1,3 0-1,4 2 2959,6 2-3053,-1-3 1,17 6 0,2-4 0,8 1-17,7-1 0,8-2 1,7-1-1,5 0-163,5 0 1,11 0 0,-3-1 0,6-3-18,2-4 1,2 1 0,1-2-85,2 0 0,-5 2 1,-5-2-1,-3 1 1,-5 0-154,-6-1 1,-8 7-1,-5-4 1,-2 2-37,-5 0 1,-5-2 0,2 3 0,-2-1 0,-3 2-815,-1 0 0,-6-2-211,1 0-542,-6 0 488,2 4 1229,-10 5 1,-2 2 0,-6 6 0</inkml:trace>
  <inkml:trace contextRef="#ctx0" brushRef="#br0">4158 17889 8384,'-8'-6'0,"1"-2"112,2-3 0,-1 0 0,3 1 0,-1 2 0,1-2 0,1-1 0,-1-1 0,-3-1-210,-1 1 0,5 3 1,-4 2 341,0 2 1,5-1-126,-3 2 0,2 4-128,2 0 1,0 6-1,0 8 1,0 2-16,0 5 0,0-2 1,2 4-1,1 2-46,1 2 0,4 2 1,-2-4-1,-1 0 37,1 0 1,-1 0-1,-2 0 1,1 0 16,-1 0 0,-2 0 0,-1-1 0,0-2 75,0-1 0,0-2 0,0 3 1,0-2-47,0-2 1,0-1-1,0-5 1,0 0 11,0 1 0,5-1 0,-1 1 10,-1-1 0,-2-3 1,-1-1 73,0 2 1,0-3-69,0 1 1,1-5 0,2 2-44,1 1 1,0-3-89,-4 5 0,2-4 38,2 4 1,-1-5 0,4 3 0,0-2 26,0 0 0,-3 0 0,4-2 0,2 0 3,1 3 0,1-1 1,2-4-1,3 1 11,4 3 1,2-2 0,2 2-1,0-1 6,0 1 1,2-3 0,0 3 0,4-1 7,1 1 0,0-2 1,2 3-1,0-1-3,0 1 1,2 0-1,2-2 1,-1 1 10,1-1 0,-1 0 1,1-1-1,-2 2 23,-3-1 0,7 3 1,-4-2-1,2 0-6,1 2 1,-7-5-1,8 5 1,-1-2 15,-5 0 1,8 0-1,-4-3 1,0 2-18,1 1 0,3 1 1,-1-5-1,1 0-21,1 0 0,-4 0 0,4 0 0,-1 1 24,-1 3 0,6-2 1,-2 3-1,1-1 9,-1 0 0,4 2 0,2-3 0,-1 1-39,3-1 1,2-2 0,8-1 0,-1 0 19,1 0 0,1 0 1,1 0-1,1 0-6,0 0 0,-31-2 0,2 0 0,-1-1 0,0 0 0,-1 1 1,1-1 3,33-3 1,-33 3 0,0 1-1,34-1 1,-35 0 0,0 0 11,1 0 0,-1-1 1,34 0-1,-32 1 1,0-1-1,-1 1 1,0-1-5,0 1 0,0-1 1,2 2-1,-1 0 1,31-5-1,0 2 14,0 2 0,-32 0 0,-1 0 0,33-1 0,0 0-69,0-1 0,-1 3 0,-5-3 0,0 1-5,1-1 1,-1 1 0,1 4 0,-1 0 16,1 0 0,-1-4 0,0 0 0,0 1 1,-4 2 1,3 1 0,-4 0 0,0 0 45,-3 0 0,1 0 0,1 0 1,-1 0 8,1 0 0,-1 4 1,-2 0-1,1 0-29,-1 2 1,2-3 0,1 3 0,-2 1-23,-3 0 1,8 0-1,-7 3 1,4-2-27,-2 2 0,3-3 0,0 1 0,0 1 25,-3-2 0,5 4 0,1-4 1,-2 1-3,-1 0 0,7-4 0,-2 5 0,1-1 0,-3-1 1,5 3 0,-3-5 0,2 1 13,0-1 0,2 4 0,2-4 0,0 1-2,0-1 0,0 1 1,-2-2-1,0 3 97,-1 0 1,3 3 0,-1-5 0,0 1-79,1-1 0,0 1 0,-32-5 1,1 1-1,-1 0 0,-1 1-20,33 4 1,-29-6-1,0 1 1,29 3 0,1-1-19,0 1 0,-31-2 0,-1-1 0,1 0 0,-1-1 0,1 1 1,0 0-23,1 0 0,0-1 0,2 0 0,0-1 0,-3 0 0,-1 0 0,4 0 0,0 0 37,2 0 1,0 0 0,0 0 0,0 0 0,-1 0 0,1 0-1,-2 0 1,1 0 31,0 0 0,0 0 1,1 0-1,-1 0 1,0 0-1,1 0 1,-2 0-1,0 0 24,-1 0 1,0 0 0,4 0 0,-1 0 0,0 0 0,-1 0 0,0 0 0,-1 0-2,0 1 1,0-2-1,2-1 1,-1 0 0,-1 0-1,0 0 1,0 0-1,0 1-11,-2 1 0,1-1 0,2-1 0,0 0 1,1-1-1,-1 1 0,-1 1 0,0 0-77,-2 0 0,0 0 0,2-1 0,1 0 1,-3 0-1,-1 0 0,3 0 0,-1 0-9,0-1 1,-1 0 0,1 3 0,-1-1 0,0-2 0,0 0 0,-2 1 0,1 0 37,-2 0 1,1 0 0,3-2 0,1 0 0,-4 1 0,1 2 0,-1-1-1,1 1 54,-2 0 0,0 0 0,0-1 0,0 0 0,32-2 0,0 0 19,0-2 0,-2 5 1,-3-3-1,-1 2-40,1 2 0,-1 0 1,1-1-1,-2-2-23,-3-1 1,2 0-1,-6 4 1,-1 0 11,-2 0 0,-1-4 1,0 0-1,-2-1 49,-2 0 1,1 4 0,-5-5 0,-3 2-24,-5 0 0,3-5 0,-4 4 0,2-2 85,-2-3 1,-3 3-1,-5-1 1,-1-2-36,-3-1 1,1-1-1,-4-1 1,0 1-48,0-1 0,-1-1 0,-5-1 0,1-3-12,-1-1 1,1-2-1,-2-3 1,-2 2-131,0 1 0,-1-4 0,5-4 0,-1 0-8,1-2 0,-5 5 0,0-4 0,2-1 33,1-2 0,2-3 0,-1-2 0,0 1 75,1-1 0,-1 1 0,1-1 1,-1 1 65,1 0 1,-5 3 0,-1 2 0,-1 0-41,-3 1 1,2-1 0,-1-3 0,-1 3 116,-2 2 0,-5 0 0,-1 5 1,-1 0-58,1 1 0,-5 0 0,2 2 0,-4 2-108,0 2 1,-1 2-1,1 3 1,-2 1-78,-3-1 0,2 1 1,-4 1-1,-1 1-18,1 2 1,-2 5 0,-4-3 0,0 2 24,0 0 1,-4 0 0,0 4 0,0 0 55,-2 0 1,3 1 0,-5 2 0,0 1 82,1-1 0,-3 2 0,5 0 1,-2-3-1,-3 1 29,-1 1 0,-1-2 1,1 2-1,-1-3-18,0-1 1,1 0 0,-8 0 0,-1 0-17,1 0 0,-2 0 0,-4 0 0,0 0 0,-3 0-56,-5 0 1,4-4 0,-9 0-1,2 1-32,0 2 1,-7-3-1,-1-1 1,34 4-1,-1 0 1,0-1-1,0 1 20,-2-1 0,0 0 0,2 1 1,0 0-1,-4-1 0,1 0-28,-2 1 1,0 1-1,-1-2 1,-1 0-1,-1-1 1,1 1-1,-1 1 1,0 0 67,1 0 1,-1 0-1,-2 1 1,-1 0 0,0 0-1,-1 0 1,1 0 0,-1-1 27,0-1 0,0 0 0,-1 1 0,-1 0 0,-1-1 0,0 0-23,-1 1 0,1 1 1,1 0-1,0 0 1,-2 0-1,-1 0 0,1 0 1,0 0-1,1 0 1,0 0-13,0 0 0,0 0 1,-1 0-1,0 0 0,0 0 1,1 0-1,-1 0 0,0 0 1,-1 0-1,0 0-33,-2 0 1,1 0-1,4 0 1,0 0-63,-4 0 1,0 0-1,3 0 1,0 0-1,-2 0 1,0 0-1,-1 0 1,1 0 58,-1 0 1,1 0-1,3 0 1,0 1 0,-1 0-1,-1 1 1,1 0-1,0 0 14,0 0 0,0-1 0,1 0 0,-1-1 0,2 0 0,0 0 0,0 0 0,0 0 0,2 1 0,-1 0-1,-1 1 1,1 0-1,-2-2 1,1 1 0,-1 2-1,-1 0 9,-1 0 1,0-1 0,3-1 0,1 0 0,-2 1-1,0 0 1,1-1 0,1 1 9,0 0 0,1 0 1,-2-2-1,0 1 0,1 2 1,1 0 5,0 0 1,0-1 0,-2-1 0,-1 0 0,3 1 0,0 0 0,0-1 0,0-1 11,1 0 0,0 0 0,0 0 0,-1 0 0,1 0 0,1 0 1,-1 0-1,0 0-55,-1 0 1,1 0-1,4 0 1,-1 0-1,0 0 1,-1 0-1,1 0 1,0 0 17,0 0 0,0 0 0,-1 0 0,1 0 1,-1 0-1,2 0 0,0 0 0,0 0-38,3 0 1,-1 0 0,-1 0 0,0 0 0,0 0 0,1 0 0,-2 0 0,2 0 42,0 0 1,1 0-1,0 0 1,0 0-1,0 0 1,0 0-1,0 0 1,0 0 9,3 0 1,-1 0-1,-3 0 1,1 0-1,1 0 1,1 0-1,-1 0 1,1 0 44,1 0 1,0 0-1,-2 0 1,0 0 0,1 0-1,1 0 1,0 0 0,0-1 6,-1-1 1,1 0-1,-34 0 1,34 0 0,0 0-1,0 1 1,0 1-8,-33 0 1,30-2 0,1 0 0,-27-3 0,-3 3-20,2 0 0,-2 2 1,1 0-1,0 0-54,-1 0 1,4 0 0,-2 0 0,2 0-6,2 0 1,-5 0-1,-1 0 1,1 0-6,4 0 1,-7 0 0,9 0-1,0 2 14,1 2 1,2-3 0,-4 3 0,-1-1 40,1 1 0,4-2 0,-1 2 0,1-3 93,1-1 1,-4 0 0,4 0 0,-1 0-59,0 0 0,-1 0 0,-2 0 0,3 0 69,4 0 1,-3 0-1,0 0 1,0 0-138,3 0 0,0 0 0,3 2 0,2 0 96,1 3 0,0 0 1,1-2-1,3 2-141,1 2 1,-3 0-1,3 3 1,0-2 0,0 1 82,3-2 1,5 4-1,2-3 1,-1 2-213,3-2 0,-4 3 1,6-4 50,1 0 1,2 4 0,2-4-1,3 1 1,3-1-432,0-1 1,4 4 194,-2-2 1,3-1 0,3 0 0,3 0-183,2 0 1,-3 1 0,2 4 465,-1 1 0,-1 5 0,-5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3165BB"/>
    </inkml:brush>
  </inkml:definitions>
  <inkml:trace contextRef="#ctx0" brushRef="#br0">10902 6766 8355,'1'-8'-466,"2"-1"0,1 0 1098,-1-2 0,-3-2-405,-4 1 0,2 3 0,-3 2 88,-1 2-520,5 1 0,-3 4 1,8 0-1,4-2 1,3 0 129,2-3 1,3-3 0,2 4-1,2 0 44,2-2 1,-3 3 0,1-3-18,-2 0 0,-1 2 0,-5 2 0,1 0-89,-1-3 0,1 1 54,-1 4 0,-5-1 97,-3-3 0,-4 2 27,-4-2 0,-3 3 1,-5 1 3,-1 0 1,1 0 0,-1 0 136,1 0 0,-1 0 0,1 0 0,-1 0-54,1 0 1,-1 0 0,1 0-53,-1 0 0,5 0 1,0 0-35,-2 0-309,4 0 1,1 1 181,5 3 0,1-2 13,3 2 0,3 1 0,6 0 0,-1-3 152,1 0 1,5-2 0,3-2-1,2 0-49,2-3 0,-1 1 1,-2 4-1,-3 0 13,-1 0 0,3 0 1,-4 0-662,-2 0 521,-7 0 1,-3 0 0,-8 2 71,-1 2 0,-7-3 0,-1 3 1,-3-2 28,0-2 1,-5 4 0,1 0-1,-2-1 70,0-2 1,6-1 0,-2 0 32,4 0 0,0 0 0,1 0 9,-1 0-106,6 0 1,3 0 0,8 0-736,5 0 0,7 0 0,4 0 1</inkml:trace>
  <inkml:trace contextRef="#ctx0" brushRef="#br0">15060 5318 7319,'0'-12'160,"-1"0"0,-2 3 1,-3 2-1,1 0 0,-2 1 1,1-1-1,-1 0 116,1-2 1,3 2-1,-3 0 1,2 0-258,0 0 0,-2 3 0,2-4-47,-4-2 0,1 0 0,0 0 0,0 3 36,0 2 0,3-5 1,-4 3-1,-1-1 2,2 0 1,-4 3-1,4-3 1,-1 0 91,0 1 1,-1-3 0,-3 5-1,-1-1-54,1 1 0,4-4 0,-1 4-69,0-2 0,-3 3 0,0-5-39,-1 0 1,1 2 0,-1 0-15,1 1 0,4 1 0,-1 2 39,0-1 0,-2-1 0,-2 4 28,1-3 0,-1 3 0,1-4 0,-1 3 51,1-3 1,-5 4 0,0-5 0,2 2 14,1 0 0,-2-1 1,-3 2-1,1-1-37,0 1 0,-4-3 1,1 2-1,-2 1-73,-2 2 0,0 0 0,0-2 1,0-1 50,0 1 1,4 2-1,0 1 1,-1 0-46,-1 0 0,2 0 0,1 0 0,2 0 37,3 0 0,-3 0 0,1 0 0,2 0 14,1 0 0,-3 0 0,1 0 0,1 0-1,1 0 1,-3 0 0,0 0-1,2 0 1,0 0-7,-2 0 0,3 4 1,-2 0-1,2-1 1,1-1-1,1 1 0,-1 1 1,1-1-1,-1-1 1,1-1-5,-1 3 1,1-3 4,-1 4 1,1-3-1,-2 1-1,-3 1 1,8 5 0,-5-5 0,0 0-8,-1 2 1,-2-4-1,5 5-18,-1-1 0,1 2 0,-1-2 0,2 1-36,3 2 0,-3-2 1,2 2-1,-2 0 46,-1 2 1,1 2 0,1-1 0,2-1 13,-2-2 1,-1 7 0,0 0 1,2 2 0,-2 0 1,4-6-1,-1 1 27,0-1 0,1 2 0,-3 1 0,2 3 0,-2 0 19,-1 0 0,-2 0 0,2-2 0,2 0-20,0 0 0,1 2-6,-5-2 1,2 2 0,2-2 0,0 0 0,1 1-14,1 1 0,-3-4 0,5 4 0,-1-2 0,-1 1-25,0-2 1,3 1-1,-3-1 1,2 3-1,2 1 0,-3-3 0,2 2 10,1 0 1,1-5-1,-1 5 1,-1-1-1,1 0 1,-3 1 0,2-3 0,1 2-18,2-2 0,-3 3 0,0-1 0,1-2 12,2-1 0,1 2 0,0 1-6,0-2 0,0 1 0,0-1 0,0 1-30,0 0 1,0 2 0,0-2-1,1 0 1,2-1 16,1 2 1,4-2 0,-2 4 0,-1-1-16,1-2 1,4 2 0,-4 0-1,3 0 1,-2 1 24,-2 0 1,4-2 0,-5 4-1,0 0 33,1-2 1,-2 3 0,4-4-11,-1 2 0,-1-4 1,-2 4-1,1-1 10,-1 1 0,0-1 0,0 3 1,1-2 8,-2-2 1,4 3 0,-2-3 0,-1 1-19,-2 3 1,4-4 0,-1 0 0,0-1-2,1 0 0,-3 3 0,3-2 0,0 0 1,-1 0 0,4 1 0,-2-4 0,-1 1-1,1 0 1,2-1 0,-2 0 0,-1 2 11,1-2 0,-1-1 1,-2-2-1,2 2 5,2 3 0,-4-3 0,3 2 0,-2-2-12,0-1 0,2-1 0,-4 1 0,4-1 11,1 1 0,-4-1 0,2 1 1,-1-1-17,1 1 1,3-1-1,-3 1 1,1-1 1,0 1 0,3-1 1,-2 1-7,0-1 0,4 1 0,-2-1 7,2 1 1,1-1 0,1-1 0,-1-1 0,1-3 9,-1-2 0,1 4 1,0-4 32,4 2 0,-3-4 0,3 2 0,-2 0-28,2-1 0,-2 0 1,6-4-1,-1 0-2,0 0 1,3 0 0,-2 0 0,3 0-3,1 0 1,0-4 0,0-2 0,0-1-7,0-2 1,4 2 0,0-2 0,-1 0 43,-2-3 0,0 0 1,2 0-1,1-1 5,-1 1 1,3-1 0,-2 1 0,-1-1 20,-2 1 0,0-5 0,2 0 0,1 2-58,-1 1 1,-2 0 0,-1-1 0,-1-2-62,-3 2 1,2 1 0,-2 0 0,3-1 28,1-1 0,-5-1 0,0 3 0,-1-1-36,1-2 1,-4-1 0,4 3 0,-1-3 42,1-2 0,-5 4 0,3-5 0,-1 0 23,-1 2 1,5-5-1,-4 5-14,-2-1 1,3-2 0,-1 4-1,-1-1 77,2-4 0,-7 5 0,3 0 0,-1 2 0,-4-2-22,3-2 0,-3 5 0,1-3 0,-2 1-33,2 1 0,-3-5 1,0 3-1,0-2 6,0-2 1,-3 0-1,3 0 1,-2 1 48,-2-1 1,-1-2 0,-1-1 0,2 0-21,1 0 0,0 5 1,-4-1-1,0-1 9,0-2 0,-1-1 0,-3 1 0,-3 2-61,0 1 1,-4 2 0,2-3-24,-2 1 0,-1 0 0,-2-4 1,-1 0-4,-2 0 0,-1 0 1,1-1-1,-2-2 0,-2-2-24,0-2 1,2 3 0,-4-5-1,3 0 1,-1-2 0,0 0-194,0 2 1,6 0-1,-3 3 224,0-1 1,4 3 0,-3-3 0,3 2 102,2 2 0,0 2 1,0 1-1,3 0-69,0 0 1,2 1-1,-2 2 1,0 3 205,0 0 1,-2 1 0,-2 3 0,1-1-148,-1 0 1,-5-2 0,-3 3-128,-2 4 1,-4-4 0,-2 5-1,-4 0-72,-3-1 0,-6 4 1,-1 0-1,-1 0-57,-3 0 1,-2 5 0,-1-3 0,0 4-18,0 1 0,-1 1 1,-2 4-1,-1 2-36,1-1 1,3 10 0,5-4 0,3 2-153,3 0 1,7-2 0,3 2 0,4 2-839,4 0 957,3 6 0,6-2 0,-1 5 0</inkml:trace>
  <inkml:trace contextRef="#ctx0" brushRef="#br0">14636 5580 7764,'-13'0'0,"1"0"0,-1 0 56,1 0 0,3-1 0,1-2 0,0-3-353,1 0 1,1 4 71,6 2 1,-4 6-1,0 6 1,1 1 47,2-1 0,1 1 0,0-1 119,0 1 0,-6-1 0,-1 1 0</inkml:trace>
  <inkml:trace contextRef="#ctx0" brushRef="#br0">14186 7191 8355,'-4'-13'-76,"0"1"68,1-1 1,2 5-1,1-1-326,0 0 1,1-2 29,3-2 1,-1 6 0,5 3 66,2 3 1,1-5 0,2-1 0</inkml:trace>
  <inkml:trace contextRef="#ctx0" brushRef="#br0">11177 6804 8115,'-19'0'0,"-1"0"0,-5 0 0,-3 0-6,-1 0 1,-2 0 0,4 0-1,-3-2 1,3-1 0,0-1-1,4 1 1,0 2 0,4 1-1,1 0 243,3 0 1,1 0-1,1 0 1,2-1-1,3-3 626,4-5 0,8 2-858,4-1 0,5 4 1,3-3-1,5 1 0,4 4 1,4 0-1,3 2-61,0 0 0,4 0 1,-2 0-1,2 0 0,2 0-67,4 0 1,-2 0 0,5-1-1,-1-2 45,1-1 0,2 0 1,7 2-1,4 0-82,3-3 1,2-3-1,-1 4-17,0 1 1,-5-2-1,-1 0 1,-3 3 27,-3 0 0,-3 2 1,-10 0-1,-1-1-28,-2-3 1,-5 2 0,-8-2 204,-5 3 1,-10 1 0,-10 0 192,-12 0 1,-13 0 0,-7 0-87,-4 0 0,-13 0 1,-1 0-1,-6 0-92,-2 0 0,1 0 0,1 0 1,3 0-18,2 0 0,1 4 1,4 0-1,1-1-73,3-2 1,3 3 0,6 1 0,1-3 104,3 0 0,6 2 0,8 0-97,1-1-77,7-2 1,6-1-1,11 0 1,6 2-196,8 2 1,5-1-1,5 3-193,8 0 1,-1 4-1,6-3 1</inkml:trace>
  <inkml:trace contextRef="#ctx0" brushRef="#br0">18707 5168 8355,'-13'0'-73,"5"0"241,-1 0 1,7 2 0,-2 2-1,2 4 1,2 3 0,0 2 0,0-1-88,0 1 0,0 3 0,0 2 0,0 2 20,0 2 0,-1 2 0,-2 2-97,-1 3 0,0-1 0,4 4 0,0 0 0,0-1 0,0 4 0,0 1 15,0 2 1,0 3 0,0 1 0,0-1 0,0 1 0,0 0-45,0-2 0,0 3 0,0-1 13,0-2 1,4-1 0,0-2 0,-1 2 13,-2 2 1,-1-6 0,0 3-1,2-2 7,2 0 1,-3-4 0,3-2-12,-2 1 1,-2-5 0,0 3-1,0-2-66,0-3 0,0 1 0,0 0 0,0 0-80,0 0 0,0-1 0,0-2 1,0-1-85,0 1 0,-5 0 1,1-1-1,0-3-105,-1 0 0,2-4 0,-4 3 0,1-2-836,4 2 1146,0-4 1,-3 6 0,-2-7 0</inkml:trace>
  <inkml:trace contextRef="#ctx0" brushRef="#br0">16871 6442 7270,'-13'0'0,"1"-2"194,-1-2 1,5 1 0,1-5 0,2-2-21,2-1 1,1 3 0,2-1 0,2 0-1,2-2-222,4-2 1,-1 5-1,2 1 1,0 1 39,2 4 1,2-4 0,1 0 0,1 1 0,3-2-21,1 0 1,2 4 0,6-2 0,2 1 20,4-1 0,3-3 0,3 3 0,1-1 6,2 0 0,5-2 1,0 3-1,5-1 1,2 0 0,5 1 0,0 2 0,3-2-22,5-2 1,-3 3-1,3-3 1,0 1 0,0 3 0,-31 1 1,0-1-1,0 0 1,0 0-1,1 0 1,1 1-2,-1-1 0,1 0 0,2 0 0,0 1 0,-3 0 0,-2 1 0,2-1 0,0 0-21,2 0 1,0 1-1,-1-2 1,0 0-1,3 1 1,1 0-1,1 0 1,-1 0 33,1-1 1,0 0 0,1 3 0,-1-1 0,1-1 0,0 0 0,-1 0 0,0 1-5,-2-1 0,1 0 0,1 1 1,0 1-1,-2-3 0,0 1 1,1 1-1,-1 1-5,1 0 0,-1 0 0,0 0 0,-1 0 0,2 0 0,1 0 0,-1 0 0,0 0 11,-2 0 1,1 0 0,0 0 0,1 0 0,-1 0-1,0 0 1,-1 0 0,0 0 17,-2 0 1,-1 0 0,3 0 0,-1 0-1,-1 0 1,-1 0 0,1 0 0,1 0 37,-1 0 0,0 0 0,33 0 0,-35 0 0,0 0 0,0 0 0,1 0-21,0 0 0,0 0 0,2 0 0,0 0 0,31 0 0,-33 0 0,0 0-18,0 0 1,1 0 0,-1 0 0,-1 0 0,0 0 0,0 0 0,35 0-72,-35 0 0,0 0 1,0 0-1,1 0 1,33 0-1,-3 0-64,-3 0 1,-6 0 0,0 0 85,2 0 0,-9 0 0,-1 0 0,-4 1 0,-4 2-40,-5 1 1,-4 0 0,1-4 0,-7 2-53,-4 2 0,-1-3 0,-6 4 0,0-4-130,-2-1 0,-3 1 261,-3 3 0,2 2 0,-6 2 0,-1-1 0,-2 3 0,-1 4 0</inkml:trace>
  <inkml:trace contextRef="#ctx0" brushRef="#br0">17520 5992 7867,'-12'0'-374,"3"0"0,1 0 0,-2 0 0,-1 0 795,-1 0 1,3 0 421,1 0-637,5 0-4,-2 0-158,5 0 1,0 2-133,0 2 0,1-2 69,3 7 1,-1-5 21,5 4 0,-1-4 0,3 3 1,-2-1 41,2-3 1,1-2 0,2-1 50,-1 0 1,1 0 0,1 0 0,1 0-28,2 0 1,-1 0-1,-3-1 1,1-3-42,2-5 0,-1 2 0,5 0 0,-1 0-26,1 0 1,-5-1 0,3-3-1,-1 1 3,-1 2 1,5 0-1,-4-3 1,-1 1-32,2 2 0,-4-1 0,4-3 17,0-1 0,-4 2 1,4 1-1,-1 2 19,0-2 1,3-1 0,-1-1 0,-1-1 0,1 1 22,0-1 1,-2-3-1,2-1 1,0 2-1,-4 1 1,3 1 0,0 0 0,0-3-85,0 0 1,3-2 0,-3 2 0,0 0 13,0 1 1,0-3-1,-3-1 1,2 1 29,-2 0 0,3 0 0,-1 3 0,-2-2 17,-1 2 1,3 0-1,-1 0 1,1-2-17,1 2 1,-4-3-1,4 1 1,-2 2 33,1 1 1,4 2 0,-3-2 0,0-2-32,0 0 1,3-1 0,-3 5 0,1-2-37,3-3 1,1 3 0,-1-2 0,-1 2 11,1 1 1,0 1 0,0-1 0,-2 1-5,-2-1 0,3 1 0,-3 1 0,0 1 21,0 2 1,3-1 0,-3-3 0,0-1 11,0 1 1,4 4-1,-3-1 1,2 0 3,0-3 0,0 1 1,2 2-1,-1 0-5,-1 0 1,-1 2 0,1 0 0,-3 1-31,0 3 1,-5-2-1,4 1 1,-3 1-53,-2 2 1,1 1-1,-1 0 1,1 0 22,-1 0 0,1 0 0,-1 0 67,1 0 1,1 0 0,1 0 0,2 0 24,-2 0 0,0 0 1,2 0-1,2 0 1,2 0 67,0 0 1,-2 0 0,4 0-133,-3 0 0,-3 0 0,2 1 1,1 2-28,-1 1 1,-2 4 0,2-2 0,-1-1-6,-2 1 0,-1 2 0,0-2 1,2-1 33,-2 1 1,3 2 0,0-2-1,0 1 37,0 2 0,3-2 1,-3 0-1,2 0 20,2 0 1,-3 0 0,1 3-1,-1-3 18,0-2 1,1 5 0,2-3 0,-3 1-17,0 0 0,-3 1 0,-2 2 1,1-1-2,2-2 1,0 0 0,-5 5 0,-1-1-13,-2 1 0,2-1 1,-3 1-1,3-1-7,2 1 0,-1-1 1,1 1-1,-1-1-22,0 1 0,1 0 0,-1 1 24,1-1 0,-1 2 1,1-7-1,1 3 1,1 2 6,2-1 1,4 1 0,-3-1 0,1 1 30,3-1 1,0 1 0,1-1 0,-4 1-76,-1-1 1,4 1 0,-1-1 0,1 2-57,-1 3 1,1-3 0,-4 2-1,2-2-16,2-1 0,0 3 0,0 1 0,-1-2 32,1-1 0,-2 3 1,1-1-1,1 1 33,1 1 0,2-4 0,0 4 0,0-1 34,0-1 0,0 1 0,0-3-20,0 2 0,0-2 0,0 3 0,0-3 18,0-2 0,1 1 0,2-1 0,3 1 0,-1-1-11,1 1 1,3-2 0,0-2 0,0 0-37,0 1 1,2-5 0,-4 1 0,0-2-69,-3 0 1,1 0-1,1-4 1,-1 1-46,1 4 0,-1-4 0,-2 3 1,1-2-179,-1-2 1,-2 0 289,-1 0 1,0 0-1,0 0 1</inkml:trace>
  <inkml:trace contextRef="#ctx0" brushRef="#br0">19806 4332 6861,'0'-13'149,"0"5"1,0 0 228,0-2 1,0 3 0,0-1 324,0-2-305,0 4-301,0 1-128,0 5 0,0 1 0,0 3 0,1 5 18,3 2 0,-3 1 0,5 2 0,-2 3-47,0 4 1,5-2 0,-4 2 0,2 1 48,3 2 1,-3 2 0,0 2 0,0 1 2,0-1 0,-3 2 1,4 1-1,0-1 3,-1 1 1,-1 3 0,-5-2-1,2 2-7,1-1 1,0-4 0,-4 4-1,2 2 6,2 1 0,-3-3 0,3 1 1,-2 0 5,-2 2 0,4-2 1,0-1-1,-1 0-1,-2-1 0,1 4 0,1-4 1,1 1-1,-2-1 0,1 0 3,1 0 0,-2 1 0,2 3 9,-3-2 0,3 5 0,1-5 0,-3 1 27,0 1 1,-2-1 0,0-1 0,0-2 33,0-1 0,0 2 1,0-2-1,0-1-11,0 1 1,0 2-1,0-3 1,0 1-12,0-1 1,-2 4-1,0-4 1,-3 1-6,3-1 1,0-1 0,2-2-1,0 0 3,0 3 0,0 0 1,2-2-1,0 1 10,3-1 1,3-2 0,-4-1 0,0 0-48,2 0 0,-3-1 0,4-2 0,-2-1 1,-2 1 5,-2 1 0,3-2 0,1-1 15,-3-2 1,0 0-1,-2-3 1,0 3 13,0 1 1,0-3 0,0 2 0,0-2-15,0 1 0,0 0 0,0-5 0,0 1-31,0-1 0,0 1 0,0-1 0,0 0 1,0 1-1,0-1 0,0-3 0,-2-2 0,0 0-103,-3 0 1,1-3-670,4 4-780,0-5-460,0 8 1820,0-10 1,0-1-1,0-7 1</inkml:trace>
  <inkml:trace contextRef="#ctx0" brushRef="#br0">18444 7153 8027,'-1'13'-574,"-3"-1"1,2 1 0,-3-1 0</inkml:trace>
  <inkml:trace contextRef="#ctx0" brushRef="#br0">18419 7203 7918,'7'-8'-1746,"-3"-1"1778,-2 7 0,-8-4 80,-2 6 0,1 0-11,-1 0-186,5 0-42,-8 0 101,9 0 218,-3 6 413,5-5 379,0 5-670,0-6 1,0-2-11,0-2 0,0 1-515,0-5 0,0 4 173,0-5 1,0 5 32,0-4 0,-1 4 1,-4-3-5,-3 1 1,1 1 0,-1 2 2,-2-1 1,-1-2 0,-2 4 0,1-3 0,-1 3-5,1 0 1,0-2 0,-1 0 11,1 1 0,-1 2 1,1 1 21,-1 0 0,1 0 1,-1 0-23,1 0 1,3 0 0,2 1-1,0 2-13,0 1 1,-1 6 0,-3-2-8,3 3 1,-2 2 0,4-1 0,1 1 0,-2-1-28,0 1 1,4-1 0,-1 1 0,3-1 25,1 0 1,0 1-1,0-1 1,0 1-23,0-1 0,0 1 1,0-1 24,0 1 1,5-5 0,4-1 14,2-1 1,1 2 0,1-4 0,-1-1 3,1-2 1,1-1 0,1 0-29,1 0 0,1 0 0,-4 0 0,-2-1 195,-3-3 1,2 1-1,-6-5-61,-1-2 0,-2 3 0,-1-1 0,1-2-9,4-1 0,-4-2 0,3 0 0,-2-3-88,-2 0 0,4-1 1,0 5 40,-1-1 0,-1 1 1,1-1 106,1 1 1,2 1 0,-3 1 305,1 1-117,0 7-413,-4-4 0,1 6 1,2 2-138,1 2 1,5 3-1,-5 5 1,-1 1 178,-2-1 0,3 1 0,0-1 1,0 1-13,2-1 1,-3 0 0,4 1 0,0-2-88,0-3 0,1 2 1,4-6-1,1-1-165,-1-2 1,1 4 0,1-1-263,2-1 0,4-2 0,5-1 266,0 0 1,0-6-1,0-1 1</inkml:trace>
  <inkml:trace contextRef="#ctx0" brushRef="#br0">19905 7278 8355,'7'-8'1,"-1"-1"1,-2 0 188,0-3 0,5 4 1,-4 1-1,1 0 0,-1 3 1,-2 3-1,-2 6 0,-1 6-279,0 6 0,0-3 0,0 3 0,0-2 6,0 1 0,0 4 0,0 5 1,0 0 45,0 0 0,-4-4 1,0-1-1,1 3 13,2 0 1,-3-2 0,-2-2 15,-1-1 1,4 3-1,-1-4 1,3-2-47,1-1 1,0-6-5,0 1 23,0-1 1,1-1 0,3-3-33,5-3 1,6-2-1,3-2 1,0-2-169,0-2 0,4 3 0,-1-5 0,1 1-45,-1 1 0,3-4 1,-5 4-1,2-1-30,0-1 1,-5 5 309,5-4 0,0 0 0,4-5 0</inkml:trace>
  <inkml:trace contextRef="#ctx0" brushRef="#br0">19905 7315 8637,'6'-12'0,"2"-1"0,3 1 0,3 1 425,3 3 0,-2-4 1,5 4-584,-2-3 1,4 3 0,-3 1-1,2 0 1,-2 1 134,0 1 0,1-4 0,-2 5 0,0 0-360,0-1 1,1 3-1,-4-2-782,1 3 918,1 1 0,-4-6 0,-1-1 1</inkml:trace>
  <inkml:trace contextRef="#ctx0" brushRef="#br0">20005 7116 8427,'13'-9'212,"-1"1"1,6 0 0,3-5 0,3 1-1,2-1 114,3 1 1,-2-1 0,2 2-1,-3 1-769,-1 2 0,-6 4 0,-2-3 1,-3 2 10,-1 2 0,-1-3 1,0 2 224,1 1 0,-5-2 0,1 1 0,0-1-961,2 0 1168,-4 3 0,4-3 0,-4 5 0</inkml:trace>
  <inkml:trace contextRef="#ctx0" brushRef="#br0">20605 7240 10899,'12'0'436,"1"0"1,-1 0-517,1 0 1,-1 6 0,1 1 0,1 1-116,2 1 0,-2-1 0,4 4 0,-1 1-160,-1-1 0,1 1 1,-3 1-1,1 0 56,2-2 1,4 6 0,-5-8 0,0 0-132,-3 1 0,1-2 0,0 1 0,0-3 277,-3-1 1,-1 3 0,2-2 0</inkml:trace>
  <inkml:trace contextRef="#ctx0" brushRef="#br0">20717 7166 8444,'-5'-7'931,"3"0"-678,-2 3 1,3 4-1,1 0-453,0 7 0,0 4 0,0 2 166,0 4 0,0-2 0,-2 6 1,-1 0-39,-1-2 0,-1 4 0,2-5 0,-3 1-108,-1 3 0,3-4 0,-3 0 0,0-1-222,1 0 1,1-1 0,-2-3-94,2-1 0,-3 1 379,3-1 0,-4 1 0,2-1 0</inkml:trace>
  <inkml:trace contextRef="#ctx0" brushRef="#br0">21017 7016 8480,'1'-11'1295,"2"1"-638,1 2 0,6 5 0,-2-1-559,3 2 1,-2 2 0,-1 0 0,2 0-177,1 0 1,1 6 0,1 1 0,-1 3 15,1 2 1,3-1 0,2 9 0,0-1-234,0 0 0,3 4 0,-4 4 0,-3 4-53,-4 1 1,-1 0 0,-5 2 0,-1 0 140,-1 0 0,-2-2 0,-2 0-109,-2-1 0,-7-1 0,-7-2 0,-2 1 0,-3-1-176,-5-2 1,0 3 466,-5 0 0,-6 0 0,-5-4 0</inkml:trace>
  <inkml:trace contextRef="#ctx0" brushRef="#br0">20280 7166 9271,'-1'-7'966,"-2"4"-827,-1 6 0,-5-1 0,5 7 1,0 0-120,-1 3 0,2 6 1,-4 2-1,1 4 68,3 1 0,2 4 1,1 2-1,1 0-27,4 4 0,2 1 0,5 2 0,1-2-46,-1-3 1,6 3 0,3-4 0,1 0-35,-1-3 0,7-3 0,-3-2 0,1-2 26,0-1 0,3-6 1,1 2-1,-3-3-334,0-2 0,2-3 0,1-3 1,1 1-417,-1 0 1,5-4-1,-2 1 188,4-2 0,0-8 0,0-1 1</inkml:trace>
  <inkml:trace contextRef="#ctx0" brushRef="#br0">18744 6878 6622,'0'-6'1376,"0"0"-1438,0 6 0,1 0 34,4 0 1,-3 0 43,7 0 76,-7 0-18,4 0 419,-6 0-441,0 0-112,-6 0 32,5 0 23,-10 0 0,8 0 118,-5 0-83,5 0 0,-7-1-106,6-4 1,-1 4-64,1-3 91,2 3 32,-3 1 251,5 0-237,0 0 0,5 0 0,3 0 0,5 0 0,2 0-60,2 0 1,5 0 0,-1 0 36,2 0 0,2 0 1,0 0 30,0 0 1,0 0-1,0 0 1,0 0-1,0 0-7,0 0 0,2-2 0,0-1 0,3-1 27,-3 1 0,-2 2 0,-3 0 0,-1-2-21,1-1 0,1 0 1,-1 4-1,-3 0-19,-1 0 0,3 0 0,-4 0 1,-2-2-25,-1-2 0,3 3 1,-1-4 3,-1 4 1,4 1 0,-3 0 11,-1 0 0,-1 0 0,-1 0 0,-1 0 1,1 0 6,-1 0 1,5 0-8,0 0 1,1 0 0,-3 0 0,3 0-14,1 0 0,2 0 0,3 0 0,-2 0 1,-3 0-8,-1 0 0,-1 0 1,-4 0-1,-1 0-50,1 0 1,-1 0 0,0 0 0,1 0-10,-1 0 0,1 1-281,-1 4 187,-5-4 0,3 6 74,-6-3 1,0-3-1,-4 5 1</inkml:trace>
  <inkml:trace contextRef="#ctx0" brushRef="#br0">19706 6666 8170,'-5'-8'151,"1"0"1,0 3 0,6-1-144,2 0 1,-2 2-130,7 4 0,-1 1 0,5 2 0,-1 3 68,1 0 0,0-1 1,3 3-1,0 0 0,0-1 0,2 4 0,0-4 0,1 2 33,3-1 0,-2-4 1,1 3-1,-1 0-27,0 0 1,2 0-1,-4 2 1,0 0-1,0-1-172,-3-1 0,-1 4 109,-1-3 1,-2 4-1,-1 0-33,-2 1 1,-5-1 0,-1 1 75,-4-1 1,-5-1 0,-6-1 0,1-2 70,-1 2 1,1-3 0,-2 1-1,-3 0 3,-4-1 0,-2 3 0,-2-4 0,0 1 4,0 2 0,-4-2 1,-2 0-1,-1 0-56,-2 0 0,2-4 0,-2 2 0,1-1 9,1 1 1,-9-1 0,2-4 0</inkml:trace>
  <inkml:trace contextRef="#ctx0" brushRef="#br0">19056 6741 8077,'-5'-8'150,"-4"0"0,-2 1-104,-1-2 0,-1 4 1,1 5-28,-1 0 1,1 0-1,-1 0 1,1 0-1,-1 0 1,1 1 36,-1 3 0,-3-1 0,-2 5-164,-2 2 0,4-3 0,-4 1 1,1 1 73,-1-2 0,4 2 0,-4-3 0,2-1 24,3 1 1,-3 4-1,1-3-54,2 0 0,1 4-41,2-3 1,3-1-69,1 1 1,7 1 144,1 3 0,1-4 1,7-1-1,2 0-17,1 0 1,2 0-1,1 1 131,2-3 1,-2 0 0,4 1 0,-1 1-99,-1 2 1,2-3 0,-2-1 0,0 0-17,0-1 0,2 4 0,0-2 0,0-1-3,0 1 1,-2-1-1,-3-2 1,-1 1 0,1-1 23,-1-2 1,-3-1 86,-1 0 1,0 0 72,5 0 1,-5-1 0,0-3 15,2-5 1,-4-2-1,-1-1-113,1-1 1,-5 1 0,3-1-1,-2 1-50,-2-1 0,0 1 0,0-2 0,0-1 7,0-2 1,0 1 0,0 3 0,0 1 0,0-1 0,0 1 15,0-1 0,-4 1 1,-1-1-1,3 1-8,0-1 0,-2 1-66,0-1 0,0 1-251,4-1-364,0 1 1,-2 5 331,-2 3 1,1 8 0,-3 4 201,0 3 0,-4 7 0,3 2 0</inkml:trace>
  <inkml:trace contextRef="#ctx0" brushRef="#br0">20105 6916 8355,'0'-8'-481,"0"-1"403,0 0 1,6-3-1,2 0 1,3 1 0,0 1-1,-1 3 1,-4 2 0,-5 2-1,-7 2 1,-3 2-265,-4 3 1,-10 3-1,-4 6 1</inkml:trace>
  <inkml:trace contextRef="#ctx0" brushRef="#br0">18519 6978 7875,'7'-5'-211,"-1"-2"0,-5-4 0,2 1 388,1 2 1,0 4 509,-4-5-485,0 6 0,0-3 0,-1 3-322,-3-1-849,2-1 623,-3 5 0,5 2 0,1 1 45,3 1 1,-1 4 109,5-4 0,-5 2 179,1-2 1,-2 3-1,-2 5 1</inkml:trace>
  <inkml:trace contextRef="#ctx0" brushRef="#br0">19056 5306 6415,'-1'-7'253,"-3"2"-189,-5 4 0,-2 1 1,-1 0 105,-1 0 0,1-4 0,-1 0-122,1 1 0,-1 3 1,1 3-1,1 2 1,1 4-68,2 4 0,1 1 0,-3 7 1,2 3-1,-2 2 9,-1 3 0,-2 6 0,2-2 0,0 3-109,-1 2 0,2 3 1,-7 1-1,4-3 62,0-5 0,-4 1 0,1-4 0,0-2 5,3-3 0,4 2 0,1-9 0,0 1-58,1-4 0,-3-2 1,6-1-25,1-1 0,3-5 0,4-4 108,5-6 0,2-9 0,1-8 1</inkml:trace>
  <inkml:trace contextRef="#ctx0" brushRef="#br0">19518 5093 8355,'11'-15'-489,"-2"3"0,-4 2 0,-5-3 1126,0 1 1,-1 5-582,-3 3 0,1 2 0,-7 5 1,-2 4 7,-4 6 1,-6 7-1,3 3 1,-3 4-186,-3 7 1,2-1 0,-7 3 0,1 3 63,0 0 1,-2 4 0,3 0 0,-1 0-12,2 0 0,0 2 0,2-3 0,0-2 0,2-1-59,2-1 0,-3-2 0,5-3 0,-1-4-24,4-3 1,2-1 0,1 0 0,1 0 23,-1 0 0,2-5 1,3-4-34,4-2 0,2-5 145,2-1 1,6-5 0,1 2 0</inkml:trace>
  <inkml:trace contextRef="#ctx0" brushRef="#br0">19593 5343 8065,'-5'-7'48,"2"-3"1,-5 6 0,-1 0 0,1 0 188,0 0 1,-1 0-1,-3 4-242,-1 0 1,1 5 0,-1 3 39,1 4 1,-5 1 0,-1 5-1,0 6-352,0 4 0,-4 11 1,1-1-1,-3 5 224,-1 5 0,1 1 0,-1 3 0,0-1 18,0-2 1,4-8-1,1 2 1,2-2-12,3-4 1,3 2 0,2-10 0,3-1-112,1-2 1,2-5 0,4-2 59,0-1 1,6-2 0,3-8 113,7-4 0,9-14 0,7-4 1</inkml:trace>
  <inkml:trace contextRef="#ctx0" brushRef="#br0">19943 5493 8355,'-14'0'-518,"-1"0"0,-2 0 673,2 0 0,-3 0 0,0 0 0,0 0-23,0 0 0,0 5 1,2 4-1,-2 3-165,-1 5 1,2-1 0,-2 8 0,-1 2 0,2 2 13,0 3 0,-2-1 0,1 5 1,1-2-214,0 2 1,2-1 0,2 1 0,-1-3 55,-2-1 0,2-1 0,5-2 0,2 0 22,-2-5 0,4 2 1,2-5-1,3-1-100,1-2 254,0-4 0,0 0 0,0-1 0</inkml:trace>
  <inkml:trace contextRef="#ctx0" brushRef="#br0">19806 5767 8230,'6'2'126,"-1"2"0,-5 4 1,-5 9-1,-3 4-247,-3 2 0,-1 4 0,-2 0 0,-2 4 86,0 1 1,-6 1 0,2 5 0,-1-1-24,0 0 1,1 1-1,-4-2 1,2-1-190,1-2 1,6-1 0,-2 1 0,3-4-248,2-2 1,-1-2 448,1 0 1,-6 0-1,-2 0 1</inkml:trace>
  <inkml:trace contextRef="#ctx0" brushRef="#br0">18844 6854 7771,'0'-9'-155,"0"1"818,0-2 0,-1 5 0,-4 0-479,-3 4-296,3 1 25,-1 0-18,6 0 338,0 0 0,6 0 1,2 0-205,3 0 0,1 0 1,2 0-1,2 0-99,0 0 1,6 1 0,1 2 0,3 1 6,3-1 1,6-1 0,-3-2 0,2 0 50,4 0 0,-3-2 0,8-1 1,-2-1 45,1 1 1,5-2 0,-1-1 0,1-1 17,-1-2 0,1 2 1,-5 0-1,-2 0-43,-1 0 1,-2 4-1,1-2 1,-2 0-107,-3 1 0,2 0 0,-6 4 0,-3 0 25,-4 0 0,1 0 0,-5 0 1,0 0-129,0 0 0,-2 0 1,-3 0-1,-2 2-5,-3 2 0,3-3 174,-2 3 0,-2 2 10,1-2 0,-5 2 41,1-2 1,-8-3-1,-6 3 1,-5-2 48,-6-2 0,-3 0 0,-1 0 0,-1 0 28,-3 0 1,-2 0-1,-5 0-101,-1 0 1,2 0 0,-7 0-1,2 0-25,-1 0 1,-4 0-1,-5 0 1,0 0-1,0 0 27,0 0 1,-4-2-1,0-1 1,3-1 50,4 2 1,-2 0-1,5 2 1,-1 0 29,4 0 0,3 0 0,4 0 1,2 0-7,1 0 0,3 0 0,6 0 0,3 0 20,1 0 0,-3-1 0,4-2 205,2-1-261,7 0-184,-3 4 190,9 0 0,-2 0-112,8 0 0,-1 0 0,4 1 1,0 2-1,0 1 100,2-1 0,8-2 0,4-1 0,2 0 27,2 0 1,6 0 0,4 0 0,5 0 27,6 0 1,6-4-1,4-2 1,-2 1-80,-3-1 0,6 2 1,-8 3-1,-1-2-45,0-1 1,-10 0-1,1 4 1,-4 0 0,0 0 0,-1 0 0,0 0 0,-4 0 0,-1 0-62,0 0 1,1 0-1,-5 0-59,0 0 0,-5 0 0,0 0 1,-1 0 22,1 0 0,-4 0 0,4 0 0,-2 0-66,-3 0 0,-5 1 0,-2 2 11,2 1 0,-5 2 180,-1-2 1,-4-2 0,-5 5 0,-6-1 42,-4-3 0,-13 2 0,-1-1 0,-6-1-26,-3-1 1,-7 2-1,-2 0 1,-1-1-12,0-2 0,-5-1 0,-2 0 0,-1 0-16,1 0 0,-4 1 0,4 2 0,-1 1 23,1-1 1,1-1-1,5-2 1,3 0 94,5 0 1,2 0 0,1 0 0,2 0 9,3 0 1,-2 0 0,8 0 0,2 0 16,2 0 1,8 0-1,-2 0-47,4 0 1,0 0-191,1 0-22,5 0-21,1 0 148,6 0 1,4 1 0,2 2 0,1 1-1,4-1 6,4-2 1,5-1 0,6 0 0,3 0 53,4 0 1,8-1 0,3-2-1,3-1 99,5 1 1,6-3 0,0 1 0,2-1 0,1-1 32,1 0 0,-3 3 0,3-3-79,-7 2 1,-3 1 0,-4 2 0,-2-1-120,-4-1 0,-9 0 0,-2 4 0,-4 0-196,-2 0 1,-2 2 0,-11 0 0,0 2-816,1-1 962,-6 4 1,-3-1 0,-8 3 0,-6-2-39,-5-1 0,-6 2 0,-8-2 0,-4-1 255,-3 1 1,-7-1 0,-3-2 0,-3 1-92,-1-1 1,5-1-1,-1-2 1,0 0-80,2 0 1,1 0 0,5 0-1,2 0 5,3 0 1,2 0 0,6 0 0,0 0-1,0 0 0,6 0 0,2 0 29,3 0 1,3-2-30,3-2 0,4 3 0,8-4-52,4 4 1,3 0-1,3-2 1,3-1 0,4 1-110,2 2 1,6 1-1,0 0 1,1 0 69,0 0 1,1 1-1,3 2 1,-2 2-300,-1 2 1,3 2 0,-2 3 0</inkml:trace>
  <inkml:trace contextRef="#ctx0" brushRef="#br0">20130 6841 8355,'-8'0'-474,"0"0"1,-1 0 775,-3 0 47,5 0-119,1 0-155,6 0-134,0 0 154,-5 0 91,3 0-4,-9 0-378,10 0-175,-5 0 22,6 0-482,0 0 1,-4 1 715,0 4 1,-6-4 0,3 5 0</inkml:trace>
  <inkml:trace contextRef="#ctx0" brushRef="#br0">18432 6779 8355,'12'0'-371,"-3"-5"456,-1 1 0,-4-1 0,4 2 0,2-1 94,1 1 1,0 0 0,-1 0 18,-2-1 1,-3 0-424,3 4-68,0 0-15,-1 0 1,-1 6-256,-6 2 0,0-1-312,0 1 777,0 1 0,0 3 0,0 1 0</inkml:trace>
  <inkml:trace contextRef="#ctx0" brushRef="#br0">21953 2235 24575,'-51'-146'0,"30"87"0,-1 4 0,2 13 0,-3 1 0,-6-3 0,-6-1 0,4 10 0,-4 0 0,0-2 0,-3-3 0,0 0 0,-1-2 0,-1 0 0,0-1 0,0 1 0,3 0 0,1 0 0,1-1 0,4 4 0,2 0 0,2 0 0,-8-17 0,5 1 0,5 4 0,5 2 0,7 4 0,3 1 0,2 3 0,2 2 0,0 2 0,1 1 0,0-22 0,1 7 0,4 5 0,0 2 0,0-2 0,6 3 0,2 1 0,9 1 0,-3 5 0,4-3 0,-6 5 0,-1-6 0,-2 3 0,-4-1 0,-5-3 0,0-2 0,0 1 0,0 12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1-09T17:31:25.208"/>
    </inkml:context>
    <inkml:brush xml:id="br0">
      <inkml:brushProperty name="width" value="0.09071" units="cm"/>
      <inkml:brushProperty name="height" value="0.09071" units="cm"/>
      <inkml:brushProperty name="color" value="#ED331F"/>
    </inkml:brush>
  </inkml:definitions>
  <inkml:trace contextRef="#ctx0" brushRef="#br0">1510 459 6753,'0'-11'945,"0"4"-772,0 2 0,-2 5-157,-1 0 1,-3 0 0,-6 0 2,1 0 0,0 0 0,-1 0 0,-2 0 21,-1 0 1,-5-3 0,1-2 223,-2-1 1,-2-2 0,-2-3-1,-2 0-12,-2 0 0,-1-1 0,-3 0 0,-2-2 0,-1-1-181,-1 2 0,-1 0 1,4 1-1,-2-2-169,-2-1 0,-4 0 1,2 4-1,-1 0-109,0 0 1,0 1-1,-3 1 1,0 2 114,3-2 1,-2-1 0,3-1-1,0 1 69,3 3 0,0-3 0,2 2 0,3-2 102,-1-1 0,5 4 0,-1-1 1,2-1 18,2 0 1,3 1 0,2 2-53,1 1 0,4-3 1,-2 3-1,1 0 62,2 1 1,-2-1-1,1 2 1,1-1-8,2 2 1,4 1-1,2-1-47,1-1-571,1 1-1082,4-3 302,0 5 881,5 0 0,7 5 0,5 2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3165BB"/>
    </inkml:brush>
  </inkml:definitions>
  <inkml:trace contextRef="#ctx0" brushRef="#br0">14686 5855 8246,'6'-13'0,"-1"1"0,-4-1 63,-1 1 1,0-1 0,0 1 0,0-1 0,0 0-1,-1-3 1,-2 0 52,-1 0 0,-5 3 0,4 0 0,-1 1 0,-1 0 0,2 3 1,-2 0-1,1 0-45,1-2 1,-1 2 0,3 1-125,-1-2 1,-5 3 0,0 0 24,-2 2 1,-1-3 0,-2 3-1,-3 1 63,-4-1 1,0 2-1,-2-4 1,-3 0 17,-1 0 0,1 3 0,-1-3 0,0 0-69,-2 0 0,-2 4 0,3-2 1,-2 1-26,-2-1 0,3-3-60,-5 4 1,4 0 0,-6 2 0,-3 0 0,0-2-31,0 1 1,0 0 0,-1 0 0,-1-1 67,0 1 0,-3 2 0,0 1 0,-2-2 75,0-2 0,4 3 0,-2-3 1,1 2-43,3 2 1,-1 0 0,1 0-1,-1 0 96,0 0 0,1 0 1,1 0-1,0 0-21,3 0 1,-3 0 0,-2 0-1,1 0 1,2 0-42,5 0 0,-3 2 1,4 1-1,-1 1-22,-1-2 1,1 0-1,-3-2-13,3 0 0,-4 0 0,6 0 1,-3 1-1,1 2-13,-2 1 1,-1 0 0,0-2-1,3 2 1,-3-3 0,2 5-1,0-2 21,0 0 0,-4 4 1,3-2-1,0 0 19,-1-1 1,0 5 0,-1-3 0,1 1 8,2 0 0,-3-3 1,2 3-1,-2 2 2,1 1 0,2-3 0,0 0 0,0 2 4,0 1 1,2 2-1,0-1 1,0 1 10,0-1 1,4 1-1,-1-1 1,3 1 16,1-1 0,-4 2 0,-1 1 0,3 2 0,0-1-6,2 2 1,0-2 0,2 3 0,1-1-5,1-3 0,1 3 0,-2 0-5,1 2 0,5-5 1,-4 3-1,2-1 0,2-1 87,-2 0 0,4-1 1,-3 0-1,3 2-62,2-2 1,-1-1 0,2-1 0,1-1-52,2 0 0,4 1 0,-3-1-20,1 1 1,2 1 0,4 1 51,0 2 0,0-1 0,0-3 1,0 1-1,2 1-1,2 2 1,1-1 0,5-2 0,-2 1 0,1 2 11,-2-2 1,4 3 0,-3-1 0,2-2-6,-2-1 1,2-1 0,-5-1 0,1 2 14,-1 3 0,4-4 0,-5 4-23,-1-3 1,-1-2-1,1 1 1,1-1 31,-1 1 1,4 1-1,1 1-46,4 2 0,-4 1 0,0-3 0,1 2-17,-3-2 0,6-1-9,-4-2 0,4 1 1,4-1-1,2 1 8,1-1 0,-2 2 0,4 1 0,1 2 0,1-2 5,2-1 0,0-3 0,0 0 1,2-1-1,0 1-5,3-1 1,4-1 0,-2 4 1,0-1 0,7 1 0,-4-2 0,-2-1 1,-1-2 1,2 0-1,-2 3 1,0-1-1,-1-1 0,-1 0 0,1-2 1,4 1-1,-4 1 21,0-2 1,2 0-1,-2-5 1,-1 4-39,1 1 1,2-4 0,-2 1 0,1-1-16,2 1 0,-2-3-46,2 3 0,-4-2 1,5-2-1,1 1 0,-2 2-13,3 1 1,-1 0-1,1-4 1,-1 0 47,-3 0 1,4 0 0,-4 0-1,3 0 1,1 0 59,1 0 0,-5 0 0,0 0-6,2 0 1,1 0 0,2-1 0,-2-2-12,-3-1 1,3 0-1,-4 2 1,1 0-11,1-3 1,-5 1 0,3 4 0,0-1 0,-2-2-74,1-1 0,2 0 0,-4 4 0,0 0 34,2 0 1,-3-4-1,3-1 1,1 3 31,0 0 1,0-2 0,4-1 0,-1-1 15,0 0 0,3-2 0,-4 3 0,2-1-11,1 1 1,-3-4 0,-1 4 14,2-2 1,-1 3 0,1-3 0,-3 0 7,-2 0 1,5 3 0,-2-3 0,2 0 7,-2 0 1,3 3-1,-2-5 1,0 1 28,0 1 1,0-3 0,-4 5-1,-1-2-6,1-3 1,-3 3 0,3-1 0,-1 0-5,0 1 1,1-3 0,-5 4 0,-2 1-1,-1-1-55,-1 3 0,-1-2 0,0-1 28,-3-1 0,-3 3 0,0-3 0,1 0 95,2 0 0,-5 3 0,-4-4 0,2-2-30,1-1 0,0 3 0,-1 0 0,-2-2-25,2-1 1,-3-3 0,0-1 0,0-2-35,0 2 1,-3-1 0,3 1 0,0-1-31,0 0 0,-4-2 1,2 2-1,-1-1 1,1 0-6,-3 1 1,0-5-1,-2 4 34,0 2 1,0-4 0,0-2 0,0-1 83,0 1 0,-4-3 1,-2 5-1,-1-2 1,-3 0-64,-1-1 0,3-2 1,0-1-1,-4 0-48,-3 0 1,1 0-1,-2 1-57,2-1 0,-4 0 1,-2 0-1,0 0 8,-1 0 0,0 4 0,-5 1 0,-2 1-28,-1 0 1,-2 2 0,2-2-1,-4-1 1,-3 2-2,-2 0 1,-1 0 0,-2 3 0,-5-2-41,-3 2 0,-2 5 1,0 2-1,-1 0 34,4 1 0,-4 1 0,0 6 0,2 0-30,3 0 0,6 0 1,0 0-37,2 0 0,7 4 0,3 2 0,2 1 0,2 2-933,0 2 852,6 2 0,-5 5 0,5 1 0</inkml:trace>
  <inkml:trace contextRef="#ctx0" brushRef="#br0">14935 5668 8495,'-16'0'0,"-1"-2"0,2-1 0,1-1 545,1 1 1,1-3 0,1-3-427,2-2 0,4 3 0,6-1 0,3 1 1,5 0-1,2 0 0,3-1 0,2 1 1,5 0-115,3-2 0,2-1-299,3-2 1,-1-1 0,7-1 0,2-3-178,3-1 1,3-2 412,-1-4 0,0 0 0,6-1 1,4-2-12,-1-1 1,-4-2-1,-2 3 1,-2-1 0,-3 2-50,-1 0 0,-9 8 1,-5 2-1,-7 3-183,-4 2 0,-7 3-101,-3 1 1,-4 7 171,-4 1 1,-3 5-1,-5 8 1</inkml:trace>
  <inkml:trace contextRef="#ctx0" brushRef="#br0">16247 4706 8355,'-13'0'430,"1"0"1,-1 0-1,2-1 109,3-3 1,3 1-1,10-4-515,3 2 0,9-5 0,3 3 0,3-1 0,-1-1-515,-1 0 0,-1-3 0,5 0 397,0-1 0,0 0 0,0-3 0,-1 0-126,-3 0 1,2 3-1,-3 1 1,1 3-79,-1 0 0,-4 2 0,-1-2 0,-4 2-621,-3 1 827,-5 2 1,-3 4-1,-8 0 1,-3 2 170,-2 2 1,1-2-1,-1 7 1,-1 0 17,-2 3 0,2 0 0,-3 1 1,5-1-1,2 2 206,2 3 0,1-2 1,-3 4-92,2-1 0,4 4 1,-3 1-1,1 3-31,3 3 1,-2 7 0,-1 0 0,1 4-51,-1 1 0,0-1 0,2 0 1,-3 2-123,0-2 0,-4 2 1,4-4-1,-1-1-92,0-1 0,4-6 1,-3-1-1,0-4 69,0-4 0,4-3 0,-3-5 412,1-1-290,-2 0 0,-6-5 0,1-2 0,1-5-70,3-5 0,-4 3 0,4-7 0,-3 0-141,-1-2 1,-1-6 0,1-1 0,-1 0-411,1 0 1,-1-4-1,1 1 1,1-3-1193,2-1 1519,-2 0 0,4 0 0,-5 0 1</inkml:trace>
  <inkml:trace contextRef="#ctx0" brushRef="#br0">16646 4906 8512,'-8'-4'1927,"-1"0"-1512,0 1 0,2-3-246,-2 2 0,5 0 0,-3 5 1,0 4-1,2 3-410,-1 3 0,1 2 0,2 0 16,-1 4 1,0-2 0,4 5 0,0-2 51,0-3 0,1 3 1,2-1 112,1-2 0,6-1 0,-2-3 0,3-1 7,2-2 0,3-5 0,2 1 0,2-3 0,2-1 0,2 0-124,1 0 0,-2-5 0,-1-4 0,-2-3 174,-2-5 0,1 3 0,-5-4 107,-3 0 1,-2 4 0,-1-4 0,-4 0-3,-3-2 1,-1 0 0,-1 1-93,-3 1 1,-3-3-1,-6 3 1,1 1 0,-2 1-116,-3 0 0,2 5 0,-4-4 117,1 5 1,0 1 0,2 3-97,0-1 1,-1 4-1168,5-1 581,5 3 0,4 6 491,11 4 1,6 2 0,11 1 0</inkml:trace>
  <inkml:trace contextRef="#ctx0" brushRef="#br0">17158 4756 8288,'0'-8'58,"0"0"0,-1 1 0,-2-3 1520,-1 2-1267,0 5 1,2-3-289,-2 6 0,3 6 0,-3 4 0,2 3-68,2 4 1,0 5 0,0-1-1,0 3 17,0 1 1,0-5 0,0 1 0,0 1-444,0 2 0,0-3 0,0-2 0,0-1 86,0-2 1,4-7-1,0 0-934,-1 0 1224,-1-3 1,3-12 0,2-8 0</inkml:trace>
  <inkml:trace contextRef="#ctx0" brushRef="#br0">17283 4507 8355,'-6'-7'-113,"0"-3"1,-7 4 198,1-1 1,3 5 0,1-2-450,-2 2 0,-1 6 0,-1 2 0,0 1-118,4 2 300,-3 8 0,10 3 0,-5 5 1</inkml:trace>
  <inkml:trace contextRef="#ctx0" brushRef="#br0">17445 4619 11357,'7'12'-629,"-1"1"440,-6-1 1,0 5 0,0 0 0,0-2 105,0-1 0,0 0 1,0 1-1,0 2 51,0-2 1,-2-3 0,0-2-90,-3-2 75,1-5 1,3 3 24,-3-6 1,2-2 0,-2-2 0,3-4-41,1-3 0,1-3 0,3-1 0,5-3-258,2-2 1,1 1-1,1-3 1,-1 1 160,1-1 0,-1-2 0,1-1 0,-1 1 164,1 4 1,-5-3-1,-1 7 1,0 0 235,0 3 1,-4 0 0,2 2 427,1 3-587,-5-3 0,10 9-82,-2-2 1,-3 8-1,1 5 1,-1 2-22,-3 1 0,2 2 0,-1 1 0,-1 3-8,-1 2 1,-1-1-1,2 3 1,1-1-26,-1 1 0,-2-2 1,-1-1-1,0 1-235,0-1 1,0-4 0,0 2-1,0-3-110,0-2 0,4-3 1,2-2 340,1-2 1,1 5 0,5-3 0</inkml:trace>
  <inkml:trace contextRef="#ctx0" brushRef="#br0">18107 4020 8355,'-8'-20'628,"1"4"0,1 2 1143,4 1-1845,0 6 0,2 3 1,2 10-1,0 5 0,3 7-429,-3 5 1,4 7 372,-2 11 0,2-1 1,-4 6-1,3 1 0,-1 2-20,1 1 1,-3 0 0,3-2 0,-1-2-85,0-4 1,1-1 0,-4-2 0,2-4 65,1-3 0,2-3 0,-4-6 0,2 0-191,-1-3 1,0-4 181,1 0 1,-2 4-1,3-1 1</inkml:trace>
  <inkml:trace contextRef="#ctx0" brushRef="#br0">17920 4432 8782,'-13'-6'644,"6"-1"0,3-5-90,3-1 1,6 2 0,4 1-606,2 2 1,6 1 0,1-3-264,1 2 1,2 1-1,5-3 1,2 4-109,1 0 1,6-2 0,-2 4 0,3-1-460,2 0 1,0 2 592,4-5 1,-3-1 0,4-3 0</inkml:trace>
  <inkml:trace contextRef="#ctx0" brushRef="#br0">15247 7940 8232,'0'-9'135,"0"1"0,2 5 1,2-1-1,4 3 1,3 1-1,2 0 1,-1 0-1,1-2-275,-1-2 1,6 3 0,3-5 0,3 2-10,1 0 0,1 0 135,3 4 1,-1-5-1,4 1 1,0 2 13,0 0 1,1 2 0,3-1 30,-3-3 1,4 2-1,-6-2 1,3 3-8,-1 1 0,2 0 0,5 0 1,2 0-8,-2 0 0,0-2 1,0 0-1,3-3 0,2 3-3,2 0 0,-3-2 0,4 0-67,3 1 1,0 0 0,6 1 0,0-3 7,0 3 0,0-4 0,2 1 0,0-1 38,0 0 0,1 1 0,0 2 0,-2-1 0,0 1 38,-1 2 1,4-3 0,-5-1 0,-1 3-33,-1 0 0,-4 2 0,6 0-15,-5 0 0,6 0 1,-7 0-1,3 0-9,2 0 1,-8 0-1,3 0 1,-1 0 20,-1 0 1,2 2-1,0 0 1,-1 3 44,-3-3 1,5 0 0,-4-2 0,-1 0-12,-2 0 0,2 0 0,-3 0 0,0 0 1,0 0 113,-3 0 1,1 4 0,-1 0-131,2-1 0,-1-2 0,-3-1 0,-1 0-32,1 0 0,-2 0 0,-2 0 1,0 0-40,0 0 1,-2 0-1,2 0 39,0 0 0,-2 0 1,1 0-1,2 0 1,1 0-18,2 0 1,-5 4 0,0 1 0,2-3 6,1 0 0,1-2 0,1 0 1,-1 0 34,1 0 1,-1 0 0,1 0 0,1 0 21,2 0 0,-2 0 1,4 0-1,-1 1-29,-1 3 1,1-2-1,-3 3 1,1-1-1,2 1 0,-1-1 0,-3-3 0,-1 2-1,1 1 0,-1 2 0,1-4 0,-1 3-7,1-3 1,-2 1 0,-2 0 5,0 1 0,-1 2 0,3-4 0,-1 2-22,-2-1 0,-4 3 1,3-1-1,0 1 0,-2-1 21,1-2 0,2 0 0,-2 0 1,-1 1-1,2-1 16,0-2 0,0 0 1,3 2-7,-2 1 0,0 1 0,5-5 1,-1 0-9,1 0 0,-1 0 0,2 0 1,1 0-20,2 0 0,4 0 0,-3 0 0,0 0 0,0 0 1,3 0 0,-3 0 0,0 0 0,1 0 6,0 0 0,2 0 0,3 0 12,-3 0 1,6 0 0,-2 0 0,3 0-4,2 0 1,-2 0 0,5 0 0,2 0-23,1 0 1,2 0 0,-1 0 0,-1 0 24,-3 0 1,3-2 0,-4-1 0,2-1 76,-1 1 1,-4 2 0,3 0-1,-2-2-22,-2-1 0,-2-2 0,-1 3 0,0-2-26,0-2 1,-1 3 0,-2-5 0,-1 0 12,1-2 0,-3 2 1,2 1-1,0-2-87,-2-1 1,-1-1-1,-4-2 1,0-1 27,-1-2 0,0 0 0,-8 3 0,-3-1 11,0-1 1,-4-5 0,-1 3 0,-2 0 51,-2 0 1,-3-5 0,-5 3 0,-2-4 105,2-1 1,-3 2 0,0 0 0,0 3-101,0-3 0,-5 0 0,3-2 0,-4 1 1,-1 3 1,0-2 0,0 3 0,0 0-25,0-1 1,-6 4 0,-2-2-1,-3-1-26,-1 1 0,-5-1 0,-1-2 1,-2 3-10,-2 1 0,-1 1 0,-2 3 0,0-1 10,0-2 0,-9 1 0,0 3 0,-1 1-9,-1-1 1,3 1-1,-3-1 1,-3 1-6,0-1 1,0 5-1,0 0 1,-1-1-58,-2 2 1,-5-2 0,1 5 0,-2-1 21,-2 0 0,-2 4 1,-2-5-1,-3 2-11,1 0 0,-5-1 0,2 4 1,-2-2 40,-1-1 1,-5-1 0,-1 2-1,-1-1 53,33 2 0,0 1 0,-1-2 0,0 0 1,0 1-1,-1-1 0,1 0 0,-1 0-56,1 1 0,-1-1 0,1-2 0,-1 1 0,0 2 0,0 0 17,-2 1 0,1-1 0,2 0 0,0-1 0,-1 1 0,0 0 0,1 0 0,1 1 0,-34-2-18,1-1 1,4 3 0,-5-4-1,2 4-50,3 1 1,-3 0 0,0 0 0,0 0-5,0 0 1,31 0-1,-1 0 1,-33 0 0,2 0 86,0 0 0,3 0 1,-3 0-1,1 1-21,3 4 0,-4-4 0,-1 3 0,35-2 1,-1-1 19,1 1 1,0 0 0,-35 0-1,34 0 1,0 0 0,-35-1-3,35-1 1,0 0 0,-33 0 0,-1 1 0,1 2-10,0 1 0,-1 1 0,34-5 0,0 0 5,-35 0 1,1 0 0,33 0 0,0 0-1,-34 0 1,5 0-4,2 0 0,-3 0 0,1 0 0,2 0-11,4 0 0,-1 0 1,4 0-1,0 0-52,3 0 1,-3 0 0,0 0 0,1 0-17,1 0 1,-1 0-1,-3 0 1,1 0 38,4 0 1,-6 4-1,6 0 1,-6 0 1,-2 2 0,0-4 0,1 5 0,1 0 0,2-1 183,-2-1 1,0 4 0,2-5 0,3 0-80,-1 2 0,3-1-59,-5 3 0,5-1 0,-1-4 1,3 3 4,1 1 1,0 0 0,0 1 0,1-3 0,2 1-12,1 2 0,2-2 1,-3-1-1,2 0-20,2-1 1,-2 4 0,3-2 0,0-1-9,-1 1 0,3 3 0,-4-2 0,1 2-37,3-1 1,-4 0-1,1 5 1,0-2 25,0-3 1,0 3-1,5-2 1,-1 2 5,3 1 0,2-1 0,0-1 0,2-2 67,1 2 1,3 1 0,6 2-1,3-1 19,1 1 0,1-1 1,5 0-1,-1 1-13,1-1 0,-1 5 0,1 1 0,-1 0-44,1 0 0,1 0 0,1-3 0,2 4-43,-2 0 0,0-4 1,0 2-1,2-2 0,-2 0 119,-1 2 0,-1-2 0,-1-5-55,1-2 0,4 1 0,-1 2 0,1-2 0,0-2-13,-1-1 0,5 2 1,-3-2-66,2 1 1,0-3 0,7 3 100,2-2 0,3 4 0,7-5 5,2-1 1,4 2-1,6-1 1,2-1-42,1-2 1,10 4 0,0-1 0,2 0 0,4 0-316,-1 0 0,-2 6 0,2-2 0,-1 3-238,-2 2 1,-3-1-1,0 1 1</inkml:trace>
  <inkml:trace contextRef="#ctx0" brushRef="#br0">23577 7528 8032,'12'0'340,"1"0"1,-5 0 0,0 0-57,2 0 1,1 0 0,2 0 98,-1 0 1,-3 0-831,-1 0 0,0 5 0,3 3 235,-2 4 1,2 1 0,-4 3 0,1 0 168,0 0 1,-4 3-1,5 0 1,0 2 30,3 0 0,-4 4 0,0 4 24,2-1 0,1 2 1,0 1-1,-1 1 79,-2 3 1,-1 1 0,3 1 0,-3 0-8,-2 1 1,4 1 0,-4 1 0,1 3-33,-1 1 0,-1 2 0,-4 5 1,0 1-6,0-2 1,0 4-1,0-4 1,0 5-52,0 2 1,-5 4 0,-3-1-1,-3 4-1,-2 2 1,1 1 0,-1-5 0,-1 1 4,-2-1 0,2 5 0,-3 1 0,3 0-3,2-1 0,4-31 0,-1-1 0,-9 33 0,0 0 21,0 0 1,9-33 0,0 1 0,1-1-1,-1-1 1,0 2 0,-1-1-2,0 1 1,0 0 0,-1 2 0,-1-1 0,1-2 0,1-1 0,-2 2 0,0-1-2,0 1 0,-1 0 1,-1 4-1,-1 1 1,1-4-1,-1-1 0,1 2 1,-1-1-27,0 1 0,-1 0 1,3-4-1,-1 0 1,-3 4-1,0-1 1,0 0-1,0-2 20,-1 0 1,0 0-1,0 2 1,1 1 0,0-2-1,-1 1 1,0 1-1,0-1-1,1-2 1,-1-1-1,2 3 1,-1-1-1,0-5 1,-1 0 0,2 1-1,-1 1 27,0 1 1,-1 0-1,-13 26 1,-1 2 0,1-4 49,3-5 1,2 5 0,1-9-1,0-1 66,0 0 1,4-8-1,2 1 1,1-2-59,3-1 0,1-5 1,1-1-89,1-2 1,1-2-1,1-6 1,3-2 0,1-1 79,4 1 1,-4-5 0,2 2-244,1-4 0,2-4-1050,1-1 645,0-5 0,0-7 1,0-9-819,0-1 1061,0-5 1,-6-6-1,-1-7 1</inkml:trace>
  <inkml:trace contextRef="#ctx0" brushRef="#br0">20617 12696 8745,'-19'11'0,"2"-3"244,3-4 0,2 2 1,-1-2-1,1 0 638,-1 2 0,6-3-684,3 5 0,8-5 0,5 1 0,3-3-44,5-1 0,2-5 0,9-4 1,3-3-1,5-3-93,2-2 0,0-1 1,6 3-309,-1-2 1,3-1 0,-3 3 0,0-2-163,0 2 1,-3-3 0,-5 1-1,-3 2-221,-1 1 0,-2 2 1,-6-1-401,-2 1 1,-3 1 796,-5 2 0,-1-2 0,1 4 0</inkml:trace>
  <inkml:trace contextRef="#ctx0" brushRef="#br0">20992 12484 8428,'-13'7'631,"6"-2"0,3 1 0,7 2 0,1 3-542,-1 2 0,3 5 1,-2 4-1,-2 6 1,0 5 62,-2 3 0,0 3 0,0 1 1,0 2-384,0-2 1,-2 4-1,0 1 1,-2-1-72,1-2 0,0-4 1,0-2-1,-1-2 1,1-5-255,2-3 0,-3-5 0,0-2-971,1-1 1364,1-1 1,2-4 0,0-1 0</inkml:trace>
  <inkml:trace contextRef="#ctx0" brushRef="#br0">21354 12546 8355,'-14'1'84,"-1"2"109,-2 1 1,1 1 0,3-4 0,1 3 0,-1 4 0,2 3 528,3 2 1,-3-2-1,4 0 1,-2 0-515,1 3 1,1 1 0,-1-2-220,4-1 0,1 6 0,0 3 0,-1 1 24,1-1 0,2 7 0,1-2 0,0 5 1,0 2-87,0-1 1,0 8 0,0-2-275,0 1 1,0-1-1,0 0 1,0-2-1,-2-1-192,-2-2 0,3-5 0,-3-1 141,2-4 0,-2-4 0,0-4-651,1 2 1027,2-6 0,5-12 1,1-11 23,2-3 1,2-7 0,3 1 0,1-1 0,-1-2-70,1-1 1,-1 3 0,1-7-9,-1 3 1,-1 1 0,-1 0 0,-3 0 132,-2 0 1,0 5 0,-5 4 0,0 2 661,0 1 0,0 5 70,0 0 1,-2 6 0,-1 2-457,-1 7 0,0 4 0,4 2-215,0-1 1,0 2-1,0 3 1,0 4-282,0 2 0,0 2 0,0 0 0,0 0-143,0 0 0,1-1 0,2-2-9,1-1 1,1-2 0,-4 3-1,2-2 1,1-2 6,-1-3 1,2-1-1,1-2 1,1 0-249,2-4 0,8-3 0,2-5 0</inkml:trace>
  <inkml:trace contextRef="#ctx0" brushRef="#br0">21554 13058 8355,'-9'0'192,"1"0"1,-2 0 564,-1 0 0,3 0-258,0 0 0,4 0 0,-3 1-155,1 3 0,2-1-244,4 6 0,0-1 1,0 4-1,0 1-181,0-1 1,0 5 0,0 0 0,0-1-200,0 2 1,0-4 0,0 3 0,0-3-108,0-2 0,0 1 0,0-1 1,0 1-339,0-1 0,0-4-210,0 1 855,0-7 0,0 3 1,1-10 96,3-3 1,-1-3-1,6-3 1,-1-1 0,0-3 20,0-2 0,1 4 0,2-4-2,-3 2 1,3-2-1,-4 3 1,2 2 197,-1 1 0,-5 5 1,2 3 711,1 0-652,-5-4 1,5 10-177,-6 0 0,1 0 0,2 6-74,1-1 1,0 2 0,-4 6-87,0-1 1,4 1 0,1-1 0,-3 1-37,0-1 0,-1 1 0,2-1 0,1 1-227,-1-1 0,-2 1 66,-1-1 1,6-1 152,2-2 0,-1-4 1,1-5 81,2 0 1,0-1-1,-1-3 1,0-5 147,1-2 0,-1-1 0,1 1-62,-2 2 0,-4-2 0,3 3 0,-1-3-20,-3-2 1,2 1 0,-1-1 0,-1 1 62,-1-1 0,-1 2 0,2 1 515,1 2-216,0 0 1,-3 1-235,4 3 1,-4 8-1,3 4 1,-2 3 4,-2 2 1,0 1-1,0 1 1,1 3-136,3 1 1,-3-2-1,4 2 1,-3-1-145,3-2 0,-4-1 0,5 0 0,-2 2-253,0-2 0,1-5 0,-2-2 0,1 2-481,-1 1 1,4 1-24,1 1 1,-1-5-1,2-1 452,0-1 0,2-2 0,2-4 0</inkml:trace>
  <inkml:trace contextRef="#ctx0" brushRef="#br0">22853 13245 8355,'0'-12'287,"0"3"-61,0 1 1,-2 4-1,-2-3 1,-3 0 145,0 0 0,-4 4 1,3-1-1,-3 3-392,-2 1 1,1-4 0,-1-1 0,1 3 83,-1 0 1,1 2-64,-1 0 1,1 4-1,1 2 1,1-1 85,2 1 1,3 4-1,-3-2-66,-2 3 1,1 2 0,0-1-232,5 1 145,3-6 1,2-2 0,2-6 47,1-3 1,10-3 0,-2-6 0,2-1 8,0-2 1,-1-4-1,-1-5 1,1 2-38,-1 2 0,1-3 1,-2 3-1,-2-2-195,0-2 0,-5 0 1,3 0-1,-2 0 141,-2 0 1,-1 1 0,-4 2 0,-2 3 223,-4 1 1,-3-3-1,-2 4 1,1 3 189,-1 5 1,-4-1-1,1 6 1,-1 1-13,-1 2 0,4 1 0,-2-2 646,2-2-816,1 3 1,8-10 0,5 4-351,7 0 1,12-7 0,5 3 0,1-2-114,2-2 0,7-2 1,-1 2 34,3-1 0,2-7 0,-2 4 0,-2-2 0,-2 2-3,-1 1 1,2-4 0,-4 2 0,-2-1 147,-5 0 1,-4 2-1,-6-3 1,1 2 170,-1 2 1,-5-2-1,-3 2 1,-2 0 541,-2 0 0,0 1-126,0 4 0,-2 6-256,-2 3 0,1 10 1,-4 6-1,2 8 0,2 6 129,2 7 1,1 3 0,0 13 0,1 4-145,3 2 0,-1 3-271,5 5 0,-1 3 1,3 2-1,-3 2 40,-4-34 0,0 0 0,1 33 0,-4 1 1,-2-2-1,0-5-122,-3-3 1,-3 0 0,2-6 0,0-3-217,-4-4 0,0 0 0,0-5 1,3-3-207,2-4 1,-3-1 0,2-5 0,0-1-783,1-2 1354,1-6 1,-2 3 0,-1-3 0</inkml:trace>
  <inkml:trace contextRef="#ctx0" brushRef="#br0">22990 13333 8645,'0'-13'523,"0"1"0,0-1 0,0 1 0,0-1 0,1 1-18,3-1 1,8 1 0,6-1 0,1 1-315,3-1 0,2 1 0,2-1 0,2 1-229,1-1 1,0 1-1,-4-1 1,0 2-518,0 3 0,0-3 1,1 2-1,4-2-270,3-1 1,-3 4-1,0 1 1,-5 1-322,-5 3 1,-2 2 1056,-5 1 0,-6 5 0,-2 2 1</inkml:trace>
  <inkml:trace contextRef="#ctx0" brushRef="#br0">21279 14019 8355,'7'-5'-1024,"-4"-4"0,-5-2 2026,-2-1 1,0-5 0,4 0 98,0 2 0,0 1-876,0 2 0,-1 5 0,-3 3-181,-5 2 1,2 8 0,0 4 0,0 5 101,0 6 0,3 8 0,-3 4 1,0 3-299,0 2 0,5 3 1,-2 2-1,1 0 0,0 2-488,-1-1 1,0-4 0,2 2 143,-2-3 1,3-8-1,-5 0 1,2-3-35,0-3 0,-2 1 1,4-8-1,-4 0 419,-1 0 0,-1-1 0,-5-5 0</inkml:trace>
  <inkml:trace contextRef="#ctx0" brushRef="#br0">20742 14319 8842,'-7'-2'2087,"3"-2"-1610,3-4 1,2 1-1,3 0 1,4 0-424,4 0 0,6 0 0,2-3 0,5 2-98,5-2 0,1-1 0,7-1 0,-1-1 0,2 1-271,3-1 1,2 0 0,6-3 38,0 0 1,-1-1-1,-2 6 189,-1 3 1,-7-4-1,-1 6 1,-4-1 80,-4 2 0,-6 4 0,-8 0 1,-2-2 4,-1-1 1,-6 1 0,-4 7 20,-6 4 1,-4-1 0,-6 2 0,1 0 61,-1 2 1,-5 6 0,-1 1 0,-1 0 80,4 0 0,1 4 1,-1-2-1,1 1 37,4-1 1,-2 1 0,6 4-1,1-1-70,1-3 0,4 1 0,1-4 0,0 0-192,0 0 0,1-1 1,4-5-1,3-1-131,3-3 1,6 2 0,1-6-1,1-1-96,3-2 0,2-1 0,1 0 0,-2-1 10,-2-3 0,1-3 0,-5-4 0,-3 1 164,-4 2 1,-1-5 0,-4-3 0,-3 0 210,0 3 1,-8-5 0,-4-2-1,-3-1-135,-4 1 0,-5 0 0,1-1 0,-3 5 116,-1 2 1,0 3 0,0 1-1,0 3 1,2 2 373,2 2 0,-1 1 0,5 2 0,2 0 1,-3 0 649,1 0-948,1 0 1,16 0 0,7 0-1,8 0-509,4 0 1,6-4-1,6-1 1,1-2 141,2-3 0,2-5 1,2-2-1,-1 0-42,1-1 1,-1 5-1,1-5 1,-2 1 79,-3 0 1,-2-4-1,-6 3 1,-2 0 162,-2 0 1,-4-2 0,-8 3-1,-2 0 177,-1-1 0,-2 4 0,-4-2 0,0 2 37,0 1 1,-4 5-1,-2 1 1,-1 2-69,-2 2 0,-2 1 0,-2 2 1,1 2 67,-1 2 1,-2 3 0,1 5-1,3 2 1,1 3-123,3 4 1,2 2 0,5 2 0,0 2-155,0 2 1,1 3-1,2 5-29,1 0 1,4 1 0,-2 1 0,-1 0-325,1-2 0,2 6 0,-4-8 0,-1-2-187,-1-1 1,-2 1 0,0-4 0,0-2 0,0-4-34,0-2 0,0-6 1,-2 2 621,-2-3 1,-3-2 0,-5 1 0</inkml:trace>
  <inkml:trace contextRef="#ctx0" brushRef="#br0">21604 14431 8355,'-7'-5'705,"0"3"0,4-3-207,-1-1 0,1 3 0,7-4-14,5 2 1,6 1 0,3 2-365,1-2 1,6 1 0,6-5-1,1-2-144,2-1 0,1 3-148,-2 0 1,4-1-1,-4-3 1,3-1-89,1 1 1,1-1 0,-1 1 0,1-1 0,-1 1-24,1-1 1,-6 1 0,-3-1 0,-4 1 112,-4-1 0,-1 5 0,-6 1-53,-3 2 0,-8-4 273,-3 5 0,-11 1 0,-10 7 1,-2 5 15,-2 2 0,0 1 0,0-1 0,0 1 138,0 0 1,0-2 0,1 6 0,3-3 159,5-5 0,2 3 1,1-2-1,1 2-116,-1 1 1,6 1 0,3-1 0,3 1-167,1-1 0,0 1 0,1-2 0,3-2-210,5 0 1,2-2-1,3 1 1,1-4-88,2-2 0,3 2 0,-2 0 0,1-1-211,-1-2 0,4-1 0,-3-1 1,2-2 175,0-1 1,-6-2 0,2 3 0,-3-1 121,-2 1 0,1-3 53,-1-3 0,-5-2 379,-3-1 1,-2 3-1,-2 1 111,0-2 0,-2 3 199,-2-1-583,3 5 1,-5-1 0,6 8 0,1 3 8,4 0 1,-3 4 0,7-1 0,0 4-1,3 2-77,0 0 1,2-2 0,1-3-31,2-3 1,1 3-1,-3-4 1,2 0-107,-2-3 0,3-2 0,0-2 0,2 0 0,0-2-211,0-2 1,2-3 0,-4-5 247,1-1 1,1-5 0,1-3 0,-5-1 85,-2 1 0,3-7 0,-1 4 0,0-3 156,-2 1 0,-6-3 1,0 0-1,1-1 94,-2 0 1,-2 2 0,-5-5 0,0 0-6,0 1 0,0-3 0,-1 7 0,-3 3 126,-5 3 0,-2 7 1,-1 0-1,-1 5 6,1 6 0,-2 2 1,-2 4-1,0 2-82,1 4 0,1 9 0,1 4 1,1 2-93,-1 2 1,6 6-1,3 2 1,3 3-217,1 2 0,1-1 1,3 0-1,5 1 44,2-1 0,1 1 0,1-2 1,-1-1-379,1-2 1,3-5 0,2 1 0,0-4 0,2-3-602,-1-1 0,3-7 0,6-1 54,1-3 1,9-7 568,-5 1 0,12-3 0,-7-1 1</inkml:trace>
  <inkml:trace contextRef="#ctx0" brushRef="#br0">23564 14032 8671,'-12'7'0,"-1"-3"0,1-3 1964,-1-1 1,2 1-1358,3 4 0,-2-3 1,6 7-501,1 0 1,2 3-1,1 1 1,0 3-146,0 0 0,0 6 1,0-1-1,0 3-47,0 1 1,0 5 0,0 2 0,0 2-292,0-1 0,-4-1 0,0 2 1,1-2-259,1-1 1,2-6 0,0-4 80,0 1 0,0-4 0,0-2-76,0-2 1,0-8 413,0-6 1,0-6 0,0-8 0,0-2-1,0-6 174,0-6 1,0-5 0,0-9 152,0-4 1,6-4 0,2-4 0,3-4-12,2-3 1,-1-2-1,1 1 1,-2 1 187,-3 3 0,2 0 1,-4 6-1,-1 5 0,2 3 330,0 3 0,-3 8 0,3 4-56,-1 3 1,2 6-1,-3 5-279,2 5 0,-2 3 0,3 5 1,2-3-160,1 3 0,1 6 0,1 6 0,-1 3-421,1 4 1,3 5 0,2 0-1,0 5-90,0 2 1,3 4 0,-4-2-1,-3 1-128,-5 2 0,1 2 0,-6 2 1,-1-2 163,-1-3 1,-4 3 0,-3-3 0,-8 4 79,-6 0 0,-5-4 0,-1-1 1,0 0-324,0 0 1,0-4 550,0 1 1,-5-3 0,-2-1 0</inkml:trace>
  <inkml:trace contextRef="#ctx0" brushRef="#br0">23764 14481 8501,'8'0'400,"1"0"0,0 0 0,3 0 0,0 0 527,1 0 1,-1 0 0,1 0-754,-1 0 0,0 0 1,1 0-80,-1 0 1,1 1 0,-1 4-197,1 3 1,-1 7-1,0 3 1,-3 0-262,0 0 0,-7 3 0,3-3 0,-4 1 38,-1 4 1,0-4-1,0 1 1,0-2 142,0-3 1,-4-1-1,-2-2 1,-1-1 130,-2-2 0,2 0 0,-2-5 186,0-1 1,3-3-1,2-4 1,2-4-50,2-3 1,0-3 0,2-3 0,2-4-154,4-2 0,8-4 0,2 0-79,1-2 1,-2-6-1,2 2 1,1-4 0,-2 0-48,0 0 1,-2 3 0,-3 2 0,-1 3-28,1 6 0,-5 3 0,0 9-89,2 3 0,-3 2 0,0 8 1,0 2-136,0 4 1,0 3 346,1 2 0,9-1 0,-3 1 1</inkml:trace>
  <inkml:trace contextRef="#ctx0" brushRef="#br0">24438 14406 8355,'7'0'2408,"-2"0"-1669,-10 0 1,-2 0-493,-5 0 1,-1 1 0,1 4-1,1 3-151,3 3 0,-2 2 0,4 0 0,1 3 0,-2 2 21,0 1 0,3 1 0,-3 2-356,1-1 0,2-5 0,4 4 0,0-2-226,0-3 1,0-1 0,1-2 145,4 1 1,2-2 0,5-3 0,1-4 81,-1-2 0,0-2 0,1-2 0,-1-2 116,1-4 1,-2-3 0,-1-2 0,-3-1 0,-2-1-6,-2-2 0,-2-5 0,-1 3 59,0-1 0,-1-3 0,-3 2 0,-4-3 62,-4 0 1,-6-6-1,-2 1 1,-3 2 117,3 0 1,-4 4 0,3 0 0,-2 4 247,-2 1 1,0 1-1,1 6 1,2 3-87,1 4 1,4-2-1,-2 2 505,1 1 0,3 0-696,6-1 1,9 2-1,10-5 1,5 0-309,6 0 1,4-2 0,4-3 0,5-1-11,2 1 1,1-1-1,-1 1 1,-1-1 60,-2 1 1,-5-5 0,1 1 0,-3-1 116,-1-1 1,-5 4-1,-4-4 1,-2 1 141,-1 1 1,-5-5 0,-1 4 0,-1 1 15,-4-2 1,0 4 0,-2-4 0,-2 1 0,0 1 143,-3 0 1,-4 2-153,0 2 0,2 4-80,-1-1 1,5 8-1,-1 1 25,3 7 1,1 5 0,0 5 0,1 5 106,3 6 1,2 4 0,4 7 0,-2 2-99,2 5 0,-1-2 0,1 2 0,-3 0-88,-1-2 1,-2 5 0,-4-3-1,0 1-77,0-1 0,-2-2 0,0-4 0,-4 2-138,-1-2 1,3-5-1,-4-3 120,-2-2 0,3-1 0,0-4 1,1-1 49,4-3 1,0-3 0,2-6-223,0 1 373,0-1 0,0-11 0,2-6 0,0-8 23,3-3 0,3-6 0,-2-1 1,0-4-172,4-7 0,1-2 0,3-1 0,1-1-3,2 1 0,4-5 0,-3 1 0,0 2 129,0 4 1,-1-4-1,-5 6 1,1 3-1,-1 3 237,1 6 1,-1 3 0,1 7 327,-1 3-538,1 2 0,-1 13 1,-1 4-1,-1 6 0,-2 3 8,2 2 1,-3 5 0,1 3 0,0-3 0,-1 1-278,-2 1 0,-4-2 0,-1 2 146,0-3 0,0-1 0,0 0 1,-1 0-152,-4 0 1,-2 0 0,-5 0 0,-1-2-296,1-2 0,-5 1 0,1-4 0,0 0-339,3 1 1,0-3 455,1-3 0,-1-1 0,1 1 0</inkml:trace>
  <inkml:trace contextRef="#ctx0" brushRef="#br0">25350 14531 9563,'-8'0'1282,"-1"1"0,0 2 1,-4 3-1306,-3 1 0,2-3 1,-4 3-1,1 0-1065,0 0 1,-1 1 0,2 4 6,-5 1 0,-3 5 0,-1 1 1</inkml:trace>
  <inkml:trace contextRef="#ctx0" brushRef="#br0">21092 15592 8738,'-13'7'279,"1"-3"1,3-7-1,3-2 1,0-2-79,3-3 0,7 5 0,5-1 1,3 2 93,5 0 0,9-2 0,12 3 1,7-2-119,8-2 1,11 3 0,-27-1 0,2 0 0,4-1 0,2 0-97,3-2 1,2 0 0,4-1 0,0 0-1,6 1 1,1 0 0,5-3 0,0-1 0,3 0-1,1-1-238,-24 5 0,1 0 1,1 0-1,6-3 0,0 0 1,1 1-1,-4 1 1,0 1-1,1 0 0,0-1 1,1 0-1,0 0 146,1 0 1,0 1-1,0-1 1,0 0-1,0 1 1,0 0-1,3 0 1,-1 0 0,1 0-1,-2 1 1,-1-1-1,0 1-32,0 0 1,-1 0 0,0 0 0,-1 2 0,0-1-1,-1 1 1,3-2 0,0 1 0,-1-1 0,1 1-1,-1 1 1,0 0-60,-2 1 1,-1 0 0,0 1 0,2-1 0,0 0 0,0 1 0,16-1 0,0 2 0,-4-1-1,-1 0-169,-4 1 1,-1-1 0,-5 0-1,-2 2 1,-5 0 0,-1 2 0,-3-1-1,-2 0-90,-2 0 0,-2 0 0,22 0 0,-11 0 231,-6 0 1,-4 0 0,-12 0 0,-6 0-161,-3 0 0,-11 1 1,-5 2 351,-7 1 1,-9 0 0,-5-4 0,-3 0-255,-1 0 1,-5 0 0,-4 0 191,-2 0 0,0 0 0,0 0 0,-1 0 0,-4 0 0</inkml:trace>
  <inkml:trace contextRef="#ctx0" brushRef="#br0">10340 10886 8355,'-2'7'-3,"-2"-3"1,-3-3 0,-4-2 0,3-3-1,4-5 1,2-2 0,2-1 0,0-1 222,0 1 0,-1 1 1,-2 1 70,-1 2-176,0-1 0,9-2 1,4 2-74,2 0 0,5 6 0,3-2 1,1 1 17,7 0 1,-1-2 0,7 3-1,2-1 1,3 1 47,3 2 0,5 1 0,7 0 1,2 0-13,2 0 1,3 0-1,6 0-73,5 0 0,0 0 0,-34 0 0,1 0 0,1 0 0,-1 0-113,0 0 1,1 0-1,3 2 1,0 0-1,-2 1 1,0 0-1,2-1 1,0 1 38,2 0 1,0 0 0,-1 1 0,1 0 0,-1-1 0,0 0 0,-1 0 0,1 1 26,-2 0 0,1 1 0,-3-1 0,1-1 1,2 1-1,-1-1 0,0 1 0,0-1-14,-2 1 1,0-1 0,1-1 0,-1 0 0,-4 1 0,1 1 0,0 0-1,0-1 17,-1 1 1,1-1 0,-1-1 0,0 0-1,31 5 1,-4 0 33,-1 0 0,1-3 0,-6 3 1,-2 0-22,-3 0 1,5-4 0,-9 1 0,-2-3 13,-5-1 0,-1 0 0,-10 0 0,-3 0 85,-4 0 1,-4 0 173,-5 0 1,-8-5-1,-5-2-279,-7 0 0,-5-4 1,-3 4-1,-3-2 13,-2 1 1,-2 4 0,-7-4 0,-4-1-106,-3 2 1,-3-2 0,-3 3-1,-4 1 36,-2-1 0,-6-2 0,-2 4 0,-2 1 61,-6 1 1,2 2 0,-6 0-1,1 0 53,0 0 1,-3 0 0,3 0-1,3 0 14,4 0 1,1 0 0,5 0-1,1 0-16,2 0 0,2 0 0,2 0 0,2 0 58,2 0 1,-2 0-1,4 0 1,4-1-26,2-3 0,8 2 0,-3-3 0,5 1 19,5 0 1,-3-2 0,7 3 56,1-1 1,1-4-32,1 4 1,6-2-335,3 2 0,4 2 199,4-2 0,3 7 1,7 3-1,3-1 123,3 1 0,10-2 0,4-4 0,7 0-77,4 0 0,9 0 0,5-1 1,3-4-96,5-3 0,1 2 0,-32 4 0,0 0 0,33 0-680,-1-3 0,3 4 0,-4-3 0,-2 2 88,-1 2 0,-2 6 0,1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3165BB"/>
    </inkml:brush>
  </inkml:definitions>
  <inkml:trace contextRef="#ctx0" brushRef="#br0">15372 5693 8058,'-4'-9'144,"0"1"0,-4 4 0,2-3 1,-1 0-1,-2 0-64,-3-3 0,4 3 1,1-1-1,0-2 1,0-1-1,-2-1 1,-1-1-91,2 1 0,-4 3 8,4 1 0,1 0 0,-1-3 0,-2 1-7,-1 2 1,-1-1 0,-1-2 45,1 3 1,-1-3 0,1 4-26,-1 0 1,1-4 0,-1 2-1,-1 0-9,-2 0 1,2-2 0,-3 4 0,2-1 0,0 1-15,-2 2 1,0-4-1,3 4 1,-1-1-61,-2 1 1,-1-4-1,3 5 1,-1 0 69,0-2 1,-2 5 0,0-3-1,-1 1 2,-3-1 1,2 3 0,-1-4 0,-1 4-49,-1 1 1,2 0 0,0 0 0,-1 0 15,-2 0 0,-1 0 0,0 1 1,0 2-30,0 1 1,0 5 0,-1-4 57,-3 2 1,2-3 0,-2 3 0,3 0 8,1 0 0,0 0 1,-1 3-1,-2-2 1,-3 2-2,-1 1 0,3 1 1,-4 1 26,-2-1 1,2-2-1,-3 0 1,-3 2 0,2-1-1,0 3-40,4 0 0,4-3 0,-3 6 0,2-3-30,2-2 0,1 1 1,3-1 39,-1 1 0,4-1 0,1 1 1,2-1-5,3 1 1,1-1-1,2 1 1,-1-1 1,1 0 1,-1 1 0,1-1 0,-1 1 13,1-1 0,3 5 1,1 0-1,0-2 31,1-1 0,-3-2 0,5 1 0,-1 1-6,0 2 1,-2-2-1,3 3 1,-2-2 1,-3 2 1,3-2 0,0 4 0,0-1-12,0-2 1,3 2 0,-3-2-1,0 0-7,0-2 0,4 2 1,-1 1-1,3-2-14,1-1 0,0-2 0,0 2 0,0 2 1,0 0-8,0-1 0,4-1 0,2 0 11,1 3 0,-3-3 0,3 2 0,0-2 10,-1-1 1,-1 3-1,2 1 1,0-2 48,-1-1 1,-3-1-1,3 0 24,-1 4 0,-3 1 1,3 3-62,1-4 1,-5-4 0,3 0-22,-2-1 0,2 1 1,1-1 2,2 1 0,-4-5 0,3-1 0,-2 0-10,0 0 1,6-3 0,-2 3 0,2 0-17,-2 0 1,3-3 0,-2 3 0,2 0-16,1 0 0,1-3 0,-1 3 0,1 0 2,-1 0 0,-4-3 0,1 3 1,0 0 26,3 0 0,0-3 0,1 4 47,-1 2 0,1-3 0,-1 0 0,2 0 27,3 0 1,-4-3-1,5 3 1,-1-2-98,0-2 1,4 3-1,-3-2 1,0-1 3,0-2 0,2 3 0,-3 0 0,-2-1-3,-1-1 0,3-2 0,0 1 0,-1 2 16,2 1 0,-4 0 0,4-4 1,-1 0 6,-1 0 1,7 0 0,-3 0-29,4 0 1,0 0-1,-2 0 1,-1-1 0,-1-2 16,0-1 1,3 0 0,-3 4 0,1 0-27,0 0 0,-5-2 0,4-1 0,-1-1 29,0 2 0,-3 0 1,2 2-1,-2 0 16,1 0 0,1-4 0,-3 0 0,2 1 6,-2 2 0,3-4 0,-1 1 0,-2 2-20,-1 0 0,3 1 0,-1-2-60,0-1 1,-2 0 0,-2 4 0,1 0 19,-1 0 0,0-2 1,1 0-1,-1-3 0,1 3 22,-1 0 0,1 1 45,-1-3 0,1 2 0,-1-2 0,1 1 0,-1 1-14,1-3 0,-1 0 0,1 2 1,-1-1 35,1 1 0,-1 0 0,1 1-6,-1-3 1,1-3 0,-1 3 12,1-2 1,-1 0 0,-1-3 0,-1 3-40,-2 1 0,1-3 0,3 0 0,1 0-40,-1 0 0,1-2 1,-1 4-1,1-1-30,-1 0 1,1 1 0,-1-3 0,1 3 54,-1 2 1,1-5 0,-1 3-1,1-1 31,-1-1 0,0 5 0,1-3 0,-2 0-25,-3 0 0,4 5 0,-4-4 1,3 0 0,1 1 0,0-5 0,-3 3 101,0 2 1,-5-4 0,3 4 0,0-2 72,0-3 1,-3 3 0,4-1 0,2-3-141,1-4 1,-3 1-1,0-3 1,2 3-103,1 2 1,-2-5 0,-1 0 0,0 2-17,-1 1 1,0 2-1,-4-2 1,1-1 122,-1-2 0,0 0 0,-1 5 1,3-1 137,-3 1 0,0-1 1,-2 1-1,0 0-97,0-1 0,0 1 0,0-2 0,1-2 0,2 0 63,1 1 1,0 1 0,-4 1-153,0 1 1,4-2 0,1-1 0,-3-2-30,0 2 1,-1 1 0,2 0 0,1-1 94,-1-2 0,-2-1 1,-2 3-1,-3-3 35,-5-2 1,2 4 0,-1-5-1,-2 0-22,-1 2 1,-1-4-1,-1 5 1,1 0 5,-1 0 1,-3 0-1,-2 3-43,-2-2 0,4-1 0,-5 3 0,-1-2 0,-2 2-21,-1 1 0,0 3 1,-1 2-1,-2 2-218,-1 1 1,-2-2 0,3 4 0,-2 1 10,-2 1 1,3 2 0,-4 0 0,-2 2 0,-1 1-535,-2 1 1,1 5 0,-1 1 132,1 5 0,-1 1 0,0 4 0,-3 3-204,0 0 0,-6 8 0,2 1 0</inkml:trace>
  <inkml:trace contextRef="#ctx0" brushRef="#br0">15397 7315 8355,'0'-12'0,"2"-1"-237,2 1 1,3-1 0,4 1 0,-1-1 0,-2 1-1,2 0 1,1-2 0,1-2 53,1 0 0,-1-1 0,1 5 1</inkml:trace>
  <inkml:trace contextRef="#ctx0" brushRef="#br0">15510 7128 6870,'7'-12'0,"-2"-1"0,-1 1 0,1-1 0,-3 1 0,0-1 98,-2 1 0,0-1 0,0 1 1,0-1-1,-2 1 120,-2-1 1,3 1 0,-3-1-26,2 1 1,2 4 0,0-1-17,0 0 1,0 2 0,-1 0-172,-3 1 0,1-4-47,-5 2 0,3 3 0,-3 0 0,-2 3-47,-1-3 0,-1 4 0,-1-3 1,-1 3 87,-2 1 1,1-5 0,-5 1-1,1 0 32,-1-2 0,-1 5 1,-4-4-1,2 0 0,2 1 1,-1-1 0,4 2 0,-2-3-10,-2-1 1,0 5 0,0-4 0,1 2 0,0-2 18,2-1 1,-5 5-1,5-2-51,-1 2 0,-3-2 1,2 0-1,-1 1 1,-1 0-136,3-1 1,-1 3 0,-3-3 0,2 2 126,1 2 0,0 0 0,-2 0-20,2 0 0,-3 0 1,4 0-1,-3 0 0,1 0 39,1 0 0,1 0 0,-5 0 1,0 0 11,0 0 0,0 0 0,0 2 0,0 0-28,0 2 0,-4 2 1,0-3-1,1 2-21,1 2 1,2-3 0,0 3 19,0-1 0,1 2 1,-1-2-1,1 1 1,2 1 0,1-1 0,0 4 0,-2-4 0,0 1 26,3 1 1,3-1-1,-3 3 1,2-1 9,3-2 1,0-1-1,0 3 1,-2-2-17,2 2 0,1 0 0,1-1 0,1 0-3,-1 0 1,1 2-1,-1 2 1,1-1-4,-1 1 0,4 1 1,-1 1-1,-1 2-2,1-2 0,-1 0-1,-6 2 0,8-2 1,-4 4-1,2 1-1,0-1 1,-1-2 0,-1 2 0,1 1 0,0-2-2,4 0 1,-2 3 0,5-3-1,-1 0 1,-1 1 20,0 0 1,5-3-1,-4 2 39,1 0 1,-1-4-1,-2 2 1,2-2-14,1-1 0,2 3 0,-4 1 0,0-2-11,0-1 0,4 0 0,-2 1 0,1 2 0,-1-2 4,3-1 0,0-2 0,2 1-60,0-1 1,0 1-1,0 1 1,0 1-3,0 2 1,0-1 0,0-3 0,0-1 0,0 2 0,2 1 0,0 2 0,4-2 14,1-1 0,1-1 1,3 1-1,-1 1 15,-2 1 0,1 1 1,3-4-1,1-1 31,-1 1 1,1-1-1,-1 1 1,1-1 22,-1 1 0,1-1 0,0 0 0,3 1-23,0-1 0,5 1 1,-3-1-1,2 1 13,2-1 0,1-3 0,2-2 0,0 0 129,0 0 1,6-3 0,2 3-1,5-2-75,3-2 0,-1-2 0,5-1 0,-1 0-119,1 0 1,-5 0 0,2 2 0,-5 0 33,-4 3 1,3-1 0,-4-4 0,2 0-195,-1 0 1,-5 0 0,2 0 0,-1-2 149,0-2 1,2 3-1,-2-5 1,3 2 26,0 0 0,5-4 0,-1 2 1,5-1 17,-1-3 0,-1-1 1,-2 0-1,1 2-38,-1 0 1,-4 1 0,-1-5-1,-1 2 26,-3 3 1,-1-3 0,1 3 0,0-3 28,-4-2 0,0 1 1,-3-1-1,1 1 9,-1-1 1,2-4-1,-5 1 1,0 1-59,0 1 1,0 0 0,-3-1 0,2-3 0,-2-2-12,-1-2 1,-2 2 0,1 0 0,-1-3 8,1 0 1,3-2 0,1 0 0,-2 1 32,-1 4 1,-1-4 0,-2 5-1,-2-2 126,0 0 1,-2 4 0,2-2 0,-2-1-83,-1 1 0,-2 2 1,-4-2-1,0 1 10,0 3 1,0 1 0,0 1 14,0 1 1,0-5 0,0 1 0,-1 0 32,-4 2 0,-1-2 0,-7-2 0,1 0-44,-1 0 0,1-3 1,-2 3-1,-2-2-42,0-2 1,-5-1 0,3-1 0,0 2-16,0 1 1,-4-2 0,1-5 0,-1 1-44,1 0 1,-7-1 0,3 3 0,-1 0-80,-1 0 1,-2 4-1,0 2 1,1 1-57,2 3 0,-3 5 0,0 3 0,0 1-28,-2 4 0,3 0 0,-5 2 1,0 0-95,1 0 1,-8 6-1,2 2 1,-1 3 82,0 2 1,2-1 0,-1 2-459,1 3 0,5-3 0,2 4 0</inkml:trace>
  <inkml:trace contextRef="#ctx0" brushRef="#br0">9416 9413 8094,'7'-13'-143,"-3"1"0,-4 1 1,-3 1 347,-1 2 1,0-1 0,4-3-140,0-1 0,0 1-174,0-1 0,0 5 66,0 0 1,-2 1-1,0-3 109,-3 2 0,-4-1 0,2-3 35,0-1 0,-4 2 0,4 2 1,-2 0 16,1 0 1,1-3-1,-3 1-163,2 3 0,4-3 0,-4 3 0,-2-3-105,-1-2 1,-2 5 0,1 1 91,-1 1 0,1 1 0,-1 2 0,1-1-15,-1 1 1,1 0 0,-1 0-1,1-1 109,-1 1 1,-3 2-1,-1 1 1,2 0 0,0 0 95,-2 0 1,2 0 0,-5 0-118,2 0 0,0 1 0,3 2 0,-2 1 3,2-1 0,0 4 0,0 0 1,-2 1-35,2 1 0,1-1 0,1 5 0,1-1 5,-1 0 0,1 1 0,-1-1 0,1 1 3,-1-1 1,1 2-1,-1 2 1,1 0 5,-1-1 0,1 3 0,-1 1 0,1-1 12,-1 0 1,2 4-1,2-3 1,0 2 0,0 0 1,2-2 0,0 3-1,0-2-6,0-2 0,4 3 1,-2-3-1,0 0 10,1 0 0,0 3 1,4-5-1,0 1-14,0 1 1,0-3 0,0 5 0,0-1 4,0 0 0,4-2 1,0 4-1,1 0 0,0-2 1,-2 3 0,4-4 0,0 2-9,0 2 1,-5-3-1,4 2 1,-2 0 17,0-2 1,2 4-1,-3-5 1,2 0 26,2 0 1,-3-2-1,3-3 1,0-1-5,0 1 0,1-1 0,5 1 1,-1-1 16,1 1 1,1-5-1,2-1 1,4 0-2,-1 0 1,9-4-1,-3 1 1,3-3-68,2-1 1,-2 0-1,4 0 1,-2 0-2,-2 0 1,3 0-1,-2 0 1,-1 0 7,-2 0 0,-1-1 1,-1-2-1,-2-1-28,-1 1 1,-1-2-1,5-1 1,-1 0 2,-3 1 1,2-1 0,-2 4-1,1-4 42,-1-1 1,1 3 0,-4-4 0,0-1 5,0 2 0,3-4 1,-4 3-1,-2-3 116,-1-2 0,-1 1 0,-1-1 1,1 1 87,-1-1 0,-1-3 0,-1-2 0,-2 0-93,2 0 1,-5-5 0,1 3-1,-2-4-3,0-1 1,0 0 0,-4 0-116,0 0 1,0 0 0,0 0 0,-1 0 0,-2 0-5,-1 0 1,0 0 0,3 0 0,-2 0-34,-1 0 1,-6-4 0,2 0-1,-3 3-88,-2 4 0,1-2 0,-2 3 0,-2-1 220,0 1 0,-6-1 0,2 4 0,-1 0-69,0 0 0,1 1 0,-7 5 0,0-1-98,-3 1 1,-4 1 0,0 2 0,-2 5 0,-1 2-135,-1-3 1,1 4-1,0-3 76,-1 2 1,1 7 0,-1 0-1,1 2-480,-1 3 0,1 5 0,1 2 0,1-1-39,2 2 1,1 6-1,-3 6 512,2 2 0,-1 2 0,-3 3 0</inkml:trace>
  <inkml:trace contextRef="#ctx0" brushRef="#br0">18170 9675 7841,'-7'5'-559,"0"-3"785,3 2 1,1-3 0,-4-2-1,1-3 1,4-5 0,2 0-1,2-1 1,4 2 1161,1-2 0,0 3-1328,1-1 0,3-1 1,-3-3-1,4-1-105,0 1 1,1-1-1,0 0 68,4-4 0,-2 3 0,5-3 0,-1 5-17,1 4 1,-1-3 0,3 4-1,-2 0-30,-2 2 0,4 0 1,-3 1-1,2 1-192,0 2 0,-6 1 1,3 0-1,-1 1-118,0 3 0,-1 2 0,-5 3 1,-1 0-11,-2 0 1,1 3 0,2 0 0,-1 1 62,-2-1 1,-4-4 0,3 1 0,-2 0-195,-2 2 0,-1 2 181,-2-1 1,0 1 283,0-1 1,-6 1-1,-1-1 1</inkml:trace>
  <inkml:trace contextRef="#ctx0" brushRef="#br0">18532 9562 8246,'7'-12'137,"-2"4"0,-6 1 614,-3 1 1,1 2-282,-5 4 0,-1 0-218,-3 0 0,-1 1 0,1 2 1,-1 3-43,1 1 1,4 1 0,-1 4-1,-1 1-413,-1-1 0,3 2 1,0 2-1,-1 0 0,1 1-62,0 1 1,1-3 0,-3 5 192,2-2 0,4 2 1,-3-2-1,1 0-47,3 0 1,2 1 0,1-4-1,0 1-11,0 0 0,0-2 0,0-2 0,0 1-97,0-1 1,0 0-1,1 1-114,4-1 0,1-3 0,7-2 99,-1-2 0,1 1 1,1-3-1,2 1 0,4-1-90,-1-2 1,9-1 0,-3 0 309,1 0 1,1 0-1,-2 0 1</inkml:trace>
  <inkml:trace contextRef="#ctx0" brushRef="#br0">18969 9800 11027,'12'-2'176,"1"-2"0,-1 3 1,1-3-1,-1 2-465,1 2 1,-1 0-1,1 0 1,-1 0 209,1 0 1,1 0 0,1 0 0,1 0-357,0 0 0,2 0 0,0 0 0,0 0-229,0 0 0,-1 0 0,-5 2-135,1 2 799,-7-3 0,6 10 0,-5-4 0</inkml:trace>
  <inkml:trace contextRef="#ctx0" brushRef="#br0">18931 9937 8355,'0'7'252,"2"-2"1,3-5-1,6 0 93,5 0 1,6 0 0,0 0 0,4-1-57,4-3 0,0 3 0,-2-4 0,0 4-538,-5 1 1,1-1 0,-6-2-156,1-1 1,-4-1 0,2 5 0,-3 0-314,-1 0 0,-1 2 1,0 1 363,1 1 1,5 6 0,1-4 0</inkml:trace>
  <inkml:trace contextRef="#ctx0" brushRef="#br0">19593 9762 8918,'-7'-1'522,"3"-3"0,3 1 0,2-5 0,3-1-532,5 2 0,2-4 0,3 3 0,2-3-18,5-2 0,3 1 0,1-1 0,0 1-61,0-1 1,0 1 0,-2-1 0,-1 1 27,-1-1 1,-7 1 0,0-1 0,-4 1 47,-1-1 0,-3 1 0,-2 0 81,-3-1 1,-1 1-63,0-1 1,-1 5-1,-3 1 1,-4 1-85,-4 3 1,0 2 85,-1 1 0,1 0 0,-1 1-21,1 4 1,4 2 0,-1 5 0,1 2 58,1 3 1,-3-2 0,6 6 0,0 1 4,-2 1 1,5 2 0,-3 0-126,3 0 0,1 2 0,-2 0 0,-1 3 0,-1-3 14,1 0 0,1-2 0,-1 1 1,-1 2-115,1 1 1,2 0 0,-1-5-1,-1-2-108,-1-1 0,0-2 0,4 3 0,0-2-50,0-2 1,-1-2 0,-2-3 0,-1-1-55,1 1 1,2-5 313,1 0 1,0 1 0,0 3 0</inkml:trace>
  <inkml:trace contextRef="#ctx0" brushRef="#br0">19518 10062 7930,'-12'0'-229,"-1"0"0,5 0 1,0 0 2944,-2 0-2465,4 0 0,2 0 0,8 0 0,5 0 7,2 0 0,7-2 0,3 0 0,1-3-251,-1 3 1,5-4 0,-4 2 0,0 1-445,2 2 1,0 1 0,-1 0 0,-1 0-21,-1 0 1,0 0-1,3 0 114,-4 0 0,3 0 0,-5 0 0,1 0 0,2 0-23,-2 0 0,5 5 0,-5 2 1</inkml:trace>
  <inkml:trace contextRef="#ctx0" brushRef="#br0">20717 9525 8535,'8'-11'0,"1"1"0,2 2 447,4-2 1,0-1 0,6-1-1,1-1-303,2 1 1,-3-1 0,0 1-155,1-1 0,1-3 1,2-1-49,0 2 1,-4-1 0,-1 1 0,-2-2 0,-3 2 98,-1 1 1,-2 2 0,-1-1 0,-1 1-230,-2-1 0,-3 1 0,1-1 0,0 1-106,-3-1 0,-2 5 212,-1 0 0,-1 5 107,-3-1 0,-3 2 0,-6 2 10,1 0 1,-2 6 0,-1 4 0,-2 4 8,2 2 1,1 6 0,1 1 0,2 4-1,2 7 37,0 2 0,1 7-68,-5 3 1,2 2-1,2 2 1,-1 1-43,-4 3 0,4-5 0,-5 4 1,-2-1-1,1-2-44,-2-3 1,1 1-1,5-8 1,-2-3-256,-3-2 0,5-9 0,-2 1 0,4-6 1,0-3-212,-1-3 1,3-3 0,1-2 452,1-2 1,-3-5-1,2 3 1</inkml:trace>
  <inkml:trace contextRef="#ctx0" brushRef="#br0">20742 9575 8355,'7'-8'446,"-3"-1"1,2 5 0,-1-3 0,2 2 0,3 2-296,1 1 1,3 2-1,1 0 1,3-1-292,2-3 1,-1 3 0,2-4 0,-3 4-114,0 1 0,-3 0 0,5 0 0,-2 0 150,-3 0 0,-1-4 0,-2 0 0,1 1 72,-1 2 1,1-1 42,-1-2 110,-5 3-11,-1-5 1,-8 10-1,-2 2-8,-4 1 0,-3 1 0,-2 4 0,1 1 0,-1-1 51,1 1 1,3-1-1,3 1 1,-1-1-57,0 1 0,4-1 0,-1 1 24,2-1 0,2 1 0,2-2-208,2-3 0,3 2 0,5-6 0,1-1 0,1-2-247,2-1 0,-2 0 0,4 0 128,0 0 1,-2 0 0,3-1-1,-1-2 144,-3-1 0,-5-4 0,-3 2 1,-2-1 291,-2-3 1,-1-1 0,-2-1 0,0-1-162,0 1 0,-5-1 0,-1 1 0,-3-1-103,0 1 1,-10-3-1,7 1 1,-3 3-30,-3 0 1,2 1-1,-3 0 1,1 3-137,3 2 0,1-4 1,1 5-1163,1 1 1184,5 2 0,3 1 0,9 0 0,8 0-165,6 0 0,5 6 0,1 1 0</inkml:trace>
  <inkml:trace contextRef="#ctx0" brushRef="#br0">21304 9525 8541,'-7'0'2655,"3"0"-2473,8 0 1,-1 0-1,7 0 1,2 0 92,3 0 0,2 1 1,-5 2-1,0 3-428,-4 1 0,2-3 1,-6 4-1,0 2-492,1 1 0,-3 1 0,2 1 1,-3-1 388,-1 1 0,-1 2 0,-3-1 0,-3-3 248,0 0 1,-8 0 0,2 0 0,-1-1 80,0-2 1,-2-5 0,-1 1-1,2-2 199,1-2 0,2-2 61,-1-2 0,6-3 0,3-5-298,3-1 0,6-1 0,5-1 1,4-3-1,5-1-21,5-3 0,-2-2 0,7-1 1,-3 1-1,1 1-766,2-2 1,-3 4 0,3-4 158,-2 7 0,-1 1 0,2 4 0,1 3 339,-1 3 0,-6 3 254,-1 4 0,0 0 0,4 0 0</inkml:trace>
  <inkml:trace contextRef="#ctx0" brushRef="#br0">22153 9350 8355,'9'-7'-358,"-3"2"1774,0-1-328,4 5-958,-9-5 1,-1 8 0,-8 2-167,-3 4 1,2 3-1,2 3 1,0 1-9,1 2 1,-1 5 0,-3-1 0,2 3-21,-2 1 1,3 0 0,0-1-1,0 0 17,0-3 1,3-2-1,-3-3 1,1 0 18,4-1 1,-1-5 0,0-2 247,-1 2-142,0-4 0,4-2 1,0-8-1,0-5 1,0-3-192,0-5 1,4 2-1,2-4 23,0 1 1,3-5 0,3 1 0,1-4-106,-1-3 0,1-2 1,-1 3-1,1-2 127,-1-2 1,1 4-1,-2-1 1,-2 3 102,0 1 0,-5 5 0,3 2 87,-2 0 1,0 4 608,-5-2-685,0 8 0,0 3 0,0 10-83,0 3 0,0 7 0,1 3 0,2 0-95,1 0 1,0 4-1,-4-2 1,0 1 89,0-1 1,4 1-1,0 3 1,1-2 1,0-1 1,-3-6 0,3 2 39,1-3 0,-5-2 0,5-1-26,-1-3 0,-2-2 0,5-6-4,2 0 1,1-1 0,2-4-65,-1-3 1,5-3-1,-1-3 1,0-1 96,-3-2 0,4-5 0,0 1 1,-2-2-18,-1-2 0,0 0 0,1 0 0,2 0-3,-2 0 1,-3 0-1,-2 1 1,-2 2 128,2 1 0,-4 6 0,-2-2 0,-1 5 548,1 4-365,-3-3-353,5 9 0,-6-2 1,0 8-1,0 6 0,0 5 80,0 6 0,0 2 0,0 2 0,-2 0-66,-2 0 0,3 2 0,-3 0 0,1 3 0,0-3-44,-1 0 0,-2-2 0,4 0-43,-3 0 1,0-5 0,2 0 0,-1-2-76,1-3 1,-2-1 0,1-2-1,1 1-257,1-1 0,2-3 0,2-2 266,2-2 0,3-1 0,5-4 0</inkml:trace>
  <inkml:trace contextRef="#ctx0" brushRef="#br0">22890 9175 10771,'0'9'324,"-1"-1"0,-2 3-190,-1 4 1,-1-1 0,4 4-1,-2 0-251,-1 3 1,-4 3-1,2 1 1,1 0 32,-1 0 1,-2-2 0,2-1 0,1-1 69,-1 1 0,2 1 0,4-1 0,0-3-1,0-1 0,0-1 0,0-5 0,0 1 61,0-1 0,6 1 1,2-2-1,3-1 49,2-2 0,5-5 0,2 1 1,5-3-67,4-1 1,3 0 0,6 0 0,-1 0-126,1 0 1,1 0 0,1-1 0,0-2 80,-4-1 1,0 0 0,-7 4 0,-1 0-174,-1 0 0,-3 0 0,0 0 0,-3 0-263,-4 0 1,-4 0 0,0 0-1562,-1 0 1652,-5 0 0,-7 5 0,-7 2 0</inkml:trace>
  <inkml:trace contextRef="#ctx0" brushRef="#br0">18619 11048 8221,'-8'0'81,"0"0"0,-1-1 747,2-4 1,0 3-177,3-7 1,3 1-218,-3-4 0,2-1-265,2 1 1,2-1 0,0 1-1,4 1 1,1 2 1,0-2 0,3 3 0,-2-3-362,2-2 0,2 1 1,5-1-1,4-1 192,2-2 0,2 2 0,0-4 0,0 1-327,0 1 0,-1 0 0,-2 7 0,-1 2-115,1 1 1,0-2 0,0 4-1,-2 1 162,-2 1 0,4 4 1,-3 2-1,2 4 35,0 3 1,-6 2 0,2 1 0,-3 1-35,-2 2 0,-3 3 0,-3-3 0,0 0-150,-3 1 1,-2-3 426,-1 6 0,-5-6 0,-2 3 0</inkml:trace>
  <inkml:trace contextRef="#ctx0" brushRef="#br0">18894 10898 8355,'0'-8'-99,"0"0"345,0-2 0,0 3 395,0-1 1,-1 5 0,-4 0-437,-3 6 0,1 4 0,0 5 1,0 1-257,0-1 1,3 2 0,-3 1-15,2 2 1,-4 5 0,4-1 0,-1 3-62,1 1 0,-4-2 0,4-1 1,-1-1-1,1 1 186,2 2 1,-3-3 0,2-1-58,1 3 0,-2-4 0,1 1-56,1-2 0,2-2 0,1-3 1,1-1 32,3 1 0,-1-5 0,5-1 1,2-2-1,2-2-41,5-1 0,2-2 1,6 0-224,0 0 0,0-2 0,0-2 0,0-3-252,0 0 1,0-4-1,0 4 1,-1-1-609,-3 0 1144,-3-1 0,0-3 0,1-1 0</inkml:trace>
  <inkml:trace contextRef="#ctx0" brushRef="#br0">19631 10998 7770,'12'0'0,"1"0"0,-1 0 151,1 0 0,-1-1 0,1-2 0,-1-1 1,1 1-1,-1 2-262,1 1 0,-5 0 0,0 0-25,2 0 0,1 0-53,2 0 1,-1 0-303,0 0 1,7 0 0,0 0 0</inkml:trace>
  <inkml:trace contextRef="#ctx0" brushRef="#br0">19568 11123 8355,'9'0'70,"-1"0"0,2 0 210,1 0 1,7 0 0,3-1 0,4-2-1,2-3 251,2-1 0,5 3 0,-7-3 1,-2 2-653,-2 2 0,-8 1-457,2 2 0,-4 0 0,0 0-52,-1 0 1,-3 0 0,-1 0 170,2 0 0,-3 0 1,1 0-1,2 2 311,1 2 1,1-3-1,1 5 1</inkml:trace>
  <inkml:trace contextRef="#ctx0" brushRef="#br0">21092 10811 6307,'0'-7'3512,"0"0"-2963,0 3-558,0 2 1,-2 7-1,-2 7-61,-4 2 0,1 0 0,-1 0 0,-2 1-62,-1 2 1,2 3 0,0-2-1,-2 0-10,0 0 0,-9 0 0,8-2 1,-2 0 8,0 0 0,1-2 0,1-3 0,-1-2-129,1 0 1,-1-2 0,1 1 0,-1-4-417,1-3 0,4-2 376,-1-3 302,7-9 0,2 0 0,7-5 0</inkml:trace>
  <inkml:trace contextRef="#ctx0" brushRef="#br0">21004 10773 8355,'4'-12'18,"1"-1"383,-3 1 1,4 4 774,-2-1-969,0 6 0,-4 3 0,2 9 0,0 2 1,4 1-86,1 1 0,1 4 1,5-1-41,-1-1 0,1 3 1,1-1-74,2-2 1,0 3 0,4-1 0,3-2 0,0-1 38,2-1 0,3-1 0,-2 1 0,-4 0-334,-2 4 1,1-3 0,-5 3 0,0-3 0,-3-2-195,0 0 0,-6-3 1,-2-1-217,1 2 0,-5-3 0,4 1-666,-4 2 1313,-7-5 1,-6 6-1,-8-4 1</inkml:trace>
  <inkml:trace contextRef="#ctx0" brushRef="#br0">20755 10761 8344,'-13'0'385,"1"0"32,5 0 0,2 0 0,11 0-193,7 0 1,0 0-1,8 0 1,1 0-75,2 0 0,5-2 0,2 0 0,-1-4 0,2 1-159,0-1 0,1 1 0,5 2 0,-1-1-94,1 1 1,-4 1 0,1 1-25,0-3 0,2 2 0,-6-2 0,-1 3-323,1 1 1,-2 0-1,-5 0 1,-4 0-70,-3 0 1,-3 0 0,-2 0-838,1 0 1272,-6 0 1,-2 5-1,-5 2 1</inkml:trace>
  <inkml:trace contextRef="#ctx0" brushRef="#br0">21716 11060 6717,'6'-12'389,"-5"0"1,5 0 0,-2 3 101,0 0 1,1 7 0,-2-4 183,1 1-297,1 3-240,-5-3 1,-2 5 0,-2 1-115,-4 3 0,1-1 1,0 5-1,0 2-23,0 1 0,4 2 0,-2-1 0,0 0 0,1 2-228,2 3 1,-4-3-7,2 3 1,1-5 157,7-4 0,-1 2 1,5-6-1,2-1-17,1-2 0,2-1 0,-1 0 0,1-1 1,-1-2 23,1-1 0,-1-6 0,1 2 0,-1-3 0,-1-2 83,-3 1 1,2-1 0,-6 1 78,-1-1 0,-2 1 0,-1 0 0,0-1 33,0 1 1,-1-1 0,-3 1-1,-4-1-160,-3 1 1,-2 1-1,-1 1 1,-1 3 0,-3 1-209,-2 4 1,0 0-1,-4 2-94,3 0 0,-2 0 0,2 2 0,-3 2-414,-1 4 1,2 3 649,2 2 1,-3-1-1,5 1 1</inkml:trace>
  <inkml:trace contextRef="#ctx0" brushRef="#br0">20917 11323 8248,'-13'7'-96,"-3"-2"1,-1-5 1075,2 0-570,1 0 0,7 2-263,3 2 1,9-3-1,7 3 1,4-2 90,4-2 0,6 0 1,9 0-1,4 0-112,2 0 1,6-2 0,0-1 0,5-1-268,2 2 0,3 0 1,0 2-1,2 0-115,-3 0 0,2 0 0,-11 0 0,-1 0 63,-1 0 0,-4 0 0,-3 0 1,-2 0-67,-3 0 0,-2 0 0,-7 0 1,0 0-397,-3 0 0,-3 0 0,-7 2 451,-3 2 0,-2-3 0,-6 5 1</inkml:trace>
  <inkml:trace contextRef="#ctx0" brushRef="#br0">21341 11635 8123,'-12'4'219,"0"0"0,0 2 0,3-4 0,0 4 37,0 1 1,2-3 0,-2 3 0,0 0-56,-2 0 0,2 1 0,1 5-172,-2-1 0,3 1 0,-1-1 0,-2 2-26,-1 3 0,-1-2 1,1 6-1,-1-1-126,0 0 0,5 3 0,-8-2 1,0 1-1,1 1-68,0-3 0,1-3 0,2 3 0,1-2-130,2-3 1,1-1 0,-3-2-1227,2 1 673,5-6 786,-2-2 0,5-5 0</inkml:trace>
  <inkml:trace contextRef="#ctx0" brushRef="#br0">21167 11660 9545,'12'-2'420,"1"-2"0,5 3 1,2-3-1,3 2-226,-2 2 0,6 0 1,-2 0-1,0 0-332,-3 0 0,2 2 1,-5 0-1,1 4-80,-4 1 1,0 1 0,-1 5 0,0-1 17,-4 1 1,5 3 0,-5 2 0,0 0-87,0 0 0,3 3 0,-6-4 1,2-2 3,-2-1 1,2-2 0,-5 1-1,1-1-269,0 1 0,2-1-25,-4 1 549,6-6 1,-9 4 0,5-4 0</inkml:trace>
  <inkml:trace contextRef="#ctx0" brushRef="#br0">20842 11597 8355,'-6'0'226,"6"-1"0,9-2 0,7-2 466,9-2 1,2 4 0,5-3 0,0 2-671,-1 0 1,3 0-1,2 4 1,-1 0-162,-2 0 1,-5 0 0,1 0 122,-3 0 0,3 0 0,0 0 0,-1 0-109,-2 0 0,4 1 1,-1 2-1,-1 1 1,-2-1-175,-1-2 0,0-1 1,-2 0-1,0 2 36,-3 2 0,0-3-29,1 3 1,1-2 0,-5-2 0,-2 0 0,-1 0-1085,-2 0 1249,1 0 1,-1 0 0,1 0 0</inkml:trace>
  <inkml:trace contextRef="#ctx0" brushRef="#br0">21853 11785 8266,'-6'8'500,"1"0"0,4-4 1,1 5-65,0 0 0,4 2 0,0 2-385,-1-1 0,0 1 0,0-1 0,1 1-63,-1-1 1,2 5 0,-1 1 0,-1 0 0,0 2-97,1-1 1,-3-2 0,4 2 0,-4-1-14,-1-3 1,4-1-1,0-1 1,-1-1-256,-2 1 0,-1-1 0,2-1 0,1-1-735,1-2 1,1-5 896,-1 1 1,3-2 0,6-2 0</inkml:trace>
  <inkml:trace contextRef="#ctx0" brushRef="#br0">22490 11110 8498,'0'-8'1825,"0"0"1,2 5-1399,2-1-338,3 2 0,4 8 0,-1 2 0,-3 3-143,-2 2 1,3-1 0,-3 1-225,-3-1 1,4 1 0,0-1 0,-1 1-65,1-1 1,-1 1 0,-2-1 0,2-1-52,2-2 0,-2 0 136,3-4 0,-4-1 0,4-4 239,2 0 0,-3-2 1,1-2-1,1-4 0,-1-2 1,0 0-1,1 2 0,-1-2 96,0-1 0,-4-1 0,5-1 0,-1 1 0,-1-1 1,-3 1 335,-2-1 0,-1 5-20,3 0-416,-2 5 1,5-3 0,-5 8-25,2 2 0,2-1 0,-2 5 7,4 2 1,-2 1-1,0 0 1,-2-1-36,0-2 1,4 0 0,-2 3-29,1-2 1,-3 0 0,3-3 0,0 0-23,0-1 1,1-1 81,5-4 1,-1 0 0,0-1 29,1-3 1,-5 1-1,1-5 83,0-2 0,-2 0 0,0 0 0,0 2-28,0-2 0,-3 4 0,3-3 462,-1-1 1,2-1-311,-4-1 0,2 5 0,-3 1-111,1 1 1,4 5-119,-4 0 1,2 5-1,-3 8 1,1-1-99,-2 1 0,1-1 1,0 1-62,1-1 1,0 1 0,-4-1 0,2 1-54,2-1 0,-3 1 1,3-1-174,-2 1 0,2-5 0,2-1-112,0-1 0,-1-2 1,3-4 414,2 0 0,6-6 0,4-1 1</inkml:trace>
  <inkml:trace contextRef="#ctx0" brushRef="#br0">23602 10948 10160,'0'-1'0,"0"6"0,1 8 0,2 3 111,1 0 0,0 2 0,-4 0 1,2 1-1,0 2 0,3 0 0,-3 0 1,0 1-225,-2 1 0,0-2 1,0-1-1,0-1 0,0-1-179,0 0 1,0-1 0,0-5-577,0 1 810,0-1 1,0-6 52,0-6 0,1-10 0,2-7 6,1 2 1,0-4 0,-2-2 0,0-3-26,3-1 1,3 0-1,-3 0 1,1 0 4,0 0 0,-1 0 0,-2 2 0,1 1 93,-1 1 1,-2 4 0,-1-2 0,2 2 94,2 6 1,-3-1 17,3 3-230,-2 4 0,-2 5 0,1 7-4,3 0 1,-2 8 0,3-3 0,-1 2-56,0 0 1,5 3 0,-4-1 0,1 1-19,-1 1 1,4-4 0,-4 3 0,1-4-1,-1 0 1,4-1 67,-5 1 1,4-5 40,-4 1 1,2-7-9,-2 2 0,-1-6 1,4-4-1,-2-1-31,-2-2 1,3-3 0,-2-1 0,0-3 34,2 0 0,-4-1 0,5 3 0,-1-1 46,-3-2 1,2 1-1,1 3 1,-1 1 133,1-1 0,2 5 0,-2 1-2,1 1 0,-3 2-100,4 4 0,-4 6 1,3 2 8,-1 3 0,-2 6 0,-4 1 0,0 0-90,0 0 1,4 4-1,0-1 1,-1 2-32,-2 2 0,-1 0 0,0 0 0,0 0-42,0 0 0,0-1 0,0-2 0,0-3-117,0 0 0,0 1 0,0-3 0,0-2-448,0-1 1,0-1 579,0-1 0,0 1 0,0-1 1</inkml:trace>
  <inkml:trace contextRef="#ctx0" brushRef="#br0">24151 11098 8443,'0'-13'1278,"0"5"-473,0 0-473,0 5-444,0-3 0,0 16 1,-1 4-31,-3 4 1,2-3 0,-3 3 0,1 0-1,-1 2-84,3-1 0,0 5 0,1-5 0,-2 1 136,-1-4 0,0 2 0,4-1 0,0-2-67,0-1 0,0-6 0,0 1-350,0 0 505,0-3 0,0-2 1,1-8-1,2-4 32,1-3 0,2-2 0,-4 1-36,3-1 0,3-1 1,-3-2-1,2-5 0,2-3-28,-2-1 0,2 0 0,-3 0 60,1 0 0,-4 0 1,1 0-1,-1 0 1,-1 1 139,3-1 1,-1 4-1,-4 1 1,0 2 154,0 3 1,0 5 204,0 2-541,0 0 0,4 2 1,0 6-1,-1 7-129,-2 4 0,1 3 0,0 1 101,2 2 0,2 5 1,-3-1-1,2 3-21,2 0 1,-3 3-1,3 1 1,-1-1-1,-2-2 28,2-3 1,-5-1 0,5 3-240,-1-3 1,-3-2-1,2-4 1,-3 2 0,-1-2-52,0-1 1,0-1 0,0-1 0</inkml:trace>
  <inkml:trace contextRef="#ctx0" brushRef="#br0">24139 11210 8336,'12'-1'170,"1"-3"1,-1-3 177,1 0 1,-1-3-460,1 6 0,-1-4-255,1 4 1,-6-2 0,-2 3-183,1-1 1,-4 0 287,7 4 0,-1 0 1,5 0-1,-1 0 72,1 0 188,-1 0 0,1 0 0,-1 0 0</inkml:trace>
  <inkml:trace contextRef="#ctx0" brushRef="#br0">24601 11098 8529,'-7'-1'1072,"3"-4"-520,2 4-592,2-5 0,0 8 0,0 2 6,0 4 0,0 3 1,0 3-1,2 2-95,2 0 1,-3 6 0,3-1 0,-2 1-16,-2-1 0,0 3 0,-2-5 0,0 1 58,-3-4 0,1 2 1,3-1 58,-3-2 1,2-5 223,-2-2 0,3-6-30,1-2 0,0-10 0,0-7 0,0 1-147,0-2 0,0 2 0,0-4 0,0-3 4,0 0 0,0-2 1,0 0-1,0-2-113,0-2 1,0 2-1,0-5 1,1 0 66,3 0 0,-2 3 0,3-3 1,-1 1 184,1 4 0,3 0 0,-3 4 0,1 0-56,0 3 1,3 4 0,0 1 0,2 4 13,1 3 1,1 4 0,-1-3 0,1 1-84,-1 3 0,1 2 0,-1 1 1,1 0-336,-1 0 1,2 5-1,1 4 77,2 2 1,-5 7-1,-3 1 1,-1 2 172,-1 0 0,3 0 0,-6 4 1,-1 0-1,-2 0-24,-1 0 1,-6 0 0,0-2 0,-4-1 0,-1-2 176,-3-2 0,-7-2 0,0-3-321,-2-1 0,-4 1 0,0-2 0,-4-1-340,-1-2 0,0-4 234,-1 5 1,-3-7 0,4 4 0</inkml:trace>
  <inkml:trace contextRef="#ctx0" brushRef="#br0">8579 12896 6743,'-4'-9'475,"0"1"62,0 5-562,4-2 254,0 5-581,0 0 1,5 0 430,3 0 0,4 0 0,0 0-58,1 0 0,-1 0 0,0 0 0,2 0-3,3 0 0,-2 0 0,5-2 5,-2-2 0,4 1 0,-1-4 0,1 2-17,-1 2 0,2-3 0,-2 2 0,3 0 4,1-1 0,0 3 0,0-2 1,1 3 39,3 1 0,-1-2 0,4 0 0,-2-3-33,-2 3 0,3 0 0,-2 2 1,-1 0 32,-2 0 1,-1 0 0,0 0-1,1 0 38,3 0 1,-2 0-1,2 0 1,-1 0 30,1 0 1,-3 0 0,3 0-1,-2 0-47,-2 0 0,4 0 0,0 0 0,-1 0-21,-2 0 0,-1 0 0,0 0 1,0 0-73,0 0 0,-4-1 0,0-2 0,1-1-5,1 1 1,2 2-1,0 1 1,0-2-12,0-2 0,-1 3 0,-2-3 0,-1 2 23,1 2 0,-3 0 1,1-1-1,-1-2 10,1-1 1,-1 0 0,2 4 0,-3 0-26,0 0 0,-3 0 0,5 0 1,-1 0-14,1 0 1,-4 0 0,4 0 0,-2 0-20,-3 0 1,3 0-1,0 0 34,1 0 0,-3 0 0,2 0 0,-2 0 0,2 0-8,2 0 0,-1 4 0,3 0 0,-2-1 36,-2-2 0,3 1 0,-3 0 0,1 3-4,3-3 0,-2 0 0,1-1 0,1 2-14,1 1 0,-2 0 0,0-4 0,1 0-20,2 0 1,1 0 0,0 0 0,0 0 12,0 0 0,4 0 0,0-1 0,0-2-1,2-1 1,-5-2 0,5 4-1,-2-3 30,0 3 1,6-4-1,-4 2 1,3 0-6,-1-2 1,-4 5 0,3-5 4,-1 1 1,-1 2-1,-2-4 1,1 1-1,-1 4-9,-2 0 0,3-2 1,2 0-1,-1 1-7,1 2 0,2-1 1,-2 0-1,-1-3 1,1 3 1,2 0-1,-2 2 1,-1 0-8,1 0 1,2 0-1,-3 0 1,1 0 6,0 0 0,3 0 0,-1 0 0,2 0-14,-2 0 0,4 0 1,-4 2-1,2 0 32,-2 3 0,3-1 0,-4-4 1,1 0 135,0 0 1,-3 4-1,1 0-83,0-1 1,4-2-1,-3-1 1,1 0-1,-1 0-30,-2 0 1,4 0-1,-4 0 1,1 0-35,-1 0 0,4 0 1,-5 0-1,-2 0 24,0 0 0,2 0 0,0 0 1,-3 0-10,-3 0 0,3 0 0,-4 0 0,0 0-12,2 0 1,-5 0 0,2 0 0,1 0-17,2 0 1,-3 0 0,-2 0 0,1 0-61,-1 0 0,-2-1 0,2-2 0,1-1 40,-1 1 1,2 2 0,4 1 0,0 0 31,0 0 1,-4 0-1,-1 0 1,1 0 26,-1 0 0,2 0 1,-4 0-1,0 0 27,0 0 1,3 0 0,-5 0 0,0 0 142,-2 0 1,-2 0-1,-1-2 1,-1 0-64,-2-3 0,0 1-75,5 4-41,-1 0-93,-5 0-190,-1 0 1,-7 0-129,-4 0 1,3 2 0,-7 0-225,0 3 0,-3 3 394,0-4 1,0 6-1,-1-3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3165BB"/>
    </inkml:brush>
  </inkml:definitions>
  <inkml:trace contextRef="#ctx0" brushRef="#br0">13549 8327 6051,'0'-13'447,"0"1"0,0 3-243,0 1-483,0 5 186,0-2 0,0 3 1,2-2 92,2-4 0,-2 1 593,7-1-366,-6-1 1,2 1-268,-5 0-84,0 5 74,-5-3 61,-2 6 1,-2 0 0,2-1 95,2-3-129,1 2 34,4-3 1,-2 5 194,-2 0-24,3 0 197,-10 0-344,4 0 0,-2 0-9,1 0 71,0 0 0,-1 0 119,1 0-153,5 0-260,-2 0 250,5 0 26,0 0 0,5-4 1,4-1 14,2 3 1,1 0-1,1 1 1,-1-2-19,1-1 0,1-4 0,1 2 1,1-1-1,0-3 0,3 3 1,2-1-1,3-2-46,1-1 0,1-1 1,2-1-1,1 1-57,-1-1 1,2 1-1,1-1 1,-1 1 0,1-1 1,-1 1 0,-2 0 0,2-1-4,2 1 0,-3-1 0,3 1 1,0-1 51,0 1 1,0-1-1,3 1 1,-2-1-11,2 1 1,-3-1 0,1 1 0,0 1-2,-1 2 0,3-2 1,-5 3-1,2-2-19,3 2 0,0-2 0,-2 5 0,-4-1 2,-2 0 1,2-2-1,0 4 1,-1 0 9,-2-2 0,-1 5 0,0-5 0,0 2 48,0 0 0,0-2 1,1 4-1,2-4-19,1-1 1,0 4 0,-4-2 0,0 1-34,0 0 1,0-2 0,0 3 0,-1-1-41,-4 1 1,4-2-1,-3 1 1,2 1-35,2 1 0,0 2 1,2 0-1,1-1-52,1-3 1,0 3-1,-3-4 1,2 4 31,1 1 1,6-1 0,-3-2 0,1-1 13,0 1 1,-1-3 0,3 2 0,-2 0 12,2-2 0,1 4 0,1-5 0,-1 1 18,-2 3 1,5-2 0,-5-1 0,1 1-25,1-1 0,0 1 0,3 2 1,0-3-1,1 1-26,0-1 0,-4-2 0,6 2 43,-3-1 0,3 3 0,-1-3 0,-1 0 26,-1 0 1,-1 5 0,-2-4 0,-2 2 65,0 0 0,-5 0 0,3 4-23,-2 0 1,-1-4-1,-5-1 1,-2 3 93,-1 0 0,-6 2 1,2 0-1,-3 0 322,-2 0-268,-5 0-412,-1 0-379,-12 6 0,5-3-179,-3 5 672,2-5 0,-3 2 0,-2-5 1</inkml:trace>
  <inkml:trace contextRef="#ctx0" brushRef="#br0">17570 7315 7536,'9'5'-1546,"-1"-1"1757,2-2 0,-1-2-96,0-4-75,-4 3-2,-5-5-128,0 6 0,-1 0 0,-3 0 2,2 0 0,-5 0 126,3 0 72,3 0-51,-5 0-73,6 0-122,0 0 1,2 5 139,2-1-173,-3 0 149,5-4 1,-6 1 64,0 3 66,0-2 1,0 5 169,0-3-257,0-3 1,0 6 9,0-3-32,0-2-133,0 3 37,0-5 59,0 0 0,0-5 116,0-4 1,0 3 15,0-3 1,-2 2-1,0-2-23,-3 0 0,0 2 64,1-1 0,1-2 127,-5 6-38,5 0-238,-3 4-256,6 0-215,0 0 0,0 5 385,0 4 0,0 2 1,0 1-31,0 1 78,-5-6 1,3 4-1,-3-4 1</inkml:trace>
  <inkml:trace contextRef="#ctx0" brushRef="#br0">17620 7378 8298,'0'-13'87,"0"1"1,0-1-1,0 1 961,0-1 0,0 1-534,0-1 1,0 5 377,0 0-143,0-1-777,0 3 1,2 1 0,0 11-137,2 6 0,6 2 0,-1 8 0,0 3 1,1 3-116,-2 0 1,-4 2 0,3 1 0,-1 1 14,-3 3 1,-2-4 0,-1 1-1,0-3-685,0-5 1,0 1 0,0-6-606,0 1 1522,0-2 1,0-11 0,0-2 0</inkml:trace>
  <inkml:trace contextRef="#ctx0" brushRef="#br0">17333 7328 8355,'-11'-6'623,"3"-2"1,2-3-1,7-2 75,4 1 0,3-1 0,8 0 0,5-3 0,4 0-548,4 0 0,7-2 0,6 2 0,-3 1-269,-4 1 1,1 3 0,-4 1 0,0 3-169,-3 1 0,-3 2 0,-1 4 0,0 0 0,0 0-186,0 0 1,-4 6-1,-2 3 1,-1 7 187,-2 5 0,2 2 0,-2 2 254,-1 0 1,-1 6-1,-3 2 1,-1 3-87,-2 1 0,-5 1 0,0-1 24,-6 1 0,-4-1 1,-7 1-1,-2-1 1,-5 0 87,-3 1 1,-1-5-1,-1-1 1,-2-1 82,-1-4 1,0 0-1,4-4 1,0-2-39,0-4 1,6-3 0,2-3-1,3-3-324,2-4 0,5-4 132,3-4 0,8-4 0,5-9 1,5-4 39,3-2 0,9-8 1,1-3-1,2-5-95,1-3 0,4-4 0,-4 5 1,2 2 132,3 4 0,-5 5 0,-1 5 0,-2 1 438,-2 3 1,-2 3 0,0 7 0,-4 1-26,-1 2 1,-1 5 0,-5-1 0,-1 1 239,-2-1 0,0 4-299,-5 0 0,1 6 0,-5 6 1,0 2-204,0 3 1,0-2 0,0 4 0,0 1 78,0-1 0,0 1 1,0 1-429,0-5 1,0 2 0,0-1 0,0-2 0,0-1-180,0-2 1,0 1 132,0-1 1,5-3-1,3-2-669,4-2 1,0-1 636,1-4 0,5-11 0,1-3 1</inkml:trace>
  <inkml:trace contextRef="#ctx0" brushRef="#br0">18294 7365 8355,'-12'0'750,"0"-1"1,-1-3-472,1-5 1,5 3 0,2-3-727,4-1 0,2-1 0,4-1-844,3-1 0,7 2 1031,2 3 1,5-9-1,-3 3 1</inkml:trace>
  <inkml:trace contextRef="#ctx0" brushRef="#br0">18594 7216 8355,'6'0'1127,"-6"0"0,-6 0 1,-6 0-689,-1 0 0,1 0 0,-1 0-163,1 0 0,3 4 0,1 1-359,-2 2 0,-1 1 1,0 5-150,3-1 0,2 1 0,5-1 0,-2 1-28,-1-1 1,0 1 0,4-1 0,1 1 54,3-1 0,-1-1 0,5-1 0,2-2 124,1 2 0,2 0 0,-1 0 1,1-2-46,-1 2 1,-1-3 0,-1 1 0,-2 0-14,2-1 1,-4 4 0,-2-2 50,-3 2 1,-1 1 0,0 1 169,0-1 1,-5 1 0,-4-1 0,-3-1 0,-3-1 5,-2-2 1,-5-1 0,2 3 0,-1-3-273,1-2 0,-1-1 0,-3-4 0,2 0-550,1 0 0,6-5 189,-2-3 0,3-9 0,2-2 1</inkml:trace>
  <inkml:trace contextRef="#ctx0" brushRef="#br0">18644 6916 8402,'7'-1'1162,"-1"-2"213,-1-1 1,2-1-1372,6 5 0,-1 0-64,1 0 0,-5 6 0,0 2-93,2 3 1,-3 3 0,0 3 0,-2 4 0,0 4-61,0 4 1,-4-1 0,5 5 0,-2 0-219,0-1 1,1 4 0,-5-3 0,1 2 82,3-2 0,-3-1 0,4-5 0,-4-1 76,-1-2 1,0-4 0,0 1 0,0-4 120,0-3 1,-4-2 0,-2 1 0,-1-2 150,-2-3 0,-2-2 0,-2-6 0,1 0 85,-1 0 0,1 0 0,-1-2 95,1-2 1,3-3 0,1-7 0,0-1 0,-1-3 40,1-1 1,5-2 0,-1-4 0,3 0 0,1 0 0,0 0 0,0 0 0,0 1 245,0 4 1,0 1 0,1 7 0,2 0-17,1-1 1,6 2 0,-3 1 0,1 3-161,0 2 1,1 1-1,3 2 1,1-1-404,-1-1 0,2 0 0,1 4 0,3 0-272,2 0 1,-4 4-1,4 0 1,-2-1-57,-3-1 0,3 2 0,-1 0 309,-2-1 1,-1-2 0,-2-1-1,1 0-19,-1 0 0,1 0 0,-1 0 32,1 0 0,-1 0 0,1 0 67,-1 0 1,-3 0-1,-2-1 87,-2-3 0,3-3 1,-2-4 19,1 2 0,-4-2 1,2 4-44,1 0 1,-3 0 629,5 3-72,0-3-555,5 0 0,-5 3 1,-1 8-1,0 5 1,0 2 1,-4 1 0,1 1-1,-1-1-12,1 1 1,-3 3 0,3 1 0,-2 0-48,-2 1 1,0-5 0,0 4 0,0-3 85,0-2 0,0 1 0,0-1 0,0 1-5,0-1 0,0-3-103,0-1 0,1-1 0,3 1 14,5-4 0,2-2 0,1-4-138,1-2 1,-1 1 0,1-3 0,-1-1-11,1 0 0,-1-2 0,1-3 0,-1-1 96,0 1 1,0-1-1,-3 0 1,0-3 15,0 0 1,-2-1 0,2 5 505,0-1 0,-3 1 92,-2-1 0,-3 5 128,-1-1-529,0 7 1,5-2-85,-1 8 0,4 3 1,-2 5-1,-1 1 31,1-1 1,-1 1 0,-1-1-125,5 0 0,-2 1 0,0-1-323,-2 1 0,5-1 69,-2 1 0,3-6 0,2-3-504,-1-3 0,1-1 0,-1 0 1</inkml:trace>
  <inkml:trace contextRef="#ctx0" brushRef="#br0">19656 6829 8355,'-13'-13'350,"6"5"1413,3-1 0,3 5-763,1-4-978,0 5-142,0-2 0,0 6 0,0 3-123,0 4 0,0 5 0,1 4 1,2 3-59,1 4 0,0 1 1,-4 1 114,0 3 1,2-1 0,0 5 0,2 2 0,-1 0 36,-1-2 1,-1 2 0,2-6 0,1-1-11,-1-2 1,-2-2 0,-1-4 0,0-3 29,0-3 0,0-2 720,0 1-471,0-6 1,0-3 0,0-8 0,0-5-91,0-2 1,0-5-1,2-2 1,2 0-11,4 0 0,2-5 0,-1 3 0,0-4-36,0-1 0,3 2 0,0 0 1,1 4 86,-1 1 0,-1-3 0,-1 6 234,-2 4 1,-1-2 0,3 6-159,-2 0 0,-4-2 1,3 6-297,-1 4 1,-2 5 0,-4 6 0,0 1-189,0-1 1,0 6 0,0 3 0,0 3 87,0 1 0,-4 0 1,0-2-1,-1-1 182,0-1 0,-1-6 1,-3 2-1,2-3 197,1-2 1,-2 1 560,4-1-530,-6-5 0,10-2-130,0-10 1,6-2 0,7-5 0,3-1-27,0 1 1,7-5 0,-3-1 0,4-1-165,1-3 0,0-2 1,0 1-1,-2 0 83,-2 3 0,1 4 0,-5 0 1,-2 2 256,-1 1 0,-1 1 168,-1-1 1,-3 2 448,-1 3-332,-5 2-324,2 6 0,-5 2-42,0 2 0,4 3 1,1 5-40,-3 1 1,0-1 0,-2 1-187,0-1 0,4 1 1,1-1-199,2 1 1,-3-2 82,5-3 0,-2-1 0,2-4-86,0 1 1,-1 0 244,5-4 0,-1-1 204,1-3 1,-6 1 0,-3-5 0,-2-2-94,3-1 0,-3-2 0,5 1 9,-1-1 0,2 1 0,-4-1 0,-1 1 360,-1-1 100,3 1 0,-4 4-453,4-1 1,-3 6 0,1 1-1,1 4 25,-1 7 0,0-2 0,0 1 0,2 2-81,2 1 1,-4-3 0,2 0 0,0 2-142,-1 1 0,4-2 0,-2-2 0,-1-1-47,1 1 0,3-4 1,-2 3 20,0-1 0,4-3 1,-2 2-1,2-3 82,1-1 1,5-1 0,0-2 0,-2-3-49,-1 0 1,2-3-1,1-5 1,0-1 68,1-2 1,-4-3 0,4 2 0,-2-2 40,1-2 0,0-2 0,-5-1 0,1 0 1,-1 1 1,1-1-1,-2 0 1,-2 1 126,0 3 0,-6-1 0,1 5 0,-3 2 603,-1 1 0,0 2 354,0-1-969,0 6 1,-1 2 0,-2 6-49,-1 3 1,0 9 0,4 8 0,0 2-1,0 2 17,0 0 0,0 4 0,0 2 0,0-1-303,0 1 0,0-2 0,0-4 0,0-2 0,0 0 0,0-3-512,0 3 0,0-1 0,0-1 215,0-5 1,0-2 0,0-1 375,0-1 0,5 1 0,2-1 1</inkml:trace>
  <inkml:trace contextRef="#ctx0" brushRef="#br0">20667 6866 8804,'-7'0'1913,"3"4"-1707,8 0 1,7 5 0,7-5-1,2-1-99,2-2 1,2-1 0,1 0 0,0 0-10,-1 0 1,0 0-1,-2 0 1,-2 0-802,-2 0 1,3 0 0,-5-1 0,-1-2 342,-1-1 1,-3-2-1,-1 3 1,-2-2-49,2-2 0,-3 3 214,1-5 1,-5 1 369,1-4 0,-2 3 0,-2 1 76,0-2 0,-2 5 236,-2 0 1,1 4-117,-5 1 0,4 6 0,-3 2 0,1 3-140,4 2 0,0 3 1,1 1-1,-2-1-154,-1 3 1,0-6 0,4 5-1,0-1-220,0 0 1,1-1 0,2-3-1,1-1-92,-1 1 1,4-5 0,0 0 0,1 1-2658,0-2 2507,1-2 1,9-5-1,1 0 1</inkml:trace>
  <inkml:trace contextRef="#ctx0" brushRef="#br0">21242 6641 8355,'-7'6'165,"-4"-5"0,8 10 1,-4-2-1,1 2-1513,4 1 864,0 1 1,2 5-1,0 1 1</inkml:trace>
  <inkml:trace contextRef="#ctx0" brushRef="#br0">21391 6804 8355,'-6'-6'2601,"-1"5"-1874,2-4 1,3 5-575,-7 5 0,5-3 1,-3 7-1,2 0-223,2 3 1,-3 0 0,2 1 0,1-1-478,2 0 1,2 1 0,4-1 205,3 1 1,4-5 0,4-1 123,0-1 1,5-1 0,-3-2 0,0 1 113,0-1 0,3-2 0,-3-1 1,0 0-1,0 0 27,-3 0 0,-1-4 1,-1-1-1,-1-1 291,1 1 1,-5-5 0,-1 2 0,0-4-150,0 0 0,-4-5 1,1-1-1,-3 0-132,-1 0 0,0-3 1,0 3-1,0-1 26,0-3 1,-5 2 0,-2 1 0,-3 1-30,-2 3 1,2 2 0,-7 3 0,2 4 125,-2 0 1,3 2-1,-4 4 1,2 0 9,-1 0 0,0 1 0,5 3-206,-1 5 0,5-2 1,1 1-1,2 2 1,2 1-72,1 1 0,4 3 1,2-1-1,6-3-292,5 1 1,4-1 0,6 1 0</inkml:trace>
  <inkml:trace contextRef="#ctx0" brushRef="#br0">21853 6716 8455,'7'-8'589,"-2"0"1,0-1 1139,-1-3-878,6 5-848,-9 1 1,5 8-1,-6 2 1,0 4 73,0 3 0,0 6 0,1 0 0,2-2-118,1-1 1,5-2 0,-4 1 0,1-1-178,-1 1 0,1-5 283,-2 0-222,3 1 0,1-3 181,1-1 0,-1-10 0,4-3-12,1-3 1,-1-1-1,1-1 1,-1-1-42,1-2 0,-1 0 0,2-4 0,1-1-28,2 1 1,0 1-1,-5 4 143,1-2 1,-5 2 136,0 6 1,-3 5-156,3 8 1,-5 3 0,2 7-1,-1 1-333,0 2 0,6 5 0,-3-1 0,1 3-49,1 1 0,-1-5 0,5 1 1,-1 0-170,1-2 0,-1 1 1,1-5-1,-1 2 6,1-2 0,-1-1 1,1-3-1,0-1 343,4-2 1,2 0 0,6 5 0</inkml:trace>
  <inkml:trace contextRef="#ctx0" brushRef="#br0">20630 7677 8455,'-4'-8'519,"-2"1"0,-1 2-223,-3 2 1,3 1 0,-1 2-1,-2 0-111,-1 0 1,-1 0-1,-1 2-95,1 2 1,-1 3 0,1 5-1,-1 1-100,1-1 1,-1 1 0,1-1-1,1 2-119,2 3 1,0-3 0,3 2 0,1-2 44,-1-1 0,2-1 0,4 1 0,0-1-422,0 1 0,0-1 345,0 1 0,5-2 1,4-2 35,2 0 0,1-6 0,1 1 0,-1-3-112,1-1 0,-1 0 1,1-1 109,-1-3 0,-1-3 1,-1-4-1,-3 1 72,-1 1 0,-2 1 0,-4-4 0,0-1 114,0 1 0,-2-5 1,-2 0-1,-3 2 150,0 1 0,-4 3 0,3 1 0,-2 2 0,0-2 187,2-1 0,4-1 0,-3-1-278,2 1 0,0-1 0,5 1 0,0-1-14,0 1 0,0-1 0,2 0 0,1-3-132,1 0 1,7-2-1,0 1 1,4-2-44,0-1 1,3-2 0,0 4 0,1-1-20,-1-4 0,2 4 0,-3-2 1,-2 0-123,-1 2 0,-1-1 0,-1 5 0,-1-1 107,-2 0 1,0 2 0,-5 2 186,-1-1 0,-1 5 345,-2 0-405,0 5 1,0-1-1,0 8 1,-2 6 78,-2 5 0,3 4 0,-4 8 115,4 2 1,1 4 0,1 9-1,2 4-133,1 2 1,6 8 0,-3 1 0,1 1-226,1 0 1,-6-1 0,2 3 0,-1-5-165,0-4 1,1 1-1,-5-11 1,0 0-60,0-3 1,0-2 0,0-2 0,0-5-99,0-3 0,0-2 0,0-3 327,0-5 0,0 4 0,0-1 0</inkml:trace>
  <inkml:trace contextRef="#ctx0" brushRef="#br0">20617 7615 8911,'-12'0'1284,"-1"0"-615,1 0 0,3 0-817,1 0 0,7 0 1,1 0-89,7 0 1,5 0 0,5 0 0,4 0-96,2 0 1,6-1 0,2-2 0,1-3 0,2 1-116,3-1 0,1-4 0,3 2 0,0-3 201,-1-1 0,5-1 0,-1 1 0</inkml:trace>
  <inkml:trace contextRef="#ctx0" brushRef="#br0">21566 7191 8714,'-8'-5'3340,"0"1"-1454,5-5-1182,-3 7-734,6-3 0,0 14 1,0 5-1,0 4-48,0 4 0,0 3 1,0 4-1,0 5-285,0 2 0,0 1 0,0 2 0,0 3-44,0 4 0,0-2 0,0 0 1,0-1-51,0-2 0,0-4 1,0-4-1,0-4 103,0-2 0,0-6 0,0-2 0,2-2-371,2-6 1,-1 0 546,5-7 1,0 0 0,5-4 0</inkml:trace>
  <inkml:trace contextRef="#ctx0" brushRef="#br0">21866 7103 8653,'-13'0'1952,"5"-1"-1455,0-3 0,4 2 0,-3-1-382,1 6 0,2 4 1,4 7-1,0 3-37,0 4 0,1 2 0,2 3 0,3 4-136,1 3 1,-3 0 0,4 3-1,0 2-300,-1-4 0,3 4 0,-4-6 0,-1 1-227,1 0 0,2-5 0,-4 1 1,0-3 169,2-1 1,-5 0 0,4-1-59,-4-3 0,-1 2 0,0-3 1</inkml:trace>
  <inkml:trace contextRef="#ctx0" brushRef="#br0">21479 7565 8376,'-7'7'301,"7"-1"1,8-6-1,3 0 1,3 0-200,3 0 0,6 0 0,8 0 0,0 0-191,-1 0 0,3 0 1,-2 0-1,1 0-251,2 0 0,1-5 1,0 1-1,-2 0-210,2-1 1,0 2 0,-1-4 325,0 1 1,-1-3-1,4 2 1</inkml:trace>
  <inkml:trace contextRef="#ctx0" brushRef="#br0">22253 7565 8355,'6'7'3171,"-5"-1"-2559,5-6 0,-8 0 0,-1 1-568,-1 3 0,-1-1 0,2 5 1,-1 2-78,1 1 0,2 1 0,1 1 1,0-1-41,0 1 1,0-1 0,1 1-42,3-1 1,4 1-1,8-1 1,2-1 39,1-2 0,2 0 0,4-4 0,0-3 1,0 0 48,0-2 0,4 0 0,0 0 0,-1-2 59,-2-2 1,-6-3-1,-2-5 1,-2-1 54,1 1 1,0-1 0,-5 0 0,-1-3-74,-2 0 0,0-7 0,-4 4 0,-3-2-138,0 0 0,-2 1 1,-2-5-1,-2 0 46,-4 0 0,-5 4 0,-3 1 0,-4 2-57,1 3 1,-9 3 0,3 3 0,-3 4-160,-2-1 0,-2 5 0,-6-2 1,0 4-298,-4 4 0,3 4 0,-3 0 0,4 3 26,0 5 0,-5 2 0,-1 6 0</inkml:trace>
  <inkml:trace contextRef="#ctx0" brushRef="#br0">14511 9575 7161,'12'0'616,"-5"-1"-68,-3-4 0,-2 3 106,-2-7-934,0 7 56,0-4 183,0 6 81,0 0 0,5 0-14,4 0 0,2-1 1,1-2 10,1-1 1,-1-1 0,1 5 0,-1-1-8,1-3 0,0 3 1,3-5-1,2 2 50,1 0 0,2-5 1,4 4-1,0-2 15,0-3 1,4 3 0,2-1 0,1 0-32,2 1 1,6-3-1,3 4-90,2-1 0,-4 3 0,5-4 0,1 0-12,2 1 0,2 0 0,2 4 0,3-3 0,-1 1 20,1-1 1,3 1 0,0 2-1,0-3 33,-1 0 1,8 1-1,-4-2 1,2 1 0,1 0-4,2 0 1,-2 1-1,4 2 1,-1-1-23,-2 1 0,3 0 0,0 1 0,-33 0 1,-1-1 6,1 2 0,-1 0 0,31-1 1,4 2-1,-1 0-137,1 0 1,-5 0-1,1 0 1,0 0 7,0 0 1,-2 4-1,1 1 89,-5-3 0,4 4 0,-5-2 1,1 0 44,1 2 1,0-5 0,2 3 0,-2-2 26,-3-2 1,2 4 0,-5 0 0,1-1-9,-1-2 1,3 3 0,-2 1 0,-1-1 6,1 1 1,4-3-1,-2 2 1,3-1-72,1 1 1,1-3 0,-1 3-1,1-1 1,-1 0-111,0 1 1,1 0 0,-1-4 111,1 0 0,-1 0 0,1 0 0,-2 0-30,-3 0 0,-1 0 0,-3 0 0,1 0 64,-2 0 1,4 0-1,-10 0 1,-1 0 19,-2 0 1,-2 0-1,-4 0 1,-2 0 11,-3 0 1,-4 0 0,-7 0 7,-1 0 0,-6 0 12,2 0-477,-9 0-574,-2 0 719,-6 0 1,0 0 0,0 0 0</inkml:trace>
  <inkml:trace contextRef="#ctx0" brushRef="#br0">19581 9288 8555,'8'0'150,"0"0"374,2 0 1,1 0 0,2 0-350,-1 0 1,-4 0 0,1 0 0,1-2-192,1-2 1,1 3-1,1-3 1,0 2-58,4 2 0,-3 0 1,4 0-1,-1 2-45,-1 2 1,7-1 0,-4 4 0,2 0-43,0-1 1,-2 1 0,2 3 0,-3-3 114,0-1 0,-4 3 1,2-2 4,-2 0 1,-1 3-1,-2-5 1,-1 2-12,-2 3 1,-5 1 205,1 2 1,-3-1 0,-2-1-53,-3-2 1,-3 0 0,-6-5 0,-1-1-85,-2-1 1,-2 2 0,-4 0 0,1-1-141,-1-2 1,-2-1 0,-1 0-1,1 0-96,4 0 0,-4 0 0,5 0 1,-1 0-185,3 0 1,4 0-1,0 0 1,1 0-252,-1 0 0,1 0 626,-1 0 1,1-5-1,-1-2 1</inkml:trace>
  <inkml:trace contextRef="#ctx0" brushRef="#br0">21204 9013 8309,'-11'-8'193,"3"0"1,-3-1 0,2-3 0,0-1 1388,0 1 1,0-1-128,4 1-1484,1 5 0,4 3 131,0 8 0,0 4 0,0 9 1,0 4-532,0 2 0,0 2 0,0 0 0,0 0-5,0 0 0,4 0 0,1 0 0,-3 0 0,0 0 0,-2-1 0,0-2 1,0-3-1023,0-1 1,0-1 1399,0-5 0,-6 6 0,-1 2 1</inkml:trace>
  <inkml:trace contextRef="#ctx0" brushRef="#br0">20592 8938 8355,'0'-12'535,"0"-1"0,0 1 0,0-1 0,2 2 0,3 2 1,6 0-103,5-1 0,6-1 0,-1-1 0,2 1-411,2 2 0,0 0 0,0 5 1,0 1-1,0 1-380,0 2 1,1 0 0,2 0 178,1 0 0,5 6 1,-4 2 70,2 3 0,-3 2 0,4-1 0,2 2 0,0 2-21,-2 0 0,3 5 0,-4-3 0,1 1 105,1 4 0,-7 0 1,3 2-1,-4 0-131,-1 0 1,-6 0 0,-2 1 0,-3 2-1,-2 1 1,-3 0 0,-2-2 0,-2 1 100,-2 1 0,-3 0 1,-4-4-1,-5 0 22,-2 0 0,-1-5 1,-2 1-1,-3 0-59,-3-1 1,-3 2 0,0-6 0,-1 0-97,-2-3 0,-1-4 1,5-2-1,3-2-214,1-2 1,1-2-1,5-1 143,-1 0 1,6-11-1,2-3 1</inkml:trace>
  <inkml:trace contextRef="#ctx0" brushRef="#br0">21666 9175 8566,'4'-8'771,"1"0"0,3 4 0,-4-5 1435,-1 0-2006,-2 3 1,-2 1-1,-3 5-196,-5 0 0,0 1 1,-1 2-1,3 2-180,1 2 1,-2 1 0,4 5 0,1 1 0,2 1-211,1 2 0,0 4 1,0-3 6,0 1 1,0 0 0,1 2-1,2-3-226,1 0 0,6-4 1,-3 3-1,1-3-935,0-2 1424,1 1 0,3-6 0,1-2 1</inkml:trace>
  <inkml:trace contextRef="#ctx0" brushRef="#br0">21604 9051 8355,'-7'-6'700,"-3"3"-158,6-5 0,1 5-1179,7-1 1,3-2 0,6 2-275,-1 2 0,1 0 742,-1 2 1,6 6-1,2 1 1</inkml:trace>
  <inkml:trace contextRef="#ctx0" brushRef="#br0">22028 9076 8646,'-12'0'71,"-1"0"1,1 0 283,-1 0 0,1-5 0,-1 1 0,1 1 48,-1 2 1,1 1 0,-1 0-149,1 0 1,-1 1 0,1 4-434,-1 3 0,7-1 0,0 1 0,2 2 1,0 1 168,1 2 0,2-1 0,1 0 0,1 0-270,3-4 1,3 3-1,5-3 1,1 3 225,-1 2 0,2-5 0,2 1 0,0-1 6,0-1 1,2 3-1,-2-5 1,1 1-84,1-1 1,-4 3 0,2-2-111,-2 1 0,-5-3-72,-1 4 1,-7 1 266,-1 3 0,-5-5 0,-8-1 0,-1-2 0,-1 0-93,-1-1 1,-7 0 0,2-1 0,-2 3-182,-2-3 0,0 0 0,0-2 120,0 0 1,0-6-1,0-1 1</inkml:trace>
  <inkml:trace contextRef="#ctx0" brushRef="#br0">22216 8739 8620,'0'-13'1349,"0"1"0,0 3-174,0 1-1137,-6 5 1,1 3-1,-5 8 1,3 5-227,1 4 0,-2 2 0,4 6 0,1 0-108,2 0 0,2 7 0,3 4 1,5 4-1,2 0 0,1-1-353,1-1 0,-1-2 0,1-2 365,-1 0 1,1-5 0,-1 3 0,1-3-778,-1-6 999,-5 2 1,4-5 0,-4 5 0</inkml:trace>
  <inkml:trace contextRef="#ctx0" brushRef="#br0">22103 9113 8355,'0'-12'342,"0"-1"0,0 1 251,0-1 1,4 5 0,2 1-259,1 1 1,1-2 0,5 4-1,-1 1-331,1 2 0,-1 1 0,1 0 1,1 0-135,2 0 1,-1 0-1,5 0 1,-1 0 135,1 0 1,-5 0 0,3 0 0,-1 0-218,-1 0 0,1 4 1,-5 1-65,1 2 0,-2 2 0,-1 3 0,-3 1 67,-2-1 1,-1 1 0,-4-1 0,0 2 34,0 3 0,-4-4 0,-1 4 149,-2-3 1,0-2-1,-3 0 1,3-3-1,0-2 72,0-1 1,3 2 688,-4-4 1,5-1-511,-1-7 1,2-3-1,2-6 1,0 1-1,0-2-397,0-3 1,2 2-1,1-6 167,1-1 0,6-1 0,-2-2 0,3 1-442,1 3 0,-3-7 0,-1 3 0,2-1-411,1 0 0,1 2 1,-1 2 705,-2 1 1,7 0 0,-2-4 0</inkml:trace>
  <inkml:trace contextRef="#ctx0" brushRef="#br0">22678 8988 9728,'5'-7'849,"-3"2"1,3 6-856,-5 3 1,4 3 0,0 6 0,-1 1-111,-1 2 0,-2-2 0,0 4 0,1-1-194,3-1 1,-2 2-1,2-2 1,-3 0-101,-1 0 1,4-3-1,0 0 1,-1-1-1250,-1 1 1490,-2-1 1,5 1 0,2-1 0</inkml:trace>
  <inkml:trace contextRef="#ctx0" brushRef="#br0">22678 8726 8576,'-7'-5'486,"-3"2"1,4-4-1,0 1-2025,-4 3 132,4 2 1068,1 1 0,10 6 0,2 1 1</inkml:trace>
  <inkml:trace contextRef="#ctx0" brushRef="#br0">22865 8614 8343,'8'-4'-198,"1"-1"1,-7 0-1,4 2 1319,0-1 0,0 1 1,6 7-961,-4 5 0,3 6 0,-4 3 0,1 1-207,1 4 0,-5 6 0,3 3 0,0 1 3,0 0 1,-3 0 0,3 5-1,-2-2-37,-2-3 0,0 2 0,0-6 1,1-1 25,-2-2 0,0-5 1,-2-2-1,0-1-169,0-2 0,4-3 356,0 0 123,0-6 0,-4-3-367,0-8 0,0-4 0,0-8 0,0 0 0,0-1 37,0-1 1,0 3 0,0-5-1,0 1-220,0-1 1,2 0-1,0-5 1,3 0 215,-3 0 0,4 4 1,-2 0-1,0 0 160,2 2 1,-5 1 0,3 5 0,-1 2 35,1 3 1,-1-2 25,5 6 0,-3 0 0,3 5 0,2 4-79,1 3 1,1 7 0,1 3-65,-1 2 1,1-1 0,-1 3-59,1-1 0,-2 0 1,-2 4-1,-2 0 1,-1 0-35,-3 0 1,-2-5-1,-1 0 1,0-1-214,0 1 0,0-5 0,-1 3 0,-3-3-29,-5-2 0,-2 2 0,-1-7 0,-1 2 44,1-2 1,-6 3-1,-2-4 1</inkml:trace>
  <inkml:trace contextRef="#ctx0" brushRef="#br0">23564 8988 15602,'0'-7'-2458,"0"2"0,0-1 1,0-1-1</inkml:trace>
  <inkml:trace contextRef="#ctx0" brushRef="#br0">21766 9924 8668,'0'-12'1363,"0"0"-1019,0-1 1,-1 6 0,-3 3 387,-5 3 1,-2 1 0,-1 0-608,-1 0 1,5 1-1,-1 2 1,0 2-26,-2 2 1,2 2 0,2 3 0,0 0-187,1 1 0,3 1 0,-1 1 0,2 2-260,2-2 0,0 3 1,0-1 106,0-2 0,0-1 1,2-2-1,2 1 68,4-1 0,3-3 1,2-2-1,-1-2 0,2-1-18,3 2 1,-2-5 0,4 3 0,1-2-27,-1-2 0,-4-2 0,2 0 0,-3-4 34,-2-1 1,1-1 0,-2-5 0,-1 1 48,-2-1 1,-5 1-1,1-1 1,-3 1 84,-1-1 0,-1-3 1,-2-1-1,-2 2 88,-2 1 1,-2 1 0,-3 1 452,-1-1 1,1 1-158,0 0 1,3-1-1,2 1-238,2-1 0,1 1 0,4-1 1,1-1-1,3-1 34,4-2 1,9-3-1,4 1 1,2 1-213,2 0 1,2 2 0,-1 3-1,1 1-22,-4-1 0,-2 5 0,1 1 0,-2 0 70,-2 0 0,-6 4 1,-4-1-152,2 3 100,-4 1 213,-1 0 126,-5 0 1,-4 1-132,0 3 1,0 3 0,4 6 42,0-1 1,0 1 0,0 1 0,0 1-65,0 2 1,5 5 0,2 0-1,2 6-57,-1 5 1,-4 3-1,3 3 1,-1 1-46,-4 2 1,0 5 0,-2 0 0,0 4-219,0 3 0,0 1 0,-2-5 0,0-1-207,-3 1 1,1-7-1,4-4 1,0-4-43,0 0 0,0-6 0,0-3 1,0-5-218,0-3 1,0-1-173,0-5 853,0-5 0,0-7 0,-5-13 0,-2-6 0</inkml:trace>
  <inkml:trace contextRef="#ctx0" brushRef="#br0">21991 10162 8355,'-13'-9'173,"1"1"1,-1 0 0,1-1 0,-1 2 144,1 2 0,5-1 0,1 4 2377,1-3-2533,4-4 1,1 7 0,8-2 0,3 3-276,1 1 1,5-4 0,2-1 0,4 3-788,3 0 0,3 1 0,0-2 0,3-1 196,0 1 0,4-2 1,-2-1 339,2-1 0,1-1 0,1-5 0</inkml:trace>
  <inkml:trace contextRef="#ctx0" brushRef="#br0">22690 9737 8355,'0'-12'458,"0"-1"0,0 1 0,0-1 0,0 1 570,0-1 0,0 5 78,0 0-1228,0 5 1,0-1 0,0 8 56,0 4 1,4 3-120,0 2 0,6 6 0,-3 5 0,1 4 1,-1 1 10,-1 1 1,2 1 0,-4 3 0,1 0-277,0 0 0,-3-2 1,2 0-1,-3-1-1,-1-4 0,0-2 0,1-2 1,2-4 89,1-1 0,1-1 0,-5-5 0,1-1 240,3-2 0,-2 2 0,3-4 0</inkml:trace>
  <inkml:trace contextRef="#ctx0" brushRef="#br0">23040 9525 8537,'-13'-1'0,"1"-2"718,-1-1 0,6-2 1,2 3 212,-1-1 1,5 1-642,-3 8 0,4 2 1,4 6-1,3 3-209,0 0 1,4 6 0,-3-1-1,3 3-92,2 1 0,-2 0 0,-1 0 1,-2 0-37,2 0 0,1 4 0,0 0 0,-1-1-585,-2-2 1,-1-1-1,3 0 1,-3 0 116,-2 0 1,3-4 0,-2-2 0,-1 1-379,1-1 1,2-4 0,-3 2 687,-3-3 1,5-2 0,0 1 0</inkml:trace>
  <inkml:trace contextRef="#ctx0" brushRef="#br0">22803 9887 8355,'-7'6'345,"-3"-4"2189,6 7-2152,-6-7 1,10 4-196,0-6 1,6 0 0,6 0 0,2 0-243,3 0 0,2 0 0,5 0 0,-2 0-999,-1 0 1,-1-4 0,4 0-1,-2 1-40,-1 2 0,-4 1 995,3 0 1,1 0-1,4 0 1</inkml:trace>
  <inkml:trace contextRef="#ctx0" brushRef="#br0">21804 7765 6879,'8'-4'0,"545"-367"1476,-544 359-1494,-2-1 1,0 1 6,0-1 0,-3 1 0,4 1 0,0 1 1,1 2 300,-1-2 1,-4 0-1,5 1-724,0 0 628,2 1-216,2-5 1,-6 13 0,-3 7-8,-3 7 1,-6 4-1,-2-1 1,-1 4 35,-1 2 1,2-2 0,-2 0 0,2 0 30,1-2 0,-2-1 0,4-5 0,-1-2 183,0-3 1,4 3-166,-4-2-53,4-4 1,2 1 0,4-8 0,3-1 0,3-2 19,1-2 1,2-5 0,2-5-74,0 2 0,5-3 0,-3 0 0,0 0-127,0-1 1,-1 1-1,-5 3 99,1-1 1,-1 0 0,-1 7 37,-2 0 1,-4 8-1,-5 1 72,0 7 0,-4 8 0,-3 4 1,-3 4-1,-5 4 64,-3 4 1,1 4-1,-3 5-21,-3 1 0,0 1 0,-1-4-21,3-1 1,3-4-1,6-2 1,-1-3-29,1-5 0,5-5 0,1 0 1,2-3-7,0-3 1,1-4 0,8 0-72,3-4 0,3-2 0,3-4 0,1-2 46,2-4 1,5-5 0,-3-2 0,2-3-76,0-1 1,-2 2 0,2-2-1,-3-1 22,0 1 1,-4 3 0,3 0 0,-5 2 0,-2 1 77,-2 1 0,-3 4 10,3-1 0,-5 5 110,1-4 0,-4 5-156,-4-1 1,-3 7-1,-6 2 1,1 2 15,-1 3 1,-1 1 0,-1 1 0,-2 1-23,2-1 0,-3 2 0,0 2 0,0 0 50,0-1 0,1-1 0,3-1 1,-1-1 55,-1 1 0,3-2 1,5-3 121,-2-4-175,5 3 1,0-7 0,10 0-168,3-7 0,3-4 1,1-3-1,2-1 117,3-1 0,-3-11 0,4 2 1,-1-1 32,-1-1 1,1 1-1,-5-2 1,1-1-40,-1 2 1,-1 0-1,-2 2 1,-5 2 7,-3 2 1,-1 3-1,0 5 1,0 1-1,-1 1 62,-3 2 0,1 4 0,-5 5-21,-2 0 0,-5 0 1,-3 0-1,0 1 12,0 3 1,-5 7 0,2 8-1,-1-1 1,0 1-13,1 0 0,2 1 1,-2 2-1,4-1 1,4-6 0,1 2 0,3-3-10,0-2 0,7 1-25,-3-1 1,5-5-22,5-3 1,2-2 0,6-2 0,3 0-29,0 0 0,5-6 0,-3-4 0,0-4-40,0-2 1,3-1 0,-4 3 0,-2-1 65,-1-2 1,-2 1 0,1 3 0,-2 1 48,-3-1 1,-2 1-1,-6-1 1,0 1 0,0-1-24,0 1 0,-2 1 0,0 1 65,-3 2 0,-4 4 1,-1-3-1,-4 1-49,-2 3 0,-3 3 0,4 4 0,-3 6-15,-1 5 0,-1 1 0,-2 6 0,3 3 1,-1 4 45,1 3 0,4-4 1,-2 2-48,3 1 0,6-5 0,1 3 0,1-3 0,2-2-141,-1-3 1,3 1-1,-2-5 1,3-2-120,1-1 1,0-6-103,0 0 0,5-5-214,3 1 0,4-4 545,0-4 1,1-8-1,-1-8 1</inkml:trace>
  <inkml:trace contextRef="#ctx0" brushRef="#br0">22990 7390 9146,'4'-8'1159,"0"0"1,0 3-687,-4-3 1,2 5 1,2-1-333,-3 3-265,5 1 1,-10 5-1,0 4 1,1 2 78,1 1 1,1 6 0,-2 3-1,-1 3-15,1 1 1,2 4 0,1 1-1,0 2 15,0 3 0,0 0 0,0-1 0,0-2-74,0-1 1,0 2-1,0-4 1,0-1 27,0-2 1,0-2-1,0-2 1,1-3 16,3-1 1,-2-1-1,3-4-238,1-1 1,-3-1-316,5-3 0,-4-2-30,4-6 1,-5-1 0,3-4 321,-1-3 0,2-9 0,6-2 0</inkml:trace>
  <inkml:trace contextRef="#ctx0" brushRef="#br0">23452 9937 9244,'0'-7'550,"0"1"1,1 6-561,3 0 0,-1 0 56,6 0 0,-5 0-179,4 0 0,-4 0 47,5 0 1,-5 0 164,4 0 1,-5-1 113,1-3 0,-1 3-99,1-4 0,-3 3-37,3-3 1,-2 3 219,-2-7-110,0 7-135,0-4 143,0 6-301,0 0 132,-6 6 1,4-1 0,-5 5 21,1-2 0,0-1 1,4 3-37,-2-2 1,-1 0-1,5 5 1,0-1-27,0 1 0,0 1 1,-1 1-108,-3 2 0,2 5 0,-2-3 0,3 2 1,1 0 0,0-6 0,0 3 0,0-1 36,0-1 0,0 1 0,0-4 1,0-1-1,0 1 37,0-1 1,5-4-1,4-1 141,2-1 1,1-2-1,1-4 1,1 0 33,2 0 1,0-6-1,3-2 1,0-3-69,1-1 0,-5-1 0,2 1 1,-3-1-22,-2 1 1,1-1-1,-1 1 1,-1-1 36,-2 1 1,-4-5 0,-5 0 0,0 2-34,0 1 1,0-2 0,0-1 0,-1 0 0,-3 1-55,-5-1 0,-2 0 0,-1 5 0,-1-1-62,1 1 0,-2 1 0,-1 1 0,-3 3-69,-2 2 0,3-4 0,-3 5 0,-1 1-63,1 2 1,-3 1-1,2 0 1,-1 0-56,1 0 0,-3 1 0,5 2 0,0 1-185,2-1 0,3 4 0,2 1 337,-1 3 1,-5 2-1,-1-1 1</inkml:trace>
  <inkml:trace contextRef="#ctx0" brushRef="#br0">7043 16466 7872,'-12'7'-360,"3"3"1,2-5 0,0 1 1065,0-1-238,5-1-303,-4-4 1,5 0-514,-3 0 307,2 0 1,-2 0 86,8 0 0,-1 0 0,4-1 1,0-2-1,0-1 0,2 0 1,3 0-1,0 0-4,1 1 1,-5-3 0,0 2-45,2 1 1,1 2-1,2 1 1,-1 0-9,0 0 0,1 0 0,-1 0-22,1 0 1,4 0 0,-1 0 0,0 0-6,-3 0 0,4 0 1,0 0-1,-2 0-13,-1 0 1,2 0-1,1 0 1,0 0 46,1 0 1,-4 4 0,4 0 0,-2-1-3,1-2 0,4 4 0,-3-1 0,1-2 10,4 0 1,-4 2-1,2 0 1,1-1 2,2-2 1,1 1-1,-1 1 1,0 1-24,-3-2 1,2 0 0,-2-2 0,3 0 11,1 0 1,-2 0 0,0 0 0,-3 0 0,3 0 1,-4 0-1,0 0 1,1 0 3,-1 0 0,-2 0 1,2 0-1,-1 1 11,-2 3 1,2-2 0,0 2 0,0-3-13,0-1 0,0 0 0,-3 0 0,2 0-6,-2 0 0,3 0 1,0 0-1,0 0 3,0 0 1,0 0-1,-2 0 1,2 0-30,1 0 0,-2 0 0,2 0 0,-1 0 21,-3 0 1,3 0 0,0 0 10,2 0 0,-3 0 0,3 0 0,1 0-1,-1 0 0,2 0 0,-4 0 0,1 0 0,2 0-7,-2 0 1,4 0 0,-5 0-1,1 0-13,3 0 1,-2 0-1,-1 0 1,1 0-13,-1 0 1,2 0 0,2 0 0,0 0 5,-3 0 1,1 4 0,4 1-1,-1-3 2,-3 0 1,2 2 0,-3 0 0,0-1 6,1-2 0,0-1 1,3 2-1,-2 0 17,-1 3 0,-5-1 0,5-4 1,0 0 0,-2 0 0,4 0 1,-5 0-1,1 0 0,3 0 1,-2 0 0,1 0 0,1 0-1,1 0 1,2-4 0,0-1 0,0 1 0,0-1 1,0 2-1,2-4 1,0 1-12,2 4 1,2-4 0,-3 2 0,1 0-19,-1-2 1,4 4 0,-1-5 0,3 1 4,-1 3 0,-1 0 0,3 1 0,-2-2 4,2 1 0,-3-3 1,1 2-1,0 0 23,-1-2 0,4 5 0,-3-5 0,2 2-3,-2 0 1,6 0 0,-4 4 0,-2 0 5,-1 0 1,1-4-1,-2 0 1,0 1-1,-1 1 10,-2 2 1,-2 0 0,-1 0-1,0 0 1,0 0-7,0 0 0,-4 2 1,0 1-1,1 1-9,1-1 1,-2-1 0,-1 1 0,-1 3-17,1 1 0,-1-5 1,3 4-23,-1-1 1,-4-2 0,2 4 0,0-1 21,1-4 0,-1 4 0,4-2 0,-3-1 1,1 3-1,4-2 1,0 0 11,0 1 1,0-3 0,0 2-1,0-3 6,0-1 0,1 4 0,2 1 1,1-3 7,-1 0 0,3-2 0,-2 0 0,0 0-11,1 0 1,-2 4-1,4 0 1,0-1-2,0-2 0,-3-1 1,3 0-1,0 0-1,0 0 1,-3 0 0,4 0-1,0 0-1,-1 0 0,3 4 0,-4 1 0,0-3 11,4 0 0,-3-2 0,1 0 0,1 0-10,-2 0 1,2 0 0,-3 0 0,1 0 1,2 0 0,1 0 1,0 0-1,-2 0-2,2 0 0,-3 0 1,0 0-1,-1 0 23,1 0 0,-2 0 1,1 0-1,0 0 7,-3 0 1,2 0 0,-1 0 0,-1 0-21,-1 0 1,-3 0 0,1 0-1,0 0-3,0 0 1,0 0 0,0 0 0,0 0-9,0 0 1,0 0 0,0 0-1,0 0-22,0 0 1,0 0 0,0 0 0,0 0 17,0 0 1,0 0 0,0 0 3,0 0 0,1 0 0,1 0 0,1 0 0,-4 0-1,0 0 0,7 0 1,-8 0-1,1 0 0,-1 0 6,4 0 1,-2 0-1,4 0-3,-3 0 0,1 0 0,0 0 0,2 0 2,-1 0 0,-1 0 0,-1 0 1,2 0 8,1 0 1,0 0-1,-3 0 1,2 0-6,1 0 0,5 0 0,-5 0 0,0 0-5,1 0 1,-2 0-1,4 0 1,-1 0 5,-4 0 0,4 0 1,-1 0-1,1 0-4,-1 0 1,1 0 0,-3 0 0,2 0-5,2 0 0,-3 0 0,3 0 0,-1 0 0,-4 0 0,4 0 0,-1 0 1,1 0 2,0 0 1,-2 0 0,-4 0 0,0 0 0,0 0 0,-5 0 0,1 0 0,0 0-8,-2 0 0,5 4 1,-5 0-1,1-1-36,-3-2 1,1-1 0,0 0 0,0 0 16,0 0 1,-2 2 0,-2 0 0,1 3 21,2-3 0,0 0 1,-3-2-1,1 0 4,2 0 0,1 0 0,-3 1 1,3 2-5,1 1 0,-3 0 1,2-4-1,-2 2-11,1 2 0,4-3 1,-3 5-1,0-2 1,0 0 1,3 0 0,-5-4-1,1 0 3,1 0 0,-3 4 0,5 1 0,-2-3 16,-3 0 1,3-2-1,0 0 1,0 0-3,0 0 0,0 0 0,-3 0 0,3 0-2,2 0 1,-3 0-1,3 0 1,3 0-77,0 0 1,6 0 0,0 0 0,1 0 31,0 0 1,-4 0 0,4 0-1,-4 0 47,-1 0 1,-1 0 0,-2 0 0,-3 0 67,-1 0 0,3 0 0,-4 0 1,-1 0 5,2 0 1,-4 0-1,4 0 1,-1 0-38,0 0 1,3 0-1,-3 0 1,0 0-54,1 0 0,-3 0 0,4 0 0,1 0-49,-1 0 0,1 0 0,2 0 1,-3 0-41,-1 0 0,0 4 0,-2 0 1,0-1 62,0-2 1,2 3-1,-2 0 1,1 1 57,1 0 1,-4-3 0,4 3 0,-2 1 61,1 2 1,4-1 0,-3 0 0,0-2-70,0-2 0,4 3 1,-1-1-1,3 1-6,1-1 0,0 0 0,0-4 0,0 2-2,0 1 0,4 1 1,1-2-1,1 1 25,-1-1 1,1-1-1,-2-2 1,3 0 39,0 0 0,2 0 1,-3 0-1,1 0 30,3 0 0,-1 0 0,1 0 1,-3 0-36,-2 0 1,4 0 0,-4-2 0,1-1-16,-1-1 1,1 0-1,-3 4 1,2-1-48,2-4 1,-3 4 0,3-3 0,0 3-27,0 1 1,-4 0 0,1-2 0,-3-1 19,-1-1 1,0 0-1,0 3 1,-1-2 9,-4-1 0,4-2 1,-3 3-1,1-2 12,-1-2 0,2 3 0,-3-3 1,1 0-2,-1 0 1,1 0 0,4-3 0,0 2-99,0-2 0,0 3 1,2-1-1,0 0 20,2 1 1,5-4 0,-4 4 0,1-2-13,-1 1 1,5 1 0,-3-3-1,1 4 41,1 0 0,-5-2 0,3 3 0,-2 1 54,-2-1 1,2 2-1,1-4 1,-1 0-21,1 0 0,-1 4 0,-2-2 1,1 1 3,-1 0 1,3-2 0,-2 3-1,-1-2-23,-2-2 0,-1 4 1,0-3-1,0 2-3,0 0 1,0-4 0,0 2-1,0 1-4,0-1 1,-2 1 0,-1 2 0,-1-1-8,1 1 0,2-3 1,1 2-1,0 1 25,0 2 1,0-3-1,0 0 1,0 1-1,0 2 0,-4 1 1,0-2-1,-1-1 2,0-1 0,2 0 1,-4 4-1,0 0 5,0 0 0,3 0 0,-3-1 0,0-2-32,0-1 0,3 0 0,-3 4 0,0 0 4,0 0 0,0 0 1,-3 0-1,3 0 30,2 0 0,-4 0 0,4 0 0,-2 0 16,-3 0 1,3 0 0,-1 0-1,-1 0-16,2 0 1,-4 0 0,4 0-1,-1 0-9,0 0 1,1 0 0,-3 1 0,2 2-22,-2 1 0,0 0 0,0-4 1,3 1 7,2 4 0,-3-4 0,3 3 1,1-2-6,-1-2 0,3 4 0,-2 0 0,3-1-3,1-2 0,0-1 1,1 0-1,2 1 18,1 4 0,1-4 1,-2 3-1,1-1 7,-1 1 0,2-3 1,0 4-1,-1-4 30,1-1 1,-2 4 0,4 0-1,-2-1-3,-2-2 0,3 4 0,-2-1 0,-1-1-14,-2-2 1,-1-1 0,0 0 0,-1 0-15,-4 0 1,4 0 0,-5 1-1,2 2-11,0 1 1,-4 0 0,2-4 0,0 0-16,1 0 0,-5 0 1,3 2-1,-1 1-6,-1 1 0,7 1 0,-3-2 0,4 3 35,1 1 0,0-5 1,0 4-1,-1-2 20,-4 0 1,4 5-1,-5-4 1,2 1 11,0-1 0,-4 3 1,2-2-1,-1 0-13,-3-1 0,-1 3 0,0-3 0,0-1-8,-1 1 0,2-3 0,-7 2 1,3-3-41,2-1 1,-1 4-81,1 1 66,-6 4 81,-2-7 0,-10 3 1,-4-5-1,-2 0 9,-1 0 1,-1 0 0,1 0 0,-1 0-2,1 0 1,3 0 0,3 2-414,0 2 0,0-1 60,2 5 0,3 0 200,-3 5 1,2-5 0,4-1-1,0 0-103,3 0 1,0-4 0,-2 2 157,1 1 0,0 1 48,-4 5 0,-11 1 0,-3-1 0</inkml:trace>
  <inkml:trace contextRef="#ctx0" brushRef="#br0">21092 16391 7243,'0'-8'-234,"1"1"0,3 1 268,5 3 1,-2 2 0,1 1-1,2 0 1,1 1 87,1 4-57,1-4 1,-1 9 0,1-5-21,-1 2 1,-1-3-1,-1 5 1,-2-1-26,2-1 1,-3 4 0,1-4-1,1 1-20,-2 1 0,4-1 0,-3 3 0,2-1 38,-2-2 1,7-1 0,-2 1 0,2-2 11,3-1 0,-3-3 1,6 2-1,1-3-19,2-1 0,1 0 0,0 0 0,-2 2-8,-2 2 0,3-3 0,-5 3 0,2-2-65,0-2 1,-6 0 0,2 0 25,-3 0 1,-6 0 41,0 0-172,-5 0 85,3 0 0,-12 4 19,-2 0 1,-3 0-53,-2-4-195,1 0 35,5 0 0,7 0 1,9 2-381,7 2 606,-2-3 0,9 10 0,-3-4 1</inkml:trace>
  <inkml:trace contextRef="#ctx0" brushRef="#br0">21741 16553 8079,'7'0'-2091,"-11"0"1989,-9 0 0,-2 0 89,3 0 1,-1-5-1,1-2 1</inkml:trace>
  <inkml:trace contextRef="#ctx0" brushRef="#br0">21666 16541 8097,'-7'5'-1166,"2"-3"0,5 5 1204,0-3 242,0-3-52,0 10 0,-4-8-101,-1 5 1,0-5-1,2 3 8,-1-1-146,0-3 0,5 7 0,3-4 58,5-3 0,3 0 0,3-2-5,2 0 0,5 0 1,0 0-1,5 0 0,3 0-28,2 0 1,0 0-1,3 0 1,-3 0 15,-2 0 1,5 0 0,-2 0 0,2 0 60,-2 0 1,-1 0-1,-4 0 1,2 0-7,2 0 1,-3 0-1,5-2 1,-1 0-11,-1-3 1,4 0 0,-3 1 0,3-3-14,2 0 1,-1-3 0,1 5 0,1-1-114,2 0 1,-2 1-1,3 2 1,-3-2-91,-2-2 1,-1 4-1,-1-3 1,-3 2 77,-2 0 1,4-6 0,-7 3-1,-2-1 45,-3 0 0,-2 1 1,2-3-1,-2 2 31,-2-2 0,2 0 1,-3 1-1,-2 0 200,-1 0 1,-1-3 0,-1 0 0,1 0-121,-1-1 0,-4 1 1,-1-2-56,-1-3 1,-2 3 0,-4-2 0,0 2-56,0 1 1,0-3-1,-1-3 1,-3 0 9,-5-3 1,2 2 0,-1 1 0,-2 0-38,-1-1 0,0 4 1,1-4-1,2 1 12,-2-1 1,1 5 0,-1-3 0,2 1 23,-2 1 1,3-1 0,-1 3 0,-2-1-7,-1-2 0,-2 1 0,1 2 0,-1-1 9,1-2 0,-5 0 1,1 5-1,-1-1 7,-1 1 0,3 1 0,-6 1 0,-1 2 21,-2-2 1,0 0 0,2 1 0,1 2 5,-1 1 1,-1-2 0,-4 4 0,1-1-26,1 0 1,-7 3 0,7-2-1,-1 3 4,-1 1 1,-2 0-1,0 0 1,1 0-11,2 0 0,-3 0 1,0 0-1,-1 0-5,0 0 1,2 0 0,-4 0 0,0 0 3,0 0 0,5 0 1,-4 0-1,2 0 2,0 0 1,-4 0 0,2 0 0,1 1 3,-1 3 0,-4-2 1,3 2-1,-1-1-2,0 1 1,4-3 0,-5 3-1,1-2-4,1-2 1,0 0 0,6 0-1,0 0-107,2 0 1,2 0 0,-3 0-43,0 0 1,4 0-1,0 0 1,-1 0 0,-2 0-28,-1 0 1,0 0 0,0 0 0,0 0-144,0 0 0,-11 5 0,-2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3165BB"/>
    </inkml:brush>
  </inkml:definitions>
  <inkml:trace contextRef="#ctx0" brushRef="#br0">10827 10224 8309,'0'-8'2297,"0"-1"-2529,0 7 174,0-4 0,0 8 0,-2 2 0,-2 3 0,-3 1 0,-2-1 93,-4-2 1,2 4 0,-11-4 0,-3 2-1,-6 3 1,-3 0 62,-5-2 0,-7 6 0,0-4-31,-2-1 0,-4 2 1,0 3-1,-3 1-10,3 1 0,-1-5 0,2 5-108,1-2 0,-6-1 0,9-1 0,0 2-20,-2 3 0,2-3 1,0 2-1,1-2 91,-1-1 1,4-1 0,1 1 0,5-2 39,4-3 0,-2 3 1,7-4-1,3 1 45,3 1 0,7-5 0,-2 3-131,3-2 0,2 4 0,-1-4-66,1 2 0,3-3 33,1 5 0,4-7-297,-4 3 0,5-3 0,-1 3-447,2-4 155,2 4-490,0-5 799,0 0 0,-5 6 0,-2 1 1</inkml:trace>
  <inkml:trace contextRef="#ctx0" brushRef="#br0">6294 11210 9145,'0'-12'0,"0"-1"0,0 1 762,0-1 0,0 5 1,0 2-844,0 5 0,0 8 0,-2 11 0,0 1 1,-3 4-257,3 0 0,-1 2 190,-1 0 1,2 0 0,-3 0 0,1 0-139,0 0 1,-5 0 0,5-1 0,1-2-174,2-1 1,-3-6 0,0 2-18,1-4 1,1 0-103,2-1 577,-5-5 0,-2-7 0,-6-7 0</inkml:trace>
  <inkml:trace contextRef="#ctx0" brushRef="#br0">6169 11423 6517,'-1'-25'0,"-2"-2"0,-1-1 274,1-1 1,0 0-1,0 4 1,-1 0-1,1 0 1,2 0 209,1 0 1,0 2-1,0 1-173,0 1 1,0 6-1,0-2 1,1 2-57,4-2 0,-3 3 0,7-3-121,0 4 1,4 0 0,3 1-1,4-2 50,-1-3 0,6 3 1,-1-2-1,4 2-231,-1 1 1,1 1 0,0-1-1,1 2 1,-1 1-365,-2 2 0,-5 5 0,-2-2 136,-1-1 1,-1 5-1,-4-3 26,-1 2 0,-4 4 0,-1 2 1,-1 4-1,-3 5 59,-2 3 1,-1 0-1,-1 4 1,-4 3 182,-3 0 0,-3 2 0,-3 0 0,-1 0 107,-2 0 0,-4-1 0,3-2 1,-1-3-47,-3-1 0,0-1 1,1-5-1,3 1-29,0-1 0,4-3 1,-3-2-1,3-2-858,2-2 7,-1-2 1,6-2 147,3-3 576,8-3 0,9-11 0,6-2 1</inkml:trace>
  <inkml:trace contextRef="#ctx0" brushRef="#br0">6843 11011 8595,'0'-13'-242,"0"1"0,0-1-269,0 1 0,0-1 0,0 1 1281,0-1 1,-4 5 0,-1 1-616,-2 1 0,-2 1 0,-3 2 0,-1-1-150,1 1 1,-1 2-1,1 1 1,-1 0-63,1 0 1,-1 5 0,1 4-66,-1 2 0,1 5 1,1 1 95,2-2 0,3 0 1,3 1-1,-1 0-28,1 0 0,1-2 1,2-2-1,0 0-62,0 1 1,0-5 129,0 1 1,2-7-32,2 3 1,3-4 0,5-2 0,1-4 31,-1-3 0,1-7 1,-1-3-1,1 0-45,-1 0 0,1-3 1,-1 3-1,1-2-26,-1-2 0,1-1 0,-1-2 0,1 0 31,-1 0 1,-1 0 0,-1 0 0,-2 0 0,1 0 54,-2 0 0,-2 4 1,-5 2-1,2-1 130,2 1 1,-3 4-1,3-2 152,-2 3 1,-2 6-417,0-1 1,0 8 42,0 1 1,0 6 0,-2 7 0,0 4 0,-3 4 51,3 3 0,0 2 0,2 2-45,0 1 1,0 4 0,0-2 0,0-1 7,0 1 0,0-2 0,0-4 0,0 0 0,0-2-123,0-2 0,2-2 0,2-3 0,3 0-67,0 0 0,4-7 0,-3 0 1,3-1-417,2-1 588,5-2 1,1-5-1,6 0 1</inkml:trace>
  <inkml:trace contextRef="#ctx0" brushRef="#br0">7205 10923 9937,'2'-8'243,"1"0"1,2-1 0,3 1-425,6 0 0,-1-1 1,3-5 38,-2-2 1,3 0 0,1-3 66,1 1 0,1-4 1,2 2-1,-1 0-13,1-1 1,-2 0 0,-1-4 0,-1 0 0,-3 0 0,-2-1 4,-5-3 0,-1 6 0,-4-2 85,1 2 1,0 1 0,-5 1 0,-3 4 0,-5 3 58,-2 2 1,-1 1 0,-1 2-81,1 5 1,-5 3 0,-1 2 0,0 3-25,0 5 0,0 7 0,3 5 1,-2 3-1,2 4-3,1 5 0,3 0 1,1 9-1,3-2 27,1 2 0,2 1 0,4 4 12,0-2 0,0 0 0,0 2 0,0-3-24,0-1 1,2-1 0,0-5 0,3 1 0,-1-2-59,1-3 1,-2-1-1,4-4 1,0 1-190,0-1 1,-3-6 0,4-3-218,2-1 0,-3 3 441,1-4 1,-5 0-1,3-5 1</inkml:trace>
  <inkml:trace contextRef="#ctx0" brushRef="#br0">7230 11060 8503,'6'-12'287,"2"0"1,3 3-1,3 1 1,1-2-16,2-1 1,10 3-1,-3-1 1,3 1-517,-1 1 1,-1-4-1,2 4 1,0-1-1,2-1-487,-1 0 0,-1 2 0,-2 0 391,0 1 1,2-2 0,0 2 0,-4 1 278,1-1 1,-6-3 0,0 2 0</inkml:trace>
  <inkml:trace contextRef="#ctx0" brushRef="#br0">5944 12246 8134,'14'-12'-8,"1"-1"1,3 1 0,2-2-1,2-3 1,2-2 0,1-3-1,-1-2 1,1-2 0,0 0-1,0-1 1,0 1 0,-1-2-1,-3-1 1,-3 0 0,-2 0-1,1-2 189,-2-1 0,-5 3 0,-3-3 0,-1 2-78,-4 2 1,0 3-336,-2 4 0,-2 3 0,-2 7 118,-4 3 1,-5-2 101,-3 6 0,0 1 0,-3 9 1,0 5-13,-1 4 0,-1 11 0,-2 1 0,2 5 36,4 7 0,5-1 1,2 8-1,3 3-7,2 3 1,0 0 0,5 2 0,0-3 0,0 0 0,0 1 0,0-1-3,0-2 1,0-8-1,0 1-125,0-3 1,0-3 0,0-2 0,0-2-148,0-1 1,5-6 0,-1-4 125,-1 1 0,-2-4 0,-1-2 11,0-2 0,0-1 0,0-1 0</inkml:trace>
  <inkml:trace contextRef="#ctx0" brushRef="#br0">5932 12196 8355,'-9'5'0,"2"0"322,2 2 0,2-3 0,7 3 130,5-1 1,2-1 0,3-2-446,2 1 1,-2 2-1,4-3 1,0 1-166,3-1 1,-2-2 0,2-1 0,1 0-41,2 0 1,5-4 0,0-2 0,-1-1-53,-2-2 1,4 2-1,-1-2 1,-2 1 142,0 1 0,-6-3 1,-2 5-1,-1-2 124,-3-3 1,-1 5 0,-3-1-1,-2 0 717,-5-2-596,-3 3 0,-6-1 0,-4 6 0,-2 0 62,-1 0 0,-1 0 0,1 1-100,-1 4 0,1 0 0,1 5 0,2-2-61,5 2 1,3 1-1,1 1 1,0 1-129,0-1 0,0 1 0,0-1 0,1 1-176,3-1 0,3-1 1,6-1 101,-1-1 1,1-3 0,-1 4 0,1-3 73,-1-1 1,1-2 0,-1-4 0,1 0-136,-1 0 339,1 0 1,-6-6-1,-5-2-64,-4-3 1,-5-2 0,-6 2-140,1 3 1,-2-6 0,-2 4 0,-2-1 57,-1-4 1,2 3 0,-2-4 0,1 5-319,3 3 1,1 1 0,1-1-148,1 3 0,8 4 426,8 1 1,8 0 0,13 0 0</inkml:trace>
  <inkml:trace contextRef="#ctx0" brushRef="#br0">6643 12184 8355,'9'0'265,"-1"0"0,-4 0 0,3-1 559,-1-4 0,3 3-461,0-7 0,2 5-637,1-4 0,1 6 101,-1 2 0,-5 6 0,-1 7 0,-2-1-28,0 0 1,5 1-1,-5 1 101,-2 2 1,0-2-1,-2 3 1,0-3-1,0-2 37,0 1 0,0-1 0,-2-1 442,-2-2 1,2 0 684,-7-4-877,1-1 1,1-6-1,3-2 1,2-4-119,2-3 1,2-3-1,2-1 1,4-3-364,3-2 0,2-1 0,-1-4 14,1 0 1,3-4 0,1 0-1,0 1 1,-1 2-37,1 1 1,0 6 0,-5 2 0,1 3 54,-1 2 1,1 5-43,-1 3 1,1 2 0,-1 4-1,-1 2 92,-2 4 1,2 3 0,-4 2 0</inkml:trace>
  <inkml:trace contextRef="#ctx0" brushRef="#br0">7555 11685 8355,'-8'-2'687,"-1"-2"1,2-3 883,-1-5-110,3-1-1473,5 6-243,0 2 1,0 16-1,0 5 24,0 7 0,0 2 0,0 0 0,0 0 13,0 0 0,0 0 0,0 1 0,0 2 13,0 1 0,0 4 0,0-2 1,0-1-117,0 1 1,0-2-1,0-4 88,0 0 0,0-5 0,0 0 0,0-2 0,0-3 0,0-1-87,0-2 1,0-5 0,0-1 0</inkml:trace>
  <inkml:trace contextRef="#ctx0" brushRef="#br0">7917 11597 9469,'-8'-5'802,"0"-4"0,-1-2-299,-3-1 1,-1 4-224,1-1 0,-1 6 0,2 1 0,1 3-539,2 3 1,4 6-1,-3-2 1,0 3 12,0 2 0,4 5 0,-1 3 0,3 2 8,1 2 1,0 2 0,0 0 0,0 2-7,0-1 0,0 4 1,0 1-1,0 2 1,0 0-164,0-2 0,0-5 0,0 1 54,0-3 1,1-5-1,2-2 1,3-1 189,0-2 1,3-2-1,3-2 1</inkml:trace>
  <inkml:trace contextRef="#ctx0" brushRef="#br0">7580 11872 8563,'-7'0'1170,"3"0"1,8 0-1,4-1-1003,4-4 1,1 4 0,3-3 0,2 1-529,1-1 0,-4 3 1,2-4 183,-3 4 1,3 1 0,-1 0 0,1-1-260,1-4 1,-3 4 0,6-3-1,1 1-104,2-1 1,-1 3-1,0-4 1,-4 4 431,-1 1 1,3 0-1,-5-1 1,0-2 431,-2-1 1,-6 0-132,0 4 0,-6 0 0,-1 1 347,-4 3 1,-6-1-1,0 4 1,-2 0-234,-1 0 0,1-3 1,1 4-1,2 2-258,-2 1 0,-1 3 0,0 1 0,1 2-226,2-2 0,5 3 1,-3 0-1,2 1 174,0 4 1,0-5 0,4 0-174,0 0 1,5-4 0,4 2 0,2-2 57,1-1 1,2-6 0,1-3-1,3-3 1,2-1 324,2 0 0,2 0-55,1 0 1,-2-5 0,-1-4 0,-2-2 27,-2-1 0,3-5 0,-5-1 1,-2 0-1,-3-1-42,-2-1 0,-2-1 0,2-5 0,-2-2-220,-1-1 0,-2-1 0,-4 2 0,0-1-135,0 1 1,0-3 0,0 2 0,-1 2 20,-4 0 1,-2 2-1,-5 2 1,-1 2-72,1 4 0,-2 3 0,-1 2 0,-3 1-396,-2 2 43,0-2 0,-5 10 0,0-5 1</inkml:trace>
  <inkml:trace contextRef="#ctx0" brushRef="#br0">10652 9288 8355,'-12'-2'-421,"-1"-2"0,5 3 503,-1-3 0,5-2 0,-3 1 0,0-1 848,0 1 1,3-4-662,-4 5 0,4-4-234,-5 4 0,5-5 0,-3 4 0,0-1 45,0 1 1,1-1-1,-6 3 1,1-2-162,-3-2 1,-2 3 0,-2-3 0,-6 0-75,-4 0 1,-8 0 0,-1-3-1,-8 3 156,-3 2 1,-8-5 0,-2 3 0,-4-1-7,-5-1 1,6 5 0,-6-3 0,-1 2 18,0 2 0,31 0 0,0 0 0,-1 1 0,1-1 0,-3 0 0,-1 0-34,1 0 0,-2 1 1,-3-1-1,0 2 1,1 0-1,1 2 1,-2-2-1,-1 0 0,0 0 1,0-1 46,-2 0 0,0 0 0,1 0 0,-1 0 0,1 2 0,0 0-83,1 0 0,-1 0 0,-1 0 0,0 0 0,2 0 0,-1 0 55,0 0 1,0 0 0,1 0 0,-1 0 0,-1 0-1,-1 0 1,-1 0 0,0 0 0,0 1 0,0 0 5,-1 1 0,-1 0 0,3-1 1,0 0-1,2 3 0,0 1 0,0 0 1,1 1-1,1 0 0,1 2-14,1 0 0,1 0 1,-1 1-1,0 0 1,3-1-1,0 0-1,1 0 0,0 0 0,-2 3 0,0 1 0,5-3 0,1 1 0,1 0 0,-1 1 4,0-1 1,1 1-1,-26 8 1,-1 3-1,5-2 1,6-1-15,3 0 1,8-2-1,2 2 1,5 0-201,2-4 1,7 3 0,0-2-36,3 0 0,4-2 0,3-2 57,1 1 0,3-1 0,2 1-20,2-1 1,1 0 0,4 1 0,0-1 0,0 1 126,0-1 0,5 1 0,4-2 46,2-3 1,1 3-1,1-4 1</inkml:trace>
  <inkml:trace contextRef="#ctx0" brushRef="#br0">5120 9150 8410,'-6'-12'575,"5"4"0,-3-1 552,2 0-1115,2-2-310,0 4 1,0 2 157,0 10 0,0 3 0,0 7 0,0 5 1,0 2 7,0 4 1,0 7-1,-1 2 1,-2 3 40,-1-1 1,-4 3 0,2-6 0,-1 0 0,-1 1-1,0-3 64,-1-2 1,1-5 0,-3-5 59,3-2 1,-2-2 0,4-3-32,-1-1 0,3-1 100,-4-2 1,5-5 57,-1-8 0,3-3 1,1-7-191,0-3 0,4-3 1,1-10-1,4-3-62,5-3 0,-2 1 0,5-1 0,-3-3 0,-2 1 88,0-1 0,-3 1 0,-1 1 0,0-1 73,-1 1 0,-1 4 0,-6 1 0,1 1 94,4 4 0,-4 0 1,3 4-1,-3 2-79,-1 4 0,0-1 0,0 1-1,0 2 0,5 5 0,0 2 0,2 0-168,3 1 1,2-3 0,4 6 0,2 1-99,1 2 1,-2 1 0,2 0 0,-1 0-24,-3 0 1,3 1 0,-1 3 0,-2 5 31,-1 2 0,-3 5 0,-2 3 0,-5 0 86,-3 3 0,-1 2 0,0 1 0,-1 0 85,-3 0 1,-3 0-1,-7 0 1,-1-2 19,-2-2 0,-5 3 1,2-5-1,-1 0 64,1-2 0,3-3 0,-2-2 0,1 1 103,2-1 1,2-5 0,2-3 127,-1-2 0,2-4-221,3-2 0,4-3 0,8-5 1,4-1-266,3 1 1,6-5 0,1 1-1,2 0-244,2 2 1,1 2-1,1 1 98,-3 3 1,2-4 0,-3 6 0</inkml:trace>
  <inkml:trace contextRef="#ctx0" brushRef="#br0">5757 8938 7938,'0'13'-468,"0"-6"1147,0 4 151,0-10-438,0 5 1,0-8-337,0-2 1,0 1 0,-2-4 0,0 1-188,-2-1 0,-2 2 1,3-3-12,-1-2 1,-4 3-1,2 1 1,1-1 42,-1 0 0,-4 2 0,2-1 0,-3 0-22,-2 3 0,1 2 0,-1 1 51,1 0 1,-1 1 0,1 3 0,-1 5 86,1 2 1,0 7 0,-1 3-1,2 1-9,3-1 0,-3 2 1,2-1-1,-2 5-24,-1 2 1,3-4 0,2-4 0,2-1 1,2 0 0,2 2 1,1-5 22,0-2 0,1-5 0,3-3 0,4-2 1,4-2 1,1-7-1,4-6 1,4-5 141,3-6 0,0-3 1,1-2-1,0-3-235,0-4 0,0 1 1,0-2-1,-1 0 69,-3-2 0,1 0 1,-4 1-1,0 2-80,0-2 1,-3 3 0,-5 0 0,-3 2 106,-1 2 1,-1 2-1,-2 2 1,1 2 171,-1 1 1,-2 6-1,-2-2 208,-3 3 1,-3 3-268,-6 3 1,5 2-1,1 8-178,1 2 1,2 4-1,3 9 1,-2 4-20,-1 2 1,0 2 0,4 2-1,-2 2-1,-2 4 1,3 3 0,-3 1 0,2 1-17,2-1 1,-4-1-1,0-1 1,1-3-29,2-1 0,1-2 1,0-4-1,0-2-122,0-2 1,0 1-1,0-5-6,0-2 1,0-5 0,1-3-1,3-2 70,5-2 0,2-7 0,1-3 1</inkml:trace>
  <inkml:trace contextRef="#ctx0" brushRef="#br0">6094 8876 8355,'-12'5'-240,"0"2"1,3 4 0,2-1 740,1-2 101,2-5-101,4 8 1,1-11 0,4 0-247,3-7 0,3-8 0,2-3 1,-1-1-125,0-4 0,2 0 0,2-2 0,0 0-107,0 0 1,-3 0-1,0-1 1,-1-2-443,1-1 0,-1 0 0,1 4 0,-2 0 278,-3 0 0,2 1 1,-6 2-1,-1 3 97,-2 1 1,-1 1-1,0 4 39,0 1 0,-1 5 1,-3 3-286,-5 2 0,3 9 255,-3 6 0,1 1 0,-5 8 0,1 4 56,-1 6 0,5 2 0,1 2 0,0 2 0,2 3-22,-1 2 1,-2 4 0,2 4 0,1-1 48,-1 3 0,-2-5 1,2 4-1,1-5-120,-1 0 0,-2 0 1,2 0-1,1-2-99,-1-2 0,2-2 0,4-5 0,0-1-65,0-2 0,0-5 0,0 0 0,0-5-95,0-2 1,0-6-1,0 2 208,0-3 0,0-7 0,0-2 0</inkml:trace>
  <inkml:trace contextRef="#ctx0" brushRef="#br0">6106 9013 8582,'-6'-5'1207,"0"2"-1155,6-5 0,6 3 1,2-2-1,3 2-286,1 2 0,1-2 1,-1 0 281,1 3 0,4-1 1,1 0-1,1-1-1417,3 1 772,2-4 0,1 6 0,0-5 1</inkml:trace>
  <inkml:trace contextRef="#ctx0" brushRef="#br0">6781 8788 8371,'0'-12'1809,"0"4"-1234,0-1 0,-2 7 0,0-4 402,-2 0-740,-1 5 0,5-10-458,0 3 0,0-3 0,2-2 0,3-1-23,8-2 1,-1 0 0,6-4 0,-1-1-119,0 1 0,3-3 0,-3 2 1,-2-3 90,-1-1 1,3 0 0,-1-1 0,-2-2 107,-4-1 0,0 0 0,-6 4 0,-1 0 0,-2 2 18,-1 2 1,0 3 0,-1 5 239,-3 1 0,-3 3 0,-6 2 0,1 2 95,-1 2 1,-1 2-1,-1 2 1,-2 3-144,2 5 0,-3 7 0,1 6 0,4 5 3,3 2 0,0 7 0,6 0-55,1 4 1,-2 7 0,0-1 0,1 4 0,0 1 11,0-1 0,-4 3 0,2-7 1,1 1-63,-1-1 0,2 1 0,2-7 0,0-2-304,-2-4 1,-1-6 0,5 1 0,0-4-118,0-4 1,0 1 0,-1-5 375,-3-2 1,2-1-1,-3-2 1</inkml:trace>
  <inkml:trace contextRef="#ctx0" brushRef="#br0">6618 8701 8462,'5'-12'290,"-1"-1"0,6 5 0,-2-1 0,3 1 0,3 0-173,2 0 0,0 1 0,3-3 1,1 3-1,-1 0 119,3 0 0,-2 4 0,-1-2-333,-1-1 1,3 5-1,-3-5 1,0 2-208,0 0 0,-1-2 1,-3 4 99,2-3 0,-6 1 1,2 4-1,0-1-171,-1-3 0,-3 2-81,0-2 321,1 3 0,-4 1 318,-5 0 0,-5 5-77,-8 4 1,5 2 0,1 1 0,1 1-65,4-1 1,0 2 0,2 1 0,0 2-21,0-2 1,0 3-1,0-1 1,0-2-153,0-1 1,2-3-1,2-1 136,4-2 0,3-4 1,2 3-1,-1-1 20,1-3 0,-1-2 0,1-2 0,-1-2-68,1-1 1,-1-6-1,0 2-12,1-3 1,-5-2 0,-1 1 0,0-1 39,0 1 1,-4-1 0,1 1 0,-3-1 0,-1-1-35,0-2 0,-1 2 0,-3-4-27,-4 0 0,-4 4 0,0-3 0,-2 3-48,-3 2 0,4 1 1,-4 2-1,3 5-74,2 3 1,-1 1-41,1 0 1,-1 5-1,1 2 1</inkml:trace>
  <inkml:trace contextRef="#ctx0" brushRef="#br0">7280 8576 8355,'9'0'398,"-2"-1"1,0-2 204,-1-1 1,-3-2 160,1 2-854,3 3 1,0-5 132,6 6 0,-1 4 0,-1 2 0,-1 1-440,-2 3 0,1 1 0,3 1 0,-1 1 21,-2-1 0,0 1 1,-3-1 197,1 1 0,-4-1 0,1 1 82,-3-1 0,-1 1 156,0-1 1,-1-5 437,-3-3-497,2-2 1,-3-8 0,5-2 0,0-3-21,0-2 0,5-4 1,4-1-1,2 0-24,1 0 1,1-4-1,-1 1 1,1-1-259,-1 1 1,5-2-1,-1 2 1,0-1-1,-2 1 0,-6 3 1,0 5 245,2 1 1,1-1-1,1 1 1</inkml:trace>
  <inkml:trace contextRef="#ctx0" brushRef="#br0">8080 8164 8712,'0'-12'2028,"4"3"-2011,0 1 1,0 8-278,-4 4 0,0 5 0,0 10 227,0-1 0,-1 8 1,-2 1-1,-1 2-48,1 1 1,-3 8 0,2-3-1,0-1-41,-1 2 1,3-1 0,-3 0 0,0-3-37,1-2 1,-1 3 0,2-3-1,-1-4 9,1-4 1,-3 0-1,2-4 1,0 0-529,-1 0 1,2-1 489,-6-5 1,1 1-1,-4-1 1</inkml:trace>
  <inkml:trace contextRef="#ctx0" brushRef="#br0">8367 8089 8577,'-2'-7'1663,"0"2"-928,-3-1-637,1 5 0,4 1 0,0 10 0,-1 4-77,-3 2 1,2 6 0,-2-1-1,3 4-57,1 4 1,0-2 0,0 3 0,0-1-129,0 0 1,0 2 0,0-3-1,0 1 118,0-1 1,0-3 0,0-3-1,0-3-167,0-1 1,4 3 0,0-3 0,-1 0-6,-2 0 0,-1-1 0,0-5 0,0 1-782,0-1 0,0 1 744,0-1 1,-5 1 0,-2-1 0</inkml:trace>
  <inkml:trace contextRef="#ctx0" brushRef="#br0">8030 8514 8355,'-7'-2'311,"2"-2"0,5 3 1,5-3 54,3 2 1,4 2 0,5 0-1,3-1-357,-1-3 1,5 2-1,-4-2 1,4 3-116,1 1 1,0-2 0,0 0 0,0-2-270,0 1 1,1 1 0,2 1 0,1-2-535,-1-1 1,2 0 577,0 4 0,4-6 0,-2-1 0</inkml:trace>
  <inkml:trace contextRef="#ctx0" brushRef="#br0">8829 8401 8569,'7'7'1016,"-2"-1"1,-5-5-1,0 4 1,0 3-963,0 3 0,-1 1 0,-2 2 0,-2 2-29,-2 0 0,4 5 0,-1-3 0,1 0 0,0 1-671,-1 1 0,0-3 0,4 2 156,0-1 1,0 0-1,0-3 1,0 2 2,0-2 1,0-1 0,0-1 0,0-1-143,0 1 1,0-1 592,0 0 0,0 1 0,0-1 0</inkml:trace>
  <inkml:trace contextRef="#ctx0" brushRef="#br0">18232 16216 24575,'0'0'0</inkml:trace>
  <inkml:trace contextRef="#ctx0" brushRef="#br0">14698 8551 8355,'7'-1'-617,"-3"-3"1,-2-5 488,-2-2 1,0 3 0,0 0 164,0-2 0,0 3 28,0-1 0,0-1 20,0-3 1,0-1-132,0 1 1,0-1 3,0 1 1,-2 1 43,-2 3 1,1-4 88,-5 4 0,0-2 0,-4 1 0,3 0-25,0 0 0,1 2 0,-4-2-52,-1 0 1,5 2-1,-1-2 1,0 1 0,-2 0 6,-2-1 1,-3 5 0,-1-4 0,0 0-24,-1 1 0,3-3 0,-5 4 0,1 1 17,0-1 0,-2 1 0,-3 2 0,2-2 6,1-2 0,0 4 0,-2-3 0,1 2-11,1 0 0,1-4 1,-2 3-1,3 1 4,1-1 1,-3 3-1,3-3 1,0 1-1,0-2-14,3-1 0,-4 4 5,3-1 0,-1 1 0,5 1 0,-1-2-4,1 1 0,-2-3 0,-1 2 0,-2 1-8,2 2 0,-1 1 1,1 0-1,-3 0 1,0 0-21,0 0 1,-4 0-1,1 0 1,-3 0 7,-1 0 0,0 0 0,1 0 0,-1 0 17,0 0 0,0 0 0,0 1 1,0 2-21,0 1 1,4 0 0,0-2 0,-1 1 8,-2 1 0,1 0 0,0-3 0,4 2 15,1 1 0,-4 2 0,2-4 0,0 4-28,-1 1 1,5-3 0,-2 3-1,0 0 15,-2 0 0,2-3 1,0 4-1,1 2 1,0 1 1,1-2 0,3-1 0,1 2-30,-1 1 0,1-3 1,-1 0-1,1 2 11,-1 1 1,1 2 0,-1-1-1,1 1 22,-1-1 1,-3 1-1,-1-1 1,0 1 9,-1-1 0,3 0 0,-6 1 0,0-1-12,2 1 0,-5-1 1,5 1-1,-2-1 54,0 1 0,5-1 0,-4 1 0,1-1-28,-1 1 0,5-1 0,-3 1 0,1-1-21,1 1 1,-1-1 0,5 2 0,-1 1-13,1 2 0,-1 0 0,1-5 0,-1 2-4,1 3 0,-1-3 1,2 2-1,1-1 6,2 2 0,0-3 0,-5 4 1,1-1 23,-1-1 0,1 2 0,1-2 0,1 0-5,2-1 1,-1 3 0,-3-1 0,-1 0-3,1 1 0,-1-4 0,2 2 0,2-2-3,0-1 1,5 1 0,-3 1 0,0 1-1,0 0 1,4-2-1,-1-2 1,2 1-11,-3-1 0,4 5 1,-3-1-1,2 0 3,2-3 1,5 1 0,-1 2 0,0 0 5,1-1 0,-2 3 0,6 1 0,0-1 0,2 0 0,0 0 0,-1-3 0,-1 3 4,0 1 0,1-3 1,0 2-1,-2-2 11,2 1 0,-3 1 0,1-3 0,0 2 0,-1-2 0,4 3 0,-2-1 0,2-2 3,1-1 0,1 3 0,-1-1 0,1-1 0,-1-1 0,1-1 0,1-1 0,1 1 2,1-1 1,2-3 0,-2-1-1,2 2 16,1 1 1,-2-3-1,4 0 1,-1 1-19,0-2 1,4 2 0,-4-3 0,4-1-18,1 1 1,-4 2 0,0-2 0,-1-1 1,0 1 1,3 2 0,-2-4 0,1 1 0,-1 0 1,3-3-1,-3 3 1,1-1-7,-1 0 1,2 1 0,-2-5 0,3 0 8,1 0 1,0 4-1,-1 0 1,3-1-7,2-2 0,-3-1 1,3 0-1,-2 0 9,-2 0 1,4 0 0,0-1 0,0-2 14,2-1 1,-5-5 0,5 4-1,-2-1-12,0 1 0,4-5 0,-2 3 0,-1-1-8,1-1 0,-1 1 0,-2-3 0,1 1-12,-1 2 1,2 0 0,1-3 0,0 1 1,-1 2 1,5-1-1,-2-3 1,2-1 1,-2 1 1,3-2 0,-3-1 0,2-2-12,-2 2 0,3 1 0,-4 1 0,2 1 25,-1-1 1,-5 1-1,1-1 1,-3 1 36,-1-1 0,0 1 0,0 0 11,0-1 0,-4 1 0,-2-1 0,1 1 0,-2-1-72,0 1 0,3 1 0,-3-1 0,0 1-36,0-3 0,0-1 1,-3 3-1,2-1 15,-2 1 1,0-2 0,1-1-1,0-2 85,-1 2 1,-5-3-1,-1 1 1,0 2 40,2 1 0,-2 0 0,-2-1 0,0-2 32,-1 2 0,-3 0 0,3-1 0,-2 0 14,0 0 1,0-2 0,-2 0 0,0 0-68,3 0 1,-1-4 0,-4 1 0,0-1-59,0 1 1,0-2-1,-2 2 1,0-3-22,-3-1 0,-4 0 0,0 0 0,-2 1-31,-1-1 1,-1 0 0,1 0-1,-1 0 6,1 0 1,-5 1 0,-1 2-1,-1 1 1,-3-1 54,-2-2 1,-1 4 0,-1-1 0,-2-1 1,-1-2 1,-7 3 0,0 2 0,-6 1-29,-2 2 0,2 3 0,-2 0-6,1 1 0,-7 0 0,1 3 0,-1 2-196,-3 1 1,1 2 0,0 4 0,0 0 6,-3 0 1,-4 6 0,0 2 0,0 4 0,-1 4-1,2 0 0,5 5 0,-2-3 0,2 2 46,3 2 0,-1 1 0,9 2 0,2 0-67,1 0 0,1 6 0,1 1 0</inkml:trace>
  <inkml:trace contextRef="#ctx0" brushRef="#br0">15035 8489 8112,'6'-13'14,"-5"5"1,5 1 0,-1 0 0,4 0 0,2-1 0,1 1 0,1 1 0,-1 2 147,1 0 0,0-6 0,4 2 1,4-2-1,3-1 0,2 0 1,2-3-1,2 0 264,2 1 0,3-5-348,6-3 1,1-3 0,7-1 0,3 0 0,4 0-1,2 0 1,2 0 0,2-1-75,-28 11 0,0 1 0,2 1 0,0-1 0,2 0 0,1-1 0,-1 1 0,1 1 0,1-1 1,-1 1-1,1-1 0,0 1 0,-1-1 0,1 1 0,-1-1 0,1 0-94,-1 1 0,-1 0 0,2 0 0,0 0 90,-3 0 1,0 1 0,2 1-1,0 1 1,29-9 0,0-1-55,-1 1 1,-10 3-1,2 0-97,-6 2 0,-2 1 1,-10 2-1,-4 2 141,-2 0 1,-12 2-1,1-1 184,-5 4 1,-2 1 344,-5-1-338,-5 3-473,-1-5-1725,-12 6 47,5 0 1729,-5 6 0,6 0 0,0 7 1</inkml:trace>
  <inkml:trace contextRef="#ctx0" brushRef="#br0">17957 7453 8206,'7'-6'-6,"0"1"0,-4-5 0,1 2 1,-1-2-1,-2-1 262,-1-2 1,0 1 0,0-1 0,0 1 0,0-1 150,0 1 0,2 1 1,0 1 38,3 2 1,-1-1-228,-4-3 0,0 4-145,0-1 1,-6 7 0,-2-3-181,-3 4 0,-2 2 0,1 4 0,-2 3-138,-3 3 1,2 3 0,-6 1-1,0 3 126,2 2 0,-3-1 1,4 3-1,0-2 43,0-2 1,5 2 0,5-3 0,0-2 0,1-1 30,2-1 0,4-1 0,2 1 8,4-1 0,2-1 0,6-2 1,3-4-12,0 1 1,7-5 0,-3 5 0,4-2-331,1 0 1,0 0-1,0-4 245,0 0 0,-6 0 0,-2 0 1,-5 1-9,-3 4 0,-4-3 148,-5 7 0,-5-5 0,-4 3 0,-3 0 183,-5 0 1,-2-3 0,-8 3-1,0 0-116,-2 0 1,-5-3-1,4 3 1,-1-2-270,1-2 0,1 0 1,4 0-1,1 1 81,3-1 0,-1-2 0,5-1-1169,2 0 1139,7 0 0,8-6 0,7-1 1</inkml:trace>
  <inkml:trace contextRef="#ctx0" brushRef="#br0">18457 7103 8355,'-6'-7'326,"-1"0"1,-5 5 0,-1-3 94,1 3 1,-1-4-1,0 2 1,-3 1-143,0 2 0,-1 1 1,4 0-1,1 1 0,1 3-215,3 5 1,-2 2 0,4 1 0,1 2 0,-1 3 55,3 4 0,2 6 0,1 4-526,0 1 0,0 1 0,0 6 131,0 2 0,0-5 0,0 3 0,0-1-502,0-4 1,-4 0 0,0-1 0,0-4 171,-2-3 1,5-1 0,-4-1 571,4-3 0,-4 2 0,-2-3 1</inkml:trace>
  <inkml:trace contextRef="#ctx0" brushRef="#br0">18145 7490 8287,'-5'-12'174,"1"-1"526,2 1 1,0-1-124,2 1 0,2 1 1,2 2-436,4 5 1,-1 1 0,3 1-1,2-3 1,3 3 0,2 0 0,-3 2 1,3 0-482,3 0 1,3-4 0,-1 0-1,-1 1 36,1 2 1,1 1-1,4 0 1,1 0 124,1 0 1,0 0-1,-4 0 1,-2 0 99,-2 0 1,1-2 0,-5 0 0,-2-3-61,-1 3 1,-3-1 346,-2-1-200,2 2 0,-15-3 1,-1 5-44,-4 0 0,-4 0 1,1 0-1,-1 0 76,1 0 1,-1 0 0,1 0 0,-1 1 43,1 3 0,-5-1 0,0 4 0,4 0-18,3 0 0,-1 1 1,2 5-1,-2 1-18,-1 2 1,4 0 0,1 3 0,1-1-35,3-3 0,-2 3 0,1-1 0,1 0 0,1-1-30,2 1 0,0 0 25,0-5 0,6 0-25,2 1 1,-1-6 0,2-3-11,0-3 1,2-2-1,2-3 30,-1-4 1,-3-4 0,-2 0 0,-2 0 69,-2-1 1,2 1 0,0-1 0,-1 1-48,1-1 1,-3-4 0,2 1 0,-3 1 2,-1 1 0,0 1 0,0 1 0,0-1 95,0 1 1,0 3 188,0 1-576,0 0 1,2 2 222,2 6 1,-1 6 0,4 6-1,-1 2-11,1 3 1,-2-3 0,2 2-1,-1-2 19,1-1 1,-2-1 0,1 1 0,0-1-3,-3 1 1,2-1 14,0 1 55,4-1 0,-6-5 1,5-3-63,2-2 1,-3-8 0,1-2 0,1-3-100,-2-2 0,4 1 1,-3-1-1,3-1 56,2-2 1,-1 2 0,-1-3-1,-1 3 38,-2 2 1,-1-2-1,3-1 1,-3-2-3,-2 2 1,1 5 0,-3 2 142,1-2 1,1 4 44,0 2-95,-4 3 0,9 2 1,-5 3 75,2 5 0,-4-2 0,2 1-58,1 2 0,-3-3 0,4 1-51,-2 2 0,1-1 0,-3 1-91,1-2-183,5 1 173,-2-2 0,2-2 0,-1-5 35,2 0 1,1 0 0,0-1-1,-1-3-35,-2-5 1,0 2 0,3-1-1,-1-2-24,-2-1 1,-1 3-1,3 0 1,-2-2 37,2-1 0,-3 0 0,0 1 107,-1 2-52,3-1-6,-7 2 0,3 3 0,-5 8 1,2 5-40,2 2 0,-1 1 1,4 1-1,-1-1-121,1 1 1,-2-1 0,3 1 0,2-1-75,1 1 1,1-2-1,1-1 1,1-4-69,2 0 0,4-2 0,5-4 0,0 0 221,0 0 0,0 0 0,-1 0 1</inkml:trace>
  <inkml:trace contextRef="#ctx0" brushRef="#br0">19443 7390 8306,'0'-16'0,"0"-2"0,-1 0 40,-3 0 0,1-3 0,-4 4 1,0 0-1,2 1 311,-1-1 0,-2 1 0,2 4 0,-1 3 59,-2 0 0,2 5 1,-2-3-182,0 2 1,-3 1-1,0 4-225,-1 0 1,1 5-1,0 3 1,-1 4-80,1 0 0,3 6 0,2 1 1,0 2-211,0 0 1,5 0 0,-4 4-1,2-2-170,0-2 1,0-1-1,4-5 35,0 2 0,5-1 0,3-5 282,4-2 0,0-4 1,2-6-1,1-3 1,3-6 93,2-5 0,-4-1 1,4-4-1,-1-3 14,1 0 0,-5-8 1,3-1-1,-1-1 72,-1 0 1,1 0 0,-5-5 150,1 1 0,-2-1 1,-1 2-1,-3 1-73,-2 2 1,-1 5-1,-4-1 1,0 4 111,0 5 1,-4 2-1,-1 5 1,-2 2 0,-3 3 133,-1 3 0,2 4 0,1 1 0,-2 1-412,-1 4 0,-1 7 0,1 9 1,2 4 32,5 4 0,-1-1 0,1 5 34,1 2 1,1 1 0,2 1 0,0 1-1,0-1-268,0 1 0,5-5 0,0-1-16,2-2 0,-3 2 0,5-5 1,0-4-63,2 1 0,2-6 0,1-2 1,1-3 52,2-5 0,5 2 0,-1-6 0,2-1 120,2-2 0,0-2 1,2-3-1,-1-5 0,0-2 144,-2-1 1,-3-2 0,1-1 0,-3-3 7,-1-2 0,-5-1 16,-5-4 1,-1 0 0,1 2 0,-3 1 182,-4 1 0,-1 4 1,0-2-1,0 1 0,-1 4 1,-4 4 0,-2-1 0,-5 4 1,-1 0-1,1 3 213,0 3 0,-2 1 1,-2 0-1,0 0-320,0 0 1,3 5 0,0 4-52,1 2 0,-1 3 0,2 1 0,1 3-84,2 1 1,5-2 0,-1 2 0,3 1-1,1-1 0,0-4 1,0 2-1,0-3 0,0-2-182,0 1 0,5-1 1,4-1 158,2-2 1,-3 0 0,0-4 0,2-3 24,1 0 1,-3-4 0,1 0 0,0-4 27,3-1 0,-4-1 1,-1-5 53,-2 1 1,4-1-1,-4-1 1,1-1-10,-1-1 1,1-2 0,-3 2 0,1-2 2,-1-1 0,2 4 0,-1-2 0,-1 3 68,-2 2 0,-1-1 1,0 1 185,0-1-340,0 1-63,0 5 1,0 7 0,0 9-1,0 5 97,0 3 1,0 5 0,0-2-1,0 0-21,0 1 1,5-4 0,0 2-1,2-1-74,3-2 0,-3 2 0,1-2 71,2-1 0,1-2 1,1-5-1,1-4-6,-1-2 1,2-2 0,2 0 0,0 0-5,-1 0 0,3-2 0,-1-2 0,-2-4 92,-1-3 1,-5-2-1,-1 1 1,0-2 1,-1-3 0,3 2 1,-5-4-1,1-1 56,0 1 1,-2 2 0,-4-2-1,0 1-8,0 3 1,0-4 0,0 3 112,0 1 0,-4 1 0,-2 3-8,-1 2 0,4 2-221,-1 3 1,1 3 0,1-2 11,-3 6 1,1 4 0,4 5-1,0 1-20,0-1 0,4-3 0,2-3 7,1 0 1,-3 2 0,4-2 32,2 1 1,1-4 0,2 1 3,-1-3 1,1-1 0,-1 0 0,1-1-1,-1-3 0,1 2 0,-1-3 0,1 0 0,-1 0-6,1-2 0,-5 3 0,0-3 0,1 0 25,-3 0 0,4 3 1,-4-3 79,1 1 0,-3-3 58,4 0-195,-5 4 1,2 1-22,-5 8 1,0 3-1,0 5 1,0 1-112,0-1 1,0 6 119,0 3 1,0-2 0,0 1-1,-1-1 1,-2-1-15,-1 0 0,0 3 0,4-4 43,0-2 1,0-1-133,0-2 0,1-1 1,4-2-1,3-5-396,3-3 0,8-2 1,5-2 75,4-1 1,6-10 326,0 2 1,7-4-1,4 4 1</inkml:trace>
  <inkml:trace contextRef="#ctx0" brushRef="#br0">21017 7016 8355,'-9'0'102,"1"0"0,-2 0 0,-1 0 296,-1 0 1,-1 0-1,1 1 1,-1 2-219,1 1 0,-5 6 0,1-3-97,0 0 0,1 4 0,0-3 1,-2 3-69,2 2 1,2-1 0,4 1-1,0-1 1,1 1-127,1-1 1,-3 1 0,6-1 0,1 1-454,2-1 0,1 1 263,0-1 0,0 0 1,1 0-1,4-3-15,3 0 1,3-7 0,2 3 282,-1-4 0,2-1 0,1-1 1,2-4-1,-2-3 61,-1-3 0,-2-6 0,1-1 0,-1-1 115,1-3 0,-1-2 0,1-2 0,-1-2 0,1-2-172,-1-2 1,-3 2 0,-1-1-1,0-1 41,-1 0 1,3 0-1,-6-3 1,-1 3 184,-2 2 0,-1 1 1,0 5-1,-1 3 290,-3 5 0,1 2 1,-5 3-213,-2 2 0,3 4 0,-1 6 0,-1 5-235,2 6 0,0 6 1,5 9-1,-2 2-150,1 4 0,1 3 0,2 2 0,0-1-159,0 0 1,0 1-1,0-1 1,0-1-306,0-2 1,0 0 264,0-5 0,0-1 1,0-6-1,0-2 1,0-2-1,0-3-1043,0-1 1352,6-2 0,1 1 0,5-1 0</inkml:trace>
  <inkml:trace contextRef="#ctx0" brushRef="#br0">21566 6691 8565,'0'-12'1264,"0"3"0,-1 2-578,-3 2 1,1 2 0,-4 9-1025,1 6 0,-3 3 1,0 9-1,-2 4 144,-1 2 1,-1 4 0,2 3-98,3 0 0,-2 0 1,6-3-1,1-2-78,2-1 1,1-4 0,0-4 0,0-4 96,0-1 0,1-1 1,2-5-1,3-1 30,1-2 0,-3 0 0,4-5 223,2-1 1,1-7 0,1-6 0,-1-4 134,-2-2 0,2-6 1,-3 1-1,2-3 0,0-2 1,-2-2-1,0-2-27,-1-2 0,0 1 0,-4-3 13,1-1 0,0-4 0,-4 6 23,0-3 0,0 4 0,0 3 0,0 2 327,0 2 0,-4 6 1,-1 2 101,-2 3 1,4 6-1,-3 1-245,1 2 0,3 2-250,-2 7 0,3 8 0,1 9 0,0 3-7,0 1 0,4 1 0,0 2 1,0 2-224,2 2 1,-1-3 0,5 3-41,-2-1 1,-3-1 0,3-2-1,2 1-18,1-1 1,-3-6 0,-1-2 0,0-1 0,-2-1-52,1 0 1,4-1 143,-2-5 1,3-5 0,2-3 0,-2-4 322,-3-4 0,6-3 1,-4-7-1,-1-1-96,2-2 1,1-5 0,0 0-1,1-4-1,-1-3 0,0-6 1,1 2-1,-1-3-40,1-2 1,-5-4 0,-1 1 0,-1 1-61,-3 1 0,-2 6 0,-1 1 67,0 1 0,0 3 1,0 6-1,0 3-282,0 1 1,0 5 31,0 5 1,0 8-1,0 3-856,0 8 1,5 15 0,2 0 0</inkml:trace>
  <inkml:trace contextRef="#ctx0" brushRef="#br0">22091 6866 7651,'0'-8'3572,"0"-1"-1111,0 0-2253,0-2 1,0 2-409,0 1 1,0 7-188,0 1 1,-2 9 0,0 9 0,-3 2-55,3 2 1,0 1-1,2 1 1,0-2 80,0-1 1,0-2 0,0 4 0,2-4 117,2-1 0,-1-1 0,5-5 234,2 1 1,1-6 0,0-2 0,-1-1 151,-2 1 1,2-3-1,5-4 1,1-4 3,0-1 0,-2-1 0,-3-6 0,-2-1 0,0-2-120,0 2 1,-2-3 0,0 0 0,0-2-130,0-2 0,-4-2 0,1-1 0,-2 0-70,-2 1 0,0-1 1,0 0-1,0 1 73,0 3 0,-6 3 1,-1 6-1,-1-1-47,-1 1 0,5 3 0,-4 2 4,-2 2 0,3 2 1,0 7-252,2 5 0,1 2 0,4 1 1</inkml:trace>
  <inkml:trace contextRef="#ctx0" brushRef="#br0">22415 6891 9638,'7'-6'850,"4"4"1,-2-7-1,2 1-398,1 1 0,1-3 0,-1 6-336,1 1 0,-1 2 0,1 1 0,-1 0-190,1 0 1,-5 0 0,-1 1-1,0 2-365,0 1 0,-4 6 0,1-2 0,-3 5 57,-1 4 1,0-4 0,0 4 0,0-2 151,0 2 1,0-3 0,0 2 38,0-2 1,-5-3 415,-4-2 0,-2-4 214,-1-5 0,5-5 0,4-4-240,6-2 0,0-1 0,5-2-233,2-3 0,2 3 0,3-4 1,3 0-1,1-2 59,-1-4 1,2 3 0,-2 0 0,2-1-652,2-1 1,-3-2-1,1 0 1,-2 1-173,-3 3 0,-1 3 0,-1 7-235,-1 3 1033,1 2 0,-1 6 0,0 0 0</inkml:trace>
  <inkml:trace contextRef="#ctx0" brushRef="#br0">22877 6804 8256,'5'-13'123,"-1"1"0,1-1 1,-2 1-1,1-1 0,0 1 929,2-1 1,-5 1 0,4-1 0,-4 1-548,-1-1 1,0 5-355,0 0-264,0 5 1,0-1-1,0 8 1,-1 6-106,-4 5 1,4 0 0,-5 7-1,2 3-73,0 3 0,-4 1 0,4-4 0,-1-1 121,0-4 1,4 4 0,-4-3 0,3 1 31,-3-1 1,4-3-1,-3-6 177,3 1 299,1-1-310,0-5 0,1-7 1,3-8-1,4-3-189,3-2 1,2 1 0,1-2 0,1-1 97,2-2 1,-1-4 0,-3 3-1,-1-1-16,1-3 0,-1-1 0,1 1 0,-2 1 36,-3-1 1,2 3 0,-6-1 0,-1 2 341,-2 3 1,-1 1 406,0 2-794,0 5 0,0 3 0,0 8 1,0 4 27,0 3 0,4 3 0,1 3 0,-3 2 1,0 3 28,-2 3 1,1-7 0,2 6 0,1-3-76,-1-2 1,2-4 0,0 3 0,-3-1-17,0 0 0,2-5 1,0-3-1,0-1-14,2-1 0,-3 3 0,5-6 83,2-2 0,-3 0 0,1-2 0,2-2 118,1-2 0,0 2 0,-1-7 0,-2 0-63,2-3 1,1-1-1,1-3 1,1 0 38,-1 0 0,-4 1 1,1 0-1,0-3 33,3-2 0,-1 4 0,-2-4 0,-2 1 62,-1 0 1,2 3 0,-2 0 0,-1 2 84,1 1 1,-1 5-93,0 0 1,-4 3 0,5-1-42,-1 0 1,-2 3-1,4 7-140,-2 5 0,4 2 0,-4 3 0,1 2-174,-1 5 0,4-1 1,-5 0-1,0 1-106,1-1 1,-3 2 0,3-4 0,0 0-66,-1 0 1,4 0 0,-2-3 40,1 2 1,-3-5 0,4-3 169,2 0 1,6 2 0,4 2 0</inkml:trace>
  <inkml:trace contextRef="#ctx0" brushRef="#br0">23764 6754 8355,'0'-21'-91,"0"0"0,0 0 237,0 2 1,0 1 0,0 5-1,0 1 1,0-1 474,0 1 1,0 4 0,-1 1-478,-3 1 0,-3 2 1,-6 4-1,1 0 1,-1 1-265,1 3 1,3 3 0,1 7-1,0 1-111,1 2 0,-3 4 1,4-3-29,0 1 1,3-2 0,-1 2 0,2-1 68,2-2 0,0 2 0,0-2 0,0 0 0,2-4 76,2-4 1,-1 2-1,5-4 119,2 1 1,-3-5-1,1 3-9,2-4 0,1-1 0,1 0 0,-1-1 35,-2-4 0,2 0 1,-3-5-1,2 2 81,-2-2 0,3-6 1,-4-4-21,0 1 1,0 1-1,-4 5 1,1 1 169,-1-1 1,-2 1 0,-1-1 0,0 1 172,0-1 1,0 5-125,0 0 0,0 3-255,0-3 0,0 7 1,-1 1-64,-3 7 0,2 4 0,-2 1 0,1 2-190,-1 3 1,3 2-1,-4 6 1,3-1-132,-2-3 1,2 1-1,-2-4 1,3 0-137,1 0 1,0-2 0,0-3 0,0-1-385,0 1 1,1-2 812,3-3 1,3-2-1,6-6 1</inkml:trace>
  <inkml:trace contextRef="#ctx0" brushRef="#br0">24276 6242 8355,'-5'-17'209,"-2"-1"0,0 0 866,3 0 0,-2 1 1,2 5-435,1-1 1,2 8 0,1 5-558,0 7 0,-5 12 1,0 8-61,-2 5 0,3 12 1,-4-4-1,-2 5-125,-1 0 1,2 0 0,2 0 0,0-3-23,1-3 0,3-6 0,-1-1 0,2-1 0,2-4-366,0 0 0,-1-6 0,-2-1-41,-1 3 0,0-4 0,2 0 0,0 1-899,-3-1 1,-3-4 1158,4 2 0,-11-3 0,1-2 0</inkml:trace>
  <inkml:trace contextRef="#ctx0" brushRef="#br0">19144 8352 5734,'0'0'0</inkml:trace>
  <inkml:trace contextRef="#ctx0" brushRef="#br0">19144 8277 8171,'0'-13'-400,"0"1"1021,0-1 0,1 2 0,3 1 0,5 2 0,2-2 72,1-1 1,1 3-1,-1 1-320,1 1 1,-5 2 0,0 4-257,2 0 0,1 2 0,0 2-51,-3 4 0,-2 9 1,-5 4-1,2 2-269,1 2 1,1 7 0,-5 4 0,-2 6 1,-2 2 1,1-2-1,-5 2 1,-2-1-46,-1-3 1,-1 3-1,-1-1 1,1-2 35,-1-1 0,1-6 1,-1 1-1,1-1 30,-1-1 1,1-2 0,-1-5 0,1-1 90,-1-3 0,1 1 1,-1-6-1,1 0-4,-1-2 1,2-2 0,1-1-385,2-2 487,5-4 1,-2-6 0,5-3-1,0-5-70,0-2 1,0-7 0,0-3-1,0-2 3,0-2 0,4-4 1,1-2-1,1-1 49,0-3 1,2-1 0,-4-1 0,0 0 79,2-1 0,-1-4 0,5 1 0,-3 1 105,-1 1 1,3 1 0,-2 2 0,2 2 17,-1 0 1,0 2 0,5-1 0,-1 4 152,1 3 1,3-2 0,1 2 0,-2 3-54,-1 4 0,0 2 1,1 5-1,2-1-66,-2 1 1,0 4 0,1 1-1,0 0-162,0 0 1,-7 4 0,0-3-116,0 1 1,-2 3-629,2-2-173,-7 3 639,4 1 1,-6 1 191,0 3 0,-1-2 0,-2 3-78,-1 1 1,-2-5 188,2 3 0,2-1 68,-2 1 0,3-1 1,0 6-55,-4 0 0,4 2 0,-3 2 1,2 1-50,2 2 0,0 4 0,0 5 0,0 1 5,0 3 1,0 4 0,0 8-1,0 2 65,0 1 0,0 0 1,0 4-1,0-4-60,0-1 0,0-1 1,0-5-106,0 1 0,0-7 0,2-1 1,1-5 13,1-5 0,4 3 0,-2-7 0,-1-1 0,2-2-30,0-5 1,1 2 0,5-6 0,-1-1-1,1-2 1,-1-1-1,1-1 1,-1-2-1,1-2 105,-1-2 0,1-7 1,1-6 38,2 1 0,-2-10 1,4 0-1,-1-7-11,0-6 0,5 0 0,-3-6 0,2-5-106,0-2 1,-5-4 0,4-2 0,-2 3-154,-3 4 1,3-1-1,-1 2 1,-2 4-24,-1 6 0,-6 6 0,1 5 1,-1 6 49,-1 3 1,3 8-1,-5 0-887,2 5 372,-4-1 1,7 11 0,-5 0 0,2 7-408,3 4 1,6 2 841,5-1 0,3 6 0,1 1 1</inkml:trace>
  <inkml:trace contextRef="#ctx0" brushRef="#br0">20680 7965 8355,'7'-13'709,"-2"5"0,-5-1 56,0 0 1,-1 3 0,-3 2-554,-5 3 1,2 1 0,-1 1 0,-2 3-326,-1 4 0,3 5 0,0 4 0,-2 3 69,-1 4 0,-2 4 0,1 4-161,-1 5 1,-1 5-1,-1-1 1,-2 4-71,2-1 0,1 7 1,2-3 224,-1-1 0,5-4 0,1 1 0,2-1-80,2-3 1,1-5 0,2-3 0,0-2 0,2-2-74,2-1 0,3-7 0,5 0 0,2-2 0,3-3 0,4-2 0,2-5-471,2-4 1,6-3-1,1-1 1</inkml:trace>
  <inkml:trace contextRef="#ctx0" brushRef="#br0">21117 8139 8525,'-11'-1'0,"1"-2"2427,2-1 507,5 0-2906,-3 4 1,5 0 0,-3 1 0,-3 3 0,-2 5-148,1 2 0,1 5 0,-3 2 131,2 2 0,0 1 0,-3 4-317,2 0 0,0 4 1,3 1-1,1 1-2,-1-1 0,2 4 0,4-4 0,0 1 111,0-1 0,0-2 0,0-6 1,0-1-44,0 1 0,5-4 0,4-1 0,3-5 121,5-3 0,1 0 0,6-5 0,-2-1 29,0-1 1,8-7 0,-5 0 0,0-2 94,-2-3 0,-1-5 1,-6-3-1,0 0 1,-2-1 276,-2-1 0,1-1 0,-2-4-189,-3 0 1,2-5-1,-6-3 1,-1-2-123,-2 2 1,-1-6 0,0 3 0,-1 0-96,-4 0 1,3-2-1,-8 9 1,-3 1 87,-2 2 1,-3 2 0,3 3 0,-3 3-38,-2 0 0,1 9 0,-2-2 0,3 2-248,0 2 0,4 5 0,-2-3 0,2 4-20,1 1 0,6 6 1,3 3-1,3 5 200,1 3 0,0-1 0,0-3 0</inkml:trace>
  <inkml:trace contextRef="#ctx0" brushRef="#br0">21679 8526 8355,'-6'7'417,"-2"-3"2166,-3-2-1245,4-2-1232,1 0 1,6 1 0,0 3-1,-1 5 1,-2 2 21,-1 1 1,0 1-1,4 1 1,0 1-467,0 2 1,-4 3-1,-2-2 1,0 2-199,1 2 0,-3-4 0,3 0 1,1-1-470,-1-1 1,3 1-458,-2-5 1201,3 1 1,1-12-1,0-2 1</inkml:trace>
  <inkml:trace contextRef="#ctx0" brushRef="#br0">21991 8127 8355,'-13'0'1035,"2"1"1270,3 3-702,2 3-1356,6 0 1,2-3 0,2-8 0,6-4 0,4-3-44,2-2 0,1 1 1,-3-2-416,2-3 0,-2 3 0,4-2 1,-1 1-1,0-1-113,-2 0 0,-3-2 0,-2 2 1,-2 0-17,2 0 1,-4 3 0,-1 0-1,-1 1 1,0-1-89,-1 1 1,-1 3 359,-2 1 1,-2 5-79,-2-1 1,1 4 0,-5 4 181,-2 5 0,3 3 1,-1 5-1,0 2 41,1 1 1,-3 3-1,6-2 1,0 3 0,0 0-36,-1 1 0,1 5 1,4 0 56,0 2 0,0-3 0,2 3 0,0 0 0,4 0-324,1 3 1,0-5-1,3 1 1,-4-2-174,0 0 1,2-1 0,-3-6 0,-3-1-802,0 1 845,-2-4 1,0 5 0,0-3 0</inkml:trace>
  <inkml:trace contextRef="#ctx0" brushRef="#br0">21928 8601 9708,'13'0'0,"1"-1"491,2-3 0,0 1 0,3-4 0,1 0-143,-1 0 0,2 0 0,2-3 0,-2 4-482,-4 0 1,1 0 0,-1 4-1,-2-3-339,-1 3 0,-2-1 0,2 0 204,3-1 0,-3 0 1,2 4-1,-2 0 0,-1 0-306,-1 0 0,1 0-146,-1 0 0,6-6 0,1-1 1</inkml:trace>
  <inkml:trace contextRef="#ctx0" brushRef="#br0">22390 7578 8355,'-6'-6'968,"1"-2"0,4-3-25,1-2 1,6 5 0,2 1 0,3 1-664,1 4 1,6 0 0,2 2 0,1 0-80,0 0 1,1 2 0,5 2-130,3 4 0,0 4 0,-1 5 0,3 5-116,0 6 1,3 0 0,-6 6-1,-1 5 1,-2 4 41,-1 2 1,-4 3 0,0-1-146,1 6 1,-4-6 0,-1 3 0,-4-1 0,0-1 17,-1 2 1,-5-4 0,-3-2-1,-2-1 0,-2-2 0,-2-1 0,-2-1 0,-4 0-56,-3-3 1,-3-6 0,-3 2-1,-3 0-108,-4 0 0,-1-4 0,-1 2 0,-4-1-354,-3 0 1,-3 0-1,-1-4 1,1 0 69,2 0 0,-2-1 0,3-3 0,-3-3 186,-2 0 1,1-4-1,-1 4 1</inkml:trace>
  <inkml:trace contextRef="#ctx0" brushRef="#br0">10802 15792 6863,'-8'0'910,"-1"0"-133,0 0 0,2-4-66,-2-1-695,6 1-215,-2 4 65,5 0 0,1 0 0,2-1 105,1-3 1,6 2-1,-2-2 1,3 1-45,2-1 1,4 3 0,1-5 0,0 2-5,0 0 0,2 0 1,-3 4-1,-2-2-15,-1-2 1,-1 3 0,-1-3-21,1 2 0,-1 2-110,1 0 235,-6 0 0,-7 2 0,-9 1 0,-2 1 21,-1-2 0,-2 4 1,-1-2-1,-2 0 38,2 2 0,-3-3 0,0 4 0,-2-2-9,-2-2 1,3 2 0,-2 1 0,0 0-12,1-1 0,1 1 1,4-4 21,-2 3 1,0-1 100,5-4-148,5 0 0,3 0 0,8 0-16,4 0 1,9-6-1,4-1 1,1-1-31,-1 0 0,7 3 0,-3-1 1,1-1-36,0 0 1,-1 2 0,0-1-1,-1 0-19,-3 3 1,1 0 0,-5 1 0,-2-2-211,-1 1-75,-2 1 307,1 2 0,-12 2 0,-5 1 93,-6 1 1,-4 1 0,-2-1 0,-5 3 0,-3 0 104,-1-3 0,-4 2 0,-1 0 0,-1-1 0,-1 1 112,0-4 0,4 4 0,-1-2-137,3-1 1,2-2 0,4-1 77,3 0 0,7 0-236,2 0 1,11 0 0,2 0-73,9 0 0,6-1 1,4-2-1,3-1-208,2 1 1,-1-2 0,5 0 0,0 3 0,1 0-345,-1 2 1,0-5-1,5-2 1</inkml:trace>
  <inkml:trace contextRef="#ctx0" brushRef="#br0">14935 13295 8355,'-8'0'74,"1"-1"1,1-3 0,4-5 0,2-2 0,4 0 147,4 3 0,-1-2 0,1 4 0,2-1 0,1-1 0,2 0-89,-1 0 1,1 1 0,-1-3 0,1 2-89,-1-2 1,2 0 0,1 0-1,2 3-53,-2 2 1,1-5-1,-1 3-14,1 0 1,5-2-1,-3 3 1,2 1-20,2-1 1,1-4 0,2 3 0,2-1 98,2 0 1,-1 1 0,5-3 0,2 3-39,1 2 0,1-4 1,1 4-98,-1-2 1,2 4-1,0-1 1,1 2-16,0 2 0,-8 0 1,7 0-1,0 0 31,1 0 1,-2 0 0,-5 0 0,2 0 0,1 2 47,1 2 1,1-3 0,-1 4 0,-1-3-4,-3 2 1,5-2 0,-2 2 0,3-1 57,-3 1 0,4-3 0,-5 4 0,-2-3 24,-1 2 1,-1-1 0,-4 4 0,1-1-26,-4-4 1,1 4 0,-6 0-74,1 1 1,2 1 0,-6 3-1,1-1 1,0-2-3,-1 2 1,2 1 0,-2 3-1,0 1-44,0 2 0,2-1 0,0-2 36,1 3 0,-4-2 0,2 4 1,-3 1-1,-2-2 19,1 0 0,-2 3 0,-1-3 0,-3 0 26,-2 0 0,-1 4 1,-4-3-1,0 2-14,0 0 1,0-2 0,0 4 0,0-4 56,0-1 0,0 3 0,-1-3 0,-2 0 32,-1 0 0,-2 4 0,4-1 1,-3 1-64,3-1 0,-4 3 0,1-5-53,-2 0 1,2 5-1,-1-3 1,-1 1-1,1 0 22,1-1 1,-4-4 0,4 3 0,-2 1 11,-3-1 1,-1 2-1,0-4 1,1 0 7,2 0 1,-1 3-1,-3-3 1,-1 0-1,1 1 37,-1 1 1,5-4 0,0 4-16,-2-2 1,-1 3 0,-1-5 0,-1 1-9,1 1 0,-2-3 0,-2 5 1,0-2 14,1-3 1,-4 3 0,1 0-1,0 0-10,0 0 1,-2-1 0,3-5-1,0 2 9,-1 3 0,4-4 0,-4 4-18,0-3 0,4-2 1,-2 1-1,0-1 1,1 1 59,-1-1 0,-1-3 0,4-1 0,1 2 80,-1 1 0,1-3 0,-1 0-120,1 2 1,-1 0 0,2 0 0,2-2-58,0 2 1,2-3 0,-2 0 0,2-1 26,1 1 0,-4 2 0,4 3-118,-1 1 1,-3-5 0,4 0 0,-1 2 50,-2 1 0,-2 0 0,-2-1 0,2-2 50,3 2 0,-8 1 1,4 2-1,-2-1 6,0 1 0,2-1 1,-1 0-1,1 1 11,-1-1 0,1 0 1,-1-3-1,1 0-4,-1 0 1,1 1 0,1 0-1,1-3-44,2-2 0,-1 5-40,-3-2 0,-1 3 14,1 2 0,4-2-20,-1-3 1,2 3-267,-1-2 25,-3-4-144,4 1-453,0-1 212,1-3 1,6 2 551,0-8 1,0-3-1,0-6 1</inkml:trace>
  <inkml:trace contextRef="#ctx0" brushRef="#br0">15772 14743 8547,'-8'-4'2357,"-1"0"1,5-4-1673,-4 3-801,5 1 3,-2 4 1,5 2 42,0 2 1,-5-1-1,1 5 115,1 2 0,-4 1 1,1 1 1,-1 1 1,-4-1 0,2 1-38,-2-1 0,3 1 0,1-1 0,0 1-56,0-1 1,4 0 0,-2 1-1,0-1-100,1 1 0,0-1 0,4 1 16,0-1 1,0 1 0,0-1 0,0 1-43,0-1 1,6 1 146,2-1 1,3-5 0,2-3-19,-1-2 1,5-2 0,-1 0 0,1 0-17,1 0 0,-3-2 0,6 0 0,1-4-29,2-1 1,0 3 0,-2-4 0,-1-1-19,1 2 1,1-2-1,2 3 1,0-1 22,0-3 0,-4 4 0,-2-1 0,1 0 68,-1 0 0,-3 3 0,0-3 0,-2 0 89,-1 0 1,-1 3 0,1-5 79,-1 0 0,-4 3 0,1 0-12,0 1 0,-3 2 1,0-4 432,-1 2 441,-4-5-771,5 3 1,-7-1 0,-4 1 3,-3 1 1,-3-2-1,-1 2-64,-1-1 0,-4 0 0,1-2 0,1 0-39,1 0 1,0-2-1,-2-2 1,-2 1-18,-1-1 0,2-3 0,-2-1 0,1 2-199,3 1 1,-3 1-1,1 1 1,2-1 107,1 1 0,1-1 0,-1 2 0,1 2 19,0 0 0,-2 5 1,7-3-1,-4 2-168,0 2 0,4-3-232,-1 2-480,7 0 0,-4 9 0,7 4-995,4 2 0,7 1 736,9 1 1,2-1 0,2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3165BB"/>
    </inkml:brush>
  </inkml:definitions>
  <inkml:trace contextRef="#ctx0" brushRef="#br0">20043 5293 8212,'0'-8'-989,"0"-1"1546,0 0 1,1 2-410,3-2 1,-1 5-1,5-3 1,1 0-83,-2 0 0,4 5 0,-3-4-68,3 1 0,-2 3 0,-1-2-49,2 3 0,-3 1 0,1 0-63,2 0 0,1 0 1,1 0 195,1 0 1,-1 0-1,2 0 1,1 0-37,2 0 0,4 0 1,-3 0-1,1 0 1,2 0 15,-2 0 1,5 0 0,-3 0 0,2 0 32,2 0 0,2 0 0,0 0 0,3 0-79,-3 0 1,4 0 0,-1 0 0,1 0-23,-1 0 0,1 0 0,-3 0 0,1 0 62,-1 0 1,6 0 0,1 0 0,0 0-1,-1 1-20,-2 3 0,3-2 0,-6 3-51,-1 1 1,2-4 0,0 5 56,-3-1 0,0 2 1,-2-2-1,0-1 1,0 1 0,0 2 0,0-4 0,0 1 0,-1-1-19,1 0 1,0 4 0,2-4 3,2-1 0,-3 0 0,5 0 1,-2 1-1,2-1 8,0-2 1,-1-1 0,1 0 0,1 0-1,0 0 1,-3 0 0,5 0 0,-1 0-12,-1 0 1,3 0 0,-5 0 0,1 0-62,-1 0 1,-1 0 0,-2 0-1,0 0-91,3 0 0,-1 0 0,-4 0 1,0 0-14,0 0 0,0 0 0,0 0 0,0 0 102,0 0 1,-2-4 0,-1 0-1,-1 1 34,1 2 1,2 1 0,1 0 0,0 0-2,0 0 0,0 0 0,0 0 1,0 0-1,0-2-16,0-2 1,-2 3-1,0-4 1,-4 4-5,-1 1 0,4 0 0,-2 0 1,-1 0-48,-2 0 1,-2 0 0,0 0 0,2 0 52,-2 0 0,-1 0 1,-1 0-1,-1 0 30,0 0 1,-3 0 0,-1 0 9,2 0 0,1 0 0,1 0 88,1 0 0,-1 0 1,1 0-1,-1 0-32,1 0 0,-1 0 0,1-1-62,-1-3 0,1 2 0,-1-2 23,1 3 1,-5-4-1,0 1-19,2 1 1,-3 2-24,1 1 0,-3-1 2,3-3 0,-4 2-29,4-2-27,1 3 135,-2 1 621,-2 0-334,-5 0-1750,0 0 1,6 0-1,1 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3165BB"/>
    </inkml:brush>
  </inkml:definitions>
  <inkml:trace contextRef="#ctx0" brushRef="#br0">18906 15954 8357,'0'-12'0,"0"-1"0,0 1 208,0-1 0,2 1 0,1-1 1,1 1-1,-2-1 0,0 1 136,-2-1 0,0 5 0,1 1 0,2 0 146,1 0-526,0 4 10,2-2 1,-3 6 0,4 3-4,-2 5 1,1 2 0,-3 1-1,1 2 27,-2 3 1,0-2 0,-2 6 0,1 0 34,3-2 0,-2 5 0,2-4 0,-3 4 1,-1 1 0,0 0 0,0-1-15,0-4 0,0 4 1,0-3-1,0 2-20,0 2 1,0 0-1,0 0 1,0 0 3,0 0 0,0 0 1,0 0-1,0 0-68,0 0 1,0 0-1,0 0 1,0 0 51,0 0 1,0-4-1,0-1 1,0 3 3,0 0 1,4-2 0,1-2 0,-3 1 6,0-1 0,-2-3 0,1 2 1,2-2 1,1 1 1,0 4 0,-2-5 0,0 1 1,3 1 0,0-3 0,-2 5 0,1-2-45,-1-3 0,2-1 1,0-2-1,-3 1-75,0-1 0,2 1 1,0-1-123,-1 1 0,0-2 1,-1-1 39,3-2 1,0-1 0,-2 3-946,1-2 401,0-5 1,2 2 488,2-5 0,-2-5 0,-1-2 1</inkml:trace>
  <inkml:trace contextRef="#ctx0" brushRef="#br0">18032 16953 6990,'-19'-2'0,"2"0"0,3-4 0,0 0-210,-2 1 1,2 1 0,-4 4-1,1-2 1,1 0 0,0-3 209,2 3 0,-2-1 0,-1 0 0,2-1 0,1 1 0,-4-4 0,-1 0 0</inkml:trace>
  <inkml:trace contextRef="#ctx0" brushRef="#br0">18969 16940 5774,'8'0'2,"0"0"12,1 0 1,-1 0 0,0 0 13,2 0 0,-4-1 150,-2-3 1,-1 2-160,1-2-23,-3 3 117,10 1 1,-9-2 244,2-2-12,-3 3-48,-1-5-110,0 6 0,0-1 283,0-3 250,0 2-2,0-3-543,0-1 1,0 3-221,0-5-49,0 5 0,6-2-27,2 5 1,-1-4-1,1 0 85,2 1 0,-3 1 0,1 2 1,2 0 36,1 0 0,-3 0 1,1 0-1,1 0 39,1 0 0,1-1 0,1-2 1,-1-1 51,1 1 1,3 0-1,2 1 1,2-2-25,2 1 0,0-3 0,2 2 0,-1 0 11,4-2 1,0 5 0,0-3 0,1 1-92,1-1 0,0 3 0,-3-4 0,2 4-122,1 1 0,-1 0 1,-6 0-1,-1 0-62,1 0 0,0 0 0,0 0 1,-1 0 109,1 0 1,-2 0 0,1 0 0,-1 0 16,0 0 1,2 0 0,-4 0 0,0 0 93,0 0 0,3-1 0,-3-2 0,0-1 95,0 1 1,3 1 0,-3 2 0,0-1-13,0-3 0,4 3 0,-2-4 0,0 3-43,1-3 1,-4 4 0,4-3-1,0 3-26,-2 1 0,5 0 0,-5-2 0,2-1-29,0-1 0,-2 0 0,3 4 1,-1 0 49,1 0 0,-2 0 0,1-1 0,1-2 14,1-1 0,2 0 0,0 4-74,0 0 0,-4 0 0,0 0 0,1 0 0,2 0 18,1 0 1,0 0-1,0 0 1,-2 0-41,-2 0 0,3 0 1,-4 0-1,3 0-6,-3 0 1,4-2-1,-5-1 1,2-1-32,0 1 1,-4 2 0,3 1 0,1 0 30,-1 0 0,2 0 0,-4 0 1,0 0-3,0 0 0,4 0 1,-2 0-1,0 0 16,1 0 1,-4 0-1,2 0 1,1 0-6,-1 0 0,-2 0 0,2 0 25,-1 0 1,5 0 0,-4 0-1,0 0-5,-2 0 0,1 0 1,0 0-1,0 0 1,0 0-5,-3 0 1,3 0-1,-1 0 1,0 0 5,1 0 0,-3 0 0,5 0 0,-1 0 0,-1 0-4,0 0 1,0 0-1,-3 0 16,2 0 0,4-1 1,-3-2-1,0-1-8,0 1 0,0 2 0,-1 1 0,2 0 3,0 0 0,4 0 0,-5 0 0,0 0-12,0 0 0,4 0 0,-3 0 0,2 0 10,0 0 0,-4 0 1,2 0-1,-1 0 32,-3 0 0,3 0 1,-1 0-1,0 0 4,1 0 0,-3 0 1,4 0-1,1 0-10,-1 0 0,-3 0 0,2 0 0,-2 0 14,1 0 0,4 0 0,-5 0 0,0 0-39,-3 0 0,0 0 0,-1 0 0,1 0-66,-1 0 1,-3 0 0,-1 0 31,2 0 1,-3 0-1,1 0-203,2 0 0,-3 0-417,1 0-409,-5 0 506,2 0 1,-6 0-1,-3 0 10,-5 0 1,-6 0 536,-1 0 0,-7-6 0,4-1 0</inkml:trace>
  <inkml:trace contextRef="#ctx0" brushRef="#br0">19119 16116 5766,'-13'0'125,"5"0"122,0 0-200,5 0 1,-4 0-31,3 0 0,2-1-17,-2-3 0,1 2 14,-1-2-70,3 3 48,-5 1 0,5 0-83,-3 0 10,2 0 0,-3-2 29,5-2 1,1 3-63,3-3 112,-2 2 1,5 2-1,-3 0 9,-3 0 16,5 0 8,-6 0-47,0 0 1,-6 0 0,-1 0 0</inkml:trace>
  <inkml:trace contextRef="#ctx0" brushRef="#br0">19056 16141 8355,'0'13'-814,"0"-5"0,0 0 325,0 2 1,0-3 488,0 1 0,0-5 0,0 8 0,0-11 0,0 0-4,0 0 0,6-5 0,1 5 0</inkml:trace>
  <inkml:trace contextRef="#ctx0" brushRef="#br0">19069 16191 8355,'-9'0'-957,"1"0"1,1-1 940,-1-3 1,-2-3 0,5-4 0,-1 1 21,0 2 0,2 3 0,4-3-93,0-2 0,-1 4 0,-2-3 16,-1-1 1,0 4 0,4-3 11,0 0 1,0 2 30,0-2 1,0 5 21,0-4 1,0-1 0,0-3 0</inkml:trace>
  <inkml:trace contextRef="#ctx0" brushRef="#br0">18981 15592 8295,'9'0'93,"-1"0"1,-1-1 0,3-2-177,-2-1 0,-4 0 0,4 4 8,2 0 0,-3 0 1,1 0 64,2 0 0,1 0 1,2 0-1,-1 0 0,1 0 11,-1 0 0,5-2 0,-1-1 0,0-1 19,-2 1 1,-6 2 0,0 1 0,2-1-11,1-3 0,-3 2 1,1-2 38,0 3 98,-3 1 109,5 0-134,-10 0-82,5 0-17,-6 0-121,0 0 68,0 5 0,0-2 18,0 5 0,0 1 0,1 2 1,2-2-1,1 0 0,-1 0 1,-1 2-11,-2 2 1,0-1 0,0 1 0,0-1 29,0 1 1,0-1-1,1 1 1,2-1 2,1 1 0,0-1 0,-4 1 0,0 1-8,0 2 0,0-2 0,0 3 0,0-2 0,0 2 1,0-3-1,0 4 1,0-2 0,0 1 0,1 1 1,2-3-1,1 2-4,-1-2 1,-2 0-1,-1 1 1,0 0 0,2 0-1,1-3 1,1 0-1,-1-1 14,-2 1 1,3-1 0,0 1 0,-1-1 27,-2 1 1,4-1 0,-1 2 0,-1 1-18,-2 2 1,3 0 0,0-5 0,-1 1-7,-2-1 0,-1 1 0,0 1 0,0 1 0,0 1 0,0 1 0,2-4 1,1-1 6,1 1 0,0-1 0,-4 0-24,0 1 0,0-1 1,0 1-1,0-1 0,1 1 1,2-1-1,1 1 4,-1-1 0,-2 1 0,-1-1 0,0 1-4,0-1 1,0 1 0,0-1 19,0 1 1,0-1-1,0 1 38,0-1 1,5 1-1,-1-1-35,-1 1 1,-2-5-1,-1 0 31,0 2 0,0-3-74,0 1 1,0 1-387,0 3 0,-1-5 220,-4-3 0,3-4 0,-7-4-212,0-4 0,2-3-38,-2-2 0,1-5 0,-5-1 0</inkml:trace>
  <inkml:trace contextRef="#ctx0" brushRef="#br0">19543 16341 6988,'-8'-4'559,"0"0"0,5-2 0,-3 3-241,1-1 1,3-1-72,-2 1-7,3 2-224,1-3 0,-2 5-131,-2 0 0,1 0 86,-5 0 1,0 0 0,-5 0-1,1 0 19,-1 0 0,5 0 1,0 0-1,-2 0 1,3 0 191,-1 0 433,5 0-275,-3 0-97,6 0-191,0 0 0,2-5 1,2 1-86,4 2 0,-1 0 0,2 1 42,0-3 1,4 2 0,2-2 0,2 3 5,-2 1 0,4-5 1,1 1-1,1 2 1,-1-1 19,3-1 0,-4 2 0,2-2 1,0 3-25,-2 1 1,-1-2 0,-5 0 0,-1-3-83,1 3 0,-1 0 0,1 2 35,-1 0 0,-4 0 25,1 0 1,-5 0-1,3 2-23,-2 2 1,1-3 0,-2 3 1,-3 3 0,5 0-19,0 0 1,-5 4 0,3-2-1,-1 2 27,1 1 1,-3 1 0,4-1 0,-3 2-8,3 3 1,-4-2 0,3 4 0,-1 1 39,1-1 1,-3-4 0,4 3 0,-4-1 0,0 0 16,3-2 0,-2-1 0,2-2-19,-3 1 0,-1-5 0,0 0 0,0 2-47,0 1 0,0 2 0,0-1-52,0 1 0,0-5-158,0 0-36,0 1 17,0-2-298,0-2-864,0-5 1034,0 0 0,6-11 0,1-3 0</inkml:trace>
  <inkml:trace contextRef="#ctx0" brushRef="#br0">19880 15555 6990,'-12'0'38,"5"-2"0,1-1 0,2-2 0,0-2 663,1-3 0,2 3 137,1-1-415,0 5-315,0-2 96,0 5-445,0 0 281,0 5 0,1 2 0,2 6-6,1-1 0,0 1 0,-4-1 0,0 1-24,0-1 0,5 5 0,-1 1 1,-1 1-27,-2 3 1,-1 1 0,1-1 0,2-1 6,1 1 1,0 1-1,-4 2 1,0 0-19,0 0 0,2 0 1,1 0-1,1-1 0,-1-3 1,-2 2 0,-1-2 0,0 2 15,0 2 1,1-4 0,2 0 0,1 0 2,-1-2 1,-2 3 0,-1-3 0,0 0 7,0 3 1,0-2-1,0-1 1,0 0 7,0 1 1,0-4-1,0 4 1,0-1-1,0 1 0,0-5 0,0 3 0,0-1 30,0-1 1,0 5 0,0-4-1,0-2-10,0-1 0,5-2 0,-1 2 0,-1 1-20,-2 2 1,-1 0 0,0-5 0,0 1-1,0-1 1,0 1-1,1-1 27,3 1 0,-2-1 0,2 1 80,-3-1 0,-1 1-64,0-1 1,0-4 0,2-1-46,2-1 1,-3-1-174,3 0-469,-2-4-23,-2 5 296,0-6 0,-2-2 0,0-2 0,-4-4-271,-1-3 1,3-2 438,-4 1 1,-1-6-1,-3-2 1</inkml:trace>
  <inkml:trace contextRef="#ctx0" brushRef="#br0">19830 15430 8214,'-8'-4'-590,"0"-1"820,5-4 160,-2 2 1,6-4-1,3 2-157,4 5 0,3-1 0,2 0 0,-1 3-200,1 0 0,-1 2 0,1 0 0,-1 0-113,1 0 1,-1 0-1,1 0 1,-1 0 93,1 0 0,-1 0 1,1 0-1,-1 0-63,1 0 0,-1 0 0,1 0 0,-1 0 48,1 0 0,-1-4 0,2 0 0,1 0-2,2-2 0,0 5 0,-5-5 1,1 2-2,-1 0 1,1-4-1,-1 4 1,-1-2 4,-2 2-11,-4 2 0,-5-2 9,0 8 1,0 3-1,0 6 7,0-1 0,0 1 0,0-1 0,0 1 12,0-1 1,0 5 0,0 1 0,0 1-3,0 4 0,0 0 0,0 4 1,0 0-2,0 2 0,0 5 1,0-4-1,0 2 3,0 3 1,0 1 0,0 1-22,0 1 1,1-4 0,2 1 0,1 1 0,-1-1-1,-1 1 1,2-4 0,0 0 0,-1 0-14,-2 0 0,0-5 1,2 4-1,1-2 23,-1 0 1,-1 2 0,-2-4 0,1 2-5,3-1 1,-3-1-1,4-1 1,-4 0 23,-1-1 1,0 3-1,0-7 1,0 1 14,0-1 1,4 1 0,0-4 0,-1 0-18,-1 0 1,-2 0 0,0-3-1,1 2 7,3-2 0,-3 0 0,5 1 0,-2 0 12,0 0 0,1-2 1,-5-2-1,1 0-36,3 1 0,-3-1 1,4 1-1,-4-1-47,-1 1 1,0-1 0,0 1 0,0-1-7,0 1 0,0-1 0,1 1 6,4-1 0,-4-3 0,3-1-37,-3 2 214,-1-5-293,0 1 1,-1-16-304,-3-2 0,3-5 1,-5 2-1,2-2 37,0 2-56,0-5 0,-2 1 0,-1-6 0</inkml:trace>
  <inkml:trace contextRef="#ctx0" brushRef="#br0">20243 16528 6694,'0'-12'474,"4"4"1,1 1 0,2 1 0,3 3-355,1 2 0,-3 1 1,1 0-48,0 0 1,4 0-1,2 0-93,2 0 0,4 0 0,-3 0 0,1 0 39,3 0 0,2-2 0,1 0 0,0-4 68,0-1 1,-2 3-1,0-3 1,-3 0-14,3 0 0,-4 3 0,0-3 0,-1 2-128,-2 2 1,-2 1 0,-3 1 0,-2-2-205,0-1 1,-1 0-21,5 4 286,-6 0 1,-1 0 0,-3 1 56,1 4 1,1-3 0,-5 7-57,0 0 1,0-2 0,0 2 0,0 0-4,0 2 1,1 2 0,2-1 0,1 1 2,-1-1 1,-2 1 0,-1 1 0,1 1 3,4 2 1,-4-1-1,3-3 1,-2-1-4,-2 1 1,0-1 0,1 1-103,3-1 1,-3 1-260,4-1 1,-3-1-161,3-2 0,-4-3-611,3-1 1006,3-4 1,-6-1-1,5-7 1</inkml:trace>
  <inkml:trace contextRef="#ctx0" brushRef="#br0">20780 16428 8355,'0'-8'318,"1"1"0,3 2-231,4 2 0,-1 1 0,2 2 0,0 0 0,2-1 0,2-2 0,-1-1 0,2 1 1,2 2-16,0 1 1,6-4 0,-1-2-1,3 1-91,1-1 1,0-4 0,0 4 20,0-1 1,0-3 0,0 4-36,0-1 1,0 3 0,-2-3 0,-1 2 29,-1 2 1,-1-3 0,2 2-50,-1 2 1,-6-1 0,2 0 0,-4-1-6,0 1 0,-5 2 16,1 1 1,-5 0-61,4 0 1,-5 1-61,1 3 1,-3-1 74,-1 5 0,5-4 18,-1 5 1,1-1 25,-1 5 1,2-1-44,2 1 1,2-5 0,-4 0 30,1 2 1,-3 1 34,4 1 1,-5-3 0,1-1 0,-1 2 0,1 1 1,-3 1-1,5 1 1,-2-1 31,0 1 0,2-1 0,-3 1 0,1-1 19,-2 1 0,4-1 1,-2 1-7,-1-1 0,0 1 0,-1-1 10,3 1-320,-1-6 1,-6-2-403,-2-5 0,1 0 517,-5 0 0,0 0 0,-5 0 0</inkml:trace>
  <inkml:trace contextRef="#ctx0" brushRef="#br0">21479 16291 6735,'0'-12'1734,"0"3"-964,0 1-478,0 0-68,0 1 238,0 1-478,0 6 1,0-1 0,1-2 0,3-1-21,5 1 1,3 2 0,3 1 0,4-2-16,0-2 0,2 3 0,5-5 1,2 2 34,1 0 1,6-2 0,-2 4 0,2-3 6,-2 3 1,2-1 0,-6 0 0,-1-1-39,-2 1 1,-5 2-1,-2 1 1,-1 0-88,-3 0 1,4 0 0,-3 0-5,-1 0 0,-5 4 95,-2 0 1,-3 4 0,2-2 0,-2 1 1,-2 3 0,-2 1 1,-1 1-1,0 1 62,0-1 0,0 2 0,0 1 0,0 3 158,0 2 0,0-5 1,0 2-1,2-2-144,2 2 0,-3-4 1,5 4-1,-2-3-58,0-2 1,0 1-1,-2-1 1,0 1-57,3-1 1,-1 1-1,-4-1 1,1-1-118,3-2 0,-2 2 0,2-3-158,-3 3 1,3-2-108,1-1 0,0-5-424,-1 1 828,-2-3 1,9 5-1,-4 1 1</inkml:trace>
  <inkml:trace contextRef="#ctx0" brushRef="#br0">22141 16379 7474,'-2'-7'2850,"-2"2"-2670,3-2 1,-6 5 0,4-7-101,-1 0 1,-2 2 0,4-2 0,-4 0 69,-1-2 0,4-2 0,-2 1 0,1-2 0,-2-1 111,-1-2 0,4-1 0,-2 1-125,-1-4 0,3 2 1,-3-2-1,0-1-37,3-2 1,0-5 0,1 0 0,-3 1-68,3 2 0,-4 1 0,2-1 0,1-2 5,2-1 0,-3 0 0,0 2-12,1-2 0,-3 3 0,1-5 0,-1 2 0,1 0 28,2 1 0,-3 2 0,2 1 0,0 1-37,-2 4 0,5-4 0,-3 3 0,2-2-18,2-2 0,0 1 0,0 2 1,0 1-30,0-1 1,0 0-1,0 0 1,0 2-27,0 2 0,2-3 1,1 5-1,1 0 11,-2 3 1,4-4 0,-2 0 0,0 2 3,2 1 0,-3 3 1,4 1-1,-2 2-145,-2-2 0,4-1 97,1-1 1,-1-1-59,1 1 1,1 1 2,3 2 0,-5 2-31,-3 3 1,-1 3-30,1-3 175,-2 2 1,7 4-1,-4 2 0,0-3 1,-2 5-38,1-1 0,6-3 0,-3 3 24,0 1 1,4-5-1,-3 3-29,3-2 0,2-2 0,-1 0 0,1 0 33,-1 0 0,1 0 1,-1 0-1,1-2-10,-1-2 1,5 3-1,-1-5 1,0 2 12,-2 0 1,2 0 0,1 2 0,-2 0 51,-1-3 0,-6 0 1,1 2-1,0-1 25,2 1 1,-2 0 17,-1-1-77,0 3 1,4-6-47,-4 3-73,3 2 102,-10-3-13,5 5 1,-6 1-102,0 3 116,0 3 0,0 6 0,0-1 13,0 1 1,-2-1 0,0 1 17,-2-1 0,-1 1 0,4-1 1,-2 1 20,-1-1 0,0 2 0,4 1 0,-1 2 0,-2 0-4,-1 1 0,-1 1 0,5 5-12,0-4 0,-1 4 1,-2-3-1,-1 2-2,1 2 1,2 0 0,1 0 0,0 0-1,0 0 0,0 0 0,0 0 0,0-1 23,0-3 0,4 1 1,0-4-1,0 0 32,2 0 0,-3 3 0,4-3 0,-2 0-26,-2 0 0,3 4 0,-1-3 0,1 2 9,-1 0 0,-1 0 1,-2 2-1,1 0-38,1-3 1,0 1 0,-4 4 0,0 0-3,0 0 1,0-1 0,0-2 0,0-1 21,0 1 1,0 0 0,1 0 0,2-1-13,1 1 0,0-2 1,-4-1-1,0 0 19,0 1 1,0-3-1,2 2 1,1 0 33,1 1 1,0-4 0,-4 4-1,0-1 12,0 1 1,0-4 0,0 5-1,0 0-35,0-2 1,0 4 0,0-7 0,-2 1-50,-2 1 1,3-4 0,-3 2 0,2-2-23,2-1 0,0-1 1,0 1-1,0-1-20,0 1 0,0-5 1,0 0-5,0 2 0,0-3 1,0 1-34,0 2 0,0-3-1134,0 1 517,0-5 1,-1 3 35,-3-6 1,1-2 0,-4-2 455,2-4 1,-5-3-1,3-2 1</inkml:trace>
  <inkml:trace contextRef="#ctx0" brushRef="#br0">22515 16279 8711,'13'-6'111,"5"1"0,0-5-78,-3 2 0,6 5 0,-9-1 0,2 1 3,0-1 0,0 2 0,1-2 1,2 3 68,-2 1 1,-1-2 0,-1 0 0,-1-3-123,1 3 1,3-1-1,1 0 1,0-1 119,1 1 0,-3 0 0,6 1 0,-1-3-32,0 3 1,-1-4 0,-3 2 0,0 1-115,0 2 0,-3 1 1,0 0 24,-1 0 1,-3 0 244,-1 0 310,-5 0-104,2 0-266,-5 0 1,-4 5-1,0 4-32,1 2 1,2 1-1,1 1-66,0-1 0,0 2 0,0 1 0,1 2 28,3-2 0,-1 3 0,4 0 0,0 0-7,0 0 1,0 3 0,3-3-1,-2 0 1,2 0 1,-3 3 0,0-3 0,-1 0-113,1 0 0,-2 0 0,2-3 0,-1 2 67,1-2 0,-2-1 1,2-1-1,-2-1 104,-2 1 0,2-5 0,0 0 85,-3 2 1,4-3 56,-2 1 0,0-4 239,-4 5-421,0-6-337,0 2 115,0-5 1,0-1-1095,0-3 1,-5 2 0,-4-2-1677,-2 3 2090,-1 1 1,-1-6-1,1-1 1</inkml:trace>
  <inkml:trace contextRef="#ctx0" brushRef="#br0">18744 15530 8213,'0'-13'-223,"1"6"0,2 2 1,3 0 276,1 1 1,1 0-1,5 3 1,-1-2-1,0-1 1,1 1 0,-1 2 3,1 1 0,-5 0 0,1 0 1,0 0-1,2 0-102,2 0 0,-1 0 0,1 1 0,-1 2 1,1 1 0,-1 4 11,1-4 0,-1 5 0,1-4 47,-1 2 1,1-3 29,-1 5 1,-1-5-1,-1 3 53,-2-2 0,-3 1-32,3-2 1,-4-2-1,3 3 1,0-1-52,0 0 1,-3 1-1,3-4-17,-1 3 1,-1-3 0,-1 5-5,5 0 1,-3-4 11,3 7 1,-2-5 0,2 3 30,0-2 0,-1 4 1,3-4 28,-2 2 1,2-4-1,-3 2-35,3 1 1,-3-5-5,1 4 1,-5 0 0,3 1 45,-2 1 1,1-5 0,-3 4 9,1-1 1,1 1-53,0 2 1,-4-1 0,5-4 94,-1 1-111,-4 6 1,6-3-1,-4 5-41,1 1 1,0-5 0,-4 0 23,0 2 0,5 1 1,-1 2-3,-1-1 1,-2 1 0,0-2-1,2-1 64,1-2 1,0 0-5,-4 5 0,5-1 0,-1 1-6,-1-1 0,-1-4-25,3 1 0,-4-1 0,3 5 17,-3-1 0,-1 1-3,0-1 0,5 0-58,-1 1 1,0-1-66,-4 1 0,0-1 67,0 1 1,0-5-1,1-1 1,3-1 1,-2 3 15,2 0 0,-3-2 18,-1 1 0,0-4-9,0 4 1,5-3-9,-1 3 0,0-4 0,-3 4-2,3 2 0,-2-3 0,2 1-44,-3 2 1,4-3-19,-1 1 0,1-1 0,-2 3 25,1-2 1,0-3 0,-2 1-10,2 0 0,-1 0 37,5-2 0,-5-2 0,2 5-17,1-1 1,-5 0 10,3-2 1,2-2 4,-2 7 1,2-6-1,-4 2 1,4-1-13,1 0 1,-3 2-5,4-2 1,-3-2 0,3 2 0,-4-3 18,4-1 0,-3 0-40,3 0 0,-4 0-15,4 0 1,-3 0-5,3 0 0,-4 0 61,4 0 1,-5-1 1,1-3 1,-1 1 0,0-6 58,1 0 1,2 2 25,-2-2 1,-1 1 0,3-4-44,0-1 1,0 5 0,-4 0 28,2-2 1,2-1-33,-2-2 0,-2 1 1,2-1 26,-3 1 1,-1-1 0,2 2 0,0 1-35,2 2 1,1 0-1,-5-5-22,0 1 1,1 1-1,2 1 1,1 2-8,-1-2 0,-2 3 0,-1-1 1,0-2 24,0-1 1,4 3 0,0-1 10,-1 0 1,-1-2 0,-2-2-1,0 1 45,0-1 1,0 1 0,0-1-35,0 1 0,0-1 1,0 1-1,0-1-29,0 1 0,0-1 0,0 1-25,0-1 1,0 1 0,0-1-30,0 1 1,0-1 35,0 1 1,0-1-2,0 1 1,0-1-1,0 1 25,0-1 0,0 5 1,0 0 24,0-2 1,0-1 0,1 0-17,3 3 1,-2-4 0,2 4-17,-3-3 0,0 3 0,2-1-16,1 0 0,2 2 1,-3-2-7,1 0 0,4-2 0,-2-1-15,1 4 1,-5-3 0,4 4-11,0 0 0,-4 0 1,5 3-1,0-3 9,0 0 1,-3-2 0,3 3-11,-1-1 0,2 3 53,-4-4 1,5 3 0,-5-3 25,-1-2 1,2 3-32,-1-1 1,6 0-69,-2-5 0,-1 5-37,2 0 0,-5 3 0,4-1 72,2 0 1,-3 0 0,1 4-21,2-2 0,-3-1 1,1 4 29,2-3 0,-3 2 0,1-2 0,2 3-18,1 1 1,-3-4 0,0 0-18,2 1 0,1 1-23,2 2 1,-1 0-38,1 0 0,-5 0 28,0 0 1,1 0-73,3 0 0,-3 0 176,-1 0 1,0 0-15,5 0 0,-5 0 0,-1 2 2,-2 2 0,5-3-8,-1 3 1,-3 2-1,3-2-7,1-1 1,1 4-24,1 1 1,-4-2-1,-1-1 1,-1 1 0,4 1 14,-2 5 0,-3-3 1,1-2-1,0-2 0,-1 5 1,5-3 18,-2 0 1,-5 0 0,3-5-12,-1 3 0,-2 3 0,4-3-1,-2 2 0,-1-2 0,-2 1 5,2 0 0,-3 4 1,5-3 13,0 0 0,-5 4 0,4-3 10,1 3 1,-5-3 0,5-1 0,-2 0 24,0 0 1,2-3-1,-3 5-32,1 0 1,1-2 0,-2 2-31,1 0 1,5-2 0,-5 2 0,0-1 19,1-1 1,-2 4-1,4-3-36,-1 3 1,-1-2 0,-2-1 16,1 2 0,2-1 0,-3 1 1,1-1 3,-2 0 0,0-2 0,-1 0 0,2 0 1,1 0 1,2 1-1,-4 5 1,3-1 0,-1-3 1,-3-2-1,2-1 7,1 1 1,0 2-1,-2 2-5,2-3 1,-3 3 0,3-2-18,-2 2 1,-1 0-1,2-2 1,1 0-1,-1 0 0,-2 3 0,-1 0 10,0 1 0,2-2 0,0-2 0,3 0 2,-3 0 0,0-2 0,-2 2 0,0 0 1,0-2-1,0 2 12,0 0 0,1-3 0,2-1-20,1 1-52,0 1-55,2 5 98,1 1 0,5-6 22,1-3 0,-1 2-5,1-2 1,-5 0-1,0-4-13,2 0 0,1 1-6,2 3 0,-1-2 0,1 2-36,-1-3 1,1-1-5,-1 0 0,1 2 1,-1 0-11,1 3 1,-5-1-1,0-4 19,2 0 1,1 0-1,1 0 31,1 0 1,-1 1 0,1 2 53,-1 1 0,1 0 41,-1-4 0,-3 0 0,-1 0 75,2 0 1,1 0-1,1 0-61,1 0 1,-5 0 0,1 0-55,0 0 0,2 0-57,2 0 1,-1 0 0,1 0-27,-1 0 0,-3 0 0,-1 0 48,2 0 0,-3 0 1,1 0-92,2 0 0,1 0 0,1 0 89,1 0 0,-1 0 0,1 0 6,-1 0 1,1-1-1,-1-2-6,1-1 0,-1 0 1,1 4-16,-1 0 0,1 0 1,-1 0-1,1 0-44,-1 0 1,-4 0-1,1 0-39,0 0 0,2-2 0,2 0 97,-1-3 1,1 1-1,-1 4-1,1 0 1,-5 0 0,-1-1 0,0-2-12,0-1 1,1 0 0,5 2-13,-1-2 1,-3 3 0,-1-3-1,0 1-12,-1-1 1,4 2 0,-2-3 48,2-1 1,-3 4 106,0-7 0,-1 1-69,2-5 1,2 1-1,-4-1 10,0 1 0,2 4 0,-3 1 1,0 0 38,-1 0 1,3-1-1,-2-5-55,1 1 0,-3-1 0,4 2 0,1 1 4,-2 2 1,2 0-1,-3-3 1,-1 1-2,1 1 1,2 1 0,-2-3 0,-1 1-6,1 2 1,4 1-1,-3-3 1,1 2-20,0-2 0,-4-1 0,5 0 1,-1 1-49,-1 2 0,4 0 0,-4-5 21,0 1 1,3 4 0,-5 1 0,1 0 6,-1 0 1,4 3 0,-4-5 70,2 0 1,-3-1 0,3 0 0,0 3 58,0 2 1,-3-5 0,5 2-63,0-4 1,-2 1 0,0 2-45,-1 0 1,3 1 0,-2-4 15,0-1 1,0 5 0,-3-1-76,5 0 1,-4 2 0,1-2 14,-1 0 1,1-2 0,4 0 19,-2 2 1,-4-2 32,5 3 1,-3-3 0,4 0 0,-3 1-9,-1 2 0,-1-1 1,-2-3 13,1-1 0,4 1 0,-2-1-21,1 1 0,-3 1 0,3 1 0,-1 2-12,-4-2 0,4 3 0,-1-1-19,2-2 0,0-1-11,2-2 0,2 1 0,-4-1 10,0 1 0,2 4 0,-3 1 1,-1 0-16,1 0 1,4 4 0,-3-2-1,1 0-27,0 1 1,-4-1-1,5 2 12,1-1 0,-1-2 1,1 3-1,-2-1-3,2 1 1,1 2 0,2 1 13,-1 0 1,1 0-1,-1 0 0,1 0 1,-1 0 0,0 0 2,1 0 0,-1 4 0,1 0 5,-1-1 0,-3 3 0,-1-1 11,2 2 0,1 0 0,1 3 10,1-2 1,-5-4 0,1 5 5,0 0 1,-2-2 0,0 2 0,0-1 1,0-1 0,-3 4 0,3-3-1,-1 3 0,-1 2 0,-2-1-3,1 1 1,0-1-1,-4 1 1,2-1-4,2 1 0,-3-1 0,3 1-5,-2-1 1,-1 1-1,2-1 1,1 1 4,-1-1 1,-2 1-1,-1-1 1,0 1-5,0-1 1,0 1-1,0-1 4,0 1 1,0-1-1,0 1 6,0-1 0,0 1 1,2-1 14,2 0 1,-3 1 0,3-1 4,-2 1 1,-2-1 0,0 1 1,0-1 1,0 1 0,0-1-8,0 1 0,0-1 1,0 1 1,0-1 1,0-3 0,0-1-14,0 2 1,0 1 0,0 1-9,0 1 1,4-1-2,0 1 0,0-1 0,-2-1-1,2-2 1,-3 2 0,5-4-2,-1 0 0,-2 4 2,5-3 1,-3-1 0,1 1-7,0 2 1,2-3 0,-2 0-81,1-2 0,-3 1 72,4-2 1,1 2 0,2 3-2,-3 0 1,-1-7-1,-4 4 1,2-2 20,2 0 1,-3 2 0,5-3 1,0 1 0,3 4 0,0-4 1,1-1 54,-1-2 0,1 4 0,-1-1 0,1-1 21,-1-2 1,0 3 0,1 2-17,-1 1 1,1-5 0,-1 2-1,1-1-32,-1 1 1,-3-2 0,-1 3 0,2 0-37,1-1 1,1 1 0,1-2-7,-1 1 1,-3 2-1,-1-4 1,0 4 0,1 0 20,-1-1 1,0 1 0,5-2 6,-1 4 1,-1-1-1,-1 0 1,-2-1 66,2-4 0,-3 4 1,1-1-38,2 2 1,1 0 0,0 3-43,-2-2 0,0-3 0,-3 1 26,1 0 0,-3 2 1,3-2-58,-2 1 0,5 1 2,-1 5 1,2-1 35,1 1 1,-1-5 0,-1-1-1,-3 0 0,-2 0 0,4-3 0,-4 3 0,1 0 63,-1 0 0,5 1-52,-2 4 0,2 1 0,0-2 1,-3-1 17,-2-2 0,5 0 0,-3 5-6,0-1 0,3-3 0,-5-1 0,2 0-28,3-1 1,-3 4 0,0-2 0,0 0-7,0 0 0,0 2 1,2-4-1,0 1 5,0 0 0,-2-1 1,0 3-1,0-2 68,0 2 1,0-3 0,3 1-2,-2 2 0,-1 1 0,3 2 0,-3-1-5,-2 1 0,3-1 0,-3 1 1,-1-1-33,1 1 0,-2-1 0,4 2 0,-1 1-22,-4 2 1,4-1 0,-1-2-1,1 2 20,0 0 1,-1 1-1,-2-5 1,2 1 29,2-1 0,-2 1 1,1-1-1,0 1-29,-3-1 1,4 1-1,0-1-46,0 1 0,-2-5 1,-3-1-1,0 0-377,2 0 1,1-3-364,-5 4 0,-2-5 117,-2 1 1,-3-2 0,-5-2 205,-1 0 0,5-2 0,0-1 0,-1-2 0,1-1-1003,0 1 1337,5 1 0,-3-2 0,6-1 0</inkml:trace>
  <inkml:trace contextRef="#ctx0" brushRef="#br0">18382 16566 8353,'-6'-7'655,"5"0"0,-5 4 0,2-2-329,0-2 0,-1 4 0,2-3 0,-3 2-377,-1 0 0,3 0 1,-4 4-1,-2 0-10,-1 0 1,-3 4 0,-1 0 0,-3-1 0,-2 0 0,-2-1 0,-1 4 12,-2 1 0,-5-3 1,0 3-1,-2 0 0,-4-1 1,-3 0-1,-4 1 1,0 2-1,-3-1 0,-2 0 154,-8 2 1,1 0 0,-4 0-87,0-2 0,3 0 0,2 5 0,3-1 34,1 1 0,0-1 0,1 1-29,4-1 1,2 1-1,7-1 1,1 1 2,2-1 1,6 0-1,1 0 5,4-4 0,6 3 0,0-3 17,2 3 1,7-2 41,3-1 0,6-4-73,3 5 1,4-7-524,0 2-164,-4-2 1,1-8 183,-6-2 0,-2-3 1,0-2-1,-3 1-63,3-1 1,-11-5 0,-1-1 0</inkml:trace>
  <inkml:trace contextRef="#ctx0" brushRef="#br0">8604 16466 8229,'4'-13'0,"0"1"-25,-1-1 0,4 1 0,1-1 1,2 1-1,0 0 0,-2-2 1,2-2 214,1 0 1,0-1-1,-1 5 1,-3-1-1,0 2 72,0 3 0,-3-3 0,3 2 194,-2-2 0,1 3 0,-3 0 414,1-2 1,4 3 0,-2 0-801,1 1 0,-5 4 1,4 6-1,-2 4 1,0 3-1,-1 3 1,-2 3-1,-1 5 1,0 4-1,0 5 1,-1 1-776,-3 2 0,2 1 0,-3 1 329,-1 2 0,5-9 1,-5 4-1,2-5-72,0-3 0,0-2 115,4-2 1,0 1 0,0-5 0,0-2-421,0-1 0,0-6-448,0 1 1134,0-7 1,5-2 0,2-6 0</inkml:trace>
  <inkml:trace contextRef="#ctx0" brushRef="#br0">8641 16291 8355,'-15'-8'137,"3"-1"0,-4 3 0,10-4 0,-1 2 1,2-2 555,4-1 1,1 2-1,0 1 1,0-2-281,0-1 0,6 3 0,2 1-262,3 1 1,3-3 0,1 0 0,3 0-13,2 0 1,0-2 0,5 4 0,0-1-132,0 0 0,0 4 0,2-3 0,0 1-206,3 3 1,0 2 0,-2 1 0,1 0-273,-1 0 1,2 5 0,-1 4-1,-1 2 160,-1 1 1,-7 5 0,0 1-1,-2 1 151,-3 4 1,-2 2 0,-4 2 0,-2 2-13,-1-1 0,-2 3 0,-4-1 1,0 2 291,0 3 1,-6 0 0,-3-1 0,-7-2-39,-4-1 0,-4-1 0,-1-4 1,-1 1-1,-3-5 38,-5-3 1,2-1-1,0-4 1,0 0-10,1-3 0,3-5 1,-1 1-1,2-2-67,2-2 1,6-3 0,2-3-182,3-1 1,3-7 0,3 0 0,4-6-398,2-2 0,4-2 1,3-5-458,8-3 1,5-3 700,7-6 1,5-5-1,2-1 1</inkml:trace>
  <inkml:trace contextRef="#ctx0" brushRef="#br0">9466 16304 8397,'7'19'460,"-2"-5"1,-5-6 156,0 2 1,-4 1 0,0 2-366,1-1 0,0 0 0,1 1 0,-3 1-255,3 2 1,-4-2-1,0 3 1,1-3-115,-1-2 1,2 5-1,3 0 1,-2-2-310,-1-1 0,-2-2 0,4 1-1060,-3-1 1,1-3 1055,4-1 0,0-5 0,0 2 0</inkml:trace>
  <inkml:trace contextRef="#ctx0" brushRef="#br0">9528 16279 9548,'-7'-13'660,"3"1"0,3 3-1548,1 1 1,1 7 47,3 1 0,3 5 0,6 8 1</inkml:trace>
  <inkml:trace contextRef="#ctx0" brushRef="#br0">9965 16229 11379,'-5'-7'2230,"-4"3"-2059,-2 2 0,-1 6 0,-1 2 0,1-1 0,-1 2-185,1 0 0,-1 2 0,1 3-48,-1 1 1,2-1 0,2 1-181,0-1 0,6-4 0,-1 1 0,3 0 2,1 3 0,5-4 0,4 0 1,3 1 65,5-3 0,-2 6 0,5-6 0,-2 3-82,-3-1 1,4-1-1,1 3 1,-1-2-42,-2 2 1,-3-3 0,-2 1-77,1 2 0,-2 1 375,-3 1 1,-4-1-1,-8-1 1,-4-3 284,-3-1 1,-6 2 0,-1-4 0,-1 0-114,-4 2 1,0-5 0,-2 3-254,0-2 1,0-2 0,0 0-1,0 0 1,1 0 124,3 0 1,-1-2 0,6-2-1212,0-4 1,2-3 0,2-2 0</inkml:trace>
  <inkml:trace contextRef="#ctx0" brushRef="#br0">10290 16104 8587,'7'-2'3568,"-3"-2"-2137,-3 3-1345,-1-5 1,0 8-1,-1 2 1,-2 4-151,-1 3 1,0 2-1,2-1 1,0 1-220,-2-1 1,-1 2 0,4 1-1,-2 3-161,-1 2 1,0 1-1,3 5 1,-2 2 62,-1 1 1,-2 0-1,3-3 1,-1 2-184,1 1 1,2-1-1,1-6 1,0-2-701,0-2 1264,0-2 0,0 2 0,0 2 0</inkml:trace>
  <inkml:trace contextRef="#ctx0" brushRef="#br0">10265 16441 8336,'0'-19'0,"0"0"209,0 1 0,0 5 0,0-4 0,0 2 0,0-1 1435,0 0 0,0-1-1242,0 5 0,5 1 0,4 2-289,2 5 1,-3-1-1,1 0 1,0 3-1,2 0 1,2 2-1,1 0-281,2 0 0,-2 2 1,4 0-126,0 3 1,-2 0-1,3-2 30,-1 1 1,4 2-1,-2-4 1,0 4 51,1 1 0,-4-3 0,2 4-58,-1 2 1,-5-3 0,-5 1-1,1 2 78,-3 1 1,0 2 0,-6-1-1,0 2 184,0 3 0,0-4 0,-1 4 0,-4-3-30,-3-2 1,1 1-1,-1-1-97,-2 1 1,3-2 409,-1-3-223,5-2 0,-2-8 0,5-2 0,1-4-163,3-3 0,3-2 0,7 1 0,1-2-107,2-3 1,1 4-1,-3-6 1,3 3 66,2-1 1,-5-4 0,3 3 0,-1 0 0,-1 0 1,2-3-1,-2 5 1,0 1 9,-1 1 0,-1 3 0,0 1 1,1 3-13,2 1 0,0 2 0,-5 4-421,1 0 561,-1 0 1,6 0 0,2 0 0</inkml:trace>
  <inkml:trace contextRef="#ctx0" brushRef="#br0">11164 16291 8355,'-12'0'570,"-1"0"0,5-4 190,-1 0 0,7-2 1,-4 3 835,1-1-1550,3 0 1,-3 6-1,5 2 1,0 4-340,0 3 1,0 2 0,0 0 0,-2 3-286,-2 0 1,3 5 0,-4-3 0,3 2 45,-2 2 1,2-4 0,-3-1-1,0-4-406,1 0 1,-1-1 850,1 1 1,-3-6 0,-6-2 0</inkml:trace>
  <inkml:trace contextRef="#ctx0" brushRef="#br0">11351 16004 8518,'0'-12'835,"0"5"0,0 2 0,0 10-897,0 3 1,0 3 0,0 1 0,0 1-390,0-1 0,0-3 1,0-1-1,0 2-360,0 1 1,0 1 0,0 1 0</inkml:trace>
  <inkml:trace contextRef="#ctx0" brushRef="#br0">11501 16054 11748,'0'12'408,"0"1"1,0 1 0,-1 2-366,-3 5 0,1 0 1,-5 1-1,-1 3-279,2 2 0,-4-4 0,3 6 65,-3-2 0,2 2 1,1 0-1,-2-3-19,-1-4 0,0 1 0,1-5 0,2 0-95,-2 0 1,3-2 0,1-3 1,0-1 0,2-3 272,4-1 0,0-7 62,0-1 1,5-5-1,4-8-75,2 1 1,3-1 0,1-1 0,2-1 0,-1-1-5,2 0 1,0 1 0,5 0-1,-3-2 19,3 2 0,-1 0 0,0-1 0,-1 0 41,1 0 0,-3 4 0,2 2 0,0 3 110,-2 2 0,4-4 0,-7 5 4,0 2 0,-3 0 0,-1 4-82,-4 2 1,2 3-1,-6 5 1,-2 1-64,0-1 0,-6 2 0,-2 1 0,-1 2-70,-2-2 0,2 3 0,-2-1-25,0-2 1,-3-1 0,0-2 0,-1 1 0,1-1-62,-1 1 1,1-2 0,1-1-1370,3-2 947,-4-5 0,6 2 0,-7-5 1</inkml:trace>
  <inkml:trace contextRef="#ctx0" brushRef="#br0">12063 16291 8698,'7'0'2165,"-1"-1"-1239,-6-3 1,-2 4-1,-1 0-801,-1 7 1,-4-1-1,2 3 1,1 0-150,-1 3 1,-2 0-1,4 1 1,1-1-77,2 1 1,1-1 0,0 0 0,0 1-188,0-1 1,-4 1-1,-1-1 1,3 1-126,0-1 1,2 1 0,0-1 128,0 1 1,4-5 0,2-1-1,1-1 107,3-4 1,1 0-1,1-2 1,1 0 102,-1 0 0,1-4 1,0-2-1,3-1 99,0-3 0,1-1 0,-3-1 0,1-2 11,2-3 1,-1 3-1,-3-4 1,-1 2-64,1-1 1,-1-1-1,1 3 1,-1-2 130,1 2 1,-5-3-1,-1 1 1,-1 2 50,-4 1 0,0 2 1,-2-1-1,0 1 318,0-1 1,0 5-91,0 0-459,0 5 0,0-1 1,0 8-7,0 4 1,0 5 0,0 2 0,1 3 22,3 1 1,-2 1 0,2 2-1,-3-3-131,-1-1 0,2 3 1,1-4-1,2-2-29,2-1 1,-3-6 0,4-1 38,2-1 1,1-2-1,2-4 1,-1 0 28,1 0 1,1 0 0,1-1 0,2-4-120,-2-3 1,-1-7 0,0-3 0,1 0 112,1 0 0,5-4 0,-3 1 0,0-3 199,0-1 0,0 0 0,-2-1 0,0-2-51,0-1 0,-3 0 0,0 4 0,-2 0 469,-3 0 1,-1 0-1,-4 1 1,1 4 213,-1 3 0,-2 3 1,-1 2 284,0-1 1,0 8-809,0 5 1,-1 6 0,-2 11-1,-2 4-56,-2 3 0,0 6 1,-3 3-1,3 2-361,2-2 0,-5 3 0,3-2 0,-1 2-255,-1 1 0,2-1 0,-2-1 120,0-2 0,5-6 1,-3-1-1,2-5 1,2-3-279,2-3 0,2-1 250,3-2 0,3-5 0,6-1 0</inkml:trace>
  <inkml:trace contextRef="#ctx0" brushRef="#br0">12737 16191 8355,'-6'-5'698,"0"3"1,12-3-1,2 6 1,3 2-408,1 1 1,2 2-1,2-4 1,0 3-320,-1-3 0,4 0 0,-3-2 0,1 0-290,1 0 0,-4 0 0,2 0 0,-2 0 3,-1 0 0,-1 0 1,1 0-1,-1 0 105,1 0 0,-5-4 0,-1-2 232,-1-1 1,2-1 341,-4-5 1,0 5 161,-4 0 0,-1 1-263,-3-2 0,1 4 1,-5 5-207,-2 0 1,0 7-1,0 4 1,3 6-11,2 2 0,-3-2 1,2 3-1,0 1-179,1-1 0,-3 3 0,3-3 0,3 0-157,0 1 1,2-6 0,0 2 0,0-3-176,0-2 0,0-3 1,2-2-1,2-2-773,4-2 844,3-2 1,2 5-1,-1 1 1</inkml:trace>
  <inkml:trace contextRef="#ctx0" brushRef="#br0">13200 16116 8453,'-6'-7'427,"5"0"1,-5 5 0,0-2 326,-2 1 0,1 1-1344,-1 2 1,4 6-1,-3 2-526,1 3 0,2 2 738,4-1 1,0 1 0,0-1 0</inkml:trace>
  <inkml:trace contextRef="#ctx0" brushRef="#br0">13412 16179 8608,'-6'7'1005,"3"-2"0,-5-5-65,-2 0 1,4 0-1,-3 2-745,-1 2 1,4-1-1,-1 5-192,1 2 1,0-3 0,4 1 0,-2 2-1,-1 1-67,0 1 1,3 1-1,-2-1 1,3 1-524,1-1 0,4-4 0,2 1 0,2-1 5,6-1 0,0 3 1,7-5-1,1 1 179,1-1 0,-2 0 0,0-5 0,0 0 254,-2 0 0,3-6 0,-5-1 0,-2-1 225,-1-1 1,-1 1-1,-2-6 1,-3-1 459,-4-2 1,-2 1 0,-2 2-1,0-1-236,0-2 0,-6 0 0,-2 5 1,-5-2-222,-3-3 0,-2 3 1,-5-1-1,3 4 20,-3 3 0,-4 1 1,-3-2-1,4 4-302,4-1 1,-2 5 0,5-3-1,-1 2-260,4 2 0,2 0 0,3 2-452,2 2 1,4-1 536,5 5 0,0 0 0,0 5 1</inkml:trace>
  <inkml:trace contextRef="#ctx0" brushRef="#br0">13761 16141 8895,'0'-7'5119,"-1"3"-5130,-3 8 0,1 3 0,-5 6 1,-1-1-158,3 1 1,-4 1-1,4 1 1,1 2-32,-1-2 1,1 0-1,2 0 1,-1 2-335,1-2 1,2-1-76,1-1 150,0-1 454,0-5 1,1-3 0,2-8 0,2-6-97,2-5 0,2 1 0,3-4 0,0 1 55,1 1 0,1-5 0,1 3 0,2 0 38,-2 0 0,3-3 1,-1 3-1,-1 0 79,2 0 1,-4 0 0,3 3 0,-3-1 469,-2 5 1,1-1 0,-1 5-174,1 0 1,-1 1-1,1 6 1,-2 2-124,-3 2 1,3 3-1,-4 7 1,0 1-105,-3 2 0,-2 5 0,-2-1 1,0 1-135,0-1 0,0 2 0,0-2 0,0 3-37,0 1 0,0-6 0,0-1 0,0-1-267,0-1 0,0 1 1,0-4-1,0-1-946,0 1 1,0-1 0,1-1 245,3-3 0,3 4 0,6-6 1</inkml:trace>
  <inkml:trace contextRef="#ctx0" brushRef="#br0">10914 17015 8355,'9'0'24,"-2"-1"228,-2-3 0,3-3 1,-2-6-1,-1 1 0,2-1 1,-1 1-1,1-1 1,-2 1-1,2-1 0,-1 1 1,0-1-1,-2 1 1,0-1 1174,0 1 1,0 4-1096,-4-1-434,0 6 0,-1-2 0,-3 5-133,-5 0 0,-2 0 0,-1 1 0,-2 2-56,-3 1 1,-1 6-1,-4-3 1,1 1 135,-1 1 0,-2-1 0,1 3 0,1-1 138,1-2 1,4 0 0,-2 5 0,1-1-35,2 1 0,2-5 1,3 0-176,3 2 1,-2 1 0,6 2 63,1-1 1,8-4-1,3 1 1,3-1-7,1-1 0,7 3 0,0-5 0,2 1-84,0-1 1,-1 4-1,4-5 1,-2 0-58,-1 2 0,-4-5 1,2 5 202,-1-1 1,-1-4-1,-5 4 1,-1-3 30,-2 3 0,-4-3 37,-5 7 0,-1-7 0,-3 4 0,-5-2 264,-2 0 1,-1 0-1,-2-2 1,-1 1-67,-2 1 1,-5 0 0,1-4-1,-3 0-88,-1 0 1,0 0 0,0 0-1,2 0-198,2 0 1,2-1 0,3-2 0,0-3-183,0-1 1,7-1-1,2-4-100,1-1 0,2-5 0,4-1 0</inkml:trace>
  <inkml:trace contextRef="#ctx0" brushRef="#br0">11489 16978 8503,'-9'0'503,"1"-2"1,-2 0-1,-1-3-7,-1 3 1,-1 0 0,1 2 0,-1 0-295,1 0 1,-5 0 0,0 0 0,1 0-19,-2 0 0,3 2 0,-5 0 0,2 3-249,3-3 1,-3 0 0,1-2-1,3 1-27,5 3 0,-3-2 0,6 3-372,-1 1 1,-3 1 337,6 5 0,0 1 1,4-1-1,1-1 42,3-2 0,-1 2 1,4-3-1,-2 3-28,-2 2 1,3-5 0,-1-1 0,2 0 3,3 0 0,-3-5 0,1 3 20,2-4 1,1-1 0,1 0 0,1 0-38,-1 0 1,1 0 0,-1 0 0,1-1-16,-1-4 1,-3 3 0,-1-7 0,2 1 69,1 1 1,1-4 0,-1 3 0,-1-2 67,-2 2 0,-1-3 0,3 2 162,-2-2 1,-3-1 0,2-1 224,-2 1 1,-1-1 220,-4 1-253,0 5-274,0 1 1,0 16-1,0 2-85,0 2 0,0 2 0,0-1 0,0 1-296,0 0 0,0-1 0,0 0 0,0 2-121,0-2 0,0-1 1,0-2 104,0 1 1,0-5-1,2-1 1,2-1-118,4-3 0,3-2 0,2-1 1</inkml:trace>
  <inkml:trace contextRef="#ctx0" brushRef="#br0">11763 17003 8509,'0'-9'1544,"-1"2"621,-3 2-1768,2 1 0,-7 9 0,5 4-303,1 2 0,1-3 0,1 0 0,-2 2-128,-1 1 0,0-3 0,4 1-179,0 0 1,0 3-1,0 0 1,0 1 7,0-1 1,0 1 0,0-1-1,0 0 1,0 1-22,0-1 1,0-3 0,0-1-228,0 2 1,0-3 173,0 1 204,0-5 1,0 1-1,0-8 27,0-4 1,4 1-1,2-2 1,1 0-10,2-3 0,2 0 0,2-1 1,-1 1 87,1 0 0,-5-2 1,1-2-1,0 0-19,2 0 1,-2 3-1,-1 0 1,0 1 83,-1-1 1,3 1 0,-4 1 94,0 2 0,-3 2 371,1 3 0,2 4-502,-2 0 0,4 6 0,-3 6 0,-3 1-71,0-1 1,2 1 0,0-1 0,-1 2-46,-2 3 0,-1-3 0,0 2 0,0-2-9,0-1 1,0-5 0,0 0 44,0 2 0,2 0 0,0-1 51,3 0-33,-1-7 1,0 3 0,1-8-14,2-1 0,0-6 0,3 3 0,-3-1-138,-1-1 0,3 1 0,0-4 1,2-1 108,1 1 1,-1-5 0,-1 0-1,-2 2 90,2 1 0,0 2 0,-1-1 0,0 1 32,0-1 1,-3 1-1,0 1 1,-2 1 132,0 2 1,1 5-1,-2-3-77,1 1 1,2 3 0,-3 0-31,1 4 1,1 5 0,-2 6-1,1-1 37,-1 1 0,-1 3 0,-1 2 0,2 0-48,1 0 0,0 3 0,-4-4 0,0 0-248,0 1 0,0-5 1,0 4-1,0-3-787,0-2 1,0 1-997,0-1 871,0 1 608,6-6 1,0-2-1,7-5 1</inkml:trace>
  <inkml:trace contextRef="#ctx0" brushRef="#br0">12500 17003 8702,'-4'-9'1722,"0"1"0,-2 5-711,2-1 0,3 4-778,-3 4 0,-2 3 0,2 6 0,0 1-83,-2 2 0,1-1 1,-4 6-1,4 1-279,-1 2 1,1 1 0,-4 0 0,4 1-120,-1 3 0,5-2 1,-5 3 51,1 1 0,3-5 1,-2 3-1,1-2 1,1-4-222,-3-2 1,1 1 0,4-5-52,0-2 0,0-1 375,0-1 1,4-8 98,1-5 1,3-10 0,-2-6 0,-1-1-175,1-1 1,2-1 0,-3-6 0,2 0 9,3 0 1,1-4 0,2-2 0,-1-1 12,1-3 1,-1-1 0,1-1-1,-1 0 102,1-1 1,-1 1 0,1-1 0,-1 2 61,1 3 1,-2 2-1,-2 6 1,-2 2-44,-1 2 0,2 3 1,-2 5 527,1 1 1,1 4-1,5 1-131,-1 1 0,1 2 1,-1 5-357,0 4 1,0 1 0,-3 7-1,-2-1-139,-1 1 1,2 4 0,-4 1 0,-1 0-64,-2 0 0,-1 4 0,0-3 0,0 2-26,0 0 1,0-6 0,-1 3 0,-3-1-35,-4-1 0,1 0 1,-2-7-1,0 0 13,-3 0 1,-4-2 0,-1 0 0,2-1-48,1-3 1,-3-2-104,1-1 0,-6 6 0,2 1 0</inkml:trace>
  <inkml:trace contextRef="#ctx0" brushRef="#br0">13037 16716 8786,'0'-7'4771,"0"2"-4663,0 10 1,-4 2-1,0 5 1,0 1-98,-2-1 0,5 1 1,-5 0-1,2 3-137,0 0 0,0 6 0,2-1 0,0 3-382,-3 1 1,0 0-1,2 0 135,-1 0 0,0-4 0,2-2 0,0 0 0,-3-1-48,3 0 1,0 3-1,2-4 1,-1-2-53,-3-1 0,2-6 27,-2 1 1,3-1-1,1 4 1</inkml:trace>
  <inkml:trace contextRef="#ctx0" brushRef="#br0">13137 16953 8488,'4'-13'824,"0"1"57,1-1 0,-5 5-43,0 0 0,-6 6-697,-2 2 0,2 2 0,1 5 0,0 0-165,1-1 0,-1 3 0,2 3 0,-1 1-320,1-1 1,2 5-1,-1 0 1,-1-2-52,-1-1 1,0 2 0,3 1 0,-2-2-287,-1-1 0,0-1 0,2-1 58,-2 1 1,-3-1-1,-5 0 1</inkml:trace>
  <inkml:trace contextRef="#ctx0" brushRef="#br0">13299 16778 11258,'-7'12'-757,"2"-3"1,5-1 850,0 2-1121,0 1 1,-6 1 0,-1 1 0</inkml:trace>
  <inkml:trace contextRef="#ctx0" brushRef="#br0">13349 16928 10981,'13'0'2334,"-5"0"-1940,1 0 1,-5 0-374,4 0 0,-5 5 1,1 4-52,-3 2 0,-1 1 1,0 1-1,0-1-111,0 1 0,0 1 0,-1 1-56,-3 1 1,2 1-1,-2-4 1,3-1-46,1 1 1,0-1-1,0 1 1,0-1-117,0 0 0,0-3 27,0-1 1,1-1-2,3 1 1,-1-2 235,5-6 0,-3-4 1,3-2-1,0-1 101,-1-2 1,4-1 0,-4 0-1,2 2 30,-1-2 1,0-1 0,3-3-1,-1-1-48,-2-2 0,-1 1 0,3 3 0,-3 1 47,-1-1 1,2 1-1,-3-1 1,1 1 134,-1-1 0,1 2 1,-3 1 222,1 2 1,2 5-315,-2-1 1,-2 3 0,5 2 18,-1 3 0,0 5 0,-4 6 0,2 2-81,-1-2 1,0 0 0,0 0-135,1 2 0,1 1 1,-2-3-1,3 2 107,1-2 0,-3-2 0,3-4 0,0 0-12,0 0 1,1-2 0,5 0 0,-1-1-68,1-3 0,3-2 0,2-1 1,0 0-130,0 0 0,4 0 0,-2 0 0,-1-1 30,-2-4 0,1-2 0,-1-5 272,-2 0 1,-1-1-1,0-1 1,1-1 54,2-2 1,-2-4-1,-5 3 1,-2-1-1,0-2-54,-1 2 0,-1-3 1,-6 4-1,0 0 1,0-2-1,0 2 1,-2 0 41,-2 3 1,1 2 0,-5 5 0,-3 2-28,-4 1 0,1 4-109,-3-4 1,3 5-1,0 5 1,-1 3-32,-2 3 1,1 3 0,5 1 0,1 3 47,2 1 0,5-2 0,-3 4 0,2 0-43,0-2 1,0 1-1,4-5 33,0 1 1,1 0-1,2-7 1,3 0-45,1 0 1,-3-2-1,4 0-20,2-1 0,1-2 1,1-4-243,1 0 1,-1 0 0,1-1 197,-1-3 1,1-3 0,-2-6-1,-1 1 115,-2-1 0,-4 1 0,3-1 0,0 1 125,0-1 0,-3 1 0,3-1 0,0 1 318,0-1 0,-4 1 0,2-1 276,1 1-114,-5 5 0,5 3-517,-6 8 1,0 3-1,0 5 1,0 2-15,0 3 1,0-2 0,0 6-1,0 1 1,0 2-60,0 1 1,0 0 0,0 0-1,-2 1-66,-2 3 1,1-3 0,-5 5-1,-2-2-114,-1 0 1,-1 4 0,-1-2 0,1-1-131,-1 1 1,5-2 0,0-4 0,-1 0-1,1-1-207,0-4 1,1 3-1,-3-7 81,2 0 1,3-3 266,-3 0 0,4-2 197,-4-3 1,4-2 0,-3-8 53,1-2 0,-4 2 1,3-7-1,-1 0 1,0-3-1,-1 0 1,1-2-1,0-1 210,-2-2 0,-1-5 0,-2 1 1,1-1-338,-1 1 1,1-2 0,-2 3 0,-1 1-59,-2 2 1,-1 3 0,3 2-1,-2 1-115,2 2 0,1 0 0,0 4 0,-1 3-915,-2 0 0,1 2 527,3 0 1,1 0 0,-1 0 0</inkml:trace>
  <inkml:trace contextRef="#ctx0" brushRef="#br0">14735 16840 8627,'0'-12'983,"0"4"1,0-1-1,2 1-148,2 1 0,-1 0 0,5 4-610,2-1 1,-3 0 0,0 5-246,-2 4 0,1 1 0,-3 7 1,1-1 21,-1 1 1,-2 4 0,-1 1 0,0 1-168,0 3 0,0 2 0,-1 1 0,-2 0-85,-1 0 0,-1-2 0,4-1 1,-2-2 28,-1-2 1,0-1 0,4-5 0,0 1 271,0-1 0,1-6 110,4-6 0,-4-10 0,4-7 1,0 1-121,-1-2 0,1-2 0,-2-5 1,3 0-114,1 0 0,-3-1 1,3-2-1,0-1-27,0 1 0,-3-2 0,3-1 0,-2 1 47,-2-1 1,0 2 0,0 5-1,1 2 15,-2 1 0,0 6 1,-1 0-1,2 4 259,1 3 0,2 5-233,-2-1 1,1 4-1,5 2 1,-2 4-54,2 1 0,1 5 1,2 5-1,-1 0-45,1 1 0,-1 0 0,1 4 0,-2-1-6,-3 1 0,3 1 0,-4 2 1,0-1-65,-3-3 0,2 1 0,-2-5-19,-1-2 0,0-1 0,-1-2 1,3 1-1,-1-2 28,1-3 1,-2-2-1,4-8 579,-2-2 0,4-7 1,-4-6-1,1 2-106,-1 1 0,5-4 0,-2-3 0,4-1-154,0 1 1,2-2 0,1 2 0,2-2-152,-2-2 1,-1 0 0,-2 0-1,0 1-194,-4 3 1,3 3-1,-4 4 579,0-2 0,3 2-288,-6-3 0,0 10 0,-4 7 0,0 7-20,0 4 0,0 7 1,0 3-1,0 4-211,0 4 1,0-1-1,0 7 1,0 1 64,0 0 0,-1 4 0,-2-7 0,-1 2-25,1-2 1,-3 2-1,2-6 1,0-1 41,-2-2 1,5-5-1,-3-2 1,1-1-400,-1-2 1,3-3 0,-4 0 0,4-1-1098,1 1 1,0-8 1178,0-5 1,0-5-1,0-8 1</inkml:trace>
  <inkml:trace contextRef="#ctx0" brushRef="#br0">15647 17115 8355,'-7'0'569,"3"0"0,8 0 0,4 0 0,4 0 0,0 0 0,1 0 0,-1 1 0,1 2 0,-1 1-70,1-1 0,-5-1 0,0-2-503,2 0 1,1 0 0,1 0-44,1 0 0,-1-5 0,1 1 0,-1 1-62,1 2 0,4-3 0,-1-2 1,-1 1-99,-1-1 0,-5-3 0,-1 2 0,0-2-198,-1 1 1,0 4 0,-4-5 197,1 0 1,0-2 0,-5-2 0,-3 2 94,-5 3 1,-3-2 0,-3 4 0,-3 1 175,-2-1 1,-1 2 0,-2 3-1,1-2 107,1-1 1,6 0 0,-2 4-1,3 0 76,2 0 0,3 0 1,2 1-1,0 2-97,0 1 0,3 6 1,-3-2-107,2 3 0,1 2 0,4-1 0,0 1-162,0-1 1,0 1 0,0-1-1,0 1-165,0-1 1,0 2 0,0 1-103,0 2 0,1-2 1,3-5-1,4-2 0,4 0-126,0-1 0,6 3 0,3-6 0,4-1-132,4-2 1,3-1-1,5 0 1</inkml:trace>
  <inkml:trace contextRef="#ctx0" brushRef="#br0">16384 17003 8576,'0'-13'659,"-6"5"1,-1 0-182,0-2 1,-4 3 0,3 0 0,-2 0-76,2 0 1,-3 4-1,3-1 1,-4 3-260,0 1 1,-1 0 0,1 0 0,0 0-85,-1 0 1,1 0-1,-1 0-88,1 0 0,-1 4 0,1 1-50,-1 2 0,2 2 0,1 3 1,3 1-197,2-1 1,-1 1 0,3-1-33,-1 1 1,0-1 0,4 1-95,0-1 1,0-4-1,0 1 155,0 0 0,2 1 1,2-2-1,4-3 33,3-4 1,2-1 0,-1 0-1,1 0 18,-1 0 1,1 0 0,-1-1 229,1-4 1,-1-1 0,1-6 0,-1 3 104,0 0 1,0 1 0,-3-4 19,0-1 0,-2 1 1,2-1-1,-2 1-19,-1-1 1,-2 1 0,-4-1 316,0 1 0,0-1 569,0 1-458,0 5-508,0 1 1,-4 16 0,0 2-22,1 2 1,1 2-1,2-1 1,0 2-81,0-2 1,0 3-1,0-2 1,0 0-379,0-2 0,-1-2 1,-2 1-254,-1-1 0,0 1-517,4-1 1,1-5 311,3-3 0,-1-4 784,6-4 0,-1-3 0,4-5 1</inkml:trace>
  <inkml:trace contextRef="#ctx0" brushRef="#br0">16471 16953 7722,'7'-13'3297,"-3"1"-2136,-2 5 1,-2 3-903,0 8 1,0 3-1,0 5 1,0 1-133,0-1 0,0-3 0,0-1 1,0 2-107,0 1 0,0 1 1,0 1-276,0-1 1,0 1 0,0-1-99,0 1 0,0-5 0,0 0-964,0 2 132,0-5 882,0 1 1,1-6 359,3 0 1,-2-6-1,3-2 4,1-3 0,1-1 1,4-2 10,-3-3 0,3 3 1,-2-2-1,2 2 0,1 0-53,1-3 1,-1 3-1,2-4 1,1 2 23,2-1 1,0 0 0,-5 5 0,-1-1 90,-2 1 1,2 4 0,-3 1 0,3 1 343,2 3 0,-5-2 0,0 1-217,2 1 1,1 7-1,1 4-87,1 3 0,-6 3 1,-2 2-1,0 2-51,-1 1 0,0 0 0,-4 4 0,0-4-243,0-1 0,0 4 0,0-2 1,0-1-441,0-2 1,-1-2-1,-2 0 1,-3 2-1312,-1-2 0,3-5 1169,-4-2 0,-1 0 0,-3 5 0</inkml:trace>
  <inkml:trace contextRef="#ctx0" brushRef="#br0">17021 17028 9008,'0'-7'2853,"0"1"1,-2 8-3266,-2 2 0,-3 3 0,-5 4-1369,-1-3 1,5-2 734,0-6 0,-6 5 0,-6 2 0</inkml:trace>
  <inkml:trace contextRef="#ctx0" brushRef="#br0">1823 17053 6717,'-8'-5'-186,"1"0"0,0-1 1,1-1-1,0 2 227,-1-1 1,2 1 278,-3 1 1,4 1 226,-4-5 215,5 5-408,-3-3 1,8 6 0,2-1-1,4-2 1,3-1 8,2 1 1,-1 2-432,1 1 1,-5 1 0,0 2 0,2 1 43,1-1 0,-2 0 1,-1-1 9,2 3 1,2-1 0,3-4 0,2 0 21,-2 0 1,3 0 0,0 0-1,0 0 9,0 0 0,5 0 0,-3 0 0,4 0 22,1 0 1,0-2 0,0 0 0,0-3-26,0 3 1,0-4 0,0 0 0,-2 1-20,-2-1 1,3-2 0,-3 3-1,2-1-37,2 0 1,-1-2 0,-2 3-1,-1-1-77,1 0 1,-3-2 0,1 4-1,-1 0 56,1-2 1,-5 3 0,3-3 0,-1-1 55,-1 0 1,1 3 0,-5-3 0,1 0 74,-1 0 1,-3 3 0,-1-5-1,2 1 80,1 1 0,1-4 0,1 3-24,-1-4 0,1 0 1,-1 0 16,1-1 0,-2 1 0,-1 0 1,-2 3-53,2 0 0,-3 5 0,1-4-42,2-2 1,1-1-72,1-1 1,1-1 48,-1 1 1,1-1 90,-1 1 0,1-1-36,-1 1 1,-1 3-1,-1 1 38,-2-2 0,1-1-115,3-1 0,1 1 0,-2 1 0,-2 2 50,0-2 0,-5 3 1,4-1-33,2-2 1,-3 3-1,1-1 23,2-2 0,0 3 0,-1 0 0,-2 0-45,-1 0 0,3 3 1,0-4-1,2-2 0,1 3 1,1-1-1,-1 0-6,1 1 1,-2-5 0,-1 6 0,-2-3 3,2 1 1,1 0-1,1-4 1,1 3 72,-1 0 1,1 1-1,-1-4 79,1-1 1,-5 5 0,0 0-109,2-2 0,-3 3 1,1 0-1,1 0 15,-2 0 1,4 3-1,-3-3-82,3 1 0,-3-2 1,1 3-1,1-1-78,1 0 0,1 1 0,1 2 0,-2-2 56,-3-2 1,6 2 0,-4-1 0,-1-1 38,2 0 0,1 4 0,0-3 0,0 2-1,1 0 0,-1-4 0,1 2 1,-1 1 25,1-1 1,-1-4 0,1 3 31,-1 0 0,1-2 1,-1 3-43,1-1 1,-5 5 0,1-4-3,0 0 1,-2 4 0,1-5 0,2 1 0,0 2-4,-2-2 1,3 5 0,-2-4 0,2 0-29,1 1 0,-3-4 0,-1 4 1,0 0 27,-1-2 1,4 5-1,-2-5 42,2 1 0,1-1 0,1-4-33,-1 2 1,-1 4 0,-1-3 0,-2 1-12,2 4 1,1-1-1,2 0-29,-1-1 1,1-5-1,-1 5 1,1 2 22,-1 0 0,1-2 19,-1 0 0,0 0 1,1 2-1,-1 0 1,1-3-18,-1 3 1,-3 0 0,-1 2-23,2 0 0,1 0 0,1 0-18,1 0 1,-1 0-1,1 0 69,-1 0 0,1 0 1,-1 0-1,1 0 0,-1 0 0,-1 2 1,-1 0-29,-2 3 0,1 0 1,3-2-4,1 1 1,-1 4 0,-1-2 0,-1-1 12,-2 1 1,1 4-1,3-2 10,1 3 1,-1 0 0,-1-1 127,-2-2 0,0-4 1,-3 3-90,1-1 1,1 2 0,3-2 0,-1-1-28,-2 1 0,-1-1 1,3-2-1,-2 1-29,2-1 1,1 4-1,2 0-15,-1 0 0,0 3 0,0-5 1,-3 1-1,0 1-8,0 0 0,-2-3 0,2 3 0,0 0 18,2 0 1,-2-3 0,-1 3 15,2-2 1,-3 1 0,1-3 0,0 2 59,-1 2 0,4-3-32,-2 4 1,2-1 0,0 3-1,-1-3-19,-2-1 1,-4 2-1,3-3 1,0 1 11,0 0 0,1 3 0,3 0-38,-2 2 0,0-3 1,-3-1-1,1 0-3,3 0 0,-3 0 1,-1 2-1,1 0-1,0 1 1,0-4 0,3 3 0,-3 0-1,-2 3 0,4-4 0,-4 0 0,2 1-4,3-3 1,-3 4-1,0-4 1,0 1-5,0 2 1,0-2 0,2 0 0,-2 0 6,-1 0 0,4 0 0,-2 3 0,2-2 11,-2 2 1,3-3 0,-3 1-1,3 0-24,2-1 1,-5 4 13,1-2 1,-1 0 0,3 1 0,-1-3 3,-2-1 0,-4 2 0,3-2 0,0 0-4,0 4 1,-3-3-1,5 0 1,-1 0 14,-1 0 1,4-3 0,-3 4-3,3 2 0,0-3 1,-1 0-5,-2-1 0,1 3 1,3 0-40,1 2 1,-5-3 0,0 0-72,2 2 0,1 0 0,0-1 0,-1-2 120,-2-1 1,1 2 0,2-2 0,-1-1 108,-2 1 0,0 2 0,5-4 0,-2 1-74,-3 0 1,3-4 0,-2 5-67,2 0 0,1-1 0,1 5 1,-1-3-89,1-2 1,-5 1-1,0-3 1,2 2 25,1 2 1,2-3 65,-1 5 0,0-5 0,1 3 0,-1-2 0,1-1-14,-1 2 1,1-3 0,-1 4 0,1 0 93,-1-1 1,1-3-1,-1 3-34,1-1 0,-1-2 0,1 4 0,-1-1 50,1-4 1,-1 1 0,1 0-1,-1 1-24,1-1 1,-1 0 0,1-1 0,-1 3-27,1-3 0,-1 0 0,2-1 1,1 2-24,2 1 0,0 0 0,-5-4 0,1 2 20,-1 2 0,5-3 0,-1 3 0,0-2 4,-2-2 0,-2 1 0,2 2 0,1 1 0,2-1-31,-2-2 0,3-1 0,-1 2 0,-2 0-13,-1 3 1,3-1 0,-1-4 0,-1 0 2,-1 0 1,3 4 0,0 0-1,-2-1 15,-1-2 0,0-1 1,1 0-1,2 0 2,-2 0 1,0 0 0,0 0 0,2 0 1,-2 0 0,-1 4 0,-1 0 0,1-1-12,2-1 1,-2-2-1,3 0 1,-3 0-21,-2 0 1,1 0 0,-1 0 0,1 0 13,-1 0 0,2 0 1,1 0-1,2 0-13,-2 0 1,-1 0-1,-2 0 1,1 0-55,-1 0 1,5 0 0,0 0 0,-2 0 6,-1 0 0,-2 0 0,2 0 1,1 0-176,2 0 0,0 0 156,-5 0 0,1 0 0,-1 0-168,1 0 0,-1 0 0,1 0-816,-1 0-443,-5 0 5,4 0 1104,-9 0 0,-8 0 0,-8 0 0</inkml:trace>
  <inkml:trace contextRef="#ctx0" brushRef="#br0">1748 17315 8355,'-12'5'-66,"3"-3"0,1 2 0,-2-3 503,-1-1 1,3 0-1,0 0 81,-2 0 1,6 0 0,4-1-267,7-3 1,4 2-1,1-2-234,1 3 0,-1 1 0,1 0 0,-1-2-92,1-2 0,3 3 0,2-3-47,2 2 1,1 2 0,5 0 0,2 0 79,1 0 1,6 0 0,-2-1 0,3-2 38,1-1 0,5-4 1,1 3-1,0 1 92,0-1 1,3 2-1,-3-4 1,0 2 0,0 2 0,3 0 0,-5 0 1,0-1-130,-3 1 1,4 2-1,0 1 1,-2 0-167,-1 0 0,-2 0 0,1 0 1,-1 0 133,1 0 1,-1 0-1,1 0 1,-1 0 33,1 0 0,-1 0 1,0 0-1,0 0 95,-4 0 0,7 0 0,-2 0 1,0 0 87,1 0 0,3 0 0,-1 0-88,0 0 1,2 0 0,0 0 0,0-2 0,1 0-17,1-2 0,-4-1 0,5 5 0,0 0-70,-2 0 1,3 0-1,-4 0 1,2 0 2,2 0 1,-3 0 0,2 0 0,0 0-17,-2 0 0,5 0 1,-5-1-1,1-2 27,-4-1 0,2 0 0,-1 4 1,-2 0 5,-1 0 1,-3-4 0,-1 0 0,-3 1 4,-2 1 1,4 2 0,-4-1-1,1-2-18,-1-1 0,-1 0 1,-2 4-1,0 0 15,2 0 0,1 0 0,-5 0 1,0 0 11,0 0 1,0 0 0,-1 0-1,1 0 1,0 0 1,0 0 0,0 0 0,0 0 9,0 0 1,0 0 0,0 0 0,0 0-13,0 0 1,0 0 0,0 0 0,0 0-1,0 0 1,0 0 0,0 0-1,0 0 39,0 0 0,0 0 0,1 0 0,2 0 23,1 0 1,0 0 0,-2 0 0,1 0 5,1 0 0,0 0 1,-3 0-1,2 0-2,1 0 0,0 0 0,-2 0 0,0 0-32,2 0 0,1 0 0,-5 0 0,0 0 1,0 0 1,-1 0 0,1 0 0,0 0-14,0 0 0,0 0 1,0 0-1,-1 0 22,-3 0 1,1 0 0,-4 0 0,0 0-31,0 0 0,0 0 0,-3 0 1,2 0-57,-2 0 1,-5 0 0,-2 0-363,2 0 0,-3 0-436,1 0-898,-5 0-247,3 0 1551,-17 5 0,-9-3 0,-12 3 1</inkml:trace>
  <inkml:trace contextRef="#ctx0" brushRef="#br0">3996 15430 8355,'13'-6'103,"-1"-2"1,1-2 0,-1 0 845,1 2-594,-7 5 0,4-4-294,-6 3 0,0 4 1,-4 0 2,0 7 1,0 0 0,2 1-1,1 4-18,1 3 0,0-1 0,-4 4 0,1-2-28,4 1 1,-4 5 0,4-1 0,0 3-36,-1 1 0,0 1 1,-3 3-1,2 3 50,1 0 0,0 4 1,-4-3-1,0 2-26,0-2 0,0 3 0,0-2 0,0 0 99,0-1 1,0-1 0,0-4-97,0 1 0,0 0 0,0-2 0,0 0 0,0 3 26,0-3 0,0 0 0,0-2 0,0 0-28,0 0 1,0 0-1,0 0 1,0-2-1,0-1-42,0-1 1,0 0-1,0 3 38,0-4 0,0 4 0,0-5 0,0 2 20,0 0 1,0-4 0,0 2 0,0 0 26,0 1 1,0-4 0,0 4-1,0-1-42,0 1 1,0-4 0,0 4 0,0-1-9,0 1 1,0-1 0,0 2-1,0-3-6,0 0 0,0-3 0,0 5 0,0-2-9,0-3 1,0 3 0,0-1 0,0-1 21,0 2 0,0-4 1,0 3-1,0-3 18,0-2 1,0 5 0,0-1-1,0 0 69,0-2 0,0-2 0,0 0 1,0 1 28,0-1 1,0 1 0,0-1 0,2 1-25,2-1 0,-3 1 0,4-1-29,-4 1 0,0-1 1,2 1-1,1-1-22,-1 1 1,-2-5-1,-1 0 1,0 2-45,0 1 1,0 2 0,0-1-20,0 1 1,2-1 0,1 1 4,1-1 1,0-4 0,-4 1 6,0 0 1,0 3-1,0 0 10,0 1 0,4-1-1,0 1 0,0-1 0,-4 0-18,0 1 0,0-5-135,0 1 1,0-1-232,0 4 1,0-3-520,0-1-1515,0-5 760,0 2 1177,0-5 0,6 0 0,1 0 0</inkml:trace>
  <inkml:trace contextRef="#ctx0" brushRef="#br0">5182 16341 7945,'-12'0'-2161,"5"-1"2149,3-3 0,2 1 10,2-6 1,0 5 21,0-4 15,0 5 1,0-4 0,2 4 20,2-1 3,-3 0 1,10 0-14,-2 0 1,-2 0 0,0 2 16,-2-2 0,4 1 0,-4-4 34,2 2 1,-3 1-48,5 4 0,-7-2-70,2-2 74,3 3 1,-4-9-15,5 6-8,-5 0 0,3 2 0,-5 0 385,3-3 0,-2 0 42,2 1 0,-3 1-7,-1-5-109,0 5-81,0-3-219,0 6-179,0 0 1234,-5 0-835,3 0-215,-3 0 70,5 0 1651,0 0-1672,0-5 0,5 3 1,4-2-1,2 3-11,1 1 0,5-4 1,1-2-1,1-1-44,4-3 1,0 3 0,4-1 0,0 0-1,2 0-63,-1-1 0,-1 5 1,-2-3-1,-2 0-178,-2 0 0,1 4 0,-4-1 1,0 2-199,0-3 1,-1 4 0,-5-3 215,1 2 0,-2 1 0,-1-2-338,-2-1 551,-5 0-1965,2 4 1513,-5 0 1,0 1-37,0 3 4,-5 3 0,-2 0 0,-6-1 0</inkml:trace>
  <inkml:trace contextRef="#ctx0" brushRef="#br0">5982 15917 8480,'-7'-6'1103,"1"5"0,6-6 0,0 3-1096,0-5 1,0 2 39,0-1 0,0 0 1,0-5-76,0 1-56,0 5 84,0 1 0,0 5 10,0-3 278,0 2-66,0-3-53,0 5-128,0 0 1,0 5-1,0 4-8,0 2 1,0-2-1,0 3 1,0 1-23,0 1 0,0 0 1,0 0-1,0 1-37,0 2 1,0 1 0,-1-3 0,-2 2 60,-1-2 1,0-1-1,4-2-14,0 1 1,-2-1 0,-1 1-3,-1-1 0,0-3 17,4-1 96,0-5-128,0 2 1,0-6 0,0-3-89,0-5 1,0-2-1,2 0 1,0 2 16,2 0 1,2-3-1,-3-5 1,2 2-67,2 1 1,-3 0 0,5-1 0,-1-2-24,-1 2 1,3-3 0,-5 1 0,2 2 0,3 1 92,1 2 1,-3-1-1,1 1 93,0-1 1,1 1 0,0-1 0,-2 2-71,2 3 0,1-2 1,0 5 286,-3-2 0,4 4-17,-4-1 0,3 2-220,1 2 1,-3 2-21,-1 2 1,-1 3 0,1 5 0,-2-1-1,-1-2 1,-3 2-1,2-3 1,-3 3-21,-1 2 1,0-1 0,0 1 0,0-1-6,0 1 0,0 3 0,0 1 0,0-2-13,0-1 1,0-1 0,0-1 0,0 1-42,0-1 0,0 0 1,0 1-1,0-1 13,0 1 1,0-5-1,0 1-304,0 0 0,0 2-32,0 2 0,2-6-661,2-3-637,-3 3 1510,10-6 1,-9-1-1,3-7 1</inkml:trace>
  <inkml:trace contextRef="#ctx0" brushRef="#br0">6456 16004 7737,'13'0'0,"-1"0"112,1 0 0,-1-4 0,1 0 0,0 0 0,3-1 0,0 1 0,-2 0 0,-3 0 1,-2 0-1,0 1-303,2 2 0,-2-4-1472,-1 1 1049,0 0 497,-1 4 1,-1 0 0,-6 0 0</inkml:trace>
  <inkml:trace contextRef="#ctx0" brushRef="#br0">6469 16116 8297,'12'0'837,"1"0"0,-1 0-567,1 0 1,-1 0-1,1 0-452,-1 0 0,1 0-1238,-1 0 310,-5 0 571,-1 0 1,-1 0-1,2 0 1</inkml:trace>
  <inkml:trace contextRef="#ctx0" brushRef="#br0">6881 15842 8355,'-13'0'1102,"1"0"1054,5-6-1726,1 5 0,8-6-322,2 3 0,-1 2 1,5-2-1,2 1-54,1-1 0,1 3 0,1-3 1,-1 1-99,1-1 0,-1 2 0,1-2-188,-1 3 0,1 1-241,-1 0 0,1 1 0,-2 3 72,-3 5 1,-2-2 0,-6 1 269,0 2 1,0-3 0,-2 1-1,-2 2 1,-3 1-34,0 1 0,-8-1 1,2-1-1,0-2 429,-1 2 0,1 0 1,2-1-1,1-2 259,2-1 0,0 2 39,-5-4-550,6 6 0,3-9-76,8 4 1,-1-4 0,5-1 0,2 0-262,1 0 0,2 1 1,-1 2 40,1 1 0,-1 2 1,1-3 149,-1 1 0,-4 0 1,-1-3 132,-1 4 0,2-3 0,-4 7 0,-2-1 42,-5-1 1,0 4 0,-5-4 0,-2 1 0,-1-1 248,-1-1 1,-1 3 0,1-2-327,-1 0 1,1 3 0,-1-4-155,1 1 1,-1-1-1,1 3-637,-1-5 1,1-3 358,-1-1 0,1-5 0,-1-2 1</inkml:trace>
  <inkml:trace contextRef="#ctx0" brushRef="#br0">7130 15929 8355,'0'-8'4044,"0"-1"-2810,0 7-939,0-4-335,0 6 0,0 2 0,0 2-341,0 4 0,0-1 0,-1 1 39,-3 2 0,3 1 0,-4 2 0,4-1-35,1 1 1,0-1 0,0 0 138,0 1 0,0-5 1,0 1 26,0 0 1,6-3-1,2-2 48,3-3 1,1-1 0,1 0-1,-1 0-24,1 0 0,-1 0 0,1 0 1,-1 0 47,1 0 0,-5-1 0,1-2 0,-1-2 152,-1-2 0,-2 3 0,-3-3 0,0 0 254,3 0 1,-1-2 0,-4-3-44,0 0 1,-2-1 0,0 1 0,-4-1-139,-1 1 1,-1-1 0,-5 1 0,1-1-111,-1 1 0,1 1 1,-1 1-1,0 2-165,-4-2 0,4 3 0,0 0 0,3 1-1303,0 4 1268,5 0 1,-7-3-1,6-2 1</inkml:trace>
  <inkml:trace contextRef="#ctx0" brushRef="#br0">7418 15904 8648,'8'0'525,"0"0"0,2 0 86,1 0 1,2-4 0,-1 0-1,1 0-398,-1-2 0,5 5 0,-1-5-229,0 1 0,-2 3 0,-2-3 0,1 1-247,-1-1 1,1 1 0,-1 3-122,0-3 0,-3 2-2649,-1-2 2433,-5 3 1,8 6 0,-4 2 0</inkml:trace>
  <inkml:trace contextRef="#ctx0" brushRef="#br0">7955 15692 14284,'-9'0'158,"1"0"1,4 5 0,-4 2-1,-1 2-187,2-1 0,-4 0 1,3 5-1,-3-1-195,-2 1 1,2-1-1,1 1 1,2-1 41,-2 1 0,3-1 1,1 2-41,0 3 0,2-3 0,4 2 0,0-2 6,0-1 0,0-5 1,1 0 148,3 2 0,-1-4 0,5-2 0,4-2-1,3 3 0,-1-4 0,4 3 0,0-2-78,3-2 0,2 0 0,2 0 1,0-2-144,0-2 0,0 3 1,0-4-1,-1 3-541,-4-2 0,3 1 290,-7-6 1,7 1 0,-4-4 0</inkml:trace>
  <inkml:trace contextRef="#ctx0" brushRef="#br0">8092 15792 8355,'-12'-6'1224,"3"3"1549,1-5-1609,5 5-1071,-2-2 1,5 6 0,0 3 0,0 5 12,0 2 0,0 1 0,0 1 0,0-1 0,0 1-367,0-1 1,0 5 0,0-1-159,0 0 1,0 2 0,0-2-1,0 0-248,0-2 0,-5 2 0,1 1 133,1-2 0,-2-1 0,1-2-270,1 1 0,2-1 548,1 1 1,-6-6 0,-1-2 0</inkml:trace>
  <inkml:trace contextRef="#ctx0" brushRef="#br0">8292 15767 10529,'0'-9'4449,"0"1"-3750,0 5-657,0-2-111,0 5 0,0 1 0,0 3 0,0 5-201,0 2 1,0 1 0,0 2 0,0 1 11,0 2 0,0 0 1,0-3-1,0 1-45,0 1 0,5-3 0,2-5 0,2 2 126,-1 1 0,0 0 1,5-1-1,-1-3-62,1-2 0,3 4 0,1-5 0,-2-1-54,-1-2 0,-1-1 1,-1 0-1,1 0 209,-1 0 1,1-4 0,-1-2-1,-1-1 307,-2-2 0,0-2 1,-3-2-1,-1-1 167,1-2 0,-1 0 0,-2-3 0,1-1-36,-1 1 0,-1 0 1,-2-4-1,-2 4-128,-2 1 1,1-3 0,-5 3 0,-2 0-193,-1 0 1,-6 1-1,-1 5 1,-1 1-231,-3 3 1,-2-2-1,-1 6 1,0 1 80,0 2 1,-4 1 0,-1 0-1,-1 0-520,1 0 1,-4 1 0,5 3 0,1 3-1781,2 0 1929,1 4 0,-5 2 0,-2 6 0</inkml:trace>
  <inkml:trace contextRef="#ctx0" brushRef="#br0">2947 16416 8401,'0'-13'2019,"0"5"-329,0 0-1405,0 0 1,0-1-524,0 1 1,-1 4 224,-3-5 0,1 7 0,-4-4 1,0 2 5,0 0 1,-1-5 0,-5 4 0,-1-1 134,-2 1 1,-4-5 0,-5 2 0,0-3 3,0-2 1,-5-3-1,-4-1 1,-2 2-143,-1 1 1,-2 1 0,-1-1 0,-2 1-83,2 0 1,1-6-1,3 8 94,3 1 1,2-3 0,6 5-1,2-2-78,2 2 0,3-2 0,4 5 72,-3-2 0,5 3 0,-2-3 13,4 1 0,3 1-17,-1 0 0,-3 4-205,2-3 1,3 2 108,-3 2 1,5 0 0,-3-1-387,2-3-403,0 3 3,5-5 1,0 5-413,0-4 876,0-1 1,6-7-1,1 1 1</inkml:trace>
  <inkml:trace contextRef="#ctx0" brushRef="#br0">887 15367 8355,'8'-12'223,"0"-1"0,-5 5 0,3 1 0,-2 0 0,1 2 0,1-2 0,1 1 0,-2-1 0,2 2 0,-1-2 0,1 1 0,-2-1 1143,1 0-775,-2 5-722,-4-10 1,-6 11-1,-2-3-197,-3 2 0,-1 2 0,-2 0 1,-2 2-57,0 2 0,-6-1 1,1 4-1,-3 0 253,-1 0 0,2 1 1,2 4 109,4 1 1,1-5 0,2 1 30,3 0 0,6 2 0,1 2 1,3-1 0,11-3 1,2-2-1,3 0 17,3-1 1,2-3 0,3 3-1,0-2-160,-3 0 1,1 4-1,3-2 1,-3 0-65,-5-1 1,-2 5-1,-3-2 94,-2 3 1,-4-2-1,-5-1 1,-1 0 149,-3-1 0,-5 3 0,-7-5 0,-4 1 283,1-1 1,-5 4-1,2-4-135,-6 2 0,2-3 1,-3 3-1,4-1 1,2-3-64,3-2 0,0-1 0,-1 0 1,5 0 22,2 0 0,1 0-688,1 0 0,5-1 0,3-3-1106,2-5 1135,8-2 0,6-1 0,8-1 0</inkml:trace>
  <inkml:trace contextRef="#ctx0" brushRef="#br0">1299 15367 8355,'-9'-5'472,"1"-4"4,-2-2 1,3 3-1,-1 1-277,-2 2 0,3-1 0,-1 3 0,0-2 44,1-2 0,-4 4 1,2-3-1,-2 2-100,-1 0 0,-1 0 0,1 4-294,-1 0 1,1 0 0,-1 0 0,2 1 91,3 3 0,-3-1 0,3 6 0,-2 0 0,0 2 19,2 2 1,1-1 0,-1 2-100,3 3 1,0-3-1,1 2 1,1-2 0,2-1 30,1-1 1,0-3 0,0-1 49,0 2 1,1-5 0,3 1-1,4-2-3,3 0 1,2 0 0,-1-4 0,1 0-39,-1 0 1,1 0 0,-1-1 0,1-2 59,-1-1 0,1-6 0,-1 3 0,1-1-23,-1 0 1,1-1-1,-1-3 44,1-1 1,-6 1 0,-2-1 29,1 1 1,-5-1 0,3 1 418,-2-1 1,-2 1-38,0-1 1,-2 2 36,-2 3-395,3 2 1,-5 8 0,6 2-97,0 4 0,0 3 0,-1 2 1,-2 1-63,-1 2 1,0-2 0,4 3-89,0-3 1,0-2 0,0 2 0,0 1 14,0 2 1,0 0-469,0-5 1,0 1-380,0-1 1,5-5 933,4-3 1,0-4 0,1-4 0,-2-3 107,2 0 0,1-9 0,2 2 0</inkml:trace>
  <inkml:trace contextRef="#ctx0" brushRef="#br0">1349 15417 7559,'8'-12'0,"-1"-1"-215,-2 1 0,1-1 0,-3 1 0,1-1 914,-1 1 1,-2 4 0,-1-1-61,0 0 0,-1 3-275,-3 2 0,1 2 0,-6 4 1,0 2-195,-2 4 1,2 3 0,2 2-175,2-1 1,-1 1 0,4-1 0,-3 1-91,3-1 1,0 1-1,2-1-198,0 1 1,0-1 53,0 1 0,0-1-130,0 1 1,2-6 92,2-3 1,3-3-195,5-1 344,1 0 0,-1-4 0,-1-2 0,-1 1 63,-2-1 1,-4-3-1,3 0 1,0-2 170,0-1 0,-3-1 0,3 1 0,0-1 2,0 1 1,-4-1 0,3 2 0,-2 2 115,0 0 0,1 1-26,0-5 0,-4 5-53,3 0-154,-2 5 0,-1-3 0,2 8 37,1 2 1,0-1 0,-4 5-32,0 2 1,4 1 0,0 1-3,-1 1 0,0-1 0,0 1-122,1-1 1,0-3-34,-4-1 1,0 0-32,0 5 1,1-6 138,4-3 0,-3-3-35,7-1 1,-5 0 0,4-1 26,2-3 1,1-3 67,1-6 0,1 1 1,-2-1-1,-1 2 1,-3 1-23,-2 2 1,4 0 0,-4-5 246,2 1 0,-4 4 0,1-1 0,-1 0 32,1-3 1,-3 4 118,3 0-231,-2-1-118,-2 3 1,0 1-1,0 10 1,0 3-25,0 3 1,0 1 0,0 2-1,-2 2-19,-2 0 1,3 2-1,-3-3 1,2 2-15,2-2 1,0-1 0,0-1 0,0-1-157,0 1 0,2-1 1,2-1-527,4-2 0,-1 0 0,2-5 0,2-1 234,4-1 1,4-2-1,6 0 1</inkml:trace>
  <inkml:trace contextRef="#ctx0" brushRef="#br0">1923 15367 8355,'0'-12'3822,"0"5"-3447,-5-4 0,3 11 1,-2 0-1,3 7-318,1 4 0,0 1 0,0 1 0,-2 1 26,-2 2 1,3 0-1,-3 3 1,2 0-296,2 1 1,-1 1 0,-2 4 0,-1-2-269,1-2 1,0 3 0,0-5 0,-1 2 94,2 0 1,0-6 0,2 2 0,0-4-96,0 0 0,0-1 222,0 1 0,-1-6 525,-3-3 0,2-8 0,-2-5 0,3-2-85,1-1 0,0-2 0,1-3 0,3-2-134,5 0 1,0-5 0,1 3-1,-2-2-7,2-2 1,1-2 0,0-1-1,-1-1-42,-2 2 0,-4-1 1,3 0-1,0-1-38,0 1 0,-3 3 0,3 3 0,0 3 71,0 1 0,-3-3 1,3 4-1,0 2 16,0 1 0,-3 3 0,5 3 0,-1 2-15,-1 1 1,4 3 0,-3-2-130,3 3 1,-2 2 0,-1 2 0,2 2-93,1 2 1,1 0 0,-1 3 0,-1-2-31,-1 2 0,-5 1 0,3 3 0,-2 1 24,-2 2 1,-3 4 0,-4-5 0,-5 1 23,-2 1 1,-3-4-1,-2 4 1,-4-3 25,1-2 1,-5 5 0,4-9 0,-3 1 19,3 1 1,-3-5 0,8-1 0,3-1-35,2 1 0,2-1 0,-5-4 1</inkml:trace>
  <inkml:trace contextRef="#ctx0" brushRef="#br0">2385 15130 8404,'7'-5'443,"-1"2"2456,-6-5-2467,0 5 1,-5-1 0,0 8-292,-2 4 0,3 3 0,-3 3 0,0 1-316,0 2 1,0 4 0,-3-3 0,3 1-195,2 3 0,-1-2 0,4 1 0,-3 1-27,3 1 0,0-2 1,2-1-1,0-2-319,0-3 0,0-1 0,0-2-100,0 1 0,0-1 472,0 1 343,6-6 0,1-2 0,5-5 0</inkml:trace>
  <inkml:trace contextRef="#ctx0" brushRef="#br0">2510 15255 8281,'0'-13'1651,"0"1"0,-1 5-1565,-4 3 0,4 4 1,-3 4-1,1 4-151,-1 3 1,3 6 0,-5 0-1,2-2-131,0-1 1,0 3 0,4-1-1,0-1-309,0-1 1,0 3-1,0 0 1,0-2-739,0-1 1,0-2 1079,0 1 0,5-1 0,2 1 1</inkml:trace>
  <inkml:trace contextRef="#ctx0" brushRef="#br0">2647 15168 8355,'-8'-2'828,"0"-2"1,-1-3 347,-3-5-1953,5 5 0,3 3 71,8 8 0,-1-2 84,5 7 0,0-1 0,5 5 0</inkml:trace>
  <inkml:trace contextRef="#ctx0" brushRef="#br0">2710 15305 8436,'-8'0'4142,"-1"0"-3407,6 0-474,-2 0-466,5 0 1,0 5-84,0 4 1,0 2-1,0 1 74,0 1 0,0-1 0,0 1 0,0-1 126,0 1 1,0-1 0,0 1 0,0-1-14,0 1 1,0-5 0,0 0 0,1 1 0,2-1-73,1 0 0,2-5 221,-2 1 0,-1-2-49,5-2 0,0-2-7,5-2 0,-1 1 0,1-5 1,-1 0-1,1-1-9,-1 1 1,1 0 0,-2-5 9,-3 1 0,3 3 1,-2 1-1,0-2 5,0-1 1,0-1 0,-3 1 0,-1 1-1,1 2 1,-2-1 0,-2-2 3,2 3-37,-3-3 0,3 9 17,-8-2 0,3 4 0,-3 4-11,2 5 0,2 2 0,0 1 0,0 1 36,0-1 1,0 1 0,0-1 0,0 1 23,0-1 1,2 1-45,2-1 0,3-1 1,5-2-1,1-4-76,-1 1 0,1-5 0,-1 3 0,1-2-43,-1-2 1,5 0 0,-1 0 0,0 0 42,-3 0 0,0-4 0,-1-2 0,1-1 19,-1-3 0,1 3 0,-1-1 0,1-2 127,-1-1 0,-3-3 0,-2-1 0,0-2-10,0 2 1,-5 1 0,2 2 0,-2-1 18,-2 1 1,0 4 0,-2 1 0,-2 1 56,-4 3 0,-3-2 0,-2 1 0,1 1-37,-1 1 1,-3 8 0,-1 2 0,2 2-45,1-2 0,3 3 0,1-2 0,3 3-29,2 5 1,1-7 0,4 2 0,0-1 2,0 0 0,1-2 1,3-2-70,4-2 1,3 3 0,2-3 0,-1-3-60,1 0 0,1-2 0,1 0 0,2 0-132,-2 0 0,-1 0 0,-2 0 0,1-2 161,-1-2 1,-3 1-1,-2-5 1,0 0 182,-1 1 1,-3-4-1,1 2 1,-1-2-2,1-1 1,-2-1 0,2 1 0,-3-1 339,-1 1 1,-1-1-21,-3 1 0,1 1 1,-5 3-230,-2 3 1,3 4 0,0 2 0,0 2-91,0 1 1,3 7 0,-3 0 0,2 5 37,2-1 1,-3 3 0,2 0 0,1 1-32,2 4 0,-1-4 0,0 2 0,-2 1-133,1 2 1,0-1 0,0-1 0,-1-1-185,1 1 1,-2 1-1,1-1 1,1-3-20,1-1 0,2 3 1,0-4-1,0-2-41,0-1 0,0-2 0,0 1-15,0-1 0,0 1 210,0-1 456,0-5 0,-1-1 1,-3-6-130,-4 0 1,-4-6 0,0-1-274,-1 0 1,1-4-1,-1 3 1,0-3-1,-3-2-11,0 1 1,-2-1 0,2 1 0,-2-1-1153,-1 1 0,-2 5 0,-4 1 557,0 1 0,-5-2 0,-2-6 0</inkml:trace>
  <inkml:trace contextRef="#ctx0" brushRef="#br0">1174 16054 8278,'-13'-4'262,"1"-2"1,-1 1 0,2-2 301,3 0 0,-3 4 1,4-3-1,-1 2-114,-1 0 1,2-1 0,-2 2-195,0-1 1,1 0-236,-5 4 0,1 0-207,0 0 0,-1 4 0,1 1-50,-1 2 0,1 1 0,-1 4 0,2-3-21,3 0 1,1-1 0,4 4 54,-1 1 0,0-1 189,4 1 0,0-5 0,1-1 69,3-1 1,3-2 0,6-4-1,-1 0-112,1 0 0,-1 0 0,2 0 0,1-2 25,2-2 0,-1-1 0,-3-5 0,-1 2-118,1-2 1,1-5 0,1-3-1,2 0 96,-2 0 1,-1-5 0,-2 3 0,1-3 134,-1 3 0,1-4 0,-2 3 0,-1-1 98,-2 1 1,-4 3 0,3 6 0,-1-1 328,-4 1 0,0 3-64,-2 1 0,-2 1-155,-2-1 1,1 2-424,-5 6 0,4 0-340,-4 0 1,5 2 353,-1 2 1,2 3 0,1 7 0,-2 1-216,-1 2 1,0 5-1,4-3 1,0 2 218,0 0 1,0 0-1,-2 4 1,0-2 0,-3-1 71,3-1 0,0-6 0,2 2-42,0-3 0,0-2 0,0 1 0,0-1-130,0 1 0,6-5 39,2 1 0,3-5 1,2 3-1,-1-2-236,1-2 0,-1-3 418,1-4 0,-1 1 1,1-5 48,-1-2 0,-1-1 0,-1-3 0,-2-1-20,2-2 1,-4-1 0,-1 3 0,-1-2 0,2 2 439,1 1 1,-4 2 0,1-1 7,-3 1 0,3-1 134,0 1-597,1 5 1,-5 3 0,0 8-56,0 4 0,0 3 0,0 3 1,0 1 56,0 2 0,0 4 0,0-5 0,0 1-211,0 1 1,0-4 0,0 3-1,0-4-89,0 0 0,0-5 0,0 1-33,0 0 1,0-2-1,1 0 1,3 0-810,4 0 902,-2-4 1,5 2-1,-4-5 1</inkml:trace>
  <inkml:trace contextRef="#ctx0" brushRef="#br0">1648 15817 8355,'-12'0'-319,"1"-2"1,1 0-491,2-3 752,5 1-223,3 10 1,7-5-1,5 5 1</inkml:trace>
  <inkml:trace contextRef="#ctx0" brushRef="#br0">1711 15904 8310,'-20'7'0,"4"-3"229,2-2 0,1-1 1,1 2 663,-1 1 1,5 0 0,1-3-443,2 4 1,-4 2-302,5 5 0,0-4 1,4 1-222,0 0 0,0-2 0,0 2 0,1 0-385,3 2 0,3-2 0,6-2 132,-1-2 1,1 5-1,-1-3-43,1 0 1,-5 3 0,-1-5 132,-1 2 0,2 1 42,-4 5 1,-1-5 84,-7 1 1,-3-5 0,-6 3 234,1-2 0,-1-1 1,1-4-1,-2 0-315,-3 0 0,3 0 0,-4 0 0,2 0-341,-1 0 1,-1 0 247,1 0 1,4-11 0,-5-3 0</inkml:trace>
  <inkml:trace contextRef="#ctx0" brushRef="#br0">1786 15779 9439,'0'-7'1370,"0"2"0,0 6 0,0 3-1362,0 5 1,0 2 0,0 1-1,0 1-337,0-1 1,0 2-1,0 1-47,0 2 0,0 5 1,0-2-1,0 0 1,0 1-158,0 1 1,0 2 0,-2 0-1,0-2-39,-3-1 0,1-2 1,4 2-1,0-5 430,0-2 0,0-1 0,0-1 0</inkml:trace>
  <inkml:trace contextRef="#ctx0" brushRef="#br0">1773 16091 8238,'0'-12'30,"0"-1"1,0 5-1,0 0 1,0-2 2258,0-1-1459,0-2 1,0 1-520,0 0 1,6 0 0,2 3 0,5 2-135,3 1 1,-2 1 0,3 2-1,-3-1-206,-2 1 1,1 2-1,-1 1 1,1 0-264,-1 0 1,-4 0 0,-1 1-1,0 3-47,0 4 1,-3-1 0,3 2-1,0 0-173,0 3 0,-4 0 0,1 0 1,-2 2 36,-2 3 1,0-3-1,0 3 346,0-4 1,0 0-1,-2-2 174,-2-3 0,1 2 0,-5-6 0,-2-1 28,-1-2 1,3-1-1,-1 0 168,0 0 1,3-1 0,2-3 24,3-5 0,2 1 0,2-3 1,4-3-100,4 0 1,-1 0-1,8 1 1,-2-3-345,1 0 1,5-5-1,-3 3 1,2-2 67,0-2 0,-6 0 0,2 1 0,-3 5-745,-2 2 0,4 1 0,-2 2 554,-3 3 1,4-3-1,4 4 1</inkml:trace>
  <inkml:trace contextRef="#ctx0" brushRef="#br0">2335 16066 8760,'-1'7'2075,"-2"-1"-1401,-1-1 0,-2-3-771,2 2 0,1-1-1294,-5 1 1,4-1 521,-4 5 1,5-5-1,-3 2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5292" units="cm"/>
      <inkml:brushProperty name="height" value="0.05292" units="cm"/>
      <inkml:brushProperty name="color" value="#3165BB"/>
    </inkml:brush>
  </inkml:definitions>
  <inkml:trace contextRef="#ctx0" brushRef="#br0">11726 4319 8569,'-7'-5'833,"0"3"0,4-3 0,-1-1 48,1-2 0,2 1 0,0 0-698,-4 2 1,3 0-1,-5 7-293,1 2 1,-5 4 0,0 9 0,-6 4 84,-2 2 0,2 4 1,-4 0-35,-1 3 1,-1 8-1,-2 0 1,1 1 41,3-1 0,-2 5 1,2 2-1,-1 1-34,1-1 1,3-4 0,5 0 0,1-2 0,-1-1 2,1-1 0,5-4 0,3-1-248,2-1 1,2-4 0,0-4 0,2-4-311,2-1 0,4-1 0,9-5 0,4-1-615,2-2 0,4-4 902,2-5 1,8 0 0,8 0 0</inkml:trace>
  <inkml:trace contextRef="#ctx0" brushRef="#br0">12238 4619 9835,'-6'-8'957,"-2"-1"0,1 7 239,-1-3 0,4 0-1062,-5 1 1,5-1-1,-4 7 9,-2 2 0,3 4 0,-1 8 0,-2 2-296,-1 1 1,3 6 0,-1 6 0,0-1 0,-2 2 0,-1-2-375,4 1 1,-3 2-1,3-4 432,-3-1 0,2-6 1,2-2-1,0-2 63,1-3-4,3-1-17,-3-7 1,6-4 0,0-10 0,0-7-179,0-4 1,2-7 0,2-6-1,4-1 4,3-2 1,6-2 0,1-3 0,0-3-16,0-4 0,0-2 1,-3-1-1,2 2 107,-2 1 0,-1 6 1,-3 0-1,-1 5 374,-2 6 1,-1 4 0,3 4 0,-3 5 2362,-2 2-2294,-1 1 0,1 8 0,-1 5-266,-1 7 0,-1 9 0,1 5 0,1 3-103,-1 1 0,3 7 0,-2 4 0,-1 5 0,-2 2 0,-1 0 0,0-2-288,0-3 0,0 4 111,0 0 1,0-2 0,-1-5 0,-2-4-171,-1 0 0,-1-2 0,5-5 57,0-4 1,0 3-1,0-7 1,0 0-364,0-3 1,-5 0 0,-2-1 0</inkml:trace>
  <inkml:trace contextRef="#ctx0" brushRef="#br0">12013 4731 8355,'-7'6'412,"3"-5"1,8 3-1,6-2 1,5-2 10,6 0 1,8-6 0,6-2 0,5-2 0,4 0 0,1 2-438,-3-2 0,-1 1 1,-3 0-1,-6 4-316,-5-1 1,-2 4 0,-1-5 0,-3 1-60,-5 3 0,-2 2 1,-3 0 610,-2-4 73,2 4 1,-10-10-1,2 4-45,-6 0 0,2 0 0,-5 4 271,1-1 1,2 0-169,-6 4 1,7 7-310,-2 5 1,2 2-1,2 7 1,0 3 40,0 3 1,0 1 0,0 5-135,0 2 1,0 1 0,-1 2 0,-2-1-249,-1 1 1,-6-2 0,3-2 0,0-2 60,3-1 1,-1-2 0,0-6 210,3-2 1,-4 1 0,2-5-123,1-2 98,2-1 0,-3-8 143,-1-6 0,1-7 1,4-10-1,0-4-254,0-2 0,6-12 0,4-4 1,3-4-78,4-4 0,1-4 1,-3-1-1,3 4 65,2-1 0,-4 2 0,4 3 0,-2 6 343,-3 8 1,3 3 0,0 4 0,0 2 308,0 4 0,-1 4 0,-5 1-392,1 4 1,-1 3 0,1 5-208,-1 0 0,0 1 0,-3 3 0,0 6 0,-1 5 33,-1 6 1,-2 2 0,-3 2 0,1 0-189,1 0 1,-2 5-1,-4-1 1,-4-2 218,-1 0 1,3-6 0,-3-2 0,0-1 203,0-3 0,4-1-10,-1-1-167,3-1 1,2-6-48,3-6 0,8-6 0,6-8 0,0-1-101,0-2 1,4-5-1,-1 1 1,1-2 70,-1-2 0,1 4 0,-4 0 1,0 0 66,0 2 1,-3 1-1,-5 5 574,-2 1 1,-1 4 240,2-1-651,-4 7 1,-5-3-1,2 10 1,0 3-7,2 3 0,1 7 0,-5 3 0,0 2-28,0 2 1,4 0 0,0 2-1,-1 0 1,-2 4-37,-1 1 1,0 0 0,0 2 0,0 0-82,0 0 1,-4-2 0,-2 0-1,1-1 24,-1-4 1,-3 0-1,2-4 1,-2-2-45,1-4 0,4-3 0,-3-2 610,1 1-410,-3-6 0,3-3 1,-2-8-1,4-6-231,2-5 1,2-6 0,0-8 0,2-6-138,2-5 0,3 0 1,7-8-1,2-3-178,5-6 1,1 0 0,0 0 185,-1 2 0,-1 2 0,0 7 0,-3 8 73,-3 7 1,-2 3 0,0 12-1,-3 0 1645,0 3-1418,-7 6 1,4 3 0,-5 8 0,2 4-114,1 3 0,0 7 1,-2 3-1,1 3-35,1 0 0,0 1 0,-4 2 1,0-1 23,0-1 1,0 3 0,0-9-1,1 2-73,3 0 1,-2-6-1,2 2 123,-3-3 1,-1-6-1,2-1 49,2-2 1,-1 0-1,5-7 1,2-2-1,1-6 1,3-5 47,2-6 0,4-8 0,5-4-276,0-3 0,4-2 1,0 0-247,-1-4 1,-2-5-1,-1-5 1,0 5 233,0 3 1,-1-2 0,-4 6 0,-3 4 314,-3 5 0,-3 5 0,-1 4 0,-3 4 1331,-2 5-1258,-1 4 1,-4 3-1,-1 6 1,-3 7-185,-4 4 1,1 8 0,-2 5 0,0 5 108,-2 3 0,-2 1 0,2 5 0,1 1-9,2 2 1,4-2 0,-3 3 0,0-3-13,0-2 1,4-4-1,-1-1 1,3 0-52,1 0 0,0-8 1,0-1-1,0-2-171,0-2 1,0-3 0,0 0-230,0-2 1,5-7 0,3-3-1,4-2 96,0-2 0,5 0 0,-1-2 0,1-2 16,1-4 1,-3-5 0,5-3 0,-2-5 81,-3-3 1,-1-1-1,-2 0 1,0 0 79,-4 0 0,3 0 1,-4 2-1,0 2 266,-3 4 0,-3 4 0,1 1 0,1 3 862,1 0-732,0 7 0,-6-3 0,0 10-217,-2 3 0,-1 7 0,4 3-22,-3 2 1,2-4-1,-2 4 1,1-1-101,-1 1 0,3-1 1,-3 3-203,2-1 1,2-6 0,0 3 0,0-1-456,0 0 1,2-1 0,1-3-1,2-2-37,2-3 0,-3 2 0,5-6 161,0-1 1,8-2 0,2-1 0</inkml:trace>
  <inkml:trace contextRef="#ctx0" brushRef="#br0">14061 4444 8355,'-8'0'367,"0"0"1,-2 0 684,-1 0 0,2 0-1586,1 0-99,5 0 0,-1 2 0,8 0-1211,5 2 1548,2 6 0,7 3 0,1 6 1</inkml:trace>
  <inkml:trace contextRef="#ctx0" brushRef="#br0">14111 4681 8355,'-8'5'-263,"-1"-1"1714,7 5-667,-4-7 1,12 3 0,2-6-603,3-3 0,7 1 0,3-5 0,3-2 0,1-1 57,0-2 0,-5 5 1,0 0-1,-1-2-186,1-1 1,-7 3-1,1 1 1,-5 0-651,-4 0 0,4 3 0,-5-5 156,-2 0 0,0 2 1,-4 0 277,-2 1 0,-4 2 0,-7 5 1,-3 2 189,-2 1 0,1 10 0,-3 0 0,1 3 1,0 2 339,2 1 1,1-4 0,5 5-124,1 1 1,0-2-1,3-1 18,0-1 0,7 0 0,-2-3 0,2 2-171,2-2 0,2-5 0,2-2 0,4 1 0,3-1-27,2 0 0,-1-5 0,2 1 0,1-2 1,3-2-1,2 0 0,2-2-33,1-2 1,-2-3-112,0-5 0,0-1 0,2 1 0,0-2 30,-3-3 1,-3 2-1,3-6 1,-1-2-107,0-5 1,-3 1-1,2-3 63,0-1 1,-4 1 0,2-5 0,-3 3-5,-5 2 0,3 6 1,-2 8-1,0 2 249,0 1 0,0 5 1,-3 1 54,1 1 1,1 4 0,5 6 0,-2 4-50,-3 3 0,3 3 0,-3 1 1,4 3-109,0 2 0,-1 1 0,-1 4 1,-3 0-182,-2-1 0,-1 1 0,-4 0 0,0 0-152,0 0 1,-1 0 0,-3-1 0,-4-2-143,-4-1 1,0-6 0,-2 2 0,-1-3-189,-2-2 0,-5 1 0,1-1 1,-2-1-293,-2-2 1,0-4 594,0-5 1,0 0-1,0 0 1</inkml:trace>
  <inkml:trace contextRef="#ctx0" brushRef="#br0">15934 4282 8355,'0'-13'26,"0"1"0,0-1 0,2 1 0,0-1 751,3 1 0,-1 4 1,-3 1 2203,3 1-3020,-2 2 1,2 11 0,-7 7-1,-2 9-247,-2 9 1,-2 6-1,-3 3-62,-1 5 1,-1 3 0,-1 1 0,-1 0-27,0-1 0,1-4 0,1-4 0,-1-2 0,2-3-253,2-2 1,-3-4 0,7-6-1,-1-3-564,0-5 1173,5-2 0,-8-1 0,4-1 1</inkml:trace>
  <inkml:trace contextRef="#ctx0" brushRef="#br0">15435 4507 8587,'0'-9'865,"1"2"0,3 2-252,5 2 0,3 0 1,3 0-1,3-1-507,2 2 1,-3 0 0,2 2-1,-1 0-295,-3 0 1,5 0 0,-1 0 0,2 0 175,0 0 0,0 0 1,4 0-1,0 0-218,-1 0 0,-3 0 0,0 0 0,0 0 0,0 0-118,0 0 0,-6 0 0,1 0 93,-2 0 0,-5 0 135,-1 0 0,-5 2 104,1 2 0,-3-2 0,-2 7-19,-3 0 0,1 3 0,-4 0 113,2 1 0,0-1 1,5 1-1,-1 0 232,-3 4 1,2-2-1,-2 6 1,3 0-202,1-2 1,4 4 0,2-7 0,1-1-11,2-1 0,2-1 0,2-1 1,-1 1-210,1-1 0,1-5 0,2-3 0,4-2-136,-1-2 0,5 0 0,-2 0 0,4-2-82,3-2 1,1-3-1,-7-5 1,-1-1 261,-1 1 1,-4-1-1,2-1 1,-1-2-1,-4-4 5,-4 1 1,0-5 0,-5 2 0,1-4 0,-1-5 35,-2-1 1,-3 5 0,-4-2 0,-4 2 140,-4 2 1,-1 2 0,-3 3 101,0 8 0,-2 1 0,1 6 0,-4 3 0,-2 0-115,-2 2 1,4 2-1,1 2 1,1 4-263,-1 3 1,7 2-1,-1-1 1,5 1-988,4-1 0,1 1 811,4-1 1,11 1-1,3-1 1</inkml:trace>
  <inkml:trace contextRef="#ctx0" brushRef="#br0">17196 4170 8355,'-9'0'346,"1"-2"597,-2-2 1,3 3-1,-1-4-735,-2 4 0,1 2 1,-1 4-1,1 3-243,0 3 0,-6 7 1,-2 3-1,2 2 1,1 4-1,1 1 1,1 2-15,-1 2 1,1-3-224,-1 4 1,5 1-1,0 2 1,-2-3-518,-1-4 1,2-3-1,3-2 1,0-3 166,3-4 0,-2-4 1,-1-2 574,-1-2 1,-1 2-1,-5-4 1</inkml:trace>
  <inkml:trace contextRef="#ctx0" brushRef="#br0">16746 4219 8429,'-12'-12'247,"-1"-1"1,2 5 168,3 0 1,1 5-225,3-1 1,2 4 0,-2 4-177,3 4 0,5 5 0,1 2 0,1 2-6,-1-2 1,5 3 0,-2-1 0,4-2 0,0-1 1,1-2 0,-1-1 0,2-1-124,3-2 0,1-5 0,5 1 0,1-2-55,2-2 1,6 0 0,-1 0 0,0-2-143,4-2 0,1 1 0,2-5 0,-1-2-46,1-1 0,-2-1 0,-3-2 0,-4-1 176,-3-2 0,-1-1 0,-1 1 0,-2-2 197,-1 0 0,-7-4 1,0 5-1,-6 0 314,-2 0 0,-2 6 0,-4 3 336,0 0 1,-2 3-1,-2 2-288,-4 3 1,1 1 0,-1 1-1,-1 3-143,2 5 0,-4 7 0,3 5 0,-3 3-117,-2 1 1,1 4 0,-1 1 0,1 1-116,-1-1 1,1 3-1,0-2 1,-1 0-185,1-1 0,-1 3 0,2-5 0,1-3 11,2-3 0,5-2 1,-1 0-1,3-3-112,1-3 1,0-2 109,0 1 0,5-6 0,3-3-131,4-3 0,4-6 0,1-3 0,0-4 174,1 0 0,-3-5 0,4-1 0,-1-1 4,-2-3 0,2-2 0,-2-1 0,-1 0 164,-1 0 0,-5 0 0,-2 0 0,0 2 471,-1 2 1,-3 3 1291,1 5-1636,-2 6 1,-4 2 0,0 6 0,-4 5-53,-1 6 0,3 2 0,-4 7 0,-1 1 1,2 2 35,3 1 1,-1-2 0,1-1 0,1-1-108,1 1 1,2-2 0,0-1 0,0 1-17,0-1 0,0-4 0,0 2 0,2-4-86,2-5 1,3 2-1,5-5 1,2 1-143,3-1 1,4-1 0,8-4 0,3 0 37,0 0 0,2-1 1,-3-3-1,-1-4-66,1-4 1,-2-4 0,-5-2 0,-2-2 135,-1-2 0,-2-1 1,2-2 64,-4 0 0,-4-2 1,0 0-1,-1-3 0,0 3 345,-4 0 1,-3 8 305,-5 2 1,-1 5-396,-3 3 0,-3 9 0,-6 10 0,1 4 0,-1 4-165,1 1 0,4 2 1,-1 4-93,0 0 1,3 0 0,0 0 0,2 0 0,0-1-263,1-4 0,2 4 0,1-5 0,1 2-207,4 0 0,-3-6 0,7 2 0,0-3-1431,2-2 1455,2 1 0,5-1 0,1 1 0</inkml:trace>
  <inkml:trace contextRef="#ctx0" brushRef="#br0">19231 4282 8474,'0'-13'383,"0"1"1,0-1 0,-1 2 40,-3 3 0,1-3 0,-6 4 0,0-1-288,-2-1 1,-2 7 0,1-3 0,-2 4-202,-3 1 1,3 0-1,-2 0 1,0 0-112,0 0 0,2 6 0,-4 2 1,1 3-4,0 1 0,1 2 1,3 2-1,1 0-14,-1-1 0,5 4 0,1-1 0,2 0 80,2 0 0,1 0 1,2-3-1,2 2-34,2-2 1,-1-1-1,6-3 251,5-3 0,-1 3 0,5-4 0,0 1-130,3 1 1,-2-5 0,1 3 0,-1-2-88,0-2 0,-3 3 1,0-1-1,-2 1 37,-1-1 0,-6 5 0,-5-3 207,-4 0 1,-7 3 0,-7-5 0,-4 1-8,1-1 0,-9 1 1,3-3-1,-3 1-163,-2-1 1,3-2-1,-2-1 1,3 0-66,1 0 0,4 0 0,2 0 0,1 0-405,2 0 1,2-1-1,3-4 169,3-3 0,-3-9 0,4-2 1</inkml:trace>
  <inkml:trace contextRef="#ctx0" brushRef="#br0">19318 4307 8355,'-8'0'346,"0"-2"574,-2-2 1,3 3 0,0-5 728,2 1-1708,1 3-108,4-3 0,0 6 1,0 3 70,0 5 0,0 2 0,0 1 0,0 1-104,0-1 0,0 5 0,0 1 0,0 0 110,0 0 0,0 0 0,0-3 0,0 2-50,0-2 0,0-1 0,0-1 1,0-1-61,0 1 1,0-5-1,1-1-57,3-2 1,-1 1 0,5-3-1,2 1 51,1-1 1,6-2-1,-1-2 1,0-2 100,-3-1 0,0-6 0,-1 2 0,1-3 135,-1-2 1,1 1 0,-1-1 0,-1 1-17,-2-1 1,1-1 0,-5-1-1,1-2 43,-1 2 0,-1 1 0,-4 2 0,0-1 299,0 1 0,0-1 816,0 1-839,0 5-186,0 1 0,0 8 0,0 2 0,0 4-245,0 3 1,0 3-1,0 1 1,0 2-45,0-2 0,0 3 0,0 0 0,0 0-152,0 0 0,0-1 1,0-3-1,2 1-190,2 2 1,-1 0-1,5-5-586,2 0 967,1-5 1,7 5 0,1-6 0</inkml:trace>
  <inkml:trace contextRef="#ctx0" brushRef="#br0">19731 4344 8355,'0'-12'73,"0"-1"1,0 1 867,0-1 0,0 1-524,0-1 0,0 8 1,0 5-364,0 7 1,0 4-1,0 1-142,0 1 0,0-1 1,0 2-1,0 1-68,0 2 1,0 4 0,0-3 19,0 1 1,0-3 0,0 0 0,0-2-108,0-1 0,0-1 1,0 1-373,0-1 559,0-5 0,5-1 1,3-8-1,4-2 0,0-4-44,1-3 0,3-3 1,1-2 47,-2 0 0,3-2 1,-1 3-1,-2-4 0,0 1 1,1-1 0,0 0 0,-3 3 0,-5 0 1,0 2 201,-1 1 1,3 1 0,-6-1 1,0 5 587,-4 0-491,0 5-159,0-3 0,0 16 1,0 3 0,0 3 0,0 0 1,0 0-70,0-1 1,0 1 0,0-1-1,2 2-36,2-2 0,-3-1 0,3-2 0,-2 1-59,-2-1 0,4 1 1,0-1-215,-1 1 1,2-5 126,0 0 1,0-5 59,-1 1 0,3-4 0,4-4 102,-2-4 0,0 1 0,-3-2 0,1 0 28,3-2 1,1-6 0,1 0 0,-1 1-25,-2-2 1,2 2-1,-3-4 1,3-1 122,2 1 0,-5 1 0,-1 4 1,0-2 416,0 2 1,-4 5 81,1 2 1,1 4-506,-1-5 1,1 8 0,-5 1-57,0 7 0,0 5 0,0 4 0,1 2 0,2 1 54,1 3 1,0 2 0,-4 1 0,0 0-140,0 0 0,0 0 0,0-2 0,0-1-118,0-1 1,4-4 0,0 2-1,-1-1-147,-1-2 1,-1-3 0,2 0 0,1-1 20,-1 1 0,2-5 0,1-1-236,1-1 0,1 2 0,5-4 0,-1-1-186,1-2 0,5-6 0,1-2 1</inkml:trace>
  <inkml:trace contextRef="#ctx0" brushRef="#br0">21204 4357 8355,'8'-4'171,"1"-2"0,0-1 1,3-3-1,0-1 1,-1-1-1,-1 1 271,-2 2 0,-5-2 1,1 3-1,-4-2-548,-4 2 1,-3-2 0,-5 6 15,-1 1 0,-1 2 0,-1 1 8,-2 0 1,-1 1 0,3 3-1,-2 5 94,2 2 1,-3 1 0,0 2-1,1 2-16,3 0 0,-4 2 1,9-3-1,0 2 0,2 0 18,5 1 1,0-4-1,2 2-162,0-2 1,2-1 199,2-1 0,3-4 0,7-1 0,1-1-25,2-3 0,-1-2 1,-3-2-1,-1-2-29,1-1 0,-1-5 0,1 4 0,-1-2-74,1-3 1,-5 3-1,0-1 1,1-2 68,-2-1 1,-1 0 0,-3 1 0,1 2-12,-1-2 0,-1-1 0,-1-1 88,3-1 0,-2 1 299,2-1-111,-3 1-305,-1 5 0,1 3 46,4 8 0,-3 1 0,5 5 0,0-2 1,-1 2-21,-1 1 0,4 2 0,-4-1-83,2 1 0,-4-1 1,3 1 3,-1-1 1,-2 1-1,4-1 1,-2 1-1,-1-2-68,2-3 1,-3-2 153,5-6 0,-4 0-18,5 0 1,-1 0 0,3-2 0,-1-1 0,-2-2-134,2-2 1,1-1 129,1-5 1,1 1 0,-1-1 0,1 1 47,-1-1 0,-1 1 0,-1-1 0,-2 1 70,2-1 1,-3 1 0,0-1 65,-1 1 1,2 4-1,-4-1 129,-1-1 1,0 5-151,1 1-275,-3 2 1,5 4 105,-6 2 1,4 3-1,1 5 1,1 1-1,1-1-38,0 1 0,-3-1 0,4 1-139,2-1 0,-3 1 115,1-1 1,1-1-39,3-2 1,-3-4 116,-1-5 0,-4 0 1,4 0 10,2 0 0,-3 0 1,1-1-1,2-3 1,0 1 0,-1-5 0,0-1 64,0 2 0,3-4 0,-1 3 0,-2-3 70,0-2 0,-1 1 1,5-1-1,-1 2 10,0 3 0,1-3 0,-1 4 1,1-1 226,-1-1 0,-3 6-308,-1-1 1,-1 4-1,3 4 3,-2 5 1,-5 2-1,1 1 1,-1 1-261,1-1 1,-3 5 0,3 0 0,-1-2-35,1-1 0,-1-2 0,4 1 0,0-1-126,0 1 0,1-5 1,5-1-1,1-2-753,2-2 968,4-1 1,5-2 0,0 0 0</inkml:trace>
  <inkml:trace contextRef="#ctx0" brushRef="#br0">22403 4219 8355,'-13'0'343,"5"0"994,0 0 0,4 0-914,-5 0 1,1 6 0,-4 2-276,-1 3 0,5-2 0,-1-1 0,0 2-54,-2 1 1,2 1 0,2 1 0,0-1-158,0 1 0,5-1 0,-3 1 0,4-1-427,1 1 0,0-1 0,0 1-1501,0-1 1547,0 1 1,6-6 274,2-3 1,2-4 0,-1-4 0,0-6 0,0-4-71,3-3 0,-1-5 0,0 3 0,-2-2 162,1 0 0,8-4 0,-5-4 0,1 0 76,-1-2 1,-4 1-1,-1-5 1,0 3-28,-1 2 1,3 1 0,-6 4-1,0 1 586,2 3 1,-5-1 1709,3 6-2078,-2-1 1,-4 17 0,0 8-1,-2 9-98,1 2 0,1 9 0,2-2-87,0 5 1,0 1-1,0 2 1,0 0-1,0-1 12,0-1 0,0 3 0,0-6 1,0-2-301,0 0 1,0-2-1,0 0 1,0 0-160,0 0 1,0-6 0,2-2-1,1-3-289,1-2 1,5 1 423,0-1 1,7 1 0,4-1 0</inkml:trace>
  <inkml:trace contextRef="#ctx0" brushRef="#br0">23240 4007 8355,'8'-16'176,"0"-1"0,1-4 0,3 3 247,1-1 1,-5 2 0,0-2 0,1 1 466,-3 2 1,1 2-262,-2 2-465,-4 5 1,3 13-1,-8 12 1,-3 7-451,0 4 1,-4 10-1,3-2 1,-2 2-21,2 0 1,-3 1 0,4-1 0,-2-3-171,1 0 1,5-6 0,-2 0 0,0-6-102,1-3 0,0 1 1,4-5-1,0-2-94,0-1 1,0-5 670,0-1 0,-5-5 0,-2 2 0</inkml:trace>
  <inkml:trace contextRef="#ctx0" brushRef="#br0">22977 4007 8335,'-12'4'132,"-1"1"1,6 0-1,5-1 1,3 5-1,5 2 517,1 1 1,1 1-1,4-2-557,1-3 0,4 3 0,1-3 0,1 2 0,3-1 0,2 0 0,1-5-126,0-1 0,1 0 1,2 0-1,1 1-182,-1-1 1,-2-2 0,-1-1 102,0 0 0,0 0 0,0 0 0,-1 0 68,-4 0 1,0-4 0,-5-2 0,2 1-6,-2-1 0,-3-3 0,-2 0 216,-1-2 0,-7 3 1,2-1 66,-2 0 1,-2-2 6,0-2-328,0 6 0,-2 3 4,-2 8 0,2 3 0,-7 7 1,1 3-36,1 3 0,-4 0 0,4 1 0,0 0-9,3-2 1,2 5 0,2-5-1,0 0-51,0-2 0,0-3 0,2-2 0,1 1 73,1-1 0,5-3 1,0-2-1,2-2 13,1-2 0,5-2 0,0-1 0,-2 0 237,-1 0 1,0-1-1,1-3 74,2-5 0,-1-6 1,-3-1-1,-2-1 19,-3-1 0,2 3 0,-5-6 0,1-1-50,0-2 0,-2-1 0,-4-1 0,0-2-98,0-1 0,-6 1 0,-2 6 0,-3 2-175,-2 2 0,-5-2 1,-3 4-1,-2 5-207,-2 6 0,-4-1 0,-2 2 1,-1 3-219,-2 3 0,-1 7 1,0 7-1,2 5-1299,-2 3 1689,-1 6 0,-1 2 0,-1 6 0</inkml:trace>
  <inkml:trace contextRef="#ctx0" brushRef="#br0">22378 4769 8594,'-7'-6'2655,"1"3"-1320,6-5 1,0 7-1279,0 1 0,0 7 1,0 8-64,0 2 0,-4 1 0,-1-2 0,-1 5 0,-1 3-32,0 1 0,0 4 1,-2 1-1,2 1-367,1-1 0,1-1 1,2-4-1,-1 0-268,1 0 1,2-4-1,1-1 1,0-2-540,0-3 1,1-1-93,3-2 1268,3-5 1,0-7 0,-1-7 0</inkml:trace>
  <inkml:trace contextRef="#ctx0" brushRef="#br0">22216 4831 8355,'-13'-8'100,"1"1"0,-1 1 1036,1 4 0,3 0-619,1 2 1,5 2 0,0 0-172,6 3 1,4 4 0,7 0 0,3 2-194,4 1 1,2-1-1,3-1 1,2-2-216,1 2 0,5-3 0,-5 0 0,0 0-598,1 0 1,-3-5 0,2 3 83,-3-4 0,-5-1 1,0 0-1,0 0 221,-2 0 1,-1 0 0,-5 0 0,-1-1-1,-1-4 97,-2-3 0,0-3 0,-4-3 1,-1-1 246,1-2 0,-3-4 1,2 3-1,-3-1 92,-1-3 1,0 4 0,0 1 0,0 3-38,0 2 1,-1 1 715,-3 2 0,1 4-347,-5 5 0,1 1 0,-3 3 0,3 5-291,1 2 1,2 5 0,4 2 0,-1 2 40,-3 2 0,2-2 1,-2 0-1,3 1-255,1-1 1,0 3 0,0-3 0,0 0 56,0 1 0,0-4 1,0 2-1,-2-1-224,-2-2 1,3-3 0,-3 0 0,2-1-119,2 1 0,0-5 1,2-1-110,2-1 1,-1 2-1,5-4 251,2-1 0,1-3 0,1-4 1,1-3 285,-1 0 1,1-6 0,-1 2 0,1-5 62,-1-4 1,1 4 0,-1-5 0,-1 0 16,-2 2 0,2-4 1,-4 5-1,-1 0 151,-1 0 1,-3 3-1,1 5 222,1 2 0,-1 5-406,-7-1 1,1 3 0,-4 2 0,0 3-39,0 5 1,3 2 0,-3 1 0,2 1 18,2-1 0,2 1 0,1-1 0,0 1 7,0-1 0,0 0 1,0 1-1,0-1 1,0 1 1,5-5 0,3 1 0,4-1-61,0-1 0,6 0 0,3-4 0,2 1-26,2-2 1,5 0 0,0-2 0,1 0-510,-1 0 1,3-2 0,-5 0 0,-3-4 282,-3-1 0,-5-1 0,2-6 1,0-1 221,-4-2 1,-1-5 0,-2 3 0,-1-2 118,-2 0 1,0 0-1,-5-4 1,-1 2 120,-1 2 0,-2-1 0,0 5 69,0 2 0,0 5 0,-2 3 0,-2 1 44,-4 4 1,-3 2-1,-2 2 1,1 5 32,-1 4 0,-3-1 1,-3 8-309,0 0 1,4-2-1,-2 4 1,3 3 0,2-1 24,-1-1 1,5 2 0,1-2 0,1 1-328,4-1 0,0 1 0,2-5 0,2-2-426,2-1 0,0-2 0,7 1 0,4-1-701,3 1 0,5-6 773,6-3 1,3 3 0,5 0 0</inkml:trace>
  <inkml:trace contextRef="#ctx0" brushRef="#br0">22091 5742 8672,'-7'-5'1049,"1"-2"1,6-6 1771,0 1-2649,0 0 0,0 3-249,0 1 0,-4 6-261,0 2 0,-6 10 1,3 8 98,0 2 0,-2 2 0,3 6 1,1 1-40,-1-2 1,-2-2-1,4-2 1,1-4-1,0-1-47,-1-3 1,2-1 211,-2-1-4,3-1 0,-1-5 199,-2-3 1,3-4 0,-3-4 0,2-4-135,2-3 0,0-6 0,0-1 1,2 0-59,2 0 1,1-4 0,5 1 0,-1-3 16,0-1 1,-2 0 0,1-1 0,1 0 73,-2 1 1,2-3-1,-4 9 1,-1-1 277,1 4 1,-3 2 227,2 1-437,3 1 0,-4 5 0,5 3 3,2 2 0,-3 8 0,1 2-188,2 3 0,-3 3 1,1 3-1,0 3 1,1 3 47,-1-3 1,-5 4-1,2-3 1,-1 2 39,0 2 1,1-5 0,-5-2 0,0-1-149,0-1 1,4 1 0,0-5-613,-1 1 702,-2-1 0,5-5 1,2-3 96,3-2 1,2-8-1,-1-2 80,1-3 0,-5-6 1,0-1-1,2 0 2,1 0 1,2-4 0,-1 1 0,1-3-23,-1-1 1,-1 1-1,-1-1 1,-2 0 0,0 0 8,-1 0 0,0 4 1,-4 1-1,1 2 143,-1 3 1,0 1-1,0 2 272,1-1-420,0 6 0,-4 3 1,0 8-1,0 6-47,0 5 0,0 2 1,0 7-27,0 2 0,0 7 1,0-1-1,-1 3 0,-2-1-4,-1 1 0,-5 3 0,4-9 0,-1-2-67,1 0 0,-4-2 0,5 0 0,1-2-279,2-2 0,1 1 1,0-5-1,0-2 0,0-1 15,0-1 0,0-6 0,0-2 0</inkml:trace>
  <inkml:trace contextRef="#ctx0" brushRef="#br0">22603 5767 8080,'-7'0'852,"12"0"1,4 0 0,7 0-1,0 0-843,0 0 1,0 0-1,4 0 1,3-1-59,0-3 0,2 1 1,-1-4-1,-2 2-377,-1 2 1,-6-3 0,2 1 0,-4-1 127,0 1 0,-5-4 0,-1 4 136,-1-2 0,-2-1 1,-4-5-1,-1 2 6,-4 3 0,-2-3 1,-6 4-1,-3-2 0,-3 2 133,-5 2 1,6-4 0,-7 5 0,2 2 0,-1 0-1,-1 4 245,0 2 1,6-2 0,1 5 0,1 2 231,0 2 0,5-1-264,4 6 0,5-1 0,-1 2 0,2 2 5,2 1 1,2 3-1,0-3-80,3-1 1,4 4 0,0-5 0,3 0-275,5 0 0,-2-2 1,4-3-1,1-2-24,-1-3 0,2 3 0,4-4 0,0 0-926,0-3 0,1-2 742,4-2 0,1 0 0,7 0 1</inkml:trace>
  <inkml:trace contextRef="#ctx0" brushRef="#br0">23389 5755 8344,'0'-13'146,"0"1"0,0-1 0,0 1 0,-1 1 0,-2 1 259,-1 2 0,-6 1 0,2-3-200,-3 2 0,-1 5 0,-2-1 0,-2 3-56,0 1 0,-2 0 1,2 0-1,-2 0-17,-1 0 1,0 7 0,-2 4-1,3 4-272,0 0 1,4 0 0,-3 2-1,3 2-120,2 1 1,3-1-1,3-3 1,0 0-70,3-1 0,2 3 0,1-1 103,0-2 0,4-1 0,2-3 0,0-1 108,4-2 1,1-5-1,3 1 1,1-2 9,2-2 0,4 0 0,-4 0 0,-1-2 50,2-2 1,-4-1-1,3-5 1,-3 2 21,-2-2 1,1-1-1,-1-2 1,-1 1 9,-3-1 1,2 1 0,-4-1-1,-1 1 129,1-1 1,-2-3 0,-4-1 0,0 2 46,0 1 0,0 1 0,0 1 149,0 0 1,-1 0 0,-2 3-49,-1 0 0,-5 8-227,5 1 0,-4 6 0,4 7 0,1 4-84,2 4 0,1 2 0,0 1 0,0-2 33,0-1 0,0 0 0,0 2 1,0 0-150,0-3 1,0-4 0,0 0-1,1-2-7,3-1 0,-1-2 0,5-3 0,1-2-657,-3-1 0,6-3 705,-4 2 0,3-3 0,1-1 0</inkml:trace>
  <inkml:trace contextRef="#ctx0" brushRef="#br0">23614 5630 8355,'-5'-7'411,"3"3"1,-2 8 0,3 4-132,1 4 1,0 0-1,0 1 1,0-1 0,0 1-1,0 0-60,0 4 0,0-3 0,0 4 1,-2-1-253,-2-1 1,3 2 0,-5-2 0,2 0-1,-1-1 1,-1-1-321,0-1 1,1-2 0,2-1-59,-1-2 1,-2-1 107,2 1 260,3-2 0,-5-8 0,6-2 0,0-4-98,0-3 0,2-2 1,2-1-10,4-2 1,3 0-1,2-4 1,-1-1 131,1 1 1,-1-3 0,2 2 0,0-1 67,-2 1 1,7-3 0,-10 5 0,1 0-36,1 2 0,-4 7 0,1 2 296,2-2 0,-3 5 0,1 1-116,2 2 1,-3 12-1,0 2-152,-2 2 1,4 4-1,-5 0-28,-1 2 1,2 1-1,-1 2 1,-1-1-1,-1-1-45,-2 1 0,0-2 1,0-1-1,0-1-337,0-3 0,0-1 1,0-1-1,0-1-807,0 1 0,1-5 952,3 0 1,3 1-1,6 3 1</inkml:trace>
  <inkml:trace contextRef="#ctx0" brushRef="#br0">23989 4806 8355,'8'-12'728,"1"-1"-737,0 1 0,-2-1 0,2 1 1,0-1-1,1 1 0,0-1 544,-2 1 1,0 1 0,3 1 0,-1 3 287,-2 2 0,-1 3 0,3 10-689,-2 9 0,1 7 0,3 5 0,1 7-112,-1 8 1,-3 3 0,-3 12-53,0 0 0,2 2 1,-2 2-1,-1-1 0,2 1-107,0-1 1,-4 0 0,3-2-3,-1-6 1,-3 4-1,2-8 1,-3 0 88,-1-3 1,0 1 0,0-7-1,0-2 44,0-4 0,-1-1 0,-3-3 0,-5-1-134,-2 1 0,-3 2 1,-2-4-1,-5-1-447,-3-1 0,-1 2 0,-1 0 0,-3-1-370,-5-2 0,-2-1 1,-2 0 605,-4 0 1,-2 0 0,-6 0 0</inkml:trace>
  <inkml:trace contextRef="#ctx0" brushRef="#br0">24014 6129 12784,'7'0'2630,"-2"-1"-2866,-5-3 0,-4 1 0,-1-4-1680,-2 2 1,3-1 629,-5 2 1,1 3 0,-5-5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450" y="4406900"/>
            <a:ext cx="5127625" cy="4176713"/>
          </a:xfrm>
          <a:prstGeom prst="rect">
            <a:avLst/>
          </a:prstGeom>
          <a:noFill/>
          <a:ln>
            <a:noFill/>
          </a:ln>
          <a:effectLst/>
          <a:extLst/>
        </p:spPr>
        <p:txBody>
          <a:bodyPr vert="horz" wrap="square" lIns="96907" tIns="50068" rIns="96907" bIns="5006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5" name="Rectangle 3"/>
          <p:cNvSpPr>
            <a:spLocks noGrp="1" noRot="1" noChangeAspect="1" noChangeArrowheads="1" noTextEdit="1"/>
          </p:cNvSpPr>
          <p:nvPr>
            <p:ph type="sldImg" idx="2"/>
          </p:nvPr>
        </p:nvSpPr>
        <p:spPr bwMode="auto">
          <a:xfrm>
            <a:off x="1185863" y="703263"/>
            <a:ext cx="4625975" cy="3468687"/>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365240332"/>
      </p:ext>
    </p:extLst>
  </p:cSld>
  <p:clrMap bg1="lt1" tx1="dk1" bg2="lt2" tx2="dk2" accent1="accent1" accent2="accent2" accent3="accent3" accent4="accent4" accent5="accent5" accent6="accent6" hlink="hlink" folHlink="folHlink"/>
  <p:notesStyle>
    <a:lvl1pPr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7307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4932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422400"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97063"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xfrm>
            <a:off x="1185863" y="703263"/>
            <a:ext cx="4627562" cy="3470275"/>
          </a:xfrm>
          <a:ln cap="flat"/>
        </p:spPr>
      </p:sp>
      <p:sp>
        <p:nvSpPr>
          <p:cNvPr id="5122" name="Rectangle 3"/>
          <p:cNvSpPr>
            <a:spLocks noGrp="1" noChangeArrowheads="1"/>
          </p:cNvSpPr>
          <p:nvPr>
            <p:ph type="body" idx="1"/>
          </p:nvPr>
        </p:nvSpPr>
        <p:spPr>
          <a:xfrm>
            <a:off x="933450" y="4411663"/>
            <a:ext cx="5130800" cy="4175125"/>
          </a:xfrm>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738" tIns="46075" rIns="93738" bIns="46075"/>
          <a:lstStyle/>
          <a:p>
            <a:endParaRPr lang="en-US">
              <a:ea typeface="MS PGothic" charset="0"/>
            </a:endParaRPr>
          </a:p>
        </p:txBody>
      </p:sp>
    </p:spTree>
    <p:extLst>
      <p:ext uri="{BB962C8B-B14F-4D97-AF65-F5344CB8AC3E}">
        <p14:creationId xmlns:p14="http://schemas.microsoft.com/office/powerpoint/2010/main" val="133235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926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19132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742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63513"/>
            <a:ext cx="1963737"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663" y="163513"/>
            <a:ext cx="57404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962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04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6713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38288"/>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13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828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375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19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725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183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692150" y="184150"/>
            <a:ext cx="7759700" cy="968375"/>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lstStyle/>
          <a:p>
            <a:pPr eaLnBrk="0" hangingPunct="0">
              <a:defRPr/>
            </a:pPr>
            <a:endParaRPr lang="en-US"/>
          </a:p>
        </p:txBody>
      </p:sp>
      <p:sp>
        <p:nvSpPr>
          <p:cNvPr id="1027" name="Rectangle 3"/>
          <p:cNvSpPr>
            <a:spLocks noGrp="1" noChangeArrowheads="1"/>
          </p:cNvSpPr>
          <p:nvPr>
            <p:ph type="title"/>
          </p:nvPr>
        </p:nvSpPr>
        <p:spPr bwMode="auto">
          <a:xfrm>
            <a:off x="601663" y="163513"/>
            <a:ext cx="7772400" cy="110648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538288"/>
            <a:ext cx="7772400" cy="467518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Line 5"/>
          <p:cNvSpPr>
            <a:spLocks noChangeShapeType="1"/>
          </p:cNvSpPr>
          <p:nvPr/>
        </p:nvSpPr>
        <p:spPr bwMode="auto">
          <a:xfrm>
            <a:off x="658813" y="6353175"/>
            <a:ext cx="7791450" cy="0"/>
          </a:xfrm>
          <a:prstGeom prst="line">
            <a:avLst/>
          </a:prstGeom>
          <a:noFill/>
          <a:ln w="57150" cmpd="thinThick">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0" name="Rectangle 6"/>
          <p:cNvSpPr>
            <a:spLocks noChangeArrowheads="1"/>
          </p:cNvSpPr>
          <p:nvPr/>
        </p:nvSpPr>
        <p:spPr bwMode="auto">
          <a:xfrm>
            <a:off x="592138" y="6311900"/>
            <a:ext cx="1141337" cy="397545"/>
          </a:xfrm>
          <a:prstGeom prst="rect">
            <a:avLst/>
          </a:prstGeom>
          <a:noFill/>
          <a:ln>
            <a:noFill/>
          </a:ln>
          <a:extLst/>
        </p:spPr>
        <p:txBody>
          <a:bodyPr wrap="none" lIns="90487" tIns="44450" rIns="90487" bIns="44450">
            <a:spAutoFit/>
          </a:bodyPr>
          <a:lstStyle>
            <a:lvl1pPr>
              <a:defRPr sz="800">
                <a:solidFill>
                  <a:schemeClr val="tx1"/>
                </a:solidFill>
                <a:latin typeface="Helvetica" pitchFamily="-84" charset="0"/>
                <a:ea typeface="MS PGothic" pitchFamily="34" charset="-128"/>
              </a:defRPr>
            </a:lvl1pPr>
            <a:lvl2pPr marL="742950" indent="-285750">
              <a:defRPr sz="800">
                <a:solidFill>
                  <a:schemeClr val="tx1"/>
                </a:solidFill>
                <a:latin typeface="Helvetica" pitchFamily="-84" charset="0"/>
                <a:ea typeface="MS PGothic" pitchFamily="34" charset="-128"/>
              </a:defRPr>
            </a:lvl2pPr>
            <a:lvl3pPr marL="1143000" indent="-228600">
              <a:defRPr sz="800">
                <a:solidFill>
                  <a:schemeClr val="tx1"/>
                </a:solidFill>
                <a:latin typeface="Helvetica" pitchFamily="-84" charset="0"/>
                <a:ea typeface="MS PGothic" pitchFamily="34" charset="-128"/>
              </a:defRPr>
            </a:lvl3pPr>
            <a:lvl4pPr marL="1600200" indent="-228600">
              <a:defRPr sz="800">
                <a:solidFill>
                  <a:schemeClr val="tx1"/>
                </a:solidFill>
                <a:latin typeface="Helvetica" pitchFamily="-84" charset="0"/>
                <a:ea typeface="MS PGothic" pitchFamily="34" charset="-128"/>
              </a:defRPr>
            </a:lvl4pPr>
            <a:lvl5pPr marL="2057400" indent="-228600">
              <a:defRPr sz="8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8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8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8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800">
                <a:solidFill>
                  <a:schemeClr val="tx1"/>
                </a:solidFill>
                <a:latin typeface="Helvetica" pitchFamily="-84" charset="0"/>
                <a:ea typeface="MS PGothic" pitchFamily="34" charset="-128"/>
              </a:defRPr>
            </a:lvl9pPr>
          </a:lstStyle>
          <a:p>
            <a:pPr eaLnBrk="0" hangingPunct="0">
              <a:defRPr/>
            </a:pPr>
            <a:endParaRPr lang="en-US" altLang="en-US" sz="1000" b="1" dirty="0">
              <a:latin typeface="Times New Roman" pitchFamily="18" charset="0"/>
              <a:cs typeface="+mn-cs"/>
            </a:endParaRPr>
          </a:p>
          <a:p>
            <a:pPr eaLnBrk="0" hangingPunct="0">
              <a:defRPr/>
            </a:pPr>
            <a:r>
              <a:rPr lang="en-US" altLang="en-US" sz="1000" b="1" dirty="0">
                <a:latin typeface="Times New Roman" pitchFamily="18" charset="0"/>
                <a:cs typeface="+mn-cs"/>
              </a:rPr>
              <a:t>Iyer  - Lecture 24</a:t>
            </a:r>
          </a:p>
        </p:txBody>
      </p:sp>
      <p:sp>
        <p:nvSpPr>
          <p:cNvPr id="1031" name="Rectangle 7"/>
          <p:cNvSpPr>
            <a:spLocks noChangeArrowheads="1"/>
          </p:cNvSpPr>
          <p:nvPr/>
        </p:nvSpPr>
        <p:spPr bwMode="auto">
          <a:xfrm>
            <a:off x="7005638" y="6319838"/>
            <a:ext cx="1533525" cy="393700"/>
          </a:xfrm>
          <a:prstGeom prst="rect">
            <a:avLst/>
          </a:prstGeom>
          <a:noFill/>
          <a:ln>
            <a:noFill/>
          </a:ln>
          <a:extLst/>
        </p:spPr>
        <p:txBody>
          <a:bodyPr lIns="90487" tIns="44450" rIns="90487" bIns="44450">
            <a:spAutoFit/>
          </a:bodyPr>
          <a:lstStyle>
            <a:lvl1pPr>
              <a:defRPr sz="800">
                <a:solidFill>
                  <a:schemeClr val="tx1"/>
                </a:solidFill>
                <a:latin typeface="Helvetica" pitchFamily="-84" charset="0"/>
                <a:ea typeface="MS PGothic" pitchFamily="34" charset="-128"/>
              </a:defRPr>
            </a:lvl1pPr>
            <a:lvl2pPr marL="742950" indent="-285750">
              <a:defRPr sz="800">
                <a:solidFill>
                  <a:schemeClr val="tx1"/>
                </a:solidFill>
                <a:latin typeface="Helvetica" pitchFamily="-84" charset="0"/>
                <a:ea typeface="MS PGothic" pitchFamily="34" charset="-128"/>
              </a:defRPr>
            </a:lvl2pPr>
            <a:lvl3pPr marL="1143000" indent="-228600">
              <a:defRPr sz="800">
                <a:solidFill>
                  <a:schemeClr val="tx1"/>
                </a:solidFill>
                <a:latin typeface="Helvetica" pitchFamily="-84" charset="0"/>
                <a:ea typeface="MS PGothic" pitchFamily="34" charset="-128"/>
              </a:defRPr>
            </a:lvl3pPr>
            <a:lvl4pPr marL="1600200" indent="-228600">
              <a:defRPr sz="800">
                <a:solidFill>
                  <a:schemeClr val="tx1"/>
                </a:solidFill>
                <a:latin typeface="Helvetica" pitchFamily="-84" charset="0"/>
                <a:ea typeface="MS PGothic" pitchFamily="34" charset="-128"/>
              </a:defRPr>
            </a:lvl4pPr>
            <a:lvl5pPr marL="2057400" indent="-228600">
              <a:defRPr sz="8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8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8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8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800">
                <a:solidFill>
                  <a:schemeClr val="tx1"/>
                </a:solidFill>
                <a:latin typeface="Helvetica" pitchFamily="-84" charset="0"/>
                <a:ea typeface="MS PGothic" pitchFamily="34" charset="-128"/>
              </a:defRPr>
            </a:lvl9pPr>
          </a:lstStyle>
          <a:p>
            <a:pPr eaLnBrk="0" hangingPunct="0">
              <a:defRPr/>
            </a:pPr>
            <a:r>
              <a:rPr lang="en-US" altLang="en-US" sz="1000" b="1" dirty="0">
                <a:latin typeface="Times New Roman" pitchFamily="18" charset="0"/>
                <a:cs typeface="+mn-cs"/>
              </a:rPr>
              <a:t>        </a:t>
            </a:r>
          </a:p>
          <a:p>
            <a:pPr algn="r" eaLnBrk="0" hangingPunct="0">
              <a:defRPr/>
            </a:pPr>
            <a:r>
              <a:rPr lang="en-US" altLang="en-US" sz="1000" b="1" dirty="0">
                <a:latin typeface="Times New Roman" pitchFamily="18" charset="0"/>
                <a:cs typeface="+mn-cs"/>
              </a:rPr>
              <a:t>ECE 313 - Fall 2016</a:t>
            </a:r>
          </a:p>
        </p:txBody>
      </p:sp>
      <p:sp>
        <p:nvSpPr>
          <p:cNvPr id="1032" name="Rectangle 8"/>
          <p:cNvSpPr>
            <a:spLocks noChangeArrowheads="1"/>
          </p:cNvSpPr>
          <p:nvPr/>
        </p:nvSpPr>
        <p:spPr bwMode="auto">
          <a:xfrm>
            <a:off x="3919538" y="6311900"/>
            <a:ext cx="180975" cy="393700"/>
          </a:xfrm>
          <a:prstGeom prst="rect">
            <a:avLst/>
          </a:prstGeom>
          <a:noFill/>
          <a:ln>
            <a:noFill/>
          </a:ln>
          <a:extLst/>
        </p:spPr>
        <p:txBody>
          <a:bodyPr wrap="none" lIns="90487" tIns="44450" rIns="90487" bIns="44450">
            <a:spAutoFit/>
          </a:bodyPr>
          <a:lstStyle>
            <a:lvl1pPr>
              <a:defRPr sz="800">
                <a:solidFill>
                  <a:schemeClr val="tx1"/>
                </a:solidFill>
                <a:latin typeface="Helvetica" pitchFamily="-84" charset="0"/>
                <a:ea typeface="MS PGothic" pitchFamily="34" charset="-128"/>
              </a:defRPr>
            </a:lvl1pPr>
            <a:lvl2pPr marL="742950" indent="-285750">
              <a:defRPr sz="800">
                <a:solidFill>
                  <a:schemeClr val="tx1"/>
                </a:solidFill>
                <a:latin typeface="Helvetica" pitchFamily="-84" charset="0"/>
                <a:ea typeface="MS PGothic" pitchFamily="34" charset="-128"/>
              </a:defRPr>
            </a:lvl2pPr>
            <a:lvl3pPr marL="1143000" indent="-228600">
              <a:defRPr sz="800">
                <a:solidFill>
                  <a:schemeClr val="tx1"/>
                </a:solidFill>
                <a:latin typeface="Helvetica" pitchFamily="-84" charset="0"/>
                <a:ea typeface="MS PGothic" pitchFamily="34" charset="-128"/>
              </a:defRPr>
            </a:lvl3pPr>
            <a:lvl4pPr marL="1600200" indent="-228600">
              <a:defRPr sz="800">
                <a:solidFill>
                  <a:schemeClr val="tx1"/>
                </a:solidFill>
                <a:latin typeface="Helvetica" pitchFamily="-84" charset="0"/>
                <a:ea typeface="MS PGothic" pitchFamily="34" charset="-128"/>
              </a:defRPr>
            </a:lvl4pPr>
            <a:lvl5pPr marL="2057400" indent="-228600">
              <a:defRPr sz="800">
                <a:solidFill>
                  <a:schemeClr val="tx1"/>
                </a:solidFill>
                <a:latin typeface="Helvetica" pitchFamily="-84" charset="0"/>
                <a:ea typeface="MS PGothic" pitchFamily="34" charset="-128"/>
              </a:defRPr>
            </a:lvl5pPr>
            <a:lvl6pPr marL="2514600" indent="-228600" eaLnBrk="0" fontAlgn="base" hangingPunct="0">
              <a:spcBef>
                <a:spcPct val="0"/>
              </a:spcBef>
              <a:spcAft>
                <a:spcPct val="0"/>
              </a:spcAft>
              <a:defRPr sz="800">
                <a:solidFill>
                  <a:schemeClr val="tx1"/>
                </a:solidFill>
                <a:latin typeface="Helvetica" pitchFamily="-84" charset="0"/>
                <a:ea typeface="MS PGothic" pitchFamily="34" charset="-128"/>
              </a:defRPr>
            </a:lvl6pPr>
            <a:lvl7pPr marL="2971800" indent="-228600" eaLnBrk="0" fontAlgn="base" hangingPunct="0">
              <a:spcBef>
                <a:spcPct val="0"/>
              </a:spcBef>
              <a:spcAft>
                <a:spcPct val="0"/>
              </a:spcAft>
              <a:defRPr sz="800">
                <a:solidFill>
                  <a:schemeClr val="tx1"/>
                </a:solidFill>
                <a:latin typeface="Helvetica" pitchFamily="-84" charset="0"/>
                <a:ea typeface="MS PGothic" pitchFamily="34" charset="-128"/>
              </a:defRPr>
            </a:lvl7pPr>
            <a:lvl8pPr marL="3429000" indent="-228600" eaLnBrk="0" fontAlgn="base" hangingPunct="0">
              <a:spcBef>
                <a:spcPct val="0"/>
              </a:spcBef>
              <a:spcAft>
                <a:spcPct val="0"/>
              </a:spcAft>
              <a:defRPr sz="800">
                <a:solidFill>
                  <a:schemeClr val="tx1"/>
                </a:solidFill>
                <a:latin typeface="Helvetica" pitchFamily="-84" charset="0"/>
                <a:ea typeface="MS PGothic" pitchFamily="34" charset="-128"/>
              </a:defRPr>
            </a:lvl8pPr>
            <a:lvl9pPr marL="3886200" indent="-228600" eaLnBrk="0" fontAlgn="base" hangingPunct="0">
              <a:spcBef>
                <a:spcPct val="0"/>
              </a:spcBef>
              <a:spcAft>
                <a:spcPct val="0"/>
              </a:spcAft>
              <a:defRPr sz="800">
                <a:solidFill>
                  <a:schemeClr val="tx1"/>
                </a:solidFill>
                <a:latin typeface="Helvetica" pitchFamily="-84" charset="0"/>
                <a:ea typeface="MS PGothic" pitchFamily="34" charset="-128"/>
              </a:defRPr>
            </a:lvl9pPr>
          </a:lstStyle>
          <a:p>
            <a:pPr eaLnBrk="0" hangingPunct="0">
              <a:defRPr/>
            </a:pPr>
            <a:endParaRPr lang="en-US" altLang="en-US" sz="1000">
              <a:latin typeface="Times New Roman" pitchFamily="18" charset="0"/>
              <a:cs typeface="+mn-cs"/>
            </a:endParaRPr>
          </a:p>
          <a:p>
            <a:pPr eaLnBrk="0" hangingPunct="0">
              <a:defRPr/>
            </a:pPr>
            <a:endParaRPr lang="en-US" altLang="en-US" sz="1000">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customXml" Target="../ink/ink6.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oleObject" Target="../embeddings/oleObject37.bin"/><Relationship Id="rId7" Type="http://schemas.openxmlformats.org/officeDocument/2006/relationships/customXml" Target="../ink/ink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8.wmf"/><Relationship Id="rId5" Type="http://schemas.openxmlformats.org/officeDocument/2006/relationships/oleObject" Target="../embeddings/oleObject38.bin"/><Relationship Id="rId4" Type="http://schemas.openxmlformats.org/officeDocument/2006/relationships/image" Target="../media/image3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png"/><Relationship Id="rId5" Type="http://schemas.openxmlformats.org/officeDocument/2006/relationships/customXml" Target="../ink/ink8.xml"/><Relationship Id="rId4" Type="http://schemas.openxmlformats.org/officeDocument/2006/relationships/image" Target="../media/image40.wmf"/></Relationships>
</file>

<file path=ppt/slides/_rels/slide13.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3.wmf"/><Relationship Id="rId5" Type="http://schemas.openxmlformats.org/officeDocument/2006/relationships/oleObject" Target="../embeddings/oleObject41.bin"/><Relationship Id="rId10" Type="http://schemas.openxmlformats.org/officeDocument/2006/relationships/image" Target="../media/image45.png"/><Relationship Id="rId4" Type="http://schemas.openxmlformats.org/officeDocument/2006/relationships/image" Target="../media/image42.wmf"/><Relationship Id="rId9" Type="http://schemas.openxmlformats.org/officeDocument/2006/relationships/customXml" Target="../ink/ink9.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oleObject" Target="../embeddings/oleObject43.bin"/><Relationship Id="rId7" Type="http://schemas.openxmlformats.org/officeDocument/2006/relationships/customXml" Target="../ink/ink1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0.wmf"/><Relationship Id="rId5" Type="http://schemas.openxmlformats.org/officeDocument/2006/relationships/oleObject" Target="../embeddings/oleObject44.bin"/><Relationship Id="rId4" Type="http://schemas.openxmlformats.org/officeDocument/2006/relationships/image" Target="../media/image49.wmf"/></Relationships>
</file>

<file path=ppt/slides/_rels/slide17.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3.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8.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8.wmf"/><Relationship Id="rId5" Type="http://schemas.openxmlformats.org/officeDocument/2006/relationships/oleObject" Target="../embeddings/oleObject51.bin"/><Relationship Id="rId4" Type="http://schemas.openxmlformats.org/officeDocument/2006/relationships/image" Target="../media/image5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wmf"/><Relationship Id="rId5" Type="http://schemas.openxmlformats.org/officeDocument/2006/relationships/oleObject" Target="../embeddings/oleObject54.bin"/><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0.wmf"/></Relationships>
</file>

<file path=ppt/slides/_rels/slide23.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3.wmf"/><Relationship Id="rId5" Type="http://schemas.openxmlformats.org/officeDocument/2006/relationships/oleObject" Target="../embeddings/oleObject57.bin"/><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0.wmf"/><Relationship Id="rId5" Type="http://schemas.openxmlformats.org/officeDocument/2006/relationships/oleObject" Target="../embeddings/oleObject60.bin"/><Relationship Id="rId4" Type="http://schemas.openxmlformats.org/officeDocument/2006/relationships/image" Target="../media/image49.wmf"/></Relationships>
</file>

<file path=ppt/slides/_rels/slide27.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3.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6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8.wmf"/><Relationship Id="rId5" Type="http://schemas.openxmlformats.org/officeDocument/2006/relationships/oleObject" Target="../embeddings/oleObject67.bin"/><Relationship Id="rId4" Type="http://schemas.openxmlformats.org/officeDocument/2006/relationships/image" Target="../media/image57.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png"/><Relationship Id="rId5" Type="http://schemas.openxmlformats.org/officeDocument/2006/relationships/image" Target="../media/image1.wmf"/><Relationship Id="rId10" Type="http://schemas.openxmlformats.org/officeDocument/2006/relationships/customXml" Target="../ink/ink1.xml"/><Relationship Id="rId4" Type="http://schemas.openxmlformats.org/officeDocument/2006/relationships/oleObject" Target="../embeddings/oleObject1.bin"/><Relationship Id="rId9"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24" Type="http://schemas.openxmlformats.org/officeDocument/2006/relationships/image" Target="../media/image6.png"/><Relationship Id="rId5" Type="http://schemas.openxmlformats.org/officeDocument/2006/relationships/customXml" Target="../ink/ink2.xml"/><Relationship Id="rId23" Type="http://schemas.openxmlformats.org/officeDocument/2006/relationships/customXml" Target="../ink/ink3.xml"/><Relationship Id="rId4" Type="http://schemas.openxmlformats.org/officeDocument/2006/relationships/image" Target="../media/image5.wmf"/><Relationship Id="rId22" Type="http://schemas.openxmlformats.org/officeDocument/2006/relationships/image" Target="../media/image77.png"/></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0.bin"/><Relationship Id="rId18" Type="http://schemas.openxmlformats.org/officeDocument/2006/relationships/image" Target="../media/image14.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1.wmf"/><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13.wmf"/><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10.wmf"/><Relationship Id="rId19" Type="http://schemas.openxmlformats.org/officeDocument/2006/relationships/oleObject" Target="../embeddings/oleObject13.bin"/><Relationship Id="rId4" Type="http://schemas.openxmlformats.org/officeDocument/2006/relationships/image" Target="../media/image7.wmf"/><Relationship Id="rId9" Type="http://schemas.openxmlformats.org/officeDocument/2006/relationships/oleObject" Target="../embeddings/oleObject8.bin"/><Relationship Id="rId14" Type="http://schemas.openxmlformats.org/officeDocument/2006/relationships/image" Target="../media/image12.wmf"/></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19.wmf"/><Relationship Id="rId18" Type="http://schemas.openxmlformats.org/officeDocument/2006/relationships/customXml" Target="../ink/ink4.xml"/><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oleObject" Target="../embeddings/oleObject19.bin"/><Relationship Id="rId17"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oleObject" Target="../embeddings/oleObject21.bin"/><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image" Target="../media/image20.wmf"/><Relationship Id="rId10" Type="http://schemas.openxmlformats.org/officeDocument/2006/relationships/image" Target="../media/image18.wmf"/><Relationship Id="rId19" Type="http://schemas.openxmlformats.org/officeDocument/2006/relationships/image" Target="../media/image22.png"/><Relationship Id="rId4" Type="http://schemas.openxmlformats.org/officeDocument/2006/relationships/image" Target="../media/image15.wmf"/><Relationship Id="rId9" Type="http://schemas.openxmlformats.org/officeDocument/2006/relationships/oleObject" Target="../embeddings/oleObject17.bin"/><Relationship Id="rId14" Type="http://schemas.openxmlformats.org/officeDocument/2006/relationships/oleObject" Target="../embeddings/oleObject20.bin"/></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7.bin"/><Relationship Id="rId18" Type="http://schemas.openxmlformats.org/officeDocument/2006/relationships/image" Target="../media/image29.wmf"/><Relationship Id="rId3" Type="http://schemas.openxmlformats.org/officeDocument/2006/relationships/oleObject" Target="../embeddings/oleObject22.bin"/><Relationship Id="rId21" Type="http://schemas.openxmlformats.org/officeDocument/2006/relationships/oleObject" Target="../embeddings/oleObject32.bin"/><Relationship Id="rId7" Type="http://schemas.openxmlformats.org/officeDocument/2006/relationships/oleObject" Target="../embeddings/oleObject24.bin"/><Relationship Id="rId12" Type="http://schemas.openxmlformats.org/officeDocument/2006/relationships/image" Target="../media/image27.wmf"/><Relationship Id="rId17"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oleObject" Target="../embeddings/oleObject29.bin"/><Relationship Id="rId20" Type="http://schemas.openxmlformats.org/officeDocument/2006/relationships/image" Target="../media/image30.wmf"/><Relationship Id="rId1" Type="http://schemas.openxmlformats.org/officeDocument/2006/relationships/vmlDrawing" Target="../drawings/vmlDrawing5.vml"/><Relationship Id="rId6" Type="http://schemas.openxmlformats.org/officeDocument/2006/relationships/image" Target="../media/image24.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image" Target="../media/image28.wmf"/><Relationship Id="rId10" Type="http://schemas.openxmlformats.org/officeDocument/2006/relationships/image" Target="../media/image26.wmf"/><Relationship Id="rId19" Type="http://schemas.openxmlformats.org/officeDocument/2006/relationships/oleObject" Target="../embeddings/oleObject31.bin"/><Relationship Id="rId4" Type="http://schemas.openxmlformats.org/officeDocument/2006/relationships/image" Target="../media/image23.wmf"/><Relationship Id="rId9" Type="http://schemas.openxmlformats.org/officeDocument/2006/relationships/oleObject" Target="../embeddings/oleObject25.bin"/><Relationship Id="rId14" Type="http://schemas.openxmlformats.org/officeDocument/2006/relationships/oleObject" Target="../embeddings/oleObject28.bin"/><Relationship Id="rId22" Type="http://schemas.openxmlformats.org/officeDocument/2006/relationships/image" Target="../media/image31.wmf"/></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34.png"/><Relationship Id="rId3" Type="http://schemas.openxmlformats.org/officeDocument/2006/relationships/image" Target="NULL"/><Relationship Id="rId7" Type="http://schemas.openxmlformats.org/officeDocument/2006/relationships/oleObject" Target="../embeddings/oleObject34.bin"/><Relationship Id="rId12" Type="http://schemas.openxmlformats.org/officeDocument/2006/relationships/customXml" Target="../ink/ink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wmf"/><Relationship Id="rId11" Type="http://schemas.openxmlformats.org/officeDocument/2006/relationships/image" Target="../media/image33.png"/><Relationship Id="rId5" Type="http://schemas.openxmlformats.org/officeDocument/2006/relationships/oleObject" Target="../embeddings/oleObject33.bin"/><Relationship Id="rId10" Type="http://schemas.openxmlformats.org/officeDocument/2006/relationships/oleObject" Target="../embeddings/oleObject36.bin"/><Relationship Id="rId4" Type="http://schemas.openxmlformats.org/officeDocument/2006/relationships/image" Target="../media/image32.emf"/><Relationship Id="rId9" Type="http://schemas.openxmlformats.org/officeDocument/2006/relationships/oleObject" Target="../embeddings/oleObject35.bin"/></Relationships>
</file>

<file path=ppt/slides/_rels/slide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649288" y="87313"/>
            <a:ext cx="7772400" cy="1143000"/>
          </a:xfrm>
        </p:spPr>
        <p:txBody>
          <a:bodyPr lIns="92075" tIns="46037" rIns="92075" bIns="46037"/>
          <a:lstStyle/>
          <a:p>
            <a:r>
              <a:rPr lang="en-US" dirty="0">
                <a:latin typeface="Arial" charset="0"/>
                <a:ea typeface="MS PGothic" charset="0"/>
              </a:rPr>
              <a:t>Limit Theorems and Inequalities</a:t>
            </a:r>
          </a:p>
        </p:txBody>
      </p:sp>
      <p:sp>
        <p:nvSpPr>
          <p:cNvPr id="4098" name="Rectangle 3"/>
          <p:cNvSpPr>
            <a:spLocks noGrp="1" noChangeArrowheads="1"/>
          </p:cNvSpPr>
          <p:nvPr>
            <p:ph type="subTitle" idx="1"/>
          </p:nvPr>
        </p:nvSpPr>
        <p:spPr>
          <a:xfrm>
            <a:off x="841375" y="2362200"/>
            <a:ext cx="7502525" cy="2819400"/>
          </a:xfrm>
        </p:spPr>
        <p:txBody>
          <a:bodyPr lIns="92075" tIns="46037" rIns="92075" bIns="46037"/>
          <a:lstStyle/>
          <a:p>
            <a:pPr marL="342900" indent="-342900"/>
            <a:r>
              <a:rPr lang="en-US" sz="2400" dirty="0">
                <a:latin typeface="Arial" charset="0"/>
                <a:ea typeface="MS PGothic" charset="0"/>
              </a:rPr>
              <a:t>ECE 313</a:t>
            </a:r>
          </a:p>
          <a:p>
            <a:pPr marL="342900" indent="-342900"/>
            <a:r>
              <a:rPr lang="en-US" sz="2400" dirty="0">
                <a:latin typeface="Arial" charset="0"/>
                <a:ea typeface="MS PGothic" charset="0"/>
              </a:rPr>
              <a:t>Probability with Engineering Applications</a:t>
            </a:r>
          </a:p>
          <a:p>
            <a:pPr marL="342900" indent="-342900"/>
            <a:r>
              <a:rPr lang="en-US" sz="2400" dirty="0">
                <a:latin typeface="Arial" charset="0"/>
                <a:ea typeface="MS PGothic" charset="0"/>
              </a:rPr>
              <a:t>Lecture 24</a:t>
            </a:r>
          </a:p>
          <a:p>
            <a:pPr marL="342900" indent="-342900"/>
            <a:r>
              <a:rPr lang="en-US" sz="2400" dirty="0">
                <a:latin typeface="Arial" charset="0"/>
                <a:ea typeface="MS PGothic" charset="0"/>
              </a:rPr>
              <a:t>Professor Ravi K. </a:t>
            </a:r>
            <a:r>
              <a:rPr lang="en-US" sz="2400" dirty="0" err="1">
                <a:latin typeface="Arial" charset="0"/>
                <a:ea typeface="MS PGothic" charset="0"/>
              </a:rPr>
              <a:t>Iyer</a:t>
            </a:r>
            <a:endParaRPr lang="en-US" sz="2400" dirty="0">
              <a:latin typeface="Arial" charset="0"/>
              <a:ea typeface="MS PGothic" charset="0"/>
            </a:endParaRPr>
          </a:p>
          <a:p>
            <a:pPr marL="342900" indent="-342900"/>
            <a:r>
              <a:rPr lang="en-US" sz="2400" dirty="0">
                <a:latin typeface="Arial" charset="0"/>
                <a:ea typeface="MS PGothic" charset="0"/>
              </a:rPr>
              <a:t>Dept. of Electrical and Computer Engineering</a:t>
            </a:r>
          </a:p>
          <a:p>
            <a:pPr marL="342900" indent="-342900"/>
            <a:r>
              <a:rPr lang="en-US" sz="2400" dirty="0">
                <a:latin typeface="Arial" charset="0"/>
                <a:ea typeface="MS PGothic" charset="0"/>
              </a:rPr>
              <a:t>University of Illinois at Urbana Champaign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(Cont’d)</a:t>
            </a:r>
          </a:p>
        </p:txBody>
      </p:sp>
      <p:pic>
        <p:nvPicPr>
          <p:cNvPr id="491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647" b="28888"/>
          <a:stretch/>
        </p:blipFill>
        <p:spPr bwMode="auto">
          <a:xfrm>
            <a:off x="628822" y="1270000"/>
            <a:ext cx="7872290" cy="1439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062" b="-1"/>
          <a:stretch/>
        </p:blipFill>
        <p:spPr bwMode="auto">
          <a:xfrm>
            <a:off x="538286" y="3843302"/>
            <a:ext cx="8192519" cy="1967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3264374" y="3054882"/>
                <a:ext cx="3575031" cy="677108"/>
              </a:xfrm>
              <a:prstGeom prst="rect">
                <a:avLst/>
              </a:prstGeom>
              <a:noFill/>
            </p:spPr>
            <p:txBody>
              <a:bodyPr wrap="square" lIns="0" tIns="0" rIns="0" bIns="0" rtlCol="0">
                <a:spAutoFit/>
              </a:bodyPr>
              <a:lstStyle/>
              <a:p>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Λ</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𝑢</m:t>
                        </m:r>
                      </m:e>
                    </m:d>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𝑓</m:t>
                            </m:r>
                          </m:e>
                          <m:sub>
                            <m:r>
                              <a:rPr lang="en-US" sz="1600" b="0" i="1" smtClean="0">
                                <a:latin typeface="Cambria Math" panose="02040503050406030204" pitchFamily="18" charset="0"/>
                                <a:ea typeface="Cambria Math" panose="02040503050406030204" pitchFamily="18" charset="0"/>
                              </a:rPr>
                              <m:t>1</m:t>
                            </m:r>
                          </m:sub>
                        </m:sSub>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𝑢</m:t>
                        </m:r>
                        <m:r>
                          <a:rPr lang="en-US" sz="1600" b="0" i="1" smtClean="0">
                            <a:latin typeface="Cambria Math" panose="02040503050406030204" pitchFamily="18" charset="0"/>
                            <a:ea typeface="Cambria Math" panose="02040503050406030204" pitchFamily="18" charset="0"/>
                          </a:rPr>
                          <m:t>)</m:t>
                        </m:r>
                      </m:num>
                      <m:den>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𝑓</m:t>
                            </m:r>
                          </m:e>
                          <m:sub>
                            <m:r>
                              <a:rPr lang="en-US" sz="1600" b="0" i="1" smtClean="0">
                                <a:latin typeface="Cambria Math" panose="02040503050406030204" pitchFamily="18" charset="0"/>
                                <a:ea typeface="Cambria Math" panose="02040503050406030204" pitchFamily="18" charset="0"/>
                              </a:rPr>
                              <m:t>0</m:t>
                            </m:r>
                          </m:sub>
                        </m:sSub>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𝑢</m:t>
                        </m:r>
                        <m:r>
                          <a:rPr lang="en-US" sz="1600" b="0" i="1" smtClean="0">
                            <a:latin typeface="Cambria Math" panose="02040503050406030204" pitchFamily="18" charset="0"/>
                            <a:ea typeface="Cambria Math" panose="02040503050406030204" pitchFamily="18" charset="0"/>
                          </a:rPr>
                          <m:t>)</m:t>
                        </m:r>
                      </m:den>
                    </m:f>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ad>
                              <m:radPr>
                                <m:degHide m:val="on"/>
                                <m:ctrlPr>
                                  <a:rPr lang="en-US" sz="1600" i="1">
                                    <a:latin typeface="Cambria Math" panose="02040503050406030204" pitchFamily="18" charset="0"/>
                                    <a:ea typeface="Cambria Math" panose="02040503050406030204" pitchFamily="18" charset="0"/>
                                  </a:rPr>
                                </m:ctrlPr>
                              </m:radPr>
                              <m:deg/>
                              <m:e>
                                <m:r>
                                  <a:rPr lang="en-US" sz="1600" i="1">
                                    <a:latin typeface="Cambria Math" panose="02040503050406030204" pitchFamily="18" charset="0"/>
                                    <a:ea typeface="Cambria Math" panose="02040503050406030204" pitchFamily="18" charset="0"/>
                                  </a:rPr>
                                  <m:t>2</m:t>
                                </m:r>
                                <m:r>
                                  <a:rPr lang="en-US" sz="1600" i="1">
                                    <a:latin typeface="Cambria Math" panose="02040503050406030204" pitchFamily="18" charset="0"/>
                                    <a:ea typeface="Cambria Math" panose="02040503050406030204" pitchFamily="18" charset="0"/>
                                  </a:rPr>
                                  <m:t>𝜋</m:t>
                                </m:r>
                              </m:e>
                            </m:rad>
                          </m:den>
                        </m:f>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𝑒</m:t>
                            </m:r>
                          </m:e>
                          <m:sup>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𝑢</m:t>
                                    </m:r>
                                  </m:e>
                                  <m:sup>
                                    <m:r>
                                      <a:rPr lang="en-US" sz="1600" b="0" i="1" smtClean="0">
                                        <a:latin typeface="Cambria Math" panose="02040503050406030204" pitchFamily="18" charset="0"/>
                                        <a:ea typeface="Cambria Math" panose="02040503050406030204" pitchFamily="18" charset="0"/>
                                      </a:rPr>
                                      <m:t>2</m:t>
                                    </m:r>
                                  </m:sup>
                                </m:sSup>
                              </m:num>
                              <m:den>
                                <m:r>
                                  <a:rPr lang="en-US" sz="1600" b="0" i="1" smtClean="0">
                                    <a:latin typeface="Cambria Math" panose="02040503050406030204" pitchFamily="18" charset="0"/>
                                    <a:ea typeface="Cambria Math" panose="02040503050406030204" pitchFamily="18" charset="0"/>
                                  </a:rPr>
                                  <m:t>2</m:t>
                                </m:r>
                              </m:den>
                            </m:f>
                          </m:sup>
                        </m:sSup>
                      </m:num>
                      <m:den>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3</m:t>
                            </m:r>
                          </m:den>
                        </m:f>
                      </m:den>
                    </m:f>
                  </m:oMath>
                </a14:m>
                <a:r>
                  <a:rPr lang="en-US" sz="1600" dirty="0"/>
                  <a:t>=</a:t>
                </a:r>
                <a14:m>
                  <m:oMath xmlns:m="http://schemas.openxmlformats.org/officeDocument/2006/math">
                    <m:f>
                      <m:fPr>
                        <m:ctrlPr>
                          <a:rPr lang="en-US" sz="1600" i="1">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3</m:t>
                        </m:r>
                      </m:num>
                      <m:den>
                        <m:rad>
                          <m:radPr>
                            <m:degHide m:val="on"/>
                            <m:ctrlPr>
                              <a:rPr lang="en-US" sz="1600" i="1">
                                <a:latin typeface="Cambria Math" panose="02040503050406030204" pitchFamily="18" charset="0"/>
                                <a:ea typeface="Cambria Math" panose="02040503050406030204" pitchFamily="18" charset="0"/>
                              </a:rPr>
                            </m:ctrlPr>
                          </m:radPr>
                          <m:deg/>
                          <m:e>
                            <m:r>
                              <a:rPr lang="en-US" sz="1600" i="1">
                                <a:latin typeface="Cambria Math" panose="02040503050406030204" pitchFamily="18" charset="0"/>
                                <a:ea typeface="Cambria Math" panose="02040503050406030204" pitchFamily="18" charset="0"/>
                              </a:rPr>
                              <m:t>2</m:t>
                            </m:r>
                            <m:r>
                              <a:rPr lang="en-US" sz="1600" i="1">
                                <a:latin typeface="Cambria Math" panose="02040503050406030204" pitchFamily="18" charset="0"/>
                                <a:ea typeface="Cambria Math" panose="02040503050406030204" pitchFamily="18" charset="0"/>
                              </a:rPr>
                              <m:t>𝜋</m:t>
                            </m:r>
                          </m:e>
                        </m:rad>
                      </m:den>
                    </m:f>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𝑢</m:t>
                                </m:r>
                              </m:e>
                              <m:sup>
                                <m:r>
                                  <a:rPr lang="en-US" sz="1600" i="1">
                                    <a:latin typeface="Cambria Math" panose="02040503050406030204" pitchFamily="18" charset="0"/>
                                    <a:ea typeface="Cambria Math" panose="02040503050406030204" pitchFamily="18" charset="0"/>
                                  </a:rPr>
                                  <m:t>2</m:t>
                                </m:r>
                              </m:sup>
                            </m:sSup>
                          </m:num>
                          <m:den>
                            <m:r>
                              <a:rPr lang="en-US" sz="1600" i="1">
                                <a:latin typeface="Cambria Math" panose="02040503050406030204" pitchFamily="18" charset="0"/>
                                <a:ea typeface="Cambria Math" panose="02040503050406030204" pitchFamily="18" charset="0"/>
                              </a:rPr>
                              <m:t>2</m:t>
                            </m:r>
                          </m:den>
                        </m:f>
                      </m:sup>
                    </m:sSup>
                  </m:oMath>
                </a14:m>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3264374" y="3054882"/>
                <a:ext cx="3575031" cy="677108"/>
              </a:xfrm>
              <a:prstGeom prst="rect">
                <a:avLst/>
              </a:prstGeom>
              <a:blipFill rotWithShape="0">
                <a:blip r:embed="rId3"/>
                <a:stretch>
                  <a:fillRect/>
                </a:stretch>
              </a:blipFill>
            </p:spPr>
            <p:txBody>
              <a:bodyPr/>
              <a:lstStyle/>
              <a:p>
                <a:r>
                  <a:rPr lang="en-US">
                    <a:noFill/>
                  </a:rPr>
                  <a:t> </a:t>
                </a:r>
              </a:p>
            </p:txBody>
          </p:sp>
        </mc:Fallback>
      </mc:AlternateContent>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656" b="22499"/>
          <a:stretch/>
        </p:blipFill>
        <p:spPr bwMode="auto">
          <a:xfrm>
            <a:off x="501773" y="2738002"/>
            <a:ext cx="7872290" cy="316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1793880" y="2204640"/>
              <a:ext cx="6945840" cy="3633480"/>
            </p14:xfrm>
          </p:contentPart>
        </mc:Choice>
        <mc:Fallback>
          <p:pic>
            <p:nvPicPr>
              <p:cNvPr id="3" name="Ink 2"/>
              <p:cNvPicPr/>
              <p:nvPr/>
            </p:nvPicPr>
            <p:blipFill>
              <a:blip r:embed="rId5"/>
              <a:stretch>
                <a:fillRect/>
              </a:stretch>
            </p:blipFill>
            <p:spPr>
              <a:xfrm>
                <a:off x="1784520" y="2195280"/>
                <a:ext cx="6964560" cy="3652200"/>
              </a:xfrm>
              <a:prstGeom prst="rect">
                <a:avLst/>
              </a:prstGeom>
            </p:spPr>
          </p:pic>
        </mc:Fallback>
      </mc:AlternateContent>
    </p:spTree>
    <p:extLst>
      <p:ext uri="{BB962C8B-B14F-4D97-AF65-F5344CB8AC3E}">
        <p14:creationId xmlns:p14="http://schemas.microsoft.com/office/powerpoint/2010/main" val="199712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63" y="112713"/>
            <a:ext cx="7772400" cy="1106487"/>
          </a:xfrm>
        </p:spPr>
        <p:txBody>
          <a:bodyPr/>
          <a:lstStyle/>
          <a:p>
            <a:r>
              <a:rPr lang="en-US" dirty="0"/>
              <a:t>Limit Theorems:</a:t>
            </a:r>
            <a:br>
              <a:rPr lang="en-US" dirty="0"/>
            </a:br>
            <a:r>
              <a:rPr lang="en-US" dirty="0"/>
              <a:t>Strong Law of Large Numbers</a:t>
            </a:r>
          </a:p>
        </p:txBody>
      </p:sp>
      <p:sp>
        <p:nvSpPr>
          <p:cNvPr id="3" name="Content Placeholder 2"/>
          <p:cNvSpPr>
            <a:spLocks noGrp="1"/>
          </p:cNvSpPr>
          <p:nvPr>
            <p:ph idx="1"/>
          </p:nvPr>
        </p:nvSpPr>
        <p:spPr/>
        <p:txBody>
          <a:bodyPr/>
          <a:lstStyle/>
          <a:p>
            <a:pPr algn="just"/>
            <a:r>
              <a:rPr lang="en-US" sz="1800" dirty="0"/>
              <a:t>The </a:t>
            </a:r>
            <a:r>
              <a:rPr lang="en-US" sz="1800" b="1" i="1" dirty="0"/>
              <a:t>strong law of large numbers</a:t>
            </a:r>
            <a:r>
              <a:rPr lang="en-US" sz="1800" b="1" dirty="0"/>
              <a:t>, </a:t>
            </a:r>
            <a:r>
              <a:rPr lang="en-US" sz="1800" dirty="0"/>
              <a:t>is probably the most well-known result in probability theory.  It states that the average of a sequence of independent random variables having the same distribution will, with probability 1, converge to the mean of that distribution.</a:t>
            </a:r>
          </a:p>
          <a:p>
            <a:pPr algn="just"/>
            <a:endParaRPr lang="en-US" sz="1800" dirty="0"/>
          </a:p>
          <a:p>
            <a:pPr algn="just"/>
            <a:r>
              <a:rPr lang="en-US" sz="1800" dirty="0"/>
              <a:t>Let </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1</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2</a:t>
            </a:r>
            <a:r>
              <a:rPr lang="en-US" sz="1800" i="1" dirty="0">
                <a:latin typeface="Times New Roman" panose="02020603050405020304" pitchFamily="18" charset="0"/>
                <a:cs typeface="Times New Roman" panose="02020603050405020304" pitchFamily="18" charset="0"/>
              </a:rPr>
              <a:t>,…</a:t>
            </a:r>
            <a:r>
              <a:rPr lang="en-US" sz="1800" dirty="0"/>
              <a:t> be a sequence of independent random variables having a common distribution, and let </a:t>
            </a:r>
            <a:r>
              <a:rPr lang="en-US" sz="1800" i="1" dirty="0">
                <a:latin typeface="Times New Roman" panose="02020603050405020304" pitchFamily="18" charset="0"/>
                <a:cs typeface="Times New Roman" panose="02020603050405020304" pitchFamily="18" charset="0"/>
              </a:rPr>
              <a:t>E[X</a:t>
            </a:r>
            <a:r>
              <a:rPr lang="en-US" sz="1800" i="1" baseline="-25000" dirty="0">
                <a:latin typeface="Times New Roman" panose="02020603050405020304" pitchFamily="18" charset="0"/>
                <a:cs typeface="Times New Roman" panose="02020603050405020304" pitchFamily="18" charset="0"/>
              </a:rPr>
              <a:t>i</a:t>
            </a:r>
            <a:r>
              <a:rPr lang="en-US" sz="1800" i="1" dirty="0">
                <a:latin typeface="Times New Roman" panose="02020603050405020304" pitchFamily="18" charset="0"/>
                <a:cs typeface="Times New Roman" panose="02020603050405020304" pitchFamily="18" charset="0"/>
              </a:rPr>
              <a:t>]=</a:t>
            </a:r>
            <a:r>
              <a:rPr lang="el-GR" sz="1800" i="1" dirty="0">
                <a:latin typeface="Times New Roman" panose="02020603050405020304" pitchFamily="18" charset="0"/>
                <a:cs typeface="Times New Roman" panose="02020603050405020304" pitchFamily="18" charset="0"/>
              </a:rPr>
              <a:t>μ</a:t>
            </a:r>
            <a:r>
              <a:rPr lang="en-US" sz="1800" i="1" dirty="0">
                <a:latin typeface="Times New Roman" panose="02020603050405020304" pitchFamily="18" charset="0"/>
                <a:cs typeface="Times New Roman" panose="02020603050405020304" pitchFamily="18" charset="0"/>
              </a:rPr>
              <a:t> </a:t>
            </a:r>
            <a:r>
              <a:rPr lang="en-US" sz="1800" dirty="0">
                <a:cs typeface="Times New Roman" panose="02020603050405020304" pitchFamily="18" charset="0"/>
              </a:rPr>
              <a:t>Then, with probability 1,</a:t>
            </a: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r>
              <a:rPr lang="en-US" sz="1800" dirty="0">
                <a:cs typeface="Times New Roman" panose="02020603050405020304" pitchFamily="18" charset="0"/>
              </a:rPr>
              <a:t>As an example suppose that a sequence of independent trials is performed.  Let E be a fixed event and denote P(E) the probability that E occurs on any particular trial.  Letting</a:t>
            </a:r>
            <a:endParaRPr lang="en-US" dirty="0"/>
          </a:p>
        </p:txBody>
      </p:sp>
      <p:graphicFrame>
        <p:nvGraphicFramePr>
          <p:cNvPr id="76803" name="Object 3"/>
          <p:cNvGraphicFramePr>
            <a:graphicFrameLocks noChangeAspect="1"/>
          </p:cNvGraphicFramePr>
          <p:nvPr>
            <p:extLst>
              <p:ext uri="{D42A27DB-BD31-4B8C-83A1-F6EECF244321}">
                <p14:modId xmlns:p14="http://schemas.microsoft.com/office/powerpoint/2010/main" val="3615139177"/>
              </p:ext>
            </p:extLst>
          </p:nvPr>
        </p:nvGraphicFramePr>
        <p:xfrm>
          <a:off x="3042200" y="3696623"/>
          <a:ext cx="3389312" cy="609600"/>
        </p:xfrm>
        <a:graphic>
          <a:graphicData uri="http://schemas.openxmlformats.org/presentationml/2006/ole">
            <mc:AlternateContent xmlns:mc="http://schemas.openxmlformats.org/markup-compatibility/2006">
              <mc:Choice xmlns:v="urn:schemas-microsoft-com:vml" Requires="v">
                <p:oleObj spid="_x0000_s7169" name="Equation" r:id="rId3" imgW="2197759" imgH="393777" progId="Equation.3">
                  <p:embed/>
                </p:oleObj>
              </mc:Choice>
              <mc:Fallback>
                <p:oleObj name="Equation" r:id="rId3" imgW="2197759" imgH="393777" progId="Equation.3">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200" y="3696623"/>
                        <a:ext cx="3389312"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6805" name="Object 5"/>
          <p:cNvGraphicFramePr>
            <a:graphicFrameLocks noChangeAspect="1"/>
          </p:cNvGraphicFramePr>
          <p:nvPr>
            <p:extLst>
              <p:ext uri="{D42A27DB-BD31-4B8C-83A1-F6EECF244321}">
                <p14:modId xmlns:p14="http://schemas.microsoft.com/office/powerpoint/2010/main" val="415085022"/>
              </p:ext>
            </p:extLst>
          </p:nvPr>
        </p:nvGraphicFramePr>
        <p:xfrm>
          <a:off x="1474788" y="5345113"/>
          <a:ext cx="4133850" cy="708025"/>
        </p:xfrm>
        <a:graphic>
          <a:graphicData uri="http://schemas.openxmlformats.org/presentationml/2006/ole">
            <mc:AlternateContent xmlns:mc="http://schemas.openxmlformats.org/markup-compatibility/2006">
              <mc:Choice xmlns:v="urn:schemas-microsoft-com:vml" Requires="v">
                <p:oleObj spid="_x0000_s7170" name="Equation" r:id="rId5" imgW="2679264" imgH="456924" progId="Equation.3">
                  <p:embed/>
                </p:oleObj>
              </mc:Choice>
              <mc:Fallback>
                <p:oleObj name="Equation" r:id="rId5" imgW="2679264" imgH="456924" progId="Equation.3">
                  <p:embed/>
                  <p:pic>
                    <p:nvPicPr>
                      <p:cNvPr id="768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788" y="5345113"/>
                        <a:ext cx="4133850" cy="708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7215480" y="1874160"/>
              <a:ext cx="1124280" cy="40680"/>
            </p14:xfrm>
          </p:contentPart>
        </mc:Choice>
        <mc:Fallback>
          <p:pic>
            <p:nvPicPr>
              <p:cNvPr id="4" name="Ink 3"/>
              <p:cNvPicPr/>
              <p:nvPr/>
            </p:nvPicPr>
            <p:blipFill>
              <a:blip r:embed="rId8"/>
              <a:stretch>
                <a:fillRect/>
              </a:stretch>
            </p:blipFill>
            <p:spPr>
              <a:xfrm>
                <a:off x="7206120" y="1864800"/>
                <a:ext cx="1143000" cy="59400"/>
              </a:xfrm>
              <a:prstGeom prst="rect">
                <a:avLst/>
              </a:prstGeom>
            </p:spPr>
          </p:pic>
        </mc:Fallback>
      </mc:AlternateContent>
    </p:spTree>
    <p:extLst>
      <p:ext uri="{BB962C8B-B14F-4D97-AF65-F5344CB8AC3E}">
        <p14:creationId xmlns:p14="http://schemas.microsoft.com/office/powerpoint/2010/main" val="293115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100013"/>
            <a:ext cx="7772400" cy="1106487"/>
          </a:xfrm>
        </p:spPr>
        <p:txBody>
          <a:bodyPr/>
          <a:lstStyle/>
          <a:p>
            <a:r>
              <a:rPr lang="en-US" dirty="0"/>
              <a:t>Limit Theorems:</a:t>
            </a:r>
            <a:br>
              <a:rPr lang="en-US" dirty="0"/>
            </a:br>
            <a:r>
              <a:rPr lang="en-US" dirty="0"/>
              <a:t>Central Limit Theorem</a:t>
            </a:r>
          </a:p>
        </p:txBody>
      </p:sp>
      <p:sp>
        <p:nvSpPr>
          <p:cNvPr id="3" name="Content Placeholder 2"/>
          <p:cNvSpPr>
            <a:spLocks noGrp="1"/>
          </p:cNvSpPr>
          <p:nvPr>
            <p:ph idx="1"/>
          </p:nvPr>
        </p:nvSpPr>
        <p:spPr/>
        <p:txBody>
          <a:bodyPr/>
          <a:lstStyle/>
          <a:p>
            <a:pPr algn="just"/>
            <a:r>
              <a:rPr lang="en-US" sz="1800" dirty="0"/>
              <a:t>We have by the strong law of large numbers that, with probability 1,</a:t>
            </a:r>
          </a:p>
          <a:p>
            <a:pPr algn="just"/>
            <a:endParaRPr lang="en-US" sz="1800" dirty="0"/>
          </a:p>
          <a:p>
            <a:pPr algn="just"/>
            <a:endParaRPr lang="en-US" sz="1800" dirty="0"/>
          </a:p>
          <a:p>
            <a:pPr algn="just"/>
            <a:r>
              <a:rPr lang="en-US" sz="1800" dirty="0"/>
              <a:t>Since </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1</a:t>
            </a:r>
            <a:r>
              <a:rPr lang="en-US" sz="1800" i="1" dirty="0">
                <a:latin typeface="Times New Roman" panose="02020603050405020304" pitchFamily="18" charset="0"/>
                <a:cs typeface="Times New Roman" panose="02020603050405020304" pitchFamily="18" charset="0"/>
              </a:rPr>
              <a:t>+…+</a:t>
            </a:r>
            <a:r>
              <a:rPr lang="en-US" sz="1800" i="1" dirty="0" err="1">
                <a:latin typeface="Times New Roman" panose="02020603050405020304" pitchFamily="18" charset="0"/>
                <a:cs typeface="Times New Roman" panose="02020603050405020304" pitchFamily="18" charset="0"/>
              </a:rPr>
              <a:t>X</a:t>
            </a:r>
            <a:r>
              <a:rPr lang="en-US" sz="1800" i="1" baseline="-25000" dirty="0" err="1">
                <a:latin typeface="Times New Roman" panose="02020603050405020304" pitchFamily="18" charset="0"/>
                <a:cs typeface="Times New Roman" panose="02020603050405020304" pitchFamily="18" charset="0"/>
              </a:rPr>
              <a:t>n</a:t>
            </a:r>
            <a:r>
              <a:rPr lang="en-US" sz="1800" i="1" dirty="0">
                <a:latin typeface="Times New Roman" panose="02020603050405020304" pitchFamily="18" charset="0"/>
                <a:cs typeface="Times New Roman" panose="02020603050405020304" pitchFamily="18" charset="0"/>
              </a:rPr>
              <a:t> </a:t>
            </a:r>
            <a:r>
              <a:rPr lang="en-US" sz="1800" dirty="0"/>
              <a:t>represents the number of times that the event </a:t>
            </a:r>
            <a:r>
              <a:rPr lang="en-US" sz="1800" i="1" dirty="0">
                <a:latin typeface="Times New Roman" panose="02020603050405020304" pitchFamily="18" charset="0"/>
                <a:cs typeface="Times New Roman" panose="02020603050405020304" pitchFamily="18" charset="0"/>
              </a:rPr>
              <a:t>E</a:t>
            </a:r>
            <a:r>
              <a:rPr lang="en-US" sz="1800" dirty="0"/>
              <a:t> occurs in the first </a:t>
            </a:r>
            <a:r>
              <a:rPr lang="en-US" sz="1800" i="1" dirty="0">
                <a:latin typeface="Times New Roman" panose="02020603050405020304" pitchFamily="18" charset="0"/>
                <a:cs typeface="Times New Roman" panose="02020603050405020304" pitchFamily="18" charset="0"/>
              </a:rPr>
              <a:t>n</a:t>
            </a:r>
            <a:r>
              <a:rPr lang="en-US" sz="1800" dirty="0"/>
              <a:t> trials, we may interpret this equation as stating that, with probability 1, the proportion of time that the event </a:t>
            </a:r>
            <a:r>
              <a:rPr lang="en-US" sz="1800" i="1" dirty="0">
                <a:latin typeface="Times New Roman" panose="02020603050405020304" pitchFamily="18" charset="0"/>
                <a:cs typeface="Times New Roman" panose="02020603050405020304" pitchFamily="18" charset="0"/>
              </a:rPr>
              <a:t>E</a:t>
            </a:r>
            <a:r>
              <a:rPr lang="en-US" sz="1800" dirty="0"/>
              <a:t> occurs is just </a:t>
            </a:r>
            <a:r>
              <a:rPr lang="en-US" sz="1800" i="1" dirty="0">
                <a:latin typeface="Times New Roman" panose="02020603050405020304" pitchFamily="18" charset="0"/>
                <a:cs typeface="Times New Roman" panose="02020603050405020304" pitchFamily="18" charset="0"/>
              </a:rPr>
              <a:t>P(E). </a:t>
            </a:r>
          </a:p>
          <a:p>
            <a:pPr algn="just"/>
            <a:endParaRPr lang="en-US" sz="1800" b="1" i="1" dirty="0">
              <a:latin typeface="Times New Roman" panose="02020603050405020304" pitchFamily="18" charset="0"/>
              <a:cs typeface="Times New Roman" panose="02020603050405020304" pitchFamily="18" charset="0"/>
            </a:endParaRPr>
          </a:p>
          <a:p>
            <a:pPr algn="just"/>
            <a:endParaRPr lang="en-US" sz="1800" b="1" i="1" dirty="0">
              <a:latin typeface="Times New Roman" panose="02020603050405020304" pitchFamily="18" charset="0"/>
              <a:cs typeface="Times New Roman" panose="02020603050405020304" pitchFamily="18" charset="0"/>
            </a:endParaRPr>
          </a:p>
          <a:p>
            <a:pPr algn="just"/>
            <a:r>
              <a:rPr lang="en-US" sz="1800" b="1" dirty="0">
                <a:cs typeface="Times New Roman" panose="02020603050405020304" pitchFamily="18" charset="0"/>
              </a:rPr>
              <a:t>central limit theorem.</a:t>
            </a:r>
          </a:p>
          <a:p>
            <a:pPr algn="just"/>
            <a:r>
              <a:rPr lang="en-US" sz="1800" dirty="0">
                <a:cs typeface="Times New Roman" panose="02020603050405020304" pitchFamily="18" charset="0"/>
              </a:rPr>
              <a:t>The central limit theorem provides a simple method for computing approximate probabilities for sums of independent random variables. </a:t>
            </a:r>
          </a:p>
          <a:p>
            <a:pPr algn="just"/>
            <a:r>
              <a:rPr lang="en-US" sz="1800" dirty="0">
                <a:cs typeface="Times New Roman" panose="02020603050405020304" pitchFamily="18" charset="0"/>
              </a:rPr>
              <a:t>It also explains the remarkable fact that the empirical frequencies of so many natural “populations” exhibit a bell-shaped (that is, normal) curve.</a:t>
            </a:r>
          </a:p>
        </p:txBody>
      </p:sp>
      <p:graphicFrame>
        <p:nvGraphicFramePr>
          <p:cNvPr id="76803" name="Object 3"/>
          <p:cNvGraphicFramePr>
            <a:graphicFrameLocks noChangeAspect="1"/>
          </p:cNvGraphicFramePr>
          <p:nvPr>
            <p:extLst>
              <p:ext uri="{D42A27DB-BD31-4B8C-83A1-F6EECF244321}">
                <p14:modId xmlns:p14="http://schemas.microsoft.com/office/powerpoint/2010/main" val="14959908"/>
              </p:ext>
            </p:extLst>
          </p:nvPr>
        </p:nvGraphicFramePr>
        <p:xfrm>
          <a:off x="3294385" y="1909726"/>
          <a:ext cx="2820988" cy="609600"/>
        </p:xfrm>
        <a:graphic>
          <a:graphicData uri="http://schemas.openxmlformats.org/presentationml/2006/ole">
            <mc:AlternateContent xmlns:mc="http://schemas.openxmlformats.org/markup-compatibility/2006">
              <mc:Choice xmlns:v="urn:schemas-microsoft-com:vml" Requires="v">
                <p:oleObj spid="_x0000_s8193" name="Equation" r:id="rId3" imgW="1829352" imgH="393777" progId="Equation.3">
                  <p:embed/>
                </p:oleObj>
              </mc:Choice>
              <mc:Fallback>
                <p:oleObj name="Equation" r:id="rId3" imgW="1829352" imgH="393777" progId="Equation.3">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385" y="1909726"/>
                        <a:ext cx="2820988"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206640" y="5397480"/>
              <a:ext cx="8335440" cy="948600"/>
            </p14:xfrm>
          </p:contentPart>
        </mc:Choice>
        <mc:Fallback>
          <p:pic>
            <p:nvPicPr>
              <p:cNvPr id="4" name="Ink 3"/>
              <p:cNvPicPr/>
              <p:nvPr/>
            </p:nvPicPr>
            <p:blipFill>
              <a:blip r:embed="rId6"/>
              <a:stretch>
                <a:fillRect/>
              </a:stretch>
            </p:blipFill>
            <p:spPr>
              <a:xfrm>
                <a:off x="197280" y="5388120"/>
                <a:ext cx="8354160" cy="967320"/>
              </a:xfrm>
              <a:prstGeom prst="rect">
                <a:avLst/>
              </a:prstGeom>
            </p:spPr>
          </p:pic>
        </mc:Fallback>
      </mc:AlternateContent>
    </p:spTree>
    <p:extLst>
      <p:ext uri="{BB962C8B-B14F-4D97-AF65-F5344CB8AC3E}">
        <p14:creationId xmlns:p14="http://schemas.microsoft.com/office/powerpoint/2010/main" val="210598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125413"/>
            <a:ext cx="7772400" cy="1106487"/>
          </a:xfrm>
        </p:spPr>
        <p:txBody>
          <a:bodyPr/>
          <a:lstStyle/>
          <a:p>
            <a:r>
              <a:rPr lang="en-US" dirty="0"/>
              <a:t>Limit Theorems: </a:t>
            </a:r>
            <a:br>
              <a:rPr lang="en-US" dirty="0"/>
            </a:br>
            <a:r>
              <a:rPr lang="en-US" dirty="0"/>
              <a:t>Central Limit Theorem</a:t>
            </a:r>
          </a:p>
        </p:txBody>
      </p:sp>
      <p:sp>
        <p:nvSpPr>
          <p:cNvPr id="3" name="Content Placeholder 2"/>
          <p:cNvSpPr>
            <a:spLocks noGrp="1"/>
          </p:cNvSpPr>
          <p:nvPr>
            <p:ph idx="1"/>
          </p:nvPr>
        </p:nvSpPr>
        <p:spPr/>
        <p:txBody>
          <a:bodyPr/>
          <a:lstStyle/>
          <a:p>
            <a:r>
              <a:rPr lang="en-US" sz="1800" b="1" dirty="0"/>
              <a:t>Central Limit Theorem:</a:t>
            </a:r>
            <a:br>
              <a:rPr lang="en-US" sz="1800" dirty="0"/>
            </a:br>
            <a:r>
              <a:rPr lang="en-US" sz="1800" dirty="0"/>
              <a:t>Let </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1, </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2</a:t>
            </a:r>
            <a:r>
              <a:rPr lang="en-US" sz="1800" i="1" dirty="0">
                <a:latin typeface="Times New Roman" panose="02020603050405020304" pitchFamily="18" charset="0"/>
                <a:cs typeface="Times New Roman" panose="02020603050405020304" pitchFamily="18" charset="0"/>
              </a:rPr>
              <a:t>,…</a:t>
            </a:r>
            <a:r>
              <a:rPr lang="en-US" sz="1800" dirty="0"/>
              <a:t>be a sequence of independent, identically distributed random variables, each with mean </a:t>
            </a:r>
            <a:r>
              <a:rPr lang="el-GR" sz="1800" i="1" dirty="0">
                <a:latin typeface="Times New Roman" panose="02020603050405020304" pitchFamily="18" charset="0"/>
                <a:cs typeface="Times New Roman" panose="02020603050405020304" pitchFamily="18" charset="0"/>
              </a:rPr>
              <a:t>μ</a:t>
            </a:r>
            <a:r>
              <a:rPr lang="en-US" sz="1800" i="1" dirty="0">
                <a:latin typeface="Times New Roman" panose="02020603050405020304" pitchFamily="18" charset="0"/>
                <a:cs typeface="Times New Roman" panose="02020603050405020304" pitchFamily="18" charset="0"/>
              </a:rPr>
              <a:t> </a:t>
            </a:r>
            <a:r>
              <a:rPr lang="en-US" sz="1800" dirty="0"/>
              <a:t>and variance </a:t>
            </a:r>
            <a:r>
              <a:rPr lang="el-GR" sz="1800" i="1" dirty="0">
                <a:latin typeface="Times New Roman" panose="02020603050405020304" pitchFamily="18" charset="0"/>
                <a:cs typeface="Times New Roman" panose="02020603050405020304" pitchFamily="18" charset="0"/>
              </a:rPr>
              <a:t>σ</a:t>
            </a:r>
            <a:r>
              <a:rPr lang="en-US" sz="1800" i="1" baseline="30000" dirty="0">
                <a:latin typeface="Times New Roman" panose="02020603050405020304" pitchFamily="18" charset="0"/>
                <a:cs typeface="Times New Roman" panose="02020603050405020304" pitchFamily="18" charset="0"/>
              </a:rPr>
              <a:t>2 </a:t>
            </a:r>
            <a:r>
              <a:rPr lang="en-US" sz="1800" dirty="0"/>
              <a:t>then the distribution of</a:t>
            </a:r>
          </a:p>
          <a:p>
            <a:endParaRPr lang="en-US" sz="1800" dirty="0"/>
          </a:p>
          <a:p>
            <a:r>
              <a:rPr lang="en-US" sz="1800" dirty="0"/>
              <a:t>Tends to the standard normal as            .  That is, </a:t>
            </a:r>
          </a:p>
          <a:p>
            <a:endParaRPr lang="en-US" sz="1800" dirty="0"/>
          </a:p>
          <a:p>
            <a:endParaRPr lang="en-US" sz="1800" dirty="0"/>
          </a:p>
          <a:p>
            <a:endParaRPr lang="en-US" sz="1800" dirty="0"/>
          </a:p>
          <a:p>
            <a:endParaRPr lang="en-US" sz="1800" dirty="0"/>
          </a:p>
          <a:p>
            <a:r>
              <a:rPr lang="en-US" sz="1800" dirty="0"/>
              <a:t>Note that like other results, this theorem holds for any distribution of the </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i</a:t>
            </a:r>
            <a:r>
              <a:rPr lang="en-US" sz="1800" dirty="0"/>
              <a:t> ‘s; herein lies its power.</a:t>
            </a:r>
          </a:p>
          <a:p>
            <a:pPr algn="just"/>
            <a:endParaRPr lang="en-US" sz="1800" dirty="0"/>
          </a:p>
        </p:txBody>
      </p:sp>
      <p:graphicFrame>
        <p:nvGraphicFramePr>
          <p:cNvPr id="76803" name="Object 3"/>
          <p:cNvGraphicFramePr>
            <a:graphicFrameLocks noChangeAspect="1"/>
          </p:cNvGraphicFramePr>
          <p:nvPr>
            <p:extLst>
              <p:ext uri="{D42A27DB-BD31-4B8C-83A1-F6EECF244321}">
                <p14:modId xmlns:p14="http://schemas.microsoft.com/office/powerpoint/2010/main" val="3450299864"/>
              </p:ext>
            </p:extLst>
          </p:nvPr>
        </p:nvGraphicFramePr>
        <p:xfrm>
          <a:off x="2543470" y="2412040"/>
          <a:ext cx="2193925" cy="649288"/>
        </p:xfrm>
        <a:graphic>
          <a:graphicData uri="http://schemas.openxmlformats.org/presentationml/2006/ole">
            <mc:AlternateContent xmlns:mc="http://schemas.openxmlformats.org/markup-compatibility/2006">
              <mc:Choice xmlns:v="urn:schemas-microsoft-com:vml" Requires="v">
                <p:oleObj spid="_x0000_s9217" name="Equation" r:id="rId3" imgW="1422890" imgH="419146" progId="Equation.3">
                  <p:embed/>
                </p:oleObj>
              </mc:Choice>
              <mc:Fallback>
                <p:oleObj name="Equation" r:id="rId3" imgW="1422890" imgH="419146" progId="Equation.3">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470" y="2412040"/>
                        <a:ext cx="2193925" cy="649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63082107"/>
              </p:ext>
            </p:extLst>
          </p:nvPr>
        </p:nvGraphicFramePr>
        <p:xfrm>
          <a:off x="4492404" y="3120434"/>
          <a:ext cx="685800" cy="215900"/>
        </p:xfrm>
        <a:graphic>
          <a:graphicData uri="http://schemas.openxmlformats.org/presentationml/2006/ole">
            <mc:AlternateContent xmlns:mc="http://schemas.openxmlformats.org/markup-compatibility/2006">
              <mc:Choice xmlns:v="urn:schemas-microsoft-com:vml" Requires="v">
                <p:oleObj spid="_x0000_s9218" name="Equation" r:id="rId5" imgW="444515" imgH="139531" progId="Equation.3">
                  <p:embed/>
                </p:oleObj>
              </mc:Choice>
              <mc:Fallback>
                <p:oleObj name="Equation" r:id="rId5" imgW="444515" imgH="139531" progId="Equation.3">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2404" y="3120434"/>
                        <a:ext cx="685800" cy="215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65102705"/>
              </p:ext>
            </p:extLst>
          </p:nvPr>
        </p:nvGraphicFramePr>
        <p:xfrm>
          <a:off x="2264388" y="3441000"/>
          <a:ext cx="4740276" cy="1022350"/>
        </p:xfrm>
        <a:graphic>
          <a:graphicData uri="http://schemas.openxmlformats.org/presentationml/2006/ole">
            <mc:AlternateContent xmlns:mc="http://schemas.openxmlformats.org/markup-compatibility/2006">
              <mc:Choice xmlns:v="urn:schemas-microsoft-com:vml" Requires="v">
                <p:oleObj spid="_x0000_s9219" name="Equation" r:id="rId7" imgW="3072803" imgH="660308" progId="Equation.3">
                  <p:embed/>
                </p:oleObj>
              </mc:Choice>
              <mc:Fallback>
                <p:oleObj name="Equation" r:id="rId7" imgW="3072803" imgH="660308" progId="Equation.3">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4388" y="3441000"/>
                        <a:ext cx="4740276" cy="1022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9">
            <p14:nvContentPartPr>
              <p14:cNvPr id="6" name="Ink 5"/>
              <p14:cNvContentPartPr/>
              <p14:nvPr/>
            </p14:nvContentPartPr>
            <p14:xfrm>
              <a:off x="4068360" y="1372680"/>
              <a:ext cx="4662360" cy="901800"/>
            </p14:xfrm>
          </p:contentPart>
        </mc:Choice>
        <mc:Fallback>
          <p:pic>
            <p:nvPicPr>
              <p:cNvPr id="6" name="Ink 5"/>
              <p:cNvPicPr/>
              <p:nvPr/>
            </p:nvPicPr>
            <p:blipFill>
              <a:blip r:embed="rId10"/>
              <a:stretch>
                <a:fillRect/>
              </a:stretch>
            </p:blipFill>
            <p:spPr>
              <a:xfrm>
                <a:off x="4059000" y="1363320"/>
                <a:ext cx="4681080" cy="920520"/>
              </a:xfrm>
              <a:prstGeom prst="rect">
                <a:avLst/>
              </a:prstGeom>
            </p:spPr>
          </p:pic>
        </mc:Fallback>
      </mc:AlternateContent>
    </p:spTree>
    <p:extLst>
      <p:ext uri="{BB962C8B-B14F-4D97-AF65-F5344CB8AC3E}">
        <p14:creationId xmlns:p14="http://schemas.microsoft.com/office/powerpoint/2010/main" val="2658356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latin typeface="Arial" charset="0"/>
                <a:ea typeface="MS PGothic" charset="0"/>
              </a:rPr>
              <a:t>Central Limit Theorem Example</a:t>
            </a:r>
          </a:p>
        </p:txBody>
      </p:sp>
      <p:sp>
        <p:nvSpPr>
          <p:cNvPr id="20483" name="Content Placeholder 2"/>
          <p:cNvSpPr>
            <a:spLocks noGrp="1"/>
          </p:cNvSpPr>
          <p:nvPr>
            <p:ph idx="1"/>
          </p:nvPr>
        </p:nvSpPr>
        <p:spPr/>
        <p:txBody>
          <a:bodyPr/>
          <a:lstStyle/>
          <a:p>
            <a:r>
              <a:rPr lang="en-US" dirty="0">
                <a:latin typeface="Arial" charset="0"/>
                <a:ea typeface="MS PGothic" charset="0"/>
              </a:rPr>
              <a:t>From past experience an instructor knows that the test scores of each student taking final examination is a random variable with a mean of 75 and standard deviation of 8. How many students would have to take the examination to ensure, with probability at least .95, that the class mean would be at least 73?</a:t>
            </a:r>
          </a:p>
          <a:p>
            <a:pPr>
              <a:buFontTx/>
              <a:buNone/>
            </a:pPr>
            <a:endParaRPr lang="en-US" dirty="0">
              <a:latin typeface="Arial" charset="0"/>
              <a:ea typeface="MS PGothic" charset="0"/>
            </a:endParaRPr>
          </a:p>
          <a:p>
            <a:r>
              <a:rPr lang="en-US" b="1" dirty="0">
                <a:latin typeface="Arial" charset="0"/>
                <a:ea typeface="MS PGothic" charset="0"/>
              </a:rPr>
              <a:t>Hint: </a:t>
            </a:r>
            <a:r>
              <a:rPr lang="en-US" dirty="0">
                <a:latin typeface="Arial" charset="0"/>
                <a:ea typeface="MS PGothic" charset="0"/>
              </a:rPr>
              <a:t>The central limit theorem applies to both the sum of a sequence of independent and identically distributed random variables, and their mean. </a:t>
            </a:r>
          </a:p>
          <a:p>
            <a:pPr>
              <a:buFontTx/>
              <a:buNone/>
            </a:pPr>
            <a:endParaRPr lang="en-US" dirty="0">
              <a:latin typeface="Arial" charset="0"/>
              <a:ea typeface="MS PGothic" charset="0"/>
            </a:endParaRPr>
          </a:p>
          <a:p>
            <a:endParaRPr lang="en-US" dirty="0">
              <a:latin typeface="Arial" charset="0"/>
              <a:ea typeface="MS PGothic" charset="0"/>
            </a:endParaRP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02320" y="2134800"/>
              <a:ext cx="6928200" cy="3546000"/>
            </p14:xfrm>
          </p:contentPart>
        </mc:Choice>
        <mc:Fallback>
          <p:pic>
            <p:nvPicPr>
              <p:cNvPr id="2" name="Ink 1"/>
              <p:cNvPicPr/>
              <p:nvPr/>
            </p:nvPicPr>
            <p:blipFill>
              <a:blip r:embed="rId3"/>
              <a:stretch>
                <a:fillRect/>
              </a:stretch>
            </p:blipFill>
            <p:spPr>
              <a:xfrm>
                <a:off x="192960" y="2125440"/>
                <a:ext cx="6946920" cy="3564720"/>
              </a:xfrm>
              <a:prstGeom prst="rect">
                <a:avLst/>
              </a:prstGeom>
            </p:spPr>
          </p:pic>
        </mc:Fallback>
      </mc:AlternateContent>
    </p:spTree>
    <p:extLst>
      <p:ext uri="{BB962C8B-B14F-4D97-AF65-F5344CB8AC3E}">
        <p14:creationId xmlns:p14="http://schemas.microsoft.com/office/powerpoint/2010/main" val="163586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Arial" charset="0"/>
                <a:ea typeface="MS PGothic" charset="0"/>
              </a:rPr>
              <a:t>Central Limit Theorem Example (Cont’d)</a:t>
            </a:r>
          </a:p>
        </p:txBody>
      </p:sp>
      <p:pic>
        <p:nvPicPr>
          <p:cNvPr id="21507"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5000" y="1225550"/>
            <a:ext cx="7913688" cy="563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60" y="1177560"/>
              <a:ext cx="8996040" cy="5600160"/>
            </p14:xfrm>
          </p:contentPart>
        </mc:Choice>
        <mc:Fallback>
          <p:pic>
            <p:nvPicPr>
              <p:cNvPr id="2" name="Ink 1"/>
              <p:cNvPicPr/>
              <p:nvPr/>
            </p:nvPicPr>
            <p:blipFill>
              <a:blip r:embed="rId4"/>
              <a:stretch>
                <a:fillRect/>
              </a:stretch>
            </p:blipFill>
            <p:spPr>
              <a:xfrm>
                <a:off x="-9720" y="1168200"/>
                <a:ext cx="9014760" cy="5618880"/>
              </a:xfrm>
              <a:prstGeom prst="rect">
                <a:avLst/>
              </a:prstGeom>
            </p:spPr>
          </p:pic>
        </mc:Fallback>
      </mc:AlternateContent>
    </p:spTree>
    <p:extLst>
      <p:ext uri="{BB962C8B-B14F-4D97-AF65-F5344CB8AC3E}">
        <p14:creationId xmlns:p14="http://schemas.microsoft.com/office/powerpoint/2010/main" val="220533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Markov Inequality</a:t>
            </a:r>
          </a:p>
        </p:txBody>
      </p:sp>
      <p:sp>
        <p:nvSpPr>
          <p:cNvPr id="3" name="Content Placeholder 2"/>
          <p:cNvSpPr>
            <a:spLocks noGrp="1"/>
          </p:cNvSpPr>
          <p:nvPr>
            <p:ph idx="1"/>
          </p:nvPr>
        </p:nvSpPr>
        <p:spPr>
          <a:xfrm>
            <a:off x="675167" y="1229939"/>
            <a:ext cx="7772400" cy="4675187"/>
          </a:xfrm>
        </p:spPr>
        <p:txBody>
          <a:bodyPr/>
          <a:lstStyle/>
          <a:p>
            <a:pPr algn="just"/>
            <a:r>
              <a:rPr lang="en-US" sz="1800" b="1" dirty="0">
                <a:solidFill>
                  <a:srgbClr val="FF0000"/>
                </a:solidFill>
              </a:rPr>
              <a:t>Proposition - Markov’s Inequality: </a:t>
            </a:r>
            <a:r>
              <a:rPr lang="en-US" sz="1800" dirty="0"/>
              <a:t>If </a:t>
            </a:r>
            <a:r>
              <a:rPr lang="en-US" sz="1800" i="1" dirty="0">
                <a:latin typeface="Times New Roman" panose="02020603050405020304" pitchFamily="18" charset="0"/>
                <a:cs typeface="Times New Roman" panose="02020603050405020304" pitchFamily="18" charset="0"/>
              </a:rPr>
              <a:t>X</a:t>
            </a:r>
            <a:r>
              <a:rPr lang="en-US" sz="1800" dirty="0"/>
              <a:t> is a random variable that takes only nonnegative values, then for any value </a:t>
            </a:r>
            <a:r>
              <a:rPr lang="en-US" sz="1800" i="1" dirty="0">
                <a:latin typeface="Times New Roman" panose="02020603050405020304" pitchFamily="18" charset="0"/>
                <a:cs typeface="Times New Roman" panose="02020603050405020304" pitchFamily="18" charset="0"/>
              </a:rPr>
              <a:t>a&gt;0</a:t>
            </a:r>
          </a:p>
          <a:p>
            <a:pPr algn="just"/>
            <a:endParaRPr lang="en-US" dirty="0"/>
          </a:p>
          <a:p>
            <a:endParaRPr lang="en-US" dirty="0"/>
          </a:p>
          <a:p>
            <a:r>
              <a:rPr lang="en-US" b="1" dirty="0"/>
              <a:t>Proof:</a:t>
            </a:r>
            <a:r>
              <a:rPr lang="en-US" dirty="0"/>
              <a:t> </a:t>
            </a:r>
            <a:r>
              <a:rPr lang="en-US" sz="1800" i="1" dirty="0">
                <a:latin typeface="Times New Roman" panose="02020603050405020304" pitchFamily="18" charset="0"/>
                <a:cs typeface="Times New Roman" panose="02020603050405020304" pitchFamily="18" charset="0"/>
              </a:rPr>
              <a:t>X</a:t>
            </a:r>
            <a:r>
              <a:rPr lang="en-US" dirty="0"/>
              <a:t> is continuous with density </a:t>
            </a:r>
            <a:r>
              <a:rPr lang="en-US" sz="1800" i="1" dirty="0">
                <a:latin typeface="Times New Roman" panose="02020603050405020304" pitchFamily="18" charset="0"/>
                <a:cs typeface="Times New Roman" panose="02020603050405020304" pitchFamily="18" charset="0"/>
              </a:rPr>
              <a:t>f</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77007257"/>
              </p:ext>
            </p:extLst>
          </p:nvPr>
        </p:nvGraphicFramePr>
        <p:xfrm>
          <a:off x="3598936" y="1914370"/>
          <a:ext cx="1747837" cy="609600"/>
        </p:xfrm>
        <a:graphic>
          <a:graphicData uri="http://schemas.openxmlformats.org/presentationml/2006/ole">
            <mc:AlternateContent xmlns:mc="http://schemas.openxmlformats.org/markup-compatibility/2006">
              <mc:Choice xmlns:v="urn:schemas-microsoft-com:vml" Requires="v">
                <p:oleObj spid="_x0000_s10241" name="Equation" r:id="rId3" imgW="1129810" imgH="393529" progId="Equation.3">
                  <p:embed/>
                </p:oleObj>
              </mc:Choice>
              <mc:Fallback>
                <p:oleObj name="Equation" r:id="rId3" imgW="1129810" imgH="393529"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936" y="1914370"/>
                        <a:ext cx="1747837"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extLst>
              <p:ext uri="{D42A27DB-BD31-4B8C-83A1-F6EECF244321}">
                <p14:modId xmlns:p14="http://schemas.microsoft.com/office/powerpoint/2010/main" val="2202710566"/>
              </p:ext>
            </p:extLst>
          </p:nvPr>
        </p:nvGraphicFramePr>
        <p:xfrm>
          <a:off x="3116643" y="3029423"/>
          <a:ext cx="3214632" cy="3190630"/>
        </p:xfrm>
        <a:graphic>
          <a:graphicData uri="http://schemas.openxmlformats.org/presentationml/2006/ole">
            <mc:AlternateContent xmlns:mc="http://schemas.openxmlformats.org/markup-compatibility/2006">
              <mc:Choice xmlns:v="urn:schemas-microsoft-com:vml" Requires="v">
                <p:oleObj spid="_x0000_s10242" name="Equation" r:id="rId5" imgW="1943100" imgH="1930400" progId="Equation.3">
                  <p:embed/>
                </p:oleObj>
              </mc:Choice>
              <mc:Fallback>
                <p:oleObj name="Equation" r:id="rId5" imgW="1943100" imgH="1930400" progId="Equation.3">
                  <p:embed/>
                  <p:pic>
                    <p:nvPicPr>
                      <p:cNvPr id="471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6643" y="3029423"/>
                        <a:ext cx="3214632" cy="319063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5" name="Ink 4"/>
              <p14:cNvContentPartPr/>
              <p14:nvPr/>
            </p14:nvContentPartPr>
            <p14:xfrm>
              <a:off x="3875760" y="-360"/>
              <a:ext cx="4135680" cy="2832120"/>
            </p14:xfrm>
          </p:contentPart>
        </mc:Choice>
        <mc:Fallback>
          <p:pic>
            <p:nvPicPr>
              <p:cNvPr id="5" name="Ink 4"/>
              <p:cNvPicPr/>
              <p:nvPr/>
            </p:nvPicPr>
            <p:blipFill>
              <a:blip r:embed="rId8"/>
              <a:stretch>
                <a:fillRect/>
              </a:stretch>
            </p:blipFill>
            <p:spPr>
              <a:xfrm>
                <a:off x="3866400" y="-9720"/>
                <a:ext cx="4154400" cy="2850840"/>
              </a:xfrm>
              <a:prstGeom prst="rect">
                <a:avLst/>
              </a:prstGeom>
            </p:spPr>
          </p:pic>
        </mc:Fallback>
      </mc:AlternateContent>
    </p:spTree>
    <p:extLst>
      <p:ext uri="{BB962C8B-B14F-4D97-AF65-F5344CB8AC3E}">
        <p14:creationId xmlns:p14="http://schemas.microsoft.com/office/powerpoint/2010/main" val="3150377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t>Chebychev’s</a:t>
            </a:r>
            <a:r>
              <a:rPr lang="en-US" sz="3000" dirty="0"/>
              <a:t> Inequality</a:t>
            </a:r>
          </a:p>
        </p:txBody>
      </p:sp>
      <p:sp>
        <p:nvSpPr>
          <p:cNvPr id="3" name="Content Placeholder 2"/>
          <p:cNvSpPr>
            <a:spLocks noGrp="1"/>
          </p:cNvSpPr>
          <p:nvPr>
            <p:ph idx="1"/>
          </p:nvPr>
        </p:nvSpPr>
        <p:spPr>
          <a:xfrm>
            <a:off x="675167" y="1229939"/>
            <a:ext cx="7772400" cy="4675187"/>
          </a:xfrm>
        </p:spPr>
        <p:txBody>
          <a:bodyPr/>
          <a:lstStyle/>
          <a:p>
            <a:pPr algn="just"/>
            <a:r>
              <a:rPr lang="en-US" sz="1800" dirty="0"/>
              <a:t>A corollary, we obtain the following</a:t>
            </a:r>
          </a:p>
          <a:p>
            <a:pPr algn="just"/>
            <a:r>
              <a:rPr lang="en-US" sz="1800" b="1" dirty="0">
                <a:solidFill>
                  <a:srgbClr val="FF0000"/>
                </a:solidFill>
              </a:rPr>
              <a:t>Proposition - </a:t>
            </a:r>
            <a:r>
              <a:rPr lang="en-US" sz="1800" b="1" dirty="0" err="1">
                <a:solidFill>
                  <a:srgbClr val="FF0000"/>
                </a:solidFill>
              </a:rPr>
              <a:t>Chebyshev’s</a:t>
            </a:r>
            <a:r>
              <a:rPr lang="en-US" sz="1800" b="1" dirty="0">
                <a:solidFill>
                  <a:srgbClr val="FF0000"/>
                </a:solidFill>
              </a:rPr>
              <a:t> Inequality: </a:t>
            </a:r>
            <a:r>
              <a:rPr lang="en-US" sz="1800" dirty="0"/>
              <a:t>If </a:t>
            </a:r>
            <a:r>
              <a:rPr lang="en-US" sz="1800" i="1" dirty="0">
                <a:latin typeface="Times New Roman" panose="02020603050405020304" pitchFamily="18" charset="0"/>
                <a:cs typeface="Times New Roman" panose="02020603050405020304" pitchFamily="18" charset="0"/>
              </a:rPr>
              <a:t>X</a:t>
            </a:r>
            <a:r>
              <a:rPr lang="en-US" sz="1800" dirty="0"/>
              <a:t> is a random variable with mean </a:t>
            </a:r>
            <a:r>
              <a:rPr lang="el-GR" sz="1800" i="1" dirty="0">
                <a:latin typeface="Times New Roman" panose="02020603050405020304" pitchFamily="18" charset="0"/>
                <a:cs typeface="Times New Roman" panose="02020603050405020304" pitchFamily="18" charset="0"/>
              </a:rPr>
              <a:t>μ</a:t>
            </a:r>
            <a:r>
              <a:rPr lang="en-US" sz="1800" dirty="0"/>
              <a:t> and variance </a:t>
            </a:r>
            <a:r>
              <a:rPr lang="el-GR" sz="1800" i="1" dirty="0">
                <a:latin typeface="Times New Roman" panose="02020603050405020304" pitchFamily="18" charset="0"/>
                <a:cs typeface="Times New Roman" panose="02020603050405020304" pitchFamily="18" charset="0"/>
              </a:rPr>
              <a:t>σ</a:t>
            </a:r>
            <a:r>
              <a:rPr lang="en-US" sz="1800" i="1" baseline="30000" dirty="0">
                <a:latin typeface="Times New Roman" panose="02020603050405020304" pitchFamily="18" charset="0"/>
                <a:cs typeface="Times New Roman" panose="02020603050405020304" pitchFamily="18" charset="0"/>
              </a:rPr>
              <a:t>2</a:t>
            </a:r>
            <a:r>
              <a:rPr lang="en-US" sz="1800" baseline="30000" dirty="0"/>
              <a:t>  </a:t>
            </a:r>
            <a:r>
              <a:rPr lang="en-US" sz="1800" dirty="0"/>
              <a:t>then for any value </a:t>
            </a:r>
            <a:r>
              <a:rPr lang="en-US" sz="1800" i="1" dirty="0">
                <a:latin typeface="Times New Roman" panose="02020603050405020304" pitchFamily="18" charset="0"/>
                <a:cs typeface="Times New Roman" panose="02020603050405020304" pitchFamily="18" charset="0"/>
              </a:rPr>
              <a:t>k&gt;0,</a:t>
            </a:r>
          </a:p>
          <a:p>
            <a:pPr algn="just"/>
            <a:endParaRPr lang="en-US" dirty="0"/>
          </a:p>
          <a:p>
            <a:endParaRPr lang="en-US" dirty="0"/>
          </a:p>
          <a:p>
            <a:r>
              <a:rPr lang="en-US" b="1" dirty="0"/>
              <a:t>Proof: </a:t>
            </a:r>
            <a:r>
              <a:rPr lang="en-US" dirty="0"/>
              <a:t>Since </a:t>
            </a:r>
            <a:r>
              <a:rPr lang="en-US" i="1"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X-</a:t>
            </a:r>
            <a:r>
              <a:rPr lang="el-GR" i="1" dirty="0">
                <a:latin typeface="Times New Roman" panose="02020603050405020304" pitchFamily="18" charset="0"/>
                <a:cs typeface="Times New Roman" panose="02020603050405020304" pitchFamily="18" charset="0"/>
              </a:rPr>
              <a:t> μ</a:t>
            </a:r>
            <a:r>
              <a:rPr lang="en-US" i="1" dirty="0">
                <a:latin typeface="Times New Roman" panose="02020603050405020304" pitchFamily="18" charset="0"/>
                <a:cs typeface="Times New Roman" panose="02020603050405020304" pitchFamily="18" charset="0"/>
              </a:rPr>
              <a:t>)</a:t>
            </a:r>
            <a:r>
              <a:rPr lang="en-US" i="1" baseline="30000" dirty="0">
                <a:latin typeface="Times New Roman" panose="02020603050405020304" pitchFamily="18" charset="0"/>
                <a:cs typeface="Times New Roman" panose="02020603050405020304" pitchFamily="18" charset="0"/>
              </a:rPr>
              <a:t>2</a:t>
            </a:r>
            <a:r>
              <a:rPr lang="en-US" dirty="0"/>
              <a:t> is a nonnegative random variable, we can apply Markov’s inequality (with </a:t>
            </a:r>
            <a:r>
              <a:rPr lang="en-US" sz="1800" i="1" dirty="0">
                <a:latin typeface="Times New Roman" panose="02020603050405020304" pitchFamily="18" charset="0"/>
                <a:cs typeface="Times New Roman" panose="02020603050405020304" pitchFamily="18" charset="0"/>
              </a:rPr>
              <a:t>a=k</a:t>
            </a:r>
            <a:r>
              <a:rPr lang="en-US" sz="1800" i="1" baseline="30000" dirty="0">
                <a:latin typeface="Times New Roman" panose="02020603050405020304" pitchFamily="18" charset="0"/>
                <a:cs typeface="Times New Roman" panose="02020603050405020304" pitchFamily="18" charset="0"/>
              </a:rPr>
              <a:t>2</a:t>
            </a:r>
            <a:r>
              <a:rPr lang="en-US" dirty="0"/>
              <a:t>) to obtain</a:t>
            </a:r>
          </a:p>
          <a:p>
            <a:endParaRPr lang="en-US" dirty="0"/>
          </a:p>
          <a:p>
            <a:endParaRPr lang="en-US" dirty="0"/>
          </a:p>
          <a:p>
            <a:r>
              <a:rPr lang="en-US" dirty="0"/>
              <a:t>Since                       if and only if                   is equivalent to</a:t>
            </a:r>
          </a:p>
          <a:p>
            <a:endParaRPr lang="en-US" dirty="0"/>
          </a:p>
          <a:p>
            <a:endParaRPr lang="en-US" dirty="0"/>
          </a:p>
          <a:p>
            <a:r>
              <a:rPr lang="en-US" dirty="0"/>
              <a:t>And the proof is complete</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30170915"/>
              </p:ext>
            </p:extLst>
          </p:nvPr>
        </p:nvGraphicFramePr>
        <p:xfrm>
          <a:off x="3594612" y="2225491"/>
          <a:ext cx="1925638" cy="649287"/>
        </p:xfrm>
        <a:graphic>
          <a:graphicData uri="http://schemas.openxmlformats.org/presentationml/2006/ole">
            <mc:AlternateContent xmlns:mc="http://schemas.openxmlformats.org/markup-compatibility/2006">
              <mc:Choice xmlns:v="urn:schemas-microsoft-com:vml" Requires="v">
                <p:oleObj spid="_x0000_s11265" name="Equation" r:id="rId3" imgW="1244600" imgH="419100" progId="Equation.3">
                  <p:embed/>
                </p:oleObj>
              </mc:Choice>
              <mc:Fallback>
                <p:oleObj name="Equation" r:id="rId3" imgW="1244600" imgH="419100"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612" y="2225491"/>
                        <a:ext cx="1925638" cy="649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extLst>
              <p:ext uri="{D42A27DB-BD31-4B8C-83A1-F6EECF244321}">
                <p14:modId xmlns:p14="http://schemas.microsoft.com/office/powerpoint/2010/main" val="2209360284"/>
              </p:ext>
            </p:extLst>
          </p:nvPr>
        </p:nvGraphicFramePr>
        <p:xfrm>
          <a:off x="2938649" y="3595836"/>
          <a:ext cx="3340100" cy="693737"/>
        </p:xfrm>
        <a:graphic>
          <a:graphicData uri="http://schemas.openxmlformats.org/presentationml/2006/ole">
            <mc:AlternateContent xmlns:mc="http://schemas.openxmlformats.org/markup-compatibility/2006">
              <mc:Choice xmlns:v="urn:schemas-microsoft-com:vml" Requires="v">
                <p:oleObj spid="_x0000_s11266" name="Equation" r:id="rId5" imgW="2019300" imgH="419100" progId="Equation.3">
                  <p:embed/>
                </p:oleObj>
              </mc:Choice>
              <mc:Fallback>
                <p:oleObj name="Equation" r:id="rId5" imgW="2019300" imgH="419100" progId="Equation.3">
                  <p:embed/>
                  <p:pic>
                    <p:nvPicPr>
                      <p:cNvPr id="471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8649" y="3595836"/>
                        <a:ext cx="3340100" cy="693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09470591"/>
              </p:ext>
            </p:extLst>
          </p:nvPr>
        </p:nvGraphicFramePr>
        <p:xfrm>
          <a:off x="1802588" y="4309103"/>
          <a:ext cx="1449388" cy="379412"/>
        </p:xfrm>
        <a:graphic>
          <a:graphicData uri="http://schemas.openxmlformats.org/presentationml/2006/ole">
            <mc:AlternateContent xmlns:mc="http://schemas.openxmlformats.org/markup-compatibility/2006">
              <mc:Choice xmlns:v="urn:schemas-microsoft-com:vml" Requires="v">
                <p:oleObj spid="_x0000_s11267" name="Equation" r:id="rId7" imgW="876300" imgH="228600" progId="Equation.3">
                  <p:embed/>
                </p:oleObj>
              </mc:Choice>
              <mc:Fallback>
                <p:oleObj name="Equation" r:id="rId7" imgW="876300" imgH="228600" progId="Equation.3">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2588" y="4309103"/>
                        <a:ext cx="1449388" cy="379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27613438"/>
              </p:ext>
            </p:extLst>
          </p:nvPr>
        </p:nvGraphicFramePr>
        <p:xfrm>
          <a:off x="4843346" y="4313056"/>
          <a:ext cx="1135063" cy="422275"/>
        </p:xfrm>
        <a:graphic>
          <a:graphicData uri="http://schemas.openxmlformats.org/presentationml/2006/ole">
            <mc:AlternateContent xmlns:mc="http://schemas.openxmlformats.org/markup-compatibility/2006">
              <mc:Choice xmlns:v="urn:schemas-microsoft-com:vml" Requires="v">
                <p:oleObj spid="_x0000_s11268" name="Equation" r:id="rId9" imgW="685800" imgH="254000" progId="Equation.3">
                  <p:embed/>
                </p:oleObj>
              </mc:Choice>
              <mc:Fallback>
                <p:oleObj name="Equation" r:id="rId9" imgW="685800" imgH="254000" progId="Equation.3">
                  <p:embed/>
                  <p:pic>
                    <p:nvPicPr>
                      <p:cNvPr id="6"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3346" y="4313056"/>
                        <a:ext cx="1135063" cy="422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30715868"/>
              </p:ext>
            </p:extLst>
          </p:nvPr>
        </p:nvGraphicFramePr>
        <p:xfrm>
          <a:off x="2869401" y="4737728"/>
          <a:ext cx="3676650" cy="693737"/>
        </p:xfrm>
        <a:graphic>
          <a:graphicData uri="http://schemas.openxmlformats.org/presentationml/2006/ole">
            <mc:AlternateContent xmlns:mc="http://schemas.openxmlformats.org/markup-compatibility/2006">
              <mc:Choice xmlns:v="urn:schemas-microsoft-com:vml" Requires="v">
                <p:oleObj spid="_x0000_s11269" name="Equation" r:id="rId11" imgW="2222500" imgH="419100" progId="Equation.3">
                  <p:embed/>
                </p:oleObj>
              </mc:Choice>
              <mc:Fallback>
                <p:oleObj name="Equation" r:id="rId11" imgW="2222500" imgH="419100" progId="Equation.3">
                  <p:embed/>
                  <p:pic>
                    <p:nvPicPr>
                      <p:cNvPr id="7"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9401" y="4737728"/>
                        <a:ext cx="3676650" cy="693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649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Inequalities Example</a:t>
            </a:r>
          </a:p>
        </p:txBody>
      </p:sp>
      <p:sp>
        <p:nvSpPr>
          <p:cNvPr id="3" name="Content Placeholder 2"/>
          <p:cNvSpPr>
            <a:spLocks noGrp="1"/>
          </p:cNvSpPr>
          <p:nvPr>
            <p:ph idx="1"/>
          </p:nvPr>
        </p:nvSpPr>
        <p:spPr>
          <a:xfrm>
            <a:off x="707065" y="1251204"/>
            <a:ext cx="7772400" cy="4675187"/>
          </a:xfrm>
        </p:spPr>
        <p:txBody>
          <a:bodyPr/>
          <a:lstStyle/>
          <a:p>
            <a:pPr algn="just"/>
            <a:endParaRPr lang="en-US" sz="1800" dirty="0"/>
          </a:p>
          <a:p>
            <a:pPr algn="just"/>
            <a:r>
              <a:rPr lang="en-US" sz="1800" dirty="0"/>
              <a:t>The importance of Markov’s and </a:t>
            </a:r>
            <a:r>
              <a:rPr lang="en-US" sz="1800" dirty="0" err="1"/>
              <a:t>Chebyshev’s</a:t>
            </a:r>
            <a:r>
              <a:rPr lang="en-US" sz="1800" dirty="0"/>
              <a:t> inequalities is that they enable us to derive bounds on probabilities when only the mean, or both the mean and the variance, of the probability distribution are known. If the actual distribution were known, then the desired probabilities could be exactly computed, and we would not need to resort to bounds. </a:t>
            </a:r>
          </a:p>
          <a:p>
            <a:pPr algn="just"/>
            <a:endParaRPr lang="en-US" sz="1800" dirty="0"/>
          </a:p>
          <a:p>
            <a:pPr algn="just"/>
            <a:endParaRPr lang="en-US" sz="1800" dirty="0"/>
          </a:p>
          <a:p>
            <a:pPr algn="just"/>
            <a:r>
              <a:rPr lang="en-US" sz="1800" dirty="0"/>
              <a:t>Example: Suppose we know that the number of items produced in a factory during a week is a random variable with mean 500.</a:t>
            </a:r>
          </a:p>
          <a:p>
            <a:pPr lvl="1" algn="just">
              <a:buFont typeface="+mj-lt"/>
              <a:buAutoNum type="alphaLcParenR"/>
            </a:pPr>
            <a:r>
              <a:rPr lang="en-US" dirty="0"/>
              <a:t>What can be said about the probability that this week’s production will be at least 1000?</a:t>
            </a:r>
          </a:p>
          <a:p>
            <a:pPr lvl="1" algn="just">
              <a:buFont typeface="+mj-lt"/>
              <a:buAutoNum type="alphaLcParenR"/>
            </a:pPr>
            <a:r>
              <a:rPr lang="en-US" dirty="0"/>
              <a:t>If the variance of a week’s production is known to equal 100, then what can be said about the probability that this week’s production will be between 400 and 600?</a:t>
            </a:r>
          </a:p>
          <a:p>
            <a:endParaRPr lang="en-US" dirty="0"/>
          </a:p>
          <a:p>
            <a:endParaRPr lang="en-US" dirty="0"/>
          </a:p>
        </p:txBody>
      </p:sp>
    </p:spTree>
    <p:extLst>
      <p:ext uri="{BB962C8B-B14F-4D97-AF65-F5344CB8AC3E}">
        <p14:creationId xmlns:p14="http://schemas.microsoft.com/office/powerpoint/2010/main" val="3823291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Inequalities Example </a:t>
            </a:r>
            <a:r>
              <a:rPr lang="en-US" dirty="0"/>
              <a:t>(Cont’d)</a:t>
            </a:r>
          </a:p>
        </p:txBody>
      </p:sp>
      <p:sp>
        <p:nvSpPr>
          <p:cNvPr id="3" name="Content Placeholder 2"/>
          <p:cNvSpPr>
            <a:spLocks noGrp="1"/>
          </p:cNvSpPr>
          <p:nvPr>
            <p:ph idx="1"/>
          </p:nvPr>
        </p:nvSpPr>
        <p:spPr/>
        <p:txBody>
          <a:bodyPr/>
          <a:lstStyle/>
          <a:p>
            <a:pPr algn="just"/>
            <a:r>
              <a:rPr lang="en-US" sz="1800" dirty="0"/>
              <a:t>Let </a:t>
            </a:r>
            <a:r>
              <a:rPr lang="en-US" sz="1800" i="1" dirty="0">
                <a:latin typeface="Times New Roman" panose="02020603050405020304" pitchFamily="18" charset="0"/>
                <a:cs typeface="Times New Roman" panose="02020603050405020304" pitchFamily="18" charset="0"/>
              </a:rPr>
              <a:t>X</a:t>
            </a:r>
            <a:r>
              <a:rPr lang="en-US" sz="1800" dirty="0"/>
              <a:t> be the number of items that will be produced in a week.</a:t>
            </a:r>
          </a:p>
          <a:p>
            <a:pPr lvl="1" algn="just">
              <a:buFont typeface="+mj-lt"/>
              <a:buAutoNum type="alphaLcParenR"/>
            </a:pPr>
            <a:r>
              <a:rPr lang="en-US" dirty="0"/>
              <a:t>By Markov’s inequality, </a:t>
            </a:r>
          </a:p>
          <a:p>
            <a:pPr lvl="1" algn="just">
              <a:buFont typeface="+mj-lt"/>
              <a:buAutoNum type="alphaLcParenR"/>
            </a:pPr>
            <a:endParaRPr lang="en-US" dirty="0"/>
          </a:p>
          <a:p>
            <a:pPr lvl="1" algn="just">
              <a:buFont typeface="+mj-lt"/>
              <a:buAutoNum type="alphaLcParenR"/>
            </a:pPr>
            <a:endParaRPr lang="en-US" dirty="0"/>
          </a:p>
          <a:p>
            <a:pPr lvl="1" algn="just">
              <a:buFont typeface="+mj-lt"/>
              <a:buAutoNum type="alphaLcParenR"/>
            </a:pPr>
            <a:endParaRPr lang="en-US" dirty="0"/>
          </a:p>
          <a:p>
            <a:pPr lvl="1" algn="just">
              <a:buFont typeface="+mj-lt"/>
              <a:buAutoNum type="alphaLcParenR"/>
            </a:pPr>
            <a:r>
              <a:rPr lang="en-US" dirty="0"/>
              <a:t>By </a:t>
            </a:r>
            <a:r>
              <a:rPr lang="en-US" dirty="0" err="1"/>
              <a:t>Chebyshev’s</a:t>
            </a:r>
            <a:r>
              <a:rPr lang="en-US" dirty="0"/>
              <a:t> inequality, </a:t>
            </a:r>
          </a:p>
          <a:p>
            <a:pPr lvl="1" algn="just">
              <a:buFont typeface="+mj-lt"/>
              <a:buAutoNum type="alphaLcParenR"/>
            </a:pPr>
            <a:endParaRPr lang="en-US" dirty="0"/>
          </a:p>
          <a:p>
            <a:pPr lvl="1" algn="just">
              <a:buFont typeface="+mj-lt"/>
              <a:buAutoNum type="alphaLcParenR"/>
            </a:pPr>
            <a:endParaRPr lang="en-US" dirty="0"/>
          </a:p>
          <a:p>
            <a:pPr lvl="1" algn="just">
              <a:buFont typeface="+mj-lt"/>
              <a:buAutoNum type="alphaLcParenR"/>
            </a:pPr>
            <a:endParaRPr lang="en-US" dirty="0"/>
          </a:p>
          <a:p>
            <a:pPr lvl="1" algn="just">
              <a:buNone/>
            </a:pPr>
            <a:r>
              <a:rPr lang="en-US" dirty="0"/>
              <a:t>     Hence,</a:t>
            </a:r>
          </a:p>
          <a:p>
            <a:pPr lvl="1" algn="just">
              <a:buNone/>
            </a:pPr>
            <a:endParaRPr lang="en-US" dirty="0"/>
          </a:p>
          <a:p>
            <a:pPr lvl="1" algn="just">
              <a:buNone/>
            </a:pPr>
            <a:endParaRPr lang="en-US" dirty="0"/>
          </a:p>
          <a:p>
            <a:pPr marL="457200" lvl="1" indent="0" algn="just">
              <a:buNone/>
            </a:pPr>
            <a:r>
              <a:rPr lang="en-US" dirty="0"/>
              <a:t>And so the probability that this week’s production will be between 400 and 600 is at least 0.99.</a:t>
            </a:r>
          </a:p>
          <a:p>
            <a:endParaRPr lang="en-US" dirty="0"/>
          </a:p>
          <a:p>
            <a:endParaRPr lang="en-US" dirty="0"/>
          </a:p>
        </p:txBody>
      </p:sp>
      <p:graphicFrame>
        <p:nvGraphicFramePr>
          <p:cNvPr id="76803" name="Object 3"/>
          <p:cNvGraphicFramePr>
            <a:graphicFrameLocks noChangeAspect="1"/>
          </p:cNvGraphicFramePr>
          <p:nvPr/>
        </p:nvGraphicFramePr>
        <p:xfrm>
          <a:off x="3095847" y="2303721"/>
          <a:ext cx="3175000" cy="609600"/>
        </p:xfrm>
        <a:graphic>
          <a:graphicData uri="http://schemas.openxmlformats.org/presentationml/2006/ole">
            <mc:AlternateContent xmlns:mc="http://schemas.openxmlformats.org/markup-compatibility/2006">
              <mc:Choice xmlns:v="urn:schemas-microsoft-com:vml" Requires="v">
                <p:oleObj spid="_x0000_s12289" name="Equation" r:id="rId3" imgW="2057400" imgH="393700" progId="Equation.3">
                  <p:embed/>
                </p:oleObj>
              </mc:Choice>
              <mc:Fallback>
                <p:oleObj name="Equation" r:id="rId3" imgW="2057400" imgH="393700" progId="Equation.3">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847" y="2303721"/>
                        <a:ext cx="3175000"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6804" name="Object 4"/>
          <p:cNvGraphicFramePr>
            <a:graphicFrameLocks noChangeAspect="1"/>
          </p:cNvGraphicFramePr>
          <p:nvPr/>
        </p:nvGraphicFramePr>
        <p:xfrm>
          <a:off x="3094964" y="3662363"/>
          <a:ext cx="3311525" cy="687387"/>
        </p:xfrm>
        <a:graphic>
          <a:graphicData uri="http://schemas.openxmlformats.org/presentationml/2006/ole">
            <mc:AlternateContent xmlns:mc="http://schemas.openxmlformats.org/markup-compatibility/2006">
              <mc:Choice xmlns:v="urn:schemas-microsoft-com:vml" Requires="v">
                <p:oleObj spid="_x0000_s12290" name="Equation" r:id="rId5" imgW="2145369" imgH="444307" progId="Equation.3">
                  <p:embed/>
                </p:oleObj>
              </mc:Choice>
              <mc:Fallback>
                <p:oleObj name="Equation" r:id="rId5" imgW="2145369" imgH="444307" progId="Equation.3">
                  <p:embed/>
                  <p:pic>
                    <p:nvPicPr>
                      <p:cNvPr id="7680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4964" y="3662363"/>
                        <a:ext cx="3311525" cy="687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6805" name="Object 5"/>
          <p:cNvGraphicFramePr>
            <a:graphicFrameLocks noChangeAspect="1"/>
          </p:cNvGraphicFramePr>
          <p:nvPr>
            <p:extLst>
              <p:ext uri="{D42A27DB-BD31-4B8C-83A1-F6EECF244321}">
                <p14:modId xmlns:p14="http://schemas.microsoft.com/office/powerpoint/2010/main" val="1927359265"/>
              </p:ext>
            </p:extLst>
          </p:nvPr>
        </p:nvGraphicFramePr>
        <p:xfrm>
          <a:off x="3076575" y="4841875"/>
          <a:ext cx="3309938" cy="609600"/>
        </p:xfrm>
        <a:graphic>
          <a:graphicData uri="http://schemas.openxmlformats.org/presentationml/2006/ole">
            <mc:AlternateContent xmlns:mc="http://schemas.openxmlformats.org/markup-compatibility/2006">
              <mc:Choice xmlns:v="urn:schemas-microsoft-com:vml" Requires="v">
                <p:oleObj spid="_x0000_s12291" name="Equation" r:id="rId7" imgW="2146300" imgH="393700" progId="Equation.3">
                  <p:embed/>
                </p:oleObj>
              </mc:Choice>
              <mc:Fallback>
                <p:oleObj name="Equation" r:id="rId7" imgW="2146300" imgH="393700" progId="Equation.3">
                  <p:embed/>
                  <p:pic>
                    <p:nvPicPr>
                      <p:cNvPr id="76805" name="Object 5"/>
                      <p:cNvPicPr>
                        <a:picLocks noChangeAspect="1" noChangeArrowheads="1"/>
                      </p:cNvPicPr>
                      <p:nvPr/>
                    </p:nvPicPr>
                    <p:blipFill>
                      <a:blip r:embed="rId8"/>
                      <a:srcRect/>
                      <a:stretch>
                        <a:fillRect/>
                      </a:stretch>
                    </p:blipFill>
                    <p:spPr bwMode="auto">
                      <a:xfrm>
                        <a:off x="3076575" y="4841875"/>
                        <a:ext cx="3309938"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11554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dirty="0">
                <a:latin typeface="Arial" charset="0"/>
                <a:ea typeface="MS PGothic" charset="0"/>
              </a:rPr>
              <a:t>Today’</a:t>
            </a:r>
            <a:r>
              <a:rPr lang="en-US" altLang="ja-JP" dirty="0">
                <a:latin typeface="Arial" charset="0"/>
                <a:ea typeface="MS PGothic" charset="0"/>
              </a:rPr>
              <a:t>s Topics</a:t>
            </a:r>
            <a:endParaRPr lang="en-US" dirty="0">
              <a:latin typeface="Arial" charset="0"/>
              <a:ea typeface="MS PGothic" charset="0"/>
            </a:endParaRPr>
          </a:p>
        </p:txBody>
      </p:sp>
      <p:sp>
        <p:nvSpPr>
          <p:cNvPr id="6146" name="Content Placeholder 2"/>
          <p:cNvSpPr>
            <a:spLocks noGrp="1"/>
          </p:cNvSpPr>
          <p:nvPr>
            <p:ph idx="1"/>
          </p:nvPr>
        </p:nvSpPr>
        <p:spPr>
          <a:xfrm>
            <a:off x="601663" y="1102101"/>
            <a:ext cx="7906067" cy="5232842"/>
          </a:xfrm>
        </p:spPr>
        <p:txBody>
          <a:bodyPr/>
          <a:lstStyle/>
          <a:p>
            <a:r>
              <a:rPr lang="en-US" sz="1800" dirty="0">
                <a:latin typeface="Arial" charset="0"/>
                <a:ea typeface="MS PGothic" charset="0"/>
              </a:rPr>
              <a:t>Binary Hypothesis testing: the continuous case</a:t>
            </a:r>
          </a:p>
          <a:p>
            <a:r>
              <a:rPr lang="en-US" sz="1800" dirty="0">
                <a:latin typeface="Arial" charset="0"/>
                <a:ea typeface="MS PGothic" charset="0"/>
              </a:rPr>
              <a:t>Limit Theorems</a:t>
            </a:r>
          </a:p>
          <a:p>
            <a:pPr lvl="1"/>
            <a:r>
              <a:rPr lang="en-US" sz="1600" dirty="0">
                <a:latin typeface="Arial" charset="0"/>
                <a:ea typeface="MS PGothic" charset="0"/>
              </a:rPr>
              <a:t>Law of large numbers </a:t>
            </a:r>
          </a:p>
          <a:p>
            <a:pPr lvl="1"/>
            <a:r>
              <a:rPr lang="en-US" sz="1600" dirty="0">
                <a:latin typeface="Arial" charset="0"/>
                <a:ea typeface="MS PGothic" charset="0"/>
              </a:rPr>
              <a:t>Central Limit Theorem </a:t>
            </a:r>
          </a:p>
          <a:p>
            <a:r>
              <a:rPr lang="en-US" sz="1800" dirty="0">
                <a:latin typeface="Arial" charset="0"/>
                <a:ea typeface="MS PGothic" charset="0"/>
              </a:rPr>
              <a:t>Inequalities:</a:t>
            </a:r>
          </a:p>
          <a:p>
            <a:pPr lvl="1"/>
            <a:r>
              <a:rPr lang="en-US" sz="1600" dirty="0">
                <a:latin typeface="Arial" charset="0"/>
                <a:ea typeface="MS PGothic" charset="0"/>
              </a:rPr>
              <a:t>Markov inequality</a:t>
            </a:r>
          </a:p>
          <a:p>
            <a:pPr lvl="1"/>
            <a:r>
              <a:rPr lang="en-US" sz="1600" dirty="0" err="1">
                <a:latin typeface="Arial" charset="0"/>
                <a:ea typeface="MS PGothic" charset="0"/>
              </a:rPr>
              <a:t>Chebychev</a:t>
            </a:r>
            <a:r>
              <a:rPr lang="en-US" sz="1600" dirty="0">
                <a:latin typeface="Arial" charset="0"/>
                <a:ea typeface="MS PGothic" charset="0"/>
              </a:rPr>
              <a:t> </a:t>
            </a:r>
            <a:r>
              <a:rPr lang="en-US" sz="1600" dirty="0" err="1">
                <a:latin typeface="Arial" charset="0"/>
                <a:ea typeface="MS PGothic" charset="0"/>
              </a:rPr>
              <a:t>inequaliy</a:t>
            </a:r>
            <a:endParaRPr lang="en-US" altLang="en-US" sz="400" b="1" dirty="0">
              <a:latin typeface="+mj-lt"/>
            </a:endParaRPr>
          </a:p>
          <a:p>
            <a:pPr algn="just">
              <a:lnSpc>
                <a:spcPct val="150000"/>
              </a:lnSpc>
              <a:defRPr/>
            </a:pPr>
            <a:r>
              <a:rPr lang="en-US" altLang="en-US" sz="1800" b="1" dirty="0"/>
              <a:t>Announcements</a:t>
            </a:r>
            <a:r>
              <a:rPr lang="en-US" altLang="en-US" b="1" dirty="0"/>
              <a:t>:</a:t>
            </a:r>
          </a:p>
          <a:p>
            <a:pPr algn="just">
              <a:lnSpc>
                <a:spcPct val="150000"/>
              </a:lnSpc>
              <a:defRPr/>
            </a:pPr>
            <a:r>
              <a:rPr lang="en-US" altLang="en-US" sz="1500" b="1" dirty="0">
                <a:solidFill>
                  <a:srgbClr val="FF0000"/>
                </a:solidFill>
              </a:rPr>
              <a:t>MP #3Project </a:t>
            </a:r>
            <a:r>
              <a:rPr lang="en-US" altLang="en-US" sz="1500" dirty="0">
                <a:solidFill>
                  <a:srgbClr val="FF0000"/>
                </a:solidFill>
              </a:rPr>
              <a:t>review presentations today</a:t>
            </a:r>
            <a:endParaRPr lang="en-US" sz="1500" dirty="0">
              <a:latin typeface="Arial" charset="0"/>
              <a:ea typeface="MS PGothic" charset="0"/>
            </a:endParaRPr>
          </a:p>
          <a:p>
            <a:pPr lvl="1" algn="just">
              <a:lnSpc>
                <a:spcPct val="150000"/>
              </a:lnSpc>
              <a:defRPr/>
            </a:pPr>
            <a:r>
              <a:rPr lang="en-US" altLang="en-US" sz="1500" dirty="0">
                <a:solidFill>
                  <a:srgbClr val="FF0000"/>
                </a:solidFill>
              </a:rPr>
              <a:t> All groups must have signed up</a:t>
            </a:r>
          </a:p>
          <a:p>
            <a:pPr marL="230188">
              <a:buFont typeface="Arial" charset="0"/>
              <a:buChar char="•"/>
              <a:defRPr/>
            </a:pPr>
            <a:r>
              <a:rPr lang="en-US" altLang="en-US" sz="1500" dirty="0">
                <a:solidFill>
                  <a:srgbClr val="FF0000"/>
                </a:solidFill>
              </a:rPr>
              <a:t>MP #3</a:t>
            </a:r>
          </a:p>
          <a:p>
            <a:pPr marL="973138" lvl="2">
              <a:buFont typeface="Arial" charset="0"/>
              <a:buChar char="•"/>
              <a:defRPr/>
            </a:pPr>
            <a:r>
              <a:rPr lang="en-US" altLang="en-US" sz="1500" dirty="0">
                <a:solidFill>
                  <a:srgbClr val="FF0000"/>
                </a:solidFill>
              </a:rPr>
              <a:t>Final Project Presentation </a:t>
            </a:r>
            <a:r>
              <a:rPr lang="en-US" altLang="en-US" sz="1500" dirty="0">
                <a:solidFill>
                  <a:schemeClr val="tx2"/>
                </a:solidFill>
              </a:rPr>
              <a:t>on</a:t>
            </a:r>
            <a:r>
              <a:rPr lang="en-US" altLang="en-US" sz="1500" dirty="0">
                <a:solidFill>
                  <a:srgbClr val="FF0000"/>
                </a:solidFill>
              </a:rPr>
              <a:t> Wednesday, 5.00 – 8.00 PM Siebel 1109  All Projects all group members ATTEND</a:t>
            </a:r>
          </a:p>
          <a:p>
            <a:pPr marL="973138" lvl="2">
              <a:buFont typeface="Arial" charset="0"/>
              <a:buChar char="•"/>
              <a:defRPr/>
            </a:pPr>
            <a:r>
              <a:rPr lang="en-US" altLang="en-US" sz="1500" dirty="0">
                <a:solidFill>
                  <a:srgbClr val="FF0000"/>
                </a:solidFill>
              </a:rPr>
              <a:t>Final Report due </a:t>
            </a:r>
            <a:r>
              <a:rPr lang="en-US" altLang="en-US" sz="1500" dirty="0"/>
              <a:t>on </a:t>
            </a:r>
            <a:r>
              <a:rPr lang="en-US" altLang="en-US" sz="1500" dirty="0">
                <a:solidFill>
                  <a:srgbClr val="FF0000"/>
                </a:solidFill>
              </a:rPr>
              <a:t>Friday May 9</a:t>
            </a:r>
          </a:p>
          <a:p>
            <a:pPr marL="973138" lvl="2">
              <a:buFont typeface="Arial" charset="0"/>
              <a:buChar char="•"/>
              <a:defRPr/>
            </a:pPr>
            <a:r>
              <a:rPr lang="en-US" altLang="en-US" sz="1500" dirty="0">
                <a:solidFill>
                  <a:srgbClr val="FF0000"/>
                </a:solidFill>
              </a:rPr>
              <a:t>ADDITIONAL OFFICE HOURs</a:t>
            </a:r>
            <a:r>
              <a:rPr lang="en-US" altLang="en-US" sz="1500" dirty="0">
                <a:solidFill>
                  <a:srgbClr val="FF0000"/>
                </a:solidFill>
                <a:sym typeface="Wingdings"/>
              </a:rPr>
              <a:t> for (PROJECT RELATED HELP)</a:t>
            </a:r>
            <a:r>
              <a:rPr lang="en-US" altLang="en-US" sz="1500" dirty="0">
                <a:solidFill>
                  <a:srgbClr val="FF0000"/>
                </a:solidFill>
              </a:rPr>
              <a:t>  SEE PIAZZA</a:t>
            </a:r>
          </a:p>
          <a:p>
            <a:pPr marL="630238" lvl="1">
              <a:buFont typeface="Arial" charset="0"/>
              <a:buChar char="•"/>
              <a:defRPr/>
            </a:pPr>
            <a:r>
              <a:rPr lang="en-US" altLang="en-US" sz="1500" dirty="0">
                <a:solidFill>
                  <a:srgbClr val="FF0000"/>
                </a:solidFill>
              </a:rPr>
              <a:t>Final exam on May 11,  8:00-11:00am  3 - 8x11 sheets of notes allowed</a:t>
            </a:r>
          </a:p>
          <a:p>
            <a:pPr marL="630238" lvl="1">
              <a:buFont typeface="Arial" charset="0"/>
              <a:buChar char="•"/>
              <a:defRPr/>
            </a:pPr>
            <a:r>
              <a:rPr lang="en-US" altLang="en-US" sz="1500" dirty="0">
                <a:solidFill>
                  <a:srgbClr val="FF0000"/>
                </a:solidFill>
              </a:rPr>
              <a:t>Review session  see Piazza place TBD  </a:t>
            </a:r>
            <a:endParaRPr lang="en-US" altLang="en-US" sz="1500" dirty="0"/>
          </a:p>
          <a:p>
            <a:pPr lvl="1"/>
            <a:endParaRPr lang="en-US" dirty="0">
              <a:latin typeface="Arial" charset="0"/>
              <a:ea typeface="MS PGothic" charset="0"/>
            </a:endParaRPr>
          </a:p>
          <a:p>
            <a:pPr lvl="1"/>
            <a:endParaRPr lang="en-US" dirty="0">
              <a:latin typeface="Arial" charset="0"/>
              <a:ea typeface="MS PGothic" charset="0"/>
            </a:endParaRPr>
          </a:p>
        </p:txBody>
      </p:sp>
    </p:spTree>
    <p:extLst>
      <p:ext uri="{BB962C8B-B14F-4D97-AF65-F5344CB8AC3E}">
        <p14:creationId xmlns:p14="http://schemas.microsoft.com/office/powerpoint/2010/main" val="540468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t>Final Project Presentation Format</a:t>
            </a:r>
          </a:p>
        </p:txBody>
      </p:sp>
      <p:sp>
        <p:nvSpPr>
          <p:cNvPr id="12291" name="Content Placeholder 2"/>
          <p:cNvSpPr>
            <a:spLocks noGrp="1"/>
          </p:cNvSpPr>
          <p:nvPr>
            <p:ph idx="1"/>
          </p:nvPr>
        </p:nvSpPr>
        <p:spPr>
          <a:xfrm>
            <a:off x="663994" y="1229844"/>
            <a:ext cx="7949919" cy="5075982"/>
          </a:xfrm>
        </p:spPr>
        <p:txBody>
          <a:bodyPr/>
          <a:lstStyle/>
          <a:p>
            <a:pPr marL="0" lvl="1" indent="0">
              <a:buNone/>
            </a:pPr>
            <a:r>
              <a:rPr lang="en-US" sz="1600" b="1" dirty="0"/>
              <a:t>Presentation ~ 10 Slides Max:</a:t>
            </a:r>
          </a:p>
          <a:p>
            <a:pPr marL="461963" lvl="3" indent="-231775"/>
            <a:r>
              <a:rPr lang="en-US" sz="1400" b="1" dirty="0"/>
              <a:t>2-3 Slides: Project Summary </a:t>
            </a:r>
          </a:p>
          <a:p>
            <a:pPr marL="804863" lvl="4" indent="-231775"/>
            <a:r>
              <a:rPr lang="en-US" sz="1400" dirty="0"/>
              <a:t>Patients and features selected and justify you choice. </a:t>
            </a:r>
          </a:p>
          <a:p>
            <a:pPr marL="804863" lvl="4" indent="-231775"/>
            <a:r>
              <a:rPr lang="en-US" sz="1400" dirty="0"/>
              <a:t>Why do you think your selected features would perform best on the complete patient set</a:t>
            </a:r>
          </a:p>
          <a:p>
            <a:pPr marL="804863" lvl="4" indent="-231775"/>
            <a:r>
              <a:rPr lang="en-US" sz="1400" dirty="0"/>
              <a:t>What concepts from class used for analysis, any additional concepts?</a:t>
            </a:r>
          </a:p>
          <a:p>
            <a:pPr marL="804863" lvl="4" indent="-231775"/>
            <a:r>
              <a:rPr lang="en-US" sz="1400" dirty="0"/>
              <a:t>Division of tasks</a:t>
            </a:r>
          </a:p>
          <a:p>
            <a:pPr marL="461963" lvl="3" indent="-231775"/>
            <a:r>
              <a:rPr lang="en-US" sz="1400" b="1" dirty="0"/>
              <a:t>3-5 Slides: Analysis Results</a:t>
            </a:r>
          </a:p>
          <a:p>
            <a:pPr marL="804863" lvl="4" indent="-231775"/>
            <a:r>
              <a:rPr lang="en-US" sz="1400" dirty="0"/>
              <a:t>Provide evidence for the techniques you used.</a:t>
            </a:r>
          </a:p>
          <a:p>
            <a:pPr marL="804863" lvl="4" indent="-231775"/>
            <a:r>
              <a:rPr lang="en-US" sz="1400" dirty="0"/>
              <a:t>For example show the results of your analysis for selection of features in the form of tables/graphs presenting the ML and MAP errors, correlations, etc.</a:t>
            </a:r>
          </a:p>
          <a:p>
            <a:pPr marL="804863" lvl="4" indent="-231775"/>
            <a:r>
              <a:rPr lang="en-US" sz="1400" dirty="0"/>
              <a:t>Did you change your features selected in Task 2 after doing Task 3? Provide insights and justification for your selection.</a:t>
            </a:r>
            <a:endParaRPr lang="en-US" sz="1400" dirty="0">
              <a:solidFill>
                <a:srgbClr val="FF0000"/>
              </a:solidFill>
            </a:endParaRPr>
          </a:p>
          <a:p>
            <a:pPr marL="461963" lvl="3" indent="-231775"/>
            <a:r>
              <a:rPr lang="en-US" sz="1400" b="1" dirty="0"/>
              <a:t>1-2 Slides: Conclusions and key insights</a:t>
            </a:r>
          </a:p>
          <a:p>
            <a:pPr marL="804863" lvl="4" indent="-231775"/>
            <a:r>
              <a:rPr lang="en-US" sz="1400" dirty="0"/>
              <a:t>Example insights: Compare the results generated by ML and MAP rules.  </a:t>
            </a:r>
          </a:p>
          <a:p>
            <a:pPr marL="804863" lvl="4" indent="-231775"/>
            <a:r>
              <a:rPr lang="en-US" sz="1400" dirty="0"/>
              <a:t>How were the projects useful in understanding the concepts learned in the class in practice? What suggestions do you have for improvement?</a:t>
            </a:r>
            <a:endParaRPr lang="en-US" sz="1000" b="1" dirty="0"/>
          </a:p>
          <a:p>
            <a:pPr marL="0" lvl="1" indent="0">
              <a:buNone/>
            </a:pPr>
            <a:r>
              <a:rPr lang="en-US" sz="1600" b="1" dirty="0">
                <a:solidFill>
                  <a:srgbClr val="000000"/>
                </a:solidFill>
              </a:rPr>
              <a:t>DEMO ~ </a:t>
            </a:r>
            <a:br>
              <a:rPr lang="en-US" sz="1600" b="1" dirty="0">
                <a:solidFill>
                  <a:srgbClr val="000000"/>
                </a:solidFill>
              </a:rPr>
            </a:br>
            <a:r>
              <a:rPr lang="en-US" sz="1600" dirty="0">
                <a:solidFill>
                  <a:srgbClr val="000000"/>
                </a:solidFill>
              </a:rPr>
              <a:t>Groups should run their </a:t>
            </a:r>
            <a:r>
              <a:rPr lang="en-US" sz="1600" dirty="0" err="1">
                <a:solidFill>
                  <a:srgbClr val="000000"/>
                </a:solidFill>
              </a:rPr>
              <a:t>Matlab</a:t>
            </a:r>
            <a:r>
              <a:rPr lang="en-US" sz="1600" dirty="0">
                <a:solidFill>
                  <a:srgbClr val="000000"/>
                </a:solidFill>
              </a:rPr>
              <a:t> code for Task 3, and present the performance for the ML and MAP rule.</a:t>
            </a:r>
            <a:endParaRPr lang="en-US" dirty="0"/>
          </a:p>
        </p:txBody>
      </p:sp>
    </p:spTree>
    <p:extLst>
      <p:ext uri="{BB962C8B-B14F-4D97-AF65-F5344CB8AC3E}">
        <p14:creationId xmlns:p14="http://schemas.microsoft.com/office/powerpoint/2010/main" val="1672201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63" y="112713"/>
            <a:ext cx="7772400" cy="1106487"/>
          </a:xfrm>
        </p:spPr>
        <p:txBody>
          <a:bodyPr/>
          <a:lstStyle/>
          <a:p>
            <a:r>
              <a:rPr lang="en-US" dirty="0"/>
              <a:t>Limit Theorems:</a:t>
            </a:r>
            <a:br>
              <a:rPr lang="en-US" dirty="0"/>
            </a:br>
            <a:r>
              <a:rPr lang="en-US" dirty="0"/>
              <a:t>Strong Law of Large Numbers</a:t>
            </a:r>
          </a:p>
        </p:txBody>
      </p:sp>
      <p:sp>
        <p:nvSpPr>
          <p:cNvPr id="3" name="Content Placeholder 2"/>
          <p:cNvSpPr>
            <a:spLocks noGrp="1"/>
          </p:cNvSpPr>
          <p:nvPr>
            <p:ph idx="1"/>
          </p:nvPr>
        </p:nvSpPr>
        <p:spPr/>
        <p:txBody>
          <a:bodyPr/>
          <a:lstStyle/>
          <a:p>
            <a:pPr algn="just"/>
            <a:r>
              <a:rPr lang="en-US" sz="1800" dirty="0"/>
              <a:t>The </a:t>
            </a:r>
            <a:r>
              <a:rPr lang="en-US" sz="1800" b="1" i="1" dirty="0"/>
              <a:t>strong law of large numbers</a:t>
            </a:r>
            <a:r>
              <a:rPr lang="en-US" sz="1800" b="1" dirty="0"/>
              <a:t>, </a:t>
            </a:r>
            <a:r>
              <a:rPr lang="en-US" sz="1800" dirty="0"/>
              <a:t>is probably the most well-known result in probability theory.  It states that the average of a sequence of independent random variables having the same distribution will, with probability 1, converge to the mean of that distribution.</a:t>
            </a:r>
          </a:p>
          <a:p>
            <a:pPr algn="just"/>
            <a:endParaRPr lang="en-US" sz="1800" dirty="0"/>
          </a:p>
          <a:p>
            <a:pPr algn="just"/>
            <a:r>
              <a:rPr lang="en-US" sz="1800" dirty="0"/>
              <a:t>Let </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1</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2</a:t>
            </a:r>
            <a:r>
              <a:rPr lang="en-US" sz="1800" i="1" dirty="0">
                <a:latin typeface="Times New Roman" panose="02020603050405020304" pitchFamily="18" charset="0"/>
                <a:cs typeface="Times New Roman" panose="02020603050405020304" pitchFamily="18" charset="0"/>
              </a:rPr>
              <a:t>,…</a:t>
            </a:r>
            <a:r>
              <a:rPr lang="en-US" sz="1800" dirty="0"/>
              <a:t> be a sequence of independent random variables having a common distribution, and let </a:t>
            </a:r>
            <a:r>
              <a:rPr lang="en-US" sz="1800" i="1" dirty="0">
                <a:latin typeface="Times New Roman" panose="02020603050405020304" pitchFamily="18" charset="0"/>
                <a:cs typeface="Times New Roman" panose="02020603050405020304" pitchFamily="18" charset="0"/>
              </a:rPr>
              <a:t>E[X</a:t>
            </a:r>
            <a:r>
              <a:rPr lang="en-US" sz="1800" i="1" baseline="-25000" dirty="0">
                <a:latin typeface="Times New Roman" panose="02020603050405020304" pitchFamily="18" charset="0"/>
                <a:cs typeface="Times New Roman" panose="02020603050405020304" pitchFamily="18" charset="0"/>
              </a:rPr>
              <a:t>i</a:t>
            </a:r>
            <a:r>
              <a:rPr lang="en-US" sz="1800" i="1" dirty="0">
                <a:latin typeface="Times New Roman" panose="02020603050405020304" pitchFamily="18" charset="0"/>
                <a:cs typeface="Times New Roman" panose="02020603050405020304" pitchFamily="18" charset="0"/>
              </a:rPr>
              <a:t>]=</a:t>
            </a:r>
            <a:r>
              <a:rPr lang="el-GR" sz="1800" i="1" dirty="0">
                <a:latin typeface="Times New Roman" panose="02020603050405020304" pitchFamily="18" charset="0"/>
                <a:cs typeface="Times New Roman" panose="02020603050405020304" pitchFamily="18" charset="0"/>
              </a:rPr>
              <a:t>μ</a:t>
            </a:r>
            <a:r>
              <a:rPr lang="en-US" sz="1800" i="1" dirty="0">
                <a:latin typeface="Times New Roman" panose="02020603050405020304" pitchFamily="18" charset="0"/>
                <a:cs typeface="Times New Roman" panose="02020603050405020304" pitchFamily="18" charset="0"/>
              </a:rPr>
              <a:t> </a:t>
            </a:r>
            <a:r>
              <a:rPr lang="en-US" sz="1800" dirty="0">
                <a:cs typeface="Times New Roman" panose="02020603050405020304" pitchFamily="18" charset="0"/>
              </a:rPr>
              <a:t>Then, with probability 1,</a:t>
            </a:r>
          </a:p>
          <a:p>
            <a:pPr algn="just"/>
            <a:endParaRPr lang="en-US" sz="1800" dirty="0">
              <a:cs typeface="Times New Roman" panose="02020603050405020304" pitchFamily="18" charset="0"/>
            </a:endParaRPr>
          </a:p>
          <a:p>
            <a:pPr algn="just"/>
            <a:endParaRPr lang="en-US" sz="1800" dirty="0">
              <a:cs typeface="Times New Roman" panose="02020603050405020304" pitchFamily="18" charset="0"/>
            </a:endParaRPr>
          </a:p>
          <a:p>
            <a:pPr algn="just"/>
            <a:r>
              <a:rPr lang="en-US" sz="1800" dirty="0">
                <a:cs typeface="Times New Roman" panose="02020603050405020304" pitchFamily="18" charset="0"/>
              </a:rPr>
              <a:t>As an example suppose that a sequence of independent trials is performed.  Let E be a fixed event and denote P(E) the probability that E occurs on any particular trial.  Letting</a:t>
            </a:r>
            <a:endParaRPr lang="en-US" dirty="0"/>
          </a:p>
        </p:txBody>
      </p:sp>
      <p:graphicFrame>
        <p:nvGraphicFramePr>
          <p:cNvPr id="76803" name="Object 3"/>
          <p:cNvGraphicFramePr>
            <a:graphicFrameLocks noChangeAspect="1"/>
          </p:cNvGraphicFramePr>
          <p:nvPr>
            <p:extLst/>
          </p:nvPr>
        </p:nvGraphicFramePr>
        <p:xfrm>
          <a:off x="3042200" y="3696623"/>
          <a:ext cx="3389312" cy="609600"/>
        </p:xfrm>
        <a:graphic>
          <a:graphicData uri="http://schemas.openxmlformats.org/presentationml/2006/ole">
            <mc:AlternateContent xmlns:mc="http://schemas.openxmlformats.org/markup-compatibility/2006">
              <mc:Choice xmlns:v="urn:schemas-microsoft-com:vml" Requires="v">
                <p:oleObj spid="_x0000_s13313" name="Equation" r:id="rId3" imgW="2197759" imgH="393777" progId="Equation.3">
                  <p:embed/>
                </p:oleObj>
              </mc:Choice>
              <mc:Fallback>
                <p:oleObj name="Equation" r:id="rId3" imgW="2197759" imgH="393777" progId="Equation.3">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200" y="3696623"/>
                        <a:ext cx="3389312"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6805" name="Object 5"/>
          <p:cNvGraphicFramePr>
            <a:graphicFrameLocks noChangeAspect="1"/>
          </p:cNvGraphicFramePr>
          <p:nvPr>
            <p:extLst/>
          </p:nvPr>
        </p:nvGraphicFramePr>
        <p:xfrm>
          <a:off x="1474788" y="5345113"/>
          <a:ext cx="4133850" cy="708025"/>
        </p:xfrm>
        <a:graphic>
          <a:graphicData uri="http://schemas.openxmlformats.org/presentationml/2006/ole">
            <mc:AlternateContent xmlns:mc="http://schemas.openxmlformats.org/markup-compatibility/2006">
              <mc:Choice xmlns:v="urn:schemas-microsoft-com:vml" Requires="v">
                <p:oleObj spid="_x0000_s13314" name="Equation" r:id="rId5" imgW="2679264" imgH="456924" progId="Equation.3">
                  <p:embed/>
                </p:oleObj>
              </mc:Choice>
              <mc:Fallback>
                <p:oleObj name="Equation" r:id="rId5" imgW="2679264" imgH="456924" progId="Equation.3">
                  <p:embed/>
                  <p:pic>
                    <p:nvPicPr>
                      <p:cNvPr id="768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788" y="5345113"/>
                        <a:ext cx="4133850" cy="708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74559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100013"/>
            <a:ext cx="7772400" cy="1106487"/>
          </a:xfrm>
        </p:spPr>
        <p:txBody>
          <a:bodyPr/>
          <a:lstStyle/>
          <a:p>
            <a:r>
              <a:rPr lang="en-US" dirty="0"/>
              <a:t>Limit Theorems:</a:t>
            </a:r>
            <a:br>
              <a:rPr lang="en-US" dirty="0"/>
            </a:br>
            <a:r>
              <a:rPr lang="en-US" dirty="0"/>
              <a:t>Central Limit Theorem</a:t>
            </a:r>
          </a:p>
        </p:txBody>
      </p:sp>
      <p:sp>
        <p:nvSpPr>
          <p:cNvPr id="3" name="Content Placeholder 2"/>
          <p:cNvSpPr>
            <a:spLocks noGrp="1"/>
          </p:cNvSpPr>
          <p:nvPr>
            <p:ph idx="1"/>
          </p:nvPr>
        </p:nvSpPr>
        <p:spPr/>
        <p:txBody>
          <a:bodyPr/>
          <a:lstStyle/>
          <a:p>
            <a:pPr algn="just"/>
            <a:r>
              <a:rPr lang="en-US" sz="1800" dirty="0"/>
              <a:t>We have by the strong law of large numbers that, with probability 1,</a:t>
            </a:r>
          </a:p>
          <a:p>
            <a:pPr algn="just"/>
            <a:endParaRPr lang="en-US" sz="1800" dirty="0"/>
          </a:p>
          <a:p>
            <a:pPr algn="just"/>
            <a:endParaRPr lang="en-US" sz="1800" dirty="0"/>
          </a:p>
          <a:p>
            <a:pPr algn="just"/>
            <a:r>
              <a:rPr lang="en-US" sz="1800" dirty="0"/>
              <a:t>Since </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1</a:t>
            </a:r>
            <a:r>
              <a:rPr lang="en-US" sz="1800" i="1" dirty="0">
                <a:latin typeface="Times New Roman" panose="02020603050405020304" pitchFamily="18" charset="0"/>
                <a:cs typeface="Times New Roman" panose="02020603050405020304" pitchFamily="18" charset="0"/>
              </a:rPr>
              <a:t>+…+</a:t>
            </a:r>
            <a:r>
              <a:rPr lang="en-US" sz="1800" i="1" dirty="0" err="1">
                <a:latin typeface="Times New Roman" panose="02020603050405020304" pitchFamily="18" charset="0"/>
                <a:cs typeface="Times New Roman" panose="02020603050405020304" pitchFamily="18" charset="0"/>
              </a:rPr>
              <a:t>X</a:t>
            </a:r>
            <a:r>
              <a:rPr lang="en-US" sz="1800" i="1" baseline="-25000" dirty="0" err="1">
                <a:latin typeface="Times New Roman" panose="02020603050405020304" pitchFamily="18" charset="0"/>
                <a:cs typeface="Times New Roman" panose="02020603050405020304" pitchFamily="18" charset="0"/>
              </a:rPr>
              <a:t>n</a:t>
            </a:r>
            <a:r>
              <a:rPr lang="en-US" sz="1800" i="1" dirty="0">
                <a:latin typeface="Times New Roman" panose="02020603050405020304" pitchFamily="18" charset="0"/>
                <a:cs typeface="Times New Roman" panose="02020603050405020304" pitchFamily="18" charset="0"/>
              </a:rPr>
              <a:t> </a:t>
            </a:r>
            <a:r>
              <a:rPr lang="en-US" sz="1800" dirty="0"/>
              <a:t>represents the number of times that the event </a:t>
            </a:r>
            <a:r>
              <a:rPr lang="en-US" sz="1800" i="1" dirty="0">
                <a:latin typeface="Times New Roman" panose="02020603050405020304" pitchFamily="18" charset="0"/>
                <a:cs typeface="Times New Roman" panose="02020603050405020304" pitchFamily="18" charset="0"/>
              </a:rPr>
              <a:t>E</a:t>
            </a:r>
            <a:r>
              <a:rPr lang="en-US" sz="1800" dirty="0"/>
              <a:t> occurs in the first </a:t>
            </a:r>
            <a:r>
              <a:rPr lang="en-US" sz="1800" i="1" dirty="0">
                <a:latin typeface="Times New Roman" panose="02020603050405020304" pitchFamily="18" charset="0"/>
                <a:cs typeface="Times New Roman" panose="02020603050405020304" pitchFamily="18" charset="0"/>
              </a:rPr>
              <a:t>n</a:t>
            </a:r>
            <a:r>
              <a:rPr lang="en-US" sz="1800" dirty="0"/>
              <a:t> trials, we may interpret this equation as stating that, with probability 1, the proportion of time that the event </a:t>
            </a:r>
            <a:r>
              <a:rPr lang="en-US" sz="1800" i="1" dirty="0">
                <a:latin typeface="Times New Roman" panose="02020603050405020304" pitchFamily="18" charset="0"/>
                <a:cs typeface="Times New Roman" panose="02020603050405020304" pitchFamily="18" charset="0"/>
              </a:rPr>
              <a:t>E</a:t>
            </a:r>
            <a:r>
              <a:rPr lang="en-US" sz="1800" dirty="0"/>
              <a:t> occurs is just </a:t>
            </a:r>
            <a:r>
              <a:rPr lang="en-US" sz="1800" i="1" dirty="0">
                <a:latin typeface="Times New Roman" panose="02020603050405020304" pitchFamily="18" charset="0"/>
                <a:cs typeface="Times New Roman" panose="02020603050405020304" pitchFamily="18" charset="0"/>
              </a:rPr>
              <a:t>P(E). </a:t>
            </a:r>
            <a:r>
              <a:rPr lang="en-US" sz="1800" b="1" dirty="0">
                <a:cs typeface="Times New Roman" panose="02020603050405020304" pitchFamily="18" charset="0"/>
              </a:rPr>
              <a:t>central limit theorem.</a:t>
            </a:r>
          </a:p>
          <a:p>
            <a:pPr algn="just"/>
            <a:r>
              <a:rPr lang="en-US" sz="1800" dirty="0">
                <a:cs typeface="Times New Roman" panose="02020603050405020304" pitchFamily="18" charset="0"/>
              </a:rPr>
              <a:t>The central limit theorem provides a simple method for computing approximate probabilities for sums of independent random variables. </a:t>
            </a:r>
          </a:p>
          <a:p>
            <a:pPr algn="just"/>
            <a:r>
              <a:rPr lang="en-US" sz="1800" dirty="0">
                <a:cs typeface="Times New Roman" panose="02020603050405020304" pitchFamily="18" charset="0"/>
              </a:rPr>
              <a:t>It also explains the remarkable fact that the empirical frequencies of so many natural “populations” exhibit a bell-shaped (that is, normal) curve.</a:t>
            </a:r>
          </a:p>
        </p:txBody>
      </p:sp>
      <p:graphicFrame>
        <p:nvGraphicFramePr>
          <p:cNvPr id="76803" name="Object 3"/>
          <p:cNvGraphicFramePr>
            <a:graphicFrameLocks noChangeAspect="1"/>
          </p:cNvGraphicFramePr>
          <p:nvPr>
            <p:extLst/>
          </p:nvPr>
        </p:nvGraphicFramePr>
        <p:xfrm>
          <a:off x="3294385" y="1909726"/>
          <a:ext cx="2820988" cy="609600"/>
        </p:xfrm>
        <a:graphic>
          <a:graphicData uri="http://schemas.openxmlformats.org/presentationml/2006/ole">
            <mc:AlternateContent xmlns:mc="http://schemas.openxmlformats.org/markup-compatibility/2006">
              <mc:Choice xmlns:v="urn:schemas-microsoft-com:vml" Requires="v">
                <p:oleObj spid="_x0000_s14337" name="Equation" r:id="rId3" imgW="1829352" imgH="393777" progId="Equation.3">
                  <p:embed/>
                </p:oleObj>
              </mc:Choice>
              <mc:Fallback>
                <p:oleObj name="Equation" r:id="rId3" imgW="1829352" imgH="393777" progId="Equation.3">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385" y="1909726"/>
                        <a:ext cx="2820988"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043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125413"/>
            <a:ext cx="7772400" cy="1106487"/>
          </a:xfrm>
        </p:spPr>
        <p:txBody>
          <a:bodyPr/>
          <a:lstStyle/>
          <a:p>
            <a:r>
              <a:rPr lang="en-US" dirty="0"/>
              <a:t>Limit Theorems: </a:t>
            </a:r>
            <a:br>
              <a:rPr lang="en-US" dirty="0"/>
            </a:br>
            <a:r>
              <a:rPr lang="en-US" dirty="0"/>
              <a:t>Central Limit Theorem</a:t>
            </a:r>
          </a:p>
        </p:txBody>
      </p:sp>
      <p:sp>
        <p:nvSpPr>
          <p:cNvPr id="3" name="Content Placeholder 2"/>
          <p:cNvSpPr>
            <a:spLocks noGrp="1"/>
          </p:cNvSpPr>
          <p:nvPr>
            <p:ph idx="1"/>
          </p:nvPr>
        </p:nvSpPr>
        <p:spPr/>
        <p:txBody>
          <a:bodyPr/>
          <a:lstStyle/>
          <a:p>
            <a:r>
              <a:rPr lang="en-US" sz="1800" b="1" dirty="0"/>
              <a:t>Central Limit Theorem:</a:t>
            </a:r>
            <a:br>
              <a:rPr lang="en-US" sz="1800" dirty="0"/>
            </a:br>
            <a:r>
              <a:rPr lang="en-US" sz="1800" dirty="0"/>
              <a:t>Let </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1, </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2</a:t>
            </a:r>
            <a:r>
              <a:rPr lang="en-US" sz="1800" i="1" dirty="0">
                <a:latin typeface="Times New Roman" panose="02020603050405020304" pitchFamily="18" charset="0"/>
                <a:cs typeface="Times New Roman" panose="02020603050405020304" pitchFamily="18" charset="0"/>
              </a:rPr>
              <a:t>,…</a:t>
            </a:r>
            <a:r>
              <a:rPr lang="en-US" sz="1800" dirty="0"/>
              <a:t>be a sequence of independent, identically distributed random variables, each with mean </a:t>
            </a:r>
            <a:r>
              <a:rPr lang="el-GR" sz="1800" i="1" dirty="0">
                <a:latin typeface="Times New Roman" panose="02020603050405020304" pitchFamily="18" charset="0"/>
                <a:cs typeface="Times New Roman" panose="02020603050405020304" pitchFamily="18" charset="0"/>
              </a:rPr>
              <a:t>μ</a:t>
            </a:r>
            <a:r>
              <a:rPr lang="en-US" sz="1800" i="1" dirty="0">
                <a:latin typeface="Times New Roman" panose="02020603050405020304" pitchFamily="18" charset="0"/>
                <a:cs typeface="Times New Roman" panose="02020603050405020304" pitchFamily="18" charset="0"/>
              </a:rPr>
              <a:t> </a:t>
            </a:r>
            <a:r>
              <a:rPr lang="en-US" sz="1800" dirty="0"/>
              <a:t>and variance </a:t>
            </a:r>
            <a:r>
              <a:rPr lang="el-GR" sz="1800" i="1" dirty="0">
                <a:latin typeface="Times New Roman" panose="02020603050405020304" pitchFamily="18" charset="0"/>
                <a:cs typeface="Times New Roman" panose="02020603050405020304" pitchFamily="18" charset="0"/>
              </a:rPr>
              <a:t>σ</a:t>
            </a:r>
            <a:r>
              <a:rPr lang="en-US" sz="1800" i="1" baseline="30000" dirty="0">
                <a:latin typeface="Times New Roman" panose="02020603050405020304" pitchFamily="18" charset="0"/>
                <a:cs typeface="Times New Roman" panose="02020603050405020304" pitchFamily="18" charset="0"/>
              </a:rPr>
              <a:t>2 </a:t>
            </a:r>
            <a:r>
              <a:rPr lang="en-US" sz="1800" dirty="0"/>
              <a:t>then the distribution of</a:t>
            </a:r>
          </a:p>
          <a:p>
            <a:endParaRPr lang="en-US" sz="1800" dirty="0"/>
          </a:p>
          <a:p>
            <a:r>
              <a:rPr lang="en-US" sz="1800" dirty="0"/>
              <a:t>Tends to the standard normal as            .  That is, </a:t>
            </a:r>
          </a:p>
          <a:p>
            <a:endParaRPr lang="en-US" sz="1800" dirty="0"/>
          </a:p>
          <a:p>
            <a:endParaRPr lang="en-US" sz="1800" dirty="0"/>
          </a:p>
          <a:p>
            <a:endParaRPr lang="en-US" sz="1800" dirty="0"/>
          </a:p>
          <a:p>
            <a:endParaRPr lang="en-US" sz="1800" dirty="0"/>
          </a:p>
          <a:p>
            <a:r>
              <a:rPr lang="en-US" sz="1800" dirty="0"/>
              <a:t>Note that like other results, this theorem holds for any distribution of the </a:t>
            </a:r>
            <a:r>
              <a:rPr lang="en-US" sz="1800" i="1" dirty="0">
                <a:latin typeface="Times New Roman" panose="02020603050405020304" pitchFamily="18" charset="0"/>
                <a:cs typeface="Times New Roman" panose="02020603050405020304" pitchFamily="18" charset="0"/>
              </a:rPr>
              <a:t>X</a:t>
            </a:r>
            <a:r>
              <a:rPr lang="en-US" sz="1800" i="1" baseline="-25000" dirty="0">
                <a:latin typeface="Times New Roman" panose="02020603050405020304" pitchFamily="18" charset="0"/>
                <a:cs typeface="Times New Roman" panose="02020603050405020304" pitchFamily="18" charset="0"/>
              </a:rPr>
              <a:t>i</a:t>
            </a:r>
            <a:r>
              <a:rPr lang="en-US" sz="1800" dirty="0"/>
              <a:t> ‘s; herein lies its power.</a:t>
            </a:r>
          </a:p>
          <a:p>
            <a:pPr algn="just"/>
            <a:endParaRPr lang="en-US" sz="1800" dirty="0"/>
          </a:p>
        </p:txBody>
      </p:sp>
      <p:graphicFrame>
        <p:nvGraphicFramePr>
          <p:cNvPr id="76803" name="Object 3"/>
          <p:cNvGraphicFramePr>
            <a:graphicFrameLocks noChangeAspect="1"/>
          </p:cNvGraphicFramePr>
          <p:nvPr>
            <p:extLst/>
          </p:nvPr>
        </p:nvGraphicFramePr>
        <p:xfrm>
          <a:off x="2543470" y="2412040"/>
          <a:ext cx="2193925" cy="649288"/>
        </p:xfrm>
        <a:graphic>
          <a:graphicData uri="http://schemas.openxmlformats.org/presentationml/2006/ole">
            <mc:AlternateContent xmlns:mc="http://schemas.openxmlformats.org/markup-compatibility/2006">
              <mc:Choice xmlns:v="urn:schemas-microsoft-com:vml" Requires="v">
                <p:oleObj spid="_x0000_s15361" name="Equation" r:id="rId3" imgW="1422890" imgH="419146" progId="Equation.3">
                  <p:embed/>
                </p:oleObj>
              </mc:Choice>
              <mc:Fallback>
                <p:oleObj name="Equation" r:id="rId3" imgW="1422890" imgH="419146" progId="Equation.3">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470" y="2412040"/>
                        <a:ext cx="2193925" cy="649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4492404" y="3120434"/>
          <a:ext cx="685800" cy="215900"/>
        </p:xfrm>
        <a:graphic>
          <a:graphicData uri="http://schemas.openxmlformats.org/presentationml/2006/ole">
            <mc:AlternateContent xmlns:mc="http://schemas.openxmlformats.org/markup-compatibility/2006">
              <mc:Choice xmlns:v="urn:schemas-microsoft-com:vml" Requires="v">
                <p:oleObj spid="_x0000_s15362" name="Equation" r:id="rId5" imgW="444515" imgH="139531" progId="Equation.3">
                  <p:embed/>
                </p:oleObj>
              </mc:Choice>
              <mc:Fallback>
                <p:oleObj name="Equation" r:id="rId5" imgW="444515" imgH="139531" progId="Equation.3">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2404" y="3120434"/>
                        <a:ext cx="685800" cy="215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264388" y="3441000"/>
          <a:ext cx="4740276" cy="1022350"/>
        </p:xfrm>
        <a:graphic>
          <a:graphicData uri="http://schemas.openxmlformats.org/presentationml/2006/ole">
            <mc:AlternateContent xmlns:mc="http://schemas.openxmlformats.org/markup-compatibility/2006">
              <mc:Choice xmlns:v="urn:schemas-microsoft-com:vml" Requires="v">
                <p:oleObj spid="_x0000_s15363" name="Equation" r:id="rId7" imgW="3072803" imgH="660308" progId="Equation.3">
                  <p:embed/>
                </p:oleObj>
              </mc:Choice>
              <mc:Fallback>
                <p:oleObj name="Equation" r:id="rId7" imgW="3072803" imgH="660308" progId="Equation.3">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4388" y="3441000"/>
                        <a:ext cx="4740276" cy="1022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00497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latin typeface="Arial" charset="0"/>
                <a:ea typeface="MS PGothic" charset="0"/>
              </a:rPr>
              <a:t>Central Limit Theorem Example</a:t>
            </a:r>
          </a:p>
        </p:txBody>
      </p:sp>
      <p:sp>
        <p:nvSpPr>
          <p:cNvPr id="20483" name="Content Placeholder 2"/>
          <p:cNvSpPr>
            <a:spLocks noGrp="1"/>
          </p:cNvSpPr>
          <p:nvPr>
            <p:ph idx="1"/>
          </p:nvPr>
        </p:nvSpPr>
        <p:spPr/>
        <p:txBody>
          <a:bodyPr/>
          <a:lstStyle/>
          <a:p>
            <a:r>
              <a:rPr lang="en-US" dirty="0">
                <a:latin typeface="Arial" charset="0"/>
                <a:ea typeface="MS PGothic" charset="0"/>
              </a:rPr>
              <a:t>From past experience an instructor knows that the test scores of each student taking final examination is a random variable with a mean of 75 and standard deviation of 8. How many students would have to take the examination to ensure, with probability at least .95, that the class mean would be at least 73?</a:t>
            </a:r>
          </a:p>
          <a:p>
            <a:pPr>
              <a:buFontTx/>
              <a:buNone/>
            </a:pPr>
            <a:endParaRPr lang="en-US" dirty="0">
              <a:latin typeface="Arial" charset="0"/>
              <a:ea typeface="MS PGothic" charset="0"/>
            </a:endParaRPr>
          </a:p>
          <a:p>
            <a:r>
              <a:rPr lang="en-US" b="1" dirty="0">
                <a:latin typeface="Arial" charset="0"/>
                <a:ea typeface="MS PGothic" charset="0"/>
              </a:rPr>
              <a:t>Hint: </a:t>
            </a:r>
            <a:r>
              <a:rPr lang="en-US" dirty="0">
                <a:latin typeface="Arial" charset="0"/>
                <a:ea typeface="MS PGothic" charset="0"/>
              </a:rPr>
              <a:t>The central limit theorem applies to both the sum of a sequence of independent and identically distributed random variables, and their mean. </a:t>
            </a:r>
          </a:p>
          <a:p>
            <a:pPr>
              <a:buFontTx/>
              <a:buNone/>
            </a:pPr>
            <a:endParaRPr lang="en-US" dirty="0">
              <a:latin typeface="Arial" charset="0"/>
              <a:ea typeface="MS PGothic" charset="0"/>
            </a:endParaRPr>
          </a:p>
          <a:p>
            <a:endParaRPr lang="en-US" dirty="0">
              <a:latin typeface="Arial" charset="0"/>
              <a:ea typeface="MS PGothic" charset="0"/>
            </a:endParaRPr>
          </a:p>
        </p:txBody>
      </p:sp>
    </p:spTree>
    <p:extLst>
      <p:ext uri="{BB962C8B-B14F-4D97-AF65-F5344CB8AC3E}">
        <p14:creationId xmlns:p14="http://schemas.microsoft.com/office/powerpoint/2010/main" val="175790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Arial" charset="0"/>
                <a:ea typeface="MS PGothic" charset="0"/>
              </a:rPr>
              <a:t>Central Limit Theorem Example (Cont’d)</a:t>
            </a:r>
          </a:p>
        </p:txBody>
      </p:sp>
      <p:pic>
        <p:nvPicPr>
          <p:cNvPr id="21507"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5000" y="1225550"/>
            <a:ext cx="7913688" cy="563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860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Markov Inequality</a:t>
            </a:r>
          </a:p>
        </p:txBody>
      </p:sp>
      <p:sp>
        <p:nvSpPr>
          <p:cNvPr id="3" name="Content Placeholder 2"/>
          <p:cNvSpPr>
            <a:spLocks noGrp="1"/>
          </p:cNvSpPr>
          <p:nvPr>
            <p:ph idx="1"/>
          </p:nvPr>
        </p:nvSpPr>
        <p:spPr>
          <a:xfrm>
            <a:off x="675167" y="1229939"/>
            <a:ext cx="7772400" cy="4675187"/>
          </a:xfrm>
        </p:spPr>
        <p:txBody>
          <a:bodyPr/>
          <a:lstStyle/>
          <a:p>
            <a:pPr algn="just"/>
            <a:r>
              <a:rPr lang="en-US" sz="1800" b="1" dirty="0">
                <a:solidFill>
                  <a:srgbClr val="FF0000"/>
                </a:solidFill>
              </a:rPr>
              <a:t>Proposition - Markov’s Inequality: </a:t>
            </a:r>
            <a:r>
              <a:rPr lang="en-US" sz="1800" dirty="0"/>
              <a:t>If </a:t>
            </a:r>
            <a:r>
              <a:rPr lang="en-US" sz="1800" i="1" dirty="0">
                <a:latin typeface="Times New Roman" panose="02020603050405020304" pitchFamily="18" charset="0"/>
                <a:cs typeface="Times New Roman" panose="02020603050405020304" pitchFamily="18" charset="0"/>
              </a:rPr>
              <a:t>X</a:t>
            </a:r>
            <a:r>
              <a:rPr lang="en-US" sz="1800" dirty="0"/>
              <a:t> is a random variable that takes only nonnegative values, then for any value </a:t>
            </a:r>
            <a:r>
              <a:rPr lang="en-US" sz="1800" i="1" dirty="0">
                <a:latin typeface="Times New Roman" panose="02020603050405020304" pitchFamily="18" charset="0"/>
                <a:cs typeface="Times New Roman" panose="02020603050405020304" pitchFamily="18" charset="0"/>
              </a:rPr>
              <a:t>a&gt;0</a:t>
            </a:r>
          </a:p>
          <a:p>
            <a:pPr algn="just"/>
            <a:endParaRPr lang="en-US" dirty="0"/>
          </a:p>
          <a:p>
            <a:endParaRPr lang="en-US" dirty="0"/>
          </a:p>
          <a:p>
            <a:r>
              <a:rPr lang="en-US" b="1" dirty="0"/>
              <a:t>Proof:</a:t>
            </a:r>
            <a:r>
              <a:rPr lang="en-US" dirty="0"/>
              <a:t> </a:t>
            </a:r>
            <a:r>
              <a:rPr lang="en-US" sz="1800" i="1" dirty="0">
                <a:latin typeface="Times New Roman" panose="02020603050405020304" pitchFamily="18" charset="0"/>
                <a:cs typeface="Times New Roman" panose="02020603050405020304" pitchFamily="18" charset="0"/>
              </a:rPr>
              <a:t>X</a:t>
            </a:r>
            <a:r>
              <a:rPr lang="en-US" dirty="0"/>
              <a:t> is continuous with density </a:t>
            </a:r>
            <a:r>
              <a:rPr lang="en-US" sz="1800" i="1" dirty="0">
                <a:latin typeface="Times New Roman" panose="02020603050405020304" pitchFamily="18" charset="0"/>
                <a:cs typeface="Times New Roman" panose="02020603050405020304" pitchFamily="18" charset="0"/>
              </a:rPr>
              <a:t>f</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graphicFrame>
        <p:nvGraphicFramePr>
          <p:cNvPr id="4" name="Object 3"/>
          <p:cNvGraphicFramePr>
            <a:graphicFrameLocks noChangeAspect="1"/>
          </p:cNvGraphicFramePr>
          <p:nvPr>
            <p:extLst/>
          </p:nvPr>
        </p:nvGraphicFramePr>
        <p:xfrm>
          <a:off x="3598936" y="1914370"/>
          <a:ext cx="1747837" cy="609600"/>
        </p:xfrm>
        <a:graphic>
          <a:graphicData uri="http://schemas.openxmlformats.org/presentationml/2006/ole">
            <mc:AlternateContent xmlns:mc="http://schemas.openxmlformats.org/markup-compatibility/2006">
              <mc:Choice xmlns:v="urn:schemas-microsoft-com:vml" Requires="v">
                <p:oleObj spid="_x0000_s16385" name="Equation" r:id="rId3" imgW="1129810" imgH="393529" progId="Equation.3">
                  <p:embed/>
                </p:oleObj>
              </mc:Choice>
              <mc:Fallback>
                <p:oleObj name="Equation" r:id="rId3" imgW="1129810" imgH="393529"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936" y="1914370"/>
                        <a:ext cx="1747837"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extLst/>
          </p:nvPr>
        </p:nvGraphicFramePr>
        <p:xfrm>
          <a:off x="3116643" y="3029423"/>
          <a:ext cx="3214632" cy="3190630"/>
        </p:xfrm>
        <a:graphic>
          <a:graphicData uri="http://schemas.openxmlformats.org/presentationml/2006/ole">
            <mc:AlternateContent xmlns:mc="http://schemas.openxmlformats.org/markup-compatibility/2006">
              <mc:Choice xmlns:v="urn:schemas-microsoft-com:vml" Requires="v">
                <p:oleObj spid="_x0000_s16386" name="Equation" r:id="rId5" imgW="1943100" imgH="1930400" progId="Equation.3">
                  <p:embed/>
                </p:oleObj>
              </mc:Choice>
              <mc:Fallback>
                <p:oleObj name="Equation" r:id="rId5" imgW="1943100" imgH="1930400" progId="Equation.3">
                  <p:embed/>
                  <p:pic>
                    <p:nvPicPr>
                      <p:cNvPr id="471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6643" y="3029423"/>
                        <a:ext cx="3214632" cy="319063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4819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t>Chebychev’s</a:t>
            </a:r>
            <a:r>
              <a:rPr lang="en-US" sz="3000" dirty="0"/>
              <a:t> Inequality</a:t>
            </a:r>
          </a:p>
        </p:txBody>
      </p:sp>
      <p:sp>
        <p:nvSpPr>
          <p:cNvPr id="3" name="Content Placeholder 2"/>
          <p:cNvSpPr>
            <a:spLocks noGrp="1"/>
          </p:cNvSpPr>
          <p:nvPr>
            <p:ph idx="1"/>
          </p:nvPr>
        </p:nvSpPr>
        <p:spPr>
          <a:xfrm>
            <a:off x="675167" y="1229939"/>
            <a:ext cx="7772400" cy="4675187"/>
          </a:xfrm>
        </p:spPr>
        <p:txBody>
          <a:bodyPr/>
          <a:lstStyle/>
          <a:p>
            <a:pPr algn="just"/>
            <a:r>
              <a:rPr lang="en-US" sz="1800" dirty="0"/>
              <a:t>A corollary, we obtain the following</a:t>
            </a:r>
          </a:p>
          <a:p>
            <a:pPr algn="just"/>
            <a:r>
              <a:rPr lang="en-US" sz="1800" b="1" dirty="0">
                <a:solidFill>
                  <a:srgbClr val="FF0000"/>
                </a:solidFill>
              </a:rPr>
              <a:t>Proposition - </a:t>
            </a:r>
            <a:r>
              <a:rPr lang="en-US" sz="1800" b="1" dirty="0" err="1">
                <a:solidFill>
                  <a:srgbClr val="FF0000"/>
                </a:solidFill>
              </a:rPr>
              <a:t>Chebyshev’s</a:t>
            </a:r>
            <a:r>
              <a:rPr lang="en-US" sz="1800" b="1" dirty="0">
                <a:solidFill>
                  <a:srgbClr val="FF0000"/>
                </a:solidFill>
              </a:rPr>
              <a:t> Inequality: </a:t>
            </a:r>
            <a:r>
              <a:rPr lang="en-US" sz="1800" dirty="0"/>
              <a:t>If </a:t>
            </a:r>
            <a:r>
              <a:rPr lang="en-US" sz="1800" i="1" dirty="0">
                <a:latin typeface="Times New Roman" panose="02020603050405020304" pitchFamily="18" charset="0"/>
                <a:cs typeface="Times New Roman" panose="02020603050405020304" pitchFamily="18" charset="0"/>
              </a:rPr>
              <a:t>X</a:t>
            </a:r>
            <a:r>
              <a:rPr lang="en-US" sz="1800" dirty="0"/>
              <a:t> is a random variable with mean </a:t>
            </a:r>
            <a:r>
              <a:rPr lang="el-GR" sz="1800" i="1" dirty="0">
                <a:latin typeface="Times New Roman" panose="02020603050405020304" pitchFamily="18" charset="0"/>
                <a:cs typeface="Times New Roman" panose="02020603050405020304" pitchFamily="18" charset="0"/>
              </a:rPr>
              <a:t>μ</a:t>
            </a:r>
            <a:r>
              <a:rPr lang="en-US" sz="1800" dirty="0"/>
              <a:t> and variance </a:t>
            </a:r>
            <a:r>
              <a:rPr lang="el-GR" sz="1800" i="1" dirty="0">
                <a:latin typeface="Times New Roman" panose="02020603050405020304" pitchFamily="18" charset="0"/>
                <a:cs typeface="Times New Roman" panose="02020603050405020304" pitchFamily="18" charset="0"/>
              </a:rPr>
              <a:t>σ</a:t>
            </a:r>
            <a:r>
              <a:rPr lang="en-US" sz="1800" i="1" baseline="30000" dirty="0">
                <a:latin typeface="Times New Roman" panose="02020603050405020304" pitchFamily="18" charset="0"/>
                <a:cs typeface="Times New Roman" panose="02020603050405020304" pitchFamily="18" charset="0"/>
              </a:rPr>
              <a:t>2</a:t>
            </a:r>
            <a:r>
              <a:rPr lang="en-US" sz="1800" baseline="30000" dirty="0"/>
              <a:t>  </a:t>
            </a:r>
            <a:r>
              <a:rPr lang="en-US" sz="1800" dirty="0"/>
              <a:t>then for any value </a:t>
            </a:r>
            <a:r>
              <a:rPr lang="en-US" sz="1800" i="1" dirty="0">
                <a:latin typeface="Times New Roman" panose="02020603050405020304" pitchFamily="18" charset="0"/>
                <a:cs typeface="Times New Roman" panose="02020603050405020304" pitchFamily="18" charset="0"/>
              </a:rPr>
              <a:t>k&gt;0,</a:t>
            </a:r>
          </a:p>
          <a:p>
            <a:pPr algn="just"/>
            <a:endParaRPr lang="en-US" dirty="0"/>
          </a:p>
          <a:p>
            <a:endParaRPr lang="en-US" dirty="0"/>
          </a:p>
          <a:p>
            <a:r>
              <a:rPr lang="en-US" b="1" dirty="0"/>
              <a:t>Proof: </a:t>
            </a:r>
            <a:r>
              <a:rPr lang="en-US" dirty="0"/>
              <a:t>Since </a:t>
            </a:r>
            <a:r>
              <a:rPr lang="en-US" i="1"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X-</a:t>
            </a:r>
            <a:r>
              <a:rPr lang="el-GR" i="1" dirty="0">
                <a:latin typeface="Times New Roman" panose="02020603050405020304" pitchFamily="18" charset="0"/>
                <a:cs typeface="Times New Roman" panose="02020603050405020304" pitchFamily="18" charset="0"/>
              </a:rPr>
              <a:t> μ</a:t>
            </a:r>
            <a:r>
              <a:rPr lang="en-US" i="1" dirty="0">
                <a:latin typeface="Times New Roman" panose="02020603050405020304" pitchFamily="18" charset="0"/>
                <a:cs typeface="Times New Roman" panose="02020603050405020304" pitchFamily="18" charset="0"/>
              </a:rPr>
              <a:t>)</a:t>
            </a:r>
            <a:r>
              <a:rPr lang="en-US" i="1" baseline="30000" dirty="0">
                <a:latin typeface="Times New Roman" panose="02020603050405020304" pitchFamily="18" charset="0"/>
                <a:cs typeface="Times New Roman" panose="02020603050405020304" pitchFamily="18" charset="0"/>
              </a:rPr>
              <a:t>2</a:t>
            </a:r>
            <a:r>
              <a:rPr lang="en-US" dirty="0"/>
              <a:t> is a nonnegative random variable, we can apply Markov’s inequality (with </a:t>
            </a:r>
            <a:r>
              <a:rPr lang="en-US" sz="1800" i="1" dirty="0">
                <a:latin typeface="Times New Roman" panose="02020603050405020304" pitchFamily="18" charset="0"/>
                <a:cs typeface="Times New Roman" panose="02020603050405020304" pitchFamily="18" charset="0"/>
              </a:rPr>
              <a:t>a=k</a:t>
            </a:r>
            <a:r>
              <a:rPr lang="en-US" sz="1800" i="1" baseline="30000" dirty="0">
                <a:latin typeface="Times New Roman" panose="02020603050405020304" pitchFamily="18" charset="0"/>
                <a:cs typeface="Times New Roman" panose="02020603050405020304" pitchFamily="18" charset="0"/>
              </a:rPr>
              <a:t>2</a:t>
            </a:r>
            <a:r>
              <a:rPr lang="en-US" dirty="0"/>
              <a:t>) to obtain</a:t>
            </a:r>
          </a:p>
          <a:p>
            <a:endParaRPr lang="en-US" dirty="0"/>
          </a:p>
          <a:p>
            <a:endParaRPr lang="en-US" dirty="0"/>
          </a:p>
          <a:p>
            <a:r>
              <a:rPr lang="en-US" dirty="0"/>
              <a:t>Since                       if and only if                   is equivalent to</a:t>
            </a:r>
          </a:p>
          <a:p>
            <a:endParaRPr lang="en-US" dirty="0"/>
          </a:p>
          <a:p>
            <a:endParaRPr lang="en-US" dirty="0"/>
          </a:p>
          <a:p>
            <a:r>
              <a:rPr lang="en-US" dirty="0"/>
              <a:t>And the proof is complete</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graphicFrame>
        <p:nvGraphicFramePr>
          <p:cNvPr id="4" name="Object 3"/>
          <p:cNvGraphicFramePr>
            <a:graphicFrameLocks noChangeAspect="1"/>
          </p:cNvGraphicFramePr>
          <p:nvPr>
            <p:extLst/>
          </p:nvPr>
        </p:nvGraphicFramePr>
        <p:xfrm>
          <a:off x="3594612" y="2225491"/>
          <a:ext cx="1925638" cy="649287"/>
        </p:xfrm>
        <a:graphic>
          <a:graphicData uri="http://schemas.openxmlformats.org/presentationml/2006/ole">
            <mc:AlternateContent xmlns:mc="http://schemas.openxmlformats.org/markup-compatibility/2006">
              <mc:Choice xmlns:v="urn:schemas-microsoft-com:vml" Requires="v">
                <p:oleObj spid="_x0000_s17409" name="Equation" r:id="rId3" imgW="1244600" imgH="419100" progId="Equation.3">
                  <p:embed/>
                </p:oleObj>
              </mc:Choice>
              <mc:Fallback>
                <p:oleObj name="Equation" r:id="rId3" imgW="1244600" imgH="419100"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612" y="2225491"/>
                        <a:ext cx="1925638" cy="649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extLst/>
          </p:nvPr>
        </p:nvGraphicFramePr>
        <p:xfrm>
          <a:off x="2938649" y="3595836"/>
          <a:ext cx="3340100" cy="693737"/>
        </p:xfrm>
        <a:graphic>
          <a:graphicData uri="http://schemas.openxmlformats.org/presentationml/2006/ole">
            <mc:AlternateContent xmlns:mc="http://schemas.openxmlformats.org/markup-compatibility/2006">
              <mc:Choice xmlns:v="urn:schemas-microsoft-com:vml" Requires="v">
                <p:oleObj spid="_x0000_s17410" name="Equation" r:id="rId5" imgW="2019300" imgH="419100" progId="Equation.3">
                  <p:embed/>
                </p:oleObj>
              </mc:Choice>
              <mc:Fallback>
                <p:oleObj name="Equation" r:id="rId5" imgW="2019300" imgH="419100" progId="Equation.3">
                  <p:embed/>
                  <p:pic>
                    <p:nvPicPr>
                      <p:cNvPr id="471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8649" y="3595836"/>
                        <a:ext cx="3340100" cy="693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1802588" y="4309103"/>
          <a:ext cx="1449388" cy="379412"/>
        </p:xfrm>
        <a:graphic>
          <a:graphicData uri="http://schemas.openxmlformats.org/presentationml/2006/ole">
            <mc:AlternateContent xmlns:mc="http://schemas.openxmlformats.org/markup-compatibility/2006">
              <mc:Choice xmlns:v="urn:schemas-microsoft-com:vml" Requires="v">
                <p:oleObj spid="_x0000_s17411" name="Equation" r:id="rId7" imgW="876300" imgH="228600" progId="Equation.3">
                  <p:embed/>
                </p:oleObj>
              </mc:Choice>
              <mc:Fallback>
                <p:oleObj name="Equation" r:id="rId7" imgW="876300" imgH="228600" progId="Equation.3">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2588" y="4309103"/>
                        <a:ext cx="1449388" cy="379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nvPr>
        </p:nvGraphicFramePr>
        <p:xfrm>
          <a:off x="4843346" y="4313056"/>
          <a:ext cx="1135063" cy="422275"/>
        </p:xfrm>
        <a:graphic>
          <a:graphicData uri="http://schemas.openxmlformats.org/presentationml/2006/ole">
            <mc:AlternateContent xmlns:mc="http://schemas.openxmlformats.org/markup-compatibility/2006">
              <mc:Choice xmlns:v="urn:schemas-microsoft-com:vml" Requires="v">
                <p:oleObj spid="_x0000_s17412" name="Equation" r:id="rId9" imgW="685800" imgH="254000" progId="Equation.3">
                  <p:embed/>
                </p:oleObj>
              </mc:Choice>
              <mc:Fallback>
                <p:oleObj name="Equation" r:id="rId9" imgW="685800" imgH="254000" progId="Equation.3">
                  <p:embed/>
                  <p:pic>
                    <p:nvPicPr>
                      <p:cNvPr id="6"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3346" y="4313056"/>
                        <a:ext cx="1135063" cy="422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nvPr>
        </p:nvGraphicFramePr>
        <p:xfrm>
          <a:off x="2869401" y="4737728"/>
          <a:ext cx="3676650" cy="693737"/>
        </p:xfrm>
        <a:graphic>
          <a:graphicData uri="http://schemas.openxmlformats.org/presentationml/2006/ole">
            <mc:AlternateContent xmlns:mc="http://schemas.openxmlformats.org/markup-compatibility/2006">
              <mc:Choice xmlns:v="urn:schemas-microsoft-com:vml" Requires="v">
                <p:oleObj spid="_x0000_s17413" name="Equation" r:id="rId11" imgW="2222500" imgH="419100" progId="Equation.3">
                  <p:embed/>
                </p:oleObj>
              </mc:Choice>
              <mc:Fallback>
                <p:oleObj name="Equation" r:id="rId11" imgW="2222500" imgH="419100" progId="Equation.3">
                  <p:embed/>
                  <p:pic>
                    <p:nvPicPr>
                      <p:cNvPr id="7"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9401" y="4737728"/>
                        <a:ext cx="3676650" cy="693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36287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Inequalities Example</a:t>
            </a:r>
          </a:p>
        </p:txBody>
      </p:sp>
      <p:sp>
        <p:nvSpPr>
          <p:cNvPr id="3" name="Content Placeholder 2"/>
          <p:cNvSpPr>
            <a:spLocks noGrp="1"/>
          </p:cNvSpPr>
          <p:nvPr>
            <p:ph idx="1"/>
          </p:nvPr>
        </p:nvSpPr>
        <p:spPr>
          <a:xfrm>
            <a:off x="707065" y="1251204"/>
            <a:ext cx="7772400" cy="4675187"/>
          </a:xfrm>
        </p:spPr>
        <p:txBody>
          <a:bodyPr/>
          <a:lstStyle/>
          <a:p>
            <a:pPr algn="just"/>
            <a:endParaRPr lang="en-US" sz="1800" dirty="0"/>
          </a:p>
          <a:p>
            <a:pPr algn="just"/>
            <a:r>
              <a:rPr lang="en-US" sz="1800" dirty="0"/>
              <a:t>The importance of Markov’s and </a:t>
            </a:r>
            <a:r>
              <a:rPr lang="en-US" sz="1800" dirty="0" err="1"/>
              <a:t>Chebyshev’s</a:t>
            </a:r>
            <a:r>
              <a:rPr lang="en-US" sz="1800" dirty="0"/>
              <a:t> inequalities is that they enable us to derive bounds on probabilities when only the mean, or both the mean and the variance, of the probability distribution are known. If the actual distribution were known, then the desired probabilities could be exactly computed, and we would not need to resort to bounds. </a:t>
            </a:r>
          </a:p>
          <a:p>
            <a:pPr algn="just"/>
            <a:endParaRPr lang="en-US" sz="1800" dirty="0"/>
          </a:p>
          <a:p>
            <a:pPr algn="just"/>
            <a:endParaRPr lang="en-US" sz="1800" dirty="0"/>
          </a:p>
          <a:p>
            <a:pPr algn="just"/>
            <a:r>
              <a:rPr lang="en-US" sz="1800" dirty="0"/>
              <a:t>Example: Suppose we know that the number of items produced in a factory during a week is a random variable with mean 500.</a:t>
            </a:r>
          </a:p>
          <a:p>
            <a:pPr lvl="1" algn="just">
              <a:buFont typeface="+mj-lt"/>
              <a:buAutoNum type="alphaLcParenR"/>
            </a:pPr>
            <a:r>
              <a:rPr lang="en-US" dirty="0"/>
              <a:t>What can be said about the probability that this week’s production will be at least 1000?</a:t>
            </a:r>
          </a:p>
          <a:p>
            <a:pPr lvl="1" algn="just">
              <a:buFont typeface="+mj-lt"/>
              <a:buAutoNum type="alphaLcParenR"/>
            </a:pPr>
            <a:r>
              <a:rPr lang="en-US" dirty="0"/>
              <a:t>If the variance of a week’s production is known to equal 100, then what can be said about the probability that this week’s production will be between 400 and 600?</a:t>
            </a:r>
          </a:p>
          <a:p>
            <a:endParaRPr lang="en-US" dirty="0"/>
          </a:p>
          <a:p>
            <a:endParaRPr lang="en-US" dirty="0"/>
          </a:p>
        </p:txBody>
      </p:sp>
    </p:spTree>
    <p:extLst>
      <p:ext uri="{BB962C8B-B14F-4D97-AF65-F5344CB8AC3E}">
        <p14:creationId xmlns:p14="http://schemas.microsoft.com/office/powerpoint/2010/main" val="600569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Inequalities Example </a:t>
            </a:r>
            <a:r>
              <a:rPr lang="en-US" dirty="0"/>
              <a:t>(Cont’d)</a:t>
            </a:r>
          </a:p>
        </p:txBody>
      </p:sp>
      <p:sp>
        <p:nvSpPr>
          <p:cNvPr id="3" name="Content Placeholder 2"/>
          <p:cNvSpPr>
            <a:spLocks noGrp="1"/>
          </p:cNvSpPr>
          <p:nvPr>
            <p:ph idx="1"/>
          </p:nvPr>
        </p:nvSpPr>
        <p:spPr/>
        <p:txBody>
          <a:bodyPr/>
          <a:lstStyle/>
          <a:p>
            <a:pPr algn="just"/>
            <a:r>
              <a:rPr lang="en-US" sz="1800" dirty="0"/>
              <a:t>Let </a:t>
            </a:r>
            <a:r>
              <a:rPr lang="en-US" sz="1800" i="1" dirty="0">
                <a:latin typeface="Times New Roman" panose="02020603050405020304" pitchFamily="18" charset="0"/>
                <a:cs typeface="Times New Roman" panose="02020603050405020304" pitchFamily="18" charset="0"/>
              </a:rPr>
              <a:t>X</a:t>
            </a:r>
            <a:r>
              <a:rPr lang="en-US" sz="1800" dirty="0"/>
              <a:t> be the number of items that will be produced in a week.</a:t>
            </a:r>
          </a:p>
          <a:p>
            <a:pPr lvl="1" algn="just">
              <a:buFont typeface="+mj-lt"/>
              <a:buAutoNum type="alphaLcParenR"/>
            </a:pPr>
            <a:r>
              <a:rPr lang="en-US" dirty="0"/>
              <a:t>By Markov’s inequality, </a:t>
            </a:r>
          </a:p>
          <a:p>
            <a:pPr lvl="1" algn="just">
              <a:buFont typeface="+mj-lt"/>
              <a:buAutoNum type="alphaLcParenR"/>
            </a:pPr>
            <a:endParaRPr lang="en-US" dirty="0"/>
          </a:p>
          <a:p>
            <a:pPr lvl="1" algn="just">
              <a:buFont typeface="+mj-lt"/>
              <a:buAutoNum type="alphaLcParenR"/>
            </a:pPr>
            <a:endParaRPr lang="en-US" dirty="0"/>
          </a:p>
          <a:p>
            <a:pPr lvl="1" algn="just">
              <a:buFont typeface="+mj-lt"/>
              <a:buAutoNum type="alphaLcParenR"/>
            </a:pPr>
            <a:endParaRPr lang="en-US" dirty="0"/>
          </a:p>
          <a:p>
            <a:pPr lvl="1" algn="just">
              <a:buFont typeface="+mj-lt"/>
              <a:buAutoNum type="alphaLcParenR"/>
            </a:pPr>
            <a:r>
              <a:rPr lang="en-US" dirty="0"/>
              <a:t>By </a:t>
            </a:r>
            <a:r>
              <a:rPr lang="en-US" dirty="0" err="1"/>
              <a:t>Chebyshev’s</a:t>
            </a:r>
            <a:r>
              <a:rPr lang="en-US" dirty="0"/>
              <a:t> inequality, </a:t>
            </a:r>
          </a:p>
          <a:p>
            <a:pPr lvl="1" algn="just">
              <a:buFont typeface="+mj-lt"/>
              <a:buAutoNum type="alphaLcParenR"/>
            </a:pPr>
            <a:endParaRPr lang="en-US" dirty="0"/>
          </a:p>
          <a:p>
            <a:pPr lvl="1" algn="just">
              <a:buFont typeface="+mj-lt"/>
              <a:buAutoNum type="alphaLcParenR"/>
            </a:pPr>
            <a:endParaRPr lang="en-US" dirty="0"/>
          </a:p>
          <a:p>
            <a:pPr lvl="1" algn="just">
              <a:buFont typeface="+mj-lt"/>
              <a:buAutoNum type="alphaLcParenR"/>
            </a:pPr>
            <a:endParaRPr lang="en-US" dirty="0"/>
          </a:p>
          <a:p>
            <a:pPr lvl="1" algn="just">
              <a:buNone/>
            </a:pPr>
            <a:r>
              <a:rPr lang="en-US" dirty="0"/>
              <a:t>     Hence,</a:t>
            </a:r>
          </a:p>
          <a:p>
            <a:pPr lvl="1" algn="just">
              <a:buNone/>
            </a:pPr>
            <a:endParaRPr lang="en-US" dirty="0"/>
          </a:p>
          <a:p>
            <a:pPr lvl="1" algn="just">
              <a:buNone/>
            </a:pPr>
            <a:endParaRPr lang="en-US" dirty="0"/>
          </a:p>
          <a:p>
            <a:pPr marL="457200" lvl="1" indent="0" algn="just">
              <a:buNone/>
            </a:pPr>
            <a:r>
              <a:rPr lang="en-US" dirty="0"/>
              <a:t>And so the probability that this week’s production will be between 400 and 600 is at least 0.99.</a:t>
            </a:r>
          </a:p>
          <a:p>
            <a:endParaRPr lang="en-US" dirty="0"/>
          </a:p>
          <a:p>
            <a:endParaRPr lang="en-US" dirty="0"/>
          </a:p>
        </p:txBody>
      </p:sp>
      <p:graphicFrame>
        <p:nvGraphicFramePr>
          <p:cNvPr id="76803" name="Object 3"/>
          <p:cNvGraphicFramePr>
            <a:graphicFrameLocks noChangeAspect="1"/>
          </p:cNvGraphicFramePr>
          <p:nvPr/>
        </p:nvGraphicFramePr>
        <p:xfrm>
          <a:off x="3095847" y="2303721"/>
          <a:ext cx="3175000" cy="609600"/>
        </p:xfrm>
        <a:graphic>
          <a:graphicData uri="http://schemas.openxmlformats.org/presentationml/2006/ole">
            <mc:AlternateContent xmlns:mc="http://schemas.openxmlformats.org/markup-compatibility/2006">
              <mc:Choice xmlns:v="urn:schemas-microsoft-com:vml" Requires="v">
                <p:oleObj spid="_x0000_s18433" name="Equation" r:id="rId3" imgW="2057400" imgH="393700" progId="Equation.3">
                  <p:embed/>
                </p:oleObj>
              </mc:Choice>
              <mc:Fallback>
                <p:oleObj name="Equation" r:id="rId3" imgW="2057400" imgH="393700" progId="Equation.3">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847" y="2303721"/>
                        <a:ext cx="3175000"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6804" name="Object 4"/>
          <p:cNvGraphicFramePr>
            <a:graphicFrameLocks noChangeAspect="1"/>
          </p:cNvGraphicFramePr>
          <p:nvPr/>
        </p:nvGraphicFramePr>
        <p:xfrm>
          <a:off x="3094964" y="3662363"/>
          <a:ext cx="3311525" cy="687387"/>
        </p:xfrm>
        <a:graphic>
          <a:graphicData uri="http://schemas.openxmlformats.org/presentationml/2006/ole">
            <mc:AlternateContent xmlns:mc="http://schemas.openxmlformats.org/markup-compatibility/2006">
              <mc:Choice xmlns:v="urn:schemas-microsoft-com:vml" Requires="v">
                <p:oleObj spid="_x0000_s18434" name="Equation" r:id="rId5" imgW="2145369" imgH="444307" progId="Equation.3">
                  <p:embed/>
                </p:oleObj>
              </mc:Choice>
              <mc:Fallback>
                <p:oleObj name="Equation" r:id="rId5" imgW="2145369" imgH="444307" progId="Equation.3">
                  <p:embed/>
                  <p:pic>
                    <p:nvPicPr>
                      <p:cNvPr id="7680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4964" y="3662363"/>
                        <a:ext cx="3311525" cy="687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6805" name="Object 5"/>
          <p:cNvGraphicFramePr>
            <a:graphicFrameLocks noChangeAspect="1"/>
          </p:cNvGraphicFramePr>
          <p:nvPr>
            <p:extLst/>
          </p:nvPr>
        </p:nvGraphicFramePr>
        <p:xfrm>
          <a:off x="3076575" y="4841875"/>
          <a:ext cx="3309938" cy="609600"/>
        </p:xfrm>
        <a:graphic>
          <a:graphicData uri="http://schemas.openxmlformats.org/presentationml/2006/ole">
            <mc:AlternateContent xmlns:mc="http://schemas.openxmlformats.org/markup-compatibility/2006">
              <mc:Choice xmlns:v="urn:schemas-microsoft-com:vml" Requires="v">
                <p:oleObj spid="_x0000_s18435" name="Equation" r:id="rId7" imgW="2146300" imgH="393700" progId="Equation.3">
                  <p:embed/>
                </p:oleObj>
              </mc:Choice>
              <mc:Fallback>
                <p:oleObj name="Equation" r:id="rId7" imgW="2146300" imgH="393700" progId="Equation.3">
                  <p:embed/>
                  <p:pic>
                    <p:nvPicPr>
                      <p:cNvPr id="76805" name="Object 5"/>
                      <p:cNvPicPr>
                        <a:picLocks noChangeAspect="1" noChangeArrowheads="1"/>
                      </p:cNvPicPr>
                      <p:nvPr/>
                    </p:nvPicPr>
                    <p:blipFill>
                      <a:blip r:embed="rId8"/>
                      <a:srcRect/>
                      <a:stretch>
                        <a:fillRect/>
                      </a:stretch>
                    </p:blipFill>
                    <p:spPr bwMode="auto">
                      <a:xfrm>
                        <a:off x="3076575" y="4841875"/>
                        <a:ext cx="3309938" cy="609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06815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Maximum Likelihood (ML) and the MAP Decision Rule: Review</a:t>
            </a:r>
          </a:p>
        </p:txBody>
      </p:sp>
      <p:sp>
        <p:nvSpPr>
          <p:cNvPr id="3" name="Content Placeholder 2"/>
          <p:cNvSpPr>
            <a:spLocks noGrp="1"/>
          </p:cNvSpPr>
          <p:nvPr>
            <p:ph idx="1"/>
          </p:nvPr>
        </p:nvSpPr>
        <p:spPr>
          <a:xfrm>
            <a:off x="699354" y="1341561"/>
            <a:ext cx="7862777" cy="4884405"/>
          </a:xfrm>
        </p:spPr>
        <p:txBody>
          <a:bodyPr/>
          <a:lstStyle/>
          <a:p>
            <a:r>
              <a:rPr lang="en-US" dirty="0">
                <a:solidFill>
                  <a:srgbClr val="C00000"/>
                </a:solidFill>
              </a:rPr>
              <a:t>Maximum likelihood (ML)</a:t>
            </a:r>
            <a:r>
              <a:rPr lang="en-US" dirty="0"/>
              <a:t> decision rule declares the hypothesis that </a:t>
            </a:r>
            <a:r>
              <a:rPr lang="en-US" b="1" i="1" dirty="0"/>
              <a:t>maximizes the probability (likelihood) of the observation</a:t>
            </a:r>
          </a:p>
          <a:p>
            <a:endParaRPr lang="en-US" dirty="0"/>
          </a:p>
          <a:p>
            <a:pPr algn="just"/>
            <a:r>
              <a:rPr lang="en-US" dirty="0"/>
              <a:t>Construct a </a:t>
            </a:r>
            <a:r>
              <a:rPr lang="en-US" b="1" i="1" dirty="0"/>
              <a:t>likelihood matrix</a:t>
            </a:r>
            <a:r>
              <a:rPr lang="en-US" i="1" dirty="0"/>
              <a:t>, </a:t>
            </a:r>
            <a:r>
              <a:rPr lang="en-US" dirty="0"/>
              <a:t>of conditional probabilities </a:t>
            </a:r>
          </a:p>
          <a:p>
            <a:pPr algn="just"/>
            <a:r>
              <a:rPr lang="en-US" sz="1800" dirty="0"/>
              <a:t>.                       The sum of elements in each row of the likelihood matrix </a:t>
            </a:r>
          </a:p>
          <a:p>
            <a:r>
              <a:rPr lang="en-US" sz="1800" b="1" dirty="0">
                <a:solidFill>
                  <a:srgbClr val="FF0000"/>
                </a:solidFill>
              </a:rPr>
              <a:t>ML  rule is specified by underlining the larger entry in each column of likelihood matrix.</a:t>
            </a:r>
            <a:r>
              <a:rPr lang="en-US" sz="1800" dirty="0"/>
              <a:t> If the entries in a column are identical, then either can be underlined</a:t>
            </a:r>
            <a:r>
              <a:rPr lang="en-US" dirty="0"/>
              <a:t>. </a:t>
            </a:r>
          </a:p>
          <a:p>
            <a:r>
              <a:rPr lang="en-US" b="1" i="1" dirty="0">
                <a:solidFill>
                  <a:srgbClr val="C00000"/>
                </a:solidFill>
              </a:rPr>
              <a:t>A Posteriori probability</a:t>
            </a:r>
            <a:r>
              <a:rPr lang="en-US" b="1" i="1" dirty="0"/>
              <a:t> </a:t>
            </a:r>
            <a:r>
              <a:rPr lang="en-US" dirty="0"/>
              <a:t>is a conditional probability that an observer would declare a hypothesis, given an observation </a:t>
            </a:r>
            <a:r>
              <a:rPr lang="en-US" i="1" dirty="0"/>
              <a:t>k:</a:t>
            </a:r>
          </a:p>
          <a:p>
            <a:r>
              <a:rPr lang="en-US" dirty="0"/>
              <a:t>Given an observation </a:t>
            </a:r>
            <a:r>
              <a:rPr lang="en-US" i="1" dirty="0"/>
              <a:t>X = k, </a:t>
            </a:r>
            <a:r>
              <a:rPr lang="en-US" dirty="0">
                <a:solidFill>
                  <a:srgbClr val="C00000"/>
                </a:solidFill>
              </a:rPr>
              <a:t>the MAP decision rule chooses the hypothesis with the larger a-posteriori probability </a:t>
            </a:r>
            <a:r>
              <a:rPr lang="en-US" dirty="0"/>
              <a:t>The posteriori probabilities are unknown, so we use Bayes’ formula to calculate </a:t>
            </a:r>
          </a:p>
          <a:p>
            <a:endParaRPr lang="en-US" dirty="0"/>
          </a:p>
          <a:p>
            <a:pPr algn="just"/>
            <a:endParaRPr lang="en-US" dirty="0"/>
          </a:p>
          <a:p>
            <a:pPr algn="just"/>
            <a:endParaRPr lang="en-US" i="1" dirty="0"/>
          </a:p>
          <a:p>
            <a:pPr algn="just"/>
            <a:endParaRPr lang="en-US" dirty="0"/>
          </a:p>
          <a:p>
            <a:endParaRPr lang="en-US" dirty="0"/>
          </a:p>
          <a:p>
            <a:endParaRPr lang="en-US" dirty="0"/>
          </a:p>
          <a:p>
            <a:endParaRPr lang="en-US" dirty="0"/>
          </a:p>
          <a:p>
            <a:pPr marL="457200" indent="-457200">
              <a:buFont typeface="+mj-lt"/>
              <a:buAutoNum type="arabicPeriod"/>
            </a:pPr>
            <a:endParaRPr lang="en-US" dirty="0"/>
          </a:p>
          <a:p>
            <a:pPr marL="0" indent="0">
              <a:buNone/>
            </a:pPr>
            <a:endParaRPr lang="en-US" dirty="0"/>
          </a:p>
          <a:p>
            <a:endParaRPr lang="en-US" i="1" dirty="0"/>
          </a:p>
          <a:p>
            <a:endParaRPr lang="en-US" i="1" dirty="0"/>
          </a:p>
        </p:txBody>
      </p:sp>
      <p:graphicFrame>
        <p:nvGraphicFramePr>
          <p:cNvPr id="6149" name="Object 5"/>
          <p:cNvGraphicFramePr>
            <a:graphicFrameLocks noChangeAspect="1"/>
          </p:cNvGraphicFramePr>
          <p:nvPr/>
        </p:nvGraphicFramePr>
        <p:xfrm>
          <a:off x="2770376" y="2072014"/>
          <a:ext cx="4095750" cy="427038"/>
        </p:xfrm>
        <a:graphic>
          <a:graphicData uri="http://schemas.openxmlformats.org/presentationml/2006/ole">
            <mc:AlternateContent xmlns:mc="http://schemas.openxmlformats.org/markup-compatibility/2006">
              <mc:Choice xmlns:v="urn:schemas-microsoft-com:vml" Requires="v">
                <p:oleObj spid="_x0000_s1025" name="Equation" r:id="rId4" imgW="2183757" imgH="228738" progId="Equation.3">
                  <p:embed/>
                </p:oleObj>
              </mc:Choice>
              <mc:Fallback>
                <p:oleObj name="Equation" r:id="rId4" imgW="2183757" imgH="228738" progId="Equation.3">
                  <p:embed/>
                  <p:pic>
                    <p:nvPicPr>
                      <p:cNvPr id="61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376" y="2072014"/>
                        <a:ext cx="409575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6151" name="Object 7"/>
          <p:cNvGraphicFramePr>
            <a:graphicFrameLocks noChangeAspect="1"/>
          </p:cNvGraphicFramePr>
          <p:nvPr>
            <p:extLst/>
          </p:nvPr>
        </p:nvGraphicFramePr>
        <p:xfrm>
          <a:off x="1001612" y="2664855"/>
          <a:ext cx="1643063" cy="427037"/>
        </p:xfrm>
        <a:graphic>
          <a:graphicData uri="http://schemas.openxmlformats.org/presentationml/2006/ole">
            <mc:AlternateContent xmlns:mc="http://schemas.openxmlformats.org/markup-compatibility/2006">
              <mc:Choice xmlns:v="urn:schemas-microsoft-com:vml" Requires="v">
                <p:oleObj spid="_x0000_s1026" name="Equation" r:id="rId6" imgW="876369" imgH="228738" progId="Equation.3">
                  <p:embed/>
                </p:oleObj>
              </mc:Choice>
              <mc:Fallback>
                <p:oleObj name="Equation" r:id="rId6" imgW="876369" imgH="228738" progId="Equation.3">
                  <p:embed/>
                  <p:pic>
                    <p:nvPicPr>
                      <p:cNvPr id="6151"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1612" y="2664855"/>
                        <a:ext cx="1643063"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2"/>
          <p:cNvGraphicFramePr>
            <a:graphicFrameLocks noChangeAspect="1"/>
          </p:cNvGraphicFramePr>
          <p:nvPr>
            <p:extLst/>
          </p:nvPr>
        </p:nvGraphicFramePr>
        <p:xfrm>
          <a:off x="1511616" y="5799149"/>
          <a:ext cx="4095983" cy="426817"/>
        </p:xfrm>
        <a:graphic>
          <a:graphicData uri="http://schemas.openxmlformats.org/presentationml/2006/ole">
            <mc:AlternateContent xmlns:mc="http://schemas.openxmlformats.org/markup-compatibility/2006">
              <mc:Choice xmlns:v="urn:schemas-microsoft-com:vml" Requires="v">
                <p:oleObj spid="_x0000_s1027" name="Equation" r:id="rId8" imgW="2183757" imgH="228738" progId="Equation.3">
                  <p:embed/>
                </p:oleObj>
              </mc:Choice>
              <mc:Fallback>
                <p:oleObj name="Equation" r:id="rId8" imgW="2183757" imgH="228738" progId="Equation.3">
                  <p:embed/>
                  <p:pic>
                    <p:nvPicPr>
                      <p:cNvPr id="1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1616" y="5799149"/>
                        <a:ext cx="4095983" cy="426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0">
            <p14:nvContentPartPr>
              <p14:cNvPr id="4" name="Ink 3"/>
              <p14:cNvContentPartPr/>
              <p14:nvPr/>
            </p14:nvContentPartPr>
            <p14:xfrm>
              <a:off x="966600" y="1406520"/>
              <a:ext cx="7687800" cy="3699000"/>
            </p14:xfrm>
          </p:contentPart>
        </mc:Choice>
        <mc:Fallback>
          <p:pic>
            <p:nvPicPr>
              <p:cNvPr id="4" name="Ink 3"/>
              <p:cNvPicPr/>
              <p:nvPr/>
            </p:nvPicPr>
            <p:blipFill>
              <a:blip r:embed="rId11"/>
              <a:stretch>
                <a:fillRect/>
              </a:stretch>
            </p:blipFill>
            <p:spPr>
              <a:xfrm>
                <a:off x="957240" y="1397160"/>
                <a:ext cx="7706520" cy="3717720"/>
              </a:xfrm>
              <a:prstGeom prst="rect">
                <a:avLst/>
              </a:prstGeom>
            </p:spPr>
          </p:pic>
        </mc:Fallback>
      </mc:AlternateContent>
    </p:spTree>
    <p:extLst>
      <p:ext uri="{BB962C8B-B14F-4D97-AF65-F5344CB8AC3E}">
        <p14:creationId xmlns:p14="http://schemas.microsoft.com/office/powerpoint/2010/main" val="47782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Maximum a posteriori probability (MAP) Decision Rule (Cont’d)</a:t>
            </a:r>
          </a:p>
        </p:txBody>
      </p:sp>
      <p:sp>
        <p:nvSpPr>
          <p:cNvPr id="3" name="Content Placeholder 2"/>
          <p:cNvSpPr>
            <a:spLocks noGrp="1"/>
          </p:cNvSpPr>
          <p:nvPr>
            <p:ph idx="1"/>
          </p:nvPr>
        </p:nvSpPr>
        <p:spPr>
          <a:xfrm>
            <a:off x="685799" y="1579418"/>
            <a:ext cx="7820247" cy="4772286"/>
          </a:xfrm>
        </p:spPr>
        <p:txBody>
          <a:bodyPr/>
          <a:lstStyle/>
          <a:p>
            <a:endParaRPr lang="en-US" sz="1800" dirty="0"/>
          </a:p>
          <a:p>
            <a:endParaRPr lang="en-US" sz="1800" dirty="0"/>
          </a:p>
          <a:p>
            <a:r>
              <a:rPr lang="en-US" sz="1800" dirty="0"/>
              <a:t>Remember :                                              , </a:t>
            </a:r>
          </a:p>
          <a:p>
            <a:r>
              <a:rPr lang="en-US" sz="1800" dirty="0"/>
              <a:t> </a:t>
            </a:r>
          </a:p>
          <a:p>
            <a:pPr algn="just"/>
            <a:r>
              <a:rPr lang="en-US" sz="1800" b="1" dirty="0">
                <a:solidFill>
                  <a:srgbClr val="FF0000"/>
                </a:solidFill>
              </a:rPr>
              <a:t>MAP decision rule is specified by underlying the larger entry in each column of the joint probability matrix.</a:t>
            </a:r>
            <a:r>
              <a:rPr lang="en-US" sz="1800" dirty="0"/>
              <a:t> </a:t>
            </a:r>
          </a:p>
          <a:p>
            <a:pPr algn="just"/>
            <a:r>
              <a:rPr lang="en-US" sz="1800" dirty="0"/>
              <a:t>If the entries in a column are identical, then either can be underlined. </a:t>
            </a:r>
          </a:p>
          <a:p>
            <a:endParaRPr lang="en-US" sz="1800" dirty="0"/>
          </a:p>
        </p:txBody>
      </p:sp>
      <p:graphicFrame>
        <p:nvGraphicFramePr>
          <p:cNvPr id="32784" name="Object 16"/>
          <p:cNvGraphicFramePr>
            <a:graphicFrameLocks noChangeAspect="1"/>
          </p:cNvGraphicFramePr>
          <p:nvPr>
            <p:extLst>
              <p:ext uri="{D42A27DB-BD31-4B8C-83A1-F6EECF244321}">
                <p14:modId xmlns:p14="http://schemas.microsoft.com/office/powerpoint/2010/main" val="1259846273"/>
              </p:ext>
            </p:extLst>
          </p:nvPr>
        </p:nvGraphicFramePr>
        <p:xfrm>
          <a:off x="2374901" y="2121188"/>
          <a:ext cx="5999162" cy="682625"/>
        </p:xfrm>
        <a:graphic>
          <a:graphicData uri="http://schemas.openxmlformats.org/presentationml/2006/ole">
            <mc:AlternateContent xmlns:mc="http://schemas.openxmlformats.org/markup-compatibility/2006">
              <mc:Choice xmlns:v="urn:schemas-microsoft-com:vml" Requires="v">
                <p:oleObj spid="_x0000_s2049" name="Equation" r:id="rId3" imgW="3796496" imgH="431570" progId="Equation.3">
                  <p:embed/>
                </p:oleObj>
              </mc:Choice>
              <mc:Fallback>
                <p:oleObj name="Equation" r:id="rId3" imgW="3796496" imgH="431570" progId="Equation.3">
                  <p:embed/>
                  <p:pic>
                    <p:nvPicPr>
                      <p:cNvPr id="32784"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901" y="2121188"/>
                        <a:ext cx="5999162"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4282068" y="5288233"/>
              <a:ext cx="543600" cy="165240"/>
            </p14:xfrm>
          </p:contentPart>
        </mc:Choice>
        <mc:Fallback xmlns="">
          <p:pic>
            <p:nvPicPr>
              <p:cNvPr id="5" name="Ink 4"/>
              <p:cNvPicPr/>
              <p:nvPr/>
            </p:nvPicPr>
            <p:blipFill>
              <a:blip r:embed="rId22"/>
              <a:stretch>
                <a:fillRect/>
              </a:stretch>
            </p:blipFill>
            <p:spPr>
              <a:xfrm>
                <a:off x="4265868" y="5272033"/>
                <a:ext cx="5760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 name="Ink 3"/>
              <p14:cNvContentPartPr/>
              <p14:nvPr/>
            </p14:nvContentPartPr>
            <p14:xfrm>
              <a:off x="3704400" y="1420560"/>
              <a:ext cx="5421960" cy="4196880"/>
            </p14:xfrm>
          </p:contentPart>
        </mc:Choice>
        <mc:Fallback>
          <p:pic>
            <p:nvPicPr>
              <p:cNvPr id="4" name="Ink 3"/>
              <p:cNvPicPr/>
              <p:nvPr/>
            </p:nvPicPr>
            <p:blipFill>
              <a:blip r:embed="rId24"/>
              <a:stretch>
                <a:fillRect/>
              </a:stretch>
            </p:blipFill>
            <p:spPr>
              <a:xfrm>
                <a:off x="3695040" y="1411200"/>
                <a:ext cx="5440680" cy="4215600"/>
              </a:xfrm>
              <a:prstGeom prst="rect">
                <a:avLst/>
              </a:prstGeom>
            </p:spPr>
          </p:pic>
        </mc:Fallback>
      </mc:AlternateContent>
    </p:spTree>
    <p:extLst>
      <p:ext uri="{BB962C8B-B14F-4D97-AF65-F5344CB8AC3E}">
        <p14:creationId xmlns:p14="http://schemas.microsoft.com/office/powerpoint/2010/main" val="48090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Error Probability</a:t>
            </a:r>
          </a:p>
        </p:txBody>
      </p:sp>
      <p:sp>
        <p:nvSpPr>
          <p:cNvPr id="3" name="Content Placeholder 2"/>
          <p:cNvSpPr>
            <a:spLocks noGrp="1"/>
          </p:cNvSpPr>
          <p:nvPr>
            <p:ph idx="1"/>
          </p:nvPr>
        </p:nvSpPr>
        <p:spPr>
          <a:xfrm>
            <a:off x="685800" y="1208665"/>
            <a:ext cx="7772400" cy="4675187"/>
          </a:xfrm>
        </p:spPr>
        <p:txBody>
          <a:bodyPr/>
          <a:lstStyle/>
          <a:p>
            <a:r>
              <a:rPr lang="en-US" dirty="0"/>
              <a:t>Remember the conditional probabilities of:</a:t>
            </a:r>
          </a:p>
          <a:p>
            <a:endParaRPr lang="en-US" dirty="0"/>
          </a:p>
          <a:p>
            <a:endParaRPr lang="en-US" dirty="0"/>
          </a:p>
          <a:p>
            <a:endParaRPr lang="en-US" dirty="0"/>
          </a:p>
          <a:p>
            <a:r>
              <a:rPr lang="en-US" dirty="0"/>
              <a:t>The </a:t>
            </a:r>
            <a:r>
              <a:rPr lang="en-US" b="1" dirty="0">
                <a:solidFill>
                  <a:srgbClr val="FF0000"/>
                </a:solidFill>
              </a:rPr>
              <a:t>average error probability</a:t>
            </a:r>
            <a:r>
              <a:rPr lang="en-US" dirty="0"/>
              <a:t> is defined as: </a:t>
            </a:r>
          </a:p>
          <a:p>
            <a:endParaRPr lang="en-US" dirty="0"/>
          </a:p>
          <a:p>
            <a:endParaRPr lang="en-US" dirty="0"/>
          </a:p>
          <a:p>
            <a:r>
              <a:rPr lang="en-US" sz="1800" dirty="0"/>
              <a:t>                    is the sum of entries in the </a:t>
            </a:r>
            <a:r>
              <a:rPr lang="en-US" sz="1800" i="1" dirty="0"/>
              <a:t>H</a:t>
            </a:r>
            <a:r>
              <a:rPr lang="en-US" sz="1800" i="1" baseline="-25000" dirty="0"/>
              <a:t>0 </a:t>
            </a:r>
            <a:r>
              <a:rPr lang="en-US" sz="1800" dirty="0"/>
              <a:t>row of the likelihood matrix, (</a:t>
            </a:r>
            <a:r>
              <a:rPr lang="en-US" sz="1800" i="1" dirty="0"/>
              <a:t>joint probability matrix</a:t>
            </a:r>
            <a:r>
              <a:rPr lang="en-US" sz="1800" dirty="0"/>
              <a:t>) that are not underlined (divided by     )</a:t>
            </a:r>
          </a:p>
          <a:p>
            <a:r>
              <a:rPr lang="en-US" sz="1800" dirty="0"/>
              <a:t>         is the sum of entries in the </a:t>
            </a:r>
            <a:r>
              <a:rPr lang="en-US" sz="1800" i="1" dirty="0"/>
              <a:t>H</a:t>
            </a:r>
            <a:r>
              <a:rPr lang="en-US" sz="1800" i="1" baseline="-25000" dirty="0"/>
              <a:t>0 </a:t>
            </a:r>
            <a:r>
              <a:rPr lang="en-US" sz="1800" dirty="0"/>
              <a:t>row of the likelihood matrix, </a:t>
            </a:r>
            <a:r>
              <a:rPr lang="en-US" sz="1800" i="1" dirty="0"/>
              <a:t>(joint probability matrix</a:t>
            </a:r>
            <a:r>
              <a:rPr lang="en-US" sz="1800" dirty="0"/>
              <a:t>) that are not underlined (divided by     )</a:t>
            </a:r>
          </a:p>
          <a:p>
            <a:r>
              <a:rPr lang="en-US" sz="1800" dirty="0"/>
              <a:t>     is the sum of all the entries in the </a:t>
            </a:r>
            <a:r>
              <a:rPr lang="en-US" sz="1800" i="1" dirty="0"/>
              <a:t>joint probability </a:t>
            </a:r>
            <a:r>
              <a:rPr lang="en-US" sz="1800" dirty="0"/>
              <a:t>matrix that are not underlined.</a:t>
            </a:r>
          </a:p>
          <a:p>
            <a:r>
              <a:rPr lang="en-US" sz="1700" b="1" dirty="0"/>
              <a:t>Among all decision rules, MAP is the one that minimizes      =&gt;Optimal</a:t>
            </a:r>
          </a:p>
          <a:p>
            <a:endParaRPr lang="en-US" b="1" dirty="0"/>
          </a:p>
        </p:txBody>
      </p:sp>
      <p:graphicFrame>
        <p:nvGraphicFramePr>
          <p:cNvPr id="36866" name="Object 2"/>
          <p:cNvGraphicFramePr>
            <a:graphicFrameLocks noChangeAspect="1"/>
          </p:cNvGraphicFramePr>
          <p:nvPr/>
        </p:nvGraphicFramePr>
        <p:xfrm>
          <a:off x="2693286" y="1605206"/>
          <a:ext cx="4203700" cy="457200"/>
        </p:xfrm>
        <a:graphic>
          <a:graphicData uri="http://schemas.openxmlformats.org/presentationml/2006/ole">
            <mc:AlternateContent xmlns:mc="http://schemas.openxmlformats.org/markup-compatibility/2006">
              <mc:Choice xmlns:v="urn:schemas-microsoft-com:vml" Requires="v">
                <p:oleObj spid="_x0000_s3073" name="Equation" r:id="rId3" imgW="2222339" imgH="241415" progId="Equation.3">
                  <p:embed/>
                </p:oleObj>
              </mc:Choice>
              <mc:Fallback>
                <p:oleObj name="Equation" r:id="rId3" imgW="2222339" imgH="241415" progId="Equation.3">
                  <p:embed/>
                  <p:pic>
                    <p:nvPicPr>
                      <p:cNvPr id="368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286" y="1605206"/>
                        <a:ext cx="4203700" cy="457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867" name="Object 3"/>
          <p:cNvGraphicFramePr>
            <a:graphicFrameLocks noChangeAspect="1"/>
          </p:cNvGraphicFramePr>
          <p:nvPr/>
        </p:nvGraphicFramePr>
        <p:xfrm>
          <a:off x="2909186" y="2151306"/>
          <a:ext cx="3721100" cy="431800"/>
        </p:xfrm>
        <a:graphic>
          <a:graphicData uri="http://schemas.openxmlformats.org/presentationml/2006/ole">
            <mc:AlternateContent xmlns:mc="http://schemas.openxmlformats.org/markup-compatibility/2006">
              <mc:Choice xmlns:v="urn:schemas-microsoft-com:vml" Requires="v">
                <p:oleObj spid="_x0000_s3074" name="Equation" r:id="rId5" imgW="1930216" imgH="228738" progId="Equation.3">
                  <p:embed/>
                </p:oleObj>
              </mc:Choice>
              <mc:Fallback>
                <p:oleObj name="Equation" r:id="rId5" imgW="1930216" imgH="228738" progId="Equation.3">
                  <p:embed/>
                  <p:pic>
                    <p:nvPicPr>
                      <p:cNvPr id="3686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9186" y="2151306"/>
                        <a:ext cx="3721100" cy="431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868" name="Object 4"/>
          <p:cNvGraphicFramePr>
            <a:graphicFrameLocks noChangeAspect="1"/>
          </p:cNvGraphicFramePr>
          <p:nvPr/>
        </p:nvGraphicFramePr>
        <p:xfrm>
          <a:off x="3340912" y="3129171"/>
          <a:ext cx="3003550" cy="457200"/>
        </p:xfrm>
        <a:graphic>
          <a:graphicData uri="http://schemas.openxmlformats.org/presentationml/2006/ole">
            <mc:AlternateContent xmlns:mc="http://schemas.openxmlformats.org/markup-compatibility/2006">
              <mc:Choice xmlns:v="urn:schemas-microsoft-com:vml" Requires="v">
                <p:oleObj spid="_x0000_s3075" name="Equation" r:id="rId7" imgW="1587385" imgH="241415" progId="Equation.3">
                  <p:embed/>
                </p:oleObj>
              </mc:Choice>
              <mc:Fallback>
                <p:oleObj name="Equation" r:id="rId7" imgW="1587385" imgH="241415" progId="Equation.3">
                  <p:embed/>
                  <p:pic>
                    <p:nvPicPr>
                      <p:cNvPr id="3686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0912" y="3129171"/>
                        <a:ext cx="3003550" cy="457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6869" name="Object 5"/>
          <p:cNvGraphicFramePr>
            <a:graphicFrameLocks noChangeAspect="1"/>
          </p:cNvGraphicFramePr>
          <p:nvPr>
            <p:extLst>
              <p:ext uri="{D42A27DB-BD31-4B8C-83A1-F6EECF244321}">
                <p14:modId xmlns:p14="http://schemas.microsoft.com/office/powerpoint/2010/main" val="894624621"/>
              </p:ext>
            </p:extLst>
          </p:nvPr>
        </p:nvGraphicFramePr>
        <p:xfrm>
          <a:off x="1031727" y="4880839"/>
          <a:ext cx="382329" cy="458795"/>
        </p:xfrm>
        <a:graphic>
          <a:graphicData uri="http://schemas.openxmlformats.org/presentationml/2006/ole">
            <mc:AlternateContent xmlns:mc="http://schemas.openxmlformats.org/markup-compatibility/2006">
              <mc:Choice xmlns:v="urn:schemas-microsoft-com:vml" Requires="v">
                <p:oleObj spid="_x0000_s3076" name="Equation" r:id="rId9" imgW="190477" imgH="228462" progId="Equation.3">
                  <p:embed/>
                </p:oleObj>
              </mc:Choice>
              <mc:Fallback>
                <p:oleObj name="Equation" r:id="rId9" imgW="190477" imgH="228462" progId="Equation.3">
                  <p:embed/>
                  <p:pic>
                    <p:nvPicPr>
                      <p:cNvPr id="3686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1727" y="4880839"/>
                        <a:ext cx="382329" cy="4587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36871" name="Object 7"/>
          <p:cNvGraphicFramePr>
            <a:graphicFrameLocks noChangeAspect="1"/>
          </p:cNvGraphicFramePr>
          <p:nvPr/>
        </p:nvGraphicFramePr>
        <p:xfrm>
          <a:off x="1114425" y="3678615"/>
          <a:ext cx="1223963" cy="484188"/>
        </p:xfrm>
        <a:graphic>
          <a:graphicData uri="http://schemas.openxmlformats.org/presentationml/2006/ole">
            <mc:AlternateContent xmlns:mc="http://schemas.openxmlformats.org/markup-compatibility/2006">
              <mc:Choice xmlns:v="urn:schemas-microsoft-com:vml" Requires="v">
                <p:oleObj spid="_x0000_s3077" name="Equation" r:id="rId11" imgW="609233" imgH="241269" progId="Equation.3">
                  <p:embed/>
                </p:oleObj>
              </mc:Choice>
              <mc:Fallback>
                <p:oleObj name="Equation" r:id="rId11" imgW="609233" imgH="241269" progId="Equation.3">
                  <p:embed/>
                  <p:pic>
                    <p:nvPicPr>
                      <p:cNvPr id="36871"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4425" y="3678615"/>
                        <a:ext cx="1223963" cy="48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36873" name="Object 9"/>
          <p:cNvGraphicFramePr>
            <a:graphicFrameLocks noChangeAspect="1"/>
          </p:cNvGraphicFramePr>
          <p:nvPr/>
        </p:nvGraphicFramePr>
        <p:xfrm>
          <a:off x="7017491" y="4027050"/>
          <a:ext cx="318536" cy="382244"/>
        </p:xfrm>
        <a:graphic>
          <a:graphicData uri="http://schemas.openxmlformats.org/presentationml/2006/ole">
            <mc:AlternateContent xmlns:mc="http://schemas.openxmlformats.org/markup-compatibility/2006">
              <mc:Choice xmlns:v="urn:schemas-microsoft-com:vml" Requires="v">
                <p:oleObj spid="_x0000_s3078" name="Equation" r:id="rId13" imgW="190477" imgH="228462" progId="Equation.3">
                  <p:embed/>
                </p:oleObj>
              </mc:Choice>
              <mc:Fallback>
                <p:oleObj name="Equation" r:id="rId13" imgW="190477" imgH="228462" progId="Equation.3">
                  <p:embed/>
                  <p:pic>
                    <p:nvPicPr>
                      <p:cNvPr id="36873"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7491" y="4027050"/>
                        <a:ext cx="318536" cy="382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36876" name="Object 12"/>
          <p:cNvGraphicFramePr>
            <a:graphicFrameLocks noChangeAspect="1"/>
          </p:cNvGraphicFramePr>
          <p:nvPr/>
        </p:nvGraphicFramePr>
        <p:xfrm>
          <a:off x="1148169" y="4322233"/>
          <a:ext cx="531775" cy="399176"/>
        </p:xfrm>
        <a:graphic>
          <a:graphicData uri="http://schemas.openxmlformats.org/presentationml/2006/ole">
            <mc:AlternateContent xmlns:mc="http://schemas.openxmlformats.org/markup-compatibility/2006">
              <mc:Choice xmlns:v="urn:schemas-microsoft-com:vml" Requires="v">
                <p:oleObj spid="_x0000_s3079" name="Equation" r:id="rId15" imgW="304616" imgH="228600" progId="Equation.3">
                  <p:embed/>
                </p:oleObj>
              </mc:Choice>
              <mc:Fallback>
                <p:oleObj name="Equation" r:id="rId15" imgW="304616" imgH="228600" progId="Equation.3">
                  <p:embed/>
                  <p:pic>
                    <p:nvPicPr>
                      <p:cNvPr id="36876"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8169" y="4322233"/>
                        <a:ext cx="531775" cy="399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36877" name="Object 13"/>
          <p:cNvGraphicFramePr>
            <a:graphicFrameLocks noChangeAspect="1"/>
          </p:cNvGraphicFramePr>
          <p:nvPr/>
        </p:nvGraphicFramePr>
        <p:xfrm>
          <a:off x="6477000" y="4658302"/>
          <a:ext cx="276225" cy="360363"/>
        </p:xfrm>
        <a:graphic>
          <a:graphicData uri="http://schemas.openxmlformats.org/presentationml/2006/ole">
            <mc:AlternateContent xmlns:mc="http://schemas.openxmlformats.org/markup-compatibility/2006">
              <mc:Choice xmlns:v="urn:schemas-microsoft-com:vml" Requires="v">
                <p:oleObj spid="_x0000_s3080" name="Equation" r:id="rId17" imgW="164702" imgH="215931" progId="Equation.3">
                  <p:embed/>
                </p:oleObj>
              </mc:Choice>
              <mc:Fallback>
                <p:oleObj name="Equation" r:id="rId17" imgW="164702" imgH="215931" progId="Equation.3">
                  <p:embed/>
                  <p:pic>
                    <p:nvPicPr>
                      <p:cNvPr id="36877"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7000" y="4658302"/>
                        <a:ext cx="276225"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36878" name="Object 14"/>
          <p:cNvGraphicFramePr>
            <a:graphicFrameLocks noChangeAspect="1"/>
          </p:cNvGraphicFramePr>
          <p:nvPr>
            <p:extLst/>
          </p:nvPr>
        </p:nvGraphicFramePr>
        <p:xfrm>
          <a:off x="6904522" y="5838825"/>
          <a:ext cx="382587" cy="458788"/>
        </p:xfrm>
        <a:graphic>
          <a:graphicData uri="http://schemas.openxmlformats.org/presentationml/2006/ole">
            <mc:AlternateContent xmlns:mc="http://schemas.openxmlformats.org/markup-compatibility/2006">
              <mc:Choice xmlns:v="urn:schemas-microsoft-com:vml" Requires="v">
                <p:oleObj spid="_x0000_s3081" name="Equation" r:id="rId19" imgW="190477" imgH="228462" progId="Equation.3">
                  <p:embed/>
                </p:oleObj>
              </mc:Choice>
              <mc:Fallback>
                <p:oleObj name="Equation" r:id="rId19" imgW="190477" imgH="228462" progId="Equation.3">
                  <p:embed/>
                  <p:pic>
                    <p:nvPicPr>
                      <p:cNvPr id="3687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4522" y="5838825"/>
                        <a:ext cx="382587"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36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Likelihood Ratio Test (LRT)</a:t>
            </a:r>
          </a:p>
        </p:txBody>
      </p:sp>
      <p:sp>
        <p:nvSpPr>
          <p:cNvPr id="3" name="Content Placeholder 2"/>
          <p:cNvSpPr>
            <a:spLocks noGrp="1"/>
          </p:cNvSpPr>
          <p:nvPr>
            <p:ph idx="1"/>
          </p:nvPr>
        </p:nvSpPr>
        <p:spPr>
          <a:xfrm>
            <a:off x="685800" y="1522246"/>
            <a:ext cx="7772400" cy="4675187"/>
          </a:xfrm>
        </p:spPr>
        <p:txBody>
          <a:bodyPr/>
          <a:lstStyle/>
          <a:p>
            <a:r>
              <a:rPr lang="en-US" dirty="0"/>
              <a:t>A way to generalize the ML and MAP decision rules into a single framework is using a LR.  .</a:t>
            </a:r>
          </a:p>
          <a:p>
            <a:r>
              <a:rPr lang="en-US" dirty="0"/>
              <a:t>Define the likelihood ratio</a:t>
            </a:r>
            <a:endParaRPr lang="en-US" i="1" dirty="0"/>
          </a:p>
          <a:p>
            <a:endParaRPr lang="en-US" i="1" dirty="0"/>
          </a:p>
          <a:p>
            <a:r>
              <a:rPr lang="en-US" dirty="0"/>
              <a:t>A decision rule can be expressed as an LRT with threshold </a:t>
            </a:r>
            <a:r>
              <a:rPr lang="en-US" i="1" dirty="0"/>
              <a:t>  :</a:t>
            </a:r>
          </a:p>
          <a:p>
            <a:endParaRPr lang="en-US" i="1" dirty="0"/>
          </a:p>
          <a:p>
            <a:endParaRPr lang="en-US" i="1" dirty="0"/>
          </a:p>
          <a:p>
            <a:endParaRPr lang="en-US" sz="1400" i="1" dirty="0"/>
          </a:p>
          <a:p>
            <a:r>
              <a:rPr lang="en-US" dirty="0"/>
              <a:t>If the threshold is    is increased, then there are fewer observations that lead to deciding       is true.</a:t>
            </a:r>
          </a:p>
          <a:p>
            <a:r>
              <a:rPr lang="en-US" dirty="0"/>
              <a:t>As     increases,                decreases, and         increases.</a:t>
            </a:r>
          </a:p>
        </p:txBody>
      </p:sp>
      <p:graphicFrame>
        <p:nvGraphicFramePr>
          <p:cNvPr id="4" name="Object 3"/>
          <p:cNvGraphicFramePr>
            <a:graphicFrameLocks noChangeAspect="1"/>
          </p:cNvGraphicFramePr>
          <p:nvPr>
            <p:extLst/>
          </p:nvPr>
        </p:nvGraphicFramePr>
        <p:xfrm>
          <a:off x="4029517" y="2020458"/>
          <a:ext cx="3486150" cy="795338"/>
        </p:xfrm>
        <a:graphic>
          <a:graphicData uri="http://schemas.openxmlformats.org/presentationml/2006/ole">
            <mc:AlternateContent xmlns:mc="http://schemas.openxmlformats.org/markup-compatibility/2006">
              <mc:Choice xmlns:v="urn:schemas-microsoft-com:vml" Requires="v">
                <p:oleObj spid="_x0000_s4097" name="Equation" r:id="rId3" imgW="1892160" imgH="431640" progId="Equation.3">
                  <p:embed/>
                </p:oleObj>
              </mc:Choice>
              <mc:Fallback>
                <p:oleObj name="Equation" r:id="rId3" imgW="1892160" imgH="431640" progId="Equation.3">
                  <p:embed/>
                  <p:pic>
                    <p:nvPicPr>
                      <p:cNvPr id="4" name="Object 3"/>
                      <p:cNvPicPr>
                        <a:picLocks noChangeAspect="1" noChangeArrowheads="1"/>
                      </p:cNvPicPr>
                      <p:nvPr/>
                    </p:nvPicPr>
                    <p:blipFill>
                      <a:blip r:embed="rId4"/>
                      <a:srcRect/>
                      <a:stretch>
                        <a:fillRect/>
                      </a:stretch>
                    </p:blipFill>
                    <p:spPr bwMode="auto">
                      <a:xfrm>
                        <a:off x="4029517" y="2020458"/>
                        <a:ext cx="3486150" cy="795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674" name="Object 2"/>
          <p:cNvGraphicFramePr>
            <a:graphicFrameLocks noChangeAspect="1"/>
          </p:cNvGraphicFramePr>
          <p:nvPr>
            <p:extLst/>
          </p:nvPr>
        </p:nvGraphicFramePr>
        <p:xfrm>
          <a:off x="3948113" y="1885156"/>
          <a:ext cx="539750" cy="319088"/>
        </p:xfrm>
        <a:graphic>
          <a:graphicData uri="http://schemas.openxmlformats.org/presentationml/2006/ole">
            <mc:AlternateContent xmlns:mc="http://schemas.openxmlformats.org/markup-compatibility/2006">
              <mc:Choice xmlns:v="urn:schemas-microsoft-com:vml" Requires="v">
                <p:oleObj spid="_x0000_s4098" name="Equation" r:id="rId5" imgW="342625" imgH="203261" progId="Equation.3">
                  <p:embed/>
                </p:oleObj>
              </mc:Choice>
              <mc:Fallback>
                <p:oleObj name="Equation" r:id="rId5" imgW="342625" imgH="203261" progId="Equation.3">
                  <p:embed/>
                  <p:pic>
                    <p:nvPicPr>
                      <p:cNvPr id="28674"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8113" y="1885156"/>
                        <a:ext cx="539750" cy="319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28676" name="Object 4"/>
          <p:cNvGraphicFramePr>
            <a:graphicFrameLocks noChangeAspect="1"/>
          </p:cNvGraphicFramePr>
          <p:nvPr>
            <p:extLst/>
          </p:nvPr>
        </p:nvGraphicFramePr>
        <p:xfrm>
          <a:off x="2134394" y="3246028"/>
          <a:ext cx="3627438" cy="1030287"/>
        </p:xfrm>
        <a:graphic>
          <a:graphicData uri="http://schemas.openxmlformats.org/presentationml/2006/ole">
            <mc:AlternateContent xmlns:mc="http://schemas.openxmlformats.org/markup-compatibility/2006">
              <mc:Choice xmlns:v="urn:schemas-microsoft-com:vml" Requires="v">
                <p:oleObj spid="_x0000_s4099" name="Equation" r:id="rId7" imgW="1968247" imgH="558892" progId="Equation.3">
                  <p:embed/>
                </p:oleObj>
              </mc:Choice>
              <mc:Fallback>
                <p:oleObj name="Equation" r:id="rId7" imgW="1968247" imgH="558892" progId="Equation.3">
                  <p:embed/>
                  <p:pic>
                    <p:nvPicPr>
                      <p:cNvPr id="2867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4394" y="3246028"/>
                        <a:ext cx="3627438" cy="10302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8677" name="Object 5"/>
          <p:cNvGraphicFramePr>
            <a:graphicFrameLocks noChangeAspect="1"/>
          </p:cNvGraphicFramePr>
          <p:nvPr>
            <p:extLst/>
          </p:nvPr>
        </p:nvGraphicFramePr>
        <p:xfrm>
          <a:off x="3091936" y="4393814"/>
          <a:ext cx="222988" cy="245287"/>
        </p:xfrm>
        <a:graphic>
          <a:graphicData uri="http://schemas.openxmlformats.org/presentationml/2006/ole">
            <mc:AlternateContent xmlns:mc="http://schemas.openxmlformats.org/markup-compatibility/2006">
              <mc:Choice xmlns:v="urn:schemas-microsoft-com:vml" Requires="v">
                <p:oleObj spid="_x0000_s4100" name="Equation" r:id="rId9" imgW="126847" imgH="139531" progId="Equation.3">
                  <p:embed/>
                </p:oleObj>
              </mc:Choice>
              <mc:Fallback>
                <p:oleObj name="Equation" r:id="rId9" imgW="126847" imgH="139531" progId="Equation.3">
                  <p:embed/>
                  <p:pic>
                    <p:nvPicPr>
                      <p:cNvPr id="2867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1936" y="4393814"/>
                        <a:ext cx="222988" cy="245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28679" name="Object 7"/>
          <p:cNvGraphicFramePr>
            <a:graphicFrameLocks noChangeAspect="1"/>
          </p:cNvGraphicFramePr>
          <p:nvPr>
            <p:extLst/>
          </p:nvPr>
        </p:nvGraphicFramePr>
        <p:xfrm>
          <a:off x="1546637" y="5073870"/>
          <a:ext cx="222250" cy="244475"/>
        </p:xfrm>
        <a:graphic>
          <a:graphicData uri="http://schemas.openxmlformats.org/presentationml/2006/ole">
            <mc:AlternateContent xmlns:mc="http://schemas.openxmlformats.org/markup-compatibility/2006">
              <mc:Choice xmlns:v="urn:schemas-microsoft-com:vml" Requires="v">
                <p:oleObj spid="_x0000_s4101" name="Equation" r:id="rId11" imgW="126847" imgH="139531" progId="Equation.3">
                  <p:embed/>
                </p:oleObj>
              </mc:Choice>
              <mc:Fallback>
                <p:oleObj name="Equation" r:id="rId11" imgW="126847" imgH="139531" progId="Equation.3">
                  <p:embed/>
                  <p:pic>
                    <p:nvPicPr>
                      <p:cNvPr id="28679"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6637" y="5073870"/>
                        <a:ext cx="2222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28680" name="Object 8"/>
          <p:cNvGraphicFramePr>
            <a:graphicFrameLocks noChangeAspect="1"/>
          </p:cNvGraphicFramePr>
          <p:nvPr>
            <p:extLst/>
          </p:nvPr>
        </p:nvGraphicFramePr>
        <p:xfrm>
          <a:off x="4953777" y="4566997"/>
          <a:ext cx="378046" cy="401675"/>
        </p:xfrm>
        <a:graphic>
          <a:graphicData uri="http://schemas.openxmlformats.org/presentationml/2006/ole">
            <mc:AlternateContent xmlns:mc="http://schemas.openxmlformats.org/markup-compatibility/2006">
              <mc:Choice xmlns:v="urn:schemas-microsoft-com:vml" Requires="v">
                <p:oleObj spid="_x0000_s4102" name="Equation" r:id="rId12" imgW="203017" imgH="215671" progId="Equation.3">
                  <p:embed/>
                </p:oleObj>
              </mc:Choice>
              <mc:Fallback>
                <p:oleObj name="Equation" r:id="rId12" imgW="203017" imgH="215671" progId="Equation.3">
                  <p:embed/>
                  <p:pic>
                    <p:nvPicPr>
                      <p:cNvPr id="2868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777" y="4566997"/>
                        <a:ext cx="378046" cy="4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28684" name="Object 12"/>
          <p:cNvGraphicFramePr>
            <a:graphicFrameLocks noChangeAspect="1"/>
          </p:cNvGraphicFramePr>
          <p:nvPr>
            <p:extLst/>
          </p:nvPr>
        </p:nvGraphicFramePr>
        <p:xfrm>
          <a:off x="2957362" y="4887867"/>
          <a:ext cx="1100113" cy="430478"/>
        </p:xfrm>
        <a:graphic>
          <a:graphicData uri="http://schemas.openxmlformats.org/presentationml/2006/ole">
            <mc:AlternateContent xmlns:mc="http://schemas.openxmlformats.org/markup-compatibility/2006">
              <mc:Choice xmlns:v="urn:schemas-microsoft-com:vml" Requires="v">
                <p:oleObj spid="_x0000_s4103" name="Equation" r:id="rId14" imgW="609233" imgH="241269" progId="Equation.3">
                  <p:embed/>
                </p:oleObj>
              </mc:Choice>
              <mc:Fallback>
                <p:oleObj name="Equation" r:id="rId14" imgW="609233" imgH="241269" progId="Equation.3">
                  <p:embed/>
                  <p:pic>
                    <p:nvPicPr>
                      <p:cNvPr id="28684"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7362" y="4887867"/>
                        <a:ext cx="1100113" cy="430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28686" name="Object 14"/>
          <p:cNvGraphicFramePr>
            <a:graphicFrameLocks noChangeAspect="1"/>
          </p:cNvGraphicFramePr>
          <p:nvPr>
            <p:extLst/>
          </p:nvPr>
        </p:nvGraphicFramePr>
        <p:xfrm>
          <a:off x="5772592" y="4902187"/>
          <a:ext cx="543147" cy="415347"/>
        </p:xfrm>
        <a:graphic>
          <a:graphicData uri="http://schemas.openxmlformats.org/presentationml/2006/ole">
            <mc:AlternateContent xmlns:mc="http://schemas.openxmlformats.org/markup-compatibility/2006">
              <mc:Choice xmlns:v="urn:schemas-microsoft-com:vml" Requires="v">
                <p:oleObj spid="_x0000_s4104" name="Equation" r:id="rId16" imgW="304616" imgH="228600" progId="Equation.3">
                  <p:embed/>
                </p:oleObj>
              </mc:Choice>
              <mc:Fallback>
                <p:oleObj name="Equation" r:id="rId16" imgW="304616" imgH="228600" progId="Equation.3">
                  <p:embed/>
                  <p:pic>
                    <p:nvPicPr>
                      <p:cNvPr id="28686"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2592" y="4902187"/>
                        <a:ext cx="543147" cy="4153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8">
            <p14:nvContentPartPr>
              <p14:cNvPr id="5" name="Ink 4"/>
              <p14:cNvContentPartPr/>
              <p14:nvPr/>
            </p14:nvContentPartPr>
            <p14:xfrm>
              <a:off x="3084120" y="1914480"/>
              <a:ext cx="5866920" cy="2728440"/>
            </p14:xfrm>
          </p:contentPart>
        </mc:Choice>
        <mc:Fallback>
          <p:pic>
            <p:nvPicPr>
              <p:cNvPr id="5" name="Ink 4"/>
              <p:cNvPicPr/>
              <p:nvPr/>
            </p:nvPicPr>
            <p:blipFill>
              <a:blip r:embed="rId19"/>
              <a:stretch>
                <a:fillRect/>
              </a:stretch>
            </p:blipFill>
            <p:spPr>
              <a:xfrm>
                <a:off x="3074760" y="1905120"/>
                <a:ext cx="5885640" cy="2747160"/>
              </a:xfrm>
              <a:prstGeom prst="rect">
                <a:avLst/>
              </a:prstGeom>
            </p:spPr>
          </p:pic>
        </mc:Fallback>
      </mc:AlternateContent>
    </p:spTree>
    <p:extLst>
      <p:ext uri="{BB962C8B-B14F-4D97-AF65-F5344CB8AC3E}">
        <p14:creationId xmlns:p14="http://schemas.microsoft.com/office/powerpoint/2010/main" val="718811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Likelihood Ratio Test (LRT) (Cont’d)</a:t>
            </a:r>
          </a:p>
        </p:txBody>
      </p:sp>
      <p:sp>
        <p:nvSpPr>
          <p:cNvPr id="3" name="Content Placeholder 2"/>
          <p:cNvSpPr>
            <a:spLocks noGrp="1"/>
          </p:cNvSpPr>
          <p:nvPr>
            <p:ph idx="1"/>
          </p:nvPr>
        </p:nvSpPr>
        <p:spPr>
          <a:xfrm>
            <a:off x="685800" y="868409"/>
            <a:ext cx="7772400" cy="4675187"/>
          </a:xfrm>
        </p:spPr>
        <p:txBody>
          <a:bodyPr/>
          <a:lstStyle/>
          <a:p>
            <a:endParaRPr lang="en-US" dirty="0"/>
          </a:p>
          <a:p>
            <a:r>
              <a:rPr lang="en-US" dirty="0"/>
              <a:t>If the observation is </a:t>
            </a:r>
            <a:r>
              <a:rPr lang="en-US" i="1" dirty="0"/>
              <a:t>X = k:</a:t>
            </a:r>
            <a:endParaRPr lang="en-US" dirty="0"/>
          </a:p>
          <a:p>
            <a:r>
              <a:rPr lang="en-US" dirty="0"/>
              <a:t>The ML rule declares hypothesis       is true, if                       and otherwise it declares       is true. </a:t>
            </a:r>
          </a:p>
          <a:p>
            <a:r>
              <a:rPr lang="en-US" dirty="0"/>
              <a:t>So the ML rule can be specified using an LRT with         :</a:t>
            </a:r>
          </a:p>
          <a:p>
            <a:endParaRPr lang="en-US" dirty="0"/>
          </a:p>
          <a:p>
            <a:endParaRPr lang="en-US" dirty="0"/>
          </a:p>
          <a:p>
            <a:endParaRPr lang="en-US" dirty="0"/>
          </a:p>
          <a:p>
            <a:r>
              <a:rPr lang="en-US" dirty="0"/>
              <a:t>The MAP rule declares hypothesis       is true, if                      and otherwise it declares       is true. </a:t>
            </a:r>
          </a:p>
          <a:p>
            <a:r>
              <a:rPr lang="en-US" dirty="0"/>
              <a:t>So the MAP rule can be specified using an LRT with           :</a:t>
            </a:r>
          </a:p>
          <a:p>
            <a:endParaRPr lang="en-US" dirty="0"/>
          </a:p>
          <a:p>
            <a:endParaRPr lang="en-US" dirty="0"/>
          </a:p>
          <a:p>
            <a:endParaRPr lang="en-US" sz="2400" dirty="0"/>
          </a:p>
          <a:p>
            <a:r>
              <a:rPr lang="en-US" sz="1800" i="1" dirty="0"/>
              <a:t>For uniform priors             , MAP and ML decision rules are the same</a:t>
            </a:r>
          </a:p>
          <a:p>
            <a:endParaRPr lang="en-US" dirty="0"/>
          </a:p>
          <a:p>
            <a:endParaRPr lang="en-US" dirty="0"/>
          </a:p>
          <a:p>
            <a:endParaRPr lang="en-US" dirty="0"/>
          </a:p>
        </p:txBody>
      </p:sp>
      <p:graphicFrame>
        <p:nvGraphicFramePr>
          <p:cNvPr id="35845" name="Object 5"/>
          <p:cNvGraphicFramePr>
            <a:graphicFrameLocks noChangeAspect="1"/>
          </p:cNvGraphicFramePr>
          <p:nvPr/>
        </p:nvGraphicFramePr>
        <p:xfrm>
          <a:off x="6819649" y="2327483"/>
          <a:ext cx="555625" cy="311150"/>
        </p:xfrm>
        <a:graphic>
          <a:graphicData uri="http://schemas.openxmlformats.org/presentationml/2006/ole">
            <mc:AlternateContent xmlns:mc="http://schemas.openxmlformats.org/markup-compatibility/2006">
              <mc:Choice xmlns:v="urn:schemas-microsoft-com:vml" Requires="v">
                <p:oleObj spid="_x0000_s5121" name="Equation" r:id="rId3" imgW="316904" imgH="177708" progId="Equation.3">
                  <p:embed/>
                </p:oleObj>
              </mc:Choice>
              <mc:Fallback>
                <p:oleObj name="Equation" r:id="rId3" imgW="316904" imgH="177708" progId="Equation.3">
                  <p:embed/>
                  <p:pic>
                    <p:nvPicPr>
                      <p:cNvPr id="3584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649" y="2327483"/>
                        <a:ext cx="555625" cy="31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35846" name="Object 6"/>
          <p:cNvGraphicFramePr>
            <a:graphicFrameLocks noChangeAspect="1"/>
          </p:cNvGraphicFramePr>
          <p:nvPr>
            <p:extLst/>
          </p:nvPr>
        </p:nvGraphicFramePr>
        <p:xfrm>
          <a:off x="2582863" y="2743200"/>
          <a:ext cx="4224337" cy="779463"/>
        </p:xfrm>
        <a:graphic>
          <a:graphicData uri="http://schemas.openxmlformats.org/presentationml/2006/ole">
            <mc:AlternateContent xmlns:mc="http://schemas.openxmlformats.org/markup-compatibility/2006">
              <mc:Choice xmlns:v="urn:schemas-microsoft-com:vml" Requires="v">
                <p:oleObj spid="_x0000_s5122" name="Equation" r:id="rId5" imgW="2616120" imgH="482400" progId="Equation.3">
                  <p:embed/>
                </p:oleObj>
              </mc:Choice>
              <mc:Fallback>
                <p:oleObj name="Equation" r:id="rId5" imgW="2616120" imgH="482400" progId="Equation.3">
                  <p:embed/>
                  <p:pic>
                    <p:nvPicPr>
                      <p:cNvPr id="35846" name="Object 6"/>
                      <p:cNvPicPr>
                        <a:picLocks noChangeAspect="1" noChangeArrowheads="1"/>
                      </p:cNvPicPr>
                      <p:nvPr/>
                    </p:nvPicPr>
                    <p:blipFill>
                      <a:blip r:embed="rId6"/>
                      <a:srcRect/>
                      <a:stretch>
                        <a:fillRect/>
                      </a:stretch>
                    </p:blipFill>
                    <p:spPr bwMode="auto">
                      <a:xfrm>
                        <a:off x="2582863" y="2743200"/>
                        <a:ext cx="4224337" cy="7794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5847" name="Object 7"/>
          <p:cNvGraphicFramePr>
            <a:graphicFrameLocks noChangeAspect="1"/>
          </p:cNvGraphicFramePr>
          <p:nvPr/>
        </p:nvGraphicFramePr>
        <p:xfrm>
          <a:off x="4831906" y="1609191"/>
          <a:ext cx="388680" cy="412973"/>
        </p:xfrm>
        <a:graphic>
          <a:graphicData uri="http://schemas.openxmlformats.org/presentationml/2006/ole">
            <mc:AlternateContent xmlns:mc="http://schemas.openxmlformats.org/markup-compatibility/2006">
              <mc:Choice xmlns:v="urn:schemas-microsoft-com:vml" Requires="v">
                <p:oleObj spid="_x0000_s5123" name="Equation" r:id="rId7" imgW="203017" imgH="215671" progId="Equation.3">
                  <p:embed/>
                </p:oleObj>
              </mc:Choice>
              <mc:Fallback>
                <p:oleObj name="Equation" r:id="rId7" imgW="203017" imgH="215671" progId="Equation.3">
                  <p:embed/>
                  <p:pic>
                    <p:nvPicPr>
                      <p:cNvPr id="3584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1906" y="1609191"/>
                        <a:ext cx="388680" cy="412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35848" name="Object 8"/>
          <p:cNvGraphicFramePr>
            <a:graphicFrameLocks noChangeAspect="1"/>
          </p:cNvGraphicFramePr>
          <p:nvPr/>
        </p:nvGraphicFramePr>
        <p:xfrm>
          <a:off x="6278308" y="1605501"/>
          <a:ext cx="1508056" cy="393406"/>
        </p:xfrm>
        <a:graphic>
          <a:graphicData uri="http://schemas.openxmlformats.org/presentationml/2006/ole">
            <mc:AlternateContent xmlns:mc="http://schemas.openxmlformats.org/markup-compatibility/2006">
              <mc:Choice xmlns:v="urn:schemas-microsoft-com:vml" Requires="v">
                <p:oleObj spid="_x0000_s5124" name="Equation" r:id="rId9" imgW="876369" imgH="228738" progId="Equation.3">
                  <p:embed/>
                </p:oleObj>
              </mc:Choice>
              <mc:Fallback>
                <p:oleObj name="Equation" r:id="rId9" imgW="876369" imgH="228738" progId="Equation.3">
                  <p:embed/>
                  <p:pic>
                    <p:nvPicPr>
                      <p:cNvPr id="35848"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8308" y="1605501"/>
                        <a:ext cx="1508056" cy="393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35850" name="Object 10"/>
          <p:cNvGraphicFramePr>
            <a:graphicFrameLocks noChangeAspect="1"/>
          </p:cNvGraphicFramePr>
          <p:nvPr/>
        </p:nvGraphicFramePr>
        <p:xfrm>
          <a:off x="3451225" y="1910009"/>
          <a:ext cx="414338" cy="436563"/>
        </p:xfrm>
        <a:graphic>
          <a:graphicData uri="http://schemas.openxmlformats.org/presentationml/2006/ole">
            <mc:AlternateContent xmlns:mc="http://schemas.openxmlformats.org/markup-compatibility/2006">
              <mc:Choice xmlns:v="urn:schemas-microsoft-com:vml" Requires="v">
                <p:oleObj spid="_x0000_s5125" name="Equation" r:id="rId11" imgW="215801" imgH="228462" progId="Equation.3">
                  <p:embed/>
                </p:oleObj>
              </mc:Choice>
              <mc:Fallback>
                <p:oleObj name="Equation" r:id="rId11" imgW="215801" imgH="228462" progId="Equation.3">
                  <p:embed/>
                  <p:pic>
                    <p:nvPicPr>
                      <p:cNvPr id="3585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1225" y="1910009"/>
                        <a:ext cx="414338" cy="436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35851" name="Object 11"/>
          <p:cNvGraphicFramePr>
            <a:graphicFrameLocks noChangeAspect="1"/>
          </p:cNvGraphicFramePr>
          <p:nvPr/>
        </p:nvGraphicFramePr>
        <p:xfrm>
          <a:off x="5006023" y="3739135"/>
          <a:ext cx="388938" cy="412750"/>
        </p:xfrm>
        <a:graphic>
          <a:graphicData uri="http://schemas.openxmlformats.org/presentationml/2006/ole">
            <mc:AlternateContent xmlns:mc="http://schemas.openxmlformats.org/markup-compatibility/2006">
              <mc:Choice xmlns:v="urn:schemas-microsoft-com:vml" Requires="v">
                <p:oleObj spid="_x0000_s5126" name="Equation" r:id="rId13" imgW="203017" imgH="215671" progId="Equation.3">
                  <p:embed/>
                </p:oleObj>
              </mc:Choice>
              <mc:Fallback>
                <p:oleObj name="Equation" r:id="rId13" imgW="203017" imgH="215671" progId="Equation.3">
                  <p:embed/>
                  <p:pic>
                    <p:nvPicPr>
                      <p:cNvPr id="35851"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6023" y="3739135"/>
                        <a:ext cx="388938" cy="41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35852" name="Object 12"/>
          <p:cNvGraphicFramePr>
            <a:graphicFrameLocks noChangeAspect="1"/>
          </p:cNvGraphicFramePr>
          <p:nvPr/>
        </p:nvGraphicFramePr>
        <p:xfrm>
          <a:off x="6456913" y="3757378"/>
          <a:ext cx="1966913" cy="393700"/>
        </p:xfrm>
        <a:graphic>
          <a:graphicData uri="http://schemas.openxmlformats.org/presentationml/2006/ole">
            <mc:AlternateContent xmlns:mc="http://schemas.openxmlformats.org/markup-compatibility/2006">
              <mc:Choice xmlns:v="urn:schemas-microsoft-com:vml" Requires="v">
                <p:oleObj spid="_x0000_s5127" name="Equation" r:id="rId14" imgW="1142587" imgH="228738" progId="Equation.3">
                  <p:embed/>
                </p:oleObj>
              </mc:Choice>
              <mc:Fallback>
                <p:oleObj name="Equation" r:id="rId14" imgW="1142587" imgH="228738" progId="Equation.3">
                  <p:embed/>
                  <p:pic>
                    <p:nvPicPr>
                      <p:cNvPr id="35852"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56913" y="3757378"/>
                        <a:ext cx="1966913"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35853" name="Object 13"/>
          <p:cNvGraphicFramePr>
            <a:graphicFrameLocks noChangeAspect="1"/>
          </p:cNvGraphicFramePr>
          <p:nvPr/>
        </p:nvGraphicFramePr>
        <p:xfrm>
          <a:off x="3943888" y="4051393"/>
          <a:ext cx="414338" cy="436562"/>
        </p:xfrm>
        <a:graphic>
          <a:graphicData uri="http://schemas.openxmlformats.org/presentationml/2006/ole">
            <mc:AlternateContent xmlns:mc="http://schemas.openxmlformats.org/markup-compatibility/2006">
              <mc:Choice xmlns:v="urn:schemas-microsoft-com:vml" Requires="v">
                <p:oleObj spid="_x0000_s5128" name="Equation" r:id="rId16" imgW="215801" imgH="228462" progId="Equation.3">
                  <p:embed/>
                </p:oleObj>
              </mc:Choice>
              <mc:Fallback>
                <p:oleObj name="Equation" r:id="rId16" imgW="215801" imgH="228462" progId="Equation.3">
                  <p:embed/>
                  <p:pic>
                    <p:nvPicPr>
                      <p:cNvPr id="35853"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43888" y="4051393"/>
                        <a:ext cx="414338" cy="436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35855" name="Object 15"/>
          <p:cNvGraphicFramePr>
            <a:graphicFrameLocks noChangeAspect="1"/>
          </p:cNvGraphicFramePr>
          <p:nvPr/>
        </p:nvGraphicFramePr>
        <p:xfrm>
          <a:off x="6968938" y="4265747"/>
          <a:ext cx="835357" cy="788949"/>
        </p:xfrm>
        <a:graphic>
          <a:graphicData uri="http://schemas.openxmlformats.org/presentationml/2006/ole">
            <mc:AlternateContent xmlns:mc="http://schemas.openxmlformats.org/markup-compatibility/2006">
              <mc:Choice xmlns:v="urn:schemas-microsoft-com:vml" Requires="v">
                <p:oleObj spid="_x0000_s5129" name="Equation" r:id="rId17" imgW="457200" imgH="431831" progId="Equation.3">
                  <p:embed/>
                </p:oleObj>
              </mc:Choice>
              <mc:Fallback>
                <p:oleObj name="Equation" r:id="rId17" imgW="457200" imgH="431831" progId="Equation.3">
                  <p:embed/>
                  <p:pic>
                    <p:nvPicPr>
                      <p:cNvPr id="35855"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68938" y="4265747"/>
                        <a:ext cx="835357" cy="788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35856" name="Object 16"/>
          <p:cNvGraphicFramePr>
            <a:graphicFrameLocks noChangeAspect="1"/>
          </p:cNvGraphicFramePr>
          <p:nvPr/>
        </p:nvGraphicFramePr>
        <p:xfrm>
          <a:off x="2956424" y="5940750"/>
          <a:ext cx="775603" cy="377320"/>
        </p:xfrm>
        <a:graphic>
          <a:graphicData uri="http://schemas.openxmlformats.org/presentationml/2006/ole">
            <mc:AlternateContent xmlns:mc="http://schemas.openxmlformats.org/markup-compatibility/2006">
              <mc:Choice xmlns:v="urn:schemas-microsoft-com:vml" Requires="v">
                <p:oleObj spid="_x0000_s5130" name="Equation" r:id="rId19" imgW="469601" imgH="228738" progId="Equation.3">
                  <p:embed/>
                </p:oleObj>
              </mc:Choice>
              <mc:Fallback>
                <p:oleObj name="Equation" r:id="rId19" imgW="469601" imgH="228738" progId="Equation.3">
                  <p:embed/>
                  <p:pic>
                    <p:nvPicPr>
                      <p:cNvPr id="35856"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56424" y="5940750"/>
                        <a:ext cx="775603" cy="377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5" name="Object 14"/>
          <p:cNvGraphicFramePr>
            <a:graphicFrameLocks noChangeAspect="1"/>
          </p:cNvGraphicFramePr>
          <p:nvPr>
            <p:extLst/>
          </p:nvPr>
        </p:nvGraphicFramePr>
        <p:xfrm>
          <a:off x="2620963" y="4705350"/>
          <a:ext cx="4211637" cy="1325563"/>
        </p:xfrm>
        <a:graphic>
          <a:graphicData uri="http://schemas.openxmlformats.org/presentationml/2006/ole">
            <mc:AlternateContent xmlns:mc="http://schemas.openxmlformats.org/markup-compatibility/2006">
              <mc:Choice xmlns:v="urn:schemas-microsoft-com:vml" Requires="v">
                <p:oleObj spid="_x0000_s5131" name="Equation" r:id="rId21" imgW="2743200" imgH="863280" progId="Equation.3">
                  <p:embed/>
                </p:oleObj>
              </mc:Choice>
              <mc:Fallback>
                <p:oleObj name="Equation" r:id="rId21" imgW="2743200" imgH="863280" progId="Equation.3">
                  <p:embed/>
                  <p:pic>
                    <p:nvPicPr>
                      <p:cNvPr id="15" name="Object 14"/>
                      <p:cNvPicPr>
                        <a:picLocks noChangeAspect="1" noChangeArrowheads="1"/>
                      </p:cNvPicPr>
                      <p:nvPr/>
                    </p:nvPicPr>
                    <p:blipFill>
                      <a:blip r:embed="rId22"/>
                      <a:srcRect/>
                      <a:stretch>
                        <a:fillRect/>
                      </a:stretch>
                    </p:blipFill>
                    <p:spPr bwMode="auto">
                      <a:xfrm>
                        <a:off x="2620963" y="4705350"/>
                        <a:ext cx="4211637" cy="13255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709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1663" y="1233788"/>
                <a:ext cx="7772400" cy="4943475"/>
              </a:xfrm>
            </p:spPr>
            <p:txBody>
              <a:bodyPr/>
              <a:lstStyle/>
              <a:p>
                <a:pPr algn="just"/>
                <a:r>
                  <a:rPr lang="en-US" sz="1600" dirty="0"/>
                  <a:t>An observation X is drawn from a standard normal distribution (i.e. N(0,1)) if hypothesis H1 is true and from a uniform distribution with support [-a, a], if hypothesis H0 is true.</a:t>
                </a:r>
              </a:p>
              <a:p>
                <a:pPr algn="just"/>
                <a:r>
                  <a:rPr lang="en-US" sz="1600" dirty="0"/>
                  <a:t>As shown in the figure, the pdfs of the two distributions are equal when |u| = b.</a:t>
                </a:r>
              </a:p>
              <a:p>
                <a:pPr algn="just"/>
                <a:endParaRPr lang="en-US" sz="1600" dirty="0"/>
              </a:p>
              <a:p>
                <a:pPr algn="just"/>
                <a:endParaRPr lang="en-US" sz="1600" dirty="0"/>
              </a:p>
              <a:p>
                <a:pPr algn="just"/>
                <a:endParaRPr lang="en-US" sz="1600" dirty="0"/>
              </a:p>
              <a:p>
                <a:pPr algn="just"/>
                <a:endParaRPr lang="en-US" sz="1600" dirty="0"/>
              </a:p>
              <a:p>
                <a:pPr marL="0" indent="0" algn="just">
                  <a:buNone/>
                </a:pPr>
                <a:endParaRPr lang="en-US" sz="1600" dirty="0"/>
              </a:p>
              <a:p>
                <a:pPr marL="0" indent="0" algn="just">
                  <a:buNone/>
                </a:pPr>
                <a:endParaRPr lang="en-US" sz="1100" dirty="0"/>
              </a:p>
              <a:p>
                <a:pPr algn="just">
                  <a:buAutoNum type="alphaLcParenR"/>
                </a:pPr>
                <a:r>
                  <a:rPr lang="en-US" sz="1600" dirty="0"/>
                  <a:t>Describe the maximum likelihood (ML) decision rule in terms of observation X and constant values </a:t>
                </a:r>
                <a:r>
                  <a:rPr lang="en-US" sz="1600" i="1" dirty="0"/>
                  <a:t>a</a:t>
                </a:r>
                <a:r>
                  <a:rPr lang="en-US" sz="1600" dirty="0"/>
                  <a:t> and </a:t>
                </a:r>
                <a:r>
                  <a:rPr lang="en-US" sz="1600" i="1" dirty="0"/>
                  <a:t>b</a:t>
                </a:r>
                <a:r>
                  <a:rPr lang="en-US" sz="1600" dirty="0"/>
                  <a:t>.</a:t>
                </a:r>
              </a:p>
              <a:p>
                <a:pPr algn="just">
                  <a:buAutoNum type="alphaLcParenR"/>
                </a:pPr>
                <a:r>
                  <a:rPr lang="en-US" sz="1600" dirty="0"/>
                  <a:t>Shade and label the regions in the figure such that the area of one region is the                                    </a:t>
                </a:r>
              </a:p>
              <a:p>
                <a:pPr marL="0" indent="0" algn="just">
                  <a:buNone/>
                </a:pPr>
                <a:r>
                  <a:rPr lang="en-US" sz="1600" dirty="0"/>
                  <a:t>                        and the area of the other region is the        .</a:t>
                </a:r>
              </a:p>
              <a:p>
                <a:pPr marL="344488" indent="-344488" algn="just">
                  <a:buAutoNum type="alphaLcParenR" startAt="3"/>
                </a:pPr>
                <a:r>
                  <a:rPr lang="en-US" sz="1600" dirty="0"/>
                  <a:t>Express the                   and         for ML decision rule in terms of </a:t>
                </a:r>
                <a:r>
                  <a:rPr lang="en-US" sz="1600" i="1" dirty="0"/>
                  <a:t>a</a:t>
                </a:r>
                <a:r>
                  <a:rPr lang="en-US" sz="1600" dirty="0"/>
                  <a:t> and </a:t>
                </a:r>
                <a:r>
                  <a:rPr lang="en-US" sz="1600" i="1" dirty="0"/>
                  <a:t>b</a:t>
                </a:r>
                <a:r>
                  <a:rPr lang="en-US" sz="1600" dirty="0"/>
                  <a:t> and the </a:t>
                </a:r>
                <a14:m>
                  <m:oMath xmlns:m="http://schemas.openxmlformats.org/officeDocument/2006/math">
                    <m:r>
                      <m:rPr>
                        <m:sty m:val="p"/>
                      </m:rPr>
                      <a:rPr lang="en-US" sz="1600" b="0" i="0" smtClean="0">
                        <a:latin typeface="Cambria Math" charset="0"/>
                      </a:rPr>
                      <m:t>Φ</m:t>
                    </m:r>
                  </m:oMath>
                </a14:m>
                <a:r>
                  <a:rPr lang="en-US" sz="1600" dirty="0">
                    <a:sym typeface="Mathematica1" panose="05000502060100000001" pitchFamily="2" charset="2"/>
                  </a:rPr>
                  <a:t>(u), i.e., the CDF of the standard normal distribution.</a:t>
                </a:r>
              </a:p>
              <a:p>
                <a:pPr marL="344488" indent="-344488" algn="just">
                  <a:buAutoNum type="alphaLcParenR" startAt="3"/>
                </a:pPr>
                <a:r>
                  <a:rPr lang="en-US" sz="1600" dirty="0"/>
                  <a:t>Determine the maximum a posteriori probability (MAP) decision rule for a = 2/3, b = 0.6, and the probability of hypothesis H1 being true, </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1663" y="1233788"/>
                <a:ext cx="7772400" cy="4943475"/>
              </a:xfrm>
              <a:blipFill rotWithShape="0">
                <a:blip r:embed="rId3"/>
                <a:stretch>
                  <a:fillRect l="-314" t="-370" r="-392" b="-2219"/>
                </a:stretch>
              </a:blipFill>
            </p:spPr>
            <p:txBody>
              <a:bodyPr/>
              <a:lstStyle/>
              <a:p>
                <a:r>
                  <a:rPr lang="en-US">
                    <a:noFill/>
                  </a:rPr>
                  <a:t> </a:t>
                </a:r>
              </a:p>
            </p:txBody>
          </p:sp>
        </mc:Fallback>
      </mc:AlternateContent>
      <p:pic>
        <p:nvPicPr>
          <p:cNvPr id="4" name="Picture 6"/>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9646" t="33528" r="27361" b="24945"/>
          <a:stretch/>
        </p:blipFill>
        <p:spPr bwMode="auto">
          <a:xfrm>
            <a:off x="3457410" y="2376487"/>
            <a:ext cx="2374703" cy="1665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Object 3"/>
          <p:cNvGraphicFramePr>
            <a:graphicFrameLocks noChangeAspect="1"/>
          </p:cNvGraphicFramePr>
          <p:nvPr>
            <p:extLst/>
          </p:nvPr>
        </p:nvGraphicFramePr>
        <p:xfrm>
          <a:off x="984516" y="4683166"/>
          <a:ext cx="1097112" cy="434006"/>
        </p:xfrm>
        <a:graphic>
          <a:graphicData uri="http://schemas.openxmlformats.org/presentationml/2006/ole">
            <mc:AlternateContent xmlns:mc="http://schemas.openxmlformats.org/markup-compatibility/2006">
              <mc:Choice xmlns:v="urn:schemas-microsoft-com:vml" Requires="v">
                <p:oleObj spid="_x0000_s6145" name="Equation" r:id="rId5" imgW="609233" imgH="241269" progId="Equation.3">
                  <p:embed/>
                </p:oleObj>
              </mc:Choice>
              <mc:Fallback>
                <p:oleObj name="Equation" r:id="rId5" imgW="609233" imgH="241269" progId="Equation.3">
                  <p:embed/>
                  <p:pic>
                    <p:nvPicPr>
                      <p:cNvPr id="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516" y="4683166"/>
                        <a:ext cx="1097112" cy="434006"/>
                      </a:xfrm>
                      <a:prstGeom prst="rect">
                        <a:avLst/>
                      </a:prstGeom>
                      <a:noFill/>
                      <a:ln>
                        <a:noFill/>
                      </a:ln>
                      <a:effectLst/>
                      <a:extLst/>
                    </p:spPr>
                  </p:pic>
                </p:oleObj>
              </mc:Fallback>
            </mc:AlternateContent>
          </a:graphicData>
        </a:graphic>
      </p:graphicFrame>
      <p:graphicFrame>
        <p:nvGraphicFramePr>
          <p:cNvPr id="6" name="Object 6"/>
          <p:cNvGraphicFramePr>
            <a:graphicFrameLocks noChangeAspect="1"/>
          </p:cNvGraphicFramePr>
          <p:nvPr>
            <p:extLst/>
          </p:nvPr>
        </p:nvGraphicFramePr>
        <p:xfrm>
          <a:off x="5411175" y="4732242"/>
          <a:ext cx="531812" cy="398462"/>
        </p:xfrm>
        <a:graphic>
          <a:graphicData uri="http://schemas.openxmlformats.org/presentationml/2006/ole">
            <mc:AlternateContent xmlns:mc="http://schemas.openxmlformats.org/markup-compatibility/2006">
              <mc:Choice xmlns:v="urn:schemas-microsoft-com:vml" Requires="v">
                <p:oleObj spid="_x0000_s6146" name="Equation" r:id="rId7" imgW="304616" imgH="228600" progId="Equation.3">
                  <p:embed/>
                </p:oleObj>
              </mc:Choice>
              <mc:Fallback>
                <p:oleObj name="Equation" r:id="rId7" imgW="304616" imgH="228600" progId="Equation.3">
                  <p:embed/>
                  <p:pic>
                    <p:nvPicPr>
                      <p:cNvPr id="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1175" y="4732242"/>
                        <a:ext cx="531812" cy="398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7" name="Object 3"/>
          <p:cNvGraphicFramePr>
            <a:graphicFrameLocks noChangeAspect="1"/>
          </p:cNvGraphicFramePr>
          <p:nvPr>
            <p:extLst/>
          </p:nvPr>
        </p:nvGraphicFramePr>
        <p:xfrm>
          <a:off x="2200054" y="5011554"/>
          <a:ext cx="1097112" cy="434006"/>
        </p:xfrm>
        <a:graphic>
          <a:graphicData uri="http://schemas.openxmlformats.org/presentationml/2006/ole">
            <mc:AlternateContent xmlns:mc="http://schemas.openxmlformats.org/markup-compatibility/2006">
              <mc:Choice xmlns:v="urn:schemas-microsoft-com:vml" Requires="v">
                <p:oleObj spid="_x0000_s6147" name="Equation" r:id="rId9" imgW="609233" imgH="241269" progId="Equation.3">
                  <p:embed/>
                </p:oleObj>
              </mc:Choice>
              <mc:Fallback>
                <p:oleObj name="Equation" r:id="rId9" imgW="609233" imgH="241269" progId="Equation.3">
                  <p:embed/>
                  <p:pic>
                    <p:nvPicPr>
                      <p:cNvPr id="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0054" y="5011554"/>
                        <a:ext cx="1097112" cy="434006"/>
                      </a:xfrm>
                      <a:prstGeom prst="rect">
                        <a:avLst/>
                      </a:prstGeom>
                      <a:noFill/>
                      <a:ln>
                        <a:noFill/>
                      </a:ln>
                      <a:effectLst/>
                      <a:extLst/>
                    </p:spPr>
                  </p:pic>
                </p:oleObj>
              </mc:Fallback>
            </mc:AlternateContent>
          </a:graphicData>
        </a:graphic>
      </p:graphicFrame>
      <p:graphicFrame>
        <p:nvGraphicFramePr>
          <p:cNvPr id="8" name="Object 6"/>
          <p:cNvGraphicFramePr>
            <a:graphicFrameLocks noChangeAspect="1"/>
          </p:cNvGraphicFramePr>
          <p:nvPr>
            <p:extLst/>
          </p:nvPr>
        </p:nvGraphicFramePr>
        <p:xfrm>
          <a:off x="3714986" y="5047098"/>
          <a:ext cx="531812" cy="398462"/>
        </p:xfrm>
        <a:graphic>
          <a:graphicData uri="http://schemas.openxmlformats.org/presentationml/2006/ole">
            <mc:AlternateContent xmlns:mc="http://schemas.openxmlformats.org/markup-compatibility/2006">
              <mc:Choice xmlns:v="urn:schemas-microsoft-com:vml" Requires="v">
                <p:oleObj spid="_x0000_s6148" name="Equation" r:id="rId10" imgW="304616" imgH="228600" progId="Equation.3">
                  <p:embed/>
                </p:oleObj>
              </mc:Choice>
              <mc:Fallback>
                <p:oleObj name="Equation" r:id="rId10" imgW="304616" imgH="228600" progId="Equation.3">
                  <p:embed/>
                  <p:pic>
                    <p:nvPicPr>
                      <p:cNvPr id="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4986" y="5047098"/>
                        <a:ext cx="531812" cy="398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pic>
        <p:nvPicPr>
          <p:cNvPr id="16" name="Picture 15"/>
          <p:cNvPicPr>
            <a:picLocks noChangeAspect="1"/>
          </p:cNvPicPr>
          <p:nvPr/>
        </p:nvPicPr>
        <p:blipFill>
          <a:blip r:embed="rId11"/>
          <a:stretch>
            <a:fillRect/>
          </a:stretch>
        </p:blipFill>
        <p:spPr>
          <a:xfrm>
            <a:off x="5913595" y="5804292"/>
            <a:ext cx="1165357" cy="530498"/>
          </a:xfrm>
          <a:prstGeom prst="rect">
            <a:avLst/>
          </a:prstGeom>
        </p:spPr>
      </p:pic>
      <mc:AlternateContent xmlns:mc="http://schemas.openxmlformats.org/markup-compatibility/2006">
        <mc:Choice xmlns:p14="http://schemas.microsoft.com/office/powerpoint/2010/main" Requires="p14">
          <p:contentPart p14:bwMode="auto" r:id="rId12">
            <p14:nvContentPartPr>
              <p14:cNvPr id="9" name="Ink 8"/>
              <p14:cNvContentPartPr/>
              <p14:nvPr/>
            </p14:nvContentPartPr>
            <p14:xfrm>
              <a:off x="2513520" y="2377800"/>
              <a:ext cx="6032880" cy="3658320"/>
            </p14:xfrm>
          </p:contentPart>
        </mc:Choice>
        <mc:Fallback>
          <p:pic>
            <p:nvPicPr>
              <p:cNvPr id="9" name="Ink 8"/>
              <p:cNvPicPr/>
              <p:nvPr/>
            </p:nvPicPr>
            <p:blipFill>
              <a:blip r:embed="rId13"/>
              <a:stretch>
                <a:fillRect/>
              </a:stretch>
            </p:blipFill>
            <p:spPr>
              <a:xfrm>
                <a:off x="2504160" y="2368440"/>
                <a:ext cx="6051600" cy="3677040"/>
              </a:xfrm>
              <a:prstGeom prst="rect">
                <a:avLst/>
              </a:prstGeom>
            </p:spPr>
          </p:pic>
        </mc:Fallback>
      </mc:AlternateContent>
    </p:spTree>
    <p:extLst>
      <p:ext uri="{BB962C8B-B14F-4D97-AF65-F5344CB8AC3E}">
        <p14:creationId xmlns:p14="http://schemas.microsoft.com/office/powerpoint/2010/main" val="465347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(Cont’d)</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b="59491"/>
          <a:stretch>
            <a:fillRect/>
          </a:stretch>
        </p:blipFill>
        <p:spPr bwMode="auto">
          <a:xfrm>
            <a:off x="685801" y="1312756"/>
            <a:ext cx="7695924" cy="3268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0509" b="45190"/>
          <a:stretch/>
        </p:blipFill>
        <p:spPr bwMode="auto">
          <a:xfrm>
            <a:off x="860328" y="4916031"/>
            <a:ext cx="8283672" cy="124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14381450"/>
      </p:ext>
    </p:extLst>
  </p:cSld>
  <p:clrMapOvr>
    <a:masterClrMapping/>
  </p:clrMapOvr>
</p:sld>
</file>

<file path=ppt/theme/theme1.xml><?xml version="1.0" encoding="utf-8"?>
<a:theme xmlns:a="http://schemas.openxmlformats.org/drawingml/2006/main" name="untitled 2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2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untitled 2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HD:Applications:Microsoft Office:Microsoft PowerPoint 4:</Template>
  <TotalTime>7408</TotalTime>
  <Pages>20</Pages>
  <Words>2203</Words>
  <Application>Microsoft Office PowerPoint</Application>
  <PresentationFormat>On-screen Show (4:3)</PresentationFormat>
  <Paragraphs>280</Paragraphs>
  <Slides>29</Slides>
  <Notes>2</Notes>
  <HiddenSlides>4</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untitled 26</vt:lpstr>
      <vt:lpstr>Limit Theorems and Inequalities</vt:lpstr>
      <vt:lpstr>Today’s Topics</vt:lpstr>
      <vt:lpstr>Maximum Likelihood (ML) and the MAP Decision Rule: Review</vt:lpstr>
      <vt:lpstr>Maximum a posteriori probability (MAP) Decision Rule (Cont’d)</vt:lpstr>
      <vt:lpstr>Average Error Probability</vt:lpstr>
      <vt:lpstr>Likelihood Ratio Test (LRT)</vt:lpstr>
      <vt:lpstr>Likelihood Ratio Test (LRT) (Cont’d)</vt:lpstr>
      <vt:lpstr>Example 3</vt:lpstr>
      <vt:lpstr>Example 3 (Cont’d)</vt:lpstr>
      <vt:lpstr>Example 3 (Cont’d)</vt:lpstr>
      <vt:lpstr>Limit Theorems: Strong Law of Large Numbers</vt:lpstr>
      <vt:lpstr>Limit Theorems: Central Limit Theorem</vt:lpstr>
      <vt:lpstr>Limit Theorems:  Central Limit Theorem</vt:lpstr>
      <vt:lpstr>Central Limit Theorem Example</vt:lpstr>
      <vt:lpstr>Central Limit Theorem Example (Cont’d)</vt:lpstr>
      <vt:lpstr>Markov Inequality</vt:lpstr>
      <vt:lpstr>Chebychev’s Inequality</vt:lpstr>
      <vt:lpstr>Inequalities Example</vt:lpstr>
      <vt:lpstr>Inequalities Example (Cont’d)</vt:lpstr>
      <vt:lpstr>Final Project Presentation Format</vt:lpstr>
      <vt:lpstr>Limit Theorems: Strong Law of Large Numbers</vt:lpstr>
      <vt:lpstr>Limit Theorems: Central Limit Theorem</vt:lpstr>
      <vt:lpstr>Limit Theorems:  Central Limit Theorem</vt:lpstr>
      <vt:lpstr>Central Limit Theorem Example</vt:lpstr>
      <vt:lpstr>Central Limit Theorem Example (Cont’d)</vt:lpstr>
      <vt:lpstr>Markov Inequality</vt:lpstr>
      <vt:lpstr>Chebychev’s Inequality</vt:lpstr>
      <vt:lpstr>Inequalities Example</vt:lpstr>
      <vt:lpstr>Inequalities Example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Fault Tolerant Computing</dc:title>
  <dc:subject>lecture 1</dc:subject>
  <dc:creator>Center for Reliable and High-performance Computing</dc:creator>
  <cp:lastModifiedBy>Microsoft Office User</cp:lastModifiedBy>
  <cp:revision>541</cp:revision>
  <cp:lastPrinted>2017-04-24T15:43:01Z</cp:lastPrinted>
  <dcterms:created xsi:type="dcterms:W3CDTF">1997-10-16T10:43:32Z</dcterms:created>
  <dcterms:modified xsi:type="dcterms:W3CDTF">2017-04-26T15:48:58Z</dcterms:modified>
</cp:coreProperties>
</file>