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60" r:id="rId2"/>
    <p:sldId id="26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53" autoAdjust="0"/>
    <p:restoredTop sz="94719" autoAdjust="0"/>
  </p:normalViewPr>
  <p:slideViewPr>
    <p:cSldViewPr snapToGrid="0" snapToObjects="1"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9A84D-88AA-9646-AA39-FC22D77EF1FC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95F4A-9DC9-AA45-A86E-9CE0ED9FB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28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24720 633 9646,'-8'-9'-211,"2"0"1,1 3-43,2 3 1,2-2 0,-3-1-1,3-2 1,1-2-306,0 1 1,5-4 0,0-2 0</inkml:trace>
  <inkml:trace contextRef="#ctx0" brushRef="#br0">3047 5006 8355,'-12'-1'325,"0"-4"0,3-2 1,2-1-60,1 0 1,-2-1 0,4-3-1,1 0 1,3 0 0,4 5-1,3 7-392,0 7 1,4 7 0,-4 6 0,1 6-81,1 5 0,-7 0 0,3 4 166,-4-2 0,-1 1 0,0 2 1,0-3-6,0-4 1,0-2 0,-1-4-6,-4-2 1,4-3 414,-3-6 24,-3 1 0,0-7 1,-4-6-322,3-7 0,-2-5 1,6-1-1,1-4 28,2-4 1,1-7 0,0-2 0,1-2-123,3-3 1,-1-1-1,5-1 1,1-1-1,-1 1-115,0-1 1,-4 2 0,3 2 0,0 2 164,0 1 0,-3 8 0,3 6 0,-1 3 268,-3 2-302,4-1 1,-1 6 0,6 5-171,-4 4 0,3 5 1,-3 7-15,3 3 1,2-2-1,-1 6 1,1 1 83,-1 2 1,1 1 0,-2-2-1,-1-1 44,-2-1 1,0-4-1,3 2 1,-1-2 9,-2-6 1,-3 1 106,3-3 1,-4-4 43,4-1 0,-1-8 1,3-4-1,-2-5-154,2-3 0,1-4 0,3-6 0,1-2-11,2-1 1,0-1 0,-3 2 0,1-1 0,1 1 0,1 2 1,-6 1-1,-1 1 146,-2 3 1,-4 3 0,5 6 156,0-1 1,-2 6-137,2 3 0,-2 8 0,2 6 1,-2 4-1,0 5 66,0 5 1,0 0 0,3 9 0,-2 2-115,2 1 1,-5 5-1,1 1-144,-1-2 1,-3-1 0,3-2 0,0-1-115,-1-2 0,0 0 1,-4-4-1,0-3-77,0 0 0,4-4 1,0-2-1,0-4-191,2-3 0,-3-3 0,5-3 0,2-4-669,1-3 1145,1-1 0,6-5 0,2-2 0</inkml:trace>
  <inkml:trace contextRef="#ctx0" brushRef="#br0">4083 4781 9407,'0'-12'4111,"0"-1"-4233,0 6 1,0 3 0,-1 8-84,-3 5 1,-2 6-1,-3 3 1,0 3 88,0 5 1,-2 0-1,-1 8 1,3 0 20,0 2 1,5-2 0,-3-2-1,2-2 9,2-2 0,2-3 0,1-4 0,0-5 97,0-2 1,5-1 0,2-1 0,1 1 92,1-1 0,3-4 0,6-1 1,0 0-91,0 0 1,9-4 0,-2 1 0,2-2-239,4-2 1,-3 0 0,5 0 0,0-2-301,-1-2 0,0 3 1,-4-5-1,1 2-231,-1 0 1,-1-2 0,1 3 581,1-1 1,1-5-1,-5 2 1</inkml:trace>
  <inkml:trace contextRef="#ctx0" brushRef="#br0">5520 4831 8287,'-13'-5'-105,"1"-4"0,3 2 0,2-1 0,0 0 0,2-1 822,-1 1 0,-3 0 0,0-3-164,-2 2 1,3 4-560,0 5 0,3 0 0,-2 1-196,2 3 1,1 9-1,2 9 1,0 4 86,-3 3 1,1 8 0,4-1-1,0 2-28,0-1 0,0-4 1,0-7-1,0 1 82,0-4 0,0-6 385,0-1 1,0-9-203,0-7 0,0-7 1,0-8-138,0-2 1,0-1 0,0 2-87,0-5 1,0-1 0,2-2 0,0 1 38,3-4 0,3 0 0,-3 0 0,2-1-26,3-1 0,1-4 1,3 3-1,1-1 68,2 0 0,4-2 0,-3 4 0,1 1 170,3 2 0,2 5 1,1 2-1,-1 1-3,-4 2 0,4 7 1,-3 2-1,2 1 0,2 3-359,0 2 1,-4 1 0,-1 0-246,-2 0 0,2 6 1,-2 2 163,2 3 1,-9 6-1,0 1 1,-4 1 0,-4 2 41,-2-2 1,-2 5-1,-3-3 1,-6 1 262,-5-1 0,-6 2 0,-7-3 0,-2 1 1,-2-2 148,-3-1 0,-3-1 0,-2-6 1,-3-2 63,-1 0 1,4-6 0,-2 1-174,3-3 0,-1 1 1,2 0-1,7 2 0,4-1 250,6-1 1,3-2 0,6 0 187,-1 0-367,6 0 1,7 4 38,9 0 1,3 6 0,5-2 0,2 3-143,1 2 1,3-1-1,-2 1 1,4-1-1,3 0-7,1 1 1,0-1 0,-4 1 0,0-1 0,1 1-261,4-1 1,-4-1-1,2-1 1,-5-1-268,-2 0 1,-2-2-1,4 0 1,-4 0-426,-1 0 887,4-4 1,-2 8 0,5-4 0</inkml:trace>
  <inkml:trace contextRef="#ctx0" brushRef="#br0">6119 4844 8355,'7'-13'3,"-3"1"1,2-1 0,-2 1 1494,-1-1-935,4 6 0,-6 0 398,3 3-895,-3 3-212,-1-5 1,0 12-1,0 2 1,0 3-19,0 2 0,0 3 0,0 1 0,0 0 14,0 1 1,0-4 0,0 4 6,0 0 0,0-5 0,2 3 1,1-5 13,1-3 0,5-1 63,0 1 1,-2-2 20,1-6 1,-4 0-1,3-1 1,0-2 0,-1-3-70,-1-1 0,1-1 0,-3-4 0,2-1 77,2 1 0,-4-1 1,2 1-1,0-1 29,-1 1 0,0 3 0,-3 2 142,3 2-28,-2-5 84,3 3 0,-3 6 1,0 5-157,3 6 1,3 2-1,-2 1 1,-1-1-1,1 1 1,3-1-1,0-1 1,2-1-10,1-2 0,2-1 0,1 3 0,3-3-103,2-2 1,-4 1 0,5-3-1,2 1-104,0-1 0,2-2 0,0-2 0,0-4 136,0-3 1,0-3 0,0-3 0,0-3 57,0-3 0,-4-4 0,0-1 0,1 0-39,1 0 1,2-4 0,-1-1 0,-2-1 149,-1 1 0,-4-5 1,2 2-1,-2-2-103,-6 2 0,0 2 0,-6 6 0,1 2 232,-1 2 1,0 3 0,-5 5 0,-2 1 34,-2-1 1,1 6 0,-4 2 0,0 1-341,0-1 1,-1 1 0,-3 6 0,1 2-1,2 6-261,-2 5 0,-1 6 0,-1 6 294,-1 2 1,1 5 0,1-4 0,1 2-19,2 3 1,5 0 0,-1-1-1,2-2 31,2-1 0,0-6 0,2-5 0,2 3 188,4 0 1,3-3 0,3-4 0,3-2-260,4-1 0,2-1 1,2-1-1,0-1 28,0-2 1,4-5 0,2 1-1,-1-2-95,1-2 0,-2-5 0,-5 0 1,-2-2 15,-1-3 1,-5-1 0,4-3 0,-2-1 209,-3-2 1,-1-1 0,-2 2-18,1-5 0,-5 1 1,-1 1-1,0 0 52,0-1 1,-4 3-1,1-2 1,-3 1-1,-1 3 81,0 1 0,0 1 0,0 1 340,0-1 0,-5 5-548,-4 0 1,-2 6 0,-1 2 0,-1 7-88,1 4 0,1 7 0,1 3 0,3 3 53,2 1 0,-1 0 1,3-2-1,-1 0-87,1-3 0,3 0 1,3 2-1,3-3-182,1-1 0,2 3 1,6-4-118,2-2 1,5-1 0,-1-1 0,3-1-378,1 0 1,5-5 698,4-2 1,2-4-1,1-1 1</inkml:trace>
  <inkml:trace contextRef="#ctx0" brushRef="#br0">8217 4594 8642,'0'-7'5086,"0"-4"-6103,0 10 0,0-6-843,0 2 489,-6 4 1,4-3 1030,-7 8 0,1 9 0,-5 6 1</inkml:trace>
  <inkml:trace contextRef="#ctx0" brushRef="#br0">8154 4906 8258,'-5'8'540,"-3"1"0,2-5 2870,2 4-2831,2-5 1,2-3-465,0-8 0,0 1 0,-1 0-227,-3 1 0,1-2 1,-5 4-1651,-2 1 0,-1 2 0,-1 1 1037,-1 0 1,1 5 0,-1 2 0</inkml:trace>
  <inkml:trace contextRef="#ctx0" brushRef="#br0">2910 5730 8688,'-11'-1'620,"2"-4"-1328,4 4 1,6-3 746,3 8 0,3-1 0,7 4 0,3 0-16,3 0 0,4-3 1,2 3-1,2-2-48,1-2 0,10 3 1,1-2-1,5-1 406,2-2 1,10-1 0,-3 0 0,7 0-334,6 0 0,1-1 0,-32-1 1,1 1-1,0-1 0,1 0-80,2 0 1,1 1 0,1-2 0,0 0 0,2 0 0,0 1 0,-1-1 0,1 0 15,0 1 0,-1-1 0,5-2 0,0 1 0,1 1 0,-1 1 0,1-1 0,-1 0-62,2 1 1,-1-1 0,0-2 0,0 1 0,3 1 0,-1 1 0,1-1-1,0-1 80,0-1 0,0 0 0,7 2 1,0-1-1,-3 0 0,1 0 1,2 0-1,1 0-104,0 0 0,1 1 0,0-3 0,0 1 0,-3 0 0,0 1 0,1-1 0,-1-1 110,1 0 0,0 0 0,0-1 1,0 1-1,2 0 0,0 1 0,-1 0 1,-1 0 19,0 1 0,0 0 1,2 0-1,0 0 1,-1-2-1,0-1 1,-1 1-1,-1 0 45,-1-1 1,-1 1 0,3 2 0,1 0-1,-3 0 1,0 0 0,-1-1 0,0 1-68,1 1 0,-1-1 0,-3-1 1,-1 1-1,0 1 0,0 0 0,-1 0 1,0-1-44,-1-1 1,-1 0-1,-1 2 1,0 0-1,0-2 1,-1 1-1,-2 0 1,0 0 47,-4 1 0,0-1 0,2-2 0,1 1 0,-5 1 0,-2 1 0,0-1 0,0 0-16,-1-1 1,-1 1 0,30-3 0,-7-2-1,-5 2-88,-6 1 1,-10-2 0,-7 2-1,-5 1-508,-5-1 1,-3-4 247,-9 2 353,-2-3 0,-10 0 0,0 0 0,1-2 0,1-5 0,2-4 0</inkml:trace>
  <inkml:trace contextRef="#ctx0" brushRef="#br0">10689 4631 8355,'12'-5'155,"-3"-3"0,0-4 0,0 0 0,2-1 398,2 1 1,-1 0-1,0-1 1,-3 1 0,0-1-1,-1 1 1,-1-1 0,-2 1-342,1-1 0,-6 8 0,1 6 0,-5 10-208,-3 8 1,3 6 0,-4 5 0,-1 3 0,1 3-328,0 1 0,-1 4 1,-2-4-1,2-4 1,0-4-1,1-2 286,1-4 0,-3-6 1,5 0 175,-2-3-156,4-7 1,-4-2-1,4-6 34,-1-3 1,-4-5 0,4-7 0,1-4 0,2-2-122,1-3 1,0 1-1,0-8-71,0 2 1,0-9 0,1 2 0,2-2 43,1 0 1,1-3 0,-2 1 107,1 1 1,2 1-1,-3 1 1,2 2-1,1 4 194,-1 7 1,4 6 0,-4 6 380,2 1 0,1 1-555,5 3 1,-1 8 0,1 9 0,-1 6-201,1 6 0,4 3 0,-1 2 1,-1 3-5,-1 5 1,-3 2-1,-1 1 1,-3-1 23,-1-2 1,-2 0-1,-4-3 1,1-2 20,3-3 0,-2 2 0,2-9 0,-3 1 19,-1-4 1,0-6 0,2-3 51,2-1 0,-1-2 0,4-6 133,-2-2 0,1-4 0,-4-9 0,4-5-103,1-6 1,1-4 0,5-5-1,-1-2-37,1-2 0,3-2 0,1-5 0,0 4 128,1 1 0,-4 1 1,2 8-1,-3 3 312,-5 6 1,3 9 0,-4-1 169,0 3 0,0 7 0,-4 4-304,1 6 0,1 10 0,-2 7 0,1 5-47,-1 4 1,-1 3 0,-2 6 0,0 1-100,0 2 0,0 0 1,0 3-1,0-1-196,0-3 1,0-1 0,0-3 0,0-1-206,0-2 0,0-5 0,0 1 0,1-4-203,3-4 1,-1 1 0,5-6-1,3 0-196,5-2 1,3-2 0,6 1 0</inkml:trace>
  <inkml:trace contextRef="#ctx0" brushRef="#br0">11851 4581 8355,'-17'-8'375,"1"0"0,-3 4 0,4-3 0,-1 0 0,-1 1 1,-1-1-9,-3 0 0,-1 5 0,0-3 0,1 4 0,-1 1 0,-1 0-238,3 0 0,-3 4 1,7 2-199,1 1 0,-3 1 1,1 5-101,2-1 0,5 2 0,2 1-32,-2 2 1,3 5 0,0-3-1,0 2 1,1-1 19,1-2 0,1 0 1,4-3-1,0 2 1,0-2-671,0-1 0,5-2 522,4 1 1,2-6 0,1-2 0,1-1 159,-1 0 0,2 1 0,1-7 0,2-1 102,-2-1 1,-1-5 0,-1 0 0,-1-2 55,1-1 1,-2-1-1,-2-1 1,-2-1 36,-1-2 0,2-3 1,-4 2-1,-1 0 209,-1 0 0,2-3 0,0 3 168,-1-2 0,-2 5 0,0-2 1058,4 4-1239,-4 0 0,10 6 0,-4 4 1,1 6-1,1 4-94,0 0 0,2 5 1,2 0-1,-2 3-363,-3 0 0,3 0 0,-2 1-73,2 0 0,-3 1 0,1-3 1,0 1-428,2 2 1,2-1 0,1-5 281,2-2 0,-2 2 0,4-4 1</inkml:trace>
  <inkml:trace contextRef="#ctx0" brushRef="#br0">12038 4532 8521,'-7'-7'965,"3"2"1,8 8 0,5 3 0,2 1-791,1 2 0,1 1 0,-1 0-206,1-2 0,-1 0 1,1 4-1,0-3-394,4 0 1,-3-1 0,4 3-1,0-1-427,3-2 1,-2-1 0,2 3 151,1-2 0,2 0 0,1 5 0</inkml:trace>
  <inkml:trace contextRef="#ctx0" brushRef="#br0">12413 4482 8355,'-9'-5'719,"1"1"0,1-1 0,-3 2-359,2-1 1,4 0-1,-4 4-17,-2 0 1,3 1 0,-1 3-397,-2 5 0,3 2 0,-1 2 0,-2 4-215,-1 4 1,-2-2 0,1 2 0,1 1-83,3 2 1,-4-3-1,4 0 1,-2-1-177,2 0 0,-2 2 1,6-5-1,1-2-1,2-1 0,-5-2 0,0 1 0</inkml:trace>
  <inkml:trace contextRef="#ctx0" brushRef="#br0">13062 4569 8355,'-11'-8'320,"1"1"215,2 1 0,5 1 0,-2 2 2470,-1-1-2840,-1-6 1,-1 9-137,0-4 1,3 8-1,-2 3 1,2 1-353,2 2 0,-2 7 0,-1 2 0,-1 0-228,-3 0 0,3 0 0,-1-3 0,0 2-187,1-2 1,-4-1 0,4-2 0,-2 1 348,1-1 0,5 1 0,-2-1 1</inkml:trace>
  <inkml:trace contextRef="#ctx0" brushRef="#br0">13037 4294 8355,'-4'-8'794,"0"0"87,1-2 1,0 4-977,-1 2-531,3 3 0,-5 2 1,6 3-290,0 5 0,4 2 571,1 1 0,10 6 0,-1 2 0</inkml:trace>
  <inkml:trace contextRef="#ctx0" brushRef="#br0">13224 4407 8685,'-6'1'776,"1"3"0,4-1 0,1 5 0,0 2 0,-1 1-968,-4 2 1,4 3 0,-3 1 60,3-2 1,-4 3 0,1 0-1,1 0-30,2 0 0,1-1 0,-1-6 1,-2-1-40,-1-2 0,0-4-44,4 5 284,0-7 1,0-6-95,0-8 1,1-8 0,2 4 0,2-1-10,2-1 0,3 0 0,4-3 0,1 3 0,-1 0 4,1-3 0,0 2 0,-2-1 68,-1 2 0,1 3 0,-1 5 216,1 2 0,-5 1-44,1-1 0,-3 8 0,3 8-124,-5 3 0,-1 6 0,0 1 0,1 0 37,-2 0 0,0 4 0,-2-2 0,0 0-5,0 1 1,0-6-1,0 2 1,0-3-69,0-2 1,0 1-1,1-2-98,3-3 0,-1 2 1,5-6-1,2-1-52,1-2 1,-2-1 0,-1 0 0,3 0-106,4 0 0,-1-5 0,3-3 0,-2-4-30,2 0 1,-2-1 0,4 1-1,-1-2 68,-2-3 1,-2 4 0,-1-4 218,4 3 1,-7-3 0,2 1-1,-2 1 1,-2 1 241,1 1 0,-5 1 1149,4-1-258,-5 6-1038,3 2 0,-5 6 0,2 3-57,1 5 0,0 2 0,-4 1 0,0 1-123,0-1 0,4 5 1,0-1-1,-1 0-179,-2-2 1,1-2 0,1 1 0,2-2-274,2-3 1,-3 3-1,5-4 257,0 0 0,2-2 0,2-5 0,-1 0 0,1 0 17,-1 0 1,5 0-1,0 0 1,-2-1 283,-1-3 1,-2-3 0,1-5 0,-1-1 257,1 1 0,-1-1 0,-1 1 0,-1-1 85,-2 1 1,-3-5-1,1 0 1,0 2-63,-3 1 0,-2 2 0,-1-1 276,0 1-425,0 5-329,0 1 0,-1 16 0,-2 4 0,-3 2 16,0 3 0,1 3 0,-2-1-47,2 2 0,-3-2 0,3 0 0,1 0 0,0-2-103,0-2 1,0-4 0,4 0-511,0-1 1,11 6 0,3 2 0</inkml:trace>
  <inkml:trace contextRef="#ctx0" brushRef="#br0">14149 4269 8355,'-2'-11'-386,"-2"3"134,3 2 0,-5 12-181,6 2 0,0 3 0,0 2 1</inkml:trace>
  <inkml:trace contextRef="#ctx0" brushRef="#br0">14273 4432 8529,'0'-13'1077,"0"5"1,2 1 512,2 1 0,-1-2-1440,5 4 0,-4 0 0,5 2-250,0-2 1,2 3 0,2-3 0,-1 2-288,1 2 0,-5 0 0,1 0-219,0 0 0,-3 2 0,-2 2 315,-3 4 1,-6-1 0,-4 1-1,-3 2 259,-5 1 1,-1 2-1,-4-1 1,1 1 338,-1-1 0,0 1 1,1-1-1,4-1 409,4-2 1,0 2-407,1-3 0,5-1-347,2 1 1,5-4-1,6 3-3,6-1 1,2-1 0,7-2-1,0 3-46,-2 1 0,4-3 0,-7 3 0,0 0 0,-3 0-143,0 2 1,-2-2 0,-3 2 0,-4 0 0,-2 4 1,-2 2 245,0 2 0,-6 1 0,-2-3 0,-3 3 0,-3 0 15,-3 0 1,-1 4 0,-4-1 0,1 3 77,-1 1 1,4-2 0,0-1 0,1-2 3,1-2 1,-5 3 0,4-5-1,2 0-323,1-3 1,-3-1 0,1-3 0,-1-2-141,-1-1 0,3 2 0,-5-2 1,2-1 16,3 1 1,-3 2 0,1-4 0,2-1 6,1-2 1,-2-1 0,-1 0-1,2 0-34,1 0 0,-4-11 0,-2-3 1</inkml:trace>
  <inkml:trace contextRef="#ctx0" brushRef="#br0">14573 4444 8355,'-7'0'2163,"3"0"-1639,8 0 1,3 0 0,6 0-506,-1 0 1,5 0-1,1 0 1,1 0-276,3 0 0,2 0 1,1 0-1,0-1-63,0-3 0,-1 1 1,-4-4-1,-3 0 84,-3 0 1,-2 3 0,1-3 0,-2 0-2,-3 0 0,-2 3 229,-6-4 0,-6 1 0,-3-2 0,-5 4 242,-3-1 0,-5 5 0,1-3 1,-1 2 185,1 2 0,-1 0 0,4 0-209,-2 0 0,5 6 0,-2 2 0,4 3 1,1 2 13,4-1 0,-2 2 0,6 1 0,0 3 1,0 0-27,0 0 1,0 3 0,4-3-518,0 2 1,5-4 0,5 4 0,4-2-375,2-3 0,7-1 0,-1-2 0,4 0-227,3-4 1,6 3-1,-3-4 1</inkml:trace>
  <inkml:trace contextRef="#ctx0" brushRef="#br0">16147 4207 8344,'-6'-13'336,"5"5"1,-3 0 0,2-2 0,2-1 598,0-1 1,-1 5-1021,-3 2 1,2 11 0,-3 5 0,-1 7-90,-2 6 0,-3 3-118,-2 11 1,-1-1-1,-1 1 1,-2-1-1,2 1-202,1-1 1,2-1-1,-1-2 1,1-7 0,1-5-452,2-5 876,-2-3 1,4-7 0,-5-2 0</inkml:trace>
  <inkml:trace contextRef="#ctx0" brushRef="#br0">15947 4057 8355,'0'-33'201,"1"2"0,2 4 0,3 4 286,0 4 0,-1-2 1,3 5-1,2 0 0,1 4-45,1 4 1,6-2 0,3 6 0,3 1-254,1 1 1,4-2-1,1 0 1,1 1-285,-1 2 1,0 5 0,-6 2-1,1 1-428,0 2 1,-5 2 0,-3 2 0,-4-1-81,0 1 1,-2 1-1,-3 2 1,-4 5 107,-2 3 0,-8 1 0,-3 0 0,-7 0 357,-4 0 0,-8 0 1,-3 0-1,1-2-19,-1-2 0,1 1 0,1-5 0,-3-2 4,0-1 153,-10-7 0,14 4 0,-8-4 0</inkml:trace>
  <inkml:trace contextRef="#ctx0" brushRef="#br0">16259 4194 9116,'8'-8'1107,"1"0"1,2 0-704,4 1 1,-1 0 0,3 4-159,-4-1 1,0-5 0,-1 5 0,1 1-305,-1 2 0,1 1 0,-1 0-335,1 0 0,-1 1 1,1 4-1,-1 3-72,1 3 0,-5 7 0,-1 3 1,0 2 114,0 2 1,-4 0 0,1 0 0,-4 0 96,-4 0 0,-3 0 0,-6-1 1,1-3 174,-1-5 0,1-2 0,-1-1 0,1-2 492,-1-3 0,5-2 0,0-6-233,-2 0 1,-1-6 0,0-2-1,2-3-125,5-2 1,-1 1 0,1-2-1,2-1 1,5-3-117,5-2 1,5-1-1,3-4 1,7 0-462,4 0 0,5-1 0,6-2 40,-1-1 0,1 0 0,-1 4 0</inkml:trace>
  <inkml:trace contextRef="#ctx0" brushRef="#br0">17046 4269 8840,'-13'-12'1167,"5"-1"1,0 1-1086,-2-1 0,3 5 1,-1 0-1,-2-1-79,-1 3 1,-2-4 0,1 6 0,-1 0-227,1-2 1,-1 5 0,1-4 68,-1 4 0,1 7 1,-1 2-1,2 3-86,3 1 0,-2 5 0,5 1 0,-1 0 97,1 0 0,0 0 0,5-2 0,0 0 41,0-1 1,6-5 0,2-2 0,5 1 17,3-2 0,3-2 0,3-5 1,-1 0-102,1 0 1,1-1-1,2-3 1,0-3-456,0 0 1,-4-8 585,0 2 1,-6-8-1,3 2 1</inkml:trace>
  <inkml:trace contextRef="#ctx0" brushRef="#br0">16996 4095 8534,'-27'-6'0,"0"-1"0,-2 0 518,1 3 0,7 1 0,4 0 0,3-1 304,2 2 1,-1 0-685,1 2 1,6 0-131,6 0 1,7 4-1,10 2 1,4-1-235,2 1 0,12-2 0,4-4 0,4 0-471,4 0 0,2 0 1,-1-1-1,-1-3 148,-1-5 1,0-2-1,3-3 1,-2-1 322,-1-2 1,-6-5-1,0 3 1,-5-2 264,-6 0 0,-4 0 0,-4-4 0,-5 0 97,-2 0 1,-6 1 0,-1 0-1,-1 3 434,-3 4 0,-3 4 0,-4 2 0,-5 2 60,-2 5 1,-1 3 0,-1 1 0,1 0-273,-1 0 0,1 7 1,-2 4-1,-1 7-195,-2 5 1,-4 5 0,4 9 0,2 1-86,1-1 1,2 5 0,-1 0-1,1-2-179,-1-1 1,1-3-1,1-2 1,1-2-131,2-1 1,1 1-1,-2-6 1,5-4-462,3-2 0,-3-4-707,0-3 1192,-1-1 1,10-10 0,0-6 0,2-8-23,3-4 1,1 1-1,3-8 1,2-2-15,5-2 0,4-8 0,3 2 1,1-3 158,-1-2 0,0 2 0,-1 1 0,3 5 82,-3 4 1,0 5 0,-4 11 0,-1 3 347,-1 2 0,0 2 0,3 7 0,-4 4 174,-3 3 1,-3 7 0,-2 3 0,0 3-304,-4 1 0,-3-2 1,-5-1-1,-1-1-31,-3 1 1,1 1 0,-7-1-156,-3-1 0,0-6 0,-5 2 0,0-4 0,-3 0-57,-2-1 0,-2-3 0,0-2 0,0-2-464,0-2 1,-2-2 0,0-1 0,-3 0-456,3 0 0,0-5 0,2-2 0</inkml:trace>
  <inkml:trace contextRef="#ctx0" brushRef="#br0">17882 4120 8036,'7'0'6943,"-2"0"-7353,-10 0 0,4-2-3066,-3-2 2238,-3 3 1,0-5 0,-6 6 0</inkml:trace>
  <inkml:trace contextRef="#ctx0" brushRef="#br0">18981 3832 8355,'13'-4'-79,"-1"-1"0,2-2 0,1-3 0,2 0 197,-2 2 1,-1-3 0,-1 3 0,-2-3 0,-3-2 0,-4 1 0,-4-1 0,-4 2 0,-4 1 0,-3 3 0,-2 2 0,1 2 382,-1 2 1,-5 2 0,-3 2 0,-4 4-1,-4 4-542,-4 7 1,-3 5 0,-2 7-1,1 3-77,0 3 0,-5 6 0,2 1 1,2 0 0,4 0 1,7 4 0,1-2-1,5 3 32,3-3 0,5 3 0,6-7 0,2-2-32,2-4 1,7-1-1,6-3-127,5 1 0,5-3 0,6 3 0,2-3-328,1-5 0,7-1 1,0-6 131,4-2 0,8 4 0,-4 1 0</inkml:trace>
  <inkml:trace contextRef="#ctx0" brushRef="#br0">19493 3957 8355,'0'-8'119,"0"0"0,2-2 1,0-1 326,3-2 1,0 5 0,-2 0 0,3-1 11,0 2 1,-3 3 0,1 10-567,-2 6 0,-2 8 1,-2 9-1,-2 6 1,-4 5-279,-3 6 0,-6-2 0,-1 2 64,-1 1 0,2-4 0,-2-2 0,1-3 56,2-5 1,4-2 0,2-6 0,3 0-267,2 0 1,-4-6 0,5-2 405,1-3 0,2-2 0,1 1 1</inkml:trace>
  <inkml:trace contextRef="#ctx0" brushRef="#br0">19681 4207 8461,'-6'-7'735,"3"1"-430,-5 6 1,5 2-353,-1 2 1,1 3-1,0 5 30,-1 1 0,-1 5 0,2 3 0,-3 2-125,0 2 0,1 0 0,-2 0 0,0-1-213,1-3 1,3 1 0,-1-6 0,1 0-116,-1-2 0,2 4 0,-3 1 0</inkml:trace>
  <inkml:trace contextRef="#ctx0" brushRef="#br0">19806 4107 8355,'-13'-5'823,"1"-1"0,0-4-355,4 2-690,3 5 242,-1-2-1154,5 5 1,1 5 0,7 2 0</inkml:trace>
  <inkml:trace contextRef="#ctx0" brushRef="#br0">20018 3882 8355,'-7'-12'2969,"1"5"-3011,6 1 1,0 12 0,0 2 0,2 3 121,2 2 0,-3 1 1,3 2-1,-2 5-220,-2 3 1,0 9 0,-2 3 0,0 2-289,-3 2 0,-8 0 1,0-1-1,-1 0-152,0-2 1,2 2-1,-2-8 219,-3 0 0,8-3 0,-4 0 0,3-6 287,3-5 0,-4 2 0,4 1 1</inkml:trace>
  <inkml:trace contextRef="#ctx0" brushRef="#br0">20205 4157 8355,'0'-12'969,"0"3"-321,0 1 0,-1 5 0,-3-1-359,-5 3 1,2 1-1,-1 0 1,-2 0-265,-1 0 0,-3 0 1,-1 1-1,-3 3-641,-1 4 1,-2 4 0,-4 0-1,1-1 223,3-3 1,-1 4-1,6-6 1,0 1 164,2-2 638,2 2-280,5-6 1,3 4 0,7-3 42,1 2 0,5-1 0,0 5 1,0 2-81,0 1 0,2 6 0,-3-1 1,3 1-81,2 1 0,-1-3 1,1 6-1,-1 0-114,1-2 0,-1-1 1,2-5-1,1-1-989,2 1 0,0-1 622,-5 1 0,6-1 0,2 1 1</inkml:trace>
  <inkml:trace contextRef="#ctx0" brushRef="#br0">20243 4357 8355,'-9'0'0,"1"0"1766,-2 0 94,5 0-1369,-1 0 0,20 0-449,3 0 1,8 0 0,-5 0 0,4 0-310,1 0 1,-1 0-1,-2-2 1,-3 0-120,-1-3 1,3 1-1,-4 4 1,-3-1-506,-5-3 0,2 1 525,-2-5 1,-4-1 0,-1-3 134,-2-1 0,-8 1 0,-2-1 0,-3 1 137,-2-1 1,1 5 0,-2 0 0,-1-1 523,-2 3 0,-5-4 0,2 6 0,0-1-48,-1 0 1,6 4 0,-2-4 0,3 4 361,2 1 1,-1 1-601,1 4 1,5 3 0,2 7 0,4 3-1,1 2-377,0 2 1,0 1 0,0 2-50,0 0 0,6-4 0,2 0-84,3 1 0,3-4 1,3-1-1,3-3 0,5-3-895,5-3 899,-4-2 0,16-1 0,-4 2 1</inkml:trace>
  <inkml:trace contextRef="#ctx0" brushRef="#br0">20979 3895 8355,'-11'-1'1511,"3"-4"0,1 4-1274,3-3 1,-2 8 0,-3 6 0,2 4 1,1 2 0,-4 6 0,3-1 0,-1 4-376,0 4 1,1-2 0,-3 3 0,2-1-83,-2 0 1,-1 5 0,0-5 0,1-1-86,2-2 0,4-3 1,-3 0-1,1-4-188,3-1 1,1-1-1,-1-5 1,-1 1-196,1-1 1,3-1 0,3-1 517,1-2 1,6-5 0,-2 1-1,3-2 134,1-2 1,1-2-1,-1-2 1,1-4 44,-1-3 0,5-3 0,0-1 0,-2-3 283,-1-2 1,3 1-1,-1-2 1,-2 3 336,-4 0 1,1 4-1,-3-3-55,3 3 0,-2 3 0,-1 3-209,2 4 1,-3-2-255,1 2 0,-1 6 0,1 6-217,-4 3 1,2 1-1,-2 1 1,-1 1-76,-2 2 1,-1 0 0,0 3-1,-1 1 15,-3-1 0,2-2 1,-2 2-1,3-1-69,1-3 1,0-1 0,0-1 0,0-1-894,0 1 1,1-5 876,3 0 1,9-5-1,6 3 1</inkml:trace>
  <inkml:trace contextRef="#ctx0" brushRef="#br0">21466 4219 8586,'-5'-6'773,"-4"1"1,-2 0 0,-1 1-420,-1 1 1,1 1 0,-1 4 0,2 2 6,3 4 0,-3 2 1,3 0-1,-2-2-364,2 2 0,-2 5 0,6 2 0,1-2-309,2-1 0,1 2 1,0 1-1,0-2-161,0-1 1,1-1 0,3-1 0,3 1 0,3-1-438,2 1 0,-5-2 1,8-3 542,1-4 0,-1-2 1,-1-2-1,1 0 311,2 0 1,1-6 0,-3-2 0,0-3 55,-4-2 0,2-1 0,-5-1 0,2-2 64,-2 2 0,-2-3 0,-6 0 0,0 0 289,0 0 1,0-3 0,0 3 0,0 0 13,0 0 1,-6 1 0,-2 5-270,-3 0 1,-2 0 0,1 3 0,-1 2-222,1 1 0,4 2 0,-1 4-321,-1 0 1,1 6 0,0 2 75,5 3 1,3 7-1,1 1 1</inkml:trace>
  <inkml:trace contextRef="#ctx0" brushRef="#br0">21704 4244 8374,'-9'-4'317,"1"0"0,-2 1 202,-1 2 0,3 5 0,1 2-532,1 1 0,1 1 0,2 4-87,-1 1 1,-4-1 0,3 1 0,3-1 0,0 1 31,2-1 1,6-3-1,2-1 1,3 0-324,2-1 1,5 3 0,3-6 0,1-1 162,-1-2 0,1-1 0,-4 0 0,0 0 286,0 0 1,-1-5 0,-5-4 0,0 0-24,1 0 0,-6-2 0,-3 3 1,-1-3-1,0-2 474,1 1 0,0-1 0,-5 1-192,-4-1 0,3 1 0,-5-2-226,1-3 1,-4 6-1,1-4-95,-7 0 0,3 1 0,-4 4 0,3 3 0,2 2-65,-1 2 1,1 2-1,-1 1-754,1 0 0,1 1 0,2 3 317,5 4 1,3 4 0,1 0 0</inkml:trace>
  <inkml:trace contextRef="#ctx0" brushRef="#br0">22116 4194 8311,'11'-1'-451,"-1"-2"1,-2-1-9,2 1 1,-3 2 481,1 1 679,-5 0-292,2 0 1,-5-1 1034,0-4 154,0 4-1229,0-10 0,0 8 0,-1-4-93,-3 2-418,2 1 0,-5 4-807,3 0 331,3 0 449,-5 0 141,6 0 0,0 1-57,0 3-57,0-3-83,0 5-1,0-6 135,6 0 142,-5 0 45,10 0 11,-9 0 378,9 0-163,-10 0 0,5-1-82,-6-4 0,0 3-65,0-7 0,0 1-528,0-4 270,0 5 0,-6 1 0,-2 7 68,-3 4 1,-2 2-1,-1 6 1,-1 3 73,-2 0 0,-3 11 1,2-2-1,0 0 11,-1-3 0,7 1 0,5-3 0,2 1-112,2-1 1,1-4 80,2 0 0,6-3 1,2-5-1,5-4-240,3-2 0,4-2 0,5 0 0,-2-2 0,0-2-3,-3-4 0,1-5 0,4-2 0,0-3-306,0-1 1,0-2 0,0-4 0,0 0 125,0 0 1,0-4-1,-1-2 1,-4-1 315,-3-2 0,1-2 1,-3-2-1,-2 1-9,-3-1 0,-6 1 0,3-1 0,-2 2 640,-2 3 1,-2 7 0,-1 6 0,-1 2 489,-3 3 0,-2 5 0,-3 3-770,0 2 1,5 1 0,-4 5 0,-2 5-208,-1 6 1,3 3 0,-1 10 0,0 6 0,-1 3 59,2 4 1,-4 4 0,5 1-1,-1 0-693,0 0 1,5-2 0,-3-3 0,2-1-55,0 0 0,0-6 0,4-5 1,0-5-298,0-3 0,0-1 617,0-5 1,6 1-1,0-1 1</inkml:trace>
  <inkml:trace contextRef="#ctx0" brushRef="#br0">22940 3558 8799,'1'-11'0,"2"1"1351,1 2 1,5 4-790,-5-5 1,5 6 0,0-1-257,2 3 1,1 1 0,1 0 0,-1 1-279,1 3 0,3 5 0,3 6 0,0 4-206,3 5 0,-2 0 0,-1 9 0,-1 2-147,-3 1 0,-1 5 0,-3 2 0,-2 2 57,-5 2 0,-3 1 0,-1 1 0,0-3 19,0-5 0,-5 1 0,-2-3 1,-2-3 186,1 0 0,0-6 1,-5 1-1,1-2-35,-1 0 0,1 0 1,-2-5-1,-1-2-22,-2-1 0,-1-5 0,1 4 1,-2-2-67,-1-3 0,-3-1 0,2-1 0,-3-2-486,-1-3 0,-5 3 289,-3-3 1,-3 3 0,-2 2 0</inkml:trace>
  <inkml:trace contextRef="#ctx0" brushRef="#br0">11351 5655 8520,'-5'-7'158,"2"2"0,-5 5 0,-2 0 0,-1 0 1,-3 0-1,-1 1 0,-2 2 0,0 2-57,-1 2 1,5 2 0,-4 2-1,3-2 1,2 0 0,-1 0-1,1 2 1,-1 2-148,1-1 1,3 0 0,2-3 0,2 0-64,2 0 0,2-2-1,1 2 0,5-5 0,5 3 1,4-2-1,4-2-86,1-2 1,3-5-1,6-1 1,1-2-98,-1-3 1,-3 0-1,-3 1 1,-2 0-1,-4 0 98,-5-3 1,0 0 0,-6-1 122,-3 1 0,-6 0 1,-4-1-1,-5 1-38,-3-1 1,-4 1-1,-5-1 1,0 2 526,0 3 1,0-2-1,0 4 1,2 1 655,2-1 1,-1 1-395,5 1 1,1-2-1,4-4-351,4 2 0,3 4 1,7-4-1,5-1-277,6 2 1,8-4-1,-1 3 1,5-3-1,5-2 1,1 1-657,1-1 1,3 5-1,-4 0 126,0-2 0,-4 3 0,-1 0 236,-4 2 1,-6-4-1,0 4 1,-2-1 105,-1 1 1,-5-1 0,0 2 289,2-4 0,-4 1 0,-2-2 335,-3 0 0,-1 2-247,0-2 0,0 5 0,2-3-132,2 2 1,-2 1-82,7 4 1,-1 1 0,5 2 0,-1 2-96,1 2 0,-2 6 0,-2 6 0,-2 3 0,0 6 0,-1 3-27,-1 3 1,0 8 0,-5 5 85,0 6 1,-6 2-1,-2 5 1,-3-3 72,-2-2 1,-5 3 0,-1-5-43,-1-4 0,1 1 0,4-6 0,-2-1-21,2-6 0,-3-5 0,1-7 0,0 0-26,-1 0 1,3-5 0,-6-4 0,0-2 1,2-1 0,-5-5 0,4-1 0,-3-2-3,2-2 1,-2-1 0,2-2 0,-2 0 6,-2 0 1,0-6-1,0-2 1,1-3-62,3-2 1,-2 1 0,2-2-1,-1-1-111,1-2 0,1-5 0,5 1 0,-2-1-174,2 1 0,5-3 0,4 4 0,0-3 1,3 1-149,2 1 1,1 1-1,0-5 1</inkml:trace>
  <inkml:trace contextRef="#ctx0" brushRef="#br0">11339 5730 8355,'1'-8'222,"2"-1"0,4 0-92,4-2 1,0 2-1,9 1 1,-1-2 0,0-1-216,4-1 1,0 3 0,4 1 0,0-2-418,2-1 1,10 0-1,-1 1 1,2 2 157,3-2 0,1-1 0,6-1 1</inkml:trace>
  <inkml:trace contextRef="#ctx0" brushRef="#br0">12475 5306 8355,'-4'-13'2571,"0"1"-678,0 5-1929,4-4 0,0 11 0,0 1-130,0 10 1,-4 4 0,-2 10 0,-1 6-1,-3 3-106,-1 4 0,-5 8 1,-1 1-1,2 0-210,1 2 1,-3-6 0,2-2 0,2-3 0,4-4 0,-1-2-63,-1-1 0,-2-8 0,1-5 0</inkml:trace>
  <inkml:trace contextRef="#ctx0" brushRef="#br0">11988 5518 8355,'-12'-29'0,"-1"0"0,2 2 281,3 5 0,2 0 0,6 5 0,0 2 294,0 1 0,0 6 0,2 1 0,2 1-552,4 3 1,5 6-1,2 3 1,4 2-100,5 6 1,-2-2-1,9 6-31,-1 0 1,2 1 0,6 3 0,-1-3-204,0-1 1,-2-1 0,1-6 0,2-1-67,-4-2 0,7-5 1,-7 1-1,1-3-19,1-1 1,-5-4 0,-1-3 0,-1-3 105,0-3 1,1-3 0,-7 2-1,-2-1 333,-4-1 1,-4-5-1,-1 3 1,-4 0 0,-4 0 117,-3 2 0,-1-2 0,0 0 1,-1 0 316,-3 0 0,1 2 0,-5 3-30,-2 1 0,-1 5 1,-2 1-1,1 2-64,-1 0 0,2 1 0,0 7 0,2 5 0,-4 3-238,-1 5 1,3 3-1,-6 8-65,4 1 1,0 6-1,1-2 1,-1 5-163,1 3 0,1-6 1,1 3-1,3-4-104,1-2 0,2-1 0,4-8 0,0-1 0,0-2-226,0-2 0,6-2 1,2-4 177,3-4 1,3 2 0,1-6 0,3-1-79,2-2 1,-1-1 0,3-1-1,-1-4 18,1-3 1,1-4 0,-1-4 0,-3-2 203,-1-1 0,-1 2 0,-5-4 0,1-1 255,-1-1 0,-1-2 1,-2 1-1,-4 3 468,1 5 0,-5-2 640,3 1-770,-2 0 0,-6 12 1,0 5-385,1 7 0,-3 4 0,2 3 0,1 1 2,2 2 1,1 3 0,1-2 0,2 0 21,1 0 1,6 3-1,-2-4 1,2 0-106,-2 1 0,3-5 0,-1 4 0,4-3-137,3-2 0,1 0 0,-2-3 1,5-2-404,3-1 0,1 2 1,0-4-1,0-1-15,0-2 1,4-1 0,-2-1 376,-3-3 1,0-3 0,-6-6 0,0 1 0,0-1 50,-3 1 1,-2-5 0,-4-1-1,0-1 374,0-3 1,-3-2 0,-2-1 0,-3 0 132,-1 0 1,0 2 0,0 2 0,0 4-44,0 3 1,-5 2-1,-4 1 1,-2 2-86,-1 5 1,-1 3-1,1 1 1,-1 1-203,1 3 0,1-1 0,1 7 1,2 2-233,-2 4 1,5 2-1,0-3 1,4 3-85,1 1 1,0 1 0,0 2 0,0-3-200,0-1 1,6 3-1,2-4-189,3-2 0,1-1 0,2-2 1,3 1-97,4-1 0,8 1 0,3-1 0</inkml:trace>
  <inkml:trace contextRef="#ctx0" brushRef="#br0">14686 5443 8355,'8'-4'212,"-1"-2"1,0-1 0,-2-2 4,1-3 0,-3 5 0,-6 2 0,-3 1 0,-1 0 0,-2 1 1,-2 3-1,-3 3 0,-2 2 0,-2 2 0,0 4 0,-1 3 0,1 3 1,0-1-1,3 1-410,1 0 0,1-1 0,2-3 10,3-1 1,2 1 56,6-1 1,2-5-1,2-3-93,4-2 0,9-2 0,4 0 1,2 0-143,2 0 1,4 0-1,0-2 1,1 0 0,-1-4-87,0-1 0,-1 0 0,-8-3 267,-3 2 1,-3 4 0,-3-4 0,-3-2 0,-4-1 253,-2-2 0,-8 5 1,-3 0 35,-7-2 0,1 0 0,-6 1 222,-1 0 1,3 6 0,-1-2 0,2 1 285,3 0 1,1-2 0,2 3 84,-1-1 1,1-1-1,0 0-203,4-3 0,3 1 0,5-1-616,0-2 1,5 0 0,5-1 0,7 2-273,8-1 1,5-8 0,9 4 0,3-3 128,3-1 1,4-3-1,2 3 1,1 0-1,-3 0-16,-4 3 1,-5 0 0,-4 0 0,-2-2 52,-5 2 1,-9-3 0,-3 0 0,-3 0 347,-2 0 1,0-3-1,-4 4 1,-4 0 339,-3-1 0,-1 5 111,0-4 1,-1 4-343,-3 5 0,1 3 0,-5 6-94,-2 3 1,-1 4 0,-3 10 0,-1 7-214,-2 7 0,-4 10 0,3 4 0,0 2-16,0 2 0,0-1 1,3-2-1,-2-4-85,2-4 0,3 0 0,2-10 0,3-2 45,1 0 0,-2-8 0,4-2 0,1-3-87,2-2-46,1 1 0,1-8 289,3-5 1,-1-5-1,5-8 0,2 1-40,1-1 0,2-5 0,-1-3-46,1-2 1,5-3 0,2-2-1,4-3 46,1-1 0,-1 5 0,-2-3 0,-1 6 133,1 3 1,1 0 0,2 7 0,0 4 57,0 3 1,-4 3 0,-1 4 0,-2 0 0,-3 0-187,-1 0 0,2 6 0,1 2 0,-2 5-81,-1 3 0,-3-1 1,-1 5-32,-2-2 1,-3 4 0,1-1 0,0 1-52,-3-1 1,-2 1 0,-2-5 0,-3-1 0,-5 0 24,-2-4 1,-7 3-1,-3-8 105,-2 0 0,-2 3 1,-2-6-1,0-1-177,-2-2 0,-5-1 0,5 0 0,3-1-177,4-3 0,3-3 154,7-6 1,0-5 0,-1-1 0</inkml:trace>
  <inkml:trace contextRef="#ctx0" brushRef="#br0">16009 5231 8355,'13'0'725,"-1"0"1,-1-2-184,-2-2 1,-7 3 0,-9-3 0,-5 2 0,-3 2-431,-3 0 0,-2 0 0,-5 0 0,0 0-256,0 0 0,0 4 0,0 2 0,0-1 33,0 1 1,6 4 0,2-3-1,3 1-246,2 0 0,5-4 1,3 5 105,3 0 0,1 3 1,2-1-1,5-2 117,6 0 1,8-1 0,1 3 0,4-1-38,3-2 0,5-4 1,-5 3-1,-2 0-182,0 0 1,-4-3 0,-2 3 202,-4-1 0,-5 3 35,-3 0 1,-9 2 0,-10 0 0,-4-3 188,-3-4 0,-9 2 0,1-2 0,-3-1 95,-2-2 1,2-1 0,-4 0-1,2 0-649,2 0 1,3-1 197,4-3 0,-3-3 0,5-6 0</inkml:trace>
  <inkml:trace contextRef="#ctx0" brushRef="#br0">16321 5256 8355,'-12'0'209,"-1"0"1,1 0 285,-1 0 0,5 0 1,0 0 603,-2 0 0,3 0-1268,-1 0 0,6 0 0,2 0 124,7 0 1,6 0-1,4 0 1,3 0-526,4 0 1,0-5-1,-2 0 1,-3-1-6,-1 1 1,3-5 0,-4 2 308,-2-3 0,-3-2 0,-2 2 0,-3 1 139,-1 2 1,-4 5-1,-6-1 56,-4 3 0,-7 1 0,-3 0 0,0 1 598,0 3 1,-5 2 0,4 5 0,-1-1-69,4-1 0,2 9 0,3-5 0,1 1-205,2 0 0,5-2 0,-1 1 0,2-1-50,2 1 1,6-2-1,2-2 1,3-2-181,2-1 1,4 2-1,1-2 1,1-1-218,3 1 1,6-2 0,1-4 0,-1 0-168,-2 0 0,-1 0 0,-1-1 0,-2-4 14,-1-3 0,-6 1 1,2-1-1,-5-2 247,-3-1 1,0-6 0,-3-1 0,-1 0 0,1-1 176,-3-1 0,-2 0 0,-1-4 1,0 2 292,0 1 1,-1 6-1,-3-2 1,-3 3 142,0 2 0,-4 1 1,2 2-1,-2 5 52,-1 3 1,-1 1 0,1 0-527,-1 0 1,6 5-1,3 4 1,3 2-12,1 1 1,0 1 0,1-1-10,3 1 1,3-2 0,6-1-25,-1-2 1,6-4 0,3 3 0,3-1-133,1-4 0,4 0 0,0-2 0,-1 0 0,-2 0-384,-1 0 1,0 0-1,-1-2 302,-4-2 0,-2 3 0,-5-3 0,-2 1 114,-3-1 0,2 1 1,-4-4-1,-1 0 348,1 0 1,-2 3 805,-4-4-616,0 5 1,-6-3-255,-2 6 1,-3 6 0,0 2-43,2 3 0,0 2 1,3-1-1,1 1-88,-1-1 0,0 1 0,4-1-332,-2 1 0,-1-1 0,5 1-389,0-1 0,2-4 0,2 1 192,4 0 1,5-2 0,2 0 0,2-1-188,-2-3 1,3-2-1,0-1 1,0-1 501,0-4 0,4-7 0,-2-7 1</inkml:trace>
  <inkml:trace contextRef="#ctx0" brushRef="#br0">17133 5193 8355,'4'-14'0,"0"-1"546,-1-2 0,-1 1 0,-2 3 1006,0 1 0,0 3-434,0 1-1021,0 5-116,0-2 0,0 6 1,0 3-1,1 5-21,3 2 1,-2 5 0,3 1 0,-1-2-220,0-1 1,5-1-1,-4-1 1,2 1-248,3-1 1,-3-4 0,1 1 150,2 1 0,1-1 0,2 0-69,-1-5 0,1-3 387,-1-1 0,-4 0 0,-1-1 1,0-3 193,0-5 0,-3 0 0,3-1 1,0 1-1,-1 0 62,-1-2 1,4-3-152,-5-3 0,4 3 1,-2-4-1,-1 2 1,1-1-18,-3 2 1,2-3-1,1 1 1,-1 2-206,1 1 0,2-3 0,-2 2-517,1 4 0,-3 0 0,4 7-1,2 1 0,1 1 0,3 4 417,2 2 1,-2 3-1,4 5 1</inkml:trace>
  <inkml:trace contextRef="#ctx0" brushRef="#br0">17720 5093 8863,'0'-12'2667,"-1"-1"-2093,-3 1 1,1 1 0,-4 1 0,0 3-390,0 2 1,3-5-1,-5 3-227,0 0 0,2-3 1,-2 6-153,0 1 1,-2 2 0,-2 2-101,1 4 1,-1 1 0,2 8 0,1 2 81,2 0 0,4 5 1,-3-4-1,1-1 179,4 2 0,0-4 0,2 3 0,0-3-131,0-2 0,6 1 1,2-1 11,3 1 1,2-2 0,-1-2 0,1-2-225,-1-1 0,1-2 0,-1-4-25,1 0 1,-1 0 266,1 0 1,-2-5-1,-2-2 109,0 0 0,-6-4 0,1 2 80,-3-2 1,-1-1-1,1-1 1,2 1 0,1-1 206,-1 1 1,3-1-196,-2 1 0,1-1 333,0 1-352,-4 5 0,5 7 1,-6 8-1,0 3 0,0 2 103,0-1 1,4 1 0,1-1-121,2 1 1,-3-1-1,5 1 1,0-1-35,2 1 0,2-2 0,1-3 1,1-2-136,2-1 0,1-3 1,-2 2-1,5-3-79,3-1 0,-3-1 0,-2-3 0,-1-5 0,-1-3 79,1-5 0,-3 3 0,4-4 175,0 0 1,-3-1-1,-3-6 1,-1 0-38,1 0 0,3-4 1,1-2-1,-3 1 200,-4-1 0,1-2 0,-4 2 0,0 1 161,-3-1 1,-3 2-1,-1 4 1,0 2 199,0 2 1,-1 3 0,-3 5-255,-5 1 1,-2 5-1,-3 6 1,-1 7-326,-2 11 0,-5 7 0,3 5 0,-2 4-145,0 3 1,4 6 0,-2-1 0,2 0 73,6-3 0,0 0 0,6-1-15,-2 1 1,4-6 0,-1-3 0,2-3-274,2-1 1,2-1-1,2-2 1,4-3 0,3-1-115,2-2 0,-1-7 0,1-2 0,1-1-123,2-3 0,-2 4 0,4 0 0</inkml:trace>
  <inkml:trace contextRef="#ctx0" brushRef="#br0">17970 5056 8416,'-20'0'-91,"4"0"1,6-4 972,2 0-766,5-1 0,7 5 0,10 2 0,4 2 177,4 4 0,7-2 1,5-2-1,2-1-335,1 1 0,2-3 0,1 3 0,1-2-151,-5-2 0,-5 0 0,-6 0 0,-1 0-85,-3 0 0,1-4 0,-7-2 104,-4-1 0,1 3 0,-8-4 430,-2-2 1,0-1 151,-2-2 0,0 5-159,0 0 0,-6 5-137,-2-1 1,-3 2 0,-2 4 0,1 2-81,-1 4 0,1 3 0,-1 2 1,2-1-45,3 1 0,-3 4 0,4 1 0,0 0-42,3 0 0,-2-2 0,2-2 0,1 1-193,2 2 0,7 0 1,0-5-1,3 1-250,-1-1 1,5-4 0,5-1 0,0-1-952,0-3 1336,4-2 0,-3-6 0,6-2 1</inkml:trace>
  <inkml:trace contextRef="#ctx0" brushRef="#br0">18519 4894 8355,'-12'-2'422,"-1"-1"-326,1-1 0,3-1 1,1 2-333,-2-1 1,5 1 0,1 7-1,2 4-410,2 4 1,2 4 0,1 1 531,1-2 1,5-1-1,-2-2 1</inkml:trace>
  <inkml:trace contextRef="#ctx0" brushRef="#br0">18757 5081 9006,'-6'-8'614,"-2"-1"0,2 5 0,1-3 1,-1 2-1,-1 0-12,0 0 0,-4 3 0,3-2-771,-3 3 0,2 1 1,1 1-38,-2 3 1,5 3 0,1 6-114,2-1 0,2 5 0,0 0 0,2-2 54,2-1 0,4 0 0,7 0 0,3-1 73,2-2 0,1-2 0,4 1 0,0-4 34,-1 0 0,1-2 0,-1-4 1,-2 0 67,-1 0 0,-2 0 0,2-1 0,-4-3 139,-3-5 1,-2 0 0,-1-1 0,-2 0 280,-5-4 1,-3 2 0,-1-6 0,0 1-127,0 0 1,-9-3 0,-4 2-248,-1-2 1,-5 1-1,-2-3 1,-3 2-1,-1 2-4,0 3 0,0 2 0,0 5 0,1 4-192,-1 3 1,4 1 0,1 0 0,2 0-293,3 0 1,3 5 0,3 3-1,5 4 43,3 0 1,2 0 0,5 1 454,6-1 1,12 1-1,8-1 1</inkml:trace>
  <inkml:trace contextRef="#ctx0" brushRef="#br0">19219 4993 8355,'-13'0'2802,"1"0"-2684,-1 0 1,2 2-1,1 2-29,2 4 0,5 3 0,-1 3 0,3 2 2,1 0 0,0 5 0,0-3 1,0 0-247,0 0 0,0-1 0,0-5 0,0 1-191,0-1 1,1 1 267,3-1 0,-2-4 351,2 1 1,-3-8-158,-1-1 1,0-5 0,2-8-134,2 1 1,-2-5 0,7 0 0,1 1-168,1-2 0,5 2 0,2-3 1,2 0-99,2-1 0,2-1 0,0-4 0,1 2 123,0 2 0,0-3 1,0 5-1,0 0 139,0 2 1,-4 7 0,-1 3-1,-2 2 160,-3 2 0,-1 2 1,-2 2-1,1 3 8,-1 4 0,-3 5 1,-3 4-1,0 3-41,-3 4 0,2 1 1,0 1-1,-4 2 16,-4 1 1,2 0 0,-5-4 0,2-1-273,0-3 0,-4-2 1,2-4-1,0 2-486,1-2 0,-5-1-241,2-1 1,2-1 0,1 1 0</inkml:trace>
  <inkml:trace contextRef="#ctx0" brushRef="#br0">19968 5118 13142,'-13'0'872,"1"0"0,4 0-1188,-1 0 1,1 0 0,-5 2-2126,1 2 0,-5 1 1610,1 4 0,-7 2 0,4-4 0</inkml:trace>
  <inkml:trace contextRef="#ctx0" brushRef="#br0">5819 7328 7976,'0'-13'0,"-1"1"0,-2-1 0,-1 1 140,1-1 1,2 1 0,2-1 0,2 1 0,1 0 0,0 0 524,2 4 0,-5-3-571,3 3 0,-1 2 0,0 3 18,1 6 0,0 5 1,-4 10-1,0 6-97,0 4 1,-5 8 0,-4 1 0,-3 8-93,-5 3 0,2 2 0,-6 0 0,0-1-51,2-4 1,-5 4 0,4-5-1,-3 1 51,3-4 1,-3-3 0,5-5 0,0-4 34,0-2 1,2-4-1,3-3 1,2-7 93,3-3 1,1-7-21,3 1-23,2-2 1,-2-4 0,7-2 0,2-6-74,2-5 1,2 1 0,3-4 0,1 0 0,-1-3 47,1-2 1,-1 2 0,2 1 0,1 1-62,2 0 0,4 5 0,-5 0 0,1 6-35,1 2 1,-3 2-1,5 4 1,-1 1 32,0 3 0,1 3 0,2 4 0,-1-1 0,1-2 1,-2 1 0,0 3-1,3-1-130,0-2 1,2 0 0,0-4 0,0-3-168,0 0 0,11-2 0,3 0 0</inkml:trace>
  <inkml:trace contextRef="#ctx0" brushRef="#br0">6281 7603 8355,'-12'0'186,"1"-2"230,2-2 1,0 1 1041,5-5-1684,-1 5 0,5-1 0,0 8 1,0 6 16,0 5 0,0 4 0,0 8 1,0 1-134,0 1 0,-1 4 1,-2-2-1,-1-1-147,1 1 0,2-2 1,1-6 356,0-2 0,-6 3 0,-1-5 1</inkml:trace>
  <inkml:trace contextRef="#ctx0" brushRef="#br0">6481 7403 8355,'-11'-9'947,"1"3"-1267,2 0 0,4 2 1,-3 5-232,1 3 0,2 3 1,4 6-215,0-1 717,0 1 0,11-1 0,3 1 0</inkml:trace>
  <inkml:trace contextRef="#ctx0" brushRef="#br0">6793 7278 9755,'-12'-4'853,"-1"0"1,1-1-852,-1 5 0,6 2 0,2 3-205,-1 8 0,5 5 0,-5 7 148,1 0 0,3 1 0,-3 3 0,1 5-51,0 2 0,-6 5 1,3 1-1,-1 0 1,-1-1-139,0 1 0,-1-2 1,0-5-1,2-3-113,-2-2 1,3-1-1,0-5 1,2-2-437,2-1 0,2-10 695,1 1 1,0-7-1,0 0 1</inkml:trace>
  <inkml:trace contextRef="#ctx0" brushRef="#br0">6981 7465 8355,'-2'-11'1905,"-2"3"-1630,-4 4 0,-3 4 0,-3 4 0,-1 4-340,-2 3 1,-4 6 0,2 1 0,-2 1-109,-1 3 0,-10 2 0,4 1 0,-3-1-12,2-4 1,3 3-1,1-7 1,0 0 12,0-3 0,6-4 1,2-2-1,3-2 65,2-2 1,3-2 88,1-1 1,7-1-1,1-3-89,6-5 0,7-2 0,2-1 0,2-1 16,-2 1 0,3 4 0,-1-1 1,-2 1 51,-1 1 0,-2 1 254,1 6 1,-2 7-1,-3 5 1,-2 3-109,-1 0 1,-2 4 0,4 2 0,0 1 0,0 1-120,3-3 0,-3-3 0,1 3-95,2-2 0,6 0 0,5-3 0,3 0-333,1-4-214,5 2 1,2-6-1,6 5 1</inkml:trace>
  <inkml:trace contextRef="#ctx0" brushRef="#br0">7218 7702 8355,'-8'0'709,"1"-1"-524,1-3 1765,2 2-1422,4-3 0,1 5-402,3 0 1,-1 0 0,6 0-1,2 0-133,4 0 1,0 0-1,6 0 1,0 0-223,-2 0 1,3 0 0,-5 0 0,-2 0-12,-1 0 1,-1 0 0,-1-1 175,1-4 0,-6-2-37,-3-5 1,-3-1 0,-2 1 25,-3-1 1,1 5-1,-7 0 1,-2-2-1,-4-1 39,1-1 0,-4 3 1,-2 1 43,-3-2 0,-1 5 1,2 0-1,1 3 27,1-2 1,1 2-1,-2-2 1,3 4 119,1 4 0,1-1 0,5 7 1,-1 2-56,1 3 0,0 8 0,4-3 0,4 4 73,3 1 1,1 0 0,1 0 0,3-2-40,4-2 0,5 1 0,4-4 0,2 1-138,0-1 1,9-3-1,-1-5 1,2-4-233,1 0 1,5-2 0,-2-4-1,2 0-1302,-2 0 1,3-1 822,-2-3 1,2-3 0,1-6 0</inkml:trace>
  <inkml:trace contextRef="#ctx0" brushRef="#br0">3971 7478 9465,'13'0'0,"-1"0"0,1 0 94,-1 0 0,-5 1-179,-3 3 1,-5-2 0,-6 3 0,-7-1-85,-4 0 1,-4 5 0,-6-4 149,-1 2 0,0-3 0,4 3 0,0-1 10,0-3 0,1-2 0,3-2 1,5-2 132,2-1 1,3-6 0,2 2 0,5-3 55,3-2 0,1-3 0,1-3 0,3 1-102,5 0 1,6-4 0,4 0 0,2-3 6,1 0 0,9-3 1,-6 8-1,1-3-30,1 3 1,-4-1 0,-2 7-1,-4 3-86,-3 0 1,-3 4 0,-2 0-450,0 1 257,-7 2 1,4 11 0,-6 4 120,0 4 0,0 8 0,-1-3 0,-2 5 1,-1 4 40,1 5 1,2 2 0,1 3-1,0 2 146,0 5 0,4 1 0,0 2 0,-1-2 0,-2 1-127,-1 0 1,0-1 0,0 1-15,0-2 0,-6-7 1,-2-7-1,-3-2 17,-1-2 1,-1-3-1,1-4 1,-1-4 111,1-4 1,-2-1 0,-2-4 0,-2-4 99,-1-3 0,-2-1 0,-5 0-258,-3 0 0,2-1 0,-3-3 0,1-4 0,-2-2 31,-1 1 1,3-4 0,-3 3-1,0-1 50,0-4 1,5 2 0,-3-4-1,4 4 139,1 0 1,4-4-1,2 1 1,1 1-10,3 1 1,1 3 0,1 1-75,1 2 1,3 5 0,2-3-133,2 1 1,1 5 0,5-2 22,3 5 0,-1 5 0,5-2 24,2 1 0,5-3 0,3 3 1,0 0-31,1 0 0,3-4 0,-1 2 1,2-1-25,2 0 0,4 1 0,2-5 0,1 0 37,2 0 0,-2-5 0,2 0 0,0-2 40,2-3 1,6 1 0,0-1-1,-4 2 37,-3-2 0,4-1 1,-6-2-1,-2 2 17,-3 3 0,-8-2 0,0 5 1,-2-1 283,-3 0 0,-1-2 839,-2 4-81,-5-6-655,-1 9-482,-6-5-59,0 6 0,0 6 0,0 2 1,0 3-7,0 2 1,-4 5 0,0 1 0,-1 2-36,0 0 0,4-5 0,-4 4 41,4-2 0,1-1 131,0-5 1,6-5 0,2-3 0,3-2-71,1-2 0,5-2 1,0-1-1,-1-2-151,2-2 1,-4-1 0,3-6 0,-3 0 118,-2 1 0,1-5 1,-2 7-1,-1 0 81,-2 0 1,-5-3-1,1 6 1,-3-3 455,-1-2 0,0 5 756,0 0-1053,0 5 1,0-1-1,2 6 1,0 4 61,3 1 0,0 3 1,-2 5-1,2 2-71,2-2 1,2-1 0,2 0 0,-1 1-312,-2 1 1,0 1-1,5-4 1,-1-1 0,1 1-1142,-1-1 1,2-1 0,1-1-1563,2-2 2784,5-5 1,-2 8-1,5-4 1</inkml:trace>
  <inkml:trace contextRef="#ctx0" brushRef="#br0">7992 7340 8135,'0'-19'0,"2"2"209,2 3 0,-2-2 1,5-2-1,0 0 0,-1 0 1,1 2-1,-2 3 0,1 0 1,-2 2-1,0 1 574,0 2 0,-1 7 1,-6 3-957,-1 14 0,-5 4 1,2 15-1,-2 4 1,2 4-1,0 3 26,0-1 0,3 1 0,-3 1 0,2-4 0,2-5 0,2-3 35,1-4 1,-2-1 0,-1-8 128,-1-1 1,0-6 10,4 1 73,0-7 1,0-5-1,0-8-47,0-5 1,4-2 0,2-3 0,1-2 0,3-5-42,1-3 0,-3 4 0,0-1-76,2-1 1,1-2 0,0-1 89,-2 0 0,2 4 1,-4 2-1,1 1 39,0 3 0,-4 6-45,5 5 0,-5 3 1,3 2-1,0 3 50,0 5 1,1 2-1,4 1 1,0 2-94,-4 3 0,3-2 0,-4 4 0,1 1 1,-1-2-174,-1 0 0,2 3 0,-2-5-12,1 0 0,-3 2 0,3-2 1,0 0-333,0-3 1,1 0 0,4-2-275,1-3 0,-1 2 579,1-6 0,5 0 0,1-4 1</inkml:trace>
  <inkml:trace contextRef="#ctx0" brushRef="#br0">8492 7515 8355,'-6'-11'1407,"-2"3"1,1-2-1044,-1 6 1,3 0 0,-2 5-569,2 3 1,-3 3 21,3 6 0,-3 3 1,4 1-1,1-2 96,2-1 0,1 3 0,0-1 0,0 0-136,0-3 0,4 0 0,1-1 0,2 1-107,3-1 0,1 0 0,2-4 0,-1-4-37,1-3 0,3-1 1,2 0-1,0 0 51,0 0 0,-1-5 0,-3-3 0,0-4 283,-2 0 1,2-5 0,-8 1 0,-1-1 50,1-1 1,-2 3 0,-4-5 0,-1 2 59,-4 3 1,0-3 0,-6 0-1,0 0 263,-3 0 1,-1 1-1,2 6-131,1 3 0,-1-2 0,1 6 0,-1 1 0,1 2-117,-1 1 1,5 0-1,1 1 1,1 3-316,4 5 0,6 2 0,4 3-274,3 2 1,13-2 192,5 3 1,6 2 0,2 1 0</inkml:trace>
  <inkml:trace contextRef="#ctx0" brushRef="#br0">9166 7503 8580,'-7'-6'397,"-4"5"1,3-5 0,-3 2-1,-3 0-116,-3 1 1,2 2 0,-5 1 0,1 0-63,-1 0 1,4 0-1,-4 0-203,2 0 1,0 1 0,3 2 0,-2 2-75,2 2 1,5 2 0,2 3-42,-2 1 0,5-1 1,1 1-1,2-1 30,2 1 0,0-1 0,2 1 0,2-1-126,4 0 1,7 0 0,3-3-1,2-2-342,2-1 1,3-2-1,3-4 79,1 0 0,1 0 0,-2 0 1,1-1 228,-1-4 1,-7-2 0,-4-4-1,-4 2 1,-1 0 216,-4 0 0,-3-2 0,-5-2 0,-1 1 82,-3-1 1,-3 1 0,-6-1-1,0 1 249,-4-1 1,2 1 0,-6-2-1,0-1-29,2-2 1,-4 2 0,5 5-1,0 2-157,0-2 1,6 4 0,3 2-30,0 3 0,3 2 0,3 2-987,6 1 0,10 10 456,8-2 1,8 4 0,3-4 0</inkml:trace>
  <inkml:trace contextRef="#ctx0" brushRef="#br0">9616 7478 8355,'-13'0'-30,"1"0"0,0-2 503,4-2 1,-2 1-1,5-4 1,-1 0 230,1 1 1,1 1-481,4-3 0,-5 4 1,0-4-101,-2-2 0,4 3 0,-2 0-203,-1 1 0,3 2 1,-4 3-1,0-2-29,0-1 1,-1 0 0,-4 5-1,-1 3 1,1 5-39,-1 2 1,1 1 0,-1 2 77,1 3 1,-1-3 0,1 4 0,1-2 30,2 1 1,4 0-1,5-5 1,0 1 21,0-1 0,1-4 0,3-1 0,5-1-42,2-3 0,7-2 0,3-1 0,4 0-227,4 0 0,-2-6 1,5-3-1,-1-5-67,-3-3 0,1-4 0,-3 3 1,-2-1 196,-1-3 1,-5-2-1,-1-1 1,-3 0 12,-2 0 0,1-4 1,-2 0-1,-3 1 287,-4 2 0,-2 1 1,-2 0-1,-2 0 342,-2 0 0,2 0 0,-7 2 0,1 2 287,1 4 1,-4 5 0,3 2 129,-4 2 1,0 5-923,-1-1 0,7 8 1,1 6-1,4 5 0,1 6 101,0 2 0,1 6 1,2 3-1,3 1-155,1 2 0,-3 4 0,3-6 1,0 2-446,0-2 1,1 2-1,3-6 1,-1-3-342,-2-3 1,0 0 0,6-3 0,2-1 265,0-2 1,6-3 0,-2-2 0</inkml:trace>
  <inkml:trace contextRef="#ctx0" brushRef="#br0">11364 7128 8355,'4'-12'816,"2"-1"-282,0 1 1,-1 5 0,2 1-90,-2 1-646,-1 3 1,-4 2 0,0 10 0,0 5 105,0 6 0,-1 3 0,-2 2 0,-1 2 112,1 1 1,0 0 0,1-4 0,-3 0 3,3 0 1,0-6 0,2-2-1,0-3-97,0-2 1,0-3 187,0-1 1,0-7-160,0-1 0,-4-7 1,0-8-1,1-3-106,2-1 0,1-2 0,0-5 0,1-2 96,3-1 1,2-5-1,4 4 1,-2-2 53,2-3 0,-3 1 0,1-1 0,0 3 148,-1 2 0,3-4 0,-5 5 0,1 1 58,0 2 1,-1 2 0,-2 4 0,1 3-38,-1 3 0,0 7-247,1 3 1,-1 5-1,3 6 1,1 7-96,0 4 0,2 9 0,3 6 0,-1 2 94,-2-2 0,2 6 1,-3-5-1,3 1 52,2 1 1,-1-5-1,1-2 1,-2-4 81,-3-5 0,3-1 0,-3-7 1,4 0 1,0 0-1,0-4-158,1-4 0,-5-4 0,1-4 0,0-4-125,2-4 1,2-1-1,-1-4 1,2-4 48,3-2 1,-3-2 0,2 0 0,0-2 57,0-2 1,-2 1-1,3-3 1,-5 0 223,-3 3 0,2-2 1,-3 1-1,2 1 403,-2 2 0,2 5 1,-6 1 237,-1 2 1,-2 6-611,-1 3 0,0 8 0,0 1 0,0 8-210,0 8 0,0 4 0,0 8 0,-1 3-43,-3 1 1,2 2 0,-2 7-1,3-1-90,1-4 1,0 1-1,0-3 1,0 0 94,0 0 0,1 0 0,3-5 1,5-1-189,2-2 1,7-6 0,3-4-1,4-2-863,4-1 923,3-6 1,5-2 0,1-5 0</inkml:trace>
  <inkml:trace contextRef="#ctx0" brushRef="#br0">12575 7128 8355,'-1'-16'56,"-2"-1"0,-3 2 193,-1 1 0,-1 5 1,-4 1-1,-2 0 0,-3-1-57,-4 1 1,2 5 0,-2-1 0,-1 3 0,-2 1 125,-1 0 0,2 0 1,2 0-305,4 0 1,-1 0 0,2 1-216,0 3 0,2 3 85,2 6 0,1-1 1,3 1 21,3-1 1,4 1-1,0 1 1,-2 2-1,-1 5 17,1 3 1,1-1-1,2-1 1,0-2-134,0-2 1,5 3 0,0-5 0,2 0 151,3-3 1,5-2 0,3-2 0,0-5-92,0-3 1,4-1 0,-1 0 0,1 0 17,-1 0 1,1-5 0,-5-4 0,-2-2 87,-1-1 0,-1-1 1,-2 0-1,-3-3 154,-4 0 0,-1-1 0,0 5 0,1-1 21,-1 1 0,-2-2 1,-1-2-1,0 0 13,0 1 1,-4 1 0,-2 1 0,1 1 0,-2-1 47,0 1 0,3 3 0,-4 1 1,-1-2 52,2-1 1,0 3 106,3 0-301,3 5 1,-5-1 0,6 8-20,0 4 1,2 7 0,0 3 0,4 2-64,1 2 0,1 2 0,5 1 0,-1 0-176,1 0 0,-1-5 1,1 0-1,1-2-316,2-3 1,-1-5 0,6-3 0,1-2-1557,2-2 1934,-4-2 0,9-1 0,-3 0 0</inkml:trace>
  <inkml:trace contextRef="#ctx0" brushRef="#br0">12987 6679 8355,'-12'-24'185,"-1"3"1,1 5 492,-1 2 1,5 3 0,0 2-303,-2 5 0,3 3 1,-1 4-250,-2 5 1,4 6 0,2 11 0,3 1-125,1 3 1,0 3 0,0 6-195,0-1 1,0 5 0,0-1 0,0 0-5,0-3 0,0 1 1,0 1-1,0 1-433,0-5 1,0-3 0,0-5 0,1 1-31,3-1 1,-2-8-1,3-2 1</inkml:trace>
  <inkml:trace contextRef="#ctx0" brushRef="#br0">12812 7003 8355,'-11'-14'71,"2"1"1,2-1 476,1 3 1,1 2-1,2 0 1708,-1 0-1921,-1 6 0,12-1 0,4 8-209,5 5 1,6 1-1,0-1 1,5 0-51,2 0 0,4 2 0,-4 2 0,0-1-176,2 1 0,-6-1 1,1-1-1,-5-1 1,-2-2-285,1 2 0,-9 1 0,0 2 0,-3-1-100,-1 1 0,-4-1 0,0 1 139,-6-1 1,-4 1-1,-7 0 1,-1 3-26,-2 0 0,-5 1 0,1-6 0,-1-3 613,1-3 0,-1 0 1,5-1-1,2-1 105,1-2 0,3-6 0,3-3 0,4-4-108,2 0 0,2 0 0,0-2 0,2-2-12,2 0 1,4-5 0,9 3 0,4-1-358,2-4 1,8 1-1,1 0 1,1 1-163,0-1 0,-1 0 0,3 0-16,-2 1 1,-9 10 0,-1-2 0,-2 3-176,-1 4 1,-5 0 0,0 7-1468,-5 4 1856,-5 1 0,1 7 0,1-1 1</inkml:trace>
  <inkml:trace contextRef="#ctx0" brushRef="#br0">13562 7003 8679,'-7'-12'-134,"3"-1"0,2 1 784,2-1 1,-1 5 1441,-3 0-1931,2-1 1,-5 4 0,5 5-1,-3 7-207,3 4 0,-4 7 1,0 3-1,1 2-133,-1 2 1,-2 0 0,3 0 0,-1 0-306,0 0 1,1-1-1,2-3 1,-1-5-456,1-2 1,2-1 435,1-1 1,-6-5 0,-1-2 0</inkml:trace>
  <inkml:trace contextRef="#ctx0" brushRef="#br0">13524 6716 8691,'-7'-12'1968,"2"6"1,6 6-2636,3 7 0,-1 4 0,5 2-32,2-1 0,-3 1 1,3-1-2,4 1 1,-2 5 0,6 1 0</inkml:trace>
  <inkml:trace contextRef="#ctx0" brushRef="#br0">13761 6941 8355,'0'-13'1517,"0"6"0,6 2 0,2 5-1246,3 0 0,2 1 1,-1 3-236,1 5 0,-3 3 0,1 4 0,3 2 0,-1 1 0,3-2 0,-1 3 1,2 1-1,-1 0-513,2 0 1,-4-6 0,3 3-220,-3 0 1,0-4 0,1 3 0,2-5-464,-2-4 0,-1 2 713,-2-6 0,1 6 0,-1-3 1</inkml:trace>
  <inkml:trace contextRef="#ctx0" brushRef="#br0">14186 6841 8355,'0'-12'298,"0"-1"1,-1 1 1919,-4-1-1754,4 6 0,-10 2 0,3 6-405,-3 3 0,-6 4 0,-1 9 1,-2 5-213,-2 6 0,-1 3 0,-2 3 1,0 0 20,0 0 0,0 2 0,0 2 0,1-2 17,3-3 0,3-2 1,6-8-1,-1-1-127,1-1 0,4-6 0,-1 2 0,1-3 99,1-2 1,-4 5-912,3 0 1,-4-1-1,0-3 1</inkml:trace>
  <inkml:trace contextRef="#ctx0" brushRef="#br0">7630 9001 8355,'0'-13'37,"0"1"0,0-1 138,0 1 1,0 3 0,0 4 0,0 3 0,0 9 0,0 7 0,0 7 0,0 3 0,0 1 0,0 1 0,0 3 0,0 4 86,0 3 1,0-2-1,0-1-435,0 2 1,0-3-1,0 0 1,0-2-103,0-2 1,0-3 0,-1-3 0,-2-3-158,-1-1 0,0 3 0,2-4 1,-1-2-780,-1-1 994,0-2 0,-2 1 0,0-1 0</inkml:trace>
  <inkml:trace contextRef="#ctx0" brushRef="#br0">8042 8963 10135,'-5'-7'1604,"-2"2"-1500,-6 5 0,6 5 0,3 4 0,3 2-106,1 1 0,0 5 1,0 1-1,0 1-31,0 3 1,0 2 0,0 2 0,0 4-29,0 3 0,0-1 1,0 1-1,0 2-231,0 1 1,-2-3-1,-1-1 1,-1-2-150,2-2 1,-1 1-1,0-2 1,-1-4-5,1 1 0,-3-6 1,2-1-1,0-4-676,-1 0 1067,3-6 1,-14 4-1,2-4 1</inkml:trace>
  <inkml:trace contextRef="#ctx0" brushRef="#br0">7543 9363 9776,'-6'-6'545,"6"-2"1,6 2 0,6 1 0,2 1 0,3-1-140,3 3 0,0-4 0,1 2-514,1 1 1,-3-2 0,1 0 0,-1 3-107,1 0 1,-5-2-1,3 0 1,-2 1-337,1 2 0,1 1 0,-3 0 0,3 0-271,2 0-101,-5 0 1,9-6 0,-5-1 0</inkml:trace>
  <inkml:trace contextRef="#ctx0" brushRef="#br0">8229 9350 12201,'0'9'226,"-1"-1"1,-2 2 0,-1 2 0,1 3-247,2 2 0,1 1 1,0-1-1,0 2 1,0 2-1,0-2 0,0-1-309,0-2 0,0 2 0,0-2 1,0 0 77,0-3 409,0 0-51,0-6 1,0-3-212,0-8 1,0-3-1,0-6 1,0 1-70,0-1 1,0-3-1,0-1 1,0 0 77,0-1 0,0 3 1,0-4-1,0-1 143,0 1 0,0 2 0,0-2 0,-1 1 153,-4 3 1,4 1 0,-3 1 264,2 1 0,1 3 830,-3 1-1186,2 5 0,-2-1-107,8 8 1,-1-1 0,6 4-1,-1 0 1,0 0-49,1 3 0,-2-3 1,2 1-116,0 2 0,-7 1 0,4 1-267,-1 1 0,-3-1 0,2 1 0,-3-1-773,-1 1 0,0-1 424,0 1 1,-5 5 0,-2 1 0</inkml:trace>
  <inkml:trace contextRef="#ctx0" brushRef="#br0">9753 8014 8355,'0'-12'-86,"0"0"0,-1-1 0,-4 2 0,-3 3 1,-3 3-1,-2 4 0,1 1 894,-1 0 0,2 1 1,2 2-457,0 1 1,7 2-610,-3-2 1,4 3 204,1 6 0,1-1 1,2 2-1,1 1 30,-1 2 0,-2 4 9,-1-5 0,0 8 0,2-1 0,1 7-1,1 1 0,1-1 1,-2 3-1,1 3 1,0 3 123,2 2 0,-5 2 0,5-1 0,-2 4 31,0 2 1,0-2-1,-4 1 1,0 2-56,0-1 1,-4 9-1,-1-7 1,-1 1-63,1 1 1,-1 2 0,3 0 0,-2 0-90,-2 2 1,3-4 0,-3 6 0,0 2 31,0 1 0,3 2 0,-3-2 18,1-3 0,2 3 0,3-3 0,-2 3 0,-1 2 17,1-1 0,2 0 1,1 1-1,0-2 1,0 0 64,0 1 1,0-2-1,0 7-50,0-4 1,0 0 0,0-1 0,0 1 13,0-1 0,-5 0 0,0 1 0,-2-1-20,-3 1 1,0-1 0,1 1 0,0-1-66,0 0 0,2-1 0,0-1 0,0-3 0,1-2-39,1-2 0,1 3 0,4-4 35,0-3 0,0-1 0,0-5-11,0 2 1,0-8-1,0 2 1,1-1 0,2-5-15,1-1 1,4-2 0,-4-2 0,-1 0 0,0-3-143,1-3 0,-2-3 0,2 2-489,-3-4 1,-1-3-773,0-2 1316,0-5 1,-5-1-1,-2-6 1</inkml:trace>
  <inkml:trace contextRef="#ctx0" brushRef="#br0">7917 10124 8226,'-19'0'-42,"1"0"1,5 0-1,1 0 1,-1 0 932,1 0-503,-1 0-293,6 0 0,7 0 0,9 0 0,3 0-18,5 0 0,-2 0 0,6 0 0,1 0 20,2 0 1,5 4 0,1 1 0,2-3-7,3 0 0,1-2 1,3 0-1,3 0-20,3 0 1,4 0 0,2 0 0,3 0-22,5 0 1,2 0-1,2-2 1,3 0-62,0-3 1,-28 1-1,1-1 1,-2 1-1,1 1 1,0-1-1,1-1-32,1 1 0,1 0 0,-1 3 0,2-1 0,2 0 0,0-1 0,1 1 0,1 0 64,-1 0 1,1-1 0,1 1 0,-1 0 0,-1 2 0,0 0-1,2 0 1,-1 0-23,1 0 0,1 0 0,1 0 0,0-1 0,2 0 0,-1-1 0,0 0 0,-1 0 13,0 0 0,0 1 0,1 0 0,-1-1 1,2 1-1,1 0 0,0-1 0,0-1 1,0 2 0,0 0 1,1-2-1,1 0 1,-5 0-1,0 1 1,2-1-1,1 0-21,0 0 0,0 1 0,3-3 0,1 1 1,-5 1-1,-1 1 0,3-2 0,0 1-84,1-2 0,1 0 0,-1 1 0,0 1 0,2-1 0,-1 0 0,2-1 0,-1 1 93,-2 1 1,1-1 0,4-1 0,0-1 0,-1 3 0,0-1 0,0 0 0,0 0 1,-2 0 1,0 0 0,5 0 0,-1 1 0,-2-2 0,-1 0 0,0 1 0,0 1 7,-1 1 0,-1-1 0,0-1 1,0-1-1,2 2 0,1 1 1,0-1-1,0 0 19,0 1 1,0-1 0,-1-2 0,1 0 0,0 1-1,0 1 1,1-1 0,0 0-21,-1-1 1,-1 1 0,4 2-1,-1 0 1,-3-1 0,-1-1 0,1 1-1,1-1-10,1 1 1,0-1 0,0 1 0,0 0 0,2-2-1,0 0 1,-2 1 0,1-1 3,-1 1 0,0-1 0,1 1 0,1 1 0,-2-1 0,1 0 0,0-1 0,-1 1 11,0 1 0,0-1 0,5-1 0,0-1 0,-6 3 0,-1-1 0,1 0 0,-1 0 3,1-1 0,-1 2 0,-1 0 1,-1 1-1,5-1 0,1-2 1,0 1-1,-1 0-5,-1 0 1,1 1-1,1-3 1,0 1 0,-2 1-1,0-1 1,0 1 0,0-1-6,0 1 0,0-1 0,2 0 0,-1-1 0,-2 3 0,0-1 0,1 0 0,-1 0 0,1 0 1,0 0-1,-2 0 1,0 1-1,2-2 1,0 0-1,-2 1 1,1 0-6,-2-1 0,0 0 0,2 1 1,1 1-1,-4 0 0,1-1 1,0 1-1,0-1-26,-3 1 1,1-1 0,5 2 0,1 0 0,-4-1 0,-1-1 0,2 1 0,0-1 0,1 1 0,1 1-21,2-1 0,0 0 1,-2 0-1,1 1 1,2 0-1,-1 1-63,-1-1 0,0 0 0,0-1 0,1 0 0,-3 2 0,0-1 0,-1 0 1,-2 0-49,-2 1 0,0-1 0,5 2 0,0-1 1,-3 0-1,-1 1 0,0-2 0,0 1 140,0-1 1,0 0-1,-3-1 1,1 2 0,2 0-1,1 0 1,0 0 0,0-1 93,-2 0 1,1 0 0,1 0 0,0 0-1,-5 2 1,-1 0-3,5 0 1,-1 0 0,-1 0-1,-1 0 1,-1 0 0,0 0 0,-1 0-1,-1 0 1,-2 0 0,0-1-21,-1-1 0,1 0 0,-1 1 1,0 0-1,-1-1 0,-2 0 0,0 1 1,0 1-83,-3-1 0,1 2 0,-4-1 0,0 0 0,32 0 0,-4 0-237,-7 0 1,-6 0-1,-5 0 1,-5-2-273,-2-2 1,-7 3 0,-3-4 0,-2 4-848,-2 1 1380,-6 0 0,0 4 0,-5 0 0,-1-1 0,-4-1 0</inkml:trace>
  <inkml:trace contextRef="#ctx0" brushRef="#br0">8117 10898 8355,'-12'-7'105,"-1"-2"0,1 4 0,0 1 1,3 0-1,0 0 471,0 1 0,2-2 0,-2 0 140,0 3 1,-2-4-1,0 1-222,2-2 1,2 4-479,3-1-69,3 2 1,-5 8 0,6 4 0,-1 5 60,-3 6 1,2 2-1,-2 4-136,3 2 1,-3 3-1,-2 5 1,0 0-112,1 1 1,-3-1-1,2-1 1,0-1-1,1-4-338,2-5 1,-2 2-1,0-9 1,3 1 49,0-4 1,2-2 0,0-1-1,2-2 94,2-3 1,3 3-1,5-4 1</inkml:trace>
  <inkml:trace contextRef="#ctx0" brushRef="#br0">8329 10898 8355,'-1'-12'151,"-2"-1"0,-2 2 1,-1 1-1,-1 3 0,2 1 702,-1-1 1,-4 4-1,3-3 120,0 1-1153,2 3 1,5-2 37,0 8 1,0 7-1,0 7-25,0 2 1,0 2 0,1 6 0,2 2 0,1 2-33,-1 3 1,0-3-1,0 0 1,1-2-395,-2-2 1,0-2 0,-2-1 0,0-1 59,0-3 0,0 2 0,0-3 0</inkml:trace>
  <inkml:trace contextRef="#ctx0" brushRef="#br0">7980 11210 8355,'-7'-5'219,"0"3"0,4-3 694,-1-1 0,1 3-727,7-5 0,7 4 0,7-3 0,2 0-330,2 0 0,3 3 0,3-3 0,2 2-298,2 2 1,-3 0 0,5 0-1,-1-1-5,-1 1 1,2 2-1,-3 1 1,0 0 116,-1 0 0,3 0 1,-3 0-1,-3 0 300,0 0 0,-8 0 0,-2 0 0,-3 0 183,-2 0 1,-1 1 571,-3 3 0,-3-2-309,-10 2 0,3-3 0,-7-1 0,1 2 375,1 2 1,-4-3 0,4 5-592,0-1 1,-3-2 0,5 4-1,-1 0-150,1 0 1,1 1 0,2 5 0,-1 1-170,-1 2 1,0-2 0,4 3 0,0-2 88,0 2 0,0-3 0,2 2 1,0-2-102,2-1 1,6-1 0,0 1 0,5-2-116,6-3 0,3-2 0,2-6 0,2 0-183,1 0 1,4-2 0,-2-2 0,-1-4 71,1-3 1,-2-2-1,-4 2 1,-2 1 321,-2 2 1,-3 0-1,-7-5 1,-1 1 228,-2-1 0,-5 1 0,1-2 0,-2-1-13,-2-2 1,-6 0 0,-2 5 0,-3-2-81,-2-3 0,-3 3 0,-2-2 0,-2 2-183,-2 1 1,2 2 0,0 2-1,-1 2-128,1 1 0,-3 2 0,3 4 1,0 0-349,-1 0 0,0-6 0,-4-1 1</inkml:trace>
  <inkml:trace contextRef="#ctx0" brushRef="#br0">12275 7927 8240,'0'-12'0,"0"-1"-583,0 1 1,0 3 1835,0 1-392,0 0-563,0-5 1,2 5 462,2 0-314,-3 5-477,5-3 1,-6 13 0,0 4-26,0 5 0,0 6 1,0 0-1,0 4 23,0 3 0,0 6 1,0-2-1,0 3 0,1 2 31,3-1 1,-2 2 0,2 3-1,-3 4 39,-1 2 0,2-2 0,1 0 1,1-1-1,-2 1-123,0 0 0,-2-2 0,0 4 0,-2-3 59,-2 2 0,3 2 1,-5 2 16,1 3 0,3-6 0,-3 1 0,1 0-2,0 0 0,-1 1 0,5-1 1,0 1 109,0 0 0,0 0 0,-1 0 45,-3 0 1,2 0 0,-3 0 0,1 1-42,0 3 0,-5-6 0,4 3 1,-2 0-1,-2 2-18,3 0 1,-6 2 0,4-1 0,-2-1 0,1-2-46,0-1 1,2-4-1,-2 0 1,0 1-119,0 1 0,2 2 0,-2-1 16,0-3 0,2 5 1,-2-4-1,1 0-28,1 2 0,-3-5 1,5 2-1,-2 0 37,-3-2 0,3 5 0,-1-3 0,0 1 0,1 0 19,3-1 0,-2-2 0,0 3 0,1-2 44,-1-2 0,2 2 0,4-2 32,0 2 0,0-4 0,0 4 1,0-2 113,0-3 1,0 3 0,0-3 0,0-2-53,0-4 1,2 0 0,0 3 0,4-1 62,1-3 0,-3 2 0,3-4 0,0-1 0,-2 1-188,1-4 0,2 0 0,-4-2 0,1 0-90,0 0 1,-3-5 0,2 0 0,-3-1-228,-1 1 1,4-9-1,0 1-307,-1-1 0,0-1 141,1-2 1,2-3 0,3-10-1003,0-3 1139,-1-9 1,10-2 0,2-6 0</inkml:trace>
  <inkml:trace contextRef="#ctx0" brushRef="#br0">15185 7702 8628,'-7'-5'696,"-3"-2"-383,6-6 19,0 1 0,5 5-662,4 3 214,-4 2 0,5 8 0,-6 2 0,0 3 73,0 2 1,0-1 0,0 2-1,0 2-11,0 0 1,0 6-1,0 1 1,0 3 27,0 3 1,4 4 0,0-2 0,-1 1 26,-2 2 0,-1 2 1,0 3 0,0 3 0,0-2 1,0 6-1,-1 1-10,-3 2 0,1-2 0,-4 1 1,0 4-1,0-1 51,-3 0 0,3 1 0,-1 0 0,0 4 0,-1 1 178,1 2 1,0-2 0,-3 0-80,2-1 1,0 3 0,3-2 0,0 1-57,1 1 0,-3-1 0,2 4 0,0 1-5,1-1 1,-5 1-1,3-1 1,-1 0-32,0 1 1,-1-1-1,-2 2 1,1 0-64,2-2 1,1 8 0,-3-8-1,4 0 47,0-2 0,-2 5 1,2-2-1,1 0-21,-1 1 0,0-1 1,4-1-1,-2-1-14,1-3 1,-3 3-1,1-4 1,-1 0 12,1-3 0,0 3 0,4 0 1,-2 0-1,-2-3 54,-2-3 0,3 1 0,-3 0 0,2-12-23</inkml:trace>
  <inkml:trace contextRef="#ctx0" brushRef="#br0">7568 8863 8197,'-13'0'-575,"6"-1"1,2-2 401,-1-1 301,5 0-47,-5 9 1,7-3 48,4 2 0,2-3 0,5-1 0,2 0 17,3 0 0,1-4 1,5 0-1,1 0-45,2-2 0,3 4 0,2-5 1,5 0 102,4 0 0,7-2 1,-1-3-1,4-1-142,4 1 0,-1 1 1,5 1-1,2 2-37,1-2 1,1-1-1,2 0 1,1 1-25,2 2 1,-32 4 0,1 0 0,32-7 0,1 1-54,-33 6 1,0-1 0,2 2 0,-1-2 0,3-1-1,-1 0 1,2-1 0,-1 1 14,-2 0 1,1 0 0,4 1-1,-1 1 1,-2 0 0,-1 0-1,3-1 1,-1 0 27,1 0 1,0-1 0,1 2 0,0 0 0,-2 0 0,1 0-1,1-1 1,1 0 3,2-1 1,0 1 0,-2-1 0,1 1 0,1 0 0,-1 0-1,-1 1 1,0 0 7,-3-1 0,1 0 1,2 0-1,1 0 1,-2 0-1,0 1 1,0-1-1,0 1 45,0 0 0,0-1 0,3-1 0,1 0 0,-4 1 0,0-1 0,0 1 0,0 1-29,-1-1 0,1 1 0,0 0 1,1 0-1,2-2 0,0 1 1,-2 0-1,0 0-20,-1 1 0,-1 0 0,2 2 0,1 0 0,-3-2 0,0 1 0,1-1 0,-1 1-16,1-1 0,0 1 1,-1 1-1,1 1 1,-1-2-1,0 1 1,0-1-1,0 1 4,0 1 1,0-2 0,1-1 0,0 0 0,1 2 0,0 0 0,-1 0 0,1 0 5,0-1 0,-1 0 0,1 2 0,0-1 0,-1-1 0,0-1 0,-1 1 1,1-1 4,-2 1 0,1-1 1,-1 1-1,1 0 0,1-2 1,0 0-1,0 1 0,-1-1 4,-1 1 1,1-1-1,-1 1 1,1 1 0,2-1-1,0 0 1,-1-1-1,1 1 13,0 1 1,-1-1 0,1-1 0,0-1 0,0 3 0,-1-1 0,1 0 0,0 0-11,-1 0 0,1 0 0,0 0 0,0 1 0,-1-2 0,1 0 0,0 1 0,-1 1-40,1 0 1,0 0-1,0-1 1,-1-1 0,1 1-1,0 1 1,-1-1 0,1-1 16,0 1 1,-1 0 0,1 2 0,0 0 0,0-1 0,1-1-1,0 1 1,0-1 5,1 0 1,-1 1 0,1 1-1,0 0 1,-2-1 0,1-1-1,0 1 1,0-1 8,1 1 1,0-1-1,0 2 1,1 0-1,-2-1 1,0-1 0,1 1-1,-1-1 21,0 0 0,0 1 0,0 2 0,-1-1 0,1 0 0,-1-1 3,2 0 0,0 0 0,-3 3 1,0-1-1,2-2 0,0 0 1,0 1-1,0 0 0,0 0 0,0 0-9,2 1 0,-1-1 1,-3 0-1,-1-1 0,2 1 1,1 0-1,-2 0 0,1-1 21,-1 1 0,0-1 0,4 2 0,0 1 0,-3-3 0,0 0 1,0 1-1,-1 0-12,0 0 0,-1 0 0,2-1 0,1 2 0,-3 0 0,0 2 0,1-2 0,-1 0-23,1-1 1,0 0 0,0 1 0,0 1 0,1-2 0,1-1 0,0 2 0,0 1-8,1 0 1,0 0-1,0 0 1,-1 0 0,0 0-1,-1-1 1,0-1 0,1 1 5,-2-1 0,1 0 1,1-1-1,0 2 1,-3 0-1,0 2 1,1-1-1,0 0 17,0 0 0,1 0 0,0 0 0,0 0 1,-1 0-1,1 0 0,-1 0 0,0 0 41,-2 0 1,1 0 0,3-1 0,0 2 0,0-1 0,-1 1-1,2 0 1,0 1-30,0 0 1,1 0-1,2 0 1,0 0-1,-1-2 1,-1 0 0,-1 0-1,1 0-26,0 0 0,1 0 0,-2 2 0,0 0 0,0 0 0,-1 0 0,0 0 0,-1-1 6,0 0 1,0 0-1,1-1 1,1 1 0,0 0-1,0 1 1,-1 0 0,0 0-25,-1-1 0,1 1 1,2-2-1,2 1 0,-1-1 1,1 0-1,-1 0 1,-1 0-1,1 0 0,-1 0-1,-2 0 1,0 0-1,2 0 1,0 0 0,0 0-1,1 0-30,-1 0 0,0 0 0,2 0 0,-1 0 0,-1 0 0,1 0 0,-1 0 0,1 0 65,1 0 0,-1 0 0,4 0 1,0 0-1,-3 0 0,0 0 1,-1 0-1,1 0-10,0 0 1,0 0-1,-2 1 1,-1-1-1,0 2 1,0-1 0,-2 1-1,1 0-7,-2 0 1,1-1 0,0 0 0,-1-1 0,1 1 0,0-2 0,-2 1 0,0 0-9,-2 0 1,0 0-1,2 0 1,0 0-1,-4 0 1,0 0 0,2 1-1,0 0 1,-2 0-1,0 1-1,-1 0 1,-1 0 0,3 0 0,0 0 0,32-2 0,-35 0-1,0 0 88,33 0 1,-5 0-1,4 0 1,-3 0-3,-4 0 1,-2 0-1,-1 0 1,-4 0-34,-3 0 1,-2 0-1,-3 0 1,-5 0 13,-2 0 1,-7 0-1,-3 0 1,-4 0 104,-4 0 0,1 0 0,-5 0-551,-2 0 58,-6 0-343,-4 0 1,-8 0 0,-5 0 0,-9 0 672,-5 0 0,-7-4 0,0 0 0,1 1 0,2 1 0,1 2 0</inkml:trace>
  <inkml:trace contextRef="#ctx0" brushRef="#br0">10377 8002 8300,'-12'-6'7,"-1"-2"1,5-2 0,1 1-1,1 0 46,4 0 0,-4 2 0,2-2-37,1 0 1,0-1 0,1 0 0,-2 2 0,1-2 187,1-1 0,2-1 1,0-1 75,0 1 1,0 3 0,0 1-1,0-2 149,0-1 1,0 3-282,0 0 0,5 6-109,-1 2 0,5 6 0,0 8 0,2 1-64,1 2 1,1 3 0,1-2 0,1 2-87,2 2 0,5-4 0,-1 0 0,1-1-82,-1-1 1,2 5 0,-2-4 0,3-1-107,1 2 0,-5-4 0,0 3 0,-2-3 48,-3-2 1,-1 1 0,-2-1-151,1 1 1,-2-1-1,-1-1 1,-3-1 143,-2-2 1,5-5-1,-3 3 1</inkml:trace>
  <inkml:trace contextRef="#ctx0" brushRef="#br0">10777 7865 8355,'-8'-9'0,"1"1"0,0 0 878,0 1 1,3-3-358,-5 6 1,5 0-468,-4 4 0,-1 0 1,-3 1-150,-1 3 1,5 3 0,0 6 28,-2-1 1,0 6 0,1 3 75,0 3 0,1 1 0,-4 0 1,-1 0-1,2-2-21,3-2 0,-3 2 1,2-2-1,0 1 5,0-1 1,-2-1 0,4-5-566,0 2 0,-3-1 0,5-3 1,-1-1-456,1 1 0,-3-1 835,3 1 1,-4-6-1,2-2 1</inkml:trace>
  <inkml:trace contextRef="#ctx0" brushRef="#br0">10952 7952 8355,'7'-1'1003,"-3"-3"1,-3 1-708,-1-6 0,2 7 1,0-4-123,3 1 0,0 3 0,-1-3-193,5-1 0,2 5 0,1-5-419,1 1 0,-1 3 1,1-2-46,-1 3 0,1 1 0,-1 0 0,1 0 0,-1 0-98,1 0 1,-1 0 306,1 0 1,-1 5 0,1 2 0</inkml:trace>
  <inkml:trace contextRef="#ctx0" brushRef="#br0">10977 8077 8355,'-4'12'813,"-1"1"-583,1-6 1,6-2-1,2-5 1,4 0-77,3 0 0,3-4 0,1 0 0,2 0-138,-2-2 1,3 5-1269,-1-3 1,0-3 0,-5 0 0</inkml:trace>
  <inkml:trace contextRef="#ctx0" brushRef="#br0">11239 7977 8355,'5'-12'329,"1"-1"1,4 2-1,-3 1 374,-2 2 0,4 4-608,-5-5-245,0 7 0,-4-2 84,0 8 1,-1 3 0,-2 5 11,-1 1 0,-1-1 0,5 1 0,0-1-105,0 1 0,2-1 0,2 0 103,4 1 1,3-2 0,2-3 0,1-3-34,2-4 0,2 3 0,6 0 1,0-1-176,2-2 0,2-2 1,-3-2-1,0-1 66,0 1 1,-2 1 0,-1-1 0,-2-3 171,-2-1 1,-3 3 0,-7-4 186,-3-2 1,-4 3 0,-1-1 0,-1-2 7,-4-1 0,-1-1 1,-8-1-1,-2 1-131,0-1 0,-6 1 0,1-1 0,-3 1 0,-1-2-42,0-3 1,0 3 0,2-2-182,2 2 1,-1 3-1,4 1 1,0 3 59,0 1 0,1 1-361,4 1 1,-5 2 0,-1-3 0</inkml:trace>
  <inkml:trace contextRef="#ctx0" brushRef="#br0">13399 7627 9391,'0'-12'751,"4"4"0,1-1-322,-3 0 1,4 2-1,0 0-91,0 1 1,-1 3 0,2 8-489,-2 3 1,3 4 0,-2 4-132,1 0 0,1 7 1,3-3-1,-1 4-114,-2 1 1,1 0-1,3 0 1,2-2-179,3-2 0,-3 1 0,2-5 1,-2-2 66,-1-1 0,5-1 0,1-1 1</inkml:trace>
  <inkml:trace contextRef="#ctx0" brushRef="#br0">13849 7515 8355,'-13'-12'216,"1"-1"0,-1 1 597,1-1 0,4 6 0,-1 3-479,0 3 1,2 1-370,-2 0 1,2 5 0,-2 4 0,2 2-10,1 1 0,-2 6 0,2 3 0,1 3 0,-2 1 13,0 0 1,4-1 0,-2 3-300,-1 2 1,3-3-1,-4 3 1,0-4 28,0-4 0,3 3 0,-3-5 1,2 1-204,2-4 0,-3 2 0,1-1 84,-2-2 0,4-1 0,-2-1 0</inkml:trace>
  <inkml:trace contextRef="#ctx0" brushRef="#br0">14036 7740 8355,'0'-8'508,"0"-1"1,0 5-221,0-4 1,2 5-1,2-1-340,4 2 1,-1 1-1,1-2 1,2-1-61,1 1 0,6 2 0,-1 0 1,1-2-1,0-1-1624,-1 1 1235,1 1 1,-4 2-1,-1 0 1</inkml:trace>
  <inkml:trace contextRef="#ctx0" brushRef="#br0">13974 7827 8620,'12'-1'253,"1"-2"1,-1-1 0,2 1 307,3 2 1,-3-3-1,2-1 1,-2 3-1045,-1 0 1,-1-2 0,1 0-286,-1 1 1,2 2 0,0-1-573,-2-2 1139,4 3 0,-9-5 0,5 6 0</inkml:trace>
  <inkml:trace contextRef="#ctx0" brushRef="#br0">14611 7503 8355,'-9'-2'295,"2"-2"245,2-4 0,-4-3 169,5-2 0,-5 5-239,0 0 0,2 5-338,-1-1 0,4 2 0,-3 4 0,1 3-236,4 8 1,-1 1-1,0 6 1,-1 3-97,1 0 1,-2 3-1,-1 2-4,-1 1 0,3 5 0,-4-4 0,-2 1-137,-1-1 1,0-1 0,1-4 0,2 0 9,-2 0 1,3-4-1,0-2 1,0-1-1,2-2-1355,-1-2 1597,2-2 1,-2 1 0,-1-1 0</inkml:trace>
  <inkml:trace contextRef="#ctx0" brushRef="#br0">13599 7765 8355,'8'0'-1236,"1"0"1,-5 0 1416,4 0-97,-5 0 230,3 0 761,-6 0 1770,0 0-2588,-6 0 1,3 4-1,-4 2-201,2 0 1,-1 3 0,2 5-113,-4 2 1,1-2 0,0 3 0,0-3-20,0-2 1,3 5-1,-5-1 1,1 0-31,1-2 0,-4 2 1,4 1-1,-1-2-75,0-1 1,3-3 0,-2-1 0,1-2-59,-1 2 0,4-3 1,-3 0-663,1-2-664,3 5 1374,-3-9 0,5-1 0,0-7 1</inkml:trace>
  <inkml:trace contextRef="#ctx0" brushRef="#br0">13512 7827 8355,'0'-12'107,"-4"3"0,-1 1 619,3-2 0,0 3-270,2-1 1,0 4 263,0-4-527,0 5 1,4-4 0,2 4 0,1-1-186,3 1 1,-3 2-1,1 1 37,2 0 1,1 0-148,1 0 0,-4 5 1,1 4 55,1 2 0,-4 1 0,3 1 0,-1-1 0,0 1 107,1-1 0,-2 2 0,2 1 0,-2 2 10,-1-2 0,4 1 1,-3-1-1,1 1-59,0 0 0,-1-2 1,3-2-33,-2 1 0,-4-1 1,3 0-1,0 0-34,0-4 1,0 3 0,3-4 0,-3 1 0,0-1-322,0-1 1,-3-1-1,4-2-60,2 1 1,-3 0-249,1-4-483,-5 0 809,2 0 1,-6-1-130,-3-3 1,-3-3-1,-6-6 1</inkml:trace>
  <inkml:trace contextRef="#ctx0" brushRef="#br0">17295 7041 8355,'2'-9'-53,"1"1"1,1-2 0,0-1 0,2 0 0,0 2 212,1 0 1,4 5 0,-2-3 0,1 0 0,-1 2 0,-2 0 0,-1 7 0,-3 6 0,-2 7 0,-1 8 0,0 4 0,0 7-233,0 2 1,-4 7 0,-2 2-448,-1 4 0,3 1 0,-4-2 398,-2-2 1,3 3 0,0-3 0,0 1 336,0-1 0,5 2 1,-4-1-1,2 5 55,0 2 1,-5 8 0,4-2-1,-1-1-62,1 2 1,-4 5 0,4 3-1,-1 0-185,1-1 1,0-29 0,1 0-1,0 30 1,3-33 0,-1 0-51,2 1 1,-1 0 0,1 3 0,0 0 0,0-3 0,0 0-30,0-1 1,0 0 0,0 2 0,0 0 0,0-2-1,0 0 1,0 2 0,0-1 46,0 0 1,0 0 0,1 32-1,1-33 1,-1 0 0,1 2 0,0-1-1,0 0 1,1 0 18,-1-1 0,1 1 0,-2 3 0,-1 1 1,2-4-1,1 1 0,-2 0 0,0 0 10,2 0 1,-1 0 0,-2 2 0,1 1 0,1 0 0,0-1 0,-1 1-1,0-1 11,-1-3 0,0 1 1,0 1-1,0 1 1,0-2-1,0 0 1,-1 1-1,0 0 15,-1-1 0,0 0 0,1 3 0,-1-1 0,-1-4 0,-1 0 0,1-1 0,-1 0-14,-3 35 1,6-33-1,0 1 1,-2-3-1,0 0 1,-1 35-12,0-1 1,-5-5 0,5 3 0,0-4-11,-1 0 1,2-2 0,-6-3 0,0-2 50,-2-1 0,-2 1 1,1 2-1,-1-6 87,1-4 0,-1 0 0,1-3 0,-1-1-105,1-2 0,-1 1 1,2-3-1,1-3-20,2-2 0,1-6 0,-3 3 0,3-3-93,2-5 0,-3 1 0,2-6 0,1 0-56,-1-2 0,-2-3 0,3-2-101,3 1-360,0-1 304,2-5 1,0-2 0,2-10 0,2-2-412,4 0 0,-1-4 0,0 3 179,-1-3 1,3-7 0,-2-1 0</inkml:trace>
  <inkml:trace contextRef="#ctx0" brushRef="#br0">10352 9300 9341,'-5'-7'0,"-4"3"0,-2 3 0,-1 1 81,-1 0 0,5 0 1,0 1-1,-2 2 1,-1 3-1,-2 0 0,1 4 1,-1 1-22,1 2 0,1 1 0,1 1 0,2 3 0,-2 1 0,0 4 0,1 0-112,0 2 1,7-1 0,-3-2 0,4-3 0,1-1 0,1-2-181,4-3 1,2-1 0,8-4 144,6-4 0,-1-3 0,10-1 1,-3 0-27,2 0 1,-2-1 0,2-3 72,-3-4 0,-1-4 0,-1 0 1,-3-1 138,-5 1 1,-2-5 0,-1 1-13,-1 0 0,-1 1 0,-1 0 1,-3-2-58,-2 2 1,0 1-1,-5 0 1,0-1 0,-2-2-9,-2 2 1,1 1 0,-5 2 0,-2-1-232,-1 1 0,-1 3 1,-1 3-1,1 0 58,-1 3 1,1 0 0,-1 1 0,1-3-86,-1 3 1,1 2 0,-1 2-33,1 3 1,5 4 0,1-2 0,2 2 138,0-1 0,0 0 0,4 5 1</inkml:trace>
  <inkml:trace contextRef="#ctx0" brushRef="#br0">10802 9450 8255,'-7'-5'-42,"1"3"0,8-8 219,2 6 1,3-1-294,5 1 0,1 2 67,-1-2 0,-3 4 179,-1 4 0,-5-1 60,1 5 0,-8-1-144,-5 2 0,2 0 0,-1-5 0,-2 1-7,-1 0 1,3-3 0,0 2 0,-2-3 0,-1-1-82,-2 0 0,6-1 1,3-3-1,4-3 1,3-2-1,3 1 1,1 0-348,2 1 0,2-3 0,2 4 1,-1 1-22,1-1 0,-1-3 0,1 2 1</inkml:trace>
  <inkml:trace contextRef="#ctx0" brushRef="#br0">11314 9263 8526,'-13'0'1027,"6"-6"0,2-1 911,-1 0-1706,5-4-472,-5 10 0,6-3 51,0 8 1,0 3-1,0 7 143,0 2 1,0 0 0,0 4 0,0 1 14,0-1 0,0 3 1,-1-2-1,-2 3-1,-1 1 0,-1 0 0,2-2 0,-1-1-190,1-1 1,0-1-1,0 0 1,-1-2-191,1 0 0,2-4 0,1 3 1,0-3-427,0-2 1,0 1 504,0-1 1,0 1-1,0-1 1</inkml:trace>
  <inkml:trace contextRef="#ctx0" brushRef="#br0">10177 11148 8452,'0'-13'343,"0"1"0,0-1 1,0 1-1,0-1 1,0 1-1,0-1 0,0 1 77,0 0 1,-1 5 0,-3 4-570,-4 6 1,-3 4-1,-3 6 58,-3 4 1,3 1 0,-4 6 0,1-1 76,1 4 1,-1 0 0,5-3 0,-1-2 14,1-1 1,3-2-1,2 4 1,2-4-53,2-1 1,3 3 0,3-5 0,2 0-107,2-2 1,6-3-1,5-2 1,1-2-133,3-1 0,2-2 0,2-4 0,2 0-24,1 0 0,5 0 0,-5 0 1,0-1 117,1-4 1,-3 3-1,1-7 1,-6 0 33,-6-2 0,1-2 0,-3 1 0,-3-2 390,0-3 0,-5 2 1,-2-6-1,-3-1-54,-1-2 0,-1-1 1,-3 0-1,-3 0-89,0 0 1,-8 0 0,2 0 0,-1 0 26,0 0 1,-2 5-1,-2 0 1,0 4-3,0 5 0,-5-2 0,4 6 1,-1 0-62,4 3 1,2 3 0,1 1 0,2 1-179,3 3 0,-2 3 0,6 6 0,1-1-484,2 1 0,2-1 0,4 2-424,3 3 897,3-4 0,13 5 0,2-5 0</inkml:trace>
  <inkml:trace contextRef="#ctx0" brushRef="#br0">10702 11285 8355,'-7'0'3904,"1"0"-4877,6 0-83,0 0 0,6 0-29,2 0 0,3 0 767,2 0 1,-1 6-1,1 1 1</inkml:trace>
  <inkml:trace contextRef="#ctx0" brushRef="#br0">10964 11036 8355,'-12'-12'137,"-1"4"0,1-3 1,1 3 1141,2-3 0,4-2-767,5 1 1,0 3 0,1 1-441,3-2 1,7 5 0,7-1-272,2 1 0,1 2 0,4-4 1,0 1 149,0 4 0,4-4 0,1 2 0,1 1-147,-1 2 1,-5 1 0,-4 0 0,0 0 12,-2 0 1,4 0 0,-8 1 0,-3 2 34,-2 1 0,-7 6 0,1-2 0,-3 3 81,-1 2 0,0-1 1,-1 2-1,-3 1 20,-5 2 1,-2 0 0,-1-4 0,-2 3 51,-3 0 1,-1 1 0,-4-5 0,3 0-13,1-4 0,1 2 0,5-5 616,-1 2 1,5-4-466,-1 1 0,8-3-170,1-1 1,11 0-1,9 0 1,0 0-113,1 0 0,1 0 0,6 0 0,1 2 19,-1 2 0,1-1 1,-3 4-1,-3 0 45,-4 0 1,2 1-1,-6 4 168,-4 1 1,0-1 0,-6 1 0,-3 1 0,-2 1 53,-4 2 0,1-1 1,-5-3-1,-2-1 84,-1 1 1,-5-1 0,-2 1 0,0-1 359,-1 1 0,-1-1 0,2-1 0,-2-3-395,-2-3 1,-2 0 0,-1-1 0,0-1-201,1-1 1,0-2 0,2 0 0,2 0-444,2 0 1,2-5 0,3 1 0,1 0-2866,-1-2 2306,1 0 1,-6-12 0,-2-2 0</inkml:trace>
  <inkml:trace contextRef="#ctx0" brushRef="#br0">5744 13907 7814,'7'-9'2168,"-3"1"-1469,-2-2 1,-1 5-706,3 1 1,-2 8 0,2 4-105,-3 3 1,-1 3-1,0 3 1,0 4-25,0 2 0,-1 2 1,-2 1-1,-2 4 109,-2 3 1,3-3 0,-5 0 0,1-4 10,1-1 0,-3-2 1,5-2-1,-1-4 68,1-3 0,-1-2 1,3 1-135,-1-1 0,-6-1 41,2-2 1,-3-4 0,-2-5 126,1 0 0,4-1 1,1-3-72,1-5 1,-2-2 0,4-3 0,-1-2 2,0-5 1,4-3 0,-4-2 0,4-2-101,1-1 1,0-6-1,0 2 1,0-3-1,0 0 41,0 3 0,4-3 67,0 2 1,5 2 0,-4-1 0,2 0 0,1 1-17,-1 3 0,5 2 0,-4 3 0,2-1 286,-2 0 0,3 5 0,-3 2 0,3 1 0,3 1-162,3 1 0,-2 1 1,5 1-143,-2 1 0,4 1 0,-1 1 1,1 2-95,-1-2 0,1 4 0,-4 1 1,0 1-33,0 0 0,-1-1 1,-5 5-1,1 0-52,-1 0 1,-5 2 0,-1 2-1,-2 4 23,0 3 1,0 2 0,-5 1 133,-3 2 1,1 0-1,-7 3 1,-2 0-1,-4-1-59,1 0 0,1 3 0,2-4 0,-1-2 126,1-1 0,-5 3 0,0-1 1,2 0-173,1-3 0,0-1 0,-1-3 0,-2 0-161,2 0 1,1 2 0,2 0-177,-1-2 0,1 2 1,1-3-543,2 3 979,-2-4 1,4 4-1,-5-4 1</inkml:trace>
  <inkml:trace contextRef="#ctx0" brushRef="#br0">7168 13270 7867,'1'-8'1283,"2"-1"-665,1 0 1,-1 3 0,-7 3-798,-4 6 0,-2 0 0,0 5 120,2 2 1,-1 2 0,-3 4 0,-2 2-13,-3 1 1,4-2 0,-5 4 34,0 1 1,2 6-1,-5 2 1,1 2 49,0 3 0,-3 1 0,3 1 1,-1 1 68,1-1 1,3 1-1,-3-1 1,2-1-75,3-3 0,3 2 1,2-6-1,3-3-132,2-3 0,0 0 0,5-3 0,0 0-10,0 1 0,2-4 0,1 2 0,3-1-141,6-2 0,-3 2 1,9-2-1,-1-2-145,0-4 0,5 1 1,0-4-1,4 0 223,3-3 0,1-3 0,-5-1 1</inkml:trace>
  <inkml:trace contextRef="#ctx0" brushRef="#br0">7430 13645 8355,'-12'-12'185,"-1"4"1,5-3 0,1 3-1,0-2 1,1 0 633,1 2 0,1 0-147,4-5 1,1 2-590,3 3 0,3 2 1,6 6-1,-1 0-120,1 0 0,3 6 1,2 4-141,2 5 0,1 0 1,4 6-1,0 2 1,0 4 32,0 2 1,0 0-1,-1-4 1,1 0-243,0 0 1,0 0 0,0-2 0,0 0-163,0-3 0,-4-4 1,-1 0-1,-2-2-127,-3-1 1,-1-1 619,-2 1 1,1-1 0,-1 1 0</inkml:trace>
  <inkml:trace contextRef="#ctx0" brushRef="#br0">7955 13545 8355,'-13'-6'242,"1"1"1,1-5-1,1 3 1,2 0 805,-2 0 0,-1 4 0,-2-1-912,1 3 0,-1 5 0,2 3 0,1 3-193,2 3 0,0 4 0,-5 0 0,1 4-205,-1 2 1,1 2 0,-1 0 0,2 0-148,3 0 1,-3 0-1,3 0 1,-4 0 5,0 0 1,1-4-1,1-2 1,2-1-25,-2-3 1,3 3-1,0-1 1,0-2 162,0-1 0,5-1 0,-4-1 0</inkml:trace>
  <inkml:trace contextRef="#ctx0" brushRef="#br0">8204 13757 8743,'2'-7'667,"2"3"1,-1 2-1,5 2 1,3 0 0,3 0-609,3 0 0,1-4 0,-2 0 0,4 1-349,-1 2 1,5 1 0,-5 0 0,2 0-1,-2-1-1188,0-4 0,1 4 933,-3-3 0,5 8 0,-2 3 0</inkml:trace>
  <inkml:trace contextRef="#ctx0" brushRef="#br0">8217 13869 8355,'-7'0'853,"1"-1"1,8-2 0,2-2-423,4-2 0,9 2 1,4-1-1,4-1-286,4 0 0,-3 3 0,3-3 1,-2 0-491,-2 0 1,-4 4 0,-2-1-1,-1 2-586,-3 2 1,-1 0 0,-1 0 100,-1 0 0,6 0 0,2 0 1</inkml:trace>
  <inkml:trace contextRef="#ctx0" brushRef="#br0">8966 13532 8383,'0'-12'487,"0"3"1,0 1 0,0-2 514,0-1 1,4 3-81,1 0-800,-1 5 1,-4 3 0,0 10-193,0 5 1,0 0 0,0 6 0,0 1-204,0 2 1,0 1 0,0 0-1,0 0-54,0 0 0,0-2 0,0-1 1,0-1 25,0 1 1,0-4 0,0 0 0,0-1-231,0 0 1,0-5 0,0-4-1273,0 2 1768,0 1 1,0-4-1,0-1 1</inkml:trace>
  <inkml:trace contextRef="#ctx0" brushRef="#br0">9241 13557 8355,'4'-8'688,"0"0"1,5 3-485,-5-3-936,0 5 698,-4-2 0,-2 5 0,-2 0 0,-4 0-76,-3 0 0,-3 0 0,-1 0 0,-3 0 184,-2 0 0,-1 0 0,-5 0 0,-2 0 14,-1 0 1,0 0-1,4 0 1,2 0 8,2 0 0,-1 4 1,5 0-1,2 0 83,1 2 1,3-3-175,2 5 0,4-4 58,5 4 1,1-3-36,3 3 0,3-1 0,4 2 13,-2 0 1,2-5 0,-3 4 64,3 2 0,2 1 0,1 0 0,1-1 48,1-2 0,3 1 0,-3 3 0,5 1-80,3-1 1,-4 0 0,1 1 0,1-1-169,2 1 1,0-1 0,-2 0 0,-3-3-175,-1 0 0,3-1 1,-4 3-1,-1-1-10,2-2 1,-4-4 0,3 3 0,-3-1-481,-2-4 0,1 0 1,-1-1 458,1 3 1,-6-2-1,-2 3 1</inkml:trace>
  <inkml:trace contextRef="#ctx0" brushRef="#br0">9865 13208 8366,'4'-9'0,"2"1"253,1-2 0,-3 3 0,4 0 0,2 2 0,1 2 1,2 2-1,-2 2 0,-3 3 0,-4 6-55,-2 5 1,-1 3 0,2 6-1,1-1 1,-1 5 0,-2 3-149,-1 3 0,0 7 0,0 0 0,0 1-105,0 1 0,0 1 0,-1 6 0,-2 0 33,-1 0 1,0-1 0,4-2 0,0-3-59,0-1 0,0-3 1,0-5-1,0-3-85,0-2 0,0 0 1,0-5-1,0-2 10,0-2 1,1-2 0,2-3 0,1 0-391,-1-1 1,2-5-1155,0-1 762,-1-7 767,-10 4 1,-1-12 0,-5-1 0</inkml:trace>
  <inkml:trace contextRef="#ctx0" brushRef="#br0">10440 13370 7959,'-7'0'2871,"1"1"-2503,6 4 0,0 1 1,0 7-1,0 1-99,0 2 1,0 0 0,0 5-1,0 1-281,0 1 0,0 6 0,0 2 1,0 1-212,0 2 0,0-2 0,0 2 0,0 0-258,0 2 1,0-2-1,0-2 1,0-2 60,0-2 1,0-6-1,0-3 1,0 0-687,0-4 1,0-1 880,0-2 1,6 1 0,1-1 0</inkml:trace>
  <inkml:trace contextRef="#ctx0" brushRef="#br0">10827 13457 8355,'-17'0'834,"1"0"1,-1-4 0,4 0 173,1 1 1,4 2-742,-1 1 0,6 1 1,-1 3-1,3 5-157,1 2 0,0 3 1,0 2-1,1 5-221,3 3 1,-1 1 0,4 0 0,0 0-155,0 0 0,-3 0 0,3 1 1,-1 2-195,-3 1 1,2-1-1,-1-6 1,-1-1-170,-2 1 1,-1-3-1,0 1 1,0-2-1,0-3 83,0-1 0,0-2 0,0 1 0</inkml:trace>
  <inkml:trace contextRef="#ctx0" brushRef="#br0">10552 13807 8396,'-12'-8'358,"-1"-1"1,2 5-1,3-4 412,4-2 0,2 3 0,4 0 1,3 2-450,8 2 1,0 0-652,8-1 1,0 3-1,5-4 1,2 4-1,1 0 86,-1-4 1,0 4 0,0-3-1,1 2 105,-2 2 0,-4 0-1002,-3 0 1,1 0 0,4 0 0</inkml:trace>
  <inkml:trace contextRef="#ctx0" brushRef="#br0">11127 13744 9679,'-9'0'1172,"1"0"1,-2 0-868,-1 0 0,-1 6 0,-1 2 0,1 3-287,-1 2 0,1 1 0,-1 1 0,1 2-70,-1-2 1,5 0-1,1 0 1,0 2 38,0-2 1,4-1 0,-1-1 16,3-1 1,8 1-1,4-2-227,4-3 0,7-2 1,-1-6-1,4 0-416,4 0 0,-1-2 0,4-2 281,-2-4 0,1-3 0,-5-2 1,1 1 305,-4-1 1,-5 4 0,2-3 0,-4-1 0,-5-1 32,-5 0 1,-1 0 0,0-1 0,-4-2 497,-4 2 0,-1-2 1,-7 3-1,-3 3-128,0 0 1,-5 4-1,-2 0 1,-3 2-236,-1 2 1,0 1 0,1 2-1,-1 2-201,0 2 1,-3-3-1,1 5 1,5-2-241,3 0 1,-2 5 0,4-5-2042,2-1 1642,7-2 0,2 4 0,6 2 0</inkml:trace>
  <inkml:trace contextRef="#ctx0" brushRef="#br0">11501 13145 7958,'2'-7'2163,"2"3"-1173,4 3 0,7 1 1,2 0-692,-2 0 1,5 0 0,0 0-1,4 1-102,1 3 0,0-1 0,0 5 0,-1 2-130,-4 1 1,4 2 0,-5 1 0,2 1-145,0 1 0,-6 7 0,2-3 0,-3 3-25,-2-3 1,-3 4-1,-2-3 1,-1 2 33,1 2 0,-4 2 1,3 1-1,-2 1 49,0-2 0,0 0 0,-4-2 0,0 0-45,0 0 1,2 0 0,0 0 0,3-2-312,-3-2 1,0 1-1,-2-4 1,0 0-22,0 0 0,0 3 0,0-4 0,0-2 12,0-1 0,-6 0 0,-2 1 0,-3 2-60,-2-2 1,-1 0 0,-2 0-1,-5 2-299,-3-2 1,-1 3 636,0-1 0,-5 0 0,-2-5 0</inkml:trace>
  <inkml:trace contextRef="#ctx0" brushRef="#br0">14011 13245 8591,'0'-12'0,"2"-1"0,2 2 314,4 3 1,3 1 0,2 4 0,-1-1 0,1 2 0,-7 4-158</inkml:trace>
  <inkml:trace contextRef="#ctx0" brushRef="#br0">14177 13388 11963,'5'24'-12,"-2"6"-316,-2 2 1,-1-3-1,0 3 1,0-3 0,0-4-1,0-3 1,0-1-1,0-1-331,0-4 0,0-2 0,-1-3 254,-4-3 0,-1 4 0,-7-6 0</inkml:trace>
  <inkml:trace contextRef="#ctx0" brushRef="#br0">15272 12896 8355,'-12'-6'659,"1"3"1,1-4 95,2 2 1,4-1 0,-5 3-422,0-1 0,-2-4 1,-2 4-1,1 1 0,-1 2-176,1 1 1,-2 0 0,-2 0-1,0 0-139,1 0 0,-5 5 0,1 5 0,-2 4-133,0 2 0,4 7 1,-3-1-1,17-18 99</inkml:trace>
  <inkml:trace contextRef="#ctx0" brushRef="#br0">14800 13388 11308,'-1'11'-89,"0"29"-167,1-4 0,1 0 1,3-6 123,5-3 0,3 2 1,4-2-1,3-4-82,5 1 1,-2-6 0,8-3 0,1-4 0,1-4-96,0-1 0,7-2-318,-6-4 0,6 0 0,-7 0 1</inkml:trace>
  <inkml:trace contextRef="#ctx0" brushRef="#br0">15560 13170 8355,'0'-12'0,"1"-1"823,3 1-481,3-1 0,4 5 0,-1 1 0,-2 1-25,2 4 0,-3 4 1,0 4-1,0 1-199,0 3 0,0 6 1,2 4-1,0 1-64,0-1 0,7 5 0,0 4 0,1 1-50,1 0 1,-3-4-1,6 4 1,1-4-339,2-1 1,-3 0 0,0-2 0,-1 0-366,0-3 0,2-4 0,-5 0 0,-2-2-1202,-1-1 1711,-2-1 1,6 1-1,2-1 1</inkml:trace>
  <inkml:trace contextRef="#ctx0" brushRef="#br0">15997 13170 8520,'-17'-5'0,"0"-2"354,2 0 1,1-3 0,3 5-1,2-1 1,0 0-123,-1 4 1,-5 0 0,-1 2 0,0 0 0,2 0 0,1 2 0,-3 2 240,0 4 0,-2 5-565,1 3 1,3 0 0,-3 4-101,4 3 1,-1 0-1,-2 2 1,0-1-123,0-4 1,-2 4 0,2-5 22,1 1 0,-1 2 0,2-5 1,1-2-45,1-1 0,3-2 0,-2 1 1,1-1-408,2 1 1,5-5 448,-1 0 1,13-5-1,5 3 1</inkml:trace>
  <inkml:trace contextRef="#ctx0" brushRef="#br0">16371 13220 8355,'-12'0'1562,"-1"0"1,6-1-1089,3-3 0,4 2 0,4-3 1,6 1-442,5-1 0,1 1 0,5 3 1,1-2-1,1-1 0,2 1-339,0 2 1,0 1 0,0 0-275,0 0 1,-1 0 0,-2 0 0,-3 0-684,-1 0 1,-1 0 741,-4 0 0,-1 5 0,1 2 0</inkml:trace>
  <inkml:trace contextRef="#ctx0" brushRef="#br0">16409 13370 8355,'-13'6'1502,"5"-5"-914,0 3 1,6-3-1,2-1-194,7 0 1,6 0-1,3 0 1,5 0-276,3 0 1,5 0-1,0 0 1,-1-1-729,-2-3 1,-2 3-1,-2-4 1,-3 4-1,1 1-2317,-1 0 2432,-3 0 0,7 0 0,-3 0 1</inkml:trace>
  <inkml:trace contextRef="#ctx0" brushRef="#br0">17058 12995 8355,'-14'-11'295,"-2"3"1,3-3-1,-1 3 520,5-3 0,0 2 1,-3 1 1406,-1-2-2146,6 5 1,2 0 0,5 10 0,1 4 0,3 7-8,5 4 0,-2 4 1,1 2-140,2 3 1,-3 3-1,0 6 1,-1-1-361,1 1 1,-4-1-1,1-1 93,-2-2 1,-2 2 0,0-5 0,0 1-75,0-2 1,0-6 0,0-1 0,0-4-3,0-1 1,0-1 0,0-5-185,0 1 765,0-6 0,0-3 0,0-8-62,0-5 0,0-6 0,0-2-72,0 2 0,0-4 0,0-2 0,0-3-35,0-1 1,4 0 0,1 0 0,1-1 0,1-2 38,0-1 1,0-4 0,3 4-1,-2 1 112,2 2 0,1 6 1,1 4-1,1 2 110,-1 1 1,1 5-1,-1 1 1,2 2-251,3 2 0,-2 1 0,6 2 0,0 0-39,-2 0 1,5 2-1,-5 1 1,2 2-248,0 2 0,-6 0 0,2 3 1,-5-2-337,-4 2 1,2 1 392,-6 1 1,-1 1-1,-7-2 1,-6-1 108,-5-2 0,-5-1 1,-6 3-1,-3-4 0,-3 0 83,0-3 0,-4 2 0,3-1 0,-3-1 257,-2-1 0,1-2 1,-1 0-1,1 0 144,-1 0 0,8 0 0,3-2 0,7-1 1210,2-1-1254,1 0 0,11 4 0,6 0-101,7 0 1,10 2 0,5 0 0,5 4-167,2 1 1,5 1 0,0 3-156,2-2 0,-3 2 0,-1-3 0,-2 3 0,-2 2-185,-1-1 0,-8-4 0,-2 1 0,-2 0 59,2 2 0,-8 2 0,4-1 0,-2 0-8,0-4 0,1 3 1,1-3-1,-2 3-175,-3 2 1,6-5 0,-3-1 0,2 0-43,2 0 0,0-3 0,-2 3 1,-1-1 294,1-4 1,-1 5 0,1 0 0</inkml:trace>
  <inkml:trace contextRef="#ctx0" brushRef="#br0">17920 12821 9168,'1'-11'2182,"3"2"-1815,5 5 1,2 3-1,1 2 1,-1 3-204,-2 5 0,0 2 0,-3 3 1,0 2-208,-1 5 1,-1 3-1,-4 2 1,0 3-40,0 4 0,0 5 1,0 2-17,0 2 0,0 3 1,0-2-1,0 0 0,0 0 49,0-2 1,0-3-1,0 0-216,0-1 1,0-3 0,0-2 0,0-2 0,0-4-172,0-3 1,0-1 0,2-6 0,0 0-337,3-2 1,3-2 0,-3-1-436,2-3 1179,2-2 1,3-6-1,1 0 1</inkml:trace>
  <inkml:trace contextRef="#ctx0" brushRef="#br0">18694 12846 8307,'-5'-13'94,"-4"1"0,0-1 0,-1-1 466,1-2 0,3 2 1020,-3-3-1255,-2 3 0,6 14 1,-4 7-1,5 8-68,3 5 0,1 5 0,0 5 0,0 2-196,0 3 0,0 2 0,0 4 0,0-1-128,0-4 1,0 4 0,0-4 0,0 0-284,0 0 1,0-1-1,0-7 1,0 1-230,0-1 1,0-6 0,0-3-1,0-1-192,0-2 0,0-3 0,0 0 311,0-1 1,5 1-1,2-1 1</inkml:trace>
  <inkml:trace contextRef="#ctx0" brushRef="#br0">19106 12846 9463,'-12'-5'610,"-1"0"0,1-1-256,-1 1 1,1-1 0,-1 4 0,1-3 195,-1 3 0,-1 0 0,-1 2-349,-1 0 1,-1 6-1,4 2 1,1 3-91,-1 2 0,2-1 0,3 2 1,4 3-115,2 3 1,4 4-1,2 2 1,4 2-71,3 1 0,3 6 0,2-3 0,0 1 0,1-1-368,1-1 1,-4-2-1,2-4-131,-2 0 0,-1-2 0,-2-1 0,-1-2-609,-2-2 1,-5-2 0,1-3 744,-3-1 0,-1 1 0,0-1 1</inkml:trace>
  <inkml:trace contextRef="#ctx0" brushRef="#br0">18557 13220 8355,'0'-8'988,"0"0"0,3 3 0,3-2 0,7 2-367,1 2 0,7 2 0,2 1-697,5 0 1,1 0 0,-3 0 0,2 0 0,1 0 94,-1 0 0,3 0 0,-2 0 1,0 0-1225,1 0 1,-3 0-1,3 0 1,-1 0 374,1 0 0,4 5 0,-2 2 1</inkml:trace>
  <inkml:trace contextRef="#ctx0" brushRef="#br0">19481 13245 8355,'-7'-1'1368,"3"-3"0,1 2-689,-1-2 1,2 8-1,-2 5 1,3 2-521,1 1 0,0 5 0,0 1 0,0 1-130,0 3 0,0 2 0,0 1 0,0 0-139,0 0 1,-2 0 0,0 0 0,-2 0-224,1 0 0,0-2 1,0 1-1,-1-2-90,1 0 0,2 3 1,1-8-1,0-2-251,0-1 0,0-2 0,0 1-1284,0-1 1611,0 1 0,5-1 0,2 1 0</inkml:trace>
  <inkml:trace contextRef="#ctx0" brushRef="#br0">5482 13582 8344,'0'13'128,"4"-5"1,0 0-72,-1 2 1,-3-3-1,-4 0 1,-4 0-1,-3-2-46,-2 1 1,1-2 0,-2-4-1,-1 0 1,-2 0 0,2 0 0,1 0 105,1 0 0,-3 0 1,-1-1-1,0-2 1,1-3-1,-2 1 1,0-2-1,-2 1 0,2-1 1,-1 0 186,-1-2 1,4-2 0,-5-2-218,-1 1 1,2-1 0,-1 1-31,-1-1 0,3-3 0,-2-1 0,0 2-73,2 1 1,-5-3 0,5-1-1,-2 0-72,0 0 0,2 0 0,-4 3 0,3-2-9,-3 2 1,1-5 0,0 1 0,3-2 51,1 0 0,-1 2 0,4-3 0,-1 1 26,0-1 0,2-2 0,3-2 0,2-2 76,0-1 1,1 0 0,-3 3-1,1-2 28,2-1 1,4-2-1,-3 3 1,0-1-21,0 2 0,3-1 0,-3 0 0,1-1-6,3 1 0,-2-2 0,-1 1 0,1 1-65,-1 1 0,2-2 1,3-1-1,-2-1-25,-1 1 0,0 1 1,4 4-1,0 0 4,0 0 0,1 0 1,2 0-1,2 1-64,2 3 1,-3-6 0,5 2 0,0-2 63,3 1 0,0 1 1,2 0-1,1 0 15,2 0 0,5-1 1,-1-2-1,2-1 14,2 1 0,6 0 0,2 1 1,3-2 28,2 1 0,-5 1 0,2 3 0,1-1 61,0 0 1,8 1-1,-6 2 1,1 1-4,-1-1 0,-1 2 0,-3 1 1,0 0-3,0-1 0,-3 5 0,-1-2 0,-1 3-63,1 2 1,0-1 0,-2 2-1,1 2-165,-1 0 1,-1 2-1,1-2 1,1 2 77,-1 1 1,0-4 0,0 3-1,1 1 31,-2 1 1,0-2 0,-2 1 0,0-3 37,0 1 1,3 4-1,-2-3 103,-3 1 0,0-2 0,2 2 1,0 1-1,-2-2-72,-2 0 0,3 0 1,-4-3-1,4 3-92,1 2 1,1-4 0,2 5 0,1 0-1,-1-1 0,-2 2 0,1-4 0,0 1 28,3 4 0,-1-4 0,-4 2 0,0 1 55,0 2 0,0-3 1,0-1-1,0 3-25,0 0 0,0 1 0,0-2 18,-1-1 1,-3 0-1,0 2 1,1 0-1,2-4-1,1-1 0,-2 3 0,0-3 0,-3 0 2,3 0 0,-4 4 0,1-2 0,-1 1-29,0-1 1,-2-3 0,2 4 0,-1 1-5,-2 2 0,2-3 1,0 0-1,0 1 0,1 0-33,1-1 1,-4 2 0,4-2 0,-1 3 37,1 1 0,-4 0 0,4 0 0,-1-2 7,1-2 0,-1 3 0,2-3-10,-5 2 1,-2 2 0,-1 0 0,-1-1 0,1-2-12,-1-1 1,1 0 83,-1 4 481,-5 0-800,4 0 1,-8 0-227,5 0 1,1 0 13,3 0 0,1 0 187,-1 0 0,1 0 52,-1 0 1,-4 0-731,1 0 489,-6 0 1,-3-6-1,-7-1 1</inkml:trace>
  <inkml:trace contextRef="#ctx0" brushRef="#br0">7155 10898 8355,'0'-8'2458,"0"0"-1597,0 5-616,0-8-309,0 9 1,2-3 0,1 6 0,2 2-10,2 1 1,1 2 0,6-4 0,2 4 86,0 1 0,6-3 0,-2 3 1,1 0 13,-1 0 0,1-3 1,4 4-1,0 1 134,0-2 1,-4 2-1,-2-3 1,-1 1-205,-2 2 1,0-2 0,-2 2 0,-3-1-94,0-1 1,-4 4 0,0-3 0,0 2 76,0-2 0,-3 4 0,3-4 47,-1 3 1,-1-3 0,-2 1 132,1 0 0,1-2 124,-5 2 0,-2-7-171,-2 3 1,1 0-1,-5-1-74,-2-1 1,3-2 0,-1 1 0,-2 1 0,-1 1 38,-1-2 0,-1 0 1,1-1-1,-1 2-158,1 1 1,-1 2 0,-1-3 0,-1 1 46,-2-2 0,-3 5 1,2 0-1,-2 2 107,-2-1 1,-2-1-1,1 3 1,1-2-3,1 2 1,4-3 0,-2 0 0,-1-1-20,1 1 0,4-4 1,-2 1-1,4-1-183,5 1 1,-3-2-664,3 2 0,-2-1 104,2 1 1,1-3-1,4 5-672,-1-1 1222,-6-3 1,9 9-1,-5-4 1</inkml:trace>
  <inkml:trace contextRef="#ctx0" brushRef="#br0">14111 14082 9151,'2'-7'1646,"2"2"-1609,-3 4 1,6 1-1,-4 1 3,1 4 1,0 2 0,-4 5-1,0 0 2,0 1 1,-4 1-1,-2 1 1,1 3-56,-1 2 0,-3-4 0,2 5 0,-2 1 17,1 2 1,0-3 0,-5-1-15,1 3 1,-1 0-1,1 1 1,-2-2 0,-1-1-20,-2 1 0,-1 0 0,1 2 0,-5-2-251,-6 0 1,1 4 0,-7-5-1,0 4 127,-3 4 1,-4-6 0,-4 3 0,0-1 109,-3-2 1,-7 5-1,4-7 1,-5 3 36,-4 1 1,28-12 0,-1 1 0,-1 0 0,0 0-1,0-1 1,-1 0 10,-1 1 0,0 0 0,0 0 0,1 0 0,-2-1 0,0-1 0,-1 0 1,0 1 1,0-1 0,0 1 0,-3-1 0,0 1 0,-1-1 0,1 1 0,-2-1 0,1-1 39,1 0 1,-1-1 0,-2 2 0,0 0 0,1-2 0,0 0-24,-1 2 0,-2 0 0,-2 0 0,0 1 0,3-1 1,-1 1-1,-1-1 0,1 1 0,-1-1 0,0 1-3,-1-1 1,0 1 0,-5-1 0,0 1 0,2-1 0,0 1-1,-2-1 1,-1-1-115,-1 0 1,0-1 0,-3 2-1,0 0 1,3-2 0,0 1 0,0 0-1,0 0 91,0-1 1,-1 1 0,0 0 0,0 1 0,-1-1 0,-1-1 0,0 1-1,1 0-9,1 0 0,1-1 1,-5 1-1,-1 0 1,2-2-1,0 0 0,0 0 1,0 0 6,2 0 0,-1 0 1,-2 0-1,1 0 1,2-1-1,1 0 1,-1 0-1,0 0 2,1 0 1,-1-1-1,0 1 1,0-2-1,-1 1 1,1-1-1,-1 0 1,1 0 41,1 1 0,1-1 0,-2 0 0,0 0 0,1 1 0,-1-1 0,0 0 0,-1 0-15,3 1 0,-1-1 1,-5-1-1,-1 1 0,6-1 1,1 0-1,-2-1 0,0 0-8,-1 1 1,1 0-1,2-1 1,0 1 0,-4 0-1,0 0 1,2-1 0,0-1 6,3 0 1,0-1-1,-3 1 1,0 0 0,5-2-1,0 1 1,-1 0 0,0 0-34,1-1 0,0 1 0,-4-1 0,1-1 1,4 0-1,0 0 0,1 0 0,-1 0-7,-1 0 0,0 0 0,3 0 1,-1 0-1,-1 0 0,0 0 1,1 0-1,1-1-63,1-1 1,-1 0 0,-3 0-1,0 1 1,3-2 0,1-1-1,-1 0 1,1 1 96,-1-1 1,-1 1-1,0 0 1,0-1 0,1-1-1,0 0 1,2 1 0,-1 0 21,0-1 1,1 0-1,1 0 1,0-1-1,0 0 1,-1-2-1,2 1 1,0-1-17,1 0 0,1-1 0,-5-1 0,1 0 0,3 0 1,1 2-1,-1-1 0,0 0-11,2 0 1,0 0-1,-1-2 1,0-1-1,2 2 1,0 0 0,0-2-1,0 0 2,1 0 1,1-1-1,1 1 1,0-1-1,0 1 1,1-1-1,0 1 1,0-1-110,2 1 1,-1-1 0,-1-2 0,1 0 0,0-2 0,1 0 0,-1 0 0,0 0-25,0 0 0,1 0 0,-1-1 0,0 0 0,2 2 0,1-1 0,0-1 0,0-1 66,-2-2 1,2 0 0,3 2 0,0-1 0,-1-1 0,0 0 0,1 2 0,1-2 25,-23-20 0,22 21 1,1-1-1,-21-23 1,1 0 66,1-1 1,-3 1 0,4-3 0,0 1 38,-2-1 1,5-2 0,-2-1 0,0 2 81,2 2 0,-1-3 0,5 4 0,-2-4-68,2-1 0,1-4 0,2-1 0,-1-2 161,1-3 0,1 3 0,1-1 1,3 0-140,2 1 1,15 25 0,1-1 0,-11-31 0,1-3-137,14 33 1,-1 0 0,0-1 0,0 0-1,-6-32 1,2 0-70,1-1 1,2 5 0,1-4 0,1 5 48,2 3 0,-1-2 0,-3 3 0,-1-2 12,1 2 1,1-3 0,1 4 0,2-1 22,-2 0 0,-1 4 0,0-5 0,1 3 228,2 3 1,4-5 0,-3 6 0,0 0-113,0 0 1,4-5 0,-1 6 0,2-3 137,2-2 0,0 4 1,0 5-1,0 1-164,0-1 0,6-2 1,2-1-1,2 2 92,-2 2 0,6-3 0,-3 5 1,2-2-305,2 0 1,2 5-1,-2-5 1,3 0-25,1 2 0,2-5 0,6 3 0,0-2-35,3-2 1,3 1-1,-4 4 1,0 3 99,2 3 0,-4 2 0,7-1 0,-1 1 64,-1-1 1,4 2-1,-4 2 40,0 0 0,4 1 1,-4-3-1,1 1 30,0 2 0,-1 5 0,3-2 1,-2 1-1,2 0-34,1 1 0,2 1 0,0 4 0,3 1 1,2 1-62,1-1 0,-4 2 0,3-1-1,0-1 1,-4 3-1,4-1 1,-1 1-12,-1 0 1,5 2-1,-3-2 1,0 1 5,0 2 1,4-2-1,-1 2 1,1-1 0,1 0-170,-3 1 1,0-1-1,2 3 197,-1-3 0,-5 4 0,5-5 0,0 1 126,-2 0 0,3-4 0,-4 3-64,2-1 0,-1 4 0,3-3 0,-2 1 0,-2 0-10,-3 2 0,3 1 0,-1 2 1,-3-1 61,-5 1 0,2-1 1,-2 1-1,0 1 40,0 2 1,0 0-1,-3 3 1,-1-1-61,1-2 1,-1 3 0,-2 0-1,3 2 3,1 0 1,-5-1-1,4 2 1,-2-1 13,0 1 0,4-3 0,-2 2 0,0 0-129,-1-2 1,3 5-1,-3-4 1,-3 0 30,0 1 1,-2-1 0,1 2 0,2-3 55,1-1 1,1 5-1,-2-4 1,1 2-48,-1 0 1,3 0 0,-1 2-1,1-1 12,-1-1 1,5 0-1,-3 4 1,1-1 41,0-3 1,1 2 0,3-3 0,-1 0 3,-3 1 0,4 0 1,-6 3-1,3-2-39,-1-1 0,-5 0 1,2 2-1,-1 0-14,1-3 1,-1 1 0,-4 4 0,-2-1 19,-2-3 1,3 2 0,-3-2-1,1 3 9,-1 1 1,1-4-1,-4-1 1,1 3-19,3 0 1,-2-2-1,1 0 1,-1 1-48,0 2 0,2-3 0,-4-1 1,2 3-68,2 0 0,-3 2 0,1 0 1,-1 0 61,0 0 1,-2 0-1,3 0 1,-2 0 1,-3 0 0,-1 0 0,-2 0 1,1 0-30,-1 0 1,1 0 0,-1 0-50,1 0 0,-5 0 0,0 0 35,2 0 0,-3 0-30,1 0 1,-4 0-493,5 0-424,-7 0 462,4 0 0,-7 0 1,-4 0-1,-3 2 222,-3 2 1,-7-3 0,-1 5 0</inkml:trace>
  <inkml:trace contextRef="#ctx0" brushRef="#br0">6693 9076 8355,'-8'-5'0,"1"0"534,2-2 1,-4-1 144,5-5 0,-1 6 1,2 2-152,-1-1-1035,-1 5 236,5-5 0,2 6 0,2 2 175,4 2 1,5-2 0,2 5 0,3 0 196,2 0 1,0-3 0,5 5 0,0-1 55,0-1 1,4 4 0,1-4 0,-1 1-146,1 1 1,-3-1 0,2 5 0,-3-1 46,-1 0 0,4 1 0,0-1 0,-1 1-187,-2-1 0,-2 1 1,-3-1-1,-3 1-141,0-1 0,-6 5 0,2 0 0,-5-2 178,-4-1 0,-1-2 0,-4 1 0,0-1 114,0 1 1,-1-5 0,-3 0 0,-5 2-9,-2 1 1,-1 0-1,-2-1 1,-1-2 289,-2 2 0,-5-3 1,1 1-1,-4 1-150,-4-2 0,3 4 0,-4-4 0,3 1-151,-2 0 1,2-4 0,-2 5-1,1-1-72,-1-1 0,3 3 0,-5-6 0,1 0 31,-4 2 1,3-5 0,-1 3-1,1-3 99,3-1 0,2 0 0,2 0 0,2 0 173,1 0 0,6 0 0,-2-1-103,4-3 0,0-3 0,2-6-127,3 1 0,2 0 0,6-1 0,0 1-257,0-1 0,6-4 1,2 1-1,3 1-163,2 1 0,0-3 0,4 0 0,3 2-46,-1 1 0,5 2 0,-4-1 0,4 1-255,1-1 1,0 1 476,0-1 1,0 1-1,0-1 1</inkml:trace>
  <inkml:trace contextRef="#ctx0" brushRef="#br0">11651 10673 7856,'-12'-6'-88,"3"-4"0,1 6 0,-2 1 1,-1 2-1,-1 1 0,-1 0 1,1 0-1,-1 0 0,1 0 698,-1 0 1,5 0 195,0 0-198,5 0-328,-3 0 0,6-2-283,0-2 24,-5 3 1,2-5-6,-5 6 1,-1-4 17,-3 0 0,3-2-101,1 2 72,5 3 1,-4-5-61,3 6 89,3 0 105,-5 0 1,6-1 43,0-3-291,0 2-123,0-3 165,0 5 282,0 0 1,2-5-331,2 1 0,-1 0 1,5 4-1002,2 0 0,-3 0 487,1 0 1,-5 6-1,2 1 1</inkml:trace>
  <inkml:trace contextRef="#ctx0" brushRef="#br0">10190 11660 8355,'-7'-13'1535,"1"6"-1032,1-4 0,4 8-93,-4-5-124,4 5-245,1-2 0,6 5 0,2 0 1,3 0-59,1 0 0,2 0 0,3 0 0,4 0 12,2 0 0,4-2 1,2 0-1,4-3-22,3 3 0,6-4 1,1 1-1,0-1 1,1 0-137,1 4 0,-5-4 0,3 1 119,0-2 0,-4 4 0,2-1 0,-2 1 29,-1-1 0,-2 2 1,-1-2-1,-4 3-33,0 1 0,-1 0 0,-2 0 0,1 0 36,-1 0 1,-1 0 0,-3 0 0,0 0 0,-2 0 42,-1 0 0,0-2 1,2 0-17,-2-2 0,1-1 0,-5 5 1,-2 0-2,-1 0 0,-1-1-106,-1-3 0,-3 2-183,-1-2 1,-11 3-1,-2 2 1,-8 2 127,-4 1 1,-9 2 0,0-2 0,-3 3 101,-2 0 1,-8 0-1,0-4 1,-4 1 62,-4-2 0,3 4 0,-3-2 0,-3-1 82,-3-2 0,-5-1 0,2 0 0,2 2-29,3 2 0,-6-3 1,8 3-42,2-2 1,-2-2-1,6 0 1,0 0 0,2 0 19,5 0 1,4 0 0,7-2 0,0 0 50,0-3 0,5 1 1,4 3 191,2-3 1,1 1 164,1-5-110,5 5-114,2-3-232,5 6-437,0 0 402,0 6 1,1-5 0,3 3-1,6-1-51,5 1 0,4-2 1,8 2 1,2-3 1,3-1 0,8 0 0,3 0 40,3 0 1,11-4-1,-2-1 1,6-1 61,2 1 1,6-5 0,-8 3 0,0 0 13,-1 3 1,-7-2 0,1 2 0,-4 0 119,-4-2 1,-3 5 0,-7-3-1,-2 2-8,0 2 0,-8-4 0,0 0 0,-3 0-48,-1-2 0,-4 5 0,-2-3-97,-2 2 1,-5 2 152,-1 0-486,-5 0-221,2 0 0,-14 0-133,-4 0 0,-2 5-414,2-1 0,1 5 715,-1 0 0,1 2 0,-1 1 1</inkml:trace>
  <inkml:trace contextRef="#ctx0" brushRef="#br0">15522 15030 8355,'-8'0'94,"0"0"-1,-2 0 1,3 2 0,-1 2-1,-1 4 1,1 3 0,1 2 0,1-1-1,4 1 1,0-1 0,1 2 0,-2 3-1,-1 3 1,1 4 0,2 1 0,1 0 177,0 0 0,0 0 1,0 0-393,0 0 1,0 0 0,0 0 0,0-2 0,0 0-1,0-4-440,0-1 1,0-1-1,1-5 1,2 1 67,1-1 0,0 1 0,-4-1 1</inkml:trace>
  <inkml:trace contextRef="#ctx0" brushRef="#br0">15422 15030 6495,'-12'0'-381,"12"0"1</inkml:trace>
  <inkml:trace contextRef="#ctx0" brushRef="#br0">15372 14993 8124,'-25'-4'-41,"0"0"0,2-5 0,2 4 1,4-1-1,5-1 0,2 0 1226,2-2 0,5 2-914,-1-2 0,4 6 1,4-2-1,6 1-199,5 0 0,4-2 0,9 3 0,4-2 66,6-2 0,3 3 1,1-3-1,2 1-347,1 3 0,2-2 0,-4 1 0,0 1-1,0 2 1,0 1 0,-3 0-1,0 0 124,-4 0 0,1 0 0,-8 0 0,-2 0-1,0 0 1,-8 0 0,-2 1-1,-3 3-11,-2 4 1,-5-1-1,-3 2 1,-2 0 13,-2 2 0,0 6 0,-2 0 92,-2-2 0,-7 0 1,-7 1-1,-1 0 1,-4-1-43,0-1 1,-4 3-1,-2 0 1,-4-2 36,-3-1 0,0 2 0,1 1 0,2-3 10,-2-4 1,3 1 0,0-4-1,2 0-118,2-3 0,3-2 0,4 1 0,5 1-307,2-1 0,1-1-109,1-2 1,5-2 239,3-2 0,13-3 0,5-5 0</inkml:trace>
  <inkml:trace contextRef="#ctx0" brushRef="#br0">16109 15455 7420,'-7'-6'1342,"0"5"64,3-3 217,3-3-1125,-5 0 1,5-2-315,-3 1-267,2 5 1,-3-1 120,5 8 1,0-1 0,1 5 0,2 2-14,1 1 1,0 7 0,-4 3-1,0 1-45,0-1 1,4 7 0,0-2 0,-1 3-39,-1 2 0,-2-1 1,-2-2-17,-2 1 0,3 3 0,-3-6 0,2-2 1,2-2-28,0-2 1,0-2-1,0-6-883,0 1 62,0-6 0,0-7 0,0-10 0,0-4 487,0-3 1,0-10 0,0 0 0</inkml:trace>
  <inkml:trace contextRef="#ctx0" brushRef="#br0">16134 15455 8306,'0'-13'475,"0"1"1,0-1-1,0 1 1,2 1 666,2 2 1,3 2-1,5 5-943,1-3 1,-1 1 0,1 4 0,0-1-216,4-3 0,-2 2 0,5-2-145,-2 3 0,4-1 0,-1 0 0,1-2-46,-1 1 0,1 1 1,-4 2-1,0 0-1118,0 0 0,-1 0 192,-5 0 0,1 6 0,-1 1 1</inkml:trace>
  <inkml:trace contextRef="#ctx0" brushRef="#br0">16009 15592 8355,'-19'8'1001,"2"-1"-551,3-1 0,13-2 1,6-4-1,9 0 0,7-1 1,3-2-91,1-1 1,5 0-1,2 4 1,1 0-602,1 0 0,-7 0 1,1 0-1,-4 0 1,-3 0-402,1 0 1,-4 0 0,-1 0 253,-4 0-675,0 0 0,-1 0 0,1 0 1</inkml:trace>
  <inkml:trace contextRef="#ctx0" brushRef="#br0">16671 15530 8355,'1'-7'574,"2"1"260,1 1 0,2 3 591,-2-2 0,-2 1-1111,2-1 1,-3 4 0,-2-1-287,-3 3 0,1 8 1,-4-1-1,0 3 1,1 3-1,-1 3 0,2 2 1,-1 1-1,2-1-311,-1 1 1,3-4 0,-3 2 184,-1-1 0,5 3 1,-5-4-1,2-2-231,0-1 1,-5-2 0,5 1-511,2-1 0,-5-5 134,-2-3 0,2-2 455,-1-2 1,5-2 0,-1-2-1,3-4 130,1-3 0,0-6 0,1-1 0,2-1 0,2-2 80,2 1 0,0-3 0,3 1 1,-2-5-1,1-2 169,-2 1 0,4 2 1,-4 3-1,1 0 371,0 3 0,1 4 0,3 0-103,1 2 1,-5 5 0,0 2-1,2 2-4,1 2 1,2-2 0,-1 0 0,1 3-57,-1 0 0,0 4 0,1 0 0,-1 4-271,1 1 1,-1 1 0,1 5 0,-2 1-133,-3 2 1,3 0-1,-4 3 1,2 0-52,-1 1 1,-5-1-1,2 3 1,0-2-87,-1-2 0,0 4 0,-4-3 1,1 1-378,3-3 0,-2 1 1,2-2-1,-3-1-252,-1-1 1,4-5-1,1-1 15,-3 2 0,-4-3 663,-3 1 1,-10-5-1,1 2 1</inkml:trace>
  <inkml:trace contextRef="#ctx0" brushRef="#br0">16721 15667 8355,'-11'-1'-205,"1"-2"1183,2-1 1,5-2 0,0 3-325,6-1 1,4-4 0,6 4 0,0 1-524,4 1 1,1-2 0,4 0 0,-2 1-470,-2 2 0,3 0 0,-5-2 0,0-1-892,-3 1 1,0 2 0,-1 1 364,1 0 1,5-6-1,1-1 1</inkml:trace>
  <inkml:trace contextRef="#ctx0" brushRef="#br0">17670 15055 8355,'6'-7'555,"1"2"-796,5 5 1,1 0-1,-1 0 52,1 0 0,-1 4 1,1 0-25,-1-1 0,0-2 0,2-1 1,2 0-1,0 0-58,0 0 0,-3 0 0,0 0 268,-1 0 0,1-5 0,-1-2 1</inkml:trace>
  <inkml:trace contextRef="#ctx0" brushRef="#br0">17508 15267 8489,'5'7'449,"4"-2"0,6-4 0,3-1 1,1 0-1,5 0 0,2-1 0,3-2 257,-1-1 1,-3-2 0,-4 3-1191,-4-1 1,-3 0-2619,-2 4 2180,0 0 165,-5 0 0,5 6 0,-6 0 0</inkml:trace>
  <inkml:trace contextRef="#ctx0" brushRef="#br0">18981 14943 8355,'7'0'150,"4"-6"0,-2-1 1,2-1-1,1 1 0,1 0 1,-1 0-1,1-1 1,-1 1-1,1 1 0,-1 2 1,1-1-51,-1-2 1,-5 3-131,-3-5 0,-4 5 0,-5-3 66,-8 2 0,1-1 1,-6 3-51,0-1 1,-2 0-1,-5 4-12,0 0 0,-4 0 1,0 0-1,0 1 91,-2 4 1,5 0 0,-5 5 0,2-2 101,0 2 1,1 2 0,6 4-1,3 0 16,1 0 1,1 2 0,6-2 0,1 1-60,2 1 0,5-4 0,-1 2 0,4-2-258,4-1 1,5 2-1,6-1 1,3-3-91,1 0 0,2-4 0,5 0 0,2 0-108,1 0 1,-1-4-1,-6 1 1,-2-3-127,-2-1 1,-2 0 309,-3 0 1,-8 0 0,-6 0 0,-10 2 430,-8 2 0,-6-2 0,-5 7 0,-3 0 127,-3 3 0,-1-4 0,-2 0 0,-2 2 19,0 1 1,-1 6 0,6-1 0,3 0-68,4-3 0,4 0 0,4-1 0,4 0-201,3-4 1,7 3-1,3-3-343,3 3 0,6 2 0,5-1 1,5-1-272,6-2 0,3 0 1,2-3-1,2 0 48,1-1 0,6-1 0,-3-4-827,0 0 1,9 6 0,-2 1 0</inkml:trace>
  <inkml:trace contextRef="#ctx0" brushRef="#br0">19031 15230 8658,'-12'-4'0,"-1"-2"0,1 1 0,1-2 1294,2 0 1,0-1 0,5-5-158,1 1 1,3 5-992,4 2 0,-1 3 0,5-1 0,2-1-397,1 1 1,1 2 0,1 1 152,-1 0 1,5 0-1,1 0 1,0 1-228,0 3 1,3-1 0,-5 4 0,1 0-210,1 0 0,-4 1 1,3 3-1,-3 0 319,-2 2 1,-5-4-1,-1 8 232,-1-3 0,-4-2 0,4 1 0,-5-1 0,-5 1-40,-3-1 1,-3 1-1,-1-1 1,-2-1 83,-3-2 1,2 0-1,-5-4 1,1-3 245,0 0 0,3-2 1,0 0-1,2 0-304,1 0 0,6-6 1,3-2-1,3-3-8,1-2 0,1-3 0,5-2 0,5 0-171,4 0 0,7-5 0,-1 3 0,3-4-362,1-1 0,4 0 0,0 0 1,-1 2-134,-2 2 1,-1-1 0,-1 6 146,-4 5 1,4 0 523,-3 7 0,-3-6 0,0 3 0</inkml:trace>
  <inkml:trace contextRef="#ctx0" brushRef="#br0">19693 14831 8175,'0'-13'0,"0"1"0,0-1-351,0 1 0,2-1 0,0 1 0,2-1 603,-1 1 1,-1 3 0,-2 1 11,0-2 0,0-1 310,0-1 0,0 3 1413,0 1-1208,0 5 1,-2-1-619,-2 8 1,3 7-1,-5 9 1,1 3-123,-4 8 1,2 4 0,-1 3-1,0 3-309,1 0 0,-4 5 0,2-4 1,0-1-1,-1 0-451,2-4 1,1 2 0,-2-9 45,5 2 1,-1-5 0,-1-1-206,-1-4 0,4-7 748,-1 2 0,-3-3 0,0-2 0</inkml:trace>
  <inkml:trace contextRef="#ctx0" brushRef="#br0">19131 15143 8556,'6'-7'793,"-5"1"1,5 8 0,-8 2-738,-2 4 1,1 3 0,-4 2 0,0-1-85,1 1 1,1-1 0,-2 1 0,2 0 44,2 4 1,-2-3-1,0 3 1,3-4-57,0 0 1,-2-5 0,0 1 169,1 0 102,2-3 1,2-2-210,3-8 1,-1-3 0,5-6 0,1 1-118,-2-1 1,4-3 0,-3-1-1,3 2 26,2 1 0,-5 0 0,0-1 0,2-2-69,1 2 1,0 1 0,-1 2-1,-2-1 27,2 1 1,1-1-1,2 1 115,-1-1 1,1 2 0,-1 1-1,1 3 69,-1 2 0,0-1 0,1 4 66,-1-3 1,1 1 0,-1 4-12,1 0 1,-6 6 0,-2 2 0,0 3-33,-1 2 1,-1 3-1,-6 1 1,-3 0 59,-1 1 1,0 1-1,-2 5-64,0-4 1,1 3 0,-5-7 0,1 0-48,-1-3 1,5 3 0,1-2 0,2-3 0,1-2-740,-2-2 50,5 4 1,-4-5-12,10 2 1,-3-2 0,7-6 0,0 0 9,2 0 1,2-6 0,-1-1 0</inkml:trace>
  <inkml:trace contextRef="#ctx0" brushRef="#br0">19556 14993 8726,'-7'-13'664,"3"5"0,8 1-324,4 2 1,3-1 0,3 3 0,3-1-172,4 1 0,-2-2 1,2 1-266,1 1 1,0 1 0,0 1 0,-2-2-331,-2-1 1,4 0 0,-2 4-1,0 0 1,0 0-311,-2 0 1,0 1-1,-3 2 367,2 1 0,-1 0 0,-3-4 0</inkml:trace>
  <inkml:trace contextRef="#ctx0" brushRef="#br0">19905 15005 8314,'-11'-1'962,"3"-3"0,8 2 1,8-2-1,3 1-588,2-1 1,-1 3-1,1-3 1,1 2-330,2 2 0,-3 6 0,1 1 0,-5 1-180,1 0 1,-4 5 0,-2 4 0,-3-2-234,-1-1 1,0 2-1,0 2 1,0 0 23,0 0 1,-5 3 0,-2-4 0,-2-2 167,1-1 0,4-1 1,-3-1-1,0-1 124,0-3 0,3 2 186,-4-6 0,5-1 36,-1-7 1,2-3 0,2-7 0,2-1-69,2-2 0,3-1 1,5 2-1,1-4-86,-1 1 0,2-5 1,1 3-1,2-1-271,-2 1 0,-1-1 0,-1 5 0,-1 2-255,1 1 1,-1 2 0,1 1 0,-1 2-77,1 5 0,-1 3 1,1 1 452,-1 0 0,1 0 0,-1 0 1</inkml:trace>
  <inkml:trace contextRef="#ctx0" brushRef="#br0">20455 14993 8546,'-13'-6'592,"2"-1"1,2-4 301,0 3 0,5-2 0,-4 6-438,-2 1 1,3-2 0,-1 1-619,-2 1 0,-1 7 0,-2 4 0,1 5-37,0 3 1,3 0 0,1 4-1,0 3-173,1 0 0,-3 2 0,6-1 0,1-2 0,2-3-565,1-1 1,0 3 0,0-4-416,0-2 1205,0-1 1,5-2-1,2 1 1</inkml:trace>
  <inkml:trace contextRef="#ctx0" brushRef="#br0">20455 14856 8496,'-18'-7'99,"4"-3"0,-3 6 0,5 0-345,3-2 0,0 6-166,5 0 1,-1 1 0,5 8 77,0 0 1,0 8 0,0 2 0</inkml:trace>
  <inkml:trace contextRef="#ctx0" brushRef="#br0">20480 15043 8355,'-13'0'1132,"8"0"0,5 0-579,7 0 0,4 0 1,3 0-1,2-2-434,5-2 1,-1 3 0,-1-3-310,-1 2 0,0 2 0,-3 0 0,1-1 55,-5-3 0,1 2 0,-3-2-1195,2 3 0,-4-5 1126,-3-2 0,-3-3 0,-2 0 1,-2 1 251,-1 2 1,-7 1 0,0-3 0,-5 3 228,1 2 0,0 0 0,0 5 1,-2 0-33,2 0 1,-3 0 0,1 0 0,2 0 112,1 0 0,3 6 1,2 2-1,5 3-195,3 2 0,1-1 0,0 1 1,0 1-312,0 2 1,1 0 0,3 3 0,3-1-156,0-3 0,9 3 0,-4-1 0,2-2-466,0-1 0,2-3-194,1-2 0,11 2 0,-2-4 1</inkml:trace>
  <inkml:trace contextRef="#ctx0" brushRef="#br0">21042 15018 8355,'0'-20'85,"0"4"321,0 2 1,-2 1-1,-2 1 1,-4 1-1,-3 2 491,-2 5 0,-1 3 0,-1 2 0,-3 2-767,-1 1 0,2 6 0,-2-2-6,1 3 0,1 6 0,4 0-116,1-2 1,5-1 0,3 0-214,2 2 0,2-6 1,2 3-132,2-2 1,7-4 0,7-1-1,0 1-292,0 0 1,4-2 0,-1 1 234,3 0 0,-3-2 0,-1-2 0,1 0 0,-1 2 24,-4-1 0,-3 0 0,-3 0 482,-2 1 1,-5 1-1,-1-2 1,-4 1 255,-7-1 0,-7 3 0,-5-2 0,-3-1 80,-1-2 0,0 3 0,-1 0 0,-2-1-259,-1-1 1,-4-2-1,2 0 1,-1 0-265,-2 0 1,3 0 0,1 0 0,2 0-655,3 0 1,-1-5 0,10 0-1,4-1-1477,2 1 1884,7-5 0,-2-2 0,5-8 0</inkml:trace>
  <inkml:trace contextRef="#ctx0" brushRef="#br0">21916 14968 8680,'-4'-13'0,"0"1"668,1-1 0,1 1 328,2-1 1,0 5-681,0 0 1,-1 5-1,-3-1-333,-4 2 0,1 2 0,0 2 1,1 2 7,3 4 1,-2 5-1,1 2 1,1 2 1,1-2 0,2 3 0,0 0 0,0 0-21,0 0 1,0 3 0,0-4 0,0-2-30,0-1 0,0-2 1,0 1-168,0-1 0,5-4 1,0-1 23,2-1 1,1-2 0,5-5 104,-1-3 1,0 1 0,-3-6 0,0 0 30,0-2 1,2-2-1,2 1 1,-1-1 65,1 1 0,-1-1 0,-1 1 0,-1-1 8,-2 1 0,1-1 0,2 1 0,-1-1 12,-2 1 1,-4 1-1,3 1 126,-1 2 1,-1 1 10,-1-2 0,-1 5 0,4 8-1,-1 5 0,-1 2 0,-2 1 0,2 1-8,2-1 1,-4 1 0,3-1 0,-2 1-45,0-1 0,4 1 0,-2-2 0,-1-1-34,1-2 0,4-1 0,-2 1 1,3-4-161,2-2 1,-1 2-1,1 0-413,-1-1 0,1-2 40,-1-1 1,1-1 0,-2-3 248,-3-5 1,2 2 0,-5-1 137,2-2 1,-3-1-1,3-1 191,-1-1 1,2 1-1,-4-1 1,0 1 19,2-1 1,-5 1 0,4-1 53,-4 1 0,3 4 1,0-1 118,-1 0-196,4-3 0,-6 7 1,5 5-1,-2 7-66,0 4 0,5 1 0,-4 1 1,1-1-184,-1 1 1,5 1 0,-2 0-1,3-1-363,2-1 0,-1-3 0,1 4-268,-1-1 1,1-5-12,-1-3 1,6 3-1,2 0 1</inkml:trace>
  <inkml:trace contextRef="#ctx0" brushRef="#br0">22216 14706 8355,'-7'-13'553,"3"1"1,2-1 0,4 2-163,2 3 0,3-2 0,5 6 0,2 1-213,3 2 0,-2 1 0,4 0-319,-1 0 0,-1 1 1,-4 2-1,-1 3-788,0 0 1,-3-1-1,-2 3 171,-2 2 0,5 1 0,-3 1 1</inkml:trace>
  <inkml:trace contextRef="#ctx0" brushRef="#br0">23165 14606 8826,'12'-20'318,"1"2"0,-1 6 0,2 1 0,1 1 17,2 2 0,-5 4 0,-3-3 0,-1 0 2452,-1 0-2534,-1 4 0,-6-1-279,0 8 0,-2 4 0,-1 8 1,-2 2-9,-2 1 0,0 6 1,-3 6-1,2-1-112,-2 1 1,3 3-1,0-2 1,0 1-119,0 1 0,5-7 0,-2 3 0,2-4 77,2-1 1,0-6 0,0-2 0,0-3-439,0-2 0,0 1 0,0-1-1454,0 1 1473,0-6 1,6 4-1,1-4 1</inkml:trace>
  <inkml:trace contextRef="#ctx0" brushRef="#br0">23677 14506 8355,'-2'-14'185,"-2"-3"0,3 8 0,-3-4 1478,2 2 1,-3 1-964,-4 2 0,2 4 0,0 8 0,2 4-692,2 4 1,-2 6 0,0 2-328,3 4 1,-4 1 0,2 1 0,1 2-201,2 1 1,1 2 0,0-4-1,0 3-160,0-3 0,0 0 0,1-2 0,2 0-1559,1 0 1981,0-6 0,2 5 0,1-5 0</inkml:trace>
  <inkml:trace contextRef="#ctx0" brushRef="#br0">23227 14818 8355,'0'-12'223,"2"-1"1,2 2 0,4 1 183,3 2 0,2 5 1,0-1-1,4 1 263,4-1 0,3 3 0,2-3-667,3 2 0,-1 4-180,5 2 0,-4-3 0,5 5 0,-1-2 0,-1 0 138,-3-1 0,-3 2 0,-1-1 1,0 1-752,0 0 1,0-3 0,1 2 0,1-3 389,-2-1 1,3 4 0,-9 0 0,0-1 715,-2-1 1,-3-2 0,-2 0 2209,1 0-1446,-6 0 0,-7-2 0,-8-1-617,-4-1 0,0 0 1,-1 4-348,1 0 0,0 0 0,-1 1 0,1 4-143,-1 3 1,2-1 0,1 1-1,2 2-123,-2 1 0,5 6 0,0-1 0,4 0-60,1-3 1,0 4 0,1 0-1,4-3-9,3-5 1,9 2 0,2-4 0,2 2-81,0-1 0,4-5 0,4 1 0,-1-3 119,-2-1 0,3 0 0,-1 0 0,-3-1 210,-3-3 0,-7-3 1,2-6-1,-3 1 77,-2-1 0,1 0 0,-2-3 0,-3-2 395,-4-1 0,-2 2 1,-2-4-1,-2 1-330,-2 0 1,-3-2-1,-5 4 1,-1 0-246,1 0 1,-6 1 0,-3 6 0,-1 1-472,1 2 1,-3 4 0,3-3-1,-2 1-366,-2 4 1,0 0-1,0 4 51,0 2 0,0 3 0,0 5 0</inkml:trace>
  <inkml:trace contextRef="#ctx0" brushRef="#br0">20642 15804 8355,'0'-12'0,"0"-1"163,0 1 1,0-1 0,0 1 358,0-1 1,2 6 0,0 2 2545,3-1-2844,-1 5 0,-4-3 0,0 8-428,0 4 0,-4 3 0,-2 3 0,0 3 0,-1 4 0,2 2 0,-1 1-513,4-3 1,-4 2 0,2-3 0,1 0-146,2 1 1,-3-5 0,-1 0 475,3-2 0,0-1 0,2-1 1</inkml:trace>
  <inkml:trace contextRef="#ctx0" brushRef="#br0">20792 15767 8413,'-1'-13'298,"-4"1"0,4-1 0,-3 1 0,3-1 1,-1 1 889,-2-1 1,1 2 378,-5 3-1494,5 2 0,-4 8 0,4 2-92,-1 4 1,1 3 0,6 2 0,3-1-84,1 1 0,2 4 0,7-1 0,2 1-129,1 1 0,2-4 0,4 4 1,-1-2-1,-2 1-57,-1-2 1,-1-2 0,4-4 106,-3 0 1,-3-5-1,-4 3 52,2-2 0,-2 0 163,3-5 1,-5-6 0,-3-2-29,-5-3 0,-3-2 0,-1 1 0,0-1 39,0 1 0,0-2 0,0-1 0,0-3-120,0-2 1,0 3-1,2-3 1,0-1-185,3 1 0,-1-3 0,-4 2 0,0-1-189,0 1 0,0 3 0,1 7 0,2 1-434,1 2 1,2 5 767,-2-1 0,3 8 0,5 3 1</inkml:trace>
  <inkml:trace contextRef="#ctx0" brushRef="#br0">21454 15679 8436,'-20'0'359,"4"-1"0,6-2 0,2-2 0,-2-1 1,-1-1-1,-2 2 0,1-1 0,-1 2 1,0 0 341,-4 0 0,3-1 0,-3 5 1,4 2-596,0 2 1,5 3 0,-1 5-99,0 1 1,2-1 0,0 2-125,1 3 0,2-2 0,4 5 0,0-1-184,0 0 1,0-2 0,0 3 0,0-2-119,0-3 1,6-1 0,2-2 152,3 1 1,6-6 0,-1-2 0,0-1-87,-2 0 1,2 1-1,1-5 1,-2 0 158,-1 0 0,-2-5 1,1 0-1,-2-2 221,-3-3 0,2-1 0,-6-1 0,-1-2 122,-2-3 1,-1 3 0,-1-4 0,-2 2-161,-1-1 1,-6-4-1,3 3 1,-1-1-207,0-3 0,-1 2 0,-2 1 0,3 1-464,4 2 1,2 3-1,2 0 494,0 1 0,0 5 0,0 1 0</inkml:trace>
  <inkml:trace contextRef="#ctx0" brushRef="#br0">21616 15617 8419,'-12'-1'3415,"-1"-4"-3375,6-1 0,3-6 0,8 4 0,5 4-329,2 3 1,5-1 0,2-1-1,2-1-178,2 1 0,2-2 1,-1 1 269,-2 1 0,5 0 1,-3 0-1,-1-1-1050,1 1 1,0-2 1139,-3 1 1,-2 0-1,-5 4 1</inkml:trace>
  <inkml:trace contextRef="#ctx0" brushRef="#br0">21903 15530 8355,'-25'0'-95,"0"0"120,1 0 0,-1 0 0,1 0 0,2 0 1,2 1-1,2 2 743,3 1 1,1 0-1,2-4 1218,-1 0-1647,1 0 0,5 6 1,3 2-229,2 3 0,4 2 0,0 0 0,3 4-294,-3 4 1,1-2 0,0 2-1,1 1 1,-1 0 0,-2 1-1,-1-3 1,0 1 0,0-1 0,2-4-1347,2-2 0,-3-1 0,5-1 134,-1 1 1238,-3-6 1,9 4 0,-4-4 0</inkml:trace>
  <inkml:trace contextRef="#ctx0" brushRef="#br0">22378 15642 7996,'0'-13'1319,"0"5"0,0 0-1005,0-2 0,-1 6 1,-2 4-1,-1 7 1,1 4-1,0 1 1,0 1-1,-1-1-352,1 1 1,2 4 0,0 1-1,-2 0 1,-1 1-153,1 0 1,2-3 0,1 0 0,0-2-84,0-1 1,0-1-1,0 1-56,0-1 1,4-3-1,1-3 52,2 0 1,1-2-1,5-5 81,-1-3 0,1 1 0,-2-5 1,-1-2 218,-2-1 1,0-2 0,5 1 0,-1-1 20,1 1 1,-5-5-1,1 0 1,-1 2-38,-1 1 1,3-2 0,-5-1 0,1 0 123,-1-1 0,-1 5 0,-2-4 0,0 3 194,3 2 0,-1 3 1,-4 1 406,0-2-560,0 5-5,0-1 1,4 12 0,0 2-145,-1 3 0,-2 2 1,-1-1-1,0 2-19,0 3 1,0-2 0,0 4-1,0 1-126,0-1 0,0-4 1,0 3-1,0-1-308,0 0 1,0-1 0,0-3-433,0-1 1,6-1 141,2-2 1,3 2-1,2-4 1</inkml:trace>
  <inkml:trace contextRef="#ctx0" brushRef="#br0">22853 15580 8355,'-13'0'1616,"1"0"1,3 0 0,2 1-1469,2 3 1,1 3 0,4 6-155,0-1 0,0 0 1,0 1-1,0-1-147,0 1 1,0-1-1,0 1 1,0-1-87,0 1 1,0-1 0,-2-1 0,-1-1-341,-1-2 1,0-3-84,4 3 300,0-5 1,0 1 225,0-8 0,0 1 0,0-5 1,0-2 44,0-1 1,1-2 0,2 1 0,3-1 124,1 1 0,-3-1 1,4 1-1,1-1 79,-3 1 1,4-5 0,-4 1 194,1 0 1,-5 7-2,3 0-164,2 7 0,-5-4 0,5 7-29,-1 4 1,-2-3-1,-4 7 1,1 0-109,4 3 0,-4 0 1,3 0-1,-3 1-647,-1-1 1,2 1-1,1-1-477,1 1 0,4-1 857,-4 1 1,12-1 0,-3 1 0</inkml:trace>
  <inkml:trace contextRef="#ctx0" brushRef="#br0">23265 15617 8548,'-13'-12'525,"2"3"0,1 2 0,2 2 0,-2 1-72,-1-2 1,-1 5 0,-1-4 0,1 4-314,-1 1 0,1 0 0,-1 0 0,1 0 58,-1 0 1,1 0 0,1 1-399,2 4 0,-2-3-64,3 7 1,2-1-1,2 5 137,3-1 0,1 0 0,0 1 45,0-1 1,0-3-1,1-1 1,3 0-169,5-1 0,-2 0 1,1-4-303,2 1 1,1 0 0,1-4 136,1 0 0,-1 0 1,1 0-1,-1-1 205,1-3 0,-2-3 0,-1-6 1,-2 1-1,0-1 81,-1 1 0,3-2 0,-5-1 0,1-2 384,-1 2 0,1-3 0,-3 0 0,1 0 1,0-2 124,2 1 1,-5 0 0,3-4 0,-2 4-1,-2 0 45,0-1 1,0 5 0,0-2-9,0 3 1,-2 3 0,-2 3 23,-4 4 0,1 2-370,-2 2 1,3 10-1,-4 4-117,1 4 1,7 3-1,-2 4 1,2 0-1,2 0-147,0 0 1,0 0 0,0-2 0,0-1-174,0-1 1,0-4 0,2 2 0,0-1-41,2-2 1,6-3 0,-3 0 0,1-2-367,1-3 1,-1 3-1,5-4 1</inkml:trace>
  <inkml:trace contextRef="#ctx0" brushRef="#br0">23377 15642 8419,'-7'-1'541,"3"-4"0,4-3 1,4-2-1,4 2 0,3 3 382,2-1 1,-1 5-1,1-4-912,-1 4 1,1-3-1,-1 0-227,1 1 0,-5-3 0,1 2 1,-1 0-445,-1-1 1,3 2 332,-6-6 0,0 5 1,-4-4 199,0-2 0,-2 1 1,0-1-1,-4 3 45,-1 1 0,-1 1 0,-5 2 0,1-1 187,-1 1 1,-3 2-1,-1 1 1,2 0-1,1 0 203,1 0 0,2 1 0,2 3-116,0 5 0,5-3 0,-3 3 1,2 2-70,2 4 0,2-1 1,1 4-1,0-1-161,0-1 1,4 1-1,1-5 1,2 1-306,3-1 1,1 1 0,1-2 0,1-1 0,1-3 0,1-2-835,2-2 0,5-2 0,-3-1 0</inkml:trace>
  <inkml:trace contextRef="#ctx0" brushRef="#br0">23689 15542 8355,'-12'-7'2213,"1"2"498,2-1-1661,4 5-1037,16 6 0,-3 4 1,7 7-168,-5-2 0,0-1 0,-6-1-150,-1 1 1,-2-1 0,-1 0 0,0 1 0,0-1-202,0 1 0,-1-1 1,-2 1-370,-1-1 0,-6 1 606,2-1 1,1-5 0,-1-3 430,-2-2 0,3-6 1,0-2-1,1-1-36,4-3 1,0-1 0,2-2 0,2-3-41,2 0 1,3-2 0,5 2-1,1-2-190,-1-1 0,5-1 0,1-2 0,1 1-323,4-1 1,-4-1 0,2-2-25,1 0 1,-4 4 0,-1 3 0,-2 3 293,2 4 1,2 1-1,6-3 1</inkml:trace>
  <inkml:trace contextRef="#ctx0" brushRef="#br0">24151 15317 8498,'0'-12'72,"0"-1"0,-1 2 54,-3 3 0,1 1 0,-5 4 818,-2-1 1,3 0 0,-1 4-734,-2 0 1,3 6 0,-1 2-1,-1 3-150,2 1 1,0 5-1,5 1 1,-3 0-138,3 0 0,-4 4 0,2-1 0,1 1-176,2-1 0,1 3 1,0-5-1,0 2-120,0 0 1,0-5 0,0 4-1,0-1-207,0 1 1,0-5-1,-2 2 1,0-2-1029,-2 1 1483,-1-2 1,0 4-1,-2-5 1</inkml:trace>
  <inkml:trace contextRef="#ctx0" brushRef="#br0">24264 15492 8366,'-9'0'868,"2"2"-452,2 2 1,1 3 0,2 4-153,-2-3 1,3 7-1,-3-2-239,2 1 0,1 0 0,-2-2 0,-1 1-602,1-1 0,2 0-411,1 1 0,0-1 359,0 1 1,5-6 0,2-2 0</inkml:trace>
  <inkml:trace contextRef="#ctx0" brushRef="#br0">24339 15342 8426,'-7'-5'806,"-4"3"1,8-3 0,-4 6 0,1 3-1491,3 5 1,2 2 0,1 1-482,0 1 1,0-1 779,0 1 0,0-1 0,0 1 0</inkml:trace>
  <inkml:trace contextRef="#ctx0" brushRef="#br0">24376 15555 8592,'0'-7'2482,"0"1"1,0 7-2401,0 4 0,0 2 0,-1 5-468,-4 1 1,3-1 0,-5 1 0,1-1-3,3 0 1,-2 1 0,-1 1-1,1 1 106,-1 2 0,2-1 0,4-3-69,0-1 0,0 1 117,0-1 0,1-5 245,4-3 0,0-4 0,3-4 1,-2-4-45,0-3 1,-4-2 0,5 1 0,0-1-27,0 1 0,1-2 0,5-1 1,-1-2 32,1 2 1,-1-3 0,1 1 0,-1 1 32,1-2 1,-5 4 0,1-3 0,-1 3 182,-1 2 0,3-1 0,-6 1 765,-2-1-397,0 1 0,-2 6-394,0 6 0,0 6 0,0 6 0,0 1 0,0-1-26,0 1 1,0 1 0,0 1-185,0 1 1,-4 1-1,0-4 1,1-1-163,1 1 0,2-5 1,0 0-1,0 2-245,0 1 1,5-3 0,0-1-568,2-1 0,1-2 0,5-4 0</inkml:trace>
  <inkml:trace contextRef="#ctx0" brushRef="#br0">24626 15592 8419,'-13'0'146,"5"0"0,1 1 960,1 4-127,2-4 0,6 9 1,2-6-944,4-1 0,3-2 0,2-1 1,-1 0-322,1 0 0,-1 0 1,1 0-1,-1-1-346,1-4 1,-5 3 0,0-7 227,2 0 1,-3-1-1,0 0 1,-2 2 304,-2-2 1,0 0 0,0 1-1,1 0-77,-1 0 1,-2-2 0,-2-2 427,-3 1 1,-2 3 0,-4 2-1,2 2-60,-2 2 0,-1 2 1,-1 1-1,-1 0 285,1 0 1,-1 1 0,2 3 0,1 5-406,2 2 1,4 1 0,-3 1 0,1-1-97,4 1 0,-4 3 0,2 1 0,1-2-346,2-1 0,1 3 0,0-1-517,0 0 0,1-4 226,3-4 0,3 3 0,6-4 1</inkml:trace>
  <inkml:trace contextRef="#ctx0" brushRef="#br0">24913 15567 9178,'-1'-12'1845,"-4"0"-1323,-3 4 0,1 3 1,-1 5-1,-2 0-308,-1 0 1,-1 0 0,-1 1-305,1 3 1,-1 3 36,1 6 0,0-1 0,3 1 0,0-1-149,0 1 0,2-1 1,0 0 81,1 1 0,2-1 0,4 1 0,0-1-281,0 1 0,0-5 1,2 1 94,2 0 0,3-3 1,5-2-1,1-3-152,-1-1 1,1 0-1,-1 0 1,1-1 138,-1-3 0,2 1 1,1-5-1,2-2 114,-2-1 1,-1-6 0,-2 1 0,1-1 247,-1-1 1,1 0 0,-1-4 0,1 1 34,-1-1 0,1-2 1,-1-2-1,1-2 103,-1-1 0,-3-4 0,-2 3 0,-2 3 12,-2 0 1,2-2 0,0 2-1,-3 3 567,0 6 1,-2 4 0,-2 3-195,-2 3 1,1 2-1,-3 7 1,0 4-269,3 3 0,-2 10 0,-1 6 0,1 5-213,-1 3 1,-4 1-1,2 4 1,-2-1-177,2-2 0,-3 0 0,3-3 1,-4-1-476,0 1 0,-1-2 0,1-4 0,-1-1-934,1-4 1,4 3 838,-1-7 1,1 1 0,-4-5 0</inkml:trace>
  <inkml:trace contextRef="#ctx0" brushRef="#br0">15347 16641 8646,'6'-13'712,"-3"2"1,4 1 0,0 3-341,0 2 0,-5 2 1,2 9-1,-2 5-374,-2 4 1,0 6 0,0-3 0,0 1-1,0 3 1,0 2 0,0 1 0,0 0-365,0 0 0,0 3 1,-2-2-1,0-2 1,-2-1-1,-1-1-1396,0-1 1118,3-3 1,-9 0 0,4 2 0</inkml:trace>
  <inkml:trace contextRef="#ctx0" brushRef="#br0">15410 16628 8355,'-6'-12'0,"-2"-1"245,-3 1 0,3-1 0,1 1 584,1-1 1,2 5-1,4 0-429,0-2 0,5-1 1,4-2-216,2 1 0,7-2 1,3-1-1,2-2-114,2 2 0,2 5 0,0 2 1,3-1-245,-3 3 0,-2-4 0,-3 6 1,-1 1-619,1 2 0,-4 2 0,-1 2 424,-3 1 1,-1 7 0,-1 0-1,-1 4 1,-1 2 9,-2 1 0,-5-3 1,1 5-1,-3-1 149,-1 0 1,0-2 0,-1 3-1,-3-2 375,-4-3 0,-4 0 1,-1 0-1,-3 2-66,0-2 0,-6-1 0,1-1 0,-3-2-263,-1-3 1,-1 6-1,-2-3 1,-1 0-335,1 0 283,2 3 1,1-7 0,0 5 0</inkml:trace>
  <inkml:trace contextRef="#ctx0" brushRef="#br0">15834 16915 8377,'-8'0'1155,"0"0"1,4 0-680,-5 0 1,7 2-456,-3 2 0,4-1 1,1 5 71,0 2 1,0 1 0,0 1 0,0 1-78,0-1 0,0 5 0,0-1 0,0 1-23,0 1 0,0-3 0,0 5 1,0-2-399,0-3 0,0 3 0,0-1 260,0-2 1,0-1-228,0-2 318,0-5 0,0-2 85,0-10 0,0-2 0,0-5-46,0-1 0,0 1 0,0-2 0,0-1 33,0-2 1,0-1-1,0 3 1,0-3-40,0-2 0,1 0 1,2-5-1,1 1-27,-1 3 1,3-2 0,-1 3 0,1 1 33,-1 2 1,1 3 0,-3 2 261,1-1 1,1 5 0,-1 1 47,5 2 0,-2 0-237,1 5 0,0 0 0,5 2-106,-1 2 0,1 3 0,-1 5 1,-1 1-37,-2-1 1,2 1-1,-4-1 1,1 1 16,0-1 0,-5 5 1,3 0-1,-2-2-59,0-1 0,0-2 0,-4 1 1,0-1-117,0 1 1,0-5-391,0 0 504,0 1 1,2-2-1,0-5 44,3-4 1,3-5 0,-3-4 0,2 1 52,3 1 0,-3 1 0,1-4 0,1-1 29,-2 1 0,2-2 1,-3-1-1,-1-2 38,1 2 0,2 1 1,-4 1 73,-1 1 1,0 1 0,0 1 0,1 2 392,-1-2-154,-2-1-259,-1 4 1,0 3 0,2 8 0,0 4-82,2 3 1,5 2-1,-4 1 1,1 1 16,-1 2 1,1 3 0,-3-2 0,1 1-144,-1-1 0,-2 2 0,0-3 0,2-2-155,1-1 1,1-1 0,-5-1 0,0 1-463,0-1 1,0-4-458,0 1 1135,5-7 0,2 10 0,6-5 1</inkml:trace>
  <inkml:trace contextRef="#ctx0" brushRef="#br0">16434 16928 8355,'-13'0'3585,"1"0"-2286,5 0-1067,1 0 1,6 1 0,0 3-298,0 5 0,0 2 0,0 1 1,0 1-362,0-1 1,2 1 0,1-1-409,1 1 0,0-1 1,-4 1-1102,0-1 1377,5 1 0,-3-1 0,3 1 0</inkml:trace>
  <inkml:trace contextRef="#ctx0" brushRef="#br0">16534 16790 10088,'-2'-6'113,"-2"1"1,3 5-1630,-3 5 749,2 1 1,8 1 0,1-1 0</inkml:trace>
  <inkml:trace contextRef="#ctx0" brushRef="#br0">16796 16865 10891,'-11'13'-48,"3"-1"1,-6 1 0,3 1 0,-2 1 18,-2 2 0,0-1 0,2-3 199,1-1 0,0 1 0,4-1-30,4 1 0,4-5-100,4 0 1,0-5 0,7 1 0,3-2-157,0-2 1,4 0-1,0 0 1,0 0-90,0 0 1,-1 0-1,-5 1 1,1 2 28,-1 1 0,1 1 0,-1 0 20,1 3 0,-6-1 0,-3 1 103,-3 2 1,-1-3 0,-1 1 0,-3 1 126,-4-3 0,1 4 0,-2-4 0,0 1-55,-3 2 0,-1-2 0,-3 0 0,0-1 74,0-3 0,-2-1 0,0 1 0,0 1-172,0-1 1,-3-2 0,3-1 0,0 0-447,0 0 1,2-4 0,3 0-28,1 1 0,-6-9 0,-2-2 1</inkml:trace>
  <inkml:trace contextRef="#ctx0" brushRef="#br0">17595 16853 8107,'6'-7'102,"2"-3"0,7 5 0,2-1 0,-2 1 0,0 2 1,1 1-1,0 2 0,0 0 0,-2 0-351,-2 0 0,1 0 0,-1 0 0,0 0 0,2 0 0,2 0 0,0 0-139,0 0 1,-3 6 0,0 1 0</inkml:trace>
  <inkml:trace contextRef="#ctx0" brushRef="#br0">17658 17028 6213,'2'0'924,"8"0"0,5 0-36,3 0 0,3-2 0,-3-1 1,2-1-747,2 2 1,1 0 0,1 2-225,-3 0 0,2 0 0,-2 0 0,3 0-323,1 0 0,4 0 0,0 0 1,-1 0-149,-2 0 0,-2 0 0,-2 0-1112,-1 0 1405,-6 0 1,9-5 0,-5-2 0</inkml:trace>
  <inkml:trace contextRef="#ctx0" brushRef="#br0">18844 16628 6717,'-8'0'-40,"1"-1"0,1-3 2006,3-5 0,3 2-1216,5-1 1,-4 4-1,4-3-322,1 1 1,-3 2-494,5 4 0,-4-4-60,5 0 0,-5-2 0,4 4-132,2-3 0,-3 1 1,1 4-1,2 0 0,-1-1 1,1-2 169,-1-1 1,-5-2 305,4 2 0,-5 1 0,1-5-92,-3-2 0,-2 4 0,-2-3 0,-2 1-214,-2 1 0,-2-3 0,-5 6 0,-1 1-113,-1 2 0,-5 2 0,3 3 1,-2 3 160,-2 0 1,-1 9-1,-1-4 1,2 2 121,1 0 0,6-2 0,-3 2 1,2 1 35,4 2 0,-2 0 1,10-5-5,1 1 0,2-1-50,1 1 1,5-1 0,4-1 0,2-2-80,1-5 1,6 1-1,2-1 1,0-1-86,1-1 0,-1-2 0,0 1 0,-3 2-357,-3 1 1,-2 1 206,1 0 1,-7-3 0,-6 7 412,-7 0 1,-5-2-1,-1 2 1,-3 0 0,0 2 0,-5 2 0,3-1 0,0 1 117,0-1 1,1 1-1,5-1 1,-1 1 24,1-1 0,5 1 1,3-1-264,2 1 0,4-1 0,2-1-127,4-2 1,5 0 0,3-4 0,4-3-284,-1 0 1,9-2 0,-3 0 0,1 0-803,0 0 1,-2 0 156,-3 0 0,8-6 0,-3-1 0</inkml:trace>
  <inkml:trace contextRef="#ctx0" brushRef="#br0">18956 16815 8355,'-12'0'750,"4"0"0,1-1 131,1-3 1,3 3-1,7-4-314,5 4 1,6 1 0,3 0-376,1 0 1,4 0-1,4 0 1,1 0-91,-4 0 1,1 0-151,-4 0 0,-2 0 0,0 1 0,-1 4 72,-2 3 1,-7 3 0,-2 1 0,-1 1-691,-3-1 1,-3 1-1,-4-1 1,-5 1 49,-2-1 0,-1 1 0,-1-1 0,1 1 331,-1-1 1,1-1 0,-2-1 407,-3-2 0,3-5 1,-2 1-1,2-2 116,1-2 1,6-6-1,3-2 1,3-3 197,1-2 0,0 1 0,1-1 1,2-1-200,1-2 1,10 2-1,-2-4-307,2 0 1,2 3 0,0-5 0,4 1-421,-1-1 0,5 5 0,-5-3 0,2 1 0,-2 2-331,-1 4 1,0 0-1,-2 7 292,0 1 1,1-4 0,-5 0 0</inkml:trace>
  <inkml:trace contextRef="#ctx0" brushRef="#br0">19543 16591 8353,'-4'-13'0,"0"1"0,0-1 92,-2 1 0,5-1 0,-3 1 1,1 1 1428,-1 2 1,1-2-578,-5 3 1,3 2-766,-3 2 1,5 4 0,-2 4-92,-1 5 1,5 6 0,-5 3 0,2 1-132,0 4 1,0 0 0,4 2 0,0 0-385,0 0 0,1 4 0,2 0 0,1-1-328,-1-1 1,0-4 0,0-1 0,1-2-327,-2-2 1,4 0 640,-2-2 0,0-2 0,-4 4 1</inkml:trace>
  <inkml:trace contextRef="#ctx0" brushRef="#br0">19406 16828 8333,'-13'-8'204,"1"-1"0,5 1 0,3-5 0,2 1 393,2 0 0,6 0 1,2 4-1,5 4-285,3 3 0,4-4 0,5 1 1,0 1-91,0 2 1,4 0 0,0-2 0,-1-1-187,-2 1 1,-1 2 0,-1 1-1,-3 0-256,-5 0 0,-2 0 1,-1 1-345,-1 3 0,-4 2 1,-1 3 244,-1 0 0,-2-1 0,-4 5 0,-1-1 103,-4 0 0,-1 1 0,-7-1 1,2 1 147,3-1 1,-3 1 0,2-2 0,0-1 297,0-2 594,-2-5-718,4 8 0,2-15 0,5 0 95,7-6 1,2-3 0,1 1 0,0-1-173,4 1 0,-5 4 0,7-1 0,-1 0-181,-1-3 1,0 0 0,-2 0-1,1-1-58,-1 1 0,-4 0 1,1 3 67,0 0 0,2 1 570,2-4 0,-5 5 228,1 3 1,-1 2-351,4 2 0,-3 0 1,-2 2-141,-2 2 0,-1 3 0,-4 5 0,0 1-486,0-1 0,0 1 0,0-1 0,0 1-125,0-1 0,0 0 0,0 1 69,0-1 0,0-3 255,0-1 1,2-5 2,2 1 1,-1-3-1,5-2 1,2-2-13,1-1 1,1-4 0,-1 2 0,-1 1 107,-2-1 1,1-2-1,3 2 1,1-1 154,-1-2 1,-3 2 0,-1-2 188,2 0 1,-5 2-1,-1-2 137,-2 0 0,-2 2-314,0-2 1,0 5 0,-2-3-266,-2 2 105,3 1 0,-6 9 1,4 3 44,-1 4 1,0 1 0,2 3 0,0 0-67,-3 0 0,1 2 0,4 0 1,0 0-93,0 0 0,0-2 1,0-3-1,0-1-413,0 1 0,0-5 0,2-1-1325,2-1 1436,3-2 1,5 1-1,1 2 1</inkml:trace>
  <inkml:trace contextRef="#ctx0" brushRef="#br0">20255 16566 8355,'-11'-9'161,"3"1"0,-2 4 2436,6-4-1541,0 5-2261,4-3 0,1 12 27,3 2 0,-1 3 720,5 2 1,1-6-1,3-2 1</inkml:trace>
  <inkml:trace contextRef="#ctx0" brushRef="#br0">20255 16691 8227,'-5'7'-384,"2"2"544,-6-5 1,8 5 701,1-5 0,1 4 0,8-4-445,0-1 1,4-1 0,2-2-1,3 0-143,2 0 1,-5 0 0,3 0-300,0 0 1,-4-2 0,3-1-186,-4-1 0,-6-5-101,-2 0 1,-4 2 0,-1-1-108,0-2 0,-1 5 1,-2-1-1,-3 2 194,-1 0 0,-1 0 0,-5 4 236,1 0 0,-1 0 0,1 0 0,-1 0-37,1 0 0,0 1 1,0 3-1,3 5 543,0 2 1,2-3 0,-1 2 0,3 1-234,-1 0 0,5 8 0,-4-6 0,4 1-216,1-1 0,0 0 0,1-1-181,4 1 1,2-1 0,5-1-83,1-2 1,-1 1-1,1-6 1,-1-2-81,0 0 0,5-2 0,0-2 0,-2 0 150,-1-2 1,-2-6 0,1 3-1,-1-1 129,1-1 1,-1 1 0,1-5 0,-1 2-57,1 3 1,-1-7 0,2 2 0,1-1 417,2 1 1,0 0-1,-5-1 1,1-1-22,-1-2 0,5 1 1,0 3-1,-2 1-126,-1-1 0,-2 5 1,1 1-1,-1 1-133,1 4 1,-1 0 0,1 2-1,-2 2-70,-3 2 0,3 3 0,-4 5 0,0 1-96,-3-1 0,-2 2 0,-2 1 0,0 2-153,0-2 1,-2 3-1,-1-1 1,-2-2-166,-2-1 1,-1 3-1,-5-1 1,1-2 70,-1-4 0,-4 1 0,1-4 0,1 1-15,1 1 1,-3-7 0,0 2 0,2-2-931,1-2 864,2 0 0,-1 0 0,1 0 0</inkml:trace>
  <inkml:trace contextRef="#ctx0" brushRef="#br0">21441 16641 8290,'-4'-9'539,"0"1"0,-4 4 0,2-3 878,-1 1 0,3 2-1019,-4 4 1,4 0 0,-3 2-334,1 2 1,2-1 0,3 5 0,-2 2-27,-1 1 0,-1 1 1,5 1-1,0-1-111,0 1 0,0-1 0,0 1-105,0-1 0,0 1 0,0-1-282,0 1 1,2-5 0,2-1 43,4-2 1,3-1-1,2-4 150,-1 0 1,1 0-1,-1-1 53,1-3 1,-1 1 0,1-5 294,-1-2 0,1-1 0,-1 0 1,-1 1 123,-2 2 0,0 0 1,-3-4-1,0 3 12,-1 0 1,1 3 0,-4-4-88,3 1 0,3 1 85,-4-4 63,0 5-126,-4 1 1,4 12-1,1 2 1,-1 2-24,1-2 1,-3 3-1,3-2-39,1 2 1,-3-3 0,5 0-1,2 1 5,1-2 0,-3 2 1,0-5-321,2-1 1,-3-1-317,1-2 1,1 0-192,3 0 0,1-2 566,-1-2 0,-4-2 1,-1-3-1,0 2 46,0 1 0,-4-3 1,3 2-1,-2-2 290,0 1 1,1 0 0,-2-5 207,1 1 0,1-1-193,-5 1 0,1 5 0,2 1-70,1 1 1,1 3 0,-2 0-212,1 4 0,2 5 0,-3 6 26,1-1 0,4 1 0,-2-1 0,-1 1-644,1-1 1,4 1-420,-2-1 0,3-4 648,1 1 1,1-6-1,-1 2 1</inkml:trace>
  <inkml:trace contextRef="#ctx0" brushRef="#br0">21366 16341 8435,'-12'-5'731,"-1"-4"0,8-1-545,5 2 1,5 3 0,8 5 0,-1 0-479,1 0 1,-1 5-791,1 3 0,5 4 0,1 0 1</inkml:trace>
  <inkml:trace contextRef="#ctx0" brushRef="#br0">22490 16478 8680,'-7'-5'321,"3"-3"1,3-4 0,1 0 263,0-1 1,1 1 76,3-1 0,-2 5 0,3 1 215,1 2-909,1-5 1,0 10 0,-2 0 110,1 7 1,-5 8 0,3 3 0,-2 0-240,-2 0 1,0 4 0,-2-2 0,0 1-276,-2-1 0,-1-3 0,4 3 0,-2-2-228,-1-3 1,0-1 0,4-2-602,0 1 0,-4-1 944,0 1 1,-6-1-1,3 1 1</inkml:trace>
  <inkml:trace contextRef="#ctx0" brushRef="#br0">22952 16304 8461,'-12'-6'332,"-1"1"0,2-5 640,3 1 1,-2 5 0,5-3 1181,-2 2-1790,4 1 1,-3 5-342,6 3 1,0 3 0,0 7 0,0 1-169,0 2 1,0 5 0,0-2-1,0 0-397,0 1 0,0 0 1,0 4-1,-1 0-87,-3 0 1,3-4-1,-4-2 1,4-1-379,1-3 0,-6 5 0,0-1 0</inkml:trace>
  <inkml:trace contextRef="#ctx0" brushRef="#br0">22615 16528 9157,'-7'-5'1241,"7"3"1,9-2-933,2 3 0,1 1 0,1 0 0,1 0-523,2 0 0,-1 0 0,5 0 0,-1 0-712,1 0 0,1 0 0,4 0 49,0 0 0,0 0 0,-1 0 0</inkml:trace>
  <inkml:trace contextRef="#ctx0" brushRef="#br0">23352 16466 8567,'-6'-7'1047,"4"-4"0,-7 4 23,0 0 1,-2-3 0,-2 6-832,1 1 1,-1 2-1,1 2-76,-1 4 0,5 0 0,1 5-206,1-2 1,-2 5 0,4 3-1,0-1-244,-2-1 0,5 3 1,-3 1-1,2 0-640,2 0 1,2-1 0,0-5 0,4 1-608,1-1 0,-3 1 1220,4-1 0,1 1 0,3-1 0</inkml:trace>
  <inkml:trace contextRef="#ctx0" brushRef="#br0">20480 17202 8421,'0'-12'1596,"0"-1"0,1 5-437,3 0 0,-1 1-607,5-1-605,-5 2 0,3 12 1,-8 2-209,-2 3 1,1 1-1,-5 2 1,0 2-68,1 0 0,-3 1 0,5-5 0,-1 1-353,1-1 1,-4 1 0,5-1-1572,1 1 559,2-6 1609,1-2 0,0-5 1</inkml:trace>
  <inkml:trace contextRef="#ctx0" brushRef="#br0">20480 17165 8355,'0'-13'-36,"0"1"261,0 0 0,0 3 0,0 1 0,0-2 1,1 0 1106,3 2 1,-2 1-1067,2 3 0,-3 4 0,1-1 1,0 5-95,3 3 1,3 1-1,-2 6-309,0 3 0,3-4 0,2 4 0,-1-2-186,-2 2 1,0-3 0,5 3 0,-1-4 65,1 0 1,-5-1 0,0-1 0,2-1 0,1-3-88,2-1 1,-1-2 305,1-4 0,-1 0 0,1 0 96,-1 0 0,-1-6 0,-1-2 0,-3-3 74,-2-2 0,4 5 0,-4 0-37,2-2 1,-4-1-1,1-2 1,-1 1-1,0-1-54,1 1 0,0-2 0,-4-1 0,1-2-106,4 2 0,-4 1 1,3 2-1,-2-1-320,-2 1 1,0-1 0,0 1-966,0-1 961,0 6 1,0 3 0,0 8 42,0 5 1,0 2 0,0 1 0</inkml:trace>
  <inkml:trace contextRef="#ctx0" brushRef="#br0">21067 17152 8510,'-11'-1'762,"2"-3"1,-2 1 0,3-4 31,-3 2 1,2-1-1,1 3-627,-2-1 0,1 1 1,-1 6-1,2 3-102,-2 1 0,0-3 1,1 4-1,0 2-60,0 1 1,2 1 0,-2 1 0,1-1-121,1 1 1,-3-1-1,6 1 1,1-1-213,2 1 1,1-1 0,1-1 18,4-2 1,3 0 0,7-4 0,3-3-224,2 0 0,-1-2 1,3 0-1,-1 0 54,1 0 0,2-6 0,-1-2 0,-2-2 336,-4 2 1,-3-3 0,-3 2-1,-3-2 164,-4-1 0,2-1 1,-2 1-1,-1-1 152,-2 1 1,-5-1 0,-2 0 0,0-3-32,-4 0 1,-1-1 0,0 5 0,1-1-70,2 1 0,-1 3 0,-3 2-155,-1 2 0,5 1-338,0 4 1,6 0-20,2 0 1,11 5-1,9 2 1</inkml:trace>
  <inkml:trace contextRef="#ctx0" brushRef="#br0">21292 17065 11961,'13'0'645,"4"0"0,4 0-572,2 0 1,1 0-1,-2-1 1,-1-2-582,1-1 0,-2 0 0,-1 4 1,-1 0-1433,-3 0 0,-1 0 1306,-1 0 1,-8 0 0,-5 0 648,-7 0 1,-4 0-1,-3 0 1,-1 0 2,-1 0 1,-5 0 0,4 0-1,0 0 95,-1 0 1,4 0 0,-2 0 499,2 0 1,1 0 2565,1 0-2378,5 0 1,1 5-528,6 3 1,0 4 0,0 1 0,0 3-350,0 0 0,5 2 1,-1-2-1,-1 2-402,-2 1 0,-1-2 0,0 2 0,0-1-639,0-3 0,0-1 1,0 0-677,0 3 1732,0-3 0,6 4 0,0-6 1</inkml:trace>
  <inkml:trace contextRef="#ctx0" brushRef="#br0">21878 17103 8640,'-11'-2'3915,"3"-2"-3435,2 3 1,6-4 0,0 10-353,0 3 1,0 3 0,0 2 0,0-1-163,0 0 1,-4 1 0,0-1-1,0 1-123,-2-1 1,4 1 0,-5-1 0,1 1-177,3-1 0,2 1 0,1-1-113,0 1 1,0-5 166,0 0 1,6-1 0,2 2 0,3-5 65,1-3 0,1-1 0,-1-1 0,1-2 138,-1-1 1,1-6 0,-1 3 0,0-1-69,-4 0 1,2-1 0,-5-3 552,2-1 1,-4 1-1,1-1 1,-1 1 123,1-1 1,-3 1-1,5-1-378,-1 1 0,-2-1-127,6 1 0,-1 1 77,4 3 1,-3 2 0,-1 6 6,2 0 0,-3 1 0,0 4-80,-2 3 0,1 3 0,-4 3-201,3 3 1,-1-4 0,-3 4 93,3-3 1,-2-2 0,2 1-324,-3-1 0,5-1 361,2-2 0,-1-4 0,1-5 107,2 0 1,-3 0 0,1 0-97,2 0 0,1-4 0,0-1 44,-2-2 0,2-2 19,-3-3 1,2-1-1,-1 2 1,-2 2-8,-1 0 1,-1 2 0,-2-2 19,1 0 1,5 1-1,-4-3 100,2 3 0,-3-2 251,5 6 0,-5 0-320,4 4 1,1 0 0,2 1 0,-2 2-44,0 1 1,-5 6-1,4-2-55,2 3 1,-3 1-1,0 1-68,-2-1 0,4-3 0,-4-2-345,2-2 0,-3 4-120,5-5 0,-1 0 0,4-4 1,1 0-127,-1 0 0,1 0 0,-1 0-62,1 0 0,5 0 0,1 0 0</inkml:trace>
  <inkml:trace contextRef="#ctx0" brushRef="#br0">22728 17165 8355,'-2'-11'1209,"-1"1"-158,-1 2 1,-1 4 0,1-5-276,-5 0 1,2 3-708,-1 2 1,0 3 0,-5 1 0,1 0 50,-1 0 1,5 0 0,0 0-1,-2 1-217,-1 3 1,-2-1 0,1 5 0,-1 2-12,1 1 1,1 1 0,1 1-1,3-1 1,2 1 0,0-1-299,0 1 0,3-1 203,-2 1 1,8-1 0,5-1-147,2-2 1,1-4 0,2-5-55,3 0 1,-2 0-1,5-1 1,-1-3-116,0-5 1,-3-2 0,0-1 391,-2-1 0,-1 0 0,1-3 1,1-2-1,1 0-49,0 0 0,-2-4 0,-2 3 0,2-2 457,3 0 0,-8 0 0,4-4 0,-2 0 173,0 0 1,-4 0 0,-2 0 0,0 0 270,-1 0 1,0 6 0,-4 1 60,0 0 0,-6 5-633,-2 1 1,1 6 0,0 11 0,2 4-104,2 6 0,2 5 0,1 6 0,0 2-112,0 1 1,-2 4 0,-1-3 0,-1-3-66,1 0 0,2-2 1,1 0-1,0-2 68,0-2 0,0 1 0,0-5-286,0-2 0,6-1 0,2-3 0,3-3-79,1-3 0,5-4 1,1-1-1,0 0-25,0 0 1,3 0 0,-3-1 0,0-4 252,0-3 0,-1-3 0,-5-2 0,1 1 265,-1-1 1,-1 1-1,-1-2 1,-3-1 144,-1-2 0,2 1 0,-4 3 1,-1 1 108,-2-1 0,-1 1 0,0-1-41,0 1 0,-1 3 0,-3 2-132,-5 2 0,-2 1 0,-1 4 0,1 1-4,2 3 0,-2 3 0,3 6 0,-2 1-96,2 2 1,-2-2 0,6 4-1,1-1-15,2-1 1,1 1-1,0-4 1,0-1-17,0 0 1,0 1 0,1-2-1,3-1-142,5-2 0,2-5 0,1 2 0,1 0-249,-1-1 1,1 0-1,-1-4 1,2 0 102,3 0 0,-3-4 1,4 0-1,-2-1-4,1 0 0,0 2 1,-6-5-1,-2-1 170,0 3 1,-2-6 0,2 5 0,0-1 524,0 0 1,-2 0 0,0-5 0,0 1-51,0-1 0,-4 5 0,3-1-48,-1 0 0,-2-1 66,5 2-208,-5-3 1,3 15-1,-6 0 1,0 6 0,0 2 0,-2 1 1,-1-1-1,-1 1-84,1-1 0,2 1 0,1-1 0,0 0-14,0 1 0,6-1 1,2 0-109,3-4 0,2-1 0,0-4 1,3 1-704,0-1 0,1-2 1,-5-1-1,1-1 146,-1-4 0,2-2 0,2-5 0,0-1 324,-1 1 1,-1-6-1,-1-1 1,-1-2 148,1 0 0,3 0 0,2-4 0,1 0 230,-1 0 0,2-4 1,-2-1-1,0-1 504,0 1 0,3-4 1,-4 5-214,-2 1 0,-2 2 1,-4 1-1,-2 1 1,-1 4 322,-3 3 1,-2 3-290,-1 2 0,-5 6 0,-4 6-409,-2 7 0,3 8 1,-1 3-1,0 3-90,-2 6 0,-2-1 0,1 7 1,1 0-114,2-1 1,-2 4-1,3-4 1,-3 0-1,-2-3 1,5 2-1,1-3 1,1-3 62,4-3 0,0-7 1,2 2-1,0-3-106,0-2 1,6 0 0,2 0 0,3-3-107,2 0 1,3-7 0,2 3 80,2-4 1,-4-1 0,4 0 0,-1 0 0,-1-1-37,0-4 0,3 3 1,-4-7-1,-2 0 117,-1-3 1,-3 0-1,-1 0 1,-2 0 230,2 4 1,-3-3 0,0 3 0,-2-3 470,-2-2 0,3 1 468,-2-1-703,0 1 0,-10 6 0,-2 6-154,-3 7 1,3 4 0,1 2 0,0-1-120,0 1 1,4 3 0,-1 1 0,2 0-155,2 1 1,0-5 0,0 4 53,0-3 1,2-3-1,1-1 1,2-3-1683,2-2 610,1-1 1,5-4-1,-1 0 1</inkml:trace>
  <inkml:trace contextRef="#ctx0" brushRef="#br0">24126 16853 8561,'-11'-8'663,"3"-1"0,-3 6-418,2-1 1,4 4 0,-1 4 0,2 5-135,0 2 0,0 1 0,4 1 0,0-1-69,0 1 0,0-1-1458,0 1 0,5-1 0,2 1 0</inkml:trace>
  <inkml:trace contextRef="#ctx0" brushRef="#br0">24139 17015 8355,'5'-7'1522,"-2"2"-608,5 5 0,-3 0 0,1 1 0,0 3-764,-3 5 1,-2 2 0,-1 1-162,0 1 1,-5-1-1,-2 1 1,-2-2-252,1-3 0,1 3 0,-3-3-529,2 4 0,5-4 78,-1 0 0,4-5 386,4 1 1,-1-3 0,5-2 12,2-3 0,1-2 1,0-3-1,-1 0 128,-2 0 0,-3 2 0,1-2 305,0 0 1,2-2 0,-2-2 76,1 1 1,-4-1-1,2 2 1,-1 1 74,0 2 0,6 0-47,-1-5 0,-3 5 1,3 1 437,0 1 0,-2 4-278,2 6 0,-6 3 1,1 5-1,-3 1-182,-1-1 0,4 1 0,0-1 0,-1 1 9,-1-1 1,-1 1 0,2-1-366,1 1 1,6-1-655,-2 1 0,3-7 1,2-1-913,-1-4 0,0-1 1190,1 0 1,-1 0 0,1 0 0</inkml:trace>
  <inkml:trace contextRef="#ctx0" brushRef="#br0">24413 17040 8355,'-12'0'299,"-1"-1"-53,1-3 1,4 2 639,-1-2 0,7 4 0,-3 4 1,5 3-587,5 0 1,2 3 0,5-6-766,0-1 1,1-2 0,1 0 0,1 2-2377,2 1 2050,-1 1 1,-3-5-1,-1 0 1</inkml:trace>
  <inkml:trace contextRef="#ctx0" brushRef="#br0">24601 17053 8355,'-13'0'531,"5"0"700,0 0 1,5 1 0,-1 3-623,2 4 0,2-1 0,2 2-527,2 0 0,3-3 0,5-2-134,1-2 1,-1 2 0,1 0 0,-1-1-200,1-2 0,-2-2 0,-1-2 1,-4-3-402,0-1 0,4-1 1,-3-4 278,0-1 1,2-4-1,-4 1 1,-1 1 160,1 1 1,-3-3 0,2-1 0,-3 0 477,-1 0 0,0 0 0,0 3-82,0-2 1,-5 0-1,-4 6 1,-2 3 212,-1 4 1,-5 2 0,-1 2-1,-1 2-59,-4 2 1,0 4-1,-2 9 1,0 2-260,0 1 1,4 7-1,2-2 1,1 2-89,2-1 0,2 3 0,3 0 1,3-1-55,4-1 1,2-7-1,2 0 1,0-2-273,0-3 0,6-1 0,2-3 0,3-1-27,2-2 1,4-5 0,1 1-1017,1-3 0,2-6 0,4-2 1</inkml:trace>
  <inkml:trace contextRef="#ctx0" brushRef="#br0">24913 16865 8889,'-13'-12'5302,"5"5"-4863,0 3 0,5 4 1,-2 4-428,-1 4 0,3 3 1,-5 2-1041,-2-1 0,3 1 0,-1-2 0,-2-1-397,-1-2 0,-1 0 0,-1 5 0</inkml:trace>
  <inkml:trace contextRef="#ctx0" brushRef="#br0">15710 14718 8339,'0'-12'0,"0"-1"26,0 1 0,0-1 0,0 1 0,0-1 0,0 1 0,-2 1 0,-1 1 0,-2 3 0,-1 0 0,-1 0-4,0-3 0,3 4 0,-4-3 31,-2 0 0,-1-1 0,-1 1 0,-2 5-20,-3 3 1,-2 1 0,-6 0 0,0 0 0,-2 0-1,0 1-82,-3 3 0,-8-1 0,0 6 0,-1 0 0,-1 2 1,0 2-66,-2-1 0,-4 1 1,5-1-1,1-1 99,1-2 0,1 0 55,1-4 1,3 3-1,3-4 1,1-1 51,7-2 1,-2 3 0,5 1 0,1-3 109,2 0 0,3-2 0,2 0 143,-1 0-250,1 5 0,4 1 0,1 4-50,1-2 1,2-4-81,4 4 1,-4 1 0,-2 2 0,1-2 7,-1 0 1,-3-1-1,0 5 25,-2-1 1,3 1-1,-1-1 1,0 2 10,-2 3 1,2-2 0,2 6 0,2 1-3,2 1 1,2 2 0,1 0 0,0 0-30,0 0 0,0 4 0,-2 2 1,-1-1-44,-1 1 1,0 4-1,4-3 46,0-1 1,-1 5 0,-2-2-1,-1 2 1,1 0 7,2-3 1,-1 3 0,0-4 0,-3 1 86,3 1 0,0-5 0,4 3 0,0-2 33,3-2 0,-1-2 0,-3-1 1,2 2-70,1 2 1,0-3 0,-4 3-1,0-2-61,0-2 0,0 4 0,0-1 0,0-4-11,0-1 0,-4-3 0,0 5 0,1 0 0,2-1-33,1-3 0,0 2 1,0-2 55,0 3 1,0 1 0,0 0 6,0 0 1,0 0 0,0 0 0,0 0 0,0 0-28,0 0 0,0-1 0,0 1 1,-2 0-21,-2 0 1,3 0 0,-3 0 0,2 0 32,2 0 0,0 0 0,0 0 0,0 0-12,0 0 1,0 0-1,0 0 1,0-1-10,0-4 1,0 4 0,0-5 0,0 2-52,0 0 1,0-2 0,0 2 0,0-3 31,0 0 1,0-4 0,0 4 0,0-1 59,0 0 1,0-1-1,0-2 1,0 1 3,0 2 0,0 0 0,0-5 10,0 1 0,0-1 0,-1-1 0,-2-1 109,-1-2 1,0 0 0,2 4-62,-2-4 0,3 3 0,-5-3-32,1 3 1,3-2 0,-3-1-35,-1 2 1,5 1 0,-3 1 12,2 1 0,1-1 0,-2 1 10,-1-1 1,0 1-1,4-1 95,0 1 0,-4-1 0,-1 1-78,3-1 0,-1 1 0,0-1 0,-1 1-36,1-1 0,2 1 1,1-1-1,-2 1-24,-2-1 0,3 1 0,-3-1 24,2 1 1,2-1 45,0 0 0,2 0 0,2-4 0,4-4-11,3-3 1,2-1 0,1 0 0,1-1-40,2-3 1,1 3-1,-3-4 1,1 3-87,0-3 0,-2 4 0,-2-3 32,1 2 1,-1 2-39,1 0 0,-1 0 142,1 0 1,-1 0 0,1 0-1,0 0 159,4 0 0,2 0 0,6 0 1,0 0 22,0 0 1,5 0 0,0-1 0,2-2-23,3-1 0,-1-4 0,1 4 1,-3 0-165,-2-2 1,4 5-1,-5-4 1,-3 4-106,-4 1 0,2-4 1,-5 0-1,2 1 0,-1 2 1,-2 1-1,-2 0 0,1 0 1,0 0-1,-2 0 0,-3 1 1,-2 2-1,-1 1-1057,0-1-147,2-2 106,-4-1 0,-1 1-283,-6 4 1340,-6 2 0,-6-1 0,-8 0 0</inkml:trace>
  <inkml:trace contextRef="#ctx0" brushRef="#br0">21741 14631 24575,'-233'-21'0,"162"16"0,2 1 0,1 1 0,5 0 0,0 2 0,2 0 0,0 1 0,1 0 0,-1 0 0,-7 0 0,-2 0 0,-2 0 0,13 0 0,0 0 0,-2 0 0,-1 0 0,-5 0 0,-1 0 0,-2 0 0,0 0-827,10 0 0,-1 0 1,0 0-1,-1 0 0,-2 0 1,5 0-1,0 1 1,-2-1-1,0 0 0,-1 0 1,-1 1 826,-6-1 0,0 1 0,-2-1 0,0 1 0,-1 0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10252 1723 7652,'-5'-13'0,"-2"1"0,0-1 471,3 1 1,-2-1 0,1 1 0,-2 1 0,-2 1 0,1 3-234,0 2 0,1 2 0,-3 7 0,3 6 0,2 5 0,1 7 0,-1 6-317,1 5 0,-4 3 1,2 2-1,1-1-1,-1 1 1,-4-1-1,4 0 1,-3 0 0,2-3 3,2-1 1,-1-9 0,3 0 83,-1-5 1,0-2-1,4-5 446,0 1-253,0-6 1,1-3 0,4-10-166,3-6 1,-1-6-1,1-7 1,2 0-207,1 0 1,2-6-1,-1-2 1,-1-3 68,-3-2 0,4 1 0,-6 0 0,3 1 0,-2 1 53,-2 2 1,-1-5 0,-2-2 32,2 4 1,-3 4 0,4 8 0,-4 4 398,-1 3 0,1 3-11,3 2 1,-2 3-315,2 1 0,-1 5 0,0 0 0,2 6-357,2 5 0,1 4 0,5 0 184,-1 0 1,1 2-1,-1 3 1,1 4 0,-2 2-34,-3 2 0,3 0 1,-4 0 62,0 0 0,3 0 1,-6-1-1,0-3 1,0-3-41,1 0 0,0-9 113,-1 4 0,-1-5 134,5 1 0,1-4 0,2-6 0,0-3-49,1-5 1,-6-2-1,8-3 1,0-2-47,1-5 1,2 1 0,-5 0 0,1-4-2,-1-4 0,1 5 0,-1-5 0,-1 2-81,-2 3 1,2 0 0,-4 6-1,-1 0 104,-1-1 1,-3 9-173,3-4 68,-4 9 1,5 4 0,-5 8 0,2 5 0,1 4 42,-1 3 1,2 4-1,1 1 9,1 0 0,-5 4 0,4 0 0,-2 0 0,0 0-165,-1 1 0,-2-1 0,-1-4 0,0 0-236,0 0 0,5-5 1,0 0-1,1-2-167,-1-3 1,5-1-1,-2-2 327,3 1 1,7-1 0,2 1 0</inkml:trace>
  <inkml:trace contextRef="#ctx0" brushRef="#br0">11102 1648 8811,'-7'-8'4789,"2"-1"-4878,4 6-168,1-2 1,-4 19 0,0 4 30,1 3 0,0 1 0,0 4 1,-1 2 20,1 1 1,-2 0 0,-1-4 0,1-1 15,-1-4 0,1 3 0,2-7 0,-1 0-69,1-3 1,0-4 388,-1-1-111,3-5 0,-5 1 0,6-8-108,0-4 0,0-4 0,0-1 0,0-4-21,0-4 1,0-2 0,2-2 0,2 0 39,4 0 1,-1-6-1,0-1 1,0-1 115,0 0 1,-3 4 0,3-3 0,-2 2 161,-2 7 1,3-1-1,-2 8 1,0 0 162,2 3 1,-5 0-1,5 2-241,-1 3 0,-2 2 0,5 6 1,2 0-66,1 0 1,2 1 0,-1 4 0,2 3-328,3 3 1,-4 3-1,5 3 1,-1 2 0,0 0 0,-1 6 0,-3-1 1,-1 4-35,1-1 1,-2 1 0,-1 0-1,-3 1-71,-2-1 1,1-2 0,-4-2 0,3-2-193,-3-1 0,4-6 491,-2 2 1,0 2 0,-4 0 0</inkml:trace>
  <inkml:trace contextRef="#ctx0" brushRef="#br0">11014 1785 9879,'0'-8'1048,"2"1"1,3 1-881,8 4 1,5-4 0,7 2-255,0 1 0,4-2 1,1-1-1,1 0-329,-1 1 0,4-1 1,-4 4-1,1-3-537,-1 3 1,3 0-1,-3 2 479,-3 0 0,5-5 0,0-2 1</inkml:trace>
  <inkml:trace contextRef="#ctx0" brushRef="#br0">11863 1648 8637,'0'-13'388,"2"5"1,0 0 0,3-2-1,-1-1 754,1-2 0,-3 5-959,2 0 0,-1 1-327,1-1 1,-3 3-1,3 10-132,-2 3 1,-2 8 0,0 5 0,0 4 69,0 4 0,0-1 1,0 5-1,0 1 150,0-2 1,-2 2-1,0-5 1,-3-1 14,3-1 1,0 0-1,2 0 1,0-5 22,0-3 1,0-2 274,0-5-12,0 1 1,0-8-310,0-5 1,0-5 0,0-9 0,0-1-69,0-2 0,-4-5 0,0 0 0,1-5 0,0-3-25,-1-2 1,3-1 0,-5-5 0,2 1 0,0-1 150,1 1 0,2-2 1,-1-1 81,-2-2 1,3 5 0,-3 3 0,2 1 132,2 1 0,5 3 0,0 8 0,2 5-42,3 2 1,6 1-1,5 2 1,3 3-1,2 2 199,3 1 0,3 3 0,6-2-308,-1 3 0,1 5 1,-2 2-1,-2 0 0,-3 4-230,-5 1 0,1 2 1,-11-1-1,-1 2-76,-1 3 0,-7-2 0,-3 4 0,-2 1 26,-2-1 1,-6 1 0,-3 2 83,-7-1 1,-3-5 0,-6 4 0,0-2 132,0-3 1,-4-1 0,-2-2 0,1 1-25,-1-1 1,-2-5 0,2-1 0,1-2-322,-1 0 1,1 0 0,3-4-319,3 0 1,-4 0 0,8 0 0</inkml:trace>
  <inkml:trace contextRef="#ctx0" brushRef="#br0">13599 1548 8355,'-4'-13'555,"0"1"1,-2 1 0,3 1-1,-1 2-408,2-2 0,0 6 1,2 4-1,2 7 0,0 5 1,4 5-339,1 4 1,0 7 0,1 2 0,-2 2 0,-2 3-1,0 1 1,-1 1 0,-2-1 0,-1-1-521,0-2 0,0-5 0,0 1 293,0-3 1,-1-6 155,-3-3 0,2 2 0,-3 0 1</inkml:trace>
  <inkml:trace contextRef="#ctx0" brushRef="#br0">13462 1461 8659,'-11'-20'559,"2"4"1,0-3 0,3 3 0,1 1 0,-1 1 1946,3 1-2341,2 1 0,2 1 0,3 1 0,6 3-174,5 1 0,6-3 0,8 2-57,5 0 1,7 0-1,4 4 1,0-1-163,1 1 0,0 2 0,3 1 0,-2 0-395,-2 0 0,-4 5 1,-1 4-1,-5 2 0,-6 1-35,-3 1 1,-2-1-1,-5 1 424,-6-1 0,-6 2 1,-7 1-1,-2 2 239,-2-2 1,-8 3-1,-11-1 1,-4-2-1,-7-1 482,-2-1 1,-3-2-1,-1-2-68,-1 0 1,-5-5 0,3 3 0,0 0-111,0 0 0,2-5 0,7 3 1,2-3-67,1 3 0,2-4 0,6 3 1,2-1-111,4 1 0,5-1-553,3 5 0,4-4 0,5 5 228,0 0 0,1 4 0,5 2 1,5 3 213,4 1 1,9-2 0,-1 3 0,5-1 0,0-1-11,-2 0 1,5 0-1,2-3 1,2 2 9,-2-2 0,3-1 0,-3-1 0,2-1-490,-2 1 0,-2-1 0,-6 1 0,0-2 0,-2-2-1782,-2 0 2013,3-1 1,-5 4-1,6 1 1</inkml:trace>
  <inkml:trace contextRef="#ctx0" brushRef="#br0">14436 1685 8355,'0'-8'2430,"-2"1"0,0 0-1341,-3 0 1,0 4-840,1-1-561,2 3 14,-3 1 1,5 1 0,0 3 57,0 5 1,1 3 0,2 3 0,1 2 0,-1 0 0,0-1-250,1 1 0,-3 4 1,3-5 277,-2 0 0,-1 2 0,2-2 0,1 0 1,0-2-98,2-2 1,-3-4-1,4 1 1,-1-1 53,1-1 1,-2 0 0,3-4 223,2 1 0,1 0 0,1-5 0,1-2 100,-1-1 1,-3-6 0,-1 2 26,2-3 0,-4-2 0,1 1 1,0-1 93,0 1 1,-4-6 0,1-2-1,-1-1 18,1 1 1,-2 0 0,2-1 0,-3 3 29,-1 0 1,4 4-1,0-2 1,-1 2 172,-1 1 0,-2 5-723,0 0-26,0 5 0,4 7 0,1 9 126,2 0 1,-3 7 0,3-1-1,0 3 62,0 3 1,-3-7 0,3 6 2,-1-5 0,4 2 0,-2-4 0,3-2-35,1-1 1,1-6 0,1 1 0,1-1 31,2-1 1,5-1 0,-1-6-1,2-2 94,2-2 0,-4-3 0,0-5 0,0-2 242,-2-3 0,3-1 0,-5-4 0,0 1-10,1-1 1,-4-6-1,2-1 1,-2 0 4,-1-2 0,-5 4 0,-1-7 0,-2 1 129,-2 1 1,-1-3 0,-2 5-1,0-1-20,0 1 1,-6 1 0,-2 4 0,-5 1 0,-2 3 0,-2 5 0,2 2-146,1 1 1,2 6-150,-1 3 0,2 4-184,3 4 1,2 9 0,6 8-1,0 4-65,0 4 1,0 3 0,0 7 179,0 2 0,0-6 0,0 4 0,0-2 142,0-1 1,0 3 0,0-10 0,2-1-28,2-2 1,-3-2 0,3-2 0,-1-3-63,1-1 1,-1 3 0,5-4 0,2-2-167,1-1 0,7-1 0,3-2 0,3-3-112,1-4 1,1 2-1,3-2 1,3-3 173,0-4 0,3 1 1,-5-7 197,2 0 1,-3-7-1,2-2 1,-4 0-1,-3-1-2,0-1 1,-2 0 0,0-5-1,-3 0 174,0 0 0,-4 4 1,-6 0-1,-2 0 143,-1 2 0,-2 1 0,-4 5 0,0 1-221,0-1 1,-4 5 0,-3 1 0,-3 2-95,-4 2 1,-5 1 0,1 2 0,0 2-80,0 2 1,-3 3 0,4 7-1,2 2 1,1 4-144,2-1 0,4 5 0,1-3 24,1 2 1,2 2 0,4 0 37,0 0 1,0 0 0,0 0-1,1-1 1,3-2 0,5-1-145,2 1 1,7-3 0,3 1 0,2-2-604,2-3 0,0-1 1,2-2-697,2 1 1004,3-1 1,5-5 0,1-1 0</inkml:trace>
  <inkml:trace contextRef="#ctx0" brushRef="#br0">16247 1873 8355,'-7'0'2844,"2"-5"0,10 1-2364,3 1 0,-1 2-1264,1 1 1,-4 0-1253,5 0 1,-2 1 1127,1 4 0,-3 2 0,-5 5 1</inkml:trace>
  <inkml:trace contextRef="#ctx0" brushRef="#br0">4358 4619 8355,'-14'0'237,"-1"0"0,-2 0 0,2 0-113,1 0 1,6 0 0,0 1 0,-2 3 0,-1 6 0,0 5 0,1 6 0,3 3 0,2 2 0,2 3 0,0 6 0,0 5 0,-1 5 0,1 0 0,0 0-81,-1-2 1,2-2 0,-5-5 0,1-2-41,3-5 1,-4-7 0,0-3 0,-1-2-1,1-4 204,2-4 1,-4-7 0,4-2-1,-1-9 1,1-6 0,2-6-136,1-2 1,2-6 0,0-2-212,0-1 1,6-2-1,2-7 1,3 0-76,2 0 1,-2 1 0,-1 0 45,-2-2 1,-1-3 0,1 2 0,-2 0 101,-1 0 1,-3 1 0,3 5 0,0 2 207,-1 6 1,0 1 0,-4 11 0,1 2 1073,3 1-1196,-2 7 1,9 7 0,-3 10 0,3 5-52,2 6 0,-1 0 0,2 2-90,3 4 1,-3 6 0,2 0 0,-2 2-117,-1-2 0,-2 6 0,-1-4 0,-4-2 124,0-1 1,2 1-1,-4-4 1,-1-2 0,0-4 58,1-2 1,-2-10 0,2 2 64,-3-2 1,5-6-10,2 0 1,-1-11-1,1-5 1,2-6 9,1-2 1,2-2-1,-1-5 1,1-3-28,-1-5 1,5-3-1,-1-3 1,1-3 50,1-2 1,-4 5-1,4-2 1,-1 4-1,-1 2 43,0 2 1,-3 8 0,-2 6 1106,-2 2-943,2 7 0,-10 7 0,3 10 0,-2 6-128,-2 8 0,-4 5 0,0 2-118,1 2 0,1 8 1,2-1-37,0 4 0,0-1 0,0-5 1,0 2-1,0-2-50,0-2 0,0 1 0,0-4 1,0-3-115,0-3 0,0 0 0,0-3 1,0-1-736,0-2 0,5-4 1,0 0-1,2-2 360,3-3 1,6 3-1,4-4 1</inkml:trace>
  <inkml:trace contextRef="#ctx0" brushRef="#br0">5245 4756 8355,'0'-8'1399,"0"0"-1298,0-2 0,4 3 1522,0-1 0,0 3-1484,-4-3 0,-1 5-318,-3-1 0,-3 3 0,-6 1 23,1 0 1,-5 0 0,1 0 0,-1 0-3,-1 0 1,3 0-1,-5 0 1,1 1 179,-1 3 0,5-1 0,-3 5 64,0 2 0,4-3 0,-3 1 1,4 4-32,0 3 0,5-1 0,1 4 0,1-2 0,4 1-49,0-2 0,2 3 0,0-1 0,2-2 0,2-1-133,4-1 1,3-1 0,2-1 0,0-1-63,4-2 0,-2-5 0,5 1 1,-1-3-180,1-1 0,-4 0 0,4-1 193,-2-3 1,-3 1-1,-5-4 1,-3 0 123,-2 0 1,1-1-1,-3-4 1,1-1 201,-2 1 1,0-1-1,-2-1 97,0-2 0,-2 2 0,0-3 1,-2 3 324,1 2 0,0-1 390,-1 1-768,2-1 1,-3 5-1,6 1-217,3 1 1,3 2 0,7 4 0,2 2 24,0 2 0,1-1 0,-5 5 0,1 2-237,-1 1 1,-1 1 0,-1 1 0,-2-1-1,2 1-550,1-1 0,-2 1 0,-1-1 199,2 1 0,1-2 1,1-2 32,1 0 1,5-1-1,1 5 1</inkml:trace>
  <inkml:trace contextRef="#ctx0" brushRef="#br0">5557 4769 8355,'0'-13'1046,"-1"1"-524,-4-1 0,4 5 1877,-3 0-1485,3 5-783,1-3 0,1 8 1,3 2-85,4 4 1,4 3 0,0 2-157,0-1 1,1 1-1,-1-1 1,2 1-141,3-1 0,-2 1 1,5-1-1,-1-1-803,1-2 0,-1 2 0,3-4 0,-1 1-77,1 0 0,2-5 962,1 1 1,5 3-1,2 0 1</inkml:trace>
  <inkml:trace contextRef="#ctx0" brushRef="#br0">5932 4669 8580,'-17'-8'0,"0"-1"0,2 1 790,1 1 0,3 0 1,1 4-1,2-2 1224,-2-2-1942,5 4 0,-5-1 0,6 8 1,1 4-119,2 3 1,1 2 0,-2 1 0,0 2-354,-3 5 1,-3 3 0,3 2-68,-2 3 0,0-2 0,-3 2 82,2-3 0,-1-1 1,-5 0-1,-1 0-41,-1 0 1,3-4-1,5-2 1,-2-1 0,0-2-46,2-3 0,-9 5 0,3 2 1</inkml:trace>
  <inkml:trace contextRef="#ctx0" brushRef="#br0">7355 4806 8355,'-8'0'247,"0"0"554,-2 0 1,6 0-1,4 0-268,7 0 0,5 0 1,5 0-1,4 0 1,2 0-444,2 0 1,0 0 0,2 0 0,0 0-150,2 0 1,6 0 0,-2 0 0,3 0 0,3 0-247,3 0 0,5 0 0,6 0-105,0 0 1,-8-1 0,8-2 0,-2-1-393,-3 1 0,0 2 1,-6 1-1052,-2 0 1552,-1-6 1,-2 5 0,1-5 0</inkml:trace>
  <inkml:trace contextRef="#ctx0" brushRef="#br0">8154 4532 8715,'-6'-6'2683,"-4"3"-791,6-5-1782,-1 5 0,7-2 0,2 6 1,6 2-44,5 1 0,-1 1 0,4-2 1,0 1-104,3-1 0,2 3 0,2-1 0,0 2-226,0 3 1,0 1 0,0 1-1,2 1-141,2-1 1,-3 2 0,2 2 195,-6 0 1,2 6-1,-5-2 1,1-1-227,-4-2 0,-3 1 1,-4-1-1,-2-2 303,-1-1 0,-2-2 0,-4 2 0,-1 1 161,-4 2 0,-3 0 0,-9-5 0,-2-1-65,0-2 0,-5 2 0,3-3 0,-2 3 0,-2 0-257,0-3 1,0 2 0,0-6 87,0-1 1,0 3 0,1-2 0,2-1-65,1-2 1,6-1-1,-3 0 1</inkml:trace>
  <inkml:trace contextRef="#ctx0" brushRef="#br0">10452 4581 8244,'9'-1'-86,"-1"-2"0,2-1 60,1 1 0,-3 2-160,0 1 590,-5 0-294,3 0 0,-6-1 772,0-4 1,0 3 359,0-7-804,0 7-962,0-10 543,0 11 1,-2-4-148,-2 5 1,1 0 0,-5 0 0,-2 0 40,-1 0 1,-1 0-1,-1 0 151,1 0 1,-1 0 0,1 0-1,-1 0-39,1 0 0,-1 0 0,1 0 0,-1 0 0,1 0 18,-1 0 0,5 1-6,0 3 1,-1-1-1,-3 5 1,-1 1-1,1-1 1,-1 0 54,1 2 0,4 5 0,-1 2 1,0-1-1,-1 1-72,2 0 1,-2 1 0,6-3-1,1 2-4,1-2 0,2-1 1,0-2-1,0 1 1,2-2-32,2-3 1,3 2 0,7-5 0,1 1-256,2 0 1,5-2 0,-1-4 23,2 0 1,2 0 0,0 0 0,-1-2-107,-3-2 1,1 1 0,-5-5 285,-2-2 1,-1 3-1,-3-1 22,-3-2 0,2-1 1,-6-1-1,0-1 56,2 1 0,-5-2 1,3-1-1,-2-3 268,-2-2 0,0 5 0,0-3 1,0 1 483,0 1 0,4-1 1120,0 5-1636,0-1 0,0 7 0,2 6 0,-1 7-185,1 5 0,0 1 1,-4 3-1,2 2-347,-1 1 0,3-2 1,-2 2-1,-1 1-53,-2-1 0,3-4 0,2 2 78,1-3 1,-3-2 0,4 1-404,2-1 1,1-1 0,3-1-1,1-3-144,2-1 1,5-2-1,-3-4 1</inkml:trace>
  <inkml:trace contextRef="#ctx0" brushRef="#br0">12013 4407 8355,'-8'-11'709,"1"1"743,1 2 1,2 3-1585,4-3 0,-1 5 28,-3-1 0,-2 4-67,-2 4 0,-2 9 0,6 8 1,1 2 45,2 2 1,-3 2 0,-1 0 0,3 4 0,-1-1-316,-1 1 0,1-2 0,-4-4 71,1 0 0,-2-6 0,3-1-94,-2 0 1,2-5 169,-3-1 1,4-5 0,-3-8 237,1-3 0,-2-7 0,4-7 0,0-2 195,-2-2 0,4-2 0,-5-1 0,1-1 174,3-3 0,-2 1 0,1-5 0,1 0 60,1 1 1,-2-9-1,0 4 1,1-2 12,2 0 0,5 3 1,2 3-1,2 4 58,6 3 1,0 5 0,6 1 0,4 2-109,4 3 1,1 3-1,7 2 1,3 3-194,0 1 0,4 2 1,-2 4-1,1 0-188,1 0 0,-10 6 0,1 2 0,-8 3-490,-5 2 0,-3 5 1,-6 1-1,-1 2-63,-2 0 0,-4-1 0,-6 5 1,-5 0 238,-6 0 1,-6 0-1,-9 0 1,0-1 299,-2-3 1,-6 1 0,2-5 0,-2-2 277,2-1 1,-2-6 0,4-1 0,1-2-24,-1-2 1,2-1 0,4-2 0,2-2-354,2-2 1,3 1 0,5-4 0,2 0-1348,3 1 1059,2-3 0,6-3 0,0-1 0</inkml:trace>
  <inkml:trace contextRef="#ctx0" brushRef="#br0">12588 4394 9626,'-9'0'1066,"1"0"1,5-1 0,-2-2 0,-1-1-686,-2 1 1,-3 2 0,-2 2-319,1 3 1,-1-1 0,1 5 0,1 2-288,2 1 0,-2 2 0,4-1 0,0 2-84,3 3 1,3-3 0,1 2-1,0-1 9,0 2 0,0-3 1,3 1-1,3-4-56,7-2 0,4-1 0,-1 3 0,4-3-13,-1-3 0,5 0 0,-5-1 0,2-1-123,0-2 0,-5-1 1,4 0 402,-2 0 0,-6-4 0,-3-1 0,-1-2 222,-1-3 0,-2-1 1,-5-2-1,0 1 0,0-2-7,0-3 0,-1 4 0,-3-5 0,-3 1 85,0 0 0,-4 1 1,3 3-1,-3 1-12,-2-1 1,1 2 0,-1 1 0,1 3-218,-1 2 0,1-1 0,-1 4-39,1-3 1,5 3-616,3 6 1,2 3-43,2 5 1,6 1-1,1-1 1</inkml:trace>
  <inkml:trace contextRef="#ctx0" brushRef="#br0">13237 4394 9508,'0'-12'0,"0"-1"1623,0 1 1,0 3-1307,0 1 0,0 0 0,-1-3-227,-4 2 1,-2 4-1,-5 5-162,0 0 1,-5 0 0,-1 1-1,0 3-313,0 5 0,-3 0 0,4 1 162,2-2 0,1 1 0,3 3 0,1-1 66,2-2 1,5 2 0,-1-3 121,3 3 1,2-2 0,3-1 60,5 2 0,6-1 0,3 1 0,1-3-189,3-2 0,1 1 1,-1-3-3,-1 1 0,-5 1 1,4-2-1,-2 3-41,-3 1 1,-5-4 0,-3 2 168,-2 1 1,-2 1 0,-7 4 0,-4-3 312,-4-4 1,-6 3 0,-4 0-214,-6 0 0,-2 3 0,-5-5 1,3 1-142,2-1 1,-5 1-1,3-3 1,-1 1 41,0-1 0,6-2 1,1-1-1,4 0-462,-1 0-419,5 0 1,0-6-1,6-1 1</inkml:trace>
  <inkml:trace contextRef="#ctx0" brushRef="#br0">13524 4095 6536,'-12'-11'1898,"-1"4"1,2-7-54,3 4 1,-3 7-1547,2-1 0,2 3-394,-1 1 1,5 5-1,-1 4 1,3 3-12,1 5 0,0 2 0,1 6 0,2 1-298,1 4 1,0-3-1,-2 5 1,0 0 19,3 0 0,-1-4 0,-4 1 1,0-3-208,0-1 0,-4-1 0,-1-2 0,3-3 0,0 1 95,2-1 1,-5 2-1,-2 4 1</inkml:trace>
  <inkml:trace contextRef="#ctx0" brushRef="#br0">13200 4369 8355,'8'0'630,"0"0"0,2-4 1,5 0-1,3 1 0,2 2-115,2 1 1,1-2 0,4 0 0,1-3 0,1 3-623,-2 0 1,4 2 0,-2 0-953,-1 0 1,-3 0 0,-3 0-1,-1 0 109,1 0 1,-4 6-1,0 1 1</inkml:trace>
  <inkml:trace contextRef="#ctx0" brushRef="#br0">13637 4369 9450,'12'0'939,"1"0"0,0 0 0,3 0-526,0 0 1,7 0 0,-3 0-415,4 0 1,0 0 0,-2-1 0,-1-2-273,1-1 0,-4 0 0,-2 2-7,-2-2 1,-1 1 0,-1-5 14,1-2 1,-2-1 37,-3-1 0,-2-1 154,-6 1 0,-6 5 1,-2 1-1,-5 2 119,-3 0 1,2 0 0,-4 4-1,1 0 90,1 0 0,-1 0 1,4 1-1,1 2 32,-1 1 1,5 5-1,1-4 1,2 2 76,2 3 1,1 1 0,2 1 0,0 1-98,0-1 1,0 1 0,2-1-110,2 1 1,3-1 0,7 1 0,1-1 0,2 1-23,-2-1 1,4-4 0,1-1 0,1-1-252,-1-3 0,-3-2 0,3-1 1,-2 0-177,-3 0 1,3-5 0,-1-4 360,-2-2 1,-3-1-1,-2-1 1,-3-1-1,0-1 28,0-2 1,-4-3 0,1 2 5,-3-2 1,3 5-1,0-3 1,-1 1 319,-1 1 0,-4-1 0,-1 4 87,-1 1 0,-1 5 0,2 1 64,-1 1-251,-6 4-151,9-5 0,-3 6 0,6 1 0,4 4-77,1 3 1,5-1-1,5 0 1,0 0-15,1 0 0,0-5 1,4 4-1,-3-2-65,-1 0 1,0 0 0,-2-4 0,0 0-280,0 0 0,-3 0 64,0 0 764,-1 0 124,-5 0-472,-1 0 0,-8 0-57,-2 0 0,-3 6-12,-5 2 1,5 3-1,3 2 3,2-1 1,2 1 0,0-1 0,0 1 30,0-1 0,0-3 0,0-1 1,2 2-33,2 1 0,2-3 1,3-1-1,0 0 0,0-2-130,2 1 0,2-2 0,-1-4 1,1 2-116,-1 2 1,5-3 0,1 3-1,0-2-236,0-2 0,3-2 1,-4 0-1,-1-4-347,2-1 1,-4 3 0,3-4 91,-3-2 0,-3 3 0,-2 0 434,0 1 1,-6-3-1,2 2 1</inkml:trace>
  <inkml:trace contextRef="#ctx0" brushRef="#br0">14661 4219 10027,'11'-12'1994,"-3"-1"-1987,-2 7-1528,-6 0 810,0 6 1056,0 0 1,0 6-376,0 2 1,-2-1 0,-1 1-1,-1 2 2,1 1 1,2 1 0,1 1 0,0-1-88,0 1 0,0-1-670,0 1 0,0-1-311,0 1 688,6-6 1,-5-2-1,5-5 1</inkml:trace>
  <inkml:trace contextRef="#ctx0" brushRef="#br0">14885 3932 8355,'0'-12'2965,"-1"4"-1601,-3-1 0,1 2-2942,-5-1-135,5 2 1,-1 8 0,8 2 1312,4 4 0,3 9 0,2 2 1</inkml:trace>
  <inkml:trace contextRef="#ctx0" brushRef="#br0">15123 4107 10298,'-7'1'1954,"1"2"-1967,1 1 0,2 6 0,-6-2 0,0 4 0,-1 0 63,2 1 0,-3 3 1,4 1-1,-2-2 29,1-1 1,5-2-1,-1 1-416,3-1 1,1 1 149,0-1 0,5-1 1,4-2-1,3-4-110,5 1 0,4-5 0,6 3 0,2-2-185,-1-2 0,-1 0 0,-2 0 0,-2-2 0,-2-2-337,-4-4 1,1-3 878,-2-2 0,-5-3 0,-6-2 236,-4-2 1,-2 4 0,-4-5 0,-3 0-1,-3 0-128,-2 0 1,1 6 0,-2-3 0,-1 3 546,-2 2 0,-4-2 1,3 8-1,0 0-180,0 3 1,2 1-1,3 1-990,1-3 1,3 1 0,2 6-199,2 2 0,1-1 1,4 5-1,1 3-849,3 4 1110,9-1 1,6 4-1,6-5 1</inkml:trace>
  <inkml:trace contextRef="#ctx0" brushRef="#br0">15447 4157 13690,'13'0'306,"-1"0"1,1 0 0,1 0 0,1 0-302,2 0 1,-1 1-1,-3 4 1,-1 2-101,1-1 1,-2 6 0,-2-4 0,-2 3-478,-1 1 1,0 1 0,-4-1 0,2 1-140,-1-1 1,-3 1 0,-4-2-1,-4-1 400,-3-2 0,-2-1 0,-1 1 0,-1-2 68,-2-1 0,-3-3 1,2 2-1,1-4 500,3-4 1,-1 1-1,6-5 1,0-2 385,0-1 0,4-2 0,5 1 0,0-1-469,0 1 0,7-5 0,4-1 0,7-1-342,5-3 1,1-2 0,9-1 0,2 1-181,1 4 0,-3-3 0,1 8 1,-1 3-77,-1 2 1,-2 7 0,-5-1 0,-1 3-1199,-3 1 1519,-3 0 1,0 5 0,1 2 0</inkml:trace>
  <inkml:trace contextRef="#ctx0" brushRef="#br0">15984 4070 8355,'0'-9'522,"0"1"1001,0-2 0,0 3 855,0-1-2248,0 5 0,0-1-280,0 8 1,0 7 0,0 7 0,0 2-33,0 2 1,0 2-1,0 1 1,0 0-118,0-1 0,0 0 1,0-2-1,0-2-137,0-2 0,0 3 0,0-5 0,0-1-185,0-1 0,0-1 0,0-1-1252,0 1 1665,0-6 1,6 4 0,1-4 0</inkml:trace>
  <inkml:trace contextRef="#ctx0" brushRef="#br0">16034 3683 8355,'-7'0'1440,"2"0"1,5 1-2255,0 3 1,0 3-1,1 6 48,3-1 1,-2 1 0,3-1 0</inkml:trace>
  <inkml:trace contextRef="#ctx0" brushRef="#br0">17658 4095 8355,'0'-13'1394,"-2"5"0,-1-1-699,-1 0 0,0 5-544,4 4 1,0 5 0,-1 9 0,-2 3-51,-1 3 1,-2 10-1,3 4 1,-2 5 0,-2 4-67,-3 2 1,3-1 0,-1 3 0,0-1-800,1 1 0,-3-3 0,4-1 0,1-2 109,-1-5 0,2-7 0,4-1 0,0-5-676,0-2 1068,0-6 1,-5 3-1,-2-5 1</inkml:trace>
  <inkml:trace contextRef="#ctx0" brushRef="#br0">17445 4045 8894,'0'-13'840,"0"1"0,0-1 0,2 2 1,2 1-1,4 4-527,3 0 0,7-2 1,5 3-1,3 3 1,4 0-259,2 2 1,2 0 0,3 0 0,-1 0-237,-3 0 0,4 4 0,-6 2-372,1 1 1,3 5-1,-6 6-82,-1 2 0,-2-3 0,-2 3 0,-3 3 0,-6 0 136,-5 2 1,-5 0 0,-5 0 0,0 0 147,0 0 0,-11 0 0,-7 0 0,-7-2 398,-4-2 0,-6 1 0,3-6 0,-1-4 359,0-2 0,-1-6 1,-2 3-1,3-1 55,4-4 0,4 0 0,3-4 0,2 0-20,2-3 0,7-4 1,7 0-470,3-2 1,2-5 0,5-1-676,6 2 1,6-1 0,9 0-1,2-5-194,4-3 1,4-1 727,5 0 1,-3 1-1,4-1 1</inkml:trace>
  <inkml:trace contextRef="#ctx0" brushRef="#br0">18020 4082 8355,'32'-12'131,"-5"1"1,-3 1 0,-5 3 0,-1 0-1,-2 1 1,-2 1 597,-2 2 1,2-2-1,1 0 1,2 3 0,0 0-372,1 2 1,-5 0-1,5 0 1,-1 0-363,0 0 1,-1 0 0,-2 2 0,0 2 0,0 4-147,-3 3 1,-5 7 0,1 2 0,-2 0-436,-2 1 1,-2 0 0,-2 3 0,-2-2 55,-1-1 0,-6-2 0,2 3 0,-3-2 234,-2-2 0,1-6 1,-2-3-1,-1-1 212,-2-1 0,0-2 0,5-5 466,0 0 0,-1 0 0,1-1 0,0-3 49,4-5 1,3 3-1,5-3 1,0-1-336,0-1 1,1-1-1,3-2 1,4-1-209,4-2 1,6-1 0,2 1 0,5-2-110,5 0 0,-4 1 0,2 5 107,-6 1 0,1-1 0,-3 2 1,-1 3 30,-2 4 0,-3-2 1,-2 2-67,1 1 0,-1 3 1,-1 4 109,-2 5 0,0 2 0,-4 1 1,-3 1 47,0-1 0,-2 2 1,0 1-1,0 2-27,0-2 0,4-1 0,0-2 1,-1 1-90,-2-1 0,1 0 0,0-3 0,4-2-98,1-1 0,1 2 0,5-4 0,1-1-1096,2-2 1126,4-1 1,10-5-1,2-2 1</inkml:trace>
  <inkml:trace contextRef="#ctx0" brushRef="#br0">19081 4107 8355,'0'-8'1041,"-1"1"0,-3 0 223,-5 0 1,2 4-792,-1-1 1,4 3-542,-4 1 0,3 0 0,-2 1-133,2 3 0,-3 3 0,3 7 0,3 1 157,0 2 1,2 0-1,0-4 1,0 3-463,0 0 1,0 1-1,3-5 1,4 1 119,5-1 0,9-3 0,0-2 0,3-2-144,1-2 1,1-2-1,2-1 1,1 0 206,-1 0 0,-2-4 0,-2-1 0,-2-2 317,-1-3 1,-7-1 0,-2-2 0,-5 1 53,-1-1 1,-6 1-1,0 0 1,-7-2 0,-6-2 606,-4 0 0,2-2-263,-6 1 0,-4 3 1,-5-4-1,-2 2 23,-3-1 1,-1-4 0,-1 4 0,-1 2 0,2 1 11,3 2 1,-2 5 0,7 1 0,3 2 872,3 0-1286,7 0 1,4 5 0,11 3 0,10 3-192,9 0 0,5 4 1,13-4-66,6 0 0,10 3 0,5-6 0,3-1-69,2-2 0,-1-1 0,-1 0 0,-3 0-66,-4 0 1,2-4 0,-2-1 0,-3-2 88,-3-3 1,-5-1 0,-7-2 305,-3 1 1,-2-1 0,-8 0 0,-2-3 0,-4 0 190,-4 0 1,-1 1 0,-4 0 0,-4-3-82,-3-2 1,-2 4 0,-3-4 0,-4 1 394,-4-1 0,-1 4 1,-4-4-1,-3 2-384,1 3 0,-5-2 0,4 4 1,-3 3-123,3 3 1,0-1 0,5 3 0,-2 4-100,2 4 1,1 9 0,3 9 0,1 6-16,2 6 1,1 6 0,-3 11 0,3 1-5,2 3 1,-3-3 0,2 5-1,0-4-58,1-2 0,-5-2 0,3-11 0,0-2 42,3-6 1,-1 0-1,0-10 1,3 1-150,0-4 1247,2-2-755,0-7 1,0-7-1,0-8-243,0-3 1,6-3 0,4-1 0,3-3-111,4-2 1,9-2 0,1-6 0,3-2-1,5-2 0,5-1 0,3-5 0,2 1-164,2-1 0,-3 5 0,1 2 0,-2 5 460,-3 7 0,-1 3 0,-3 5 0,-4 3 265,-7 4 1,0 2 0,-6 4 0,1 3-228,-4 8 1,-6-1-1,-3 6 1,-2 0-143,-2 3 1,-3 3 0,-5 2-1,-6 2-184,-5 1 1,-7 0-1,-1-4 1,-5 0-1,-2 0-659,1 0 1,-5-1-1,3-4-94,0-3 1,-2-2 94,5 2 0,-6-3 0,3 4 1</inkml:trace>
  <inkml:trace contextRef="#ctx0" brushRef="#br0">20068 4132 18037,'-13'0'-1354,"1"0"1,3 4 1039,1 0 0,0 6 1,-5-3-1851,1 0 0,-1 4 0,1-4 1</inkml:trace>
  <inkml:trace contextRef="#ctx0" brushRef="#br0">3721 6142 8355,'-8'0'-318,"1"-1"1,2-4 505,2-3 0,1 1 0,1-1 1,-2-2-1,-2 0 0,-1 1 1,-1 2-1,0 1 416,-2 3 0,-3 2 0,0 1-641,-1 0 1,5 0 0,0 0-1,-2 0 1,-1 0 0,-2 0-1,0 1 1,-3 2-78,0 1 0,-2 1 0,2-4 1,-2 2-1,-1 1 0,-3-1 111,-2-2 1,-1-1 0,0 0 0,2 0-1,0 0 75,3 0 0,-1 0-25,-4 0 0,4 0 0,2 0 0,-1 0 12,1 0 1,3 0 0,0 0 19,2 0 0,1 0 61,1 0 37,-1 0-76,7 0 117,0 0-108,6 0 31,0 0-366,-6 0 29,5 0 0,-5 1 125,6 4 1,0-3 0,-1 7 54,-3 0 0,3 2 0,-4 2 0,4-1-11,1 1 1,-1-1 0,-2 1 0,-1-1-1,1 1 0,2 3 1,1 1-1,0 0 1,-2 1-24,-2 3 0,3-2 0,-5 0 0,2 1 0,0-1-7,1 3 1,0-2-1,0 1 38,-1 1 0,0-3 0,4 2 0,0 1 5,0 2 1,0 1-1,-1 0 1,-2 1 168,-1 3 1,0-1-1,2 4 1,-1-2-1,-1 0-22,1 0 1,2-4 0,0 4-140,-3-4 0,2 3 1,-2 0-1,3 0 6,1 2 1,0-5-1,0 5 1,0-2 6,0 0 1,0 2-1,0-4 1,1 2-18,3-1 1,-1 3 0,5-2 0,1-2-1,-1 0 36,0-2 1,-4 0 0,5 0 0,-1 1 0,-1 3 0,3-2 0,-6 3-36,-1 1 1,2-5 0,1 4 0,-1 0-2,1-1 0,-2 4 0,-3-2 0,2-1-167,1 1 1,0 2 0,-4-3-1,0 1 97,0-1 0,5 4 0,-1-5 0,-1-1 56,-2-2 1,-1 3-1,1 0 1,2-1 44,1-2 0,0-1 1,-4 0-1,2 0-8,2 0 0,-3 4 0,5 0 0,-2-1 76,0-1 0,2-3 0,-3 1 1,1 0-25,-1 0 0,-2 5 1,0-1-62,3-2 1,-2 1-1,2 0 1,-3 2 0,-1 1 27,0-1 0,0 5 0,0-3 0,0 0 0,0-2-31,0 1 1,0-3-1,0 4 1,2-1-24,2 1 1,-3-4 0,5 1-1,-1-2 18,4-2 0,-2 0 0,0-1 32,-2 1 1,5 0 0,-3 0 0,1 0-30,0 0 0,-1 0 0,3 0 0,-2 0-38,2 0 1,-3 0 0,0 0 0,-1 0 0,-2 0-6,1 0 0,-3 0 0,2 0 25,-3 0 0,3-1 0,1-1 0,-3-1-29,0 0 1,2 5-1,0-6 1,0 2-1,2 2 1,-5 0 0,5 0-1,-2 0 53,0 0 0,4 0 1,-2 0-1,-1 0 82,1 0 1,0 0 0,-4 0 0,4 0 35,1 0 1,-4 0-1,2 0 1,-1 0-63,0 0 1,2 4 0,-3 0 0,1-1-20,-1-2 1,2 3 0,-1 0 0,-1-1-157,-1-2 0,-1 3 0,2 1 0,1-3 5,-1 0 1,-1 2 0,1 0 0,1-1 37,-1-2 1,0 3 0,0 0 0,1-1 87,-1-2 0,2-1 0,-1 0 0,1 0 39,0 0 1,-4 0-1,5 2 1,-2 0 5,0 2 1,2 1 0,-3-5-1,1 0-3,-1 0 0,-2 4 0,-1 0 0,1-1 15,4-2 1,-4-3-1,3 0 1,-2-3-102,-2 3 0,4-4 0,0 0 0,-1 1 35,-2-1 0,0-3 0,2 2 0,1-2-78,-1 1 1,0 0 0,0-5-1,1 1 99,-1-1 1,-2 0 0,-1 1 39,0-1 1,1 0-1,2-3-28,1 0 0,0-1-18,-4 4 0,0-3-68,0-1 0,0-4-34,0 5 0,0-5 21,0 4 0,0-4 47,0 4 0,0-3-4,0 3 0,0 0 0,-1 3 41,-3-2 0,3 2-43,-4-3 1,4 3 0,1 2 10,0-1 1,0-3-1,0-1 1,0 2 49,0 1 0,0 1 0,0 1 0,1-1 0,2 1 29,1-1 1,0 1-1,-4-1 1,0 1 29,0-1 1,0 2-1,0 1 1,0 2-55,0-2 0,0-1 1,0 0-1,0 1-21,0 2 0,0-1 1,0-3-11,0-1 1,2-1 0,1-1 0,1-2 69,-1 2 0,-2-3 1,-1 1-16,0 2 0,1-4 0,2-1 46,1 1 1,0-4-14,-4 7-38,0-1 0,0 0 12,0 1-125,0-6 1,0 3 29,0-1 40,0-4-52,0 5-46,0-1 0,0-2 27,0 5 1,0-4 120,0 5 2,0-1 1,5 5-50,-1-1 0,0-4 95,-4 1 1,1-7 83,3 3-171,-2-4 1,5-1 0,-3 0-18,4 0 1,1 0 0,2 0 0,4 0-10,3 0 0,4 0 0,6 0 0,2 0-29,2 0 1,-2 0 0,1-1 0,3-2 53,2-1 0,-6-1 0,6 5 0,-4 0-37,-4 0 0,-2 0 0,-2-1 0,-2-2 0,-2-1 5,-2 1 1,3 2-1,-5 1 1,-1 0 17,-1 0 0,-1 0 0,-1 0 92,1 0 1,-5 0-134,0 0 1,-3 0 0,3 0-224,2 0 0,-1-1 1,1-2-607,-2-1 0,-3 0 0,1 2-461,0-2 0,-2 3 0,-4-5 1</inkml:trace>
  <inkml:trace contextRef="#ctx0" brushRef="#br0">5794 6329 8915,'0'-12'1097,"0"5"1,0 3-1,0 8-1078,0 4 0,0 3 0,0 2 0,0-1 1,0 1-1,0 1 35,0 2 1,-4-1 0,-1 5 0,-2-1 0,-2 1-1,1 0 1,0 1 60,-2 0 0,3-6-147,-1 2 0,4-3 0,-3-2 33,1 1 0,-2-5-174,4 0 113,-1-5 0,1 1 1,0-8-1,1-4-177,2-3 0,1-2 1,1-1-1,2-2 113,1-5 0,5-3 1,-4-1-1,2 1-23,3-1 1,1-5 0,3 0 0,0-1 111,-2 1 1,8 1-1,-8 4 1,2 0 21,0 0 1,-2 1 0,-1 3-1,-1 6 460,-2 5 1,1-1-1,3 4 1,1-1-94,-1 0 0,1 5 0,-1-3 0,1 2-237,-1 0 0,1 0 1,-1 4-1,1 0-156,-1 0 0,1 0 0,-1 0 0,1 0-96,-1 0 1,-1 1 0,-1 5 0,-2 5 43,2 4 1,-3 7 0,0-1-16,-2 3 1,1 5-1,-3 2 1,1-1 0,-1 2-102,-2 0 1,-1-9-1,1 2 27,4-1 1,-4-5-1,4 1 1,0-2-1,-1-3-139,-1-1 0,2-2 0,1 0-777,1-4 1,-5-1 595,3-3 1,-4-3-1,-1 5 1</inkml:trace>
  <inkml:trace contextRef="#ctx0" brushRef="#br0">5807 6442 9652,'12'-7'1036,"6"-3"0,3 4 0,3-1-907,1-2 1,4 2 0,1-2 0,1 1-895,-1 1 1,0-3 0,-5 6-1,-1 2-1000,1 0 1084,0 2 1,0-5-1,0-2 1</inkml:trace>
  <inkml:trace contextRef="#ctx0" brushRef="#br0">6881 6379 9256,'-6'-7'566,"6"-3"1,0 6 0,7 2 0,6-1 0,2 0 0,2-1 0,-1 1 0,2 2-484,3 1 0,-2 0 0,1 0 1,-1 0-1,-1 0-613,0 0 1,0 1 0,-2 2-1,0 1-407,0-1 1,2 0 0,-2-1 148,0 2 1,2 1 0,0-5 491,1 0 0,-4 5 0,3 2 0</inkml:trace>
  <inkml:trace contextRef="#ctx0" brushRef="#br0">8379 6042 8457,'0'-12'1289,"0"-1"0,0 5 1,-1 1-878,-3 1 0,1-2 0,-5 4-322,-2 1 1,-1 2-1,-2 1 1,1 0-118,-1 0 0,-3 0 1,-2 0-1,-2 0-16,-2 0 1,-2 1 0,-1 3 0,0 3-124,0 0 1,1 4 0,-1-3-1,1 4-93,3 0 1,-1 1 0,5-1-1,2 1 37,1-1 1,2-1-1,1-1-121,2-2 1,4 0 0,5 5 144,0-1 1,5-5 0,4-1 0,3-2 120,5 0 1,-3 2-1,4-3 1,-2 1-150,1-2 0,0 0 227,-5-2 1,-1 5 199,-3 4 1,-8-2 0,-9 1-1,-5 2 61,-3 1 0,-4 1 0,3 1 0,-1-1 0,-3 1 221,-2-1 1,1 1-348,2-1 1,3-1 0,5-1-1,1-2 91,-1 2 0,6-3-368,3 1 0,4-1 0,6 3-206,6-2 1,2-5 0,7 1-1,1-2-347,2-2 1,5 0 0,1 0 0,1 0 72,-1 0 1,11 0-1,-3 0 1</inkml:trace>
  <inkml:trace contextRef="#ctx0" brushRef="#br0">8454 6217 8774,'0'-13'4999,"0"1"-4341,0 5-539,0 1 0,0 8 1,0 2-1,0 4-303,0 3 1,2 2 0,0 1 0,4 1 0,-1 2-314,1-2 0,0 3 0,-4-1 182,2-2 0,5-1 0,-4-2 172,2 1 0,-3-6 0,3-2 53,-1 1 0,4-5 142,-2 3 1,-1-2 0,0-4 0,0-1-18,0-1 0,-3-5 0,4 0-62,2-2 1,-3-1 0,0-1-1,0-1 1,-2-1-105,1-2 0,-1-3 0,-2 3 0,1 0-7,-1-1 1,0 4 0,0-2-1,1 2-603,-1 1 1,-2 5-33,-1 0 1,1 5 447,4-1 1,1 14 0,7 3 0</inkml:trace>
  <inkml:trace contextRef="#ctx0" brushRef="#br0">8816 6279 8355,'-11'-1'487,"3"-3"0,1 2 1646,3-2-1905,2 3 0,-2 1 0,8 0 0,5 0-71,2 0 0,5 0 1,3 0-1,0 0-213,3 0 1,2-4 0,1-1-1,0 3-92,0 0 0,-5-2 1,0-1-1,-2-1-427,-3 0 0,-1-3 199,-1 0 1,-6-2 0,-5-1 129,-4-1 1,-5 2 0,-6 3 0,-1 2 134,-2 1 1,0 3-1,-5-2 1,-1 3 284,-1 1 0,-1 0 0,2 0 1,1 1 201,-1 3 0,4-2 0,1 3 1,3 1-155,2 2 0,1-1 0,1 2 0,3 0-205,2 2 1,0 3-1,5 1-72,0 2 1,2 1-1,2-3 1,4 2-1,3-2-106,2-1 0,1-1 0,2-1 1,4 1-1,1-2-466,-1-3 0,3 2 1,4-6-1082,3-1 1399,-1-2 1,1-6-1,2-2 1</inkml:trace>
  <inkml:trace contextRef="#ctx0" brushRef="#br0">9266 6217 8792,'-13'-6'599,"5"5"0,1-5 0,0 2 230,0 0 0,3 0 618,-4 4-914,-1 0-382,3 0 1,0 5-1,6 4-239,0 2 1,0 1 0,0 1-1,0-1-64,0 1 0,0-1 0,0 1 0,0-1-208,0 1 0,0-1 0,-1 1-393,-4-1 0,4-4-735,-3 1 973,2-6 294,2 2 1,6-9 0,1-2 0,3-1-1,1-2 64,3-2 0,1-6 1,-3 0-1,1 2 0,-1 0 190,1-2 0,-1 2 0,1-4 177,-1 1 1,-1 1 0,-1 3 0,-2-1 0,1-2 0,-1 3 456,0 5 1,-3-1-117,3 6-278,-5-6-199,2 14 0,-5-3 0,0 12 1,0-1 42,0 1 1,0-1 0,0 2-50,0 3 0,0-3 0,0 2 1,0-2-139,0-1 1,0 3-1,0 1-186,0-2 1,0-1 0,0-1-502,0-1 0,6-1 1,2-2-502,3-5 893,2-3 1,5-1 0,1 0 0</inkml:trace>
  <inkml:trace contextRef="#ctx0" brushRef="#br0">9865 5867 8355,'0'-12'761,"0"-1"0,-1 2 0,-2 2 639,-1 0 0,-2 6-1283,2-1 1,3 8 0,-3 5-78,2 2 0,2 7 0,-1 3 1,-2 2-249,-1 2 1,0 4-1,4 2 1,-2-1-63,-2 1 0,3 2 0,-5-4 0,2 0-149,0 2 0,0-9 1,2 3-1,0-3-67,-2-2 1,-1-2 0,5-6 0,0 1-432,0-1 1,0-3 701,0-1 0,0 0 0,0 5 1</inkml:trace>
  <inkml:trace contextRef="#ctx0" brushRef="#br0">9478 6042 8374,'13'-1'234,"-1"-3"0,5 2 1,1-2-1,1 3 0,5-1 324,4-2 0,-1 3 0,7-4-570,0 4 0,1 1 1,0 0-1,-3-1-387,-2-3 0,-1 2 0,-4-2 0,0 3-562,0 1 1,0 0-1,0 0 1</inkml:trace>
  <inkml:trace contextRef="#ctx0" brushRef="#br0">11251 5693 8465,'0'-9'2230,"0"1"0,0 4-2044,0-5 1,0 12-1,0 1 1,0 6-273,0 3 1,-4 3 0,0 2-57,1 2 0,1 2 1,-1 6-1,-3 1 1,1-2 43,-1 0 0,-4 2 1,3 0-1,-1-3-212,0-3 0,5-1 0,-3-6 0,2 0 178,0-2 0,0-6 1,3-1 321,-4-2-253,4 0 0,-4-7 1,5-2 19,0-4 1,0-3 0,0-2 0,1 1 6,3-1 0,-1-4 0,4-1 1,0 0 19,0 0 1,-3-4 0,4 3 10,2-1 0,1-3 0,0 3 0,-1 1 87,-2 2 0,0 3 0,5 2 0,-1 1 0,1 1-19,-1 2 1,1 5 0,-1-1-1,1 2-22,-1 2 1,1 0-1,-1 0 1,1 0-345,-1 0 0,1 6 1,-2 2-160,-3 3 1,2 3-1,-6 2 154,-1 0 1,-7 1-1,-6-5 1,-5 1 130,-6-1 0,-3 1 0,-2-1 0,-2-1 341,-1-2 1,-6 0 0,3-4 0,1-3 240,1 0 0,4-2 0,1 0 0,1 0-84,4 0 0,2-4 1,5-1 494,1 3-827,5-5 0,3 5 0,8-2-70,4 3 0,3 1 0,2 0 0,0 0 133,4 0 0,3 1 0,3 3 0,-2 3-58,-4 0 1,1 4 0,-2-4 0,0 2-97,-3-1 0,4 0 0,0 3 1,-3-1-83,-5-2 1,2-4-1,-2 3 1,2 0 69,1 0 1,1-4 0,-1 1-1,1-2 54,-1-2 0,1 0 1,-1 0-1,1 0 40,-1 0 1,-3-6 0,-1-1 0,2-1 312,1-1 1,1 1 0,1-3 0,-1 1-37,1 2 0,3 0 0,1-5 0,-2 1-43,-1-1 1,-1 1 0,-1-1 0,1 2-175,-1 3 1,1-2-1,-1 5 1,1-1-120,-1 0 1,0 2 0,1 4-138,-1 0 1,-3 0-1,-1 2 112,2 2 0,0 3 0,-1 5 36,0 1 1,-7 1 0,3 1-1,-4 2-40,-1-2 1,0-1-1,0-2 1,0 1 0,0-1 2,0 1 1,-1-2 0,-2-2 168,-1 0 0,-2-6 264,2 1-354,2-3 1,-2-2 0,8-3-108,5-5 1,2-1 0,3-1 0,1 2-25,2-1 1,1-4-1,-3 4 122,2-5 1,-1 1 0,-3-2 0,-1 2 0,1 1-29,-1 1 1,-1-1 0,-1 2 243,-2 3 1,-3-3 1653,3 2-1504,-5 4 1,4 1 0,-5 8-158,3 4 0,3 3 1,-4 2-1,0-1-88,2 1 0,-5-1 0,5 1 0,-2-1-104,0 1 1,2-2-1,-4-1 1,4-2-344,1 2 1,-3-5-1,4 1-14,2-1 1,-3-3 0,3 2 0,2-3-1,3-1 88,1 0 0,-1 0 1,0 0-1,2-1-67,-2-3 1,-1-3-1,0-4 1,0 1 486,-2 2 0,3-1 1,-8-3-1,0-1 327,-2 1 1,0-1 0,-1 1-1,-1-1 500,-2 1 0,-1 3 632,0 1-1341,0 0 1,-4 2-271,0 6 1,0 6 0,3 6-138,-4 1 0,4-1 1,-3 1-1,2 1-47,2 2 1,0-2 0,0 3 0,0-2 0,2 0-52,2 2 1,-1-5-1,5-3 1,2 0-1,2 1-384,5-1 1,-3-4 0,4-5 320,0 0 1,-4 0 0,4 0 0,-2-1 150,1-3 1,-2-3 0,-5-6 0,-3 1 188,-1-1 0,-2 1 1,-4-2-1,0-1 98,0-2 1,0-1 0,-2 3 0,-2-3 212,-4-2 0,-3 3 1,-3-2-1,-1 1 87,-2 3 0,-4 2 0,3 4 0,-1 2 62,-4 1 0,4-2 0,0 4 0,1 1-64,2 1 1,2 2 0,3 2-313,3 2 1,2 3 0,6 5-230,0 1 1,3-1 0,4 2 0,7 2-102,4 0 0,3 1 0,4-5 0,0-1-178,0-2 1,4 0 0,0-4 0,-1-3-73,-2 0 1,3-2-1,0 0 1,-2 0 155,-5 0 0,0 0 0,-4-2 0,0 0 360,0-3 1,-5-3 0,-6 3 0,0-2 292,0-3 0,-5-1 0,3-2 47,-4 1 1,-1 4 686,0-1 0,-1 2-354,-4-1-762,4 2 1,-4 8-43,5 2 0,0 3 0,0 5 0,0 1-82,0-1 0,0 1 0,0-1-39,0 1 0,0-1 160,0 1 0,5-2 24,3-3 0,-1 2 0,2-6 0,0-1-96,2-2 0,2-1 1,-1 0-1,1-1-275,-1-3 0,1 1 0,-1-5 339,1-2 1,-1 0-1,-1 0 1,-1 2 116,-1-2 1,-5 3 0,3-1 490,-2-2 0,1-1 514,-2-1-659,-3 5-333,5 1 1,-6 8-1,0 2 112,0 4 1,1-1 0,3 1-101,5 2 0,-2-3 0,1 1-160,2 2 0,-1-3 1,1 0-287,-2-1 0,1-1 0,3-2 93,1 1 1,-1 0-1,1-4 1,-1 0-31,1 0 1,-5 0 0,0 0-1,1-1 53,-2-3 1,4 1 0,-4-5 509,0-2 0,2 3 1,-5-1-46,-1-2 1,3 3 0,-2-1 0,0-2 0,0-1-13,0-2 0,2 1 0,-3-1 200,1 1 0,1 5 0,-2 1-70,1 1 1,2 3 0,-3 0-368,1 4 0,0 5 0,-4 6 0,1-1 14,4 1 1,-4 4 0,3-1 0,-2-1-66,-2-1 0,4-1 0,0-1 0,0 1-455,2-1 0,-1-3 0,6-3-960,2 0 0,2 2 793,10-3 0,0-1 0,0-4 1</inkml:trace>
  <inkml:trace contextRef="#ctx0" brushRef="#br0">14648 5443 8520,'0'-7'1012,"-4"11"1,0 9-1,0 2-602,-2 3 0,3 1 0,-4 6-499,2 0 0,-5 4 0,3 0 0,-1-1-382,-1-1 1,5-2 0,-4-1-1,0 1-94,1 0 1,-3-1-1,4-3 1,1-5-76,-1-2 1,-9 4 0,1 2 0</inkml:trace>
  <inkml:trace contextRef="#ctx0" brushRef="#br0">14298 5705 8355,'-12'-11'1297,"-1"3"1,2-4-852,3 4 0,4 3 0,8 0 0,6 4-128,5 1 0,2 4 1,6 0-205,4-1 1,5 3 0,-2-2 0,2-1-100,3-2 0,1 3 0,1 0 0,-1-1-629,-2-1 0,2-2 1,-4 0-1,1 0 148,0 0 0,-5 0 0,0 0 0,-5 0 125,-2 0 0,-7-2 1,0-1 323,-4-1 500,-8 0 0,-2 4 0,-8 0 244,-3 0 0,-6 6-454,1 2 0,-1-1 0,6 1 1,1 2 6,2 1 1,5 1 0,-1 1-433,2-1 0,8 0 0,2-3 0,3-2-384,2-1 1,5 2 0,3-4 0,2-1 169,2-2 0,4-1 0,1 0 0,-3-1 324,0-3 0,-6-3 1,-2-6-1,-1 1 102,-3-1 1,-2 1 0,-5-2-1,-2-1 136,-1-2 0,-3-4 0,0 3 1,-4-1 156,-7-3 0,-2 2 0,-1 1-122,-1 1 0,-1 1 0,-2 6 1,-5 1-43,-3 2 0,3 5 0,1-1 0,-1 3 1,1 1-229,4 0 0,2 1 0,1 3 0,2 5 0,3 2-1444,4 1 0,4 1 0,4 1 312,4 2 742,14-2 0,10 10 0,13-5 0</inkml:trace>
  <inkml:trace contextRef="#ctx0" brushRef="#br0">16421 5593 8324,'6'-13'621,"-5"5"1,3 0-1,-4-2 1,-4-1 17,-4-2 0,-3 2 1,-2 3-1,1 2 0,-1 2-512,1 0 1,-1 0 0,1 4 0,-1 0-30,1 0 0,-5 5 0,1 4-127,0 2 0,-2 1 0,2 2 0,2 1-94,4 2 0,-1 1 0,4-3 0,0 2 43,3-2 1,3 3-1,2-1 1,3-2-442,4-1 0,5-2 0,4 1 1,3-1 46,4 1 0,1-5 0,1-1 0,2-1 297,1-3 1,0-2 0,-4-1-1,-1-1 210,-3-4 1,1 3 0,-5-7 0,-4 0 0,-1-3 280,-4 0 0,-5-1 1,1 1-95,-3 0 0,-1-5 0,0 0 0,-1 1-153,-3-2 1,1 4 0,-5-4 0,-2 1-105,-1 0 0,-2 1 1,1 3-1,-1 2-30,1 3 1,-1-2 0,1 6-1079,-1 1 1,1 2 370,-1 1 1,6 5-1,2 2 1</inkml:trace>
  <inkml:trace contextRef="#ctx0" brushRef="#br0">16996 5555 8355,'0'-12'620,"-2"3"1,-2 1 0,-4 0 200,-3 1 1,-2-3 0,1 6-1,-1 0 1,1 0-579,-1-1 0,-5 1 1,-1 4-194,-1 0 0,-3-4 0,2 0-18,-3 1 0,4 2 0,-1 1 0,0 0-151,2 0 0,1 4 1,5 2 76,1 0 1,1 3 0,2 3 0,5 1-162,3-1 1,1 2 0,0 1 0,0 2 0,1 0-130,3 1 0,3-4 1,6 4-1,0-2-218,4 1 0,4 0 0,8-6 0,4-2-1805,3 0 1808,7-7 1,2 10 0,5-6 0</inkml:trace>
  <inkml:trace contextRef="#ctx0" brushRef="#br0">17370 5505 8355,'0'-12'5496,"0"-1"-5208,0 6 0,0 0-231,0 3 0,-1 3 0,-3-3-82,-4 2 0,-5 2 1,-2 0-1,-2 0-146,2 0 1,-3 2 0,1 1-1,1 2-183,-3 2 1,6 5 0,-4 5 295,3-2 1,2-1-1,-1 0 1,2 1 0,3 2-33,4-2 1,2 3-1,2-1 1,0 0 29,0 1 0,6-5 0,2 4 0,5-4-422,3-5 1,2 3-1,4-4 1,-1 1-649,1 1 0,6-7 642,1 3 0,6-4 0,-3-1 0</inkml:trace>
  <inkml:trace contextRef="#ctx0" brushRef="#br0">17633 5518 11915,'-5'-13'831,"1"1"0,-1 5 0,2 1-145,-1 1-575,0 3 0,2 2 0,0 9-119,-3 2 0,1 3 0,4 1 0,0 2-238,0-2 0,0 0 1,0 0 40,0 2 0,0 0 0,2-5 0,0 1-154,3-1 1,0-4 0,-1 1 86,5 0 0,2-2 0,1 0 0,1-1 65,-1-3 1,2-2 0,1-1 0,2 0 87,-2 0 1,-1-6 0,-1 0 0,-2-3 97,-3 1 0,3 0 0,-3-5 1,2 1 27,-2-1 1,4 1-1,-6-1 1,3 1 2,-1-1 1,-5-1-1,2-1 1,0-2 529,-1 2 1,0 1 552,-4 2-990,0-1 0,-1 8-117,-4 5 1,4 5-1,-3 8 1,2-1 0,2 2-189,0 3 1,0-3 0,0 2 128,0-2 0,2 3 0,1-1 0,2 0-248,2-2 0,0-6 0,3-1 0,-2 0 73,2 0 1,5-5 0,2 3 0,-2-4 136,-1-1 0,-2 0 1,1 0-1,-1-1 377,1-4 1,-2-1 0,-1-8-1,-2-2-147,2 0 1,-3-5 0,-1 3 0,1 0-183,0 0 0,-2-7 1,1 3-1,0 0-7,-3-2 0,-2 5 1,-1-1-1,0 2 365,0 3 1,0 1 0,0 1-50,0 1 0,-5 5 1,-4 3-150,-2 3 0,3 2 0,1 3-148,1 4 0,2 3 0,4 2 1,0-1 49,0 1 0,7 1 0,4 0 1,6 0-191,2-3 1,2-3 0,4 2 0,0-3 225,0-2 0,0 1 1,0-4-1,-1 3 105,-4-3 0,3 0 0,-5-4 0,0 0 335,0-3 1,-2-3 0,-3 3 709,-1-2-935,1-2 1,-6 1-210,-3 0 1,-4 5 0,-4-1 0,-5 2 39,-2 2 0,-3 6 1,-1 2-1,-1 3-339,0 2 1,4 1 0,2 1-1,2 2 101,-2-2 0,5 3 0,-1-1 0,2-2-28,0-1 0,-1-2 1,5 1-1,0-1-327,0 1 0,5-1 1,0-1-1,2-1-521,3-2 1,1-4 258,1 5 0,6-7 0,2 4 1</inkml:trace>
  <inkml:trace contextRef="#ctx0" brushRef="#br0">18881 5480 16097,'0'-7'-1013,"-1"2"-119,-3 5 0,1 1 1,-5 3-358,-2 5 0,-7 2 0,-2 1 1</inkml:trace>
  <inkml:trace contextRef="#ctx0" brushRef="#br0">5020 7528 8907,'-4'-9'0,"0"1"1080,1-2 0,2 3 0,1 2-1044,0 3 1,0 5 0,0 10 0,0 1 0,0 1 0,0 3 0,0 1-157,0 3 1,-5-2 0,1 1 0,0-1-35,-1 0 0,3 2 1,-2-5 102,3-2 0,-4-1 0,0-3 16,-2-3 0,3 2-24,-5-6 1,7-1-9,-2-7 1,2-5 0,2-6 0,0-3-30,0-1 0,4-2 0,2-4 41,1 0 1,1-1-1,5-2 1,-1-3 19,1-1 1,-1 3 0,1-3 0,-1 2 67,1 2 1,-5-2-1,0 1 1,2 1 5,1 1 1,1 7 0,1 0 0,-2 1 12,-3-1 1,8 5-1,-4-2 1,3 4-55,3 0 1,-2 2-1,3 1 1,-1 3 0,-1 2-124,1 2 1,-4 2 0,2 2 0,-2 3-48,-1 5 1,-2 7 0,-3 5 0,-4 3 47,-2 1 1,-2 4-1,-3 1 1,-4 1 49,-5-1 1,-5 3 0,2-3 0,-3-3 16,-2 0 0,5-8 0,-2-2 236,3-3 0,2-2 1,-1-1 586,1-2-612,5-4 0,3-5-203,8 0 0,3 0 1,5-1-43,1-3 0,1 2 0,1-2 1,2 3-116,-2 1 0,-1 4 1,-2 1-1,1 2 1,-1 2 127,1-2 0,-2 4 0,-1-3 1,-2 3 202,2 2 0,-5-1 112,-1 0 0,-2 1 0,-2-1-112,0 1 0,0-5 0,-2 1 0,-2-1-154,-4-1 0,-5 3 1,-3-5-1,-4 1-65,1-1 1,-5 4 0,3-5 0,-2-2 0,-2 0-230,0-2 1,0 0 0,1 0 55,4 0 1,-3 0 0,7-2 0,0-2-116,3-4 0,0 1 209,1-1 1,-1-6 0,1-6 0</inkml:trace>
  <inkml:trace contextRef="#ctx0" brushRef="#br0">5794 7578 8355,'-18'0'624,"-1"0"0,-1 0-350,4 0 1,2 0 0,1 0 600,1 0 0,4 0-420,-1 0 0,6 1-572,-1 3 0,3-1 1,1 5-1,0 2-154,0 1 0,4 6 1,0-1-146,-1 0 0,-2 3 0,1 0 0,1 1 94,1-4 0,0 2 0,-4-1 1,1-2-174,3-1 1,-2-1-1,3-1-130,1 1 1,-3-6 526,5-3 1,0-8-1,5-3 1</inkml:trace>
  <inkml:trace contextRef="#ctx0" brushRef="#br0">5794 7290 8355,'-12'0'2092,"-1"0"-1589,6 0-1268,2 0 0,6 0 0,3 0-311,5 0 1,2 5 882,1-1 1,6 5-1,2-2 1</inkml:trace>
  <inkml:trace contextRef="#ctx0" brushRef="#br0">5632 7665 6921,'-6'-7'1075,"5"0"-945,-3 3 1,4 3 1109,4-4-428,-3 4 1,6 1 72,-2 0-641,-4-6 0,6 5-97,-3-3 1,-1-2-215,5 2 0,-4 0-11,5 4 1,-5 0-1,3 1-16,-2 4 0,1 1 1,-3 7 42,1-1 0,0 1 0,-3-1 0,2 2 0,1 2 19,-1 0 1,-2 2-1,-1-3 1,0 2-55,0-2 0,0-1 0,0-1 1,0-1-1,0 1-132,0-1 1,0 1 0,0-1-523,0 1 0,0-1-637,0 1 80,0-6 1099,0-7 0,0-7 0,0-6 0</inkml:trace>
  <inkml:trace contextRef="#ctx0" brushRef="#br0">6094 7890 8355,'-7'-9'1525,"3"1"1,1 5 0,0-2-77,-1-1-1027,0 5-479,4-5 0,0 8-367,0 2 0,0 3 1,0 5-1,0 2 1,0 1-436,0 2 1,-4 0 0,0-4 0,1 3 34,2 0 0,1 1 0,0-5 591,0 1 0,-6-1 0,-1 1 0</inkml:trace>
  <inkml:trace contextRef="#ctx0" brushRef="#br0">6818 7340 8978,'-5'-7'3618,"2"-2"-2502,-5 5 1,3-1-1114,-3 5 1,1 6 0,-1 2-55,4 3 1,2 2 0,2 1-1,0 2 1,0 5-40,0 3 1,0 1 0,0 0 0,0 0-426,0 0 1,2 0 0,1 0 0,1-2-167,-2-2 0,0-3 1,-2-6 75,0 1 568,0-1 1,-6-5 61,-2-2 0,-2-10 1,1-4-1,2-5 115,1-3 1,2-5-1,4 1-89,0-2 0,0-4 0,0-1 1,0-2-134,0-2 0,0 2 0,1-5 0,2-1 133,1 1 1,6 2-1,-2 0 1,3 5-1,2 6 171,-1 5 1,1 3 0,-1 2 0,1 1 0,-1 2-1,1 5-62,-1 3 0,1 1 0,-1 1-294,1 3 1,-2 3 0,-1 6 0,-2 0-209,2 4 1,1-2 0,0 5 177,-3-2 0,2 0 0,-6-3 0,-1 2 0,-2-2-333,-1-1 0,-1 0 484,-3 2 1,-3-2 0,-7 3 0,-2-3 116,0-2 0,-1-3 1,5-2 186,-1-2 0,5-1-237,0-4 0,5 2-82,-1 2 1,8-3-1,6 3 1,3-1 16,4 1 0,5-1 0,-1 4 0,3 0-2,1 0 0,-5 1 0,1 5 0,0-1-26,-2 1 0,0-5 1,-7 0-1,-1 2 0,-3 1 81,-3 2 1,-4-1-1,-1 1 205,0-1 0,-6 0 0,-2 1 0,-4-1-146,-5 1 0,2-5 0,-5 1 0,1-1 0,1 0-290,0 1 0,0-5 0,2 3 0,0-2-970,1-2 1,5-2 677,2-1 1,-1-5-1,-3-2 1</inkml:trace>
  <inkml:trace contextRef="#ctx0" brushRef="#br0">7355 7578 8355,'-8'0'4277,"0"0"-3164,5 0 0,-3 1-1032,6 3 0,2-1 1,2 4-1,4-2-97,3-2 0,-2 3 0,-1-1 0,2 1-233,1-1 0,0 5 0,-1-3 0,-4 1-378,0 1 0,-2-1 1,-4 4 435,0 1 1,0-1 0,0 1 0,-1-1 26,-3 1 0,1-5 0,-5 0 0,-2 1 772,-1-2 1,-2 4-1,1-3-248,-1 3 1,2-2-755,3-1 1,2-4-113,6 4 1,2-5 0,3 1 127,8-2 0,5-2 0,7 0 0,0 0-67,0 0 1,1-2 0,2-2 0,1-4-68,-1-3 1,4-2-1,0 1 1</inkml:trace>
  <inkml:trace contextRef="#ctx0" brushRef="#br0">8055 7603 8005,'0'6'-1336,"1"0"1314,3-6 933,-2 0-56,3 0 210,-5 0-1649,0 0-206,0-6 0,0 5 0,0-4 0</inkml:trace>
  <inkml:trace contextRef="#ctx0" brushRef="#br0">8342 7465 11956,'8'0'-1577,"0"0"0,4 0 810,3 0 0,4 0 0,6 0 0</inkml:trace>
  <inkml:trace contextRef="#ctx0" brushRef="#br0">8816 7453 8355,'0'7'2624,"0"-2"-4325,0-5 1192,0 0 1,6 0-124,2 0 0,9 6 0,2 1 1</inkml:trace>
  <inkml:trace contextRef="#ctx0" brushRef="#br0">9291 7415 7918,'7'0'6230,"-2"0"-6507,-5 0 1,2 0 201,2 0 1,7 0 0,6 0 0,-1 0-3092,2 0 2066,-4 0 1,10 0-1,-5 0 1</inkml:trace>
  <inkml:trace contextRef="#ctx0" brushRef="#br0">10490 7191 8450,'0'-13'0,"-2"2"212,-2 3 0,3-3 0,-3 2 1,2-2 3189,2-1-2828,0 5 1,0 3-576,0 8 0,-1 8 0,-2 9 1,-1 3-140,1 1 0,2 0 1,1 1-1,0 2-213,0 1 0,-4-4 1,-1-4-1,1-1 97,-1 0 0,3-2 0,-2-6 1,1-1-25,-1-2 0,1 0 212,-5-4 0,4-1 0,-3-6 84,1-2 0,-2-3 0,4-7 0,1-1-5,2-2 1,1-5-1,0 1 1,0-4 11,0-4 1,4 2 0,1-7 0,2 1-86,3 1 1,5-7 0,3 5 0,0 0 53,1 2 1,1-1 0,-2 4 0,2 1 0,1 3 71,-2 5 1,5-3 0,-5 8 0,0 3-47,-2 2 1,1 7-1,-1-2 1,-2 0-190,-1 1 1,-2 1 0,1 8 4,-1 3 1,-3 3 0,-2 3 0,0 3-109,0 3 1,-5 0 0,2 1 0,-4 1 127,-4 1 1,-3 1 0,-5-2-1,-1-2 49,1-2 0,-1 0 0,0-5 0,-3 1 557,0-3 0,-1-2 0,5 0 0,-1-2 261,1-1 0,3-2-43,1-4-665,5 0 1,-1 4-1,8 0 1,4-1-43,4-1 1,1 2 0,3 1-1,2 2-206,1 3 0,-2 0 0,2-1 0,-1 0 39,-2 0 0,2 2 0,-3 2 1,-3-1-1,-3 1 282,-4-1 0,-1-3 130,-4-1 0,0 0 0,0 5 0,-1-1 0,-5 1-88,-6-1 1,-2-3 0,-7-1 0,0 2 85,2 1 1,-5 0 0,4-3 0,-4-2-444,-1-1 0,1-3 0,2 2 1,3-3-391,1-1 0,0 0 0,2 0 1,0 0-737,1 0 1045,1 0 0,1-5 0,1-2 0</inkml:trace>
  <inkml:trace contextRef="#ctx0" brushRef="#br0">11301 7378 8685,'-12'0'388,"-1"0"0,1 0 0,-1 0 0,1 0 1,-1 0-1,1 0 263,-1 0 1,-3 1-1,-1 3 1,2 5-565,1 2 1,2 1-1,-1 2 1,2 1-137,3 2 0,-2 4 0,4-3-115,-1 1 1,5 2 0,-3 3-1,3-2 16,-2-1 0,1-5 0,-4 4 0,1-2 0,2-4-304,-1-5 536,3 2 1,-3-11-256,5 0 0,0-5 0,0-8 0,0 0-130,0-4 0,5 2 0,4-6 0,2-1-45,1-2 1,1-1-1,0 0 1,4 0 18,4 0 0,-2 0 1,1 0-1,-1 2 508,1 2 1,-4 0 0,4 7 0,-2 4 257,-3 4 1,-1 1 0,-2 5 0,1 0 13,-1 0 1,-1 2 0,-1 2 0,-2 4-153,2 3 1,-3 2 0,1 1 0,1 1-264,-2 2 1,4-1 0,-4-2 0,1 1-322,0 2 0,-5 0 0,3-5 1,-2 2-417,0 3 1,0-3 0,-4 2-1,0-2-195,0-1 1,0-1 0,0 1 0</inkml:trace>
  <inkml:trace contextRef="#ctx0" brushRef="#br0">11751 7453 13437,'-8'0'1425,"-1"0"-1474,0 0 1,2 0-1726,-2 0 1,2 1 402,-1 3 0,-3 3 0,4 6 0</inkml:trace>
  <inkml:trace contextRef="#ctx0" brushRef="#br0">12363 7166 8499,'-6'0'497,"6"0"1,7 0 0,4 0 0,2 0 0,-1 0-1,2 0-170,3 0 0,-2 0 1,6-2-1,1-1 1,2-1-1,2 2-291,3 0 1,-1 2-1,4 0 1,-2 0 0,-2-1-1,0-2 1,0-1-413,1 1 0,0 2 1,-6 1-1,0 0 0,-4 0 1,-1 0-1,-3 0 0,-1 0-1453,-1 0 0,-2 1 522,-3 3 1307,-2-2 0,-6 9 0,0-4 0</inkml:trace>
  <inkml:trace contextRef="#ctx0" brushRef="#br0">14086 6804 8355,'7'-6'190,"-1"3"0,-6-5 622,0-2 0,-2 3 0,-2-1-332,-4-2 1,1 5 0,0-1 0,0 2-160,0 0 1,-1-2-248,-5 2 0,1 1 1,-1-4-1,-1 2-52,-2 2 1,0 2 0,-4 1-1,-3 1 1,0 3-349,-2 5 0,-6 2 10,-2 1 0,-3 1 1,0-1-1,1 1 149,2-1 1,5 2-1,-1 0 1,4 0 161,4-3 0,3-1 1,7 2-1,3 0-76,4 1 1,2-5-1,5-1 1,5 0-3,9 0 0,5-4 1,5 1-1,0-3 1,4-1-72,1 0 0,1 0 0,3 0 51,-3 0 0,1 2 0,-8 1 0,-4 1-29,-2-1 1,-8 2-1,-5 1 137,-1 1 1,-8 1 0,-7 4-1,-7 1 1,-5 1 197,-2 2 1,-6-2 0,-2 4 0,-1-1 128,-2 0 0,3-1 1,2-3-1,4-1 107,4 1 1,-1-1 0,5-1-221,2-2 1,3 2 0,2-4 0,3 1-227,1 0 0,2-4 0,6 3 0,2 0-224,4 0 0,5-3 1,2 3-1,3 0-329,1 0 1,2-4-1,5 1 36,4-3 0,-4-1 0,4 0 0,1 0-374,2 0 0,-1 0 483,2 0 1,-1-5 0,4-2 0</inkml:trace>
  <inkml:trace contextRef="#ctx0" brushRef="#br0">14099 7103 8355,'-14'0'432,"-3"0"0,5-1 0,-2-2 0,4-1 0,0 0 1144,-1-2 1,3 5-484,0-3-999,5 2 0,-1 2-1,8 0 1,3 6 0,5 2 0,1 2-262,-1-2 0,1 7 1,-1-2-1,-1 1-164,-2 0 1,2-2-1,-3 1-275,3-1 0,2 1 0,-1-1 388,1 0 0,-1-5 1,1-2-1,-1-4 149,1-1 1,-1 0 0,1-1-1,-1-4 291,0-3 0,1-3 0,-2-1 0,-1-2 44,-2-3 0,0 2 0,4-5 1,-3 1-289,0 0-1,-5-1 1,3-2-226,-2 1 0,1 0 1,-3-2-1,1 2 106,-2 4 0,0 8 0,-1 0-793,3 0 1,-2 4 0,2 5-1121,-3 7 1921,-1 4 0,0 2 0,0-1 1</inkml:trace>
  <inkml:trace contextRef="#ctx0" brushRef="#br0">14486 7103 13503,'12'-7'257,"2"2"1,3 3-1,2 0-387,1-3 1,2 1 0,-4 3 0,0-2-222,0-1 1,-1 0 0,-5 2-99,1-2 0,-2 1 245,-3-5 0,-2 0 0,-6-5-52,0 1 0,-6-1 1,-4 2-1,-4 2 51,-2 0 1,-2 5 0,1-3 228,-4 2 0,2 0 0,-1 5 0,1 0 135,0 0 1,3 2 0,0 2 0,2 4-1,1 3-45,1 2 0,3-1 1,3 2-1,0 1-21,3 2 1,3 1-1,3-3 1,3 2-76,0-2 1,4 1 0,5-1 0,2 0-256,-2-4 0,5 2 1,1-6-1,2-1-309,2-1 1,-1-4 0,-2-1-1,-1 0 5,1 0 1,0-1 0,0-2 0,-2-3 203,-2-1 337,-2-1 0,2-10 0,2-1 0</inkml:trace>
  <inkml:trace contextRef="#ctx0" brushRef="#br0">14835 7116 8188,'5'-13'0,"-1"1"186,-2-1 1,0 1 0,-2-1 848,0 1 1,-4 3 511,0 1-267,-6 0-897,8 1 0,-2 1-297,8 6 0,3 6 1,4 2-33,-2 3 0,-4 2 0,-5-1 1,0 1-294,0-1 0,0 1 1,0-1-1,-1 1-199,-3-1 1,1 1 0,-4-1-82,2 1 0,0-5 1,4-1-157,-3-2 672,2 0 0,-3-7 0,6-2-67,3-4 0,3-3 1,6-2 60,-1 1 0,1-5 0,-1 0 0,1 2 23,-1 1 1,1 2-1,-1-2 1,1-1 0,-1-2 46,1 2 0,-1 1-60,1 1 0,-1 2 1,-1 2 334,-2 0 1,-2 6-283,-3-1 1,-3 4-1,3 4 65,-2 5 0,-2 3 0,0 4-61,0 0 1,0 1 0,0-5-1,0 1-67,0-1 0,0 1 0,0-1 1,0 1-314,0-1 0,1 1-244,3-1 1,-1-1 0,5-1-1,2-3-1769,1-2 2147,2 0 0,5-5 0,1 0 0</inkml:trace>
  <inkml:trace contextRef="#ctx0" brushRef="#br0">15385 6779 8369,'-8'-17'220,"-1"0"1,6 1 0,-1 2 0,3-1 2334,1-2-1735,0 0-710,0 10 0,0 9 0,0 9 1,0 5-1,0 4 22,0 2 0,4 3 1,0 3-1,-1 1-237,-2-1 0,-1-2 0,0-1 0,0 0-169,0 0 1,0-2-1,0-2 1,0-3 18,0 0 1,0-4-1,0 3 1,0-3-157,0-2 0,0 1 1,0-1-1,0 1-539,0-1 0,0-4 475,0 1 1,-5-6-1,-2 2 1</inkml:trace>
  <inkml:trace contextRef="#ctx0" brushRef="#br0">15285 6928 8908,'8'-8'1041,"1"1"1,2 0-464,4 0 1,-1 5-1,4-3-465,0 4 1,3 1 0,6 0 0,1-1-416,-4-4 1,1 4 0,-4-3 0,1 2-1131,-1 2 0,2 0 587,-2 0 1,8 0-1,3 0 1</inkml:trace>
  <inkml:trace contextRef="#ctx0" brushRef="#br0">16671 6991 8272,'-8'-4'461,"-1"0"0,7-2-60,-2 2 1,4 2-41,4-2 1,-2 3 0,7 1-109,0 0 1,3 0 0,1 0 0,3 0-490,0 0 0,7 0 1,-1 0-1,6 0-228,5 0 1,3 0 302,1 0 0,5 0 1,1 0-1,1 0 1,2 0-997,-1 0 0,-2 0 813,-6 0 0,-5 5 0,-1 2 0</inkml:trace>
  <inkml:trace contextRef="#ctx0" brushRef="#br0">16734 7116 8355,'-20'0'152,"3"0"1429,4 0-687,6 0 1,7 0-888,8 0 1,7 0 0,3 0 0,0 0-108,0 0 0,3 0 0,-3 0 1,2 0-278,2 0 1,-3 4-1,2 0 1,1-1-104,2-2 0,1-1 0,0 2 1,0 0-109,0 2 1,5 1-1,2-5 1</inkml:trace>
  <inkml:trace contextRef="#ctx0" brushRef="#br0">17233 6841 9940,'-12'-11'-212,"-1"1"0,1 3 0,0 0 1160,4 0 1259,-3 5-2068,10-4 1,-3 6-82,8 0 1,7 0-1,7 0 14,1 0 0,2 1 0,4 4 0,0 3 0,1 3 0,2 2-772,1-1 1,0 2 0,-4 1 317,0 2 0,0 1 1,-1-3-1,-3 2 81,-5-2 0,-2 0 0,-3 1 0,-1 0 135,-2-1 1,-5 3-1,1-1 1,-2 0-1,-4-1-26,-2 1 0,-4 0 1,-7-3 177,-2 2 0,-4-2 1,3 3-1,-1-3 6,-4-2 1,0 1 0,-2-2 0,0-2-328,0 0 1,4-1 0,0 3 261,-1-3 0,-1 3 0,-2-4 0</inkml:trace>
  <inkml:trace contextRef="#ctx0" brushRef="#br0">18744 6691 9549,'0'-12'546,"0"-1"0,0 8 1,0 5-1,0 7 1,0 4-1,0 3 1,0 1-865,0 2 0,-1 5 1,-2-1-1,-1 2 0,1 1 1,2-2-1,-1-3 0,-1 1 1,-1-2-1,1 0 0,1-3 1,-2-1-1,-5-3 0,-2-3-480,-1-4 0,-1-2 0,1-2 0</inkml:trace>
  <inkml:trace contextRef="#ctx0" brushRef="#br0">18619 6829 8033,'-1'-17'66,"-3"0"1,2-4-1,-2 3 1,3 0 624,1 0 0,0 2 0,0 3 0,0 1 32,0-1 1,4 1 0,1 1-526,2 2 1,3 4-1,5 5 1,2 0-1,0 0-178,1 0 1,0 0 0,4 0-1,-3 1 14,-1 3 0,0 2 1,-2 4-1,0-2-198,0 2 1,2 1 0,-2 3 0,0 1-302,-3 2 0,0 3 0,-1-3 0,-1 0-122,-2 1 1,1-4-1,-5 2 1,1-2 178,-1-1 0,3-1 0,-2-1-75,1-3 699,-4 4 1,4-11 0,-5 2 0,3-6 0,-1-5 230,1-4 1,-2-1-1,4-3 1,-1-2-249,-4-1 0,1 2 1,0-4-72,1-1 1,0 0 0,-4 0-1,2 2-227,2 2 0,-3-2 0,3 2-6,-2-2 0,-2 5 0,0-2-1134,0 3 771,0 7 1,4 3 0,1 8 0,4 5 0,3 2-379,4 1 0,2 2 783,-2 3 0,4-3 0,5 4 0</inkml:trace>
  <inkml:trace contextRef="#ctx0" brushRef="#br0">19406 6741 8598,'-13'0'0,"2"-1"700,3-3 0,-3 2 0,4-3 0,-1 1 560,-1-1 1,5-3-848,-4 4 0,-1-2-371,-3 2 0,4 3 0,1-2-55,1 6 0,2 0 0,4 5 0,0 2-119,0 1 0,0 1 0,0 1 1,0 1-79,0 2 0,0-2 1,0 3-150,0-3 0,6-2 0,2-1 0,3-1-26,1-2 1,1-1 0,1 1 0,1-3 131,2-4 0,5-1 0,-3 0 1,1 0-1,-4-1 224,-2-4 1,-1-2-1,-2-5 1,-3 0 275,-4-1 1,-2-1-1,-2-1-117,0-2 1,-6 1-1,-2 3 1,-3 1-11,-2-1 1,1 1 0,-2-1 0,-1 2-47,-2 3 1,0-2 0,5 6-1311,-1 1-24,7 2 0,1 2 811,10 3 1,7 3 0,7 6 0</inkml:trace>
  <inkml:trace contextRef="#ctx0" brushRef="#br0">19893 6491 8355,'-11'-5'510,"2"-3"0,4-3 1181,-1-2 1,5 5 407,-3-1-1331,2 7-684,2-4 1,0 20-132,0 3 1,0 8 0,0-5 0,0 4-191,0 1 0,2 1 0,1 2 0,1 1-430,-1-1 1,-2 2 0,-1 0-1,0-4 78,0-4 0,0 2 0,0-4 0,0 3-18,0-3 0,0 0 0,0-5-979,0 2 1461,-6-1 1,-1-3-1,-5-1 1</inkml:trace>
  <inkml:trace contextRef="#ctx0" brushRef="#br0">19656 6766 8355,'-7'-12'246,"1"1"0,2 1 498,0 2 1,0-1 0,5-2-326,3 3 1,-1 1 0,5 4-1,3-1 1,5 1-228,5 2 1,3-3 0,4-1-1,1 3-390,-1 0 0,3 2 0,-2 0 0,-1 0-1048,-2 0 0,-1 0 13,0 0 0,5 0 0,2 0 1</inkml:trace>
  <inkml:trace contextRef="#ctx0" brushRef="#br0">20655 6679 8355,'0'-13'-197,"0"1"1,0-1 0,0 1-104,0-1 0,0 1 217,0-1 0,0 1 1,0-1 193,0 1 0,1-1 0,2 1 0,1-1 188,-1 1 1,2-1 0,-1 1-50,-1 0 1,3-1 0,-1 1 43,2-1 1,-3 5-1,3-1 1,-1 0 0,-2-2 110,2-2 0,-5 5 1,5-1-227,-1 0 0,-3-2-342,2-2 20,-3 6 0,-1 3 1,0 8-94,0 5 0,-4 3 0,-2 6 1,1 6 105,-1 3 0,-2 12 0,4-1 255,1 1 1,2-1-1,1 0 1,0-2-79,0-3 1,0-2 0,0-6 0,0-2 0,0-2 90,0-4 1,0-3 0,0-2 768,0 1-608,0-7 0,0-1 0,1-10-332,3-3 1,-2-3-1,2-3 1,-3-1-32,-1-2 1,4-4-1,2 3 1,-1-1 2,1-3 0,4-2 1,-3-1-1,1 0-70,0 0 1,1 2-1,2 1 1,-2 2-80,0 2 0,-1 3 1,4 5-1,1 3-12,-1 2 1,1 1 0,-1 4 103,1 0 0,-1 5 1,1 3-1,-1 3-31,1 2 1,-5-1 0,1 1 0,-1-1 21,-1 1 0,3-1 0,-6 1 0,-2-1 67,0 1 0,-2-1 0,0 1 0,-2-2 105,-2-3 0,-7 2 1,-7-5-1,-1 1 71,-3 0 0,-2-2 1,-1-4-1,1 0 138,4 0 1,-3-2 0,5 0 0,0-4 250,0-1 1,2 0-1,3-3-162,1 2 1,3 4-286,1-4 76,5 5 1,-2-1-427,5 8 0,0-1 0,1 5 0,2 2 0,2-1 278,2 0 1,-3 2-1,3-3 42,-1 3 1,4-2-1,-2-1 1,3 0 27,2-1 1,0 3 0,3-6 0,0 0-80,0 2 1,2-5 0,0 3 0,0-2-230,0-2 0,3 0 1,-3 0 9,1 0 1,-4-2 0,3-1-1,-1-1 136,0 2 0,-1-5 0,-3 0 1,-2-2 116,-3 1 1,2 4 0,-6-4 0,0-2 89,2-1 0,-5 2 1,3 1-1,-1-2 214,1-1 0,2-1 1,4 1-179,-2 2 0,0 0 1,5 5-209,-1 1 0,1-3-19,-1 2 1,-1 1 0,-1 6 28,-2 1 1,-5 6 0,1-2 0,-2 3-49,-2 2 1,4-1 0,0 1 86,-1-1 0,-2 1 0,-1-1 1,0 1 24,0-1 0,0-3 182,0-1 262,0-5-536,0 2 0,1-6 0,4-3-52,3-5 0,3-2 0,0-1 0,-1-1 133,-2 1 1,1-1 0,2 1 0,-2-1 0,0 2 292,0 3 0,-2-3-90,2 2 0,-5 0 492,4 0-611,-5 4 0,8 5-185,-3 0 1,-1 1 0,0 3 35,-1 5 0,2 2 0,-4 1 0,0 1 15,2-1 0,-5 5 0,5 0 0,-2-2-181,0-1 1,6-2 73,-2 1 0,-1-5 0,2-1 0,0 0 0,2-2-62,2 1 1,-3-2-1,1-4 1,3 0 108,-1 0 1,1-1-1,-1-3 1,-1-3 34,1 0 0,-2-4 0,-1 4 234,-2 0 0,-4-4 0,3 2 291,-1-2 0,-2-1 0,-4-1 283,0 1 0,0-1-262,0 1 0,-2 1-36,-2 2-557,3-2 0,-5 11 0,6 0 0,0 7-113,0 4 1,0 2-1,0-1 1,2 1 86,2-1 0,-1 1 0,3-1 15,0 1 1,4-1 0,-2 1 0,3-2 0,2-2-314,-1 0 1,1-6-1,-1 1 1,1-3 102,-1-1 1,1 0 0,-1 0 0,1 0 303,-1 0 0,-5-5 0,-1-4 1,-2-2 155,0-1 0,0-1 1,-4 1-1,-1-1 5,-4 1 1,3-2 0,-7-1 0,-2-2 126,-4 2 1,1-3-1,-3 1 1,2 2 188,-1 1 0,2 1 0,-4 1-49,0-1 0,5 5 1,-1 1-36,5 2 1,0 0-152,-3 5 1,5 6-1,3 2 1,4 3-434,4 2 0,-1-1 0,5 2 1,2 2 20,1 0 1,5 1 0,2-5 0,0 1 29,0-1 0,5 1 0,-4-2 0,2-3 0,0-2-190,1-1 0,-3-3 1,1 2 241,-2-3 1,3-1 0,-5 0-1,0 0 1,-3 0 71,0 0 1,-1-4 0,-1-1 308,-2-2 0,1-2 0,-6-3 223,-2-1 1,0 1 0,-2-1 39,0 1 0,0-1 0,0 1 188,0-1 0,-4 5 52,0 0-859,-1 5 1,5-1-5,0 8 0,2 3 0,1 5 0,2 1-39,2-1 1,0 1 0,3-1 0,-2-1-80,2-2 1,-3 0 0,1-3 10,2 1 1,1-3 0,1 3 0,1-1-145,-1-4 1,1 0-1,-1-2 93,1 0 0,-1 0 0,-1-2 292,-2-2 0,0 1 0,-5-5 0,1 0 0,-1-1 608,0 1 0,0 4 1,-4-4-139,0-2 0,0-1 0,0-2-190,0 1 0,0 4-773,0-1 259,0 6 1,0-1-1,0 8-8,0 5 1,6 2 0,1 1-1,1 1 159,0-1 1,1 4 0,3-3 0,2-1 97,3-1 0,-4 0 0,6 0 0,-3-3-42,1-4 1,1 2 0,-3-2-57,2-1 0,-1-2 0,-3-1 1,-1 0 92,1 0 1,-1-1 0,1-3 170,-1-5 1,-5-2-1,-3-1 1,-2-1 0,-1 1 171,3-1 0,-2-1 0,2-1 0,-3-3-294,-1-1 0,0 2 0,0-4 1,0-1-117,0-2 1,-4 4 0,-1 0-1,-1 1-241,1-1 1,-1 5 0,3-1 0,-2 3-693,-2 5 1,3-2 0,-5 7-1841,-1 5 2696,-1 3 1,-7 13-1,-1 2 1</inkml:trace>
  <inkml:trace contextRef="#ctx0" brushRef="#br0">19768 7590 9703,'7'-6'1258,"4"5"1,-10-6-459,4 3 1,-4-3-735,-1-5 1,-4-1 0,-2 2-1,-1 3 1,-2 4 0,-2 2-1,-2 2-166,1 0 0,-1 0 1,1 0-44,-1 0 1,-4 6-1,-1 2 1,0 3-50,0 2 1,-2-1 0,3 2 0,2 1-31,1 2 1,3-1 0,2-3-74,5-1 1,3-3 0,4-2 129,5-2 0,4-1 0,12-4 0,0 0-80,2 0 0,6-4 1,-2-1-1,2-4 52,3-4 1,-5 0-1,0-5 1,-4 1 42,-1 1 0,-1-5 0,-4 3 0,-3-2 73,-3-2 0,-2 0 0,1 0 0,-2 1 142,-3-1 1,-2-2 0,-6-1-1,0 2 397,0 2 0,0-1 1,-2 5 470,-2 2 0,1 5 0,-5 3-178,-2 2 0,-1 0-710,-1 5 1,1 10 0,2 3 0,5 1-86,3-1 0,-3 5 0,0 3 0,1 3-232,1 1 0,2 1 0,2 2 0,1 1-123,1-1 0,4-2 1,-2-2-1,1-2-37,2-1 0,2-6 1,2 3-1,-1-1-121,1-1 1,-1-3 0,2-6 0,1 0 193,2 0 1,5-5 0,-2 4 0</inkml:trace>
  <inkml:trace contextRef="#ctx0" brushRef="#br0">20143 7490 8879,'-13'0'2162,"5"0"23,0 0-1800,5 0 1,-1 0 0,8 0-198,4 0 0,3 0 0,2 2 0,-1 2-295,1 4 1,-1 3-100,1 2 1,-6-5 0,-2 0 0,-1 2 0,2 1-57,1 2 0,-4-1 0,1 1-856,-3-1 1,0-1 0,2-1-479,1-2 1541,1-5 0,-5 1 149,0-8 1,0-3 0,0-6 0,0 1 182,0 0 0,0 3 1,0 1 457,0-2 1,0 3 172,0-1-2059,0 5 600,0-2 0,0 6 1,1 3-1,3 4-158,4 4 247,-2-6 1,11 6 0,-3-5 0</inkml:trace>
  <inkml:trace contextRef="#ctx0" brushRef="#br0">20168 7303 9060,'-9'-11'1347,"2"1"-331,2 2 0,1 4-1710,4-5 0,0 8-153,0 1 0,4 5 138,0 8 0,4-1 1,-4 1 333,-1-1 1,4 1 0,0-1 0</inkml:trace>
  <inkml:trace contextRef="#ctx0" brushRef="#br0">20367 7440 8476,'-8'0'1960,"1"2"-445,2 2 1,0 3-1370,5 5 0,2 1 0,1-1 0,1 1-196,-1-1 0,-2 1 0,0-1 0,2 1-300,1-1 1,0 1-1,-4-1 1,0 1-178,0-1 1,0-4-1,0 1-771,0 0 1239,0-3 0,0-2 0,0-8 136,0-4 0,5-4 0,0-1 0,1-3 0,1-2-163,0-1 1,1-2-1,3-2-24,-3 2 0,3-3 0,-2 5 0,0-1-104,0 4 1,2-2-347,-3 1 0,3 2-156,2 6 0,-2 9 622,-3 9 1,3 2 0,-4 1 0</inkml:trace>
  <inkml:trace contextRef="#ctx0" brushRef="#br0">20617 7515 8355,'-5'7'1912,"3"-1"-1166,-3-6 1,10 0 0,4 0 0,2 0-717,1 0 1,5 0 0,-1-2 0,0-1-441,-2-1 1,-2 0 0,1 3-16,-1-3 0,-4 1 291,1-6 1,-6 1 0,-1-3 69,-4 3 0,-1-3 0,-6 4 195,0 0 0,-2-3 0,-2 6 1,1 1 294,-1 2 0,1 1-75,-1 0 1,1 0 0,-1 1-216,1 3 0,5 3 1,3 6-1,2-1-362,2 1 0,0-1 1,0 2-1,0 1-527,0 2 1,4 1 0,2-3 0,1 2-411,3-2 0,6 3 735,5-1 0,3-6 0,1-6 0</inkml:trace>
  <inkml:trace contextRef="#ctx0" brushRef="#br0">21192 7465 8513,'0'-12'780,"-2"-1"1,-2 2 0,-4 3 0,-3 2-158,-2 1 1,1 3 0,-2-2 0,-3 3-598,-4 1 1,2 0-1,-2 1-105,-1 3 0,-2-1 1,-1 5-1,0 2-10,0 1 0,2 2 0,2-1 0,3 1-66,0-1 0,5 1 0,0-1 65,3 1 1,7-1 0,-1 1 0,3-1-131,1 1 1,5-1-1,3 1 1,5-1-206,4 0 1,2-5 0,7-1 0,5-2-182,6 0 1,2-1-1,6-7 1,-1-4-480,0-4 859,-3 0 1,2-6 0,-6-1 0</inkml:trace>
  <inkml:trace contextRef="#ctx0" brushRef="#br0">21479 7116 8355,'-11'-20'281,"1"4"1,2 2 0,-2 3 612,-1 2 1,3 4 0,1 6-713,1 3 0,2 3 1,4 7-1,0 3-102,0 4 1,0 6 0,0 5 0,0 1-174,0 2 1,0 3-1,0-8 1,0 2-289,0 3 0,0-5 1,0-1-1,0-2-223,0-2 1,0-5-1,0 0 1,0-2-1482,0-3 1882,0-1 1,5-1-1,2-1 1</inkml:trace>
  <inkml:trace contextRef="#ctx0" brushRef="#br0">21304 7328 8431,'-12'-11'534,"-1"2"0,1 0-29,-1 5 0,8 5 0,5 7-138,6 3 1,7 6-1,2 0-259,2-2 1,5-1 0,-1-2 0,2 1 26,2-1 1,0-3 0,0-2 0,0-1-571,0 1 1,-1-4 0,-2 1 0,-2-2-65,-2-2 1,2 0 0,-3 0 0,-2 0-98,-1 0 0,-1-2 621,-1-2 1,-5-3 0,-1-4 0,-2 1 122,0 2 1,0 0 0,-5-3 0,-2 1 114,-1 2 0,-2 1 0,4-3 0,-4 3 409,-1 2 1,3-4 0,-3 4 357,1-2-1059,-3 4 1,7-1-1,-2 8 1,3 4 220,1 3 0,1 2 0,2-1-224,1 1 0,6-2 0,-2-1 0,3-2-98,2 2 1,-1-3 0,2 0-1,1-2-264,2-2 1,4-2 0,-3-1 0,0 0-62,0 0 1,3 0 0,-3 0-1,0 0 133,0 0 0,-6 0 0,-3 0 1,-1-1 427,-1-3 0,-2 1 1,-3-5-1,1-2 459,1-1 1,0-2-1,-5 1 37,-4-1 1,4 1 0,-5 1 0,2 1 228,0 2 0,-1 4-573,0-5 1,3 6-330,-7-1 0,5 4 1,-3 4-1,2 5-10,2 2 0,-3 1 0,2 1 0,1 1 4,2 2 0,1 2 0,0 5 0,0-3 7,0 3 1,0-1-1,0 1 1,0 0-1,0 0-199,0-1 1,0-1 0,0 1-1,0-2 55,0-2 0,0 3 0,-1-3 0,-2 0 137,-1 0 1,-6 2-1,2-3 1,-3-2 139,-2-1 1,3-5 0,-1-1 0,-3 0 42,0-1 0,1-1 1,0-5-1,-1 2 82,-2 1 0,0 0 1,-3-5-184,1-3 1,-4 1-1,2-5 1,1-2-222,2-1 1,-1 0-1,1 1 1,2 2-146,1-2 0,2 3 1,-1 0-1,1 1-132,-1 4 1,1-1-1,-1 0 1,1-1-269,-1 1 1,1 2 495,-1 1 1,1-6 0,-1-1 0</inkml:trace>
  <inkml:trace contextRef="#ctx0" brushRef="#br0">22615 7415 9708,'-1'-7'1065,"-3"3"1,-5 3-1177,-2 1 1,4 5-1,2 2 1,1 2-1,-1-1 1,3 2-101,0 1 1,-2 1 0,0 1 0,1-1 102,2 1 1,1-5-1,0 0 1,1 1-1,2-1 32,1 0 0,4-4 0,-2 3 0,1-1 0,3-3 31,1-2 1,1-1 60,1 0 1,-1-4 0,-1-2 0,-1 1 29,-2-1 1,-5-3 0,3 2-4,-1 0 1,-3-4-1,2 2 19,-3-2 1,-1 3 0,0 0 10,0-2 1,0-1 26,0-2 1,2 2-43,2 3-185,-3 2 0,9 8 1,-5 2-1,1 4 19,-1 3 0,5 0 0,-1-1 0,0-2-12,0 2 1,2 1 0,-2 0-1,5-1-74,3-2 1,0-1-1,-5 2 1,2-5-104,3-3 1,-2-1-1,4 0 216,-1 0 0,-1 0 0,-5 0 0,0-1 0,-3-3-19,0-5 0,-7-2 1,2-1-1,-2-1 500,-2 1 0,-2-1 0,-2 1 1,-3-1 36,0 1 0,-8-5 0,3 0 0,-2 2-141,0 1 1,1-1 0,0 1-1,-3 3-75,0 0 1,-1 1 0,5 1 21,-1 0 0,1 6-399,-1-1 1,6 4-1,3 4-315,3 5 0,8 1 363,5-2 1,2 2 0,7-6-1,2-2-43,5 0 1,4-2 0,5 0 0,1 0-1,-2-2-43,-3-2 0,3 2 0,-4-7 0,2 0-129,-1-3 1,-10 0-1,1-1 1,-3 0 161,-2-4 1,-5 3 0,0-4 0,-6 1 197,-2 1 0,-2-1 0,-4 5 0,-1-2 247,-4-3 1,-1 3 0,-8-2 0,-2 3 44,0 5 1,-1-2 0,3 5 0,-1-1 11,-2 0 1,1 2 0,3 4-1,1 0-208,-1 0 1,2 6-1,3 2 1,4 3-114,2 2 0,2 5 0,0 3 0,0 2-8,0 2 1,2 4 0,0 0 0,4-1 0,1 0-73,3 1 1,-1-4 0,1 1 0,-2-4-202,2 1 0,-3-5 1,1-2 58,2-2 1,-3-1-1,0-1 19,-2 1 1,5-6 171,-1-3 1,-3-3-1,3-2 46,0-3 0,-2-2 0,2-4 0,-1 2-32,-1-2 0,4-1 1,-4-1-1,1-1 9,1 1 1,-5-1 0,4 1 0,1-1 46,-3 1 1,1 1 0,-4 1 0,3 3 737,1 2-704,-5 0 1,5 7 29,-2 2 0,-4 3 0,3 5 0,-1 1-121,1-1 0,-3 1 1,4-1-1,-4 1 1,0-1-1,3 1 0,3-1 1,2 1-378,-1-1 1,-4-3-1,5-3 138,0 0 0,2 2 0,2-4 9,-1-1 1,-3-1 0,-1-2 127,2 0 1,-1-6 0,1-1 0,-3-1 162,-1 0 1,2-1 0,-2-3-1,-1-1-21,1 1 0,-1-1 0,-2 1 1,1-1 47,-1 1 1,-2 3-1,1 1 661,2-2 149,-3-1-831,5 4 0,-6 3-74,0 8 0,0 3 0,0 6 0,0-1 0,0 1 29,0-1 1,1 1 0,2-1 0,2 1-207,2-1 0,-2-1 0,3-1 1,0-2-956,-1 2 0,4-3 577,-2 1 1,2-5 0,1 3 0</inkml:trace>
  <inkml:trace contextRef="#ctx0" brushRef="#br0">23739 7166 8472,'-7'-6'-120,"3"6"0,8-1 0,5 5-647,2 3 0,1 1 556,1 5 0,5-1 0,1 1 0</inkml:trace>
  <inkml:trace contextRef="#ctx0" brushRef="#br0">23976 7278 8355,'-8'0'674,"0"0"155,-2 0 1,3 0-469,-1 0 0,4 0 0,-5 0-254,0 0 0,2 1 0,-2 3 0,0 5-160,-2 2 1,2 1-1,1 1 1,0-1 23,1 1 0,-3 1 0,4 0 0,1-1-262,-1-1 1,2-3 122,4 4 0,1-2 0,4-3 0,3-4 74,3-2 1,3-2 0,3 0 0,3-2 18,4-2 1,1-3 0,0-5 0,0-1-129,0 1 0,-4-5 0,-1-1 0,1-1 103,-1-4 1,2 1-1,-5-1 1,-1-1 101,2-2 1,-8-2-1,2 3 1,-2 0 135,-3 0 0,3 0 0,-6 0 0,-1 2 170,-2 2 0,-1-1 0,0 5 0,-1 2 173,-3 1 0,-3 6 0,-6 1-245,1 1 1,-5 2 0,0 5-1,2 3-199,1 5 1,3 6-1,1 4 1,4 4 45,0 3 1,-2 2 0,3-2 0,3 2-263,0 1 1,-2 4-1,0-5 1,1-3-27,2-3 1,1-5 0,1 2 0,2-1-102,1-3 0,2-2 1,-4-3-1,4-3 84,1-2 0,-3 3 0,4-3 268,2-3 0,-3 0 0,1-4 0,2-2 0,1-4 190,2-3 1,-1-2 0,1 1-191,-1-1 0,1-5 0,-1-1 0,1 0 187,-1 2 1,-1 3 0,-1 2 118,-2-1 1,-4 2 35,5 3 1,-6 9-1,1 10-311,-3 4 0,-1 6 0,0-3 1,0 2-117,0 2 0,1-3 0,2 2 0,1 0-469,-1-2 0,3 1 1,-1-5-1,2 2-1301,3-2 1,1-1 1194,2-2 1,-1 1-1,0-1 1</inkml:trace>
  <inkml:trace contextRef="#ctx0" brushRef="#br0">20193 8252 8355,'-13'-6'506,"1"-2"1,-1-2 0,2 0 0,1 3 673,2 2 1,4 1 0,-4 4-907,-2 0 0,-1 0 0,-2 1-161,1 3 0,3 3 0,2 7 1,1 3-261,-1 4 1,4 1 0,-1 0 0,1-1-183,-1 1 1,2 0 0,-2-1-1,3-3-371,1 0 0,0-4 495,0 3 0,5-5 137,4-4 0,0-4 0,1-8 0,-3-4-164,-1-3 1,2-2 0,-3 0-1,1-3 4,0 0 1,-1-5-1,-2 3 1,1 0 100,-1 0 1,-2 1-1,-2 3 1,-2-1-1,-2-2 97,-2 2 0,-3 5 0,-5 3 452,-2 2 0,0-3 0,5 3 0,-1 3 492,1 0 0,1 1 0,1-2-565,2-1 1,5-2 0,0 4-421,6-3 0,8-4 0,7 0 1,1-2-1,5-1-586,4-1 1,0 1-1,3-1 336,0 1 0,2-2 0,-2-1 1,-1-2-8,1 2 1,1-3-1,-6 1 1,-4 2 270,-2 1 0,-4 2 1,-4-1-1,-4 1 87,-4-1 0,-3 5 522,-1-1 1,-1 7-1,-3-2 1,-4 2-271,-4 2 1,0 6 0,-1 2 0,1 4-134,-1 5 1,2-2-1,2 8 1,2 3-89,1 6 0,-2 4 0,4 4 0,1 3 0,2 6-221,1 2 0,0-2 0,0 6-80,0 1 1,0-9-1,0 3 1,0-2-82,0 1 0,0-5 0,0-2 0,0-3-246,0-2 0,0-5 0,0-3 0,0-4-575,0-4 784,0-3 0,0 0 0,0 1 0</inkml:trace>
  <inkml:trace contextRef="#ctx0" brushRef="#br0">20143 8426 8781,'0'-8'2021,"1"1"-1904,3 2 0,3-4 0,7 5 0,1 1-624,2 2 1,5 1 0,-1 0 0,4 0-1543,4 0 1683,3 0 1,5 0-1,1 0 1</inkml:trace>
  <inkml:trace contextRef="#ctx0" brushRef="#br0">21104 8064 8355,'-1'-11'631,"-3"2"0,-3 0 117,0 0 0,0 3 1,4 0-156,-1 1 1,-6 4-362,2-4 1,1 5 0,0 5-215,1 3 0,1 7 1,2 2-1,-1-1-176,1 2 0,2-2 1,1 5-294,0 1 1,0 1 0,0 4 0,0 0-84,0 3 0,0-1 1,0-6-1,-2-1 1,0-2 56,-3-2 1,-4-1 0,2-5-1,-1-1-761,-1-3 1238,1-2 0,-10-6 0,-2 0 0</inkml:trace>
  <inkml:trace contextRef="#ctx0" brushRef="#br0">20817 8202 8355,'-4'-25'-171,"-2"0"0,1 1 349,-1 3 0,2-2 0,4 3 0,-1 1 0,-2 2 226,-1 3 1,-2 8-1,2 1 1,-3 5 0,-1 5-1,1 4-45,1 7 0,2 3 0,4 5 0,0-2-380,0-1 0,1-2 1,2 3-1,4-2-361,4-2 1,0-2-1,10-3 118,1-1 0,3-3 1,5-3-1,3 0-125,3-3 1,6-3-1,1-4 1,0-5-108,0-2 0,-3-1 0,-7-2 0,-4-1 269,-2-2 0,-5-4 0,-4 4 0,-6 2 235,-1 1 1,-5-2 0,-2-2-1,-2 0 169,-2 0 0,-2 1 1,-2 3-1,-4 0-26,-3 2 1,-2-4 0,1 10-1,-1-1 664,1 2 1,-1 4-1,1 1-333,-1 0 1,5 7 0,1 4 0,0 6-154,0 2 0,4 2 0,-2 5 0,1 2-206,-1 1 1,1 4-1,4-3 1,0-1-386,0 1 1,0-3 0,0 2 0,0-4-21,0-4 1,4 1 0,2-6 0,1 0 67,3-3 1,-1 0-1,1-2 1,-2-3-173,2-3 1,1-4 0,2-1-1,-1-1 123,1-4 0,-1-2 1,1-6-1,-1-3 178,1 0 0,-2-5 1,-2 3-1,-2 0 134,-1 0 0,2-4 0,-4 1 1,0-3-36,2-1 0,-5 4 0,4 2 358,-4 1 1,3 1 88,0 5 1,0 6 0,-4 6 0,0 7-19,0 4 0,0 2 0,2 1-236,2 2 0,-1 0 0,4 3 0,0-1 58,0-3 1,1 3 0,4-1 0,1-2-182,-1-1 1,5-3-1,0-1 1,-1-3-480,2-2 1,-2 4 0,4-5 0,3-1-277,0-2 0,6-1 0,-1 0 0,-3-1 147,-3-4 1,-2-1 0,1-7 0,-5 1 278,-2-1 0,-1-1 0,-2-1 0,-3-2 241,-4 2 0,-2-3 0,-2 0 0,0 0 371,0 0 0,-5 1 0,0 5 0,-2-1 19,-3 1 1,-1-1 0,-1 2 0,-1 3 0,1 4-27,-1 2 0,1 2 0,-1 2 0,-1 2 144,-2 4 0,6 5 0,-3 2 0,4 3-397,2 1 1,1 2 0,6 3-1,0-2-483,0-1 1,6-5-1,2 4-153,3-2 1,3 3-1,3-3 1,4 0 0,2 0-583,2-3 1,6-1 0,1-2 0</inkml:trace>
  <inkml:trace contextRef="#ctx0" brushRef="#br0">22515 8052 8847,'-11'1'2670,"2"2"-2472,0 1 1,5 6 0,-3-2 0,2 5-118,2 3 0,-3 0 0,2 4 1,0 3-226,-2 0 1,5 2 0,-5 2 0,2-1-78,0-1 1,0 3-1,4-9 1,0 0-24,0-2 0,-4-3 0,0-2-26,1 1 496,1-6 0,-2-3 0,0-8-125,1-4 0,2-9 1,1-2-1,0-2-105,0 0 1,0-4 0,0-6 0,0 1-100,0-1 0,6-7 1,0 0-1,3 1 73,-1 2 0,-1-1 0,3 3 0,-2-2 8,2 2 1,1 1-1,1 5 1,1 1 17,-1 2 1,1 8 0,-1-1 0,2 5 9,3 3 0,-2 2 0,5 5 1,-1-3-26,0 3 1,-2 6 0,2 4 0,-1 5-198,-2 3 0,-2 0 0,-3 4 0,-3 1-3,-4-1 0,2 6 0,-2-4 0,-3 0 174,-3 2 0,-7-5 1,-6 1-1,-3-2 331,-2-3 1,0 2 0,-5-3 0,1-3 65,3 0 1,-2-2 0,2 0 0,-1-4-65,1 1 1,-1-5-1,5 3 456,2-2-651,6-2 1,5 0 0,10 0 0,6 0-546,8 0 0,3 0 1,2 0-1,0 1 179,0 3 0,0 3 1,0 6-1,0-1 94,0 1 0,-5-1 1,-4 2-1,-2 1 118,-1 2 0,-2 0 1,-3-5-1,-4 1 150,-2-1 1,-2 1 0,-2-1-1,-2 1 205,-4-1 0,-8 1 0,0-1 1,-1-1-197,-1-3 0,-1 4 0,-6-6 0,0 1 185,0-2 0,1-4 1,2-1-1,1 0 1,0 0-384,2 0 0,-1-1 1,5-2-1,0-3-937,4-1 1,0-1 0,7-4 175,1-1 1,-4-5 0,0-1 0</inkml:trace>
  <inkml:trace contextRef="#ctx0" brushRef="#br0">22977 8264 10533,'-8'6'0,"1"2"0,2 3 0,0 0 0,0-1 241,-3-2 0,1 1 1,0 3-1,0 1 1,1 0-1,1 3 0,0 0 1,1 0-400,0-3 0,-1 0 0,2-1 1,-1 1-1,1-1-288,1 1 0,4-2 0,2-3 0,4-4 0,5-2-137,3-2 1,0 0-1,5 0 1,-1-2-799,0-2 1381,3-3 0,-3-5 0,5-1 0</inkml:trace>
  <inkml:trace contextRef="#ctx0" brushRef="#br0">23102 8052 9004,'-7'-6'903,"3"-2"436,3-3 0,1-2-1158,0 1 0,4 4-2121,0-1 236,0 7 811,-4-4 1,-5 12 0,-2 1 0</inkml:trace>
  <inkml:trace contextRef="#ctx0" brushRef="#br0">22166 8951 8439,'0'-13'896,"4"1"0,0-1-842,-1 1 0,-3 5 0,-4 3 1,-5 2-1,-2 2 0,-1 2 1,-2 0-1,-1 4-42,-2 1 0,-1 0 0,3 3 0,-3-2 79,-2 2 1,4 1 0,-4 1-1,2 2 1,3 1-26,1 2 0,3 0 1,2-5-1,5 1 1,3-1-93,1 1 1,0-1 0,1 1-111,3-1 0,3-1 1,7-1 29,3-2 0,1-5 0,4 2 0,-1 0-2115,1-1 1560,2 0 1,1-4 0,0 0 0</inkml:trace>
  <inkml:trace contextRef="#ctx0" brushRef="#br0">22153 8951 8130,'-7'-9'534,"3"1"1,3 4 842,1-4-599,0 5-749,-6-3 0,3 6-53,-5 0 0,0 0 120,-5 0 1,5 4 0,0 2-181,-2 1 0,-1 1 1,-2 5-1,2-1 90,3 1 0,-2-1 1,5 1-1,-1-1-1,1 1 0,-4-1 0,5 1 0,1-1-32,2 1 0,1-1 0,0 1 0,0-1 3,0 1 1,4-5 0,2-1 0,1 0-46,2 0 0,2-5 1,3 4-1,1-2-77,2 0 1,4 0 0,-3-5 0,0-2 0,1-1-397,1 1 0,-5-2 328,2 1 0,-3-6 0,-2 2 81,1-3 0,-6-2 1,-3 1-1,-3-1 413,-1 1 0,0-1 0,0-1 0,0-1-35,0-2 0,0-1 0,0 3 0,-1-2 0,-2 1-171,-1-2 0,-5 4 0,4-4-92,-2 0 1,0 8 0,-3-2 0,2 2 0,-2 3-179,-1 3 1,-1 2-72,-1 2 1,5 0 0,1 2-643,1 2 0,2 3-473,4 5 1316,6 1 1,1-1-1,5 1 1</inkml:trace>
  <inkml:trace contextRef="#ctx0" brushRef="#br0">22590 8938 8215,'0'-12'721,"0"-1"0,2 2 0,0 1 113,3 2 0,-1 0-100,-4-5 0,0 5-767,0 0 1,-2 5 0,-2-1-35,-4 2 0,-3 2 1,-2 0-1,1 2 1,-1 2 129,1 4 1,-5 1-1,1 2-174,0 3 0,2 2 1,2-1-1,-1 2-13,1-2 0,1 3 1,3 0-1,3 0-55,4 0 1,1-1 0,0-4 0,1-2-91,4-3 0,3 3 0,8-4 0,5 0-272,3-3 0,1-2 0,1-2 0,2 0-122,1 0 1,6 0 0,-3 0 0</inkml:trace>
  <inkml:trace contextRef="#ctx0" brushRef="#br0">22927 8913 8581,'0'-12'1522,"0"3"1,0 1-428,0-2 0,-5 1-1000,-3 0 1,-4 4-1,0 5 1,-1 0-171,1 0 0,-2 0 0,-1 0 0,-3 1-73,-2 3 0,5-1 0,-3 6 29,0 0 1,4 2-1,-2 2 1,3-1 21,5 1 0,-2 3 0,6 1 0,1-2-47,2-1 0,1-1 0,0-1 0,1 1 0,3-1-240,5 1 0,3-5 0,3-1 0,3 0-457,2 0 1,-4-4 0,5 1-266,1-3 862,2-1 0,7 0 0,0 0 1</inkml:trace>
  <inkml:trace contextRef="#ctx0" brushRef="#br0">23202 8851 8588,'-12'-4'1421,"-1"0"0,1-5 1261,-1 5-2157,1-6-518,5 9 0,1-3 1,6 8-1,0 4-179,0 3 1,0 2 0,0 1-128,0 2 1,0 0-1,0 3 1,2-1-117,2-3 0,-3 3 0,5-1 0,-2-2 160,0-1 1,4-6 0,-2-1-1,1 0 1,3-1 10,1-1 1,1 0 0,1-5 0,-1 0 0,1 0-37,-1 0 0,1-5 0,-1 0 195,1-2 0,-1 0 1,1-3-1,-1 2 150,1-2 0,-5-1 0,-1-1 207,-2-1 1,1 1 0,-3-1 149,1 1 0,0-1 0,-4 1 248,0-1 0,0 1 319,0-1-757,0 6-187,0 2 1,1 15-1,2 2-181,1 2 0,6 4 0,-3-1 0,1-2-188,1-1 0,-1-6 1,3 0-1,-1 1-1,-2-2 1,0 2 0,5-4 0,-2-1-35,-3 1 0,3-3 0,-2 2 134,2-3 1,1-5 0,-1-2 0,-1 1 258,-2-1 1,-3-3 0,2 0 120,-2-2 1,3-1 0,-3-1-1,-3 1 219,0-1 1,2 1-1,0-1 389,-1 1 1,-2-1-96,-1 1 1,2 4-384,2-1 1,-1 8-236,5 1 0,-4 1 1,4 6-1,1 0-96,-2 0 0,2 1 1,-3 5-172,1-1 0,0 1 0,3-1 0,-4 1 82,0-1 0,0-3 0,-4-1-306,2 2 0,6-1 1,-3 1 155,0-2 0,0-5 0,-3 1 92,4-2 0,4-2 1,0 0 159,1 0 1,-5-2 0,0 0-1,2-4-7,1-1 1,-3 0-1,1-3 1,-1 2 117,-1-2 1,3 3-1,-6-1 1,0-2 289,2-1 1,-5-1 0,3-1 141,-3 1 0,-1-1 0,2 1 339,2-1-430,-3 6 0,6 2-368,-2 5 0,-3 0 0,7 1-49,0 3 1,1 3 0,0 4-1,-2-1-145,2-1 1,-3-5 0,1 4-96,2 2 1,1-1 0,0 1 53,-3-2 1,3-5-1,-4 3 1,2-2-265,-1 0 1,-4 0 12,4-4 1,1 0 437,3 0 0,1 0 1,-2-1 154,-3-3 1,-1 1 0,-3-5-115,5-2 0,-4 3 1,1-1 410,-1-2 1,-3-1 0,2-2 0,-1 2-73,1 3 0,-3-3-394,3 3-99,-2-4 1,-1 5-25,3 3 0,-2 4 0,2 4-74,-3 5 0,3-2 1,1 1-356,-3 2 0,4-3 0,-1 1-644,2 2 1,2-1 753,3 0 1,1 2 0,-1-4 0</inkml:trace>
  <inkml:trace contextRef="#ctx0" brushRef="#br0">24351 8851 8355,'0'-7'4386,"0"1"-4236,0 6 0,0 2 1,0 2-395,0 4 1,0-1-362,0 2 1,0-5 0,0 4 24,0 2 0,1-5 0,2 1 0,3-2-155,1 0 0,1 0 0,4-4 418,1 0 1,-5 0 316,1 0 0,-5 0 65,4 0 0,-5-1 0,1-3 368,-3-5 1,-1 2 0,0-1 115,0-2 0,0 4 1,0-3 237,0-1 0,0 4 298,0-3-1060,0 6 0,0-1 1,0 8-1,-1 5-16,-3 2 0,3 1 1,-4 1-1,4-1-148,1 1 1,0-1 0,0 1 0,1-1-58,4 1 0,-3-1 0,7-1 0,0-1-60,2-2 0,3-3 1,3 1-1,2 0 95,1-3 0,2-2 0,-4-1 0,0-1-23,0-3 0,-1-2 1,-5-4-1,1 2 251,-1-2 0,-3-1 0,-3-1 0,1-1 0,-1-1 177,0-2 1,2 0 0,-4-3-1,-1 0 38,-2-1 1,-1-1-1,0-4-148,0 1 1,-4 0 0,-3 2-1,-3 1 45,-4-1 1,-6-2 0,-3 1 0,-4 2-23,-7 4 1,-2 3 0,-2 3 0,-1 3-398,1 4 1,-6 2 0,8 2-1169,1 0 0,-1 6 1,7 2 1079,1 3 1,7 7 0,3 2 0</inkml:trace>
  <inkml:trace contextRef="#ctx0" brushRef="#br0">24601 8751 8355,'-7'-1'7730,"3"-4"-8924,2 4-1132,2-4-1185,0 5 2681,-5 5 0,-2 2 0,-6 6 0</inkml:trace>
  <inkml:trace contextRef="#ctx0" brushRef="#br0">8129 9537 9582,'-5'-12'0,"-3"0"0,-2-1 0,2 1 0,2-1 454,0 1 1,4 0 0,-5 3 0,0 2-1,1 0 1,1 3 0,2 2 0,2 9 0,2 7-383,3 7 0,2 8 1,2 4-1,-2 5 0,-2 2-189,0 2 0,0 3 0,-4-2 1,0 0-1,-1 0 0,-2-4-97,-1-4 0,-5-2 0,4-6 0,-1-5 1,-1-3-1,2-4-220,-1-1 0,1-5 1,1-2 27,-5-2 0,2-2 1,0-7-1,0-5-112,0-2 0,1-5 0,-3-2 126,5-2 0,3-5 128,1-4 0,0-6 0,0 4 0</inkml:trace>
  <inkml:trace contextRef="#ctx0" brushRef="#br0">7942 9363 8285,'-4'-31'235,"0"6"1,-4 2 0,3 5 0,3 0 0,0 0 220,2 2 0,0 2 1,0 2-1,2-1 1,2 2-1,5 2 1,7 0-1,3 0 0,3-1 1,2 0-1,2 2-255,1-2 0,-1 3 1,-2 0-1,-2 2-414,-1 2 1,-2 2 0,2 1-1,-4 0-62,-4 0 1,0 2 0,-1 5 0,1 7-126,-1 4 0,-5 3 0,-3 4 0,-2 1 55,-2 3 0,0-1 0,0 4 0,-2-1 232,-2-4 0,-3 0 1,-5-2-1,-2 0 174,-3 0 1,3-6-1,-2-2 1,1-3-2,-2-2 1,3-4-1,-3-1 1,2-1-394,-2-3 1,4-2 0,-4-1 0,3 0 0,2-1-419,-1-4 0,1-1 0,-1-7 0</inkml:trace>
  <inkml:trace contextRef="#ctx0" brushRef="#br0">9291 8926 8363,'4'-20'-176,"0"4"0,2-2 0,-3 1 0,1 2 385,-2 1 1,0 0 0,-2-1 802,0-2 1,-6 2 0,-3 7-1,-5 3-822,-3 4 0,-5 1 1,0 1-1,-5 4-160,-2 3 0,-1 10 1,0 7-1,-1 8 44,-1 7 0,1 5 1,6 6-1,0 2-159,0 1 0,6 6 0,4-2 1,3 0 81,4-4 0,5 4 0,1-9 1,4 0 69,7-2 0,2-10 0,3 2 0,1-3-73,2-5 1,6 0-1,1-1 1,5-4-92,3-4 1,1 2-1,5-5 1,-1 1-727,0-4 0,1-3 0,-1-5 0,-1-4-90,-2-2 1,2-2 368,-3 0 0,-2 0 0,-1 0 0</inkml:trace>
  <inkml:trace contextRef="#ctx0" brushRef="#br0">9740 8988 8355,'-7'-5'166,"3"-4"0,3 2 0,1 2 0,0 3 0,0 8 0,0 4 0,0 4 1,0 2-1,0 5 0,0 3 0,0 1 0,0 1 0,0 2 0,0 4 0,0 1 1,0 2-1,0-4-214,0 1 0,0-5 1,0 2-1,0-4-20,0-4 1,0-3 0,0-6 0,0 1 345,0-1 0,0-8-24,0-8 1,0-4-1,0-12 1,0 1-282,0 0 1,0-2-1,0-4-72,0 0 1,1-4 0,2-2-1,1 1 12,-1-1 1,0-2 0,0 2-1,1 1-49,-1-1 1,2 2 0,1 4 188,1 0 1,1 0 0,4 2 0,1 2 50,-1 4 1,1 3 0,-1 2 0,2-1-237,3 1 1,-2 4 0,5 1 38,-2 1 0,-2 2 0,-3 4 0,-1 0 0,1 1-506,-1 3 0,-1 8 0,-2 6 420,-5 1 0,-4 3 0,-6 6 0,-5 1 1,-6-1-1,-2 0 158,-3 1 1,2-7-1,0 3 1,-1-3-1,1-3 163,4-2 0,2-7 618,1-2 1,1-5 534,-1 1-861,6-3 1,3-1-496,8 0 1,5 0 0,6 0 0,3 0 0,1 0-138,4 0 1,0 0 0,2 0 37,0 0 1,0 0 0,-1 2 0,-2 2 45,-1 4 0,-6 3 1,0 2-1,-5-1 1,-6 1 135,-2-1 0,-2 1 1,-2 1-1,-2 1 77,-4 2 0,-3-1 0,-2-3 1,1-1-62,-1 1 1,-1-1-1,-1 1 1,-2-1-1,2-1 188,1-2 1,-2 0-91,-1-5 0,0 1 0,5-5 0,-1 0-129,1 0 1,-1 0-1,1 0 1,-1-2-408,1-2 1,4 1-1,-1-4 1,1 0 207,1 0 0,-3 3 0,5-4-693,-2-2 1,4-6 0,-3-4 0</inkml:trace>
  <inkml:trace contextRef="#ctx0" brushRef="#br0">10452 9450 8781,'-8'-4'1294,"1"-2"1,0 1-392,0-1 0,3 2-311,-4 4-607,-1 0-43,2 0 1,2 6-1,5 2 1,0 4-255,0 5 0,0-2 0,0 6 0,0 1-116,0 2 0,1 5 0,2 0 0,1-2 160,-1-5 1,-2 0 0,-1-4-1,-1 0 232,-3 0 1,1-1 0,-5-5-1,-2-1 162,-1-2 1,-2 0 0,1-5-1,-2-1-14,-3-1 0,-1-2 1,-4 0-1,1-2-179,-1-2 0,0-3 0,0-5 0,2-1-410,2 1 1,-3-5 0,5-1-1,0-1-123,3-4 1,-5-6-1,-2-3 1</inkml:trace>
  <inkml:trace contextRef="#ctx0" brushRef="#br0">10202 9013 8776,'-6'-12'994,"-4"3"1,6 1 0,-1 0-669,0 1 0,-2 0 0,-5 4-1408,-1-1 0,1 0-426,-1 4 1,6 1 1050,3 3 1,3-2 0,1 3 0</inkml:trace>
  <inkml:trace contextRef="#ctx0" brushRef="#br0">10852 8701 12607,'0'-5'385,"0"5"1,0 6 0,1 10 0,2 2 0,1 1-251,-1 3 0,-2 6 0,-1 4 0,0 3-348,0 4 0,0 1 1,0-1-1,0 1-200,0 1 0,0 5 1,0-4-1,0-2-66,0-1 1,0-3-1,0-1 1,2-3-13,2-2 1,-1-2-1,4-6 1,0-3-89,-1-1 0,-1-1 1,3-6 271,2-3 0,-5 4 0,1-5 0</inkml:trace>
  <inkml:trace contextRef="#ctx0" brushRef="#br0">11539 8963 8355,'0'-12'673,"0"-1"-233,0 1 1,0 3 0,-2 1 0,-1-2 0,-2-1 899,-2-1 1,3 4-725,-4-1-675,5 6 0,-7-1 1,6 8-1,1 6-122,2 5 1,-3 5 0,-1 6 0,1 3-227,-1 5 0,3-4 1,-2 1-1,1-2 1,1 0 54,-3-1 1,1-6 0,3-3 275,-3-1 0,2-1 0,-2-5 41,3 1 0,-3-5-179,-1 1 0,-4-8 141,0-1 1,4-1 0,-1-8 0,2-1 35,0-1 1,0-5-1,4-1 1,0 0 28,0-1 0,0-1 0,0-6 0,0 0 103,0 0 0,0 0 0,0 0 1,0 0-1,1-1 373,3-3 1,-2 2 0,2 0-242,-3 4 1,3 4 0,2 4 0,0-2 113,-1 2 0,5 1-192,-2 2 0,2 3 0,0 2 1,-2 2-171,2 2 0,1 3 0,3 4 0,1 4-143,1 4 1,3 6 0,-4 2 0,3 4 26,1 1 1,-2 1 0,2 3-1,-1 3-80,-2 0 0,2-1 0,-2-5 1,-2 2-133,-4 1 0,1-1 1,-3-6-1,2-1-146,-2 1 1,2-4 0,-4-1 0,-1-4-471,1 0 0,-2-1 920,-4 1 0,0-6 0,0-2 1</inkml:trace>
  <inkml:trace contextRef="#ctx0" brushRef="#br0">11389 9038 8355,'-6'0'2418,"6"0"-1735,7 0 1,4 0 0,3 0 0,1 0-577,2 0 1,1 0 0,-3 0 0,2 0-458,-2 0 0,3 2 1,-1 0-462,-2 2 0,3 1 0,0-5 1,2 0-971,2 0 1248,-4 0 0,11 0 0,-3 0 0</inkml:trace>
  <inkml:trace contextRef="#ctx0" brushRef="#br0">12151 8664 8355,'8'-5'789,"0"1"0,2 2 31,1 0 1,1 2 0,1 0-492,-1 0 0,1 6 1,-1 2-316,1 3 1,-1 3 0,1 3-1,-1 3-42,1 4 1,4 1-1,-1 1 1,-1 2-184,-1 1 0,-1 4 0,-1-2 1,1 0-68,-1-1 0,-3 3 1,-2-4-1,-2 1-27,-2 0 0,-2-4 0,-1 4 0,0-4 113,0-1 0,-1 4 1,-3 0-1,-5-1 97,-2-2 1,-1-5 0,-1 0-1,-1 0 1,-2-1-232,-5 1 0,2-5 0,-2 0 75,-1-2 1,-2-1-1,-1-1 1,1-1-776,4-3 981,-4 4 1,5-11-1,-6 4 1</inkml:trace>
  <inkml:trace contextRef="#ctx0" brushRef="#br0">12850 9001 8566,'1'-7'354,"2"1"1,3 2 0,1-2 0,2 1 0,2-1 0,2 2 0,-1 0 0,1 0-34,-1 1 1,1 2 0,-1 1 0,1 0 0,-1 0 0,1 0 0,-1 0-439,1 0 0,-1 0 0,1 1 0,-1 2 0,2 1 0,1 0 0,3 0-1897,2 1 1,-4 3 1442,5-4 0,-1 2 0,0-4 229,-3 3 1,3-1 0,-1-4 0</inkml:trace>
  <inkml:trace contextRef="#ctx0" brushRef="#br0">12950 9188 9438,'12'0'0,"1"0"658,-1 0 0,2 0 0,1 0 1,3-1-399,2-4 1,-4 4 0,4-3-412,-2 2 0,-1 2 1,-5 0-1,1 0-265,-1 0 1,-4 0-1,1 0-411,0 0 0,3 2 1,0 1 128,0 1 1,1 0 0,-1-4 0</inkml:trace>
  <inkml:trace contextRef="#ctx0" brushRef="#br0">14398 8676 7911,'-7'0'4915,"2"0"-4977,5 0-59,0 0 75,0 6 0,0 2 0,0 7 0,0 5 39,0 3 0,0 1 0,0 9 1,0 0 70,0-1 0,0 4 0,0-2-165,0 2 0,0-4 1,0-3-1,0-4-83,0-4 0,0 1 1,0-6-1,0 0-132,0-3 1,4 0-1,2-2-1766,0-3 1029,-3-2 0,1-7 898,-8-4 1,-3-2 0,-5-5 0</inkml:trace>
  <inkml:trace contextRef="#ctx0" brushRef="#br0">14261 8664 8490,'-7'-13'-112,"3"1"1,2-1 340,2 1 1,0-1 0,0 1 0,0-1 0,2 1 495,2-1 0,-1 5 1,5 0-461,2-2 1,0-1-1,1-2 1,0 1-22,3-1 1,2 1-1,1-1 1,2 1-232,1-1 1,3 1 0,-2-1-1,3 2-274,1 3 0,-4-2 0,-2 6 0,0 1-176,1 2 1,-5 1 0,3 1-1,-1 2 54,-1 1 0,1 6 0,-4 0 0,-1 4 214,1 2 1,-5 6 0,0-1 0,1 1 110,-3-1 1,0 3 0,-6-3 0,0 1 105,0-1 0,0 2 1,-1-3-1,-4-1 19,-3-2 1,-7 1 0,-3-2 0,-2 0-71,-2-2 1,-1-2 0,-4-1 0,0-1-169,-3-2 1,0-4 0,2 3-1,-1-1-45,1-3 0,2-2 0,2-1 0,3 0 0,5-1-855,2-4 983,7-2 1,-4-5-1,4 0 1</inkml:trace>
  <inkml:trace contextRef="#ctx0" brushRef="#br0">15360 8364 8351,'-8'-12'143,"-1"-1"0,1 2 0,-5 1 0,1 2 1,-1-2-1,1 1 467,-1 0 0,0-1 0,-3 6 0,-2 2 0,0 0-267,0 2 0,0 0 0,3 0-220,-2 0 1,-4 10 0,5 4 0,1 4-132,1 4 0,1 6 0,1 2 0,1 2-216,2 3 1,0 1-1,4 1 1,3 1-60,0-1 0,2 1 0,0-1 0,0 1 114,0-1 1,2-1-1,2-1 1,4-3-5,3-2 0,2 1 1,-1-4-1,2 1-109,3-4 0,4-1 0,8-5 0,3 0-778,-1 0 1,6-2 714,-4-8 0,3 3 0,1-4 0</inkml:trace>
  <inkml:trace contextRef="#ctx0" brushRef="#br0">15647 8676 8355,'-7'-12'484,"2"3"1,5 1 1920,0-2-1663,-6-1-679,5 4 1,-5 3 0,6 10-1,0 6-115,0 8 0,0-1 0,0 2-105,0 1 1,2 2 0,0 2-1,2 0 55,-1-1 1,-1 2 0,-2-9 0,1 0 14,3 0 0,-2-2 1,2-3-321,-3-1 343,-1-5 0,-1-1 0,-3-6 75,-5 0 0,-2-6 1,-1-2-1,1-3-3,2-2 0,-1-1 0,5-1 0,-1-1-61,1 0 0,-1-3 0,4-2 0,-3-3 33,3 0 0,0-1 0,2-2 0,2-1 10,2-1 0,-1-1 0,5 2 0,2-2 4,1-2 0,1 4 0,1-1 1,1 2 185,2 2 0,-1 2 1,5 2-1,-2 3-40,-3 0 0,3 8 0,-1-1 0,-1 4-54,3 4 1,-6 2-1,4 1 1,-3 0-186,-2 0 1,0 1 0,-3 4-1,-2 3-246,-1 3 1,-2 7-1,-4 3 1,0 1-1,-2 0-237,-2-1 0,-4 0 1,-7 4 495,-2 0 1,-4-2-1,3 0 1,-1-4 73,-3-1 0,2-1 0,-1-6 0,1-1 383,0-2 0,-2-4 1,5 3-1,2-2 1690,1-2-1694,2-1 0,6-2-244,6 0 1,11 0 0,9 1 0,0 2-288,1 1 1,4 2-1,6-4 0,1 4-206,2 1 1,-3-3 0,-1 3 0,0 0 129,-1 0 0,0-3 0,-4 3 169,0-2 1,-6 5 0,-2-2 38,-3 4 0,-7 0 0,-3 0 0,-4 1 38,-4-1 1,-7 1 0,-6-1 0,0 1 0,-1-1 204,-3 1 1,2-5 0,0 0-1,-1 1-98,1-2 0,3-2 0,0-3-224,2 2 0,1-3 0,1 3-125,-1-2-1101,1-2 602,5 0 0,1-6 0,6-1 1</inkml:trace>
  <inkml:trace contextRef="#ctx0" brushRef="#br0">16197 8976 8355,'6'0'1791,"0"0"1,-6 5 0,0 4-1599,0 2 0,0 1 0,0 1 0,0-1-128,0 1 0,0 3 0,1 2 1,2 2-121,1 2 1,1 1 0,-5 2 0,0 0-159,0 0 0,0 0 0,0 0 0,0-1-236,0-3 0,0 1 0,-2-5 0,-1-2-43,-1-1 0,-4 2 0,2 0 246,-1-5 1,-1 0 0,-4-7 149,-1-1 0,-1-2 1,-1-2-1,-2-2-269,2-1 1,-3-6 0,0 2 0,0-5-164,0-3 0,1-4 0,5-5 0</inkml:trace>
  <inkml:trace contextRef="#ctx0" brushRef="#br0">15997 8551 8903,'0'-8'4163,"0"0"-4089,0 5-1269,0-3-358,0 6 0,0 6 0,0 1 1</inkml:trace>
  <inkml:trace contextRef="#ctx0" brushRef="#br0">16621 8876 8355,'-8'0'1786,"-1"0"0,5 0-56,-4 0-1692,5 0 1,-4 0 0,5-2 32,-3-2-95,1 3 1,0-6 0,0 3-49,1-5 1,2 3 0,-1-1 70,-2 1 0,3-4 0,-5 2 15,1-3 1,3 3 0,-3-1 15,-1 0 0,5-2 1,-3-2-1,1 1 32,-1-1 1,2-4 0,-2 1 0,3 1-41,1 1 1,0-3-1,0 0 1,0 1-20,0-2 1,0 2 0,0-3 0,0 1-10,0 3 1,1-3-1,2 0 1,1 0 1,-1 0 0,4-3 0,0 3 0,1 0-4,0 0 0,-3 1 0,3 5 14,2-1 1,1 1 0,1-1 0,1 2 0,-1 3 0,1-2 0,-1 4 0,1 1-4,-1-1 1,1-2 0,-1 4 0,1 0-30,-1-2 1,1 5 0,-1-3 0,1 2-67,-1 2 1,-4 2-1,1 2 1,0 4-14,2 3 0,2 7 1,-2 3-1,-1 3 15,-2 1 0,-1 0 0,3 1 0,-2 0 57,2-1 1,-5 3 0,1-7 0,-2 1 28,0-1 1,5 1 0,-5-5 0,0-2-31,1-1 1,-3-2 0,3 1 0,-1-1-173,1 1 1,-1-1-1,-4 1-6,0-1 0,0 1 0,0-1-370,0 1 0,0-1 0,0 1-80,0-1 1,0-4-146,0 1 1,0-5 582,0 4 0,0-5 0,0 2 0</inkml:trace>
  <inkml:trace contextRef="#ctx0" brushRef="#br0">17258 8514 8355,'0'-13'924,"0"1"1,0-1-1,1 2 483,4 3 1,-4 1-494,3 3-804,3 2 0,-4-3 0,4 6 0,-2 3-226,-2 5 0,-2 2 0,-1 3 0,0 1-28,0 2 0,0 5 0,0-1 0,0 1 40,0-1 1,0 1 0,0-4 0,0 0-96,0 0 0,-4-1 0,0-5 21,1 1 1,2-1 101,1 1 0,-1-7 130,-4-1 1,3-4 0,-5-2-88,1-4 0,1-1 0,2-7 0,-3-1-34,-1-2 0,5 2 0,-3-4 1,4 1-225,1 0 0,0-5 1,0 1-1,1-2 132,4-2 1,-3-2 0,5 0 0,0-2 123,0 1 0,0 1 1,3 3-1,-3-1 96,-2 0 0,5 1 1,-2 2-1,3 2 0,2 2 336,-1 3 1,1 1 0,-1 3-61,1 3 0,1-2 0,1 6 0,2 1-173,-2 2 1,3 1 0,-1 1 0,-1 3-83,2 5 1,-4 7 0,3 5-1,-3 3-30,-2 1 0,-3 1 0,-3 2 0,0 1 0,-2-1-272,2-2 0,-5-1 1,3 0-170,-2 0 1,-2-2-1,0 0 1,0-4-192,0-1 0,0 3 1,0-4-1,1-2-319,3-1 0,-1-2 0,4 1 473,-2-1 0,5-5 0,-3-1 1</inkml:trace>
  <inkml:trace contextRef="#ctx0" brushRef="#br0">17283 8564 8355,'-12'-7'381,"5"0"204,2 3 0,10 2 0,3-2 0,3 3-306,1 1 1,2 0 0,3-2 0,2 0-274,1-3 0,3 1 0,-3 4-287,-1 0 0,3 0 0,-5 0 0,-2-1-938,-1-3 0,-1 2 489,-1-2 1,1 3 0,-1 1 0</inkml:trace>
  <inkml:trace contextRef="#ctx0" brushRef="#br0">17932 8102 8355,'6'-13'490,"-3"1"0,5 1 0,0 1 683,-1 2 1,0 5 0,-4-3-711,1 1 1,6 4 0,-2-4-267,3 4 0,2 2 0,-1 4 0,1 3-101,-1 3 0,5 6 1,0 1-1,-2 1-97,-1 3 1,-2 3 0,1 3 0,-1 1-200,1-1 0,-2 2 0,-2 1 7,0 1 0,-6-3 1,1 3-1,-2-2 1,1-2 60,1-2 0,1-1 0,-5-1 0,0-2-103,0-1 0,0 0 0,0 2 1,-2-2-428,-2-4 1,-2 1-1,-3 0 1,0 0 6,0 0 0,-7 3 0,-2-3 0,-1 1-524,-3 3 1004,-7-4 0,-3 11 0,-6-2 0</inkml:trace>
  <inkml:trace contextRef="#ctx0" brushRef="#br0">13974 9862 8084,'-13'0'706,"2"-1"1495,3-3-1997,2 2 0,8-3 0,3 5-43,8 0 1,-1 0 0,6 0 0,0 0-150,3 0 1,0 0 0,2 0 0,4 0-164,-1 0 0,6 0 0,1 0 0,5 0 49,4 0 1,-2 0-1,7 0 1,1 0 47,1 0 0,12-2 1,-7-1 38,0-1 1,5 0-1,-1 3 1,3-2 0,0-1 1,-3 1 0,-2 2 0,-8-1 0,0-1 46,-3-1 1,-6-1 0,0 2-1,-4-1 67,-1 1 1,-3 2 0,-1 1 0,0 0-71,-1 0 1,0-5 0,-4 1 0,1 2 5,3 0 1,-2 1 0,3-2 0,-1-1-40,0 1 0,5 0 0,-4 1 1,1-4 52,-1-1 1,5 4 0,-2-2-1,3 1 41,2-1 1,-2 0-1,-1 2 1,-2-1-61,2 1 1,-5 0 0,1 1-99,-1-3 1,-3 1 0,2 4-1,-3 0 1,-2-1 27,-4-3 0,4 2 0,-3-2 1,1 3-201,-1 1 1,2 0 0,-2 0-1,1 0 203,-1 0 0,3-4 0,-3-1 0,2 3 1,2 0 1,0 2 0,0-1-1,0-2-22,0-1 1,4 0-1,0 4 1,-1 0-9,-1 0 1,-2-4 0,0-1 0,-2 3 41,-2 0 0,2 2 0,-2 0 65,3 0 0,-1 0 0,0 0 0,-3-1 33,3-3 1,-1 2 0,0-2 0,-1 3 0,0 1-2,-2 0 1,3-2 0,-4 0-1,0-2 1,0 1 48,-2 1 1,2 2 0,0-1-123,1-3 1,-2 2 0,4-2 0,0 3 59,-2 1 1,5 0-1,-5 0 1,2-2 81,0-2 1,-5 3-1,4-3 1,-1 2 38,0 2 0,-2 0 0,3 0 0,-1 0-12,0 0 1,-2-1-1,4-2 1,1-1-103,2 1 1,-4 2 0,1 1 0,1 0-44,2 0 0,-3-4 0,-2 0 0,1 1 18,-1 1 0,-2 2 1,2 0-1,1 0-23,-1 0 0,-4 0 0,3 0 1,-1 0 4,0 0 1,4 0-1,-3 0 1,1 0 19,3 0 1,0 0 0,1 0 0,-3 0 24,3 0 1,0 0-1,2 0 1,-1 0-7,-3 0 1,1 0 0,-4 0 0,1 0-21,3 0 0,1 0 1,-3 0-1,-2 0-31,1 0 1,-6 0-1,5 0-84,0 0 0,-4 0 0,3 0 0,-3 0-3,-2 0 0,1 0 0,-1-1-169,1-3 0,-1 2 0,1-2 148,-1 3 1,1 1 0,-1 0-39,1 0 1,-5 0 0,0 0 12,2 0 1,1 0 390,2 0-202,-6 0-547,-2 0-279,-5-6 0,-1 5 98,-3-3 1,1 2-441,-5 2 0,-1 0 1,-3 0 788,-1 0 1,-5-5 0,-1-2 0</inkml:trace>
  <inkml:trace contextRef="#ctx0" brushRef="#br0">15360 10499 8355,'0'-9'1981,"0"1"1,0 7-1918,0 1 1,0 5-1,1 8 1,2 1-189,1 2 0,2 4 0,-3 5 0,1 0 0,0 0-59,1 0 0,-3-2 0,3-1 19,1-1 1,-5-4 0,5 2-1,-2-1-260,0-3 0,0-1 1,-2-1-1,0-1-407,3 1 0,-7-6 0,-5-2 0</inkml:trace>
  <inkml:trace contextRef="#ctx0" brushRef="#br0">15210 10349 8355,'-4'-13'0,"0"1"315,1-1 0,2 1 0,2 0 1,3-1-1,4 1 561,4-1 0,1 1 0,3-1-776,0 1 0,8-1 0,-1 2 1,5 1-50,0 2 0,0 1 0,-1-1 0,3 4-146,-3 2 1,0 2 0,-2 0 0,0 0 0,0 2-456,0 2 0,-5 4 1,0 7 97,-2 2 1,-1 1 0,-5-3 106,1 2 0,-1 5 1,-1-2-1,-3 0 180,-3 1 0,-5 0 0,-5 3 0,-4-4 0,-5-2-17,-3 0 0,-9-4 0,-1 3 0,-2-3 0,-4-2 278,-3 1 1,1-5 0,-6-1-85,2-1 0,-1-1 0,-1-2 0,4 1-209,1-1 0,2-2 0,11-2 49,2-3 1,-2 2 0,3-3 0</inkml:trace>
  <inkml:trace contextRef="#ctx0" brushRef="#br0">16209 10324 8355,'-12'-13'472,"3"5"1,1 1 0,-2 2 359,-1 2 1,-1 2-1,-1 1-530,1 0 0,-1 1 0,1 2 0,-1 4-179,1 4 1,3 0 0,2 10-222,2 1 1,-3 1-1,2 2 1,0 0-246,1 0 0,-1 0 0,4 0 1,-3-1 131,3-3 1,-1 1 0,0-6 0,-1 0 53,1-2 0,-2-2 0,-1-1-62,-1-3 0,-1 2 78,-5-6 1,5-1 0,1-7 12,1-4 0,2-3 1,4-3-1,0-2 68,0 0 1,0-6 0,2 1 0,0-3 8,3-1 0,4-1 0,0-2 0,2-1 143,1 1 0,1-2 1,-1-1-1,1-1 33,-1-2 0,5 3 1,1 3-1,0 6 128,0 6 1,-1-2-1,-3 2 1,1 4-83,1 2 0,2 7 0,-2-1 0,0 3-58,0 1 1,2 5 0,0 4-1,0 3-84,0 5 0,4 2 0,-3 6 0,2 0 10,0 0 1,-2 6-1,2 0 1,-3 3-71,0-1 0,-2-4 1,3 3-1,-1-1-59,-3-4 0,-5 0 0,-2-4 0,1-2-607,-2-4 1,2 1-1,-4-2 1,-3 0-165,0-2 0,-1-6 477,3 0 0,-2 0 0,3 5 0</inkml:trace>
  <inkml:trace contextRef="#ctx0" brushRef="#br0">15997 10524 8355,'-7'-2'946,"3"-2"0,8 1 0,6-4 1,5 2-439,6 2 0,4-2 1,4-1-456,4-1 1,3 3 0,2-3-1,-2 1-827,-3 4 1,0-1 0,-6 0 0,-4-1-490,1 1 0,-6 2 0,0 1 0</inkml:trace>
  <inkml:trace contextRef="#ctx0" brushRef="#br0">16634 10087 9436,'0'-13'1253,"0"6"1,5 2 0,4 5-983,2 0 1,1 4 0,1 3 0,0 3-331,4 3 1,-2 7 0,5-2 0,-1 1 0,-1 5 0,0 4-1,-2 5 1,-4 3-393,-4 1 0,2 5 1,-6 0-1,-2-1 1,-5 1-1,-5 0 1,-5-2-1,-4-1 0,-3-3-773,-4-3 1,-5-3 0,0-5 1133,1 0 1,-9 0-1,-2 0 1</inkml:trace>
  <inkml:trace contextRef="#ctx0" brushRef="#br0">15909 10187 8355,'-8'-11'758,"1"1"1,0 2 579,0-2 0,4 3-471,-1-1 1,1 5-563,-1-1 1,3 4-284,-3 4 0,-3 3 1,-1 7-1,-4 1-27,0 1 1,-1 11 0,1-1-1,-1 5 1,1 3 0,-1 4-196,1 3 0,1 2 0,1 5 1,3-3-199,2 3 0,1-5 0,4-3 0,0-4 1,0-3 0,1-5 1,4 1-7,8-3 0,1-1 0,8-1 0,4-2-516,6-1 1,6-7 369,3-2 1,4 1 0,5-6 0</inkml:trace>
  <inkml:trace contextRef="#ctx0" brushRef="#br0">17246 10474 7617,'-13'0'777,"6"-2"0,3-2-67,3-4-940,1 2 0,4 2 177,0 8 1,6 2 0,-3 4 0,1-3-1,0-1 1,2 0-5,1 0 0,3-1 1,1-2-1,3 1 0,2-1 1,2 0-1,1-1-61,2 3 0,4-1 0,1-4 107,-3 0 0,8 0 1,1 0 20,3 0 0,-3 0 0,7 0 1,-1 0-27,-1 0 0,1 0 0,-3 0 24,2 0 1,0 0 0,3 0 0,0 0 3,1 0 1,-3 0-1,2 0 1,-1 0 9,-3 0 0,3-2 0,-1 0 1,-2-3 48,-1 3 0,-6 0 0,0 2 1,1 0-53,-2 0 0,2 0 0,-4 0 0,-3 0 12,0 0 1,2 0 0,0 0-1,0 0-18,2 0 0,-4 0 1,7 0-1,-1 0 17,-1 0 0,4 0 1,-4 0-1,1 0 62,0 0 0,1 4 1,3 1-1,-1-3-31,-2 0 1,2-2 0,-4 1 0,-1 2-29,-1 1 1,0 0 0,-1-4-1,-2 2-26,-5 2 0,1-3 0,-3 3 0,-1-2 3,-2-2 0,-3 0 0,-2 0 0,1 0-26,-1 0 0,-3 0-273,-1 0-911,0 0 544,-1 0 0,-3 0 305,-8 0 0,-3-6 0,-5-1 1</inkml:trace>
  <inkml:trace contextRef="#ctx0" brushRef="#br0">19418 10274 8438,'-11'-1'1023,"3"-4"-67,2 4-241,6-4-647,0 5 1,6 4 0,2 1 0,3 2-73,2 3 0,1-3 0,1 0-92,2-2 1,1 5 0,-2-2 0,5 2 50,3-2 0,-3 3 0,-1-2 1,1 1-1,-1-1 11,-4 0 0,2-1 0,-1 4 0,-3 1-143,-4-1 0,-1 1 0,-5-1 22,-1 1 1,-1 3-1,-2 1 1,0-2 69,0-1 1,-5-1-1,0-1 1,-2 1-1,-3-1 59,-1 1 1,0-1 0,1-1 0,2-1-39,-2-2 0,-1-1 1,-1 3 135,-1-2 1,1-1 0,1 3-225,2-2 1,-2-4 0,1 3-1,-3 0-198,-4 0 0,-5 0 0,1 4 1,-3 0-677,-1 3 965,0 1 0,-5 3 0,-2 2 1</inkml:trace>
  <inkml:trace contextRef="#ctx0" brushRef="#br0">20442 10199 8256,'-1'-4'135,"7"0"0,6 1 0,6 0 1,1 0-1,4-1 0,2 2 1,4 0-1,3 2 0,1 0-230,0 0 1,-4 0 0,5 0 0,0 0 0,1 0 0,0-1-71,-2-3 1,-5 2-1,1-3 1,-3 1-1,-1-1-674,0 3 461,-5 0 0,3-3 0,-3-2 0</inkml:trace>
  <inkml:trace contextRef="#ctx0" brushRef="#br0">20742 10137 8355,'-12'0'-899,"-1"0"1079,1 0 0,5 1 1,4 2 442,6 1 0,-2 6 0,5-1-544,-1 7 1,-3-2-1,3 4 1,-1-2-38,0 1 1,1 5-1,-5-1 1,0 2-29,0 2 1,0 0-1,0-1 1,-2-2-143,-2-1 1,3-6-1,-5 3 1,2-1-430,0 0 1,0-1 0,2-3-771,-2-1 1034,3 1 0,-10-1 0,4 1 0</inkml:trace>
  <inkml:trace contextRef="#ctx0" brushRef="#br0">20904 10224 8313,'7'-5'181,"-2"-4"0,-4-2 0,-1-1 0,-1 1 488,-4 2 1,3 2-1,-7 5 1,0-3 713,-3 3-1281,6 0 1,0 8-1,6 2-361,0 3 0,0 3 1,0 1-1,0 3-78,0 2 1,1 1-1,2 4 1,1-2 126,-1-2 1,3 2-1,-2-2 1,0 3 86,1 1 0,-3-6 1,3-1-1,0-1-46,-1 0 0,0-1 0,-4-3 0,0-1-111,0 1 1,4-5 181,0 0 175,0-5 0,-4 1-94,0-8 1,0-3 0,2-5 0,1-1 191,1 1 0,4-5 0,-2 0 0,1 2-121,2 1 0,-2 2 1,2-1-1,0 1 0,2-1 1,-2 1 0,-1-1-29,2 1 1,-1 4 0,1 1-32,-2 1 0,-1 1 0,3 2-101,-2-1 0,1-1 0,2 7 40,-3 2 0,2-1 0,-5 5-52,2 2 1,-4 1 0,3 1 0,-2 2 0,0 1-4,-1 2 0,-2 0 0,-1-3 1,0 1-204,0 2 0,4-1 1,1-3-195,-3-1 1,4 1 449,-2-1 0,6 1 0,-3-1 0</inkml:trace>
  <inkml:trace contextRef="#ctx0" brushRef="#br0">21317 10361 8395,'-13'-7'2491,"6"-4"-2372,2 10-140,5-5 1,0 8 0,1 2-103,3 4 1,-3-1 0,5 2-1,-2 2 41,0 4 0,2-1 0,-3 2 0,1-2 20,-1-1 1,-1-1-1,1 1 1,1-1-31,-1 1 0,-2-1 0,-1 1-150,0-1-62,0-5 290,0-1 1,0-8-1,0-2 1,0-4 54,0-3 1,0 2 0,0 1 0,0-2 17,0-1 1,0-1 0,0-1-1,0 1-59,0-1 1,2 1-1,1-1 1,2 1-84,2-1 1,-4 1 0,2-1 94,1 1 0,-3-1 0,5 1 24,2-1 0,-3 7 1,1 1 10,2 4 1,-3 1-1,1 0 45,2 0 0,1 1-139,1 4 1,-3 1 0,-2 7 33,-2-1 0,-1 2 0,-4 2 0,0 0-5,0-1 1,0-1-1,-1-1-5,-3-1 1,2 1 0,-3-2 0,1-1-128,0-2-149,-1-5 63,5 2 0,2-6 147,2-3 0,1-3 0,5-6 81,-1 1 0,-1-1 1,4 2-1,-1 1-5,-2 2 1,2 0 0,-4-5 0,1 2-19,0 3 0,1-3 0,3 3 0,-1-4 29,-2 0 1,2 4-1,-3 1 1,2 0 120,-2 0 0,3 4 0,-2-1 438,2 3 1,-3 1-346,0 0 1,-5 5-1,3 3-96,-1 3 0,-3 2 0,2-1 0,-3 2 0,1 2 19,2 0 0,-3 2 0,3-3 1,-2 2-224,-2-2 1,0-1 0,0-1 0,0-1-187,0 1 1,4-5 0,0 0 0,0 1-606,2-2 1,-4 2 327,7-5 1,-6 6 0,2-3 0</inkml:trace>
  <inkml:trace contextRef="#ctx0" brushRef="#br0">22590 10311 8355,'0'-12'416,"0"4"805,0-1 0,-1 7-925,-3-3 0,-3 5 0,-6 5-406,1 3 0,-1 3 0,1 1 1,1 1-52,2-1 0,-2 1 0,4-1 0,-1 1 9,0-1 0,5 1-102,-1-1 1,2 1 0,4-2 70,2-3 1,3-2-1,5-6 1,1 0-106,-1 0 1,2 0 0,1 0 0,2-2 69,-2-2 1,-1 1 0,-1-3 0,-1-1 177,1 0 0,-5-2 0,-1-3 0,-1-1 239,-4 1 1,-2-1 0,-4 0 0,-4-3 99,-3 0 1,-6-1 0,-1 5 0,-1-1 43,-4 1 0,1-1 1,0 1-205,1-1 0,0 1 0,-2 1 0,2 1 0,4 3 184,3 1 1,3-3-292,3 0 0,4 0 1,8 0-408,4 5 1,5-1 0,5 0 0,5 3 59,5 0 0,3-2 1,-2-1-1,3-1 180,0 0 1,7-2 0,-5 3 0,0-2 43,-3-3 0,-1-1 0,-7-2 1,-1 1 77,-1-1 0,-7-3 0,0-1 0,-6 0 252,-2-1 0,-2 5 0,-4-4 0,0 3 116,0 2 0,-1 3 0,-4 1-178,-3-2 0,-3 5 1,-1 0 119,-1 4 1,1 1-1,0 1 1,3 4-266,0 3 0,2 4 0,-1 6 1,4 6-140,3 4 0,1 4 1,0 0-1,0 5 56,0 2 1,1 0 0,3-2 0,4 1 11,4-1 1,-4-4-1,0 1 1,2-1-32,1-1 0,2 0 0,-2-5 0,-3 1 37,-4-4 1,2 1-1,-2-6 1,-1 1-140,-2-4 0,-2-2 1,-4-1-1,-3-1 93,-3 1 1,-3-1 0,-1 1 0,-3-2 0,-2-2 67,-2 0 0,-1-7 0,-2 4 184,0 0 1,-4-5 0,-1 3 0,3-3-122,0-1 0,-2-4 0,0 0 0,1 0-684,2-2 1,1-1 0,1-5-32,4 0 1,-4-7 0,5 0 0</inkml:trace>
  <inkml:trace contextRef="#ctx0" brushRef="#br0">22590 10274 10320,'17'-7'0,"1"3"62,1 3 0,-2 1 0,5-2 0,3-1-524,3-1 1,1 0-1,-4 4 1,1 1-1,2 2-56,1 1 1,0 2 0,-4-3 273,0 1 1,0 0-1,0-4 1</inkml:trace>
  <inkml:trace contextRef="#ctx0" brushRef="#br0">21391 10836 8494,'0'5'1662,"0"-5"1,5 2-1464,-1-2 1,0 7 0,-4 8 0,0 3-557,0 1 1,-1 6-1,-2 6 1,-1-1-353,1 1 1,1 6-1,1-2 167,-3 0 0,3-2 0,-5 2 0,2-3 1,0-3 385,1-6 0,-4-3 0,0-8 1</inkml:trace>
  <inkml:trace contextRef="#ctx0" brushRef="#br0">21117 11085 8355,'-4'-12'266,"-1"-1"1,1 5 0,7 1 0,4 2 7,5 2 0,13 2 0,2 1 0,3 0 108,5 0 1,2 0 0,2 0 0,0 0-584,-3 0 0,3 0 0,1 0 1,-2 0-110,-4 0 0,-6 0 1,1 0-1,-4 0 81,-4 0 1,1 0 0,-5 0 0,-2 0 34,-1 0 1,-6 0-1,-1-2 196,-1-2 294,-2 3 0,-5-4 2,-3 10 1,1-3 0,-6 7-149,0 0 0,-2 2 0,0 3 1,1 2-1,3 0-93,1 0 1,2-3-1,4 0 1,0-1-1,0 1-223,0-1 1,0 1 0,2-1 0,2 1-90,4-1 1,3-3 0,2-2-1,-1-2-28,1-2 0,3-2 0,1-1 185,-2 0 0,2-1 0,-3-2 0,-3-2 82,0-2 1,-1-2-1,-2-3 1,-4-1 133,-3 1 1,-1-1 0,0 1 0,0-1-73,0 1 1,-1-1-1,-3 1 1,-4-1-80,-3 1 1,-2-1 0,-1 1 0,-1-1 57,-2 1 0,-4 4 0,5 1 0,1 1-253,1 3 0,1 2-214,1 1 1,6 0-1,6 0 148,7 0 0,10 0 0,2 0 0</inkml:trace>
  <inkml:trace contextRef="#ctx0" brushRef="#br0">22103 10873 8355,'-12'-8'11,"-1"1"1,1 0 566,-1 0 1,5 4 0,1-2 0,0 1 2381,0-1-2665,-1 1 1,2 6-310,6 2 0,2 3 0,6 7 0,0 1-274,-1 2 1,4 1-1,-4-3 1,2 3-234,-1 1 0,-4 2 1,3 3-1,-1-2 1,-2-3-1,0-1 1,0-1-1,0 0-264,2-1 0,-5 6 0,5-2 1</inkml:trace>
  <inkml:trace contextRef="#ctx0" brushRef="#br0">21853 11048 8124,'-6'-6'122,"-4"4"1,4-5 0,1 0-1,1 0 1,5-1 519,6 1 1,8 1-1,3 6-407,2 0 1,2 0 0,6 0 0,2 0-480,2 0 0,-3 0 1,3 0-2600,-1 0 2268,-2 0 0,-4 6 0,0 1 1</inkml:trace>
  <inkml:trace contextRef="#ctx0" brushRef="#br0">22865 11011 8673,'0'-7'1906,"0"1"1,-1 7 0,-2 5-1882,-1 6 0,0 2 0,4 7 1,0 1-50,0 2 1,0 1 0,0 0 0,1 0-186,3 0 0,-3 0 0,5 0 0,-2-2-296,0-2 1,0 1 0,-2-5 0,1-2-608,1-1 1,0-1 696,-4-1 1,-1-5 0,-2-4 0,-3-6 0,1-7 0,-2-4 310,0-2 1,3-6 0,-3 1 0,1-4 0,3-3-1,2-2 1,1-2 0,0-3 292,0-1 1,0-2 0,0 0 0,0-3 0,0 0 0,0 1 0,0 1 0,0 1 161,0 1 1,1 5 0,2 3-1,1 4 1,-1 3 0,-1 2 0,-2 2-1,0 3-24,0 1 1,1 3-1,2 1 1,2 3-1,2 2 1,4 1-1,3-1-300,3 1 1,5 0-1,0 4 1,5 1-1,2 4 1,0 2 0,1 2-1,2 1-318,0 0 1,-1 8 0,-6-6-1,-2 2 1,-2 1 0,-6 1-1,-5 2 1,-6 0 142,-2 0 1,-4 3 0,-2-3 0,-6 0-1,-5 1 1,-7-1 0,-4 0 0,-5-3 66,-1-1 1,4-1 0,-2-2 0,1-2 0,0-2 0,2 0 0,4-1 0,3-1-862,2-2 1,1-1 666,5-2 0,5-6 0,1-1 1</inkml:trace>
  <inkml:trace contextRef="#ctx0" brushRef="#br0">23215 10948 8355,'8'11'2993,"0"-2"-610,-5-4-1854,3 1 0,-2-4-389,0 7 0,6-5-208,-2 4 0,3-5 0,2 1 0,0-1 0,3 0-273,0 1 0,1 1 0,-4 0-619,-1 3 1,-5-1-1,-4 0 519,-6-2 1,-4 4 0,-7-5 246,-3-1 0,4-2 0,-5-1-105,0 0 0,4 0 0,-3 0 0,5-1-489,3-4 1,4 3 682,5-7 0,-6 1 0,-1-4 1</inkml:trace>
  <inkml:trace contextRef="#ctx0" brushRef="#br0">23227 11123 8113,'-12'-6'-114,"5"4"0,3-7 356,2 0 1,2 2 0,0-2-65,0 0 1,6 2 0,2-2 252,3 0 1,2 3-1,-1 2 1,1 1-99,-1-1 0,1 3 1,-1-4-1,1 4-119,-1 1 1,-4 4-1,-1 2-169,-1 1 1,-1 1-1,-2 4 1,1 2-62,-1 3 0,-1-3 0,-2 4 0,0-1-228,0-1 1,0 1 0,0-5-1,0 1-162,0-1 1,-5 1-1,0-2 221,-2-3 1,-1-2-1,-5-6 1,1 0 81,-1 0 1,5-6 0,-1-1 0,0-2 204,-2-4 0,4 3 0,3-8 1,2 2-35,2-1 0,2-4 0,2 3 0,4-1-179,3-3 1,7 2 0,2-1 0,0-1-94,1-1 0,0-2 0,4 1 1,-1 2 72,-4 1 1,0 6-1,-5-2-122,2 3 1,-1 9-240,-3 5 0,-6 5 1,-3 9 253,-3 3 1,-1 2-1,0 6 1</inkml:trace>
  <inkml:trace contextRef="#ctx0" brushRef="#br0">23652 11036 8355,'-9'-12'1185,"2"3"-424,2 0 0,1 5 537,4-4 0,-2 5-1082,-2-1 0,1 3 1,-4 2-94,2 3 1,-5 3-1,3 6-86,0-1 1,-4 1-1,3-1 1,-2 2 0,0 1-29,2 2 1,5-1 0,-1-3-1,3-1-217,1 1 1,0-1 0,1 1-175,3-1 1,3-3-1,6-2 1,1-2-101,2-2 1,0-2-1,3-1 1,-1 0 194,-3 0 0,-1-5 0,-1-4 0,-2-2 188,-3-1 0,2-1 1,-6 1-1,-1-1 130,-2 1 0,-1-5 0,-1 1 1,-2 0-25,-1 2 1,-6-2 0,2-2 0,-3 0-45,-2 0 0,1 0 0,-1 2 0,1 0 0,-1 1 113,1 1 0,-1 5 0,1 2 122,-1 2 0,5 1 190,0 4 0,5 1-305,-1 3 1,5 3-1,6 6 1,7-1-95,4 1 0,7-2 1,5-2-1,2-2-23,3-1 1,1-2 0,0-4-1,-1 0-271,-2 0 1,-4 0 0,3-1 0,-1-2 142,-3-1 1,-3-6 0,-3 2 0,-3-5 209,-1-3 0,-3 2 1,-5-4-1,-3 1 157,-1 0 0,2-1 0,-4 2 0,-1-4-59,-2 1 1,-1-5 0,-1 5 0,-2-1 18,-1 4 1,-6-4 0,3 1 0,-2 0 20,-4 2 1,8 3 0,-8 2 0,3-1-22,3 1 0,-2 3 0,3 2-125,-1 2 0,3 1 0,-3 5 1,2 5 52,2 6 1,1 2 0,2 7-1,0 1-100,0 2 0,0 6 1,0 2-1,0 0-35,0-3 0,5 1 1,-1 1-1,0 0-92,1-1 0,-3 3 0,2-4 1,-3-1-104,-1-1 0,0-4 1,0-1-1,0-2-89,0-2 1,0-2-1,-1-3 220,-3-1 1,1-1-1,-4-1 86,2-1 0,-4-8 85,5-1 1,0-1 0,4-8 0,0-1-110,0-1 0,5-1 1,4-2-1,3-1 12,5-2 1,-2-4-1,6 3 1,1 0-149,2 0 1,1-4-1,0 3 1,0-2 100,0 0 1,0 6-1,0-2 1,-2 5 231,-2 3 0,1 4 0,-5 5 183,-2 0 1,-2 1-1,-5 5 1,-2 5-131,-1 4 0,-4 3 0,2-1 0,-6 4-144,-5 2 0,-7 2 1,-3 0-1,-2 0-252,-2 0 1,-1-4 0,-2-2 0,-2-1-334,-2-3 0,3-1 0,-5-1-57,1-1 1,8-1-1,-3-1 1,1-3 226,0-1 0,-1-2 0,0-4 0</inkml:trace>
  <inkml:trace contextRef="#ctx0" brushRef="#br0">24438 10948 8355,'-5'7'1919,"4"4"1,-4-3-1179,4 4 0,1-4 0,-1-1 0,-2 0-740,-1 0 1,-1-3-1,5 4-672,0 2 1,0-3 0,-1 0-1942,-3-2 1410,3 5 1,-11-3 0,5 5 0</inkml:trace>
  <inkml:trace contextRef="#ctx0" brushRef="#br0">13162 12721 8355,'-12'0'552,"-1"0"1,3 0 0,6 0-1,8 0 1,5 1 0,0 2-1,0 1 1,-1 0 0,0 0-387,1 1 1,-1 0 0,6-2-349,3 1 0,-2 0 0,6-4 0,1 0-616,1 0 0,2 0 0,0 0 1,0 0-857,0 0 0,-4 0 786,0 0 868,-6 0 0,3 0 0,-5 0 0</inkml:trace>
  <inkml:trace contextRef="#ctx0" brushRef="#br0">13150 12896 8355,'-9'4'329,"1"0"0,7 1 0,1-2 113,6 1 1,6 1 0,0-5-1,2 0 45,3 0 1,-2 0 0,4 0-523,-1 0 0,3 0 1,-4 0-1,-1 0-444,2 0 0,-4 0 0,3 0 0,-3 0-2177,-2 0 2123,6 0 1,-4 0-1,4 0 1</inkml:trace>
  <inkml:trace contextRef="#ctx0" brushRef="#br0">14548 12384 8790,'-8'-11'1693,"0"2"1,3 0-1422,-3 4 0,4 1 1,-3 6-1,1 2 1,4 4-238,0 3 1,2 3 0,0 3-182,0 4 1,4 2 0,1 2 0,-3 0-226,0 0 1,-2 0 0,0 0 0,0-1 0,0-2-280,0-1 0,0-6 0,0 1-410,0-2 987,0-7 1,0-3 0,0-8 185,0-4 0,-4-7 1,-1-3-1,3-2 63,0-2 0,2-2 1,0-2-1,0-2-74,0-1 0,0-1 1,0 2-1,2-3 51,2 0 0,-3 1 1,3-3-1,-2 0 30,-2 1 1,0-7 0,1 4 0,2 2 29,1 1 0,0 3 0,-4 4 0,2 0-73,2 0 0,1 2 0,6 0 0,1 4-67,1 1 0,4 1 0,0 5 1,3 1-74,4 2 0,1 0 0,0 5 0,0 1-179,0 1 1,0 2-1,-1 2 1,-4 2-101,-3 4 1,-3 3 0,-3 3-1,-1 3-55,-2 4 1,-5 2 0,1 2-1,-3 0-45,-1 0 0,-5 0 1,-2-1-1,-1-2 278,-1-1 0,1-6 0,-5 2 0,2-3 423,3-2 1,-3-1-11,3-3 0,1 2 138,-2-6-398,7 0 1,2-4-1,8 0 1,3 2-162,1 2 1,1-1 0,-1 4-1,1 0-115,-1 0 1,1-3 0,-1 3-1,1 0 111,-1 0 0,-5-3 0,-1 3 0,-2 0 296,0 0 1,0 1 0,-5 3 193,-3-3 1,1 3 0,-5-4 0,-1 2-9,2-1 0,-4-1 0,3 3-396,-3-2 1,1 0 0,-1 5-1,-3-2-145,0-3 0,0 3 1,2-4-1,-2 1 1,-1-1-98,-2-1 0,0 2 1,5-4-1,0-1-318,-1-1 0,1-2 0,0-2-509,4-2 1042,3-3 1,5-11-1,0-1 1</inkml:trace>
  <inkml:trace contextRef="#ctx0" brushRef="#br0">14586 12097 8212,'0'-13'-114,"-5"1"402,1-1 0,-1 5 0,2 0 41,-1-2 1,0 3-1,2-1 377,-2-2 0,3 3 984,-3-1-1339,2-1 0,4 1 1,0 2-248,3 5 0,3 0-119,-4 9 1,4 4 0,-4 6 0,1 2 0,-1 2 21,0 2 1,2 1 0,-4 0 0,2 0-85,-1 0 1,-1-1 0,-2 1 0,0 0 26,0 0 1,0-1 0,0-2 0,0-1 44,0 1 1,0 0 0,0 1 0,0-4 0,0-1 1,0 3-1,0-5 1,0 0-7,0-2 1,0-2 0,0 1 0,0-1-22,0 1 0,0-5 15,0 0 182,0 0 8,0-1 1,-2-2-125,-2-10 1,1-2-1,-4-5-131,2 0 0,1-1 1,4 1-1,0-2-231,0-3 0,-5 3 0,1-2 1,2 2 41,0 1 0,2 1 1,0-1-1,0 1 62,0-1 1,0 1 0,0-1-1,0 1 242,0-1 1,0-1 0,0-1 0,0-1 395,0 0 0,0-2 1,0 0-144,0-1 1,0 2 0,0-4 0,0-1-198,0-1 0,4 2 1,2 0-1,1 0 1,1 0-10,-1 1 0,4 3 0,-4-3 0,1 1-63,1 0 1,-2 3-1,2 0 1,-2 2 25,-1 1 0,4 1 0,-3-1 74,-1 1 1,6 4-67,-4-1 1,-1 7 0,1-3 0,0 5-15,-1 5 0,5 1-63,-4 7 1,3 1 0,0 1 0,-1 2 7,-2-2 0,0 0 0,5 0 1,-1 2 1,1-2 0,-2 3 1,-1-1-1,-2 0-36,2 1 0,1-4 1,1 2-1,1-2-1,-1-1 0,-3-1 0,-1 1 0,0-1 22,-1 1 0,0-2 1,-4-2-1,1 0 14,-1 0 0,0-2 1,-1 2-1,3 0 1,-3 2 0,-2 1 0,-2-3 0,-4 0 16,-1 0 0,3 1 0,-4 0 0,-1-2 9,2 2 0,-4-3 0,3 0 0,-3 0 32,-2-1 0,2-1 1,0 2-14,-1-2 0,-2 1 1,-7-4-1,4 3-49,3-3 1,2 0-1,-2-2 1,-1 0-30,-2 0 1,0 0-1,5 0 1,0 0 1,-1 0 0,1 0 1,-1 0-1,1 0 0,-1 0 0,1 0-312,-1 0 1,5 0-603,-1 0-2236,7 0 1767,-4 0 1000,6 0 0,0 0 0,0 0 0</inkml:trace>
  <inkml:trace contextRef="#ctx0" brushRef="#br0">14686 11922 8796,'-7'1'432,"1"2"1,2 3 0,-2 0 0,-1 4-352,-2 1 0,3 2-165,2-1 1,-2 5 0,2 1-1,0 1 21,-1 4 0,3-3 0,-2 4 0,1 2 1,0 1 14,-1-1 0,0 0 0,4 2 1,0 1-1,0-1 0,0 0 0,-1-1 1,-2 3 13,-1-3 1,0 4-1,4-1 1,0 1 69,0-1 1,0 1 0,0-3 0,0 1 0,0-1 13,0-2 1,0-1-1,0 0 1,0 0-33,0 0 1,1 0 0,2-2-6,1-2 1,0 1 0,-4-4 0,0 0 26,0 0 0,4 0 1,0-2-9,-1 0 0,-1 5 0,-2-4 0,0-2 0,0 0-7,0 2 0,0-3 0,0 2 0,0 0 2,0 0 0,-5-2 1,1 3-1,2-3 36,0-2 1,1 1-1,-2-1 37,-1 1 1,0-1-1,2 1-19,-2-1 0,3 1 1,-5-1-42,1 1 1,3-5 0,-3 0 113,-1 2-94,5-5-710,-5 1 457,6-6 0,0-6 0,0-2-2609,0-3 2347,0-1 1,6-1-1,1 1 1</inkml:trace>
  <inkml:trace contextRef="#ctx0" brushRef="#br0">14523 11897 8076,'-12'0'158,"10"0"1,8 0 0,8 0 0,7-1 0,4-2 0,4-1 0,5 1-1,5 1 1,4 2 0,0-1 0,0-2 0,-1-1 0,-2 1 0,-1 2-1,-3 1-212,0 0 1,-5 0 0,-4 0 0,-4 0-1,-8 1 1,-4 2-377,-3 1 0,-6 6 402,-2-2 0,-11 8 1,-12 2-1,-6 0 127,-8 0 1,-10 8-1,-9-1 1,-2 3-77,-6 2 0,4-2 0,27-12 0,0 0 0,-1-1 0,1 0 245,-31 13 1,31-13 0,0 1 0,-23 11 0,2-2 144,4-2 0,14-8 0,4 1 1,9-3-156,6-5 1,9-1 0,5-4 0,7 1-246,8-1 0,13-2 1,14-2-1,8-2-53,6-1 1,11-6 0,0 2 0,4-3-241,-32 5 0,0-1 0,32-5 0,-1-1 1,-6 1-205,-7-1 0,3 1 0,-12 1 0,-4 1 241,-9 2 0,-5 5 1,-11-3-1,-7 2 223,-7 0 0,-13 0 1,-12 4-1,-6 1-3,-8 4 0,-3-3 1,-8 7 461,1 0 1,-8 1 0,5 0 0,-2-2 124,1 2 0,2 1 0,4 0 0,4-1-110,7-2 1,3-4 0,8 3-333,2-1 1,10-1-137,11-1 0,11-2 1,11 2-1,6-3-132,5-1 1,5 0 0,3 0 0,4-1-1,0-2-923,1-1 0,-6-4 692,2 3 0,-3 1 1,-3 4-1,-3-1-61,-4-3 0,-8 2 0,-6 0 219,-5 4 0,-14 5 0,-11 6 0,-7-1 652,-9 1 0,-5 1 1,-6 1-1,-2 2 1,0-1 252,2 2 0,-1-4 0,3 4 0,2-1-386,4-1 1,7 1 0,2-4 0,7-2-249,4-3 0,7 3 0,3-3-113,3 3 0,12-4 0,6-1 0,6-2 0,6 0 0,5-1-426,2-2 0,7-2 0,1-2 0,2-2-200,0-2 1,-1 3 439,5-5 0,-5 2 1,-5-1-1,-5 4-210,-6 3 1,-4-4 478,-4 1 0,-10 1 1,-13 8-1,-9 3 322,-8 3 1,-12 1 0,-5 2-101,-4 3 0,-7 1 0,1 4 0,-3-1 0,1 0 266,2-2 1,-1 3 0,7-5-1,4 0-237,5 1 1,6-4 0,4 1 0,5-4-205,2-3 0,7-4 0,4 3-154,6-1 1,5 0 0,9-4 0,5 2-108,6-1 1,2-1 0,5-2-215,-2 0 1,1 0-1,3-2 1,0-1-63,1-1 0,-2-1 0,-3 2 0,-5-1 4,-6 1 1,-4 2 584,-5 1 0,-17 4 1,-9 1-1,-9 4 229,-7 5 1,-3-2 0,-7 6-72,-3 0 0,2-3 1,-4 6-1,1 0 0,3 0 138,1 0 0,7-6 1,4 1-129,6-2 0,4-3 1,7-1-1,2-2-168,5 2 1,8-4-1,6-2-189,5-3 0,10-1 0,9 0 0,2 0-301,1 0 1,5-1 0,1-2 0,0-2-206,0-2 0,3 2 0,-5-1 0,-1-1 188,-1 0 0,-7 4 0,-4-1 0,-6 2 265,-5 2 1,-10 0 423,-7 0 0,-16 2 0,-10 2 0,-3 4 199,-2 3 1,-6 2-1,2-1 1,1 1-1,-1-2-249,3-3 1,1 3-1,7-2 1,0 0-169,3 0 0,3 0 0,7-3-727,3 1 0,-2-3-303,6 4 1,5-1-1,7 2 1,5-5 119,4-3 0,2 5 0,6 1 0</inkml:trace>
  <inkml:trace contextRef="#ctx0" brushRef="#br0">16047 12421 8511,'-7'-12'398,"1"3"0,6 1 0,0-2 0,0-1 746,0-1 1,0-1 0,0 1-999,0-1 1,2 6 0,0 5 0,4 6 0,-1 7 0,1 6-189,-3 2 1,0 3 0,-1 6-138,3 1 1,-1 6-1,-4-3-94,0-1 0,0 1 0,0-4 0,0 1 0,0-2-167,0-5 0,0 0 1,-2-5-293,-2-2 1,3-1 458,-3-2 0,1-5 0,0-4 313,-1-6 1,-2-4 0,4-7 0,-3-2 68,3-5 1,0-3-1,1-1 1,-2-1-79,-1-3 1,0 1 0,4-5-35,0-2 0,1-1 0,2-3 0,1-1 52,-1-2 0,4 1 0,0 2 0,1 0 233,0 2 1,5-4-1,3 10-85,0-1 1,2 3-1,0 6 1,1 4 0,2 2-1,0 5-69,0 2 1,0 7-1,3-1 1,1 3-254,0 1 0,0 5 1,-1 4-1,-2 3-240,-1 5 1,-6 2 0,2 6 0,-5 0 93,-3 0 1,0 0-1,-4 0 1,-4 1 235,-4 4 0,-4-4 1,-7 2-1,-1-5 1,-3-2-1,-1 0-31,-4-2 1,-4 3 0,-2-6 163,1-5 1,0 1 0,0-5 0,-1 0-182,1-3 1,6-2 0,3-2-163,1 0 1,-2-2 0,6-2-148,3-4 0,3-3 0,0-2 71,4 1 1,13-6 0,5-2 0</inkml:trace>
  <inkml:trace contextRef="#ctx0" brushRef="#br0">17258 11934 8451,'0'-12'458,"0"-1"0,0 1 377,0-1 0,0 1 0,0-1-208,0 1 1,-6 5 0,-2 3-488,-3 2 1,-3 8 0,-2 2 0,-4 5-57,1 3 1,-9 4 0,3 5 0,-1 0-49,-1 0 1,2 5 0,0 4 0,0 2-80,0 1 0,4-1 0,2-1 0,2-3-16,6-2 1,-1 8-1,5-5 1,0-1-44,3 0 1,2-4 0,4 3 0,2 0-192,4-3 1,5-2 0,3-1 0,5 0 0,4-1-1,3-4 1,2-3 0,2-3 0,2-2 0,-1-1-1,0-2-968,2-5 0,1-3 0,2-1 0</inkml:trace>
  <inkml:trace contextRef="#ctx0" brushRef="#br0">17583 12309 8639,'-13'-13'0,"2"1"0,3-1 1187,4 1 0,2 4 0,2-1 1312,0 0-2056,0-3 1,2 6-510,2 1 0,-3 10 0,5 3 1,-2 4-80,0 5 1,4-2 0,-3 6 0,-3 1-91,0 2 1,2-1 0,0 0 0,-1-3-518,-2 3 0,-1-5 0,0 0 472,0 0 1,-4-4 0,-2 1 464,0-5 1,1-5-77,-3-5 0,1-1 0,-3-3 0,3-5 118,2-2 1,1-6 0,4-1 0,0-1-143,0-3 0,4-2 0,1-2 1,2-2-1,3-2-204,1-2 1,3-2 0,1-2 0,2 2 58,-2 0 1,-1 2-1,0-1 1,1 4 82,2 3 1,0 2 0,-5 3 0,1 3-4,-1 0 1,-4 9-1,1-4 1,0 3-117,3 3 1,0-2 0,0 5-169,1 1 0,-1 1 22,1 2 1,-2 2 0,-1 2-1,-3 4 1,-2 3-16,-2 2 1,-3 5 0,-4 1 0,-4 2 308,-4 0 1,-1-4 0,-3 3 0,-2 1 0,0-1 330,0-4 0,0-2 0,3-1 1,-2-1-56,2 1 0,5-2 1,3-2-71,2 0 0,1-1 0,5 3-332,3-3 1,4 2 0,8-4 0,2 1-324,1 2 0,2-2 0,3 2 24,-4 0 1,3-2 0,-5 2 0,0 0 89,0 2 1,-2 2 0,-5-1 0,-2 1 265,-5-1 1,-3 1 0,-1-1 0,0 1 217,0-1 0,-5-3 0,-4-1 0,-2 0 213,-1-1 1,-5 4-1,1-4 1,0 0-45,2-3 1,-2 2 0,-1-2 0,2-1 0,1-2-303,2-1 0,-1 0 0,1 0 1,0-1-117,4-3 1,-2 1-2027,6-6 1,0 1 1252,4-4 1,6-1 0,1 1 0</inkml:trace>
  <inkml:trace contextRef="#ctx0" brushRef="#br0">18032 12396 8611,'0'9'1152,"2"-3"0,0 1 50,3 0 0,3-2-1008,-4 3 1,4-4 0,-2 4 0,-1 2-144,1 1 0,2 6 0,-3 1 0,-1 1-109,1 3 1,-3 2-1,2 1 1,-1 0-162,1 0 1,-3 0 0,3 0 0,-2 0-113,-2 0 1,0 0 0,0-2 146,0-2 0,0 1 1,-2-5-1,0-2 108,-3-1 1,-3-1 0,2-2 0,0-2 0,-4-2-30,-1-1 0,-2 2 0,-1-4-4,-2-1 0,0-1 0,-3-2 0,1-2-43,3-2 0,-3-2 1,1-3-1,0 0-160,-1 0 0,4-7 0,-2-2 0,3-1-498,5-3 1,-2-2 524,6-1 1,-6-5-1,3-2 1</inkml:trace>
  <inkml:trace contextRef="#ctx0" brushRef="#br0">18519 12471 13358,'-8'-1'288,"0"-3"1,3-2 0,-1-4 0,0 2-287,3-2 0,-2-1 0,0-1 0,1-2-80,-1-3 0,3 2 1,-2-6-1,3-1 2,1-2 0,0-1 0,1 0 0,2-1 0,4-2 0,1-1 0,5 0 0,-1 0-4,3 0 1,1 1-1,-4 7 1,1 5 0,-1 2-1,1 1 1,-1 1-1,1 1 122,-1 2 0,-3 0 1,-1 5-1,2 1 1,1 0-1,1 0 1,1-1-1,-1 1-43,1 2 0,-1 1 0,1 0 0,-1 0 0,2 0 0,1 1 0,2 2 0,-2 3-47,-1 1 0,3 1 0,-1 4 1,0 1-1,-4-1 0,-2 2 1,-3 3-1,-2 2-3,-2 1 1,3 3 0,-2-2 0,-2 3 0,0 1-1,-2-2 1,0-1 0,0-1-72,0 1 1,0-2 0,0-1 0,0 1 0,0-2-1,0 0 1,0-3 0,0-1-236,0-2 1,-4-3-1,0-1 1,1 2 0,3-1-857,4 0 1,-1-4 811,5-5 1,0 0-1,5 0 1</inkml:trace>
  <inkml:trace contextRef="#ctx0" brushRef="#br0">19556 12084 8856,'0'-12'895,"0"-1"1,0 1 0,0-1-525,0 1 0,-2 6 0,0 6 0,-4 6 1,0 3-1,0 3-309,-1 1 1,0 7-1,-3-2 1,3 1-1,0 3 1,0 1-1,-1-1-285,1-1 1,-4-5 0,2 4 0,-2-2 0,0-3-237,3-1 0,-3-2 1,3-1-1,-4-1 327,0-2 0,-1-5 1,1 1-1,-1-2 1,2-4 62,3-2 0,-2 1 0,5-5 0,-1-3 188,1-4 1,1 0-1,4-6 1,0-1 23,0-2 1,1 2 0,2-2 0,2-2-64,2-1 0,1-4 1,5-1-42,-1 0 0,5 0 0,0 4 2,-2-1 0,3 1 1,-1 6-1,-2 3 146,-1 1 1,3 2 0,-1 7-1,-1 2-94,-1 1 0,-1 2 1,-1 4-71,1 0 0,-1 1 0,1 5 0,-1 5 21,1 4 0,-1 8 1,1-3-23,-1 4 0,1 1 0,-1 1 1,1 2-1,-1 1-25,1-1 1,-1-2-1,1-1 1,-1-1-230,1-3 1,-2 2 0,-2-3 0,0-1-207,0-2 1,-2-4 0,0 0 0,0-1-179,0 1 0,-3-2 0,3-1-776,-1-2 989,4-5 0,-4 2 0,7-5 1</inkml:trace>
  <inkml:trace contextRef="#ctx0" brushRef="#br0">19468 12147 8284,'-5'-7'28,"3"0"0,-3 4 0,1-3 2534,0-1-2109,-1 5 1,7-8 0,2 4-396,4-1 0,5 5 1,2-4-1,2 2-363,-2 0 0,3 0 1,-1 4-1,-1 0-413,2 0 1,-4 0-1,4 0 1,-1 0 41,-1 0 1,7 5 0,-4 2 0</inkml:trace>
  <inkml:trace contextRef="#ctx0" brushRef="#br0">19893 11635 8443,'-13'-13'233,"6"1"477,3-1 1,3 1-128,1-1 1,5 2 0,4 3 0,2 4-191,1 2 1,6 2 0,3 0 0,3 0-227,1 0 0,5 6 1,2 2-1,2 5-107,-1 3 1,-4 0-1,4 4 1,1 1-90,-2-1 1,2 5 0,-5-2 0,-1 5-38,-2 0 0,-2-2 1,-2-1-1,-2 1-23,-2 3 0,-2-1 0,-5 4 27,-2-1 1,0-1 0,-4-2 0,-3 2 0,0 1-31,-2-1 1,0 0 0,-2-5 0,-2-1-135,-4 1 1,1 0 0,-1-1-1,-2-2-138,-1-1 0,-6-2 1,1 2-1,-1-3-136,-1 0 1,3-2 0,-6 3 0,0-1 111,2-3 1,-5-1 0,3-1-1,-2-1-163,-2 1 1,-2-1 333,-2 1 1,-3-1 0,-5 1 0</inkml:trace>
  <inkml:trace contextRef="#ctx0" brushRef="#br0">16084 13270 8028,'-16'-1'-131,"-1"-3"1,0 2-1,5-3 1,-1 0-1,1 1 2222,-1 2-1649,6 0 0,3 4 1,8 0-1,5 2 1,2 1-196,1 0 0,2-3 0,1 2-41,2-3 1,1 0 0,-3 2 0,3 1-315,2-1 0,-1-1 1,3-2-9,-1 0 0,4 0 0,6 0 0,1 0-97,2 0 0,4 0 0,3 0 168,5 0 1,4 0-1,4 0 1,5 0 78,2 0 1,1 0 0,2 0 0,1 0-17,2 0 1,3-2 0,-3-1 0,0-1-23,1 1 0,-5 2 0,4 1 1,-3-1-1,-4-2-79,-6-1 0,8 0 1,-8 4-1,2 0 68,1 0 0,-5-5 1,8 1-1,1 2-2,0 0 1,4 2-1,-6-1 1,2-2 0,1-1 35,1 1 1,-7 0-1,0 0 1,-3-1 95,-3 2 0,6-4 1,-6 2-1,2 0-18,-1-2 1,-1 3-55,0-5 0,1 4 1,1-3-1,0 0 1,0 1-13,0 1 0,1-3 0,-3 2 1,0 0-1,-1 1 46,-4 2 1,3-2-1,-7 0 1,-1 1 18,-1-1 0,-1 3 0,-2-2-53,-3 3 0,3-1 1,-2 0-1,0-3 4,0 3 1,2-4 0,-3 2 0,2 1 1,-2 2 1,3-3-1,-4 0 1,0-1-57,-3 0 1,1 3 0,1-2 0,0 1-6,-1-1 0,-1 3 0,-2-3 0,0 2-15,2 2 1,1-4-1,-5 0 1,0 1 5,0 2 0,-2 1 1,-1-1-1,-2-2 43,-2-1 1,3-1 0,-3 4-1,0-2 81,0-1 0,-2 0 0,-5 3 1,-1-2-17,-2-1 0,-3-1-189,3 5 1,-5-1-1,0-2-282,-6-1 0,0 0 1,-5 4-1,-2 0-348,-1 0 0,-2 0 1,1 0 84,-1 0 0,2 1 0,2 2 1,0 1 223,0-1 0,-3-2 0,0-1 1</inkml:trace>
  <inkml:trace contextRef="#ctx0" brushRef="#br0">16659 13732 8319,'0'-8'687,"0"-1"1,1 1 0,2 0 233,1-1 1,0 1 0,-5-3-1117,-3 3 1,-5 2-1,-7 7 1,-7 4-76,-4 3 1,-7 3 0,-6 3 0,-4 1 0,-2 3 74,-1 2 0,-6-4 0,4 5 1,-3 0 309,-1-2 0,2 3 0,2-5 0,3-2 160,5-1 1,2-1 0,3-1-132,2 1 0,5-2 1,8-1-1,5-4 1,3 1 127,5 0 1,4-3-282,8 5 0,3-5 0,7 3 0,4-2 0,7 0-202,7 0 1,5-3 0,5 3-1,2-1-86,1 0 0,3 2 0,-2-3 1,1 1-60,-1-1 1,-3 2-1,-4-1 1,0 1 100,-2 0 0,-2-4 0,-10 5 0,-2-2 164,-2 0 1,-7 2 0,-7-2 283,-1 4 1,-4-1-1,-7 0 1,-8 0 26,-6 0 1,-6 1 0,-4 5 0,-5-1-64,-2 1 0,-1-1 0,-2 1-46,-3-1 1,-1 5 0,-4 0 0,3-1 0,-1 2-44,1 3 1,4-1-1,0-1 1,5 0-11,6 1 0,4-5 0,4 3 0,6-1 72,5-1 0,4 1 1,8-4 17,2-1 1,8-1-1,11-1 1,3-3-102,3-2 0,6 4 1,-2-5-1,3-1 15,2-2 0,3-1 0,1 0-100,-2 0 1,0 0 0,2 0-1,2 0 1,1 0-55,-4 0 0,-2 0 0,-3 0 0,-2 0-650,-5 0 1,-8 0-1,-5 0 1,-2 0-631,-1 0 1,-1 0 1229,1 0 1,-1 5-1,1 2 1</inkml:trace>
  <inkml:trace contextRef="#ctx0" brushRef="#br0">17171 13994 8355,'-9'0'399,"1"0"1,4 2-1,-3 2 1,0 4 0,1 3-1,1 3 1,1 1 0,-1 3-1,1 0 1,2 2 0,0-2-1,2 1 1,0 1-518,0 2 0,0-3 0,0 1 0,0-2-452,0-3 0,4 3 409,0-1 334,6-6 0,-7-7-77,5-8 0,-5-3 1,1-6-1,-2-1 1,-2-1-37,0-2 1,0-5 0,0 1 0,0-2-40,0-2 1,4 4 0,0-1 0,-1-3-44,-2-3 1,-1-1-1,0 4 1,0-1 84,0-3 0,-1 2 1,-2-3-1,-1 1-16,1 0 0,3-1 1,3 7-1,2 1 33,2 1 0,2 6 0,4-2 0,3 3-76,0 2 0,7 0 1,-3 3-1,4 2-79,1 1 0,0 2 0,-1 5 0,-2 2-204,-1 1 0,-6 9 1,1-2-1,-3 1-53,-5 4 0,2 3 1,-6-1-1,-1 2 166,-2 2 0,-6-3 1,-4 2-1,-3 1 138,-5 2 0,2-1 0,-6 0 0,-2-4 70,-5-1 0,2 0 0,-4-3 0,4 1 42,1-5 0,4 0 1,0-6-1,1 1-59,0-1 0,-2 0 0,5-5 0,2 0-877,1 0 0,7-2-911,3-2 1384,3-3 0,6-5 0,2-1 1</inkml:trace>
  <inkml:trace contextRef="#ctx0" brushRef="#br0">17907 13707 6934,'-8'0'-443,"0"0"0,6-1 833,2-4 1,5 3-1,4-5 1,-2 0 733,-1 0-636,-2 4-192,-4-2 1,-2 5 109,-2 0 0,2 0 693,-7 0-619,6 0 0,-3 0-382,1 0 0,3 0-92,-7 0 0,1 5 0,-5 5 0,1 4 0,-1 4 0,0 1-37,-4 3 1,2 6 0,-5 3 211,2 0 0,-3-1 0,5 2 1,0-1-130,3 1 0,1-4 0,4 1 0,4-2 30,3-2 0,1-1 0,0 0-362,0-3 1,5-3-1,5-6 1,4 1-399,2-1 1,5 1 0,-4-2 0,0-3-769,1-4 0,0-2 1057,2-2 1,4 5 0,-5 2 0</inkml:trace>
  <inkml:trace contextRef="#ctx0" brushRef="#br0">18207 13857 8355,'-8'-9'110,"1"1"0,1-2 1409,3-1 1,-2 3-252,1 0 1,-2 1-832,2-2 1,1 4-443,-5 5 0,1 5 0,-1 4 0,2 2 82,1 1 1,3 6 0,-2 2 0,1 1-323,-1-1 0,3 1 0,-5 4 0,2-1 12,0-3 1,-4 1 0,3-4 0,3 0 65,0 0 0,2-6 1,0-3 170,0 0 0,0-2 51,0 2-11,0-7-134,0 4-113,0-6 0,0-1 8,0-4 1,-4 3 137,0-7 1,0 5 0,2-3 64,-2 2 0,3-1 111,-3 2-105,2 3 1,2-6-97,0 2 1,0 3 0,2-5-230,2 1 27,-3 2 0,6 0-538,-3 0 988,-2 0 439,3 4 15,-5 0-484,0 0 124,0-6-217,0 5-149,0-5-266,0 6 427,0-5 0,0 2 52,0-6-53,0 7-44,0-4-23,0 6 1,0-1-29,0-3-31,0 2-43,0-3 113,0 5 440,0 0-286,6 0-148,-5 0-201,5 0-12,-6 0 510,0 0-189,0-6-250,0 5 0,1-5-45,3 6-2,-2 0 217,3 0 328,-5 0-479,0 0-143,6 0 436,-5 0-46,5 0-307,-6 0-621,0 0 876,5 0-164,-3 0 286,3 0-69,-5 0 890,0 0-699,0-5-299,0 3-81,6-3 87,-5 5 0,5-2 138,-6-2 30,0 3-136,0-5 1,0 5-123,0-3 64,0 2-73,5-3 23,-3-1 159,3 5-37,-5-5 0,2 2-45,2 0 0,-3-6-13,3 2 1,-2 1-21,-2-1 0,1 1 1,2-3-15,1 2 1,0-1 0,-3-2 0,2 2-12,1 0 0,1 1 0,-4-5 10,3 1 1,2-1 0,3 2 0,-2 2-81,-1 0 1,4 2 0,-2-2 0,3 2-38,2 1 0,-1-2 1,-1 2-1,-1-1 120,-2-2 1,0 2 0,5 0 27,-1 1 1,-3 1-1,-1 2 1,0-3 41,-1-1 0,4 5 0,-4-4-38,0 1 1,0 3-3,-3-2 1,-1 3 0,4 2 0,0 3 49,0 4 1,-3-1-1,5 2 1,-1 2 25,-1 4 0,2-1 0,-3 4 1,0-1-37,-1-1 1,3 5 0,-3-3 0,-1 2 48,1 2 1,-3-4 0,2-2-1,-3 0-305,-1 0 1,4-2 0,1 3-530,-3-3 0,4-2-1,-2 1 1,0-5 0,-4 0-1819,0 2 2330,0-4 0,-5 5 0,-2-4 0</inkml:trace>
  <inkml:trace contextRef="#ctx0" brushRef="#br0">18170 13894 8368,'-9'0'3615,"1"0"-1881,5 0-1249,-2 0-358,5 0 1,1 2-136,3 2 0,-1-3 0,7 3 0,2-2-114,3-2 0,8 0 0,-3-2 1,4 0-163,1-3 0,4 0 0,2 2 0,-1-1 17,1 1 1,-6-2-1,-4 0 1,-1 3-210,0 0 0,-2-2 1,-4 0-180,2 1 1,-2 2-1,3 1-296,-3 0 1,-6 0 772,0 0 1,-10 0-1,0 0 1</inkml:trace>
  <inkml:trace contextRef="#ctx0" brushRef="#br0">18919 13620 7661,'-13'-6'1683,"5"5"1,1-5-943,2 1 0,2 3 0,7-2 0,4 3-676,3 1 0,-4 5 1,-3 4-177,-2 2 1,-1-3 0,2 0 0,1 2-1,-1 2 1,-2 4-259,-1 0 0,0 2 0,0-1 335,0 4 1,0-2 0,0 2 0,0 1 0,0 2 0,0 1 0,0 0 0,0 0 0,0 0 0,0 0 0,0-2 0,0-1 0,0-2 0,-1-1 0,-2-1 0,-1 0 0,1-2 0,2-3 0,1 0-270,0-1 0,-4 1-92,0-1 1,-2 0 0,3-3-304,-1 0 1,-1-7-815,0 2 1171,4-2 1,-10-2 0,4 0 0</inkml:trace>
  <inkml:trace contextRef="#ctx0" brushRef="#br0">19181 13794 8355,'2'-7'555,"2"3"185,-3 3-551,10 1 0,-8 0 936,5 0-182,-5 0-351,3 0-511,-6 0 0,0 5 0,0 4 0,0 2-165,0 1 0,-5 1 0,1-1 0,1 1-69,2-1 1,1 1-1,0-1 1,0 2 30,0 3 1,0-8 0,0 4 0,0-2 5,0 0 0,0 2 22,0-1 298,0 1-89,0-6-128,0-2 1,-4-6-1,0-3 2,1-5 0,2-2 0,1-1 37,0-1 0,0-3 1,0-1-1,0 2-21,0 1 0,0-3 0,0-1 0,0 0-113,0 0 1,4-3 0,0 3 0,0-1 12,2-3 0,-4 2 0,5-1 0,-1 1 50,-3 0 1,4-2-1,0 4 1,1 0 39,0 0 1,-1 1 0,4 5 0,0-1 82,3 1 0,1-1 0,-2 1 0,-1-1 21,1 1 0,4 5 0,-1 1 1,1 2-65,1 0 0,-4 0 0,2 5-218,-2 3 0,-5 3 0,-2 7 1,-2 1-14,-2 2 1,-2 5 0,-1-1 0,-1 3-10,-3 1 0,-3 0 0,-4-2 0,1-1 117,2-1 1,-1-6-1,-3 2 1,-1-3 235,1-2 1,-1 0 0,1-3 0,-1-2 103,1-1 1,4 2-1,-1-4 562,0-1-400,3-2-579,0-1 1,8 0 0,2 0 0,4 0 0,3 0-229,2 0 1,-1 0 0,1 0 238,-1 0 1,1 0-1,-1 0 1,2 2 19,3 2 1,-3-1 0,1 5-1,-4 2 52,-3 1 1,-3 1-1,2 1 1,-2-1 236,-2 1 1,-2-1 0,-1 1 89,0-1 0,-4 1 1,-1-2-1,-2-2-97,-3 0 1,3-5-1,-1 3 1,-3 0-79,-5 0 1,2-4-1,-4 2 1,2-1-26,-1 0 0,-4 1 0,3-5 1,0 0-158,0 0 0,-3 0 1,5 0-1,0 0-400,3 0 0,0-2 26,1-2 1,5 1 0,2-5 0,4-2 179,1-1 0,6-1 0,1-1 1</inkml:trace>
  <inkml:trace contextRef="#ctx0" brushRef="#br0">19643 13919 8797,'6'-7'1724,"1"0"-935,5 3-526,-5 3 0,0-5 178,-3 6 0,-2 2-396,2 2 0,-4 1 0,-3 5 0,-3-2-17,-1 2 0,3 1 0,-3 2 0,0-1-138,0 1 1,3-1-1,-3 1 1,2-1 124,2 1 1,-2 3 0,0 1 0,3-2-134,0-1 0,2-2 0,2 0 1,2-3-177,4 0 0,3-5 0,2 3 0,-1-2-207,1-2 1,3-2 0,2-1 0,0 0-369,0 0 0,3 0 0,-3 0 707,2 0 1,-5-5-1,3-2 1</inkml:trace>
  <inkml:trace contextRef="#ctx0" brushRef="#br0">19693 13719 8477,'-7'-12'516,"3"0"0,3 3 1,2 2-390,3 2 1,-1 1-1280,5 4 0,-1 1 591,2 3 0,2 3 0,-4 6 1</inkml:trace>
  <inkml:trace contextRef="#ctx0" brushRef="#br0">19993 13382 8355,'-7'-5'596,"3"2"1,8-4 0,6 2 0,5 0 254,6 0 0,2 4 0,4-4-624,2 4 1,3 1-1,5 1-75,1 4 0,-5 1 0,-1 7 0,-2 1-237,-2 2 0,-3 1 1,-4 7-1,-4 3 0,-5 3-285,-4 0 0,-2 5 0,-5-2 1,2 3-1,1 2-127,-1-1 1,-3-1 0,-4-1-1,-3-3 237,0-2 0,-4-1 0,3-4 0,-4-1 121,0-3 1,-1 1 0,0-4 74,-4 1 0,-1-3 1,-4 0-1,1-2-259,-1-1 1,-1-2 0,1-3 82,1-4 1,1 2-1,-4-2 1,2-1-1,2-2 60,2-1 1,-4-6 0,3 0 0</inkml:trace>
  <inkml:trace contextRef="#ctx0" brushRef="#br0">20904 13744 8355,'-7'0'394,"2"0"1,6 0-256,3 0 0,-1 0-63,6 0 1,-5 2-136,4 2 0,-5-1 24,1 5 1,-4-4 0,-4 3 28,-4-1 0,-4-2 0,0-3 0,-2 2 94,-3 1 1,4 0 0,-4-4 0,3 0 300,2 0 1,-1-1-207,1-3 0,5 1 0,2-5 0,5-1-163,5 2 1,-3 1 57,7 1 1,-1 4-1,3-5-588,-3 1 0,4 4 0,-6-2-364,1 6 0,-1-1-674,-6 7 1320,0-1 0,0 4 0,0 1 0</inkml:trace>
  <inkml:trace contextRef="#ctx0" brushRef="#br0">21416 13507 7421,'-8'-5'336,"1"-4"1,0-2 0,2-1 0,-1-1 916,3 1 0,3 4 0,5 1 1,3 1-1056,3 3 0,-3 2 0,-1 2 0,-1 5 0,-3 5 0,-2 4-150,-1 0 0,0 5 1,0 1-1,0 2-249,0 2 0,0 0 1,0 0-1,0 0 1,0-1-1,0-2 1,0-3-497,0-1 0,0-1 166,0-5 653,0 1 0,-1-8-51,-4-5 1,0-5 0,-4-9-1,4-1 1,1-2 0,0 1 0,1-3-285,1-1 0,2 0 0,0-1 1,0-1 53,0-1 0,0-2 0,0 0 0,0-2 52,0-2 1,2 2-1,1-5 1,2 0 151,2 0 1,-3 4 0,5-1 82,0 3 0,2 2 1,2 2-1,-1 2 54,1 2 0,5 6 0,3 5 0,1 1-83,-1 4 0,2 0 0,-3 4 0,1 0-246,-1 3 1,-4 8-1,0 1 1,-3 3 0,-4 2-362,0 1 0,-6 1 0,-1 4 1,-4 0 166,-7 0 0,-2-1 1,-3 0-1,-1-2 245,-2-1 1,-5-6 0,3 2-1,-2-5 375,0-3 1,6 2 0,-3-4 0,1 0 313,1-3 0,-1-3 105,4-1 0,5 0-486,0 0 1,6 0 0,2-1-1,7-2-170,4-1 0,6 0 0,1 2 1,1 0-1,4-3-396,0 3 1,-2 0 0,-1 4 0,-1 2 104,0 4 1,-3 3 0,0 0-1,-3 0 101,-5 2 0,3-3 0,-4 6 110,0-2 0,-1-1 1,-6-1-1,0 1 86,0-1 0,0 1 0,-2-2 1,-1-2 36,-1 0 1,-7-1-1,0 5 1,-4-2 221,0-3 1,-5 2 0,-1-5-1,-2 1-133,-2-1 0,0 4 0,0-5 1,0-1-187,0-2 1,1-1-1,2 0 1,3 0 0,1 0-720,2 0 0,2-1 0,2-2 44,-1-1 1,5-5 0,1 4-483,2-2 933,1-2 1,-2-3-1,-1 0 1</inkml:trace>
  <inkml:trace contextRef="#ctx0" brushRef="#br0">21966 13707 9219,'-6'-7'-1322,"5"2"992,1 5 579,1 0 0,3 0 805,-8 0-490,3 0-356,-5 0 1,5 0 256,-3 0-335,2 0-783,-3 0-643,5 0-400,0 5 1367,0-4 0,-6 5 0,-1-6 0</inkml:trace>
  <inkml:trace contextRef="#ctx0" brushRef="#br0">21017 13457 8398,'0'-12'1333,"0"4"1,1 1-714,3 1 0,-2 3 1,2 7-605,-3 5 1,-1 2-1,0 1 1,0 1-77,0-1 1,0 2 0,0 1-1,0 2 1,2-2 0,0 1-100,3 0 1,-1-2 0,-4 3-6,0-3 0,4-1 0,0 3 119,-1 0 1,-2 1 0,-1-4 118,0-1 1,0-4-89,0 1 0,0-5 113,0 4 0,-1-5-84,-3 1 0,1-3 0,-4-2-69,1-3 0,1 1 35,1-5 1,2-1-1,-2-3 1,3 0 0,1-1-7,0 1 0,0-5 0,0-1 0,0 0-71,0 0 1,0 0 0,0 3 0,0-3 11,0-2 1,0 1 0,1-4 0,2 4 55,1 1 0,0-3 0,-4 5 0,0 0 46,0 2 0,4-2 0,1-1 0,-3 2 25,0 1 1,2 2 0,0-1 0,0 1 136,2-1 1,-3 1-1,4-1-115,-2 1 1,3 3-65,-3 1 0,3 4 0,-3-3-8,2 1 0,-2 2 0,1 3 0,1-2 20,0-1 1,-2 0 5,3 4 1,-5 1 0,2 2-1,1 2 1,2 2-65,3 3 1,0 1-1,-1 2 1,-2-1-53,2 1 1,1-1 0,0 1-1,-1-1 2,-2 1 0,-4-1 1,3 1-1,-1-1 18,-3 0 0,-2 1 1,-1-1 117,0 1 0,-1-1 0,-3 0 0,-5-3 108,-2 0 0,-1-1 1,-1 4-72,1 1 0,-1-5 1,-1 0 37,-2 2 0,2-3 1,-3 0-1,3 0 287,2 0 1,-1-4-158,1 1 0,-1-3-350,1-1 1,3 0-1,3-1-311,0-3 0,0-2 0,4-4-177,-3 2 0,0 4-150,1-4 1,1 5 0,-4-3-1035,1 1 1019,2 3 757,4-3 0,0-1 0,0-1 0</inkml:trace>
  <inkml:trace contextRef="#ctx0" brushRef="#br0">21466 13095 8355,'-7'-1'506,"3"-3"1,1 2 0,-1-2 46,-4 3 1,1-3-174,-1 0 1,4-1 0,-5 5 39,0 0 0,2 0 1,-2 0-210,0 0 0,2 5 1,0 0-179,1 2 1,1-3 0,2 4-14,-1 2 0,-1 1 0,5 2 1,0-1-19,0 1 1,0-1 0,0 1 0,0-1-74,0 1 1,-4-1 0,0 2 0,1 1 56,2 2 0,1 1 0,-1-3 0,-2 2 0,-1 0 28,1 1 0,-3-5 1,1 5-1,-1-1 30,1 0 0,-4 1 1,4-3 13,-2 2 1,3-1 0,-3-2 0,1 1-8,3 2 0,1 1 1,-1-3-1,-1 2 1,1 0 12,2 1 0,1-4 0,0 4-23,0 0 1,0-3 0,0 4-1,0-1-58,0-2 0,1-1 0,2 0 0,1 2-93,-1-2 0,2 3 0,1-1 88,1-2 0,-4-1 0,2 0 0,-1 1-65,0 2 0,5-5 0,-4-4 0,2 2-100,3 1 1,1 0 0,1-1-1,1-3 1,-1-2-246,1-2 0,1 3 0,1-2 0,2-1-160,-2-2 0,3-1 0,-1 0 0,-1 0-216,2 0 1,-4 0 0,3-1 586,-3-3 0,-2-3 0,1-6 1</inkml:trace>
  <inkml:trace contextRef="#ctx0" brushRef="#br0">21928 13707 8195,'-8'-4'151,"0"0"1,5-2 1452,-1 2 1,1 1 1139,-1-5-1600,3 5-825,-5-2 0,7 5-199,4 0-286,-4 0 1,9 5-1,-6 3-119,-1 4 0,-2 0 1,-1 0-1,0 1 125,0-1 1,0 1 0,-1-1 0,-2 1-1,-1-1 1,1 1 0,1-1-115,2 1 1,0-1-1,2-1 1,2-2 0,4-5-1,3-3-228,2-1 0,-1 0 0,1 0 0,-1 0 0,1 0 0,-1 0 0,1-1-177,-1-3 1,1-3 0,-1-6 0</inkml:trace>
  <inkml:trace contextRef="#ctx0" brushRef="#br0">22016 13370 8355,'-13'-13'864,"6"5"1,2 1 109,-1 2 1,5-1 248,-3 2-3947,2 3 1448,2-5 0,0 12 714,0 2 1,0-3-1,0 1 1</inkml:trace>
  <inkml:trace contextRef="#ctx0" brushRef="#br0">22041 13108 8660,'0'-13'551,"5"1"0,4 1 0,3 1 0,5 2 1,4-1-1,2 2 123,2 3 1,0 3 0,-1 1-1,-2 0-577,-1 0 1,-5 0-1,4 1 1,-2 3-124,-3 5 0,0 2 1,1 1-25,0 1 1,2 5 0,-2 3-1,0 2-2,0 2 1,2 6 0,0 2 0,1 3 79,3 2 1,-2-1-1,-1 0 1,-2 1-58,-6-1 0,1 1 0,-5-1 0,0 1-74,-3-1 1,-2 1-1,-4-1 1,-2 0-170,-4 1 1,-5-5 0,-2-1 0,-2-1-372,2-4 0,-3 0 0,0-2 0,0-2 37,0-2 1,-4 1 0,1-5 0,-1-2-159,1-1 0,-4-3 558,0-3 0,0 4 0,-5-5 1</inkml:trace>
  <inkml:trace contextRef="#ctx0" brushRef="#br0">16109 14930 8568,'-7'-5'704,"2"3"1,5 2 0,0 9 0,0 2 0,-2 1-804,-2 1 0,1-1 0,-5 1 1,0 1-1,-1 1 0,0 3 1,-2 0 6,-1 0 1,-3 0-1,7-3 1,-3 2 0,-2 0-62,1 1 1,3-4 0,3 2 123,0-2 1,2-1 0,5-2 35,3-3 1,3-3-66,6-5 1,1 0 0,1 0 0,3 0 0,0 0-34,0 0 1,0 0-1,-3-1 1,2-2-573,-2-1 1,-1-1-1,-1 2 151,-1-1 0,1-6 0,-1 3 1</inkml:trace>
  <inkml:trace contextRef="#ctx0" brushRef="#br0">16084 14856 11361,'-5'-7'838,"2"1"1,-5 6-694,-2 0 0,-1 0 1,-2 0-268,1 0 1,-1 1-601,1 4 0,1-3-2148,2 7 2074,4-7 0,16 10 0,3-6 1</inkml:trace>
  <inkml:trace contextRef="#ctx0" brushRef="#br0">13037 8289 8355,'6'-8'-149,"2"1"1,2 0-1,1 0 1,0-1 0,3-1-1,0 1 1,0-2-1,-1-1 1,3 0 0,0 1-1,0 2 81,-2-2 0,-2 1 1,0-1-1,1 2 0,-1-1 1,0 1-1,-3 0 0,-2-2 1,0 0 1040,0 2-102,-4-3-662,2 4 1,-5-1 0,-1 1-158,-3 1 1,-2 1 0,-3 2-17,0-1 0,5-1 0,-4 5-11,-2 0 1,3-4 0,-1 0-46,-2 1 1,-1 2-1,-1 0-7,-1-4 0,1 4 0,-1-3 39,1 2 1,-1 2-1,1 0 1,-1 0 72,1 0 0,-5 0 1,0 0-1,1 0-56,-2 0 1,2 0 0,-3 0 0,0 0 37,-1 0 0,3 0 0,-3 0 0,-3 0-48,0 0 1,-1-1-1,2-2 1,1-1-77,-1 1 1,-3 1-1,-3-1 1,-1-1 41,1 1 1,1-3 0,-1 2-1,-3 1 8,-1 2 1,1 1 0,-4 0 0,2 0-5,-2 0 0,-1 0 0,-2 0 0,1 0 0,-1 0-5,1 0 1,-1 1 0,0 2 0,-3 1 31,0-1 0,-1 3 0,5-1 0,-2 1 41,-3-1 0,3 1 0,-2-3 0,2 2-40,1 2 0,1-4 1,-1 2-1,1 0-8,0-1 1,-1 1 0,2-2 0,1 1-47,2-1 0,1 3 0,-3-2 0,2 0-30,-2 1 0,-1-2 0,0 4 43,3-1 0,-3-1 0,3-2 0,-3 3 7,-2 1 0,1-3 0,-1 3 0,-1 0-45,-2-1 1,5-1-1,-5 2 1,1-2 30,1-2 0,-1 2 0,0 1 0,-2 0 27,2-1 1,-3 3-1,0-2 1,-1 0 15,-4-1 1,4 5 0,-2-3-1,-1 1-11,-2 0 0,-1-1 1,1 3-1,-1-2 66,0 2 1,1-3 0,2 0-1,1 0-3,-1 0 0,4-3 0,0 3 1,1-2-1,1 0 3,0 0 0,3-2 1,0 4-1,1 0-53,-1 0 0,1-5 0,-1 4 0,2-2-11,3 0 1,1 2 0,3-3 0,-3 2-70,0 2 1,-3-3 0,6 3 35,1-1 0,-2 2 0,1-2 1,1-1 5,2 1 0,1 2 1,0-2-1,0-1 5,0 1 1,0 2-1,0-2 1,1-1 19,3 1 1,-2 3-1,2-2 1,-3 2-4,-1-1 1,0 0 0,0 5 0,2-1-12,2 1 1,-3-1 0,4 1 0,-3-1-37,3 1 1,-3-1 0,7 1 0,-1-1 16,-1 1 0,4-1 1,-4 2-1,2 1-22,-1 2 0,0 1 1,5-3-1,-1 3 67,1 2 1,-1-4 0,1 4 0,-1-1 0,1 1 42,-1 2 0,1 1 1,-1 1-1,1-1-24,-1 2 1,1-7 0,-1 7 0,0-1 0,-3 0-59,0 1 0,-1 0 0,4-1 0,1 1-61,-1 0 0,1 5 0,0-1 1,-1-2 43,1 0 1,-1-2 0,1 0 0,-1 0 0,1 0 52,-1 0 1,1 0-1,-1 0 1,1 0 4,-1-1 0,1 1 1,-1 0-1,1 0 73,-1 0 1,5 0 0,0 0 0,-2 0 0,-1 0 0,-2 0 0,1 0 0,1 2 0,1 0-75,2 2 1,-1 1-1,-2-6 1,1 3 0,2 1-50,-2 1 1,-1 0 0,-1-3 0,1 2 34,2 1 0,-2 0 1,3-2-1,-3 0-10,-2 2 1,5 2 0,0-3 0,-2 2 63,-1 2 1,0-3 0,1 3 0,2-1 0,0-2-18,1 1 0,-5-3 0,6 2 0,-3-3 0,2-1 3,2 0 0,-1 0 0,3-1 1,-1-2-1,0-1-27,-1 1 0,3-3 1,-2 1-1,3-1 1,1 0-65,0 4 0,0-4 1,1 0-85,3 0 1,-2-1 0,2-3 0,-2 1 0,1 1 95,1 1 1,2-3 0,-3 5 0,2-2 0,1-3 39,-1-1 1,5 3 0,-2-1 0,4 0 0,0-3 18,0 0 0,1-2 0,-1-1 0,2-2 0,2 2 0,2 1-14,1 1 0,2-3 0,4-1 0,0 0-28,0-1 1,0 4 0,0-4 0,1 2 0,2-3 9,1 0 0,2 0 0,-4-4 19,2 3 1,5 3 0,-5-3 0,0 1 0,0 1-55,0 0 1,5-4-1,-3 2 1,3-1 18,0 0 1,5 2 0,-4-3-1,4 1 24,2-1 1,2-2 0,-1-1 0,4 0-14,2 0 1,1 0 0,0 0 59,1 0 1,-6 0 0,7 0 0,1 0 0,-2 0 33,2 0 1,1-4-1,-3 0-48,0 1 1,0 2 0,0 1 0,1 0 0,2 0-2,1 0 1,3 0 0,-4 0 0,-1 0 35,5 0 0,-1-5 0,2 1-52,2 2 0,-3 0 0,1 1 1,2-2-1,1-1-43,1 1 0,0 0 1,1 0-1,-1-1 0,1 2 6,-1 0 1,1 2 0,-2 0 0,-3 0 20,-4 0 0,3 0 0,1 0 1,2 0-1,0 0 0,-4 0 0,1 0 1,0 0-1,2 0 0,-1 0 0,0 0 1,0 0-1,1 0 0,-1-1 16,2-3 1,1 2 0,1-2 0,0 3 8,1 1 0,-5 0 0,-1 0 0,1 0 36,3 0 0,-5-4 0,5-1 0,-3 3 0,-1 0 0,1 2 19,-1 0 0,0 0 0,-3 0-26,5 0 1,0-1-1,1-2-26,-2-1 0,-1 0 0,3 2 0,-2 0 0,0-3-11,-1 3 1,4-4 0,-3 2-54,4 1 1,0-2-1,-1-1 1,-1 0-47,-2 1 1,0-3 0,5 2 0,-1 1 0,1-2 28,-1 0 0,5-2 0,-1-2 87,-1 3 0,1-3 0,-3 2 0,3 0 68,-1 0 1,-4-2 0,6 3-1,-2-3-5,1-2 1,-2 5 0,3 0-1,-3-2-70,-2-1 0,2-1 0,1 0 1,3 3-1,0 0-87,0 0 0,-1-2 0,-4-2-22,4 1 0,-3-1 0,4 2 0,-2 1 22,1 2 0,0 0 0,-5-5 0,3 1 0,3-1 31,-33 7 1,1 0 0,2-1 0,0 1 0,-2 0 0,1 0 17,1 0 1,1-1 0,-3 1 0,-1 0 0,1 0 0,0 1 0,32-5 36,-1 2 0,-32 4 1,1 1-1,30-7 1,1 2-1,-1-1 60,1 2 1,-2-2 0,-4 3-75,2-1 1,-4 3 0,8-3 0,-3 0-4,-2 0 0,1 5 1,-1-4-1,0 2-20,1 0 0,-1-5 0,-1 5 0,0 0-33,2-2 1,-6 4-1,8-5 1,0 1 36,-1 3 1,1-2-1,0-1 1,3 1 8,2-1 1,-5 1-1,2 2 7,-4-1 0,0-2 0,-1 3 0,1-1 7,-1 1 1,1-2 0,-1 1 0,-1 0 20,-3-2 1,-1 3-1,-3-4 1,3 2-22,0 2 1,4-3 0,-4 1 0,1-1-14,1 1 1,-7-3 0,4 2-1,-3 0-22,-3 1 0,6-5 0,-6 2 0,0-2 9,-2 2 1,3-3-1,-5 2 1,-2-2 108,0-1 0,-5-5 0,3 1 0,-5-1-8,-3-1 1,0 3-1,-4-5 1,-3 1-52,0-1 1,-7 0 0,0-5 0,-2 0-21,-3 0 0,-1 0 0,-3 0 0,-2 0-209,-5 0 0,-2-6 0,1-2 1,1-2 112,-1 2 0,-1-3 1,-4 3-1,-1-3 9,-1-2 0,-5 5 1,0 0-1,-2-1 77,-1 2 1,-1-4 0,1 3 0,-1-3 110,1-2 0,-5 2 0,-1 2 0,0 0 161,0 0 1,-3-2-1,3-2 1,-1 2-75,-4 3 0,4-3 0,-2 4 0,-1-1-212,-2-1 1,1 5-1,1-4 1,1 0 68,-1 1 1,-6-4 0,-1 2 0,1 0-291,2 0 1,-4-2 0,0 4 0,-1-1 123,1 0 1,-3 1-1,2-3 1,-1 2 79,-3-2 1,-1 5-1,-1-1 1,-1 2 0,1 0 1,-5-1 0,-1 2 0,2-1 82,2 1 1,-7-3 0,6 2 0,-5 2-91,0 0 1,-1 2 0,-4 0 0,0 0 13,0 0 0,0 0 0,-1 2 1,-1 1 3,2 1 1,-6 4 0,6-2 0,-3-1 12,-3 1 1,5 2 0,-4-4 0,0 1 30,1 0 1,-5 1 0,0 4 0,0-2-21,0 2 0,-6-1 1,3 2-1,-3-1 0,-2 3-10,0 1 0,31 3 1,-1 2-1,1 2 0,0 1 1,-2-1-1,1 0-2,0-1 0,0 1 0,-1 1 0,-2-1 0,0 0 0,0 0 0,-1 1 0,0 0-30,-1 1 1,1-1 0,3 0 0,1 0 0,-5-1 0,-1 0 0,3 1 0,0 0 28,1 0 1,-1 1 0,-4 1 0,-1 0 0,2-1 0,0-1 0,0 1 0,0 0 0,1 0 0,-1 0 1,1 0 0,0 1 1,-1-1-1,1 1 1,0 0-1,-1-1 1,2 0-1,-1 0 0,0 1 0,-1-1 0,2 1 1,-1 1-1,-1 0 0,0 0 0,0 0 1,-1 0-1,0 0 0,0 0 7,0 0 1,0 0 0,3 0 0,0 0 0,-4 0 0,0 0-103,-1 0 1,1 0-1,0 0 1,0 0-1,1 0 1,1 0 125,-1 0 1,0 0 0,1 0 0,0 0 0,0 0 0,0 0 0,0 0 0,0 0 0,-1 0 0,1 0 2,0 0 0,1 0 0,-2 0 0,1 1 0,1 1 1,1-1-44,-2 1 0,-1 0 0,1 1 0,-1 0 0,1-1 1,0 0-1,1 1 0,-1 1-8,2-1 0,-1 1 1,1 1-1,0 1 1,-1-2-1,0-1 1,0 1-1,0 0 1,0 0-1,0 1 21,-1-1 0,0 1 0,0 1 0,0-1 0,0 2 1,0-1-5,-1 0 0,0 0 1,3 1-1,-1-1 0,-2 0 1,1 0-1,1 0 0,0-1 15,0 0 0,0-1 0,3 1 0,0 1 0,-3-3 0,1 1 0,2 0 0,0 0 10,2 0 0,-1 0 0,0-1 0,0-1 1,-1 1-1,0 0 0,0 1 0,-1-1-79,1 1 0,0-1 0,1-1 1,0 1-1,1 0 0,0 2 0,1-1 1,-1 0-81,-1 0 0,1-1 0,-31 7 0,31-7 0,-1-1 0,2 2 0,0-1-223,-33 7 0,32-5 0,0 1 0,-32 7 0,33-7 0,-1 0 357,0 0 0,0 1 0,-1-2 0,1 1 0,-5-1 0,-1 1 0,1 0 0,-1 0 0,-40 9 0</inkml:trace>
  <inkml:trace contextRef="#ctx0" brushRef="#br0">4945 14806 8518,'0'-13'407,"0"1"1,2 1-1,0 1 1,4 3-1,-1 0 1,2 1-1,0 1-168,3 2 1,0 9 0,-1 6 0,-2 8-299,-1 3 1,-2 3 0,-4 2 0,0 3 46,0 1 1,0 1 0,0 6-1,0 1-130,0 2 1,-4-5 0,0-5 0,1-2-4,2-2 1,-4-1 131,1-3 0,0-4 0,4-3 1,0-4-32,0 0 0,-4-5 155,0 1 112,0-7 0,2-2 0,-1-8-213,-1-3 0,0-3 1,4-3-1,-1-3-215,-3-4 1,2-5 0,-2-2 0,3 1 3,1-1 0,0-3 0,-2 0 1,-1-2 55,-1-1 1,0 2-1,4-1 1,0-1 114,0 2 0,0-2 0,0 3 0,0 0 185,0 0 0,6 0 0,2 4 1,3 4 187,2 4 0,-1 0 0,2 5-170,3 2 0,-2 1 0,4 3 0,1 1 0,-1 3-126,3 2 0,1-4 1,-3 5-1,-2 1-268,0 2 0,-4 1 1,3 1-1,-5 4-184,-3 3 0,0 7 0,-4 2 1,-3-1 211,0 2 1,-4 2 0,-2 5 0,-4-2 165,-3-2 1,-2 3 0,-1-3-1,-2 1 113,-5-1 0,2 1 1,-2-6-1,-1 1-41,-2 1 0,-2-4 0,-2 3 1,-1-5-221,1-4 0,2 4 1,1-5-1,1-1-1099,3-1 847,-2 2 1,3-1-1,-5 7 1</inkml:trace>
  <inkml:trace contextRef="#ctx0" brushRef="#br0">6032 14369 8355,'0'-13'446,"-2"5"0,-1 0 0,-2-1 600,-2 2 0,3 2-819,-5 5 1,1 0-1,-4 0-10,-1 0 0,1 5 0,-1 5 1,1 5-482,-1 6 1,1 1-1,-1 2 1,1-1 27,-1 4 0,1 6 1,-2 0-1,0 3 94,1 2 1,-6 3 0,7 2 0,-2 2 181,0 2 1,1 0 0,1 0-1,-1-2 33,1-2 0,-1-2 0,2-3 0,2-2-78,0-3 0,6 2 1,-1-6-1,3-1-151,1-2 0,4-5 0,3-2 3,4-1 0,-1-1 1,8-5-1,-1 1-127,-1-1 0,6-1 0,-1-1 0,1-3 0,1-1-874,-3-4 693,7 0 1,-1-2-1,5 0 1</inkml:trace>
  <inkml:trace contextRef="#ctx0" brushRef="#br0">6406 14518 8482,'-4'-12'440,"0"-1"1,-2 1 0,4 0 0,-3-1 0,3 1 896,0-1 1,1 6-1243,-3 3 0,-2 8 0,-4 6 0,3 5-118,2 6 1,-3 4-1,3 3 1,3 2-1,0 2 1,2 4-1,0 3-487,0 3 1,0-2 0,0-6 193,0 0 1,4-7 0,1 3 68,-3-4 1,4-2 0,-1-2 0,1-3 0,0-1 1,2-1 0,-4-5-1,0 1-1428,2-1 1240,-5-5 1,10 4-1,-4-4 1</inkml:trace>
  <inkml:trace contextRef="#ctx0" brushRef="#br0">6768 14506 9062,'-8'-1'815,"0"-2"1066,-2-1 1,3-1-1691,-1 5 1,4 0-1,-3 2 1,1 2-179,3 4 0,2 3 1,1 3-1,0 2-193,0 0 0,0 6 0,0-1 0,1 3-202,3 1 0,-1 4 1,4 1-1,-1 1-219,-4-1 1,4 0 0,-2-5-1,-1 0-227,-2-1 0,-1 0 0,0-2 430,0-1 0,-5-6 0,-2 3 0</inkml:trace>
  <inkml:trace contextRef="#ctx0" brushRef="#br0">6269 14905 8427,'-7'-5'236,"3"-3"0,2 1 0,4 0 0,2 0 0,4 1 0,5-1 323,3 0 0,4 3 0,5-3 1,0 2-728,0 2 1,4 2 0,0-1 0,-3-1-344,-3-1 0,0 0 1,-3 4-1,0 0 144,1 0 0,-4 0 0,2 0 0,1 0-1206,-1 0 1424,-4 0 1,9-5 0,-5-2 0</inkml:trace>
  <inkml:trace contextRef="#ctx0" brushRef="#br0">7118 14868 8482,'0'-8'1232,"-1"1"-43,-4 1 0,3 1 1,-7 2-787,0-1 1,-2 0 0,-2 4-332,1 0 1,-1 5 0,1 3-220,-1 4 1,2 0-1,1 2 1,3 1-1,0 2-186,0-2 0,5-1 1,-2-2-1,4 1 50,4-1 1,0-1 0,7-1-1,3-3 96,0-1 1,4 2-1,0-4-3,1-1 0,2-2 0,3-1 0,-2 0-92,-1 0 0,-5-1 0,4-2 0,-2-2 141,-3-2 1,-5 0 0,-3-3 0,-2 2 157,-2-2 1,-2-1 0,-1-2-1,0 1-60,0-1 0,-1 1 0,-3-2 0,-5-1 236,-2-2 0,-2 1 0,-3 3 0,0 2-93,0 3 0,-2-3 0,0 4 0,0 0-364,0 2 0,2 0 0,3 1-1126,1 1 974,5 2 1,-4 1-1,4 0 1</inkml:trace>
  <inkml:trace contextRef="#ctx0" brushRef="#br0">7792 14306 9453,'0'-7'2166,"0"2"1,2 5-2073,2 0 0,-1 1-107,5 3 1,-1-1 0,3 5-12,-2 2 0,-5 3 0,2 3 19,1 5 1,-3 4 0,4 4 0,-1 6-1,1 5 0,-4 6 0,1 5 9,-2-1 0,-2 3 1,0-9-1,0 1-31,0-4 1,4-8 0,0-3 0,-1-4-31,-2-1 1,3-4-1,1-2 1,-1-1-72,1-3 0,-3-5 0,2-2-600,-3 2-562,-1-4 97,0-1 0,-1-14-768,-3-4 1702,2-2 0,-3-3 0,5-2 0</inkml:trace>
  <inkml:trace contextRef="#ctx0" brushRef="#br0">8342 14481 8275,'-7'-7'2798,"1"-4"0,8 11-2634,2 0 0,3 6 0,7 7 1,1 3-230,2 0 1,3 5 0,-3-3 0,0 2-174,1 2 1,-3 0 0,4 0 0,1-2-458,-1-2 1,-2 2 0,2-3 0,1-2-86,-1-1 1,-4-1 0,2-1 0,-3 1 355,-2-1 1,1 1-1,-1-1 1</inkml:trace>
  <inkml:trace contextRef="#ctx0" brushRef="#br0">8629 14481 8735,'-11'-8'0,"3"-1"1940,3 0 0,3 2-894,-3-2 0,3 2-1025,-7-1 1,7 4 0,-4 7 0,2 2-89,0 2 1,-6 3 0,3 5 0,-1 3-163,-1 2 1,1 0 0,-3 5 0,1-1-229,2-3 1,1 2 0,-3-2 0,3 1-28,2-1 0,-3 1 0,3-5 1,1-2-314,-1-1 0,3-1 1,-2-1 363,3 1 0,6-1 0,2 1 0</inkml:trace>
  <inkml:trace contextRef="#ctx0" brushRef="#br0">9079 14481 8355,'-13'0'1465,"12"0"1,5 0 0,6 0-1,2 0-1514,1 0 1,3 0-1,2 0 1,2 0-333,2 0 1,6-4 0,1 0 0,-2 0 5,0-2 1,-2 5 0,-2-5-1,0 2-1043,-3 0 1,-4 0 808,0 4 0,-2 0 0,-1 0 1</inkml:trace>
  <inkml:trace contextRef="#ctx0" brushRef="#br0">9116 14618 8355,'-22'9'0,"4"-2"2554,5-2-1803,4-1 0,3-4 0,6 0 1,7 0-518,4 0 0,7 0 1,3-1-1,3-2-186,0-1 0,6-4 0,0 2 0,1 1-314,-1-1 0,-1 0 0,-4 4 0,-1-2-1025,-3 1 1,-2-3-126,-2 2 0,-3-6 0,4 3 0</inkml:trace>
  <inkml:trace contextRef="#ctx0" brushRef="#br0">9665 14156 10855,'0'-12'4084,"0"5"-3958,0 1 0,0 8 0,0 2 0,0 4-70,0 3 1,2 3 0,1 2 0,1 2-110,-1 1 0,-2-2 0,-1 3 0,1 3-124,4 0 0,-4 2 0,3 0 0,-1 0-3,1 0 0,-3-1 0,4-2 0,-3-1 48,3 1 1,-4-4 0,3 0 0,-1-1-90,1-1 0,-3 1 0,4-5 89,-4 1 1,-1-5 318,0 0 5,0-5 0,-1 3 1,-2-8-109,-1-2 0,-5-3 0,5-5 1,1-1-115,2 1 0,1-2 0,0-3 0,0-2-214,0 0 1,6-5 0,2 3 0,3-4 73,1-4 1,5 3 0,0-3 0,-1 2 181,2 2 0,-2 2 0,4 2 0,1 4 112,-1 3 0,3 3 0,-2 3 0,1 2-49,-1 1 1,3 3 0,-5-2 0,1 3-89,-4 1 0,2 4 0,-2 2 0,-4-1-152,-2 1 0,-8 3 0,4-2 0,-2 2-189,0-1 1,-5 0 0,-7 5 0,-5-2 142,-3-3 1,-4 3-1,-5-4 1,0 2 6,0-1 1,0-4 0,-1 3-1,-2-1 362,-1-4 0,0 0 0,4-2 1,0 0 281,0 0 1,1 0-1,2 0 1,3 0 73,1 0 0,1-4 0,6-2 272,3-1-707,2 4 0,7-2 1,4 5-1,3 0-42,3 0 1,1 1 0,2 3 0,2 3 10,0 0 0,5 4 0,-4-2 1,-1 2 44,2 1 1,-4-1-1,3-1 1,-2-2-49,2 2 0,-3 1 0,4 0 0,-2-1 1,2-2-123,2 2 0,-5-3 0,3 0 1,-1 0-166,-1 0 0,7-3 0,-4 3-167,1-2 0,-2 4 0,-5-5 1,3 0-406,0 1 1,1-3 0,-5 2-326,1-3 0,-5-1 679,1 0 0,-1 0 0,4 0 0</inkml:trace>
  <inkml:trace contextRef="#ctx0" brushRef="#br0">10290 13857 8893,'0'-13'1022,"1"1"0,3 1-309,5 2 0,2 0 1,1 5-1,1-1-230,-1 0 0,1 3 1,1-2-308,2 3 0,2 6 1,5 4-1,-4 2 1,0 3 32,1 2 0,-4 4 0,4 5-260,-2 0 0,0 4 0,-3 1 0,2 1 17,-2-1 0,-2 5 0,-4-3 0,-2 1-68,-1 1 1,2-3 0,-4 3 0,-1-5-16,-1-3 0,-2 3 0,-2 1 0,-1-3-5,-1 0 1,-6-2-1,4 0 1,-3 0-67,1-1 0,0 0 0,-5-2 0,1-1-92,-1 1 0,-4 0 0,-1 1 0,0-4-154,0-1 0,-4 3 1,1-3-1,-2 0 0,-2 0-244,0-3 0,-2 3 1,0-1-108,-2-2 1,-6 0 365,2 2 1,-4-3 0,0 4 0</inkml:trace>
  <inkml:trace contextRef="#ctx0" brushRef="#br0">12675 14618 7536,'0'-12'-163,"-1"5"0,-2 1 0,-3 2 0,1-1 1520,-1-2 0,1 4-476,0-1-184,4 2-666,-4 2-99,5 0 1,1 2-1,3 1 4,4 1 0,4 0 0,0-4 0,2-2 60,3-2 1,2-1-1,6-5 1,0 2-12,0-2 1,1-5-1,3-2 1,5 0 34,2-1 0,1 0 0,2-4 0,3 3 8,4 1 0,2-4 1,2 1-1,0-1-19,0 1 0,0-1 0,0 4 0,-2 0-88,-2-1 0,1 1 0,-4 3 0,0-1-49,0 0 0,-1 2 0,-5 2 0,0-1 87,-4 1 0,2-1 0,-6 1 0,-2 0 111,0-1 1,-2 1 0,0-1 0,0 1-62,0-1 1,0 1-1,0 1 1,0 1 151,0 1 0,-2 3 0,-1-4 0,-1 2-197,1-2 1,2 3 0,0 0 0,-2 0-54,-1 0 0,-2 0 0,3-3 0,-1 2 80,1-2 1,-2 3 0,-1-1 0,-1 0-1,-3 1 0,3-3 0,-1 5 1,-2-1-145,-1 1 1,-1-4 0,-1 4 0,1-1 5,-1 1 1,1-4-1,-1 5-206,1 1 0,-1-2-105,1 1 0,-5-1-107,0 5 1,-6 0 210,-2 0 0,-6 5 336,-6-1 0,-1 5 0,1-2 1</inkml:trace>
  <inkml:trace contextRef="#ctx0" brushRef="#br0">13025 14868 8355,'-13'0'45,"2"-1"1,1-2 0,3-3 448,2-1 0,1 3 0,4-4-112,0-2-401,0 5 1,5-2 0,4 4 11,2-1 1,3 0-1,1 4 1,3-2-50,1-2 0,4-2 1,4-3-1,4-1 103,1-4 0,5 2 1,6-6-1,0 0 190,0-3 0,4-1 0,-1-1-190,3 3 0,-5-1 0,-2-3 0,-3 2 0,-2 3-50,1 1 0,-1-3 0,-1 3 0,-3 0 1,-2 0-397,-1 2 0,-2-2 0,4 2 229,-1 1 1,2 1-1,-3 0 1,1-1 124,-1-2 1,4-1-1,-4 3 1,2-3 41,3-2 0,-3 1 1,1-3-1,0 2 0,-1 2 1,3-3 0,-4 5 0,-1-1-22,1-1 1,-2 4-1,-4-3 1,0 4 31,0 0 1,0 2 0,0 1 0,0 2 57,0-2 0,-2 1 0,-1-1 0,-1 3-56,1 1 1,-4-2-1,-1 4 1,-3 0 35,-2-2 0,1 5 1,-1-3-1,1 2-184,-1 2 1,1-1-1,-1-2-22,1-1 0,-5 0 78,0 4 1,1-4-47,3-1 0,-1 0 1,-1 2-173,-2-1 1,-1-2-793,2 2 885,-4 3 0,1-10 0,1 4 0</inkml:trace>
  <inkml:trace contextRef="#ctx0" brushRef="#br0">14411 13645 8309,'0'-13'1001,"4"1"1159,0-1-1368,0 6-213,-4 2-251,0 5 0,2 0-219,2 0 0,3 1 0,5 3-34,1 5 1,5-3 0,1 3 0,2-1-134,0-1 1,0 4 0,5-3 0,2 4 5,1 0 1,0 5 0,-4-1 0,0 0-434,0-3 0,0 0 0,0 1 1,0 1 207,0 2 1,-2-1-1,0-3 1,-4-1 119,-1 1 1,-1-2 0,-5-1 0,1-2 58,-1 2 0,1-3 1,-1 0-1,-1-1 106,-2 1 1,2 0 0,-3 3-1,3-3-51,2-1 0,-5 2 1,0-3-39,2 2 0,-4-3 0,-1 3 0,-1 0-26,0 0 0,5 2 153,-5 3 0,0 1 0,-5-1-25,-3 1 1,1-5-1,-6 0 1,0 2-43,-2 1 0,-2-3 0,1 1 0,-2-1 66,-3-1 0,-2 4 0,-8-3 0,0 2 53,-3-2 0,-4 2 0,0-6 1,-2-1 269,-1-2 1,1-1 0,1 0-1,3 0 33,2 0 0,1 0 0,2 0-296,-2 0 1,7 0-1,-3-1 1,3-2-109,2-1 1,1 0 0,4 4 0,-1-1 0,4-2-6,2-1 1,2-1-1747,-5 5 664,6 0 0,3 0-858,8 0 1655,3 0 1,11 6-1,2 1 1</inkml:trace>
  <inkml:trace contextRef="#ctx0" brushRef="#br0">5182 16079 8308,'0'-13'2183,"0"5"-1723,0 0 0,0 11 0,0 1 0,0 5 1,0 4-1,0-1 0,0 2-405,0 3 1,0 2 0,0 8-1,-1 0 1,-2 5 0,-1 3-1,0 4-102,-2 0 1,1-2 0,-4-2 0,4-2 0,-1 0 0,-1-1 0,1-3-1,0-4 1,2-4-83,0-4 1,-5-3 0,5-2 93,1 1 40,2-6 1,-3-3 0,0-8-1,1-6-216,1-5 0,2-1 1,2-6-1,1-1 37,1-1 0,4-8 0,-2 6 0,1-5-37,2-3 1,-2-2 0,2-2 0,-1 1 125,-1-1 0,4-3 0,-4-1 1,1 3 190,1 4 0,-3 1 0,4 3 0,-1 1 67,0-1 0,2 2 1,2 5-1,-1 2 335,1 1 1,3 6 0,1-1-357,-2 2 0,-1 3 1,-1 1-1,-1 3 1,1 1-142,-1 4 1,1 0 0,-1 2 0,1 0-121,-1 0 1,1 6-1,-1 4 1,-1 3-123,-2 4 1,0 4-1,-5-3 1,1 1 105,0 3 1,-3 1 0,2-3 0,-4-1 34,-4-1 0,-3-5 0,-6 4 0,1-3 19,-1-2 1,1 1-1,-2-1 1,-3 1-39,-4-1 0,2-3 1,-2-2-1,-1 0-10,-2-1 0,3-3 0,1 1 0,-1-2-302,1-2 1,-2 0 0,6 0 0,0 0-1153,2 0 1166,2-6 1,-1-1-1,1-5 1</inkml:trace>
  <inkml:trace contextRef="#ctx0" brushRef="#br0">6219 15754 8105,'5'-12'2370,"-3"-1"-1191,2 1 1,-4 1-855,-4 2 0,1 4 0,-5 5 0,-2 0-203,-1 0 1,-2 0 0,1 1-1,-1 3-94,1 5 1,-5 7 0,-1 5-1,0 3-39,0 1 0,0 1 0,3 3 0,-2 5-41,2 2 0,0 1 1,-1 1-1,0-2 11,1-3 0,2 6 1,3-5-1,2 1 86,-2 1 0,5-4 0,1 1-14,2 2 1,2-4 0,0-2 0,2-2 0,2 0-19,4-2 0,3 2 0,2-7 0,-1 1-158,1-1 1,3-4 0,2 0-1,2-2-239,2-1 1,-3-2 0,2-1 0,1-4-398,2 0 0,1 2 0,-1-3 1,-2-3-391,-1 0 0,-1-2 831,5 0 0,0 0 0,0 0 0</inkml:trace>
  <inkml:trace contextRef="#ctx0" brushRef="#br0">6606 15879 8767,'0'-12'1767,"0"-1"0,4 1-1602,0-1 0,0 8 1,-4 5-1,0 7 1,0 5-1,0 5 1,0 2-1,2 2-266,2 0 1,-3 4-1,4 4 1,-4-1 0,-1-1-1,0 1 1,0 0 0,0-3-290,0-3 0,4-1 0,0 2 0,-1-2 0,-2-3 0,-1-1 0,0 0-431,0-2 0,0-1-98,0-2 1,0 1 698,0-1 1,0-5-1,0-1 1</inkml:trace>
  <inkml:trace contextRef="#ctx0" brushRef="#br0">7018 15829 8692,'-7'-5'1450,"2"2"1,3-4-712,-2 1 0,1 2 0,-4 6-596,2 2 0,-4 3-139,5 5 0,-1 5 1,2 1-1,-1 1-196,1 4 1,2 0 0,1 2 0,0 0-251,0 0 1,0 0-1,-2 0 1,-1 1 168,-1 3 1,0-2 0,3 2 0,-2-3-271,-1-1 1,0-1 0,2-2-1,0-3-1273,-3-1 1622,1-1 1,-1 1 0,-2 2 0</inkml:trace>
  <inkml:trace contextRef="#ctx0" brushRef="#br0">6743 16116 8398,'-12'-5'1382,"6"3"0,6-2-1079,7 3 0,4 1 0,2 0 0,-1 0-545,1 0 0,3 0 0,3 0-115,0 0 1,2 0-1,4 0 1,0 0-257,0 0 1,0 0 0,0 0 0,0-2-875,0-2 1349,0 3 0,0-5 0,0 6 0</inkml:trace>
  <inkml:trace contextRef="#ctx0" brushRef="#br0">7368 16154 8565,'-13'0'616,"1"0"0,3-4 0,1-1 2642,-2 3-3074,-1 0 0,0 4 0,3 2-206,4 4 0,2 3 0,2 2 0,0-1-17,0 1 1,4 1-1,1 1 1,-1 2-249,1-2 1,-3 3 0,2-2 0,-1 0-216,1-2 0,-3 2 1,3 1-1,-2-2-198,-2-1 0,0-2 0,0 1 0,0-1-390,0 1 1,-2-2 1060,-2-3 0,-3-2 0,-5-6 0</inkml:trace>
  <inkml:trace contextRef="#ctx0" brushRef="#br0">8017 15754 8257,'0'-8'2191,"0"0"-1153,0-1 1,0 1 146,0 0-962,0 5 0,0-1 0,1 7-127,4 1 0,-3 5 0,5 1-86,-1 5 1,2-1 0,-2 4 0,-1-1-39,1 0 1,2 5-1,-4-1 1,-1 2 24,-1 2 0,2 1 0,0 2 0,-1 1 0,-2 0 0,-1 1 0,0 0 0,0 1-8,0-1 0,0 3 0,0-3 0,0-1 0,0 0 0,0 0 0,-1-1 0,-2-3-22,-1-5 1,0 3 0,4-5 0,0 0-1,0 0 1,0-3 0,0-1 0,0-2-69,0 1 0,0-1 0,0 1-1320,0-1 898,0-5 0,0-3 0,0-8 0,0-4 0,0-3 1,0-2-387,0 1 0,5-6 0,2-2 1</inkml:trace>
  <inkml:trace contextRef="#ctx0" brushRef="#br0">8741 15992 8247,'0'-13'313,"2"1"1,1-1-1,2 1 1,1-1-1,1 1 1639,0-1 1,-3 2-1326,4 3 0,-5 1-446,1 3 1,3 2 0,1-1-110,3 6 0,2 4 0,-1 6 0,2-1-14,3 1 0,-2 5 1,5 1-117,-2 0 0,0 5 0,-3-3 0,2 1-337,-2-1 1,3 2 0,0-2 0,0 1-182,0-1 1,0 1 0,-3-5-1,2-2-194,-2-1 1,3 1-1,-1-1 1,-2-3-909,-1 1 1333,4-7 0,-4 6 0,4-4 0</inkml:trace>
  <inkml:trace contextRef="#ctx0" brushRef="#br0">9253 15917 8355,'-8'-13'281,"1"1"0,2-1 0,0 2 1001,0 3 0,3-3 975,-2 2-2104,3 4 0,0 3 1,-2 8-129,-1 1 1,-6 1-1,3 6 1,-1 3 0,-1 2-105,0 1 1,-3 5 0,-1-2 0,-3 5-165,0 0 0,-5-2 0,3-1 0,-2 0-76,-2 0 1,3-2 0,-2 0 0,0-3 97,2 3 1,-3-4-1,4 0 1,-1-1 0,1-2-363,3-2 0,1-3 0,3-2-1779,3 0 1260,2-6 1102,12 2 0,1-16 0,5-3 0</inkml:trace>
  <inkml:trace contextRef="#ctx0" brushRef="#br0">9566 15942 8691,'-13'0'1502,"2"-2"-55,3-2 0,4 3-1156,8-4 1,3 3-1,5-1 1,2-1-191,3 1 1,-4 2 0,6 1-1,-3 0-387,1 0 0,4 0 1,-3 0-1,1 0-734,3 0 0,-2 0 0,-1 0 1,1 1-6,-1 3 0,-4-2 1,1 3 866,-7 1 1,2-5 0,-4 5 0</inkml:trace>
  <inkml:trace contextRef="#ctx0" brushRef="#br0">9591 16091 8037,'-13'7'0,"1"-1"2396,-1-1-1635,6-3 1,9 3 0,9-5 0,7 0-592,5 0 1,-1 0 0,8 0 0,-4 0-689,-1 0 1,-4 0-1,-2 0 64,-1 0 0,-1 0 0,-5 0-925,1 0 1,5 0-1,1 0 1</inkml:trace>
  <inkml:trace contextRef="#ctx0" brushRef="#br0">10202 15742 8355,'-8'0'188,"1"-2"55,2-2 1,-4 2 3189,5-7-2964,0 6 0,4-1 1,-1 7-355,-4 1 1,4 7-1,-3 0 1,3 5-172,1-1 0,0 4 1,0 1-1,0 1 14,0-1 1,0 1 0,-2 4 0,-1 0-22,-1 0 1,0 0-1,4-1 1,0-2-103,0-1 1,-1-5 0,-2 4 0,-1-2-253,1-3 1,2 3 215,1-1 0,0-1 0,0-3-180,0-1 273,0-5 0,0-3 394,0-8 0,0 1 0,0-5 0,0-2-222,0-1 0,0-3 0,0-2 1,0-4-101,0 1 0,0-5 0,0 4 0,0-4 4,0-1 0,5-4 0,2 0 0,1 1 4,1 2 0,-2 5 1,2 1-1,0 2 1,0 3 175,2 1 1,2 6 0,-1 0 0,1-1-33,-1 2 0,5 2 0,0 3 0,-1 0-53,2-3 1,-2 1 0,3 4 0,-1 0-190,-3 0 0,-1 2 0,-3 2-231,-2 4 1,0-1 0,-4 1 0,-4 2 5,-4 1 1,-4-2 0,-7-1 281,-2 2 1,-4 1-1,-5 1 1,0-1-53,0-2 1,-4 2-1,-1-4 1,-1 1 284,1 0 0,-4-4 0,7 3 0,2-1 197,2-3 1,4-2-1,-2-1 1,5 0 294,2 0 0,5 0-232,1 0 1,7 0-249,1 0 0,7 0 1,8 0-151,1 0 1,5 1-1,-3 2 1,2 1-90,2-1 0,2 3 0,-1-1 0,-1 1-42,-1-1 0,-4 5 1,2-2-1,-1 4-163,-2 0 0,-4 0 0,-2 1 0,-2-1 35,2 1 0,-1-1 0,1 1 0,-2-1 0,2-1-201,1-2 1,2 2 0,-1-4-1,2 1 56,3 0 1,-2-3-1,5 2 1,-1-2-180,0-2 1,-2-2 0,2-1 295,-1 0 0,5-5 0,-4-2 1</inkml:trace>
  <inkml:trace contextRef="#ctx0" brushRef="#br0">10627 15455 8625,'0'-13'618,"0"1"1,1-1 0,4 2 0,3 3 227,3 4 1,2 2 0,-1 2 0,2 0-460,3 0 0,-2 0 1,4 2-1,-1 0-269,-2 3 1,3 6 0,0 0-1,1 4-91,-4 0 1,2 5 0,-1-1 0,0 2 52,1 0 0,-3 0 0,4 4 0,0-2-203,-4-2 0,3 3 0,-2-5 0,0 2 66,-2 0 0,-2-5 1,1 5-1,-2 0 9,-3-2 0,2 3 0,-5-4 0,1 0 0,-1 2 0,-2-1-163,-1 4 1,-2-1 0,0 0 18,0-1 1,-2-2-1,-2 3 1,-3-2-28,0-2 1,-8 3 0,2-5 0,-1 1-12,1 1 0,-4-3 0,-1 5 0,-1-2-56,-4-3 1,4-1-1,-2-2 10,-1 1 0,2-1 0,0 1 0,-3-1-364,0 1 0,2-1 0,0-1 1,-1-1-281,-2-2 0,-1-5 757,0 1 1,1-2-1,-1-2 1</inkml:trace>
  <inkml:trace contextRef="#ctx0" brushRef="#br0">12225 15817 7536,'-12'12'-5,"-1"-5"0,2-1 1,2-2-1,0 1 731,0 2 1,2-4 0,0 3-200,1-1 1,3-3-444,8 2 1,2-3 0,5-2-28,1-3 0,-1 1 0,2-4 1,1 0-1,3 0-22,2-3 1,0 3 0,5-1 0,0-2 86,0-1 0,2-3-13,2-2 1,3 2 0,4-3-1,-1 2-107,-2-2 1,-4 3 0,3-2 0,-2 3 0,-2 4 18,-1 0 1,-4 1 0,-1-5 0,-1 2 0,0 2-157,-2 0 0,4 5 1,-7-4 137,-1-2 0,4 3 0,-1-1 1,0-2-1,1-1 145,0-1 0,1 3 0,2 1 0,-1-2-38,1-1 1,2-1 0,-1-1 0,-1 1-59,-1-1 0,-1 1 0,2-1-103,-1 1 1,-5-1-1,4 1 1,-1-1 25,1 1 0,-1-5 0,3 1 0,-2 0 12,-2 2 1,4-2-1,-3-1 1,2 2 5,0 1 0,0 0 0,2-1 1,0-2-1,-3 2 68,3 1 1,0 6 0,2-1 0,0 0 144,0-2 0,-4 0 0,0 1-118,1 2 0,-3-1 0,2-3 0,0 1-28,-2 2 1,1-2-1,-5 4 1,3-1-59,2 0 0,-5-1 0,3-2 1,-2 2 4,1 0 0,1 2 0,-3-2 1,2 0-26,-2 0 0,3 2 1,0-2-1,0 0 4,1-3 1,-1 1 0,-3 2 0,1 0-17,0 0 0,-2 2 0,-2-2 0,1 1-98,-1 1 1,1-4 0,-1 3 0,1-2 121,-1 2 0,1-3 0,-2 2 1,-2 0 11,0 0 0,-1-2 1,4 4-1,1-1-5,-1 0 1,1 3 0,-1-3-1,1 0-16,-1 1 1,1-3 0,-1 5 0,1-2-11,-1-3 0,1 4-76,-1 2 1,-3-1-169,-1 0 1,-4 1-661,4 4 263,-5 0 1,1 0 0,-6 2 74,-3 2 1,-4-1 0,0 5-73,-2 2 295,-1-5 0,-12 12 0,-2-3 1</inkml:trace>
  <inkml:trace contextRef="#ctx0" brushRef="#br0">12388 16079 8050,'12'-1'2101,"1"-2"-1748,-1-1 0,1-2 1,1 2-1,1-3-83,2 0 1,5-4-1,-1 3 1,2-4 16,2 0 0,6 0 1,1-1-181,-1 1 1,4-5-1,-4 0 1,1 2-246,2 1 0,-2-3 0,2 1 0,-1 1-161,-1 1 1,4-3 0,-3-1-1,2 0 89,-2 0 1,3 0 0,-3 3-1,4-3 156,0-2 1,2 1-1,1-3 1,2 1 97,-2-1 1,3-1 0,0 1 0,0 1 277,0-1 1,-1 0 0,-6 1 0,-2 3-14,0 0 1,-7 3-1,3-5 1,-4 2-185,-1 3 0,0-3 0,0 2 0,0 0-29,0 2 1,0-4 0,1-1-1,3-2-169,5 0 1,-2 5-1,1-5 1,1 0-24,3 2 1,-4-4 0,0 7 0,0-1 0,-1 1 64,-2-1 1,-4 0 0,-1 5-1,-2-1 16,-2 1 0,1 1 0,-5 1 0,0 2-26,1-2 0,-4 3 0,2 0 0,-2 0-25,-1 0 0,-5 0 1,0-1-1,1 2-100,-2 1 0,2 2 0,-3-4-130,1 2 0,-3-4-405,4 5 0,-6 0 0,-2 4 107,-7 0 0,-4 1 0,-2 2 0,-1 1-1031,-2-1 1517,2 4 0,-10 0 0,5 5 1</inkml:trace>
  <inkml:trace contextRef="#ctx0" brushRef="#br0">13999 14543 8355,'-13'0'456,"1"0"0,-1 0 0,2 2 604,3 2 0,4-1 1,8 5-815,4 2 1,3-3 0,2 1 0,-1 0 0,1-1-59,-1-3 1,1 2 0,-1-2-107,1-1 0,1-2 1,1-1-1,3 0-52,1 0 0,3 0 0,6 0 1,1 0-115,-1 0 0,3-1 0,-1-2 1,1-1 77,-1 1 1,4 0 0,-5 1 0,-3-2-12,-4 1 1,0 1-1,-5 2 1,-2 0 0,-1 0-54,-1 0 1,-1 0 0,1 0 96,-1 0 1,-4 5 9,1-1 0,-5 1 0,4-2-12,2 1 0,-3 4 1,0-2-1,-2 1 1,1-4 0,-3 2-49,1 1 1,0-3 0,-3 5 31,4 2 1,-4-3 0,3 1 0,-2 2-43,-2 1 1,0 1 0,0 2 0,-2 1-55,-2 2 1,1 5-1,-4-1 1,0 3-68,0 1 1,0-1 0,-2 1 0,0 0-62,0 0 1,2-1 0,-2-2 0,1-1 150,1 1 1,-4-2 0,4-1 27,0-1 0,-4 0 0,4-3 1,-1 2-37,0-2 1,-1-1-1,-2-1-71,3-1 1,1-4 132,3 1 1,1-7 0,-4 4 129,1 0 1,-3-5 11,0 3 0,2-3 1,-1-1-1,-2 0 26,-1 0 0,-1-4 1,-1 0-1,-1 0 1,-1-2-91,-1-2 1,-5 1-1,3-1 1,-2-2-90,-2-1 1,0-1-1,0-1 1,1-1-20,-1-2 1,-2 0 0,-1-3 0,2 0 0,0-1 27,3-2 0,0-2 0,-1-1 0,5-1 77,2-3 1,1-2 0,2-2 0,1 4-74,2 3 1,4 1 0,-3 0 0,0 0-15,0 0 1,4 4-16,-1 0 0,-3 6 1,-1-2 34,-3 3 1,-2 3 0,1 3 0,-1 4 21,1 2 0,-1 2 1,1 0-1,-1 0-111,1 0 0,-1 2 1,2 2-470,3 4 0,2-1 0,6 1-243,0 2 0,5 1 1,0 2-1431,2-1 1899,-4 1 1,8-1 0,-4 1 0</inkml:trace>
  <inkml:trace contextRef="#ctx0" brushRef="#br0">13162 16741 8487,'0'-9'2621,"0"1"-2484,0-2 1,-1 5-1,-2 2 1,-3 4 0,1 5-1,-2 2 1,1 6 0,-1 5-1,0 5 1,-2 1-175,-2 0 0,-2 1 1,2 2-1,1 1 24,2-1 1,0-6 0,-5-1 0,2 0 0,1-2 0,2-2 0,0-3 57,1-2 1,-3 1 0,5-2 0,-1-4 0,0-7 0,4-9 0,0-5-122,2-2 1,6-11 49,2 2 1,7-4 0,2 0 0,0-4-354,1-3 1,0-2 0,4 1-1,-3 0 80,-1-1 1,-1 1 0,-3-1 0,1 2 165,2 3 1,-2 1-1,-5 6 274,-2 1 1,0-2 0,4 11-1,-3 2 390,0 4 0,-5 0 0,4 6-184,2 1 0,-3 3 1,0 5-1,0 4-138,0 6 1,1 4 0,4 3 0,-1-1-180,-2 1 1,2 5 0,-3 4-1,2 1-54,-2 3 0,2-4 0,-6 3 0,-1 0-88,-2 2 1,-1 3 0,0 2 0,-1-1-155,-3-4 0,1 4 1,-5-7-1,-1-2-166,2-3 0,-2-3 1,3 0-1,1-2-285,-1-2 1,0-3-1,4-6-374,-2 1 1,-1-8 1007,5-5 1,0-5 0,0-8 0</inkml:trace>
  <inkml:trace contextRef="#ctx0" brushRef="#br0">13062 16890 8355,'-12'0'542,"6"0"0,6 0 1,7 0-104,4 0 1,3 0-1,1 0 1,3-1 0,2-2-497,2-1 0,2 0 0,1 4 0,-1 0-396,1 0 0,2 0 0,1-2 0,1 0 0,-2-2-623,0 1 0,-2 1 1,0 2 893,0 0 1,0-11-1,0-3 1</inkml:trace>
  <inkml:trace contextRef="#ctx0" brushRef="#br0">13712 16828 8355,'6'-1'1410,"-1"-4"-19,-4-3 0,-1-3-999,0-2 1,-6 2-1,-2 2-338,-3 0 1,3 7 0,-1-3 0,0 4 0,-4 1 0,-2 0 0,-2 0 0,2 0 0,1 1-156,2 4 0,-1-3 1,1 7-5,-1 0 0,1 2 0,-1 2 0,2-1 1,3 1-1,4-1 24,2 1 1,2-1-1,2 1 95,2-1 1,7-3-1,7-2 1,0-2-272,0-2 0,4 2 0,-1 0 1,3-3-98,1 0 1,-5 2 0,0 1 0,-1 1-39,1 0 0,-5-1 0,2-1 257,-4 5 0,-6-2 0,-2 1 0,-5 0 322,-5-1 0,-2 4 0,-6-4 0,-4 1 111,-4 1 1,0-5 0,-2 3-1,-4 0-165,1 0 0,0-4 0,-1 1 0,-1-2 3,-1 3 0,6-4 0,5 3-367,0-2 1,8-2 0,-1-2-561,4-2 0,3-3 0,5-5 267,3-1 0,5 1 0,7 1 0,5 1 0,4 2 421,4-2 0,3-7 0,6-2 1</inkml:trace>
  <inkml:trace contextRef="#ctx0" brushRef="#br0">14174 16790 8355,'19'-5'432,"-1"-1"1,-7-3 343,-3 0 1,-5 2 0,-11-1 0,-7 4-380,-3 3 0,-6 1 0,2 0 0,-5 1-289,-2 3 1,-1 2 0,2 3 0,-3 0-114,0 0 1,3 1-1,-1 0 1,4-3-1,3 0 1,3 0-1,4 1-27,4-1 0,3 4 0,1-4 0,7 0 0,7-2 0,4 0 0,3-1-8,2-2 1,4 4-1,5-2-132,0-1 1,4 0-1,0-1 1,0 3-137,2-3 1,-5 1 0,3 0 0,-2 1-18,-2-1 1,-6 2 0,-2 0 0,-5-1 125,-4 1 0,2-2 1,-7 5 330,-4 2 0,-6-3 0,-10 0 0,-2 0 200,-1 0 0,-8 0 1,2 3-1,-5-4 3,-3 0 0,-4 2 0,-2-4 0,0-1-221,4-1 1,0 2-1,7 0 1,2-1-199,5-2 1,0-1 0,5-1-547,2-3 0,7 1 0,5-6-189,6 0 0,5-2 1,10 0-1,6 1-400,3 2 0,8 1 1160,-2-2 0,9-2 0,2 4 1</inkml:trace>
  <inkml:trace contextRef="#ctx0" brushRef="#br0">14436 16853 8576,'0'-13'0,"0"1"1487,0-1 1,-4 5 1755,-1 0-2675,-4-1 0,6 3-580,-5 1 1,5 10-1,-1 3 1,2 3-72,2 1 0,-4 1 0,0 1 0,1 1-15,2 2 1,1-1 0,0-2 0,0 1-1,0 2-170,0-2 1,1-2 0,2-3 0,3-4 58,0 0 1,3 2-1,3-3 22,1-3 1,-1 0 0,1-2 0,-1 0 19,1 0 1,-1-2-1,2-2 1,1-3 106,2 0 1,0-4 0,-5 3-1,1-3 115,-1-2 0,1 1 0,-2-1 84,-3 1 1,2-1 0,-6 1 41,-1-1 1,-2 1 0,-2 1-38,-3 2 1,1 0-1,-6 5 299,0 1 0,-2-3-256,-2 2 1,5 1 0,1 8-79,1 3 1,2-1-1,4 1 1,0 2-76,0 1 0,0 1 0,0 1 0,2-1-66,2 1 1,-2-2 0,7-1 0,1-2 0,1 0-1,1 1 1,1-2 0,0-2 0,4-1 0,3 0-380,-1 1 0,5-1 0,-4-4 51,4 0 0,1-4 0,-1-2 0,-2 0-17,-1 1 1,-6-5 0,3 2 0,-2-3 275,1-2 0,-4 1 0,-6-1 421,-2 1 1,3-1 0,-3-1 0,-3-1 31,0-1 1,-2-1-1,-2 4 1,-2 1-109,-4 0 1,-3-1-1,-3 1 1,-1 0-81,-2 4 0,-4-2 0,3 6 0,0 0-49,0-1 1,-3 3 0,5-2 0,0 3-9,2 1 0,6 0 0,1 1 0,2 3-106,2 4 0,1 4 0,2 1 0,0 3 0,0 0-50,0 0 0,0 3 0,2 0-49,2 1 0,3 2 0,4-5 0,0-2 5,2-1 0,-2-2 0,8 1 0,1-2-174,-1-3 0,2-2 0,4-5 0,-2 2 1,1 1-622,1-1 0,-7-2 1,6-1 196,-5 0 0,3-1 1,-2-2-1,0-1 108,1 1 0,0-4 0,4 0 1</inkml:trace>
  <inkml:trace contextRef="#ctx0" brushRef="#br0">15972 16416 8355,'-4'-13'166,"-1"1"0,3 0 1,0-1 376,2 1 0,0 3 0,0 1 1,0 1-1,0 4 0,0 7 0,0 7 1,0 6-1,0 4-440,0 2 0,-1 8 0,-2 2 1,-1 3-171,1 2 0,0-1 0,1-1 0,-3-2 0,1-5 0,0-3 0,0-1-5,1 0 1,2-6 0,1-2-1,0-3 1,0-2-716,0 1 614,0-6 1,0-3 0,-2-8 0,0-4-30,-2-4 1,-1-6 138,5-2 1,0 0-1,0-2 1,0-3-1,0-4-131,0-3 0,5-1 1,-1-5 76,-2 1 1,4-2-1,-2-3 1,0-2-1,0 0 125,1 2 1,0 3 0,-2 3 0,3 3 155,0 4 1,-1 2 0,3 4-1,2 2 244,1 4 1,5 1 0,2 2-1,0 3 21,1 0 1,3 5 0,0 2-561,6 2 0,-2 2 0,3 2 1,-2 2-1,-4 4 247,-2 3 0,1 2 1,-5 1-1,-3 1-600,-5 2 1,1 3 0,-6-1 0,-1 0 142,-2 3 0,-6-2 0,-3 0 401,-4 3 0,-1-5 0,-4 0 0,-3-2 0,0 1 99,-1-2 1,0-5 0,-4-2-1,0 1-131,0-3 0,-1 0 1,-2-6-1,-1 0-185,1 0 0,6 0 1,2 0-1,1-1-351,0-4 1,5 3 0,0-5 0,6 0-270,2 0 1,-4-1-1,3-5 1</inkml:trace>
  <inkml:trace contextRef="#ctx0" brushRef="#br0">16946 16029 8355,'-2'-13'394,"-2"1"0,-4 1 1,-2 1 39,2 2 1,-3 1 0,1-3-1,-4 3 254,-2 2 0,-5 1 1,3 4-1,0 0-302,0 0 1,-5 5-1,3 3 1,-4 5-237,-1 4 0,4-2 0,0 7 0,1 3-128,0 3 0,1 6 0,4 0 0,-2 2-40,2 1 1,2 2 0,3 1 0,3 2-192,2-2 0,1-2 0,4-4 1,0-2 44,0-1 1,1 2 0,3-4-1,5-3 10,2-3 1,3-1-1,2-6 1,6 0-17,6-2 0,0-7 0,5-3-748,2-3 0,-3-1 0,3 0-356,3 0 1,0 0 0,5 0 0</inkml:trace>
  <inkml:trace contextRef="#ctx0" brushRef="#br0">17283 16204 8355,'0'-13'1061,"1"1"1,4-1-1,3 1 392,3-1 0,0 5-1230,-3 0 1,-2 6 0,-6 2-260,0 7 1,-4 4 0,-2 2 0,1 1 31,-1 2 0,-2 4 1,2 3 20,-1-2 1,3 7 0,-4-3 0,0 1-235,1 1 1,-3-2 0,4-1 0,1 1-526,-1 0 0,2-1 0,3-3 0,-2-3-490,-1 0 1,0-4 0,5 2 344,3-2 0,3-7 887,6-3 0,-1-8 0,1-3 0</inkml:trace>
  <inkml:trace contextRef="#ctx0" brushRef="#br0">17645 16129 8456,'-12'-4'384,"-1"0"0,1-2 0,-1 3 0,1-1 0,-1 1 763,1 2 1,-1 1 0,1 0-620,-1 0 0,1 1-376,-1 3 0,6 3 1,3 6-195,3-1 1,1 2 0,0 1-156,0 2 0,4 7 0,0-1 1,0 5-1,0 0-275,1-2 0,0 3 0,-2 0 0,1-2-65,-1-5 0,0 4 1,-1-5-386,3-3 1,3-3 0,-4-2 0,0-1 594,2 1 0,-5-6 0,5-2 1</inkml:trace>
  <inkml:trace contextRef="#ctx0" brushRef="#br0">17383 16416 8355,'-6'-7'993,"-2"1"850,-3 1-912,4 4 1,3-5 0,8 6-905,4 0 0,3 0 0,2 0 0,1 0-445,2 0 0,2 0 1,5 0-1,-3 0-676,3 0 0,4 0 0,3 0 320,-3 0 1,4 0-1,-1-1 502,2-4 1,2-1-1,3-7 1</inkml:trace>
  <inkml:trace contextRef="#ctx0" brushRef="#br0">17920 16403 9221,'-14'0'251,"-1"0"1,-2 0 0,2 0 319,1 0 0,1 0 0,1 0 0,-1 2 238,1 2 1,-1-3 0,2 5-750,3 0 0,-2 0 0,6 7 0,0-1 1,0 1-1,0 1 0,1 1 0,2 2 1,1-2-1,0-1-214,0-2 1,5-1 0,3-1-133,4-2 1,1-1 0,3 2 0,2-5 0,1-3 0,3-1 0,2 0 0,1 0 0,0 0-1,0 0 1,-2-1 0,-2-3 0,-4-5-573,-3-2 0,-6 3 0,-1 0 827,-1-2 0,-2-1 1,-4-2-1,-2 1 330,-2-1 0,-4 1 0,-7-1-56,-2 1 0,-1-5 1,1 2-1,-2 3 99,-1 2 1,-2 3-1,4-1-320,-1 3 0,2 4 0,-2 1 0,1 0 0,2 0-322,2 0 0,6 0 272,0 0 1,6 0-1235,2 0 1,12 6 0,7 0 0</inkml:trace>
  <inkml:trace contextRef="#ctx0" brushRef="#br0">18120 15954 8355,'0'-12'303,"5"-1"0,2 1 1,3-1-1,1 2 266,3 3 0,1-3 0,-1 4 392,3 0 0,2-3 0,6 6 1,0 1-351,0 2 0,1 2 0,2 3-426,1 5 1,0 6 0,-5 3-227,-3 1 1,1 2 0,-5 4 0,-2 1 0,-1 4 117,-2 3 0,-3 3 0,-2 0-426,-2-3 0,-1 6 1,-4-4-1,0-1 1,0 3 45,0-1 0,-4-3 0,0-1 0,0-2 161,-2-2 1,5 1 0,-5-2 0,2-5-122,0-3 0,-4 2 0,2-4 0,0-2-166,1-1 0,-5-2 0,2 1-376,-3-1 0,-2-1 1,1-2-1,-1-5 123,1-3 0,-1 5 0,1 1 0</inkml:trace>
  <inkml:trace contextRef="#ctx0" brushRef="#br0">19443 16191 9126,'13'-4'1557,"-1"0"-1454,1 1 0,-8 3 0,-5 4 0,-7 3 0,-5 0-53,-5-3 1,2-2 0,-4-2 0,-1 0 93,1 0 0,-2 0 0,-4 0 17,0 0 1,0-2 0,0-2-1,1-3-28,4 0 0,-3-4 0,7 3 0,-1-5 0,0-2-94,1-1 1,1-3 0,5 4 0,3-1 0,0-1 0,1 0 0,1 1-1,1-1-187,-2-1 0,5 4 113,-3-3 1,4 5 0,4 2 0,4 2-73,3-2 1,7 3 0,3 0 0,3 0 64,1 0 1,5 3 0,2-3-1,1 2-88,1 2 0,-5 2 0,3 1 1,-3 0 69,-6 0 1,1 1 0,-7 2 0,-2 2 216,-1 2 1,-7-3 0,-3 5-1,-4 1 185,-4 1 0,-5 5-204,-7 1 1,-2 1-1,-6-3 1,1 3-1,-4 2 7,1 2 1,-2 0 0,0 0-1,-1-2 18,1-2 0,3 4 0,3-3 1,1 2-55,-1 0 0,4 0 1,2 4-1,2 0-56,1 0 1,5-2-1,1-1 1,1-1-36,4 1 1,2 1 0,4-1 0,4-3-106,3-1 0,3-1 1,1-5-1,3 1-126,2-1 0,1 1 1,4-2-72,0-3 0,0-1 0,0-4 0,0 1-195,-1-1 1,0-2-1,-2-1 1,-2-1 132,-2-3 1,-2 1-1,-3-5 1,-2-2 338,-3-1 0,2-3 1,-6-1-1,-2-2 156,-5 2 0,-4 0 1,-6-1-1,1 0-9,-1 0 1,1 4 0,-2 2 0,-1 2 3,-2-2 0,-5 5 0,1 0 0,-2 3 112,-2-3 1,1 4 0,2-3-1,2 3-62,2 1 1,-3 1-1,3 2 1,2 2-165,2 2 0,-1-3 0,8 5-521,0 0 1,1-2 0,8 0-136,2-1 1,8 2-1,9-4 1,3-1-407,1-2 0,5-1 0,2 0 0</inkml:trace>
  <inkml:trace contextRef="#ctx0" brushRef="#br0">20467 15879 8355,'-11'-10'942,"2"-1"0,2 0-137,1 2 0,1 2 550,0-2 1,-2 4-1108,-5 5 0,4 7 0,1 4 0,0 5-263,0 4 1,4 5 0,-1 5 0,2 2 22,2 3 0,0 1 0,0 1 0,0-1-206,0-2 1,0 2 0,0-4 0,0 0-422,0-3 0,2 0 0,1-3 0,1-4-317,-1-2 0,2-3 0,-1-5 0,0-1 240,2-3 0,1 4 0,5-6 0</inkml:trace>
  <inkml:trace contextRef="#ctx0" brushRef="#br0">20367 15854 8355,'-16'-12'584,"-1"-1"0,2-3 0,5-1 0,3 2 649,2 1 1,1 1-1,5 2-865,3 3 1,4-2-1,9 5 1,5-1-321,6 1 0,0 0 0,4 5 1,0 0-195,-1 0 0,-1 0 0,2 2 0,-2 2-158,-2 4 1,-2 3 0,-1 2 0,0-1-389,0 1 1,-5 3 0,-4 2 325,-2 2 0,-3-3 1,-3 2-1,-2 0 231,0 1 0,-6-4 0,0 5 0,-7 0 81,-4-2 1,-7 0 0,-5-6 0,-4 3 279,-7 0 0,2 0 0,-2-7 0,-4 0 146,-2 0 0,0-3 0,5-2-418,2-3 0,1-1 0,-1 0 0,5 0 0,4-1-563,3-3 0,7 1 0,1-5 0,4-2-289,4-1 0,1-2 0,4 1 1</inkml:trace>
  <inkml:trace contextRef="#ctx0" brushRef="#br0">21429 15717 8424,'0'-13'450,"0"1"0,-1-1 0,-4 1 0,-3 1 1,-4 1 382,-5 2 1,2 5-1,-6-3 1,-1 2-459,-2 0 0,-5 1 0,-2 8 0,-1 3-92,-2 3 0,-2 3 1,0 2-1,2 5-169,5 3 1,0 2 0,3 3-1,3 5-86,4 2 1,-2 3 0,5 1 0,2 1-148,4 0 0,-1 2 0,4 0 0,-1 0-240,-1 0 0,7-3 1,-3-5-1,4-2-4,1 1 0,6-3 0,2-3 0,4-5-438,5-2 0,2-6 0,8 2 0,1-4-758,1-5 0,4 2 1110,-4-6 0,6 0 0,-3-4 0</inkml:trace>
  <inkml:trace contextRef="#ctx0" brushRef="#br0">21591 15879 8355,'-21'-16'0,"2"2"0,2 1 1629,6 3 1,0 1 1447,7-4-2624,0 1 0,4 6 1,0 6-329,0 7 0,0 4 1,0 3-1,0 3-124,0 4 0,0 2 0,0 4 0,0 0-214,0 2 0,0 5 1,0-4-1,0 1-138,0-1 1,0 4 0,0-5 104,0-2 0,-4 0 0,0-2 0,-1-2 0,1-1-171,0-1 0,0-5 1,4 0-1,0-2-1161,0-1 1,0-1 860,0 1 0,5-1 0,2 0 0</inkml:trace>
  <inkml:trace contextRef="#ctx0" brushRef="#br0">21916 15717 8355,'-13'0'660,"1"0"1,4 0 0,1 1 518,1 3 1,1 3 0,2 6 0,-1-1-800,1 1 0,1 5 0,2 3 0,0 2-298,0 2 1,-4 0-1,0 0 1,1 1-51,2 4 1,1-4 0,0 3-1,0-3-215,0-1 1,0 0 0,0-1-210,0-3 0,0 1 1,0-5-1,0-1-215,0 2 1,0-4 0,0 3 0,0-3-198,0-2 1,-1 1 0,-2-1 0,-3 1-85,-1-1 1,-1 1-1,-4-1 1</inkml:trace>
  <inkml:trace contextRef="#ctx0" brushRef="#br0">21304 16216 11027,'14'0'0,"3"0"0,3-1 0,5-2 933,4-1 0,3-2-747,6 2 1,-1 3 0,-1-5 0,-1 2-479,-2 0 1,-5 0 0,1 4-219,-2 0 0,-7-2 1,0 0-1,-2-3-2666,-3 3 2721,-1 0 1,-1-3 0,-1-2 0</inkml:trace>
  <inkml:trace contextRef="#ctx0" brushRef="#br0">22128 16129 8871,'-8'0'1906,"0"1"-887,-2 3 0,-1-1-759,-2 5 1,2-3 0,1 2 0,4 0-30,0-1 0,-2 3 1,2 3-240,-1 1 0,4-1 0,-1 1 0,3-1 17,1 1 1,0 3 0,0 1-1,0-2-111,0-1 0,0 3 0,0-1 0,0 0-105,0-2 0,0-2 0,0 0 0,0 1-743,0-1 1,0 1 0,0-1-236,0 1 0,0-1 0,0 1 0</inkml:trace>
  <inkml:trace contextRef="#ctx0" brushRef="#br0">22191 15979 11386,'-7'-12'-3697,"1"-1"3208,6 6 0,6 7 0,1 7 1</inkml:trace>
  <inkml:trace contextRef="#ctx0" brushRef="#br0">22041 15492 8355,'-13'-4'357,"2"-2"1,2 0-1,2-4-51,1-1 1,2 2-1,5 2 1,3 2-1,5 1 1,2 0-1,1-1 1,1 3-1,-1 0 1,1 4-1,-1 2 1,1 4-1,-1 5 1,2 3-1,3 4 1,4 2 0,2 1 116,2 4 0,4 2 0,2-1 0,1 2-395,2 2 1,1 0-1,0 3-60,-2-2 0,-1-4 0,3 4 0,-5 1-78,-3-2 1,-1 2 0,-9-5 0,-2 1-1,-3-1-45,-3 0 1,-4 4-1,-5-2 1,0-1-18,0 1 0,-5 2 0,-5-3 1,-4 1 68,-3-1 0,-3 0 0,2-5 0,-2 0-111,-2-1 1,-2 0 0,-1-2-1,0-2-66,0-2 0,0-2 0,0-3 0,-1-1-434,-3 1 0,3-2 1,-5-1-1,2-3-42,0-2 1,0 3 0,4-3 456,0-3 1,0 5-1,0 0 1</inkml:trace>
  <inkml:trace contextRef="#ctx0" brushRef="#br0">18669 17252 8355,'-11'-7'-249,"4"-4"1,-7 4 379,5 0 0,2-4 0,-3 4 0,3-1 795,1 0 0,-2 4-87,4-5 1,-2 7-462,2-3 1,4 0 0,0 1-163,7 1 1,4 1-1,3 2 1,1 0-114,2 0 0,5 0 0,-2 2 1,0 1-138,1 1 0,4 0 0,6-4 1,-1 0-150,1 0 1,5 0 0,0 0-1,6 0-49,2 0 1,2 0-1,4 0 1,0 0 0,-2 0-1,-1 0 1,-2 0-1,-2 0-159,-3 0 0,-1 0 0,-3 0 0,-3 0 0,-4 0 0,-2 0 0,-4 0 1,-2 0-361,-4 0 0,-5 1 0,-2 2 626,-2 1 1,-5 6 0,3-3 0</inkml:trace>
  <inkml:trace contextRef="#ctx0" brushRef="#br0">18782 17277 8325,'-21'9'106,"0"-1"1,6-4 0,-2 3 0,3-1 706,2-4 0,3 1 1225,1 1-1569,5-2 0,-1 3 0,10-5-219,6 0 0,6 0 0,7 0 0,0 0-130,0 0 1,0 0 0,1 0 0,4 0-94,3 0 1,-1 0 0,2 0-1,4 0-237,2 0 0,3 0 0,-3 0 0,3 0 86,2 0 1,-1 0 0,3 0 0,-2 0-489,-2 0 1,-2 0 0,-5 0-1,-2 0-206,-5 0 0,-4 0 0,-3 0 41,-1 0 1,-6 0 0,0 2-344,-5 2 1120,-4-3 0,-17 5 0,-3-6 0</inkml:trace>
  <inkml:trace contextRef="#ctx0" brushRef="#br0">19281 16940 8355,'-8'0'141,"1"-1"504,1-3 1,3 2 0,6-3 83,1-1 1,6 5-1,-2-3 1,4 2-494,0 2 1,0 4 0,1 2 0,-1 0-193,1-1 1,1 5-1,1-2 1,2 3-45,-2 2 0,4-1 1,1 1-1,1-1-32,-1 1 1,1-1 0,4 1-1,0-1-64,0 1 1,0 3 0,0 1 0,0-2-48,0-1 1,-1 3 0,-3-1-38,-5 0 1,2 2 0,-1-2 0,-2 1 0,-2 0 17,-5-1 0,2 2 1,-6-3-1,-1 2-69,-2-2 1,3 3 0,0-1 0,-1-2 210,-2-1 0,-1-1 0,0 1 1,-1 1 64,-3 1 0,1 1 0,-5-4 1,-2-2-31,-1-3 0,-1 3 0,-2-3 1,-3 2 3,-4-2 0,2 2 0,-2-4 0,-1-1 94,-2 1 1,-1-1 0,0-2-1,2 1-68,2-1 1,-1-2-1,4-1 1,0 0-178,-1 0 1,3 0-1,3 0-611,1 0 1,-1 0-1395,1 0 1586,-1-5 0,6-2 0,2-6 1</inkml:trace>
  <inkml:trace contextRef="#ctx0" brushRef="#br0">20542 17003 8468,'0'-9'790,"2"2"2460,2 2-2800,-3-5 1,6 9-1,-4-2 1,1 6-267,-1 5 1,-2 3-1,-1 2 1,0 1-132,0 2 0,0-1 1,0 6-100,0 1 0,0 2 0,0 0-94,0-4 1,-4 4 0,0-3 0,1 2-1,2 1 21,1-3 0,0-2 0,0-4 1,0 2-1351,0-2 1,0-1-1802,0-1 1661,0-6 1522,0-2 0,0-16 0,0-3 0</inkml:trace>
  <inkml:trace contextRef="#ctx0" brushRef="#br0">20617 16978 8506,'-1'-13'0,"-3"1"739,-5-1 0,2 2 0,0 1 2239,2 2-2687,-5 0 1,9-1-1,-2 3-239,6 0 0,4 2 0,5 4 0,2 0 57,3 0 1,-2-2 0,6 0 0,0-2-240,-2 1 1,3 1 0,-4 2-1,0 2-167,0 2 1,-1-1-1,-4 5 1,-1 3-57,0 4 0,1-1 1,-2 4-1,-1-1 145,-2 0 1,-5 3 0,1-3 0,-3 0 113,-1 1 0,0-4 0,-1 2 0,-2-2 43,-1-1 0,-6-1 0,2-1 0,-4-1-60,-5-2 1,3-1 0,-4 3 0,1-3-83,1-2 1,-5 4-1,3-5 1,0-1-245,0-2 0,1-1 1,5 0-32,-1 0 0,2-1 1,3-4 207,4-3 0,2-9 0,2-2 0</inkml:trace>
  <inkml:trace contextRef="#ctx0" brushRef="#br0">21042 16940 8528,'7'-1'4005,"-3"-3"-3645,-3 2 0,1-2 1,2 7-256,4 1 1,3 4 0,2-3-1,-1-1-74,1 1 0,-1 2 0,1 4 1,-2-1-226,-3-2 0,2 1 0,-6 3 0,-1 1-319,-2-1 1,-1 1-1,0-1 1,0 1 186,0-1 0,-4 1 1,-2-1-1,0-1 2,-4-3 1,3 2 0,-1-6 298,-2-1 0,3 3 0,-1-2 0,-2-1 203,-1-2 1,4-2 0,1-2-62,1-1 1,3-6-1,-2 2 1,3-3-43,1-2 0,1 1 0,3-1-30,5 1 0,-2-2 0,1-2 0,2-2-239,1-1 0,1 2 1,2-2-1,0 0-324,-2-1 0,8 5 1,-8-2 252,2 3 1,0 3-1,-1 3 1,-1 4-72,1 2 1,-1 2 0,1 2 273,-1 2 0,1 3 0,-1 5 1</inkml:trace>
  <inkml:trace contextRef="#ctx0" brushRef="#br0">21616 16965 8355,'-5'-12'519,"2"-1"1,-5 1 881,-2-1 1,3 6-95,-1 3-690,5 3-507,-3 1 1,6 5 0,0 4 0,0 2-129,0 1 0,0 2 0,0 1 0,0 3-260,0 2 1,2-4 0,0 4 0,3-2-478,-3-3 0,0 3 0,-2-1-213,0-2 0,0-1 0,0-2 348,0 1 0,5-6 0,2-2 0</inkml:trace>
  <inkml:trace contextRef="#ctx0" brushRef="#br0">21654 16853 8355,'-13'-13'1028,"2"1"1,1 1 1701,2 3-2837,5 2 0,-1 10 1,7 2-1,2-1-455,2 1 1,2 3 0,3-2-1,1 2-622,-1-1 0,6 0 0,2 5 1</inkml:trace>
  <inkml:trace contextRef="#ctx0" brushRef="#br0">21928 16953 8355,'-8'0'5500,"0"0"-5222,5-6 1,-3 6-1,5-1-233,-3 4 1,3 6 0,-4 0 0,4 2-182,1 1 1,0 1 0,0-1 0,0 1 60,0-1 1,0 1 0,1-1 0,2 1 0,3-1-797,1 1 0,5-2 1,6-2 302,2 0 0,0-7 0,4 3 0,-2-4 192,-1-1 0,-2 0 1,2 0-1,-3 0 0,-1-1 1,0-2 301,-2-1 0,-7-6 0,-2 2 131,-1-3 0,-3-2 1,2 1-1,-4-2 336,-4-3 1,1 3-1,-5-2 1,-2 0 127,-1 0 0,-2 2 0,1-4-273,-1 0 0,-3 4 1,-2-4-1,-2 3-265,-2 2 1,3-2 0,-2 8 0,0 0-1,0 3 1,2 2 0,1 2 0,2 2-1,4 2 1,4 4 0,5 3 0,6 2-1242,5-1 0,9 6 0,2 2 1</inkml:trace>
  <inkml:trace contextRef="#ctx0" brushRef="#br0">22316 16940 8355,'-13'0'2636,"1"0"-1083,5-5 0,1 2-996,6-5 1,1 5 0,4-1-319,3 2 0,3-2-128,2 0 1,-1 0 0,1 4-287,-1 0 0,0 0 0,1 1 1,-1 2-116,1 1 0,4 2 1,-1-2-1,0 3 20,-3 0 0,0 4 0,-1-1 0,-1 3-131,-2 4 0,1 0 0,-6-3 1,-2 1 112,0 1 0,-2 5 0,0-4 0,0-2 252,0-1 0,-4-1 0,-2-2 0,-1-2 310,-3 0 1,-1-5 0,-1 3 24,-1-2 1,1-1 0,-1-4 0,1-1-182,-1-3 1,7-3 0,0-6-1,2 1-149,0 0 1,-1-1-1,7 1 1,1-2-136,1-3 1,10 2 0,-2-6 0,3-1-159,3-2 1,-4 3-1,4-1 1,-1-1-106,0-1 1,5-6 0,-3 7 0,1 3-176,-4 0 0,-2 5 0,-1 5-180,-1 2 1,1 5 698,-1-1 0,1 8 0,-1 3 0</inkml:trace>
  <inkml:trace contextRef="#ctx0" brushRef="#br0">23102 16828 8273,'11'-8'149,"-1"1"0,-2 0 0,2 1 0,1-1 588,2 0 0,-2 3 0,-1-3 0,-2 0-201,2 0 0,-1 3 0,1-3 1,-3 0 279,-2 0-578,0 5 1,-7-8-214,-2 6 0,-3 0 1,-5 5-1,-1 3-96,1 4 0,-6-1 0,-2 2 0,-1 2-75,1 4 1,4-1 0,-2 3-1,2-4 77,-1 0 1,2-1-1,5 1 1,3-1 58,2 1 1,0-1 0,5 1 43,0-1 1,6-1 0,2-1 0,5-3-115,3-1 0,-2 2 1,4-3-101,0 2 1,0-4-1,5 3 1,-3-2 27,3 0 0,-5 2 1,-2-4-1,-2 3 0,-1-1-118,-1 1 0,-1-2 179,-2 5 1,-4 1 0,-6 2 178,-3-3 1,-3 2 0,-6-5 0,-1 1 9,-2-1 1,-2 4-1,-6-4 1,2 1 7,0-1 1,-9 4 0,5-5 0,-3 0-73,-2 2 1,-2-5-1,2 3 1,1-2-585,-1-2 0,-4 0 0,4 0-964,-1 0 0,0 0 838,3 0 1,2 0-1,-3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5894 4319 8455,'7'-12'0,"-1"-1"243,-1 1 0,1-1 0,3 1 0,0-1 0,-1 1 1,-1-1-1,-1 1 0,-2-1 0,1 2 0,1 2 1,-1 0-1,-2 0 1159,-1-2 0,2-2-655,0 1-1164,0 5 178,-4 1 0,-4 12 73,0 2 0,0-1-115,4 1 54,0-5 0,-5 8 90,1-3 1,-4-1 0,2 0 0,1 0-169,-1 0 1,-3 1 154,0 5 1,2-5 154,-1 1-298,5-7 766,-2 4-36,5-6 726,0 0-1035,0-6 1,1 1-1,2-5-81,1 2 0,4-1 1,-2-2-8,1 3-66,-4-3 0,6 8-73,-5-5 0,1 6 128,-5 2 1,0 12 0,0 10-14,0 6 0,-5 3 0,0 8-47,-2 3 0,-1-2 0,-5 6 0,-1 1-59,-2 2 0,2-5 1,-3-4-1,3-5 1,2-6 239,-1-3 0,1-6 0,1-4 195,2-2-336,-2-1 0,10-12 0,-3-5 0,2-7-262,2-6 1,2-2-1,0-6 1,4 0-182,1 0 0,1-4 0,5-2 285,-1-1 0,-1-1 1,-1-3-1,-2 1 85,2 2 0,0 0 0,0-3 1,-4 1-1,1 2 112,0-2 1,0 5 0,3 0 0,-3 4 258,-2 1 1,4 6 0,-4 3 0,1 5 136,-1 3 0,5 7 0,-1 1-451,2 7 1,5 8 0,2 3 0,0 3-1,2 4 1,-2 2-215,0 1 1,0 4 0,-3 1 0,2 3-124,-2 2 1,-2-5 0,-4 2 0,-2 2-72,-1 3 0,-2-2 0,-4-5 0,0 0-44,0-1 0,0-1 0,0-6 0,0 0 0,-1-2 69,-4-2 1,-2 3-1,-5-5 1</inkml:trace>
  <inkml:trace contextRef="#ctx0" brushRef="#br0">5857 4544 10655,'16'-8'0,"2"1"493,2 1 1,2-2-1,7 2 1,3-1 0,1-1-575,1 1 1,-5 0 0,3 4 0,0-1-918,0 2 0,-5 0 1,4 2 185,-1 0 0,-2 0 1,4 0 401,-1 0 0,3 6 0,-2 1 0</inkml:trace>
  <inkml:trace contextRef="#ctx0" brushRef="#br0">6594 4407 8355,'-6'-7'475,"0"-4"0,-3 2 319,0-2 0,2 3 0,-2 1 0,0 1-197,0 4 0,-2 0-507,-2 2 0,1 0 0,-1 0 0,2 2 0,1 2-502,2 4 0,1 7 0,-3 2 159,2-2 0,5-1 1,-1 0-1,3 1 92,1 2 0,1-5 0,3-3 0,5 0 12,2 3 1,7-4-1,1-1 1,2 0-75,0 0 1,0-3 0,4 3 0,0 0 35,-1 0 0,-4-3 1,-3 3-1,-4 0 36,0 0 0,-5 0 0,-1 2 353,-1 0 0,-3-2 1,-8 2-1,-4 0 83,-7 0 1,-3-2-1,-6 0 1,0 0-174,0 0 1,-4-3 0,-2 3 0,1-1-193,-1-4 1,2 0 0,4-2 0,2 0-446,2 0 0,3-2 0,7-2-132,2-4 1,5-3 0,10-2 316,6 1 1,12-6-1,8-2 1</inkml:trace>
  <inkml:trace contextRef="#ctx0" brushRef="#br0">7243 4369 10384,'7'-12'1142,"-3"-1"-572,-8 1 0,-5 3 0,-6 3 0,-1 0-467,0 3 0,-2 2 0,0 1 0,-1 0-170,-3 0 0,2 0 0,-1 0 0,1 1 19,0 3 1,-2-1 0,5 4 0,2 0-52,1 0 1,3-3-1,1 4 1,3 2-226,2 1 0,1 2 0,4-1 180,0 1 0,1 1 0,3 1 0,5 1 0,3 0-136,5-2 0,-2-2 0,6 1 0,1-1 11,2 1 1,1-5 0,0-1 0,-2-2 0,-1-2-180,-1-1 0,-4 2 1,2 0 238,-1-1 0,-8 2 469,-10-1 0,-7 5 1,-11-5 44,-7-1 1,-3 2 0,-8-1-1,-1 0 54,2 2 0,-7-5 1,5 4-256,-2-4 1,6-1 0,4 0 0,4 0-236,4 0 1,0-1 0,7-2 0,4-3-621,4-1 1,3 3-1,8-4 139,8-2 1,10-7-1,9-2 1</inkml:trace>
  <inkml:trace contextRef="#ctx0" brushRef="#br0">7468 4407 8355,'-9'0'2006,"2"-2"-751,2-2 0,-1 1 806,2-5-1699,3 0-374,-5 1-341,6 1 83,0 6 0,0 2 0,0 2 129,0 4 0,0 3 0,-1 2 1,-2-1-1,-1 2-54,1 3 1,-2-3-1,0 2 1,3-2 10,0-1 0,2-1 0,0 1 56,0-1 1,2-4 0,2-1 68,4-1 0,-1-2 1,1-4-41,2 0 0,1 0 0,2 0 1,1-1-1,1-2-56,1-1 1,1-6 0,-4 3-1,-1-1 109,1-1 0,-1 1 130,1-4 1,-7-1 0,-1 1 0,-4-1 0,-1 1 502,0-1 0,0 1-263,0-1 1,0 1 99,0-1-121,0 6-328,0 2 1,4 14 0,2 4 14,1 1 1,-3 0 0,3-2 0,0 2-175,0 3 0,-3-3 1,3 2-1,0-3 59,0-5 1,0 3 0,2-4 0,-2 1-192,-1 1 1,3-7 0,0 3-104,2-4 1,1-1 0,1 0 262,-1 0 1,1-1 201,-1-4 0,1-1 0,-2-7 0,-1 1 87,-2-1 1,-1 5 0,3-1 0,-3 0-1,-1-2 1,0-2 55,0 1 0,3-1 0,-2 1 86,0-1 1,4 1-1,-2-1-73,2 1 1,1-1 0,1 2-1,-1 3-10,1 4 0,-5 2 0,0 2 26,2 0 0,-3 0-219,1 0 1,-1 6-1,3 2-217,-2 3 0,-5 3 0,1 1 0,-2 2-36,-2-2 0,0-1 1,0-1 99,0-1 0,0 1 161,0-1-13,0-5 1,5-1-87,3-6 1,-1 0 0,2 0 0,0-2-16,3-2 0,0 1 0,0-5 0,2-2 105,3-1 1,-3 3-1,3-1 1,-5 0 71,-4-2 1,3-2-1,-2-1 1,2-1 219,1-2 0,-5 1 0,-1 5 0,-2 1 246,0 2 0,0 3-57,-4-3-433,0 5 0,2-1 0,1 8-16,1 5 0,0-2 0,-3 1 1,3 2 81,5 1-141,-4 1 1,6 1 0,-2-1 0,2-1-98,1-2 1,1 0-1,-1-3-85,1 1 1,1-4 0,1 2 0,3-1 0,1 0 0,2-1-301,-1-1 1,3-2-1,-2 0 284,3 0 1,-4-2-1,0-1 209,-2-1 0,0-5 1,-4 0-1,0-2 0,-3 0 321,0 3 0,-6-7 0,1 2-92,-1-1 1,-3 0-1,2 2 1,-3-2-7,-1-3 1,0 3 0,0-2-1,-1 2-105,-3 1 1,1 1-1,-5 1 1,-2 1 114,-1 2 1,-2 4 0,1-3-111,-1 1 1,1 3 0,0 8 0,-1 3-28,1 3 0,-1 3 1,1 2-6,-1 5 1,6-1 0,3 1-1,3 1-49,1 1 0,0-2 0,0 0 1,1 0-105,3-2 1,3-1 0,7-5 0,1-1-394,2 1 1,1-2-1,-3-2 1,3-2 0,2-1-390,2-3 0,1-2 1,2-1-111,0 0 0,0 0 0,0 0 1</inkml:trace>
  <inkml:trace contextRef="#ctx0" brushRef="#br0">10477 4007 11610,'0'-12'0,"0"-1"0,0 1 612,0-1 0,0 8 1,0 6-1,0 10 1,-1 9-1,-2 3-771,-1 2 0,-6 6 0,2 2 0,-2 2 1,0-1-1,2-2 0,0-1-375,1-3 1,-3-6 0,6-3-1,1-1 1,2-3 0,-1-1 134,-2-1 1,3-8 0,-3-5 0,1-7 0,0-5 155,-1-5 1,-2 2 0,4-6-1,-3-1 221,3-2 1,0-5 0,2 0 0,0 0-1,0-1-93,0-4 0,2-2 0,0-1 1,4 1 392,1 2 0,1 0 1,5 5-1,-1 1 0,2 1 480,3 3 1,-2 4 0,6 3-368,1 4 1,-3 6-1,2 1 1,0 2-213,-1 0 0,3 1 0,-3 6 0,0 2-127,1 2 0,-4 6 0,2 5 0,-1 0-422,-2 0 1,-7 4 0,-2-1 26,-1 2 0,-2 2 0,-4 0 0,-1 0 69,-4 0 1,-3-1 0,-7-2 0,-3-1 0,-2 0 53,-2-2 1,-1-1-1,-4-7 1,-1-1 356,-1-2 1,-5-4 0,2 3 0,-2-1-314,1-3 0,1-2 0,-1-2 0,5-2-461,6-1 1,4-6 206,5 2 1,1-3-1,-1-2 1</inkml:trace>
  <inkml:trace contextRef="#ctx0" brushRef="#br0">11489 3733 9883,'-13'-13'1551,"5"5"-775,0-1 1,-1 5 0,-3-3-1,-1 2-502,1 2 0,3 2 1,1 1-1,-2 0-162,-1 0 1,-3 4 0,-1 3-1,-1 2-96,0 5 1,2 7 0,2 1 0,-1 6-16,1 5 1,-1 3 0,1 2 0,1-2-175,3-3 0,-2 6 0,6-6 1,1-2-85,1-3 0,2 1 1,2 0-1,2-3-189,4-4 0,3 1 1,3-5-1,3 0-3,4 0 0,2-2 0,2-5 0,2-1-910,2-2 0,-1-5 756,5 1 0,0-2 0,5-2 0</inkml:trace>
  <inkml:trace contextRef="#ctx0" brushRef="#br0">12001 3882 8355,'0'-12'2239,"0"-1"-345,0 1 1,0 4-776,0-1-569,0 7-597,0-4 0,0 7 0,0 4 0,0 3-48,0 3 1,0 7 0,0 3 0,0 2-1,0 4 19,0 2 0,-4-3 0,-1 3 0,3-2-541,0-2 1,2 0 0,0-2 0,0-2-182,0-4 1,0-3-1,0-2 1,0 0-446,0 1 0,6-6 939,2-3 1,9 3 0,2 0 0</inkml:trace>
  <inkml:trace contextRef="#ctx0" brushRef="#br0">12400 3808 8779,'0'-13'1323,"0"1"0,-1 5 0,-2 1 1136,-1 1-2214,0 3 0,2 2 1,0 8-1,-3 5-214,3 4 1,-4 2-1,2 6 1,1 0-43,2 0 0,-3 0 0,0 0 0,1 0-464,1 0 1,2 0-1,0-2 1,0-1-411,0-1 1,0-1-1,0 1 1,-1-3-391,-3 0 0,-3 1 0,-6 6 0</inkml:trace>
  <inkml:trace contextRef="#ctx0" brushRef="#br0">12026 4070 11117,'5'-7'650,"2"1"1,7 6-1,3 0-560,3 0 1,8 4-1,1 0 1,-1-1-282,-2-1 1,4-1 0,-1 2 0,-1 1 64,-2-1 1,-1-2 0,0-1 0,-2 0-84,-2 0 1,1 0 0,-5 0 105,-2 0 1127,-1 0-604,-1 0 0,-8 0 0,-5 0-307,-7 0 1,0 4 0,-1 2 0,-2 1-65,-1 2 0,0-2 1,1 2-1,2 0-67,-2 3 1,3-4 0,-1 0-1,0 2-165,1 1 0,0 1 1,4 1-175,-1-1 1,0 1 0,5-1 121,3 1 1,3-5 0,7-1-1,1-1 8,2-4 1,0 0-1,-3-2 1,1 0-2,2 0 0,-5 0 1,-5-2 287,-1-2 0,-2-3 1,-4-5 1,0-1 0,0-3 0,0-1 1,-2 2-1,0 1-113,-3 2 0,-4-1 1,2 1-1,-2-1 0,1 1 1,0 0 0,-3 3 0,1 2-118,2 1 0,-1-2 0,-3 4-1375,-1 1 397,1 2 815,5 1 0,1 0 0,6 0 1</inkml:trace>
  <inkml:trace contextRef="#ctx0" brushRef="#br0">13062 3758 8355,'-18'-6'941,"4"0"0,-2-3 1,2 0 298,1 0 1,6 2-676,3-2-348,3 7-181,1-4 1,5 13 0,5 4 0,4 6 0,3 2 0,5 8 1,-1 6-265,2 3 1,-2 3 0,-2 1 0,-2 2-111,-6-2 1,0-1-1,-7-2 1,-1 1-1,-1-2-6,-2-3 1,-2 2 0,-1-6 0,-2-3 61,-2-4 0,-1 0 0,-6-5 0,-2 0 0,0-1-652,1 1 1,-4-4-183,3-5 958,-6-5 1,2 8 0,-5-4 0</inkml:trace>
  <inkml:trace contextRef="#ctx0" brushRef="#br0">13512 3995 14937,'12'7'-87,"5"0"1,1-5-1,1 3-258,4-3 0,0 4 1,3-2-1,1 0-223,-2 2 1,7-5-1,-7 3-44,1-2 1,0 2-549,-1 0 1,-5 6-1,-2-3 1</inkml:trace>
  <inkml:trace contextRef="#ctx0" brushRef="#br0">13474 4232 8355,'-12'0'899,"6"0"-25,6 0 0,7 0 1,8 0-1,3 0-401,2 0 0,5 0 0,5 0-451,2 0 0,-4-1 0,1-2 0,-2-1-756,-2 1 0,-1 1 1,1 2-1,0 0-664,0 0 1,11-5 0,3-2 0</inkml:trace>
  <inkml:trace contextRef="#ctx0" brushRef="#br0">14573 3957 7980,'0'-8'288,"2"0"1,0-2 0,4 0 0,-1 1 0,2 2 314,0 1 0,-3 2 0,3 3 0,0-2 0,0 0 0,2 4-273,-2 6 0,-2 0 1,-5 2-295,0 0 0,-4 4 0,-2 2 0,-1 3 0,-2 0 0,-2 1-205,-2 1 1,2-3-1,0 2 1,0 0-1,-3-1-214,0 0 1,0-1 0,3-4 153,3-1 0,-3-1 1,4-1-1,-2-3-359,1-2 1,4 1 0,-4-3-186,-2 1 1,4-1 0,2-8 389,3-3 0,-5-3 0,-1-1 1</inkml:trace>
  <inkml:trace contextRef="#ctx0" brushRef="#br0">14561 3895 8385,'-13'0'291,"5"0"0,0 0 803,-2 0-728,4 0 1,2 0 0,8 0 26,5 0 0,-2-1 1,1-2-1,2-1 8,1 1 0,1 1 0,1 2-278,-1 0 0,-1 6 1,-1 2-1,-2 3-157,2 2 0,1-1 0,2 1 0,0 1-84,4 2 1,-2-2 0,5 3 0,-2-3-355,-3-2 0,3 3 1,0-1-1,0-3-253,0 1 1,-1-3 0,-5 1 0,1-2-1664,-1 2 2158,-5-4 0,-1 5 0,-6-4 1</inkml:trace>
  <inkml:trace contextRef="#ctx0" brushRef="#br0">14386 3832 8355,'-8'0'754,"-1"-1"215,-1-3 0,4 1 961,-3-5-1541,6 5 1,-1-7 0,10 6-194,6 1 0,2 2 0,7 0 0,3-2-169,3-1 0,1 0 1,4 4-1,0 0 1,-2 0-1,2 1-447,0 3 1,-4-1 48,1 5 0,-2-5 1,-3 3-1,1-2-149,0 0 0,-1 0 1,-3-3-1,-3 2 13,0 1 1,-4 0 0,2-4-400,-2 0 1,-1 0-610,-1 0 1486,1 0 1,-6 0-1,-2 0 1</inkml:trace>
  <inkml:trace contextRef="#ctx0" brushRef="#br0">15235 4157 11134,'-7'-6'3302,"2"5"-3345,5-4 0,-2 10 61,-2 3 1,1 4-1,-4 0 1,0 0-104,0 1 1,3-1 0,-3 1-1,2-1-74,2 1 0,-3-1 0,2 1-78,1-1 0,2 1 0,2-1 1,4-1-1,3-1 0,3-3 1,3-1-1,1-4 0,3 0 1,0-2-1,2-2-651,-1-2 1,-2 1 0,2-5 756,-1-2 1,-5 3 0,-5-1 0,0-2 86,-1-1 0,-1-1 0,-6-2 0,0-1 26,0-2 1,0-4 0,-2 5 0,-2 0 256,-4 3 1,-3 0 0,-2 2-1,0 3-39,-4 3 0,2 0 1,-5 1-1,1 1-176,-1 2 1,5 1 0,-3 0 0,1 0-750,1 0 1,-1 0 161,5 0 0,5 5 0,1 2 0</inkml:trace>
  <inkml:trace contextRef="#ctx0" brushRef="#br0">17932 3957 8355,'-7'-5'1971,"2"2"1,3-4-1547,-2 2 0,3 2-448,-3 7 0,2 3 0,4 5 0,1 2-102,1 3 0,0 2 0,-3 6 0,2 2-173,1 2 0,0-3 0,-4 5 1,0-2-100,0 0 1,-1-4 0,-2-4 0,-2-1-63,-2 0 1,3-4 0,-3-6 350,1-2 1,1-5-1,2 0 153,-1-6 0,-5-5 0,5-7 50,1-2 0,2-5 0,1 0 0,0-5-17,0-2 1,4-1 0,2 2 0,-1-3 150,1-1 0,2-1 0,-2-4 1,-1-1-90,1 1 0,3 1 0,-2 1 0,2 3 0,-1 2-3,2 2 0,-1 2 1,1 2-1,-2 3 99,2 5 1,-3 2 0,1 1-111,2 1 1,1 3 0,2 2 0,1 2-8,2 2 1,4 2 0,5 1 0,-2 1-341,-2 3 0,3 3 1,-5 6-1,1 1-203,-4 2 0,-2 0 0,-1 4 0,-2 3 237,-3 0 1,2 2 0,-6 0 0,-1 0 0,-3 0-45,-5 0 1,-2 0-1,-6-2 1,-3 0 236,0-3 0,-5-4 1,3 0-48,-2-2 0,1-1 0,-3-1 0,1-1-97,-1-2 0,0 0 0,-1-5 0,4-1 1,1-1-1275,3-2 1321,1 0 1,-4 0-1,-2 0 1</inkml:trace>
  <inkml:trace contextRef="#ctx0" brushRef="#br0">18831 3733 8665,'-5'-11'580,"-3"2"1,1-2 0,0 3-1,1-3 327,3-2 1,-2 5-1,-1 0-317,-1-2 0,3 4-313,-4 2 0,4 3-263,-5 1 0,5 7 1,-4 4-131,-2 4 1,-1 7 0,-1 0 0,-1 5-84,1 2 0,-1 6 1,1-2-1,-1 2-37,1-2 0,-1 2 0,2-5 0,1 1 1,3-1-93,2-2 1,1 1 0,4-3 0,0-2-167,0-1 0,1 0 1,3-3-1,6-3 52,5-3 1,1-2 0,4 0 0,3-3-615,0 0 753,8-7 0,1 4 0,5-6 0</inkml:trace>
  <inkml:trace contextRef="#ctx0" brushRef="#br0">19231 3870 8355,'-8'-6'1587,"-1"-2"0,2-3 1,-1-2-385,4 1 0,-2 4-623,2-1 0,0 5-76,4-4-822,0 5 1,0 7 0,0 10 3,0 4 0,0 3 0,0 4 1,0 0-133,0 0 1,0 0-1,0 0 1,0 0-54,0 0 1,0 0 0,0-2-1,0-1-101,0-1 0,0-5 0,0 0 0,0-2-120,0-1 1,2-1 0,0 0 491,2 1 0,6-6 0,-3-2 0</inkml:trace>
  <inkml:trace contextRef="#ctx0" brushRef="#br0">19481 3783 8743,'-6'-7'1734,"4"-3"1,-7 6 678,-1 1-2207,5 2 1,-2 2 0,4 3 0,-1 6-202,1 5 1,2 3 0,1 4 0,0-1-303,0 1 1,1 2 0,2 1-154,1 0 1,5-4-1,-4-1 1,1 1-139,-1-1 1,4 2-1,-4-4 1,1 0-676,-1 0 0,1-1 718,-2-5 1,-3 6-1,5 2 1</inkml:trace>
  <inkml:trace contextRef="#ctx0" brushRef="#br0">19094 4070 9172,'0'-9'1149,"1"2"-510,3 2 0,3 1-435,6 4 0,1 0 1,2 0-1,5 0 13,3 0 1,5 0 0,0 0-951,-1 0 0,-2 0 0,-1 0 1,0 0-490,0 0 0,0 0 732,0 0 0,0 5 0,0 2 0</inkml:trace>
  <inkml:trace contextRef="#ctx0" brushRef="#br0">19743 4194 12035,'-12'0'885,"5"2"0,1 2-738,1 4 1,3 3-1,-2 2-180,3-1 1,1 2-1,0 2 1,0 0-1,0 1-114,0 1 1,0-4-1,1 4 1,2-2-113,1 1 1,0 0 0,-4-5 0,0 1-663,0-1 1,0 1 0,1-2-296,4-3 0,-4 3 108,3-3 1000,3-2 1,-5 0-1,3-6 1</inkml:trace>
  <inkml:trace contextRef="#ctx0" brushRef="#br0">19893 3683 8355,'-8'-11'535,"-1"2"1,6 2 0,-1 3 1785,3-4-2093,1 2 0,1 1 1,3 5-1,5 0-74,2 0 1,7 0 0,3 1-1,2 5 1,2 5 62,0 4 0,4 7 0,2 0-301,1 6 0,-4 0 0,1 4 0,-4 0 1,-4 0-1,-5 2-434,-2 2 1,-3 2 0,-1-2 226,-2-3 1,-5 3 0,1-4-1,-2 0 1,-2-1-83,0-1 0,-2-5 0,-2 1 0,-4-3-15,-3-1 1,-2 0 0,-1-1 177,-2-5 1,2 2 0,-4-1 121,0-2 0,2-1 0,-4-3 0,-1-1 0,0-3-384,0-2 0,2 0 293,-2-5 1,-3 0 0,5 0 0</inkml:trace>
  <inkml:trace contextRef="#ctx0" brushRef="#br0">20592 3895 13454,'13'0'825,"-1"0"0,1 0-596,-1 0 0,2 0 0,1 0 1,3 0-141,2 0 0,2 0 0,4 0-205,-1 0 0,6 0 0,-9 0 1,0 0-475,2 0 1,-5 0 0,1 0 0,-2 0-474,-3 0 0,-1 0 1,-2 0-327,1 0 1,-6 1 945,-3 3 1,-3-2 0,-1 3 0</inkml:trace>
  <inkml:trace contextRef="#ctx0" brushRef="#br0">20555 4095 8457,'-13'7'1000,"6"-1"0,5-3-193,4 1 1,5 5 0,7-5 0,1-1-690,2-2 0,5-1 0,0 0 0,5 0 0,2 0-144,-1 0 1,-3 0 0,-3 0-690,-1 0 1,-5 0-1,5 0 1,0 0-689,-2 0 1,5-5-1,-5-2 1</inkml:trace>
  <inkml:trace contextRef="#ctx0" brushRef="#br0">21641 3882 9155,'6'-11'0,"1"2"1150,0 0 1,4 7 0,-3-4-420,3 0 0,-3 5-710,1-3-110,-1 2 0,-1 8 1,-3 2-27,-2 3 0,-4 6 0,-2 0 0,-4-1-206,-3 2 0,-2 0 0,1 3 0,-1-3 36,1 0 0,-1-4 1,1 3-1,-1-3 0,1-2 1,-1 1-1,1-1-398,-1 1 1,2-5 0,1-1-387,2-2 0,5-2 1027,-1-7 0,3-3 0,1-5 0</inkml:trace>
  <inkml:trace contextRef="#ctx0" brushRef="#br0">21616 3895 8541,'9'-11'443,"-1"2"0,-5-2 0,2 4 0,-1-1 1,2 0 991,1-2 1,-3 0-1199,4 2 0,-1 1 1,3 4-124,-2-1 0,1 0 1,3 4-1,1 0-190,-1 0 0,2 6 0,1 2 0,3 3-199,2 1 1,-1 5 0,3 1 0,-1 2-194,1 2 0,2-3 0,1 1 0,0-1 82,0 0 0,0-2 1,0 2-1,-2 0 92,-2-4 0,1-1 0,-4-3 0,0-2-524,1 0 0,-3-6 459,-3 1 0,-1 3 0,1 0 1</inkml:trace>
  <inkml:trace contextRef="#ctx0" brushRef="#br0">21566 3795 8355,'-19'0'420,"1"0"0,5 0 1,1-1-1,-1-2 1006,1-1 0,1-2-191,2 2-1105,4 3 0,8-5 0,4 6 0,6-1 0,6-2-186,3-1 0,3 0 0,2 4 0,4 0-301,1 0 0,-6 0 1,1 0-17,-5 0 1,-3 0 0,3 0 0,-2 0-161,-2 0 0,-1-5 1,-5 1-1,1 1-158,-1 2 0,-4 1 1,1-1-702,0-3 1226,-3 2 1,5-3 0,-4 5 0</inkml:trace>
  <inkml:trace contextRef="#ctx0" brushRef="#br0">22540 3995 11676,'0'-7'2776,"0"3"-2808,0 8 1,0 3 0,0 5 4,0 1 0,0 1 0,0 1 0,0 1-44,0 0 0,0-1 0,0 0 0,0 2-6,0-2 1,0-1 0,0-1-1,0-1-189,0 0 1,0 1 0,0-1-509,0 1 1,0-1-95,0 1 0,0-1-1131,0 1 888,0-6 926,0-2 1,0-5 0,0 0 0</inkml:trace>
  <inkml:trace contextRef="#ctx0" brushRef="#br0">8379 6217 8355,'0'-13'172,"0"1"1,0 6-1,0 6 1,0 9 0,0 5-1,0 4 1,0 1 0,0 3-1,0 0 1,0 2 0,0-2-1,0 2 1,0-2 0,0 1-1,0 1 1,0 1 407,0 0 0,0-4-610,0 0 1,0-2-1,0 3 1,0-2-133,0-2 0,0-2-3,0-3 483,0-1 0,-1-5-154,-3-3 0,2-4 0,-3-4 0,1-5-95,-1-7 0,1 1 0,4-6 0,0-1-26,0-2 1,0 4-1,0-1 1,0-3-130,0-4 1,0 2 0,2-4-1,0-1 1,4-2 0,0-3-161,-1-2 0,3 1 306,-3-1 0,3 5 0,-3 1 0,1 0 1,1 2-1,0-1 126,3 4 0,1 4 0,1 4 76,1 1 0,-1 1 0,1 5-223,-1-1 1,1 5 0,0 1 0,3 1-1,0 2-105,0-1 0,-1 3 1,0-2-87,2 3 1,4 2 0,-5 5 0,0 5-94,-3 4 0,0 7 1,-1-1-1,0 3 1,-4 1-26,-4 0 1,-3 4-1,-1 0 1,0-3 110,0-4 0,-5 2 0,-3-5 0,-4 2 65,0 0 1,-2-6 0,-3 2 64,-3-3 1,-4-2-1,-1-1 1,1-1 0,2-3-1,1-1-146,-1-4 0,0 0 0,0-2 0,2 0-168,2 0 1,2-2-362,3-2 0,1-1 305,-1-4 1,1-7-1,-1 2 1</inkml:trace>
  <inkml:trace contextRef="#ctx0" brushRef="#br0">9503 5905 8355,'0'-9'376,"0"1"271,0-2 0,0-1 1,0-1 629,0-1 0,0 5 90,0 0-1293,-5 5 1,-2-3-1,-6 6 1,2 2-77,3 2 1,-8 3 0,4 7 0,-3 2-1,-2 5-174,0 3 0,-5 5 0,3 1-2,-1 2 0,-2 3 0,4 5 0,0 2 77,0-2 1,1-1 0,5-2 0,-1 1 79,1-1 1,5-5-1,3-1 1,2-2-42,2 0 0,0 0 1,3-5-1,4-2-125,6-1 1,3-2 0,1 3 0,5-2-618,6-2 1,0 0-1,5-4-1560,2-2 1948,-5 3 1,6-8 0,-4 6 0</inkml:trace>
  <inkml:trace contextRef="#ctx0" brushRef="#br0">9940 6080 8355,'-12'-9'86,"-1"1"1,1-2 473,-1-1 0,5 3 0,0 1 539,-2 1 1,3-2 197,-1 4-575,5 0-105,-3 4-422,6 0 1,2 0-244,2 0 1,-3 1-1,3 3-65,-2 4 1,-2-1-1,1 0-232,3-1-141,-2 4 142,3-3 215,-5-1 46,0 0-111,0-6 262,0 0-302,0-6 249,0 5-537,0-4 403,0 5 415,0 0 0,0 9 0,0 5 1,0 4-331,0 4 1,0 3-1,0 4 1,0 3-54,0 0 0,-4 4 0,0-4 1,0 0 3,-2-3 1,5 2-1,-5-3 1,2-4-41,0-1 1,0-7 0,4 4-191,0-2 0,0-2 1,0-3-684,0-1 0,0 1-1591,0-1 2253,0-5 0,0-1 0,0-6 0</inkml:trace>
  <inkml:trace contextRef="#ctx0" brushRef="#br0">10202 6005 8355,'0'-13'2245,"0"1"-1211,0-1 0,-4 5 1036,0 0-1381,0 5-633,4-3 0,0 9 0,0 4-97,0 5 0,0 9 0,0 0 0,0 3 0,0 2-234,0 3 0,0-1 0,0 5 0,1 2-259,4 1 1,-4-4 0,3-2 0,-3-1 79,-1 1 1,0-3 0,0-5 0,0-2-120,0-2 1,0 3-1,0-5-16,0 0 0,0-3 160,0 0 1,0-1-1,0 1 1</inkml:trace>
  <inkml:trace contextRef="#ctx0" brushRef="#br0">9865 6417 8355,'-8'0'2435,"0"0"-1384,5 0 0,-1 0-743,8 0 0,3 0 0,7 0-242,2 0 0,4-5 0,5 1 0,1 1-79,3 2 0,-2-3 1,2 0-1,-3 1 0,-1 0-135,0-1 0,-1 3 0,-2-3 0,-3 2 0,1 2-2377,-1 0 0,-2 0 1902,4 0 0,-6-5 0,3-2 0</inkml:trace>
  <inkml:trace contextRef="#ctx0" brushRef="#br0">10465 6429 9219,'7'-5'2315,"-2"3"0,-6 1 0,-2 6-2277,-1 2 0,-4 2 0,2 4 0,0 3-72,1 0 1,-3 2 0,2-2 0,-1 0-124,-3 0 1,5 2 0,1-2-1,2-1 24,2-1 1,0 0 0,0 1 0,0 2 2,0-2 1,0-1 0,2-3 0,0-1-12,3-2 1,4-1-1,0 2 1,2-4-1,3-1-267,2 0 1,0 1 0,3-5-77,-1 0 1,0 0 0,-3-2 0,2-2-1,0-3-398,1 0 1,-5-8 0,4 2 433,-3 0 0,-1-12 0,-1-2 1</inkml:trace>
  <inkml:trace contextRef="#ctx0" brushRef="#br0">10465 6192 9430,'0'-13'2730,"0"1"0,0 4-2602,0-1 0,1 6-263,3-1 0,-1 8-1639,5 5 1,-5 2 374,1 1 0,3 1 0,0-1 1</inkml:trace>
  <inkml:trace contextRef="#ctx0" brushRef="#br0">11339 6379 8355,'0'-8'776,"0"-1"0,0 8 0,0 1 0,0 7 1,0 4-1,0 2 0,0 0 0,0 4-848,0 4 0,0-2 0,0 1-238,0-2 0,-4 3 0,-2-3 0,-1 0 1,-3 0-1,-1-3 0,-1-1 0,-1-2-486,1 1 0,-1-1 0,1-1 0,-1-1 58,1-2 0,-6 1 0,-1 3 1</inkml:trace>
  <inkml:trace contextRef="#ctx0" brushRef="#br0">11888 5930 8429,'-12'0'186,"-1"0"1,5-2 2317,0-2 427,5 3-2745,-3-5 0,12 6 0,4 2 0,3 2 44,4 4 0,8 5 0,-3 3 0,1 4-141,0-1 0,-1 5 0,1-4-352,-3 4 0,-3 1 0,2 0 1,1 0-1,-2-1-415,0-4 1,4 4-1,-2-5 1,0 2-1,0-1-421,-2-2 0,-2-2 0,-3-3-262,-1-1 1092,-5 1 1,4-1-1,-4 1 1</inkml:trace>
  <inkml:trace contextRef="#ctx0" brushRef="#br0">12288 5942 8355,'-11'-5'1541,"1"-2"-1128,2 0 1,4 1 0,-3 5 1149,1-3 1,-4 2-1507,2-2 1,-2 4 0,1 4 0,2 5-109,1 2 0,-4 3 1,2 1-1,-3 3-2,-1 1 1,-2 2-1,-2 4 1,0 0-213,0 0 1,-2 0 0,2 0-107,1 0 0,1 0 0,1-2 0,1 0 0,-1-4-230,1-1 0,1-1 0,1-5 1,3 1-1,0-1-1444,0 1 1882,4-1 0,-8 1 0,4-1 1</inkml:trace>
  <inkml:trace contextRef="#ctx0" brushRef="#br0">12638 6030 11594,'8'-5'2056,"0"1"-1356,-5 0 1,8 4-625,-3 0 1,4 0-1,1 0 1,3 0-193,0 0 0,7 0 0,-4 0 1,2 0-359,0 0 0,-2 0 0,3 0 0,-2 0-1961,-2 0 1,2 0 1835,-3 0 0,0 6 0,-5 1 1</inkml:trace>
  <inkml:trace contextRef="#ctx0" brushRef="#br0">12588 6217 8355,'1'7'938,"3"-3"1,4-3-1,5-1-386,4 0 1,2 0-1,6-1 1,0-2-1,1-1-413,4 1 1,0-2-1,3-1 1,-4 1-382,-2-1 1,-4 2-1,0 4 1,-4 0-2527,-1 0 1512,-1 0 1,-5-6-1,1-1 1</inkml:trace>
  <inkml:trace contextRef="#ctx0" brushRef="#br0">13337 5855 8355,'0'-9'899,"0"1"124,0-2 0,0 4 1,0-3 154,0-1 1,0 4 321,0-3-1100,0 1 1,0 0-170,0-1-139,0 6 0,1 9 1,2 9-329,1 3 1,2 6 0,-3-3-1,1 2 50,-2 2 0,1 0 0,0 0 0,1 0 0,-1 0 0,-2 0 0,-1 0 0,0-1 62,0-4 0,0 4 0,0-5 0,0 1 0,0-2 1,0-1-1,0-1 91,0-1 0,0-1 136,0-1 0,-1-6 0,-2-4 0,-2-6 0,-1-6 0,1-2 0,2-1-168,1-1 0,2-3 0,0-2 0,0-2 0,0-2 0,0-2 0,2 0 0,1 0-22,1 3 1,5-1 0,0 4 0,2 0 0,1 0-1,1 4 1,-1 3 0,1 3 143,-1-2 1,5 4 0,0 2 0,-1 3-1,1-1 1,1 0 0,1-3 0,2 3-208,-1 0 0,-2 2 0,-6 2 0,1 0 1,-1 4-1,-1 1-320,-3 3 0,-2-3 1,-6 1-1,-1 2 0,-4-1 1,-3 0 322,-3-5 0,-1 1 1,-2-1-1,-2 1 0,-2-1 1,0 0-1,-1-1 0,1-2 365,0-1 1,-3 0-1,3 0 1,0 0 0,0 0-1,3 0 1,1 0 0,1 0 556,1 0 0,4 0 1,1 2-734,1 2 0,2 3 0,5 4 0,2-2 0,3 0 0,-1 0 0,2 3 0,0 0 152,3 1 1,2-5 0,3 0 0,2 2 0,-2 0 0,-1-1 0,-1 0 0,-1-1-123,1-1 1,-1 3-1,1-5 1,-1 1-1,1 1 1,-1-2-1,1 2-1297,-1 0 0,1 0 1,-1 3-1,1-3-39,-1-2 1,1 5 0,-1-3 0</inkml:trace>
  <inkml:trace contextRef="#ctx0" brushRef="#br0">14111 5443 8841,'-7'-6'468,"3"-2"1,3 1-1,1-1 1,1-1 0,3 2-1,5 3 1,2 3-54,1 1 1,1 5 0,0 4-1,3 2 1,2 1 0,1 2 0,3 3-1,2 4-395,1 2 1,4 4 0,0 0 0,0 4-146,2 1 1,-3-3 0,4 4-1,-2 2 1,-2 1-50,-2 1 1,-1 1-1,-1-1 1,-3-1-1,-5 0 1,-3 0-240,-5 3 1,-2 0 0,-6-3 119,0 2 1,-2-8 0,-2 6 0,-6-2 42,-5-3 0,1-3 0,-4 1 125,0-2 0,-1-7 0,-6 0 0,0-2-120,0-3 0,0-2 1,-2-5-1,0-2-116,-2-1 0,-1-4 1,5 4-1,0-5-164,0-5 1,0 3 272,1-7 1,-1-4 0,0-7 0</inkml:trace>
  <inkml:trace contextRef="#ctx0" brushRef="#br0">15260 5817 14506,'14'0'380,"3"0"0,2 0-320,6 0 0,0 0 1,0 0-1,1 0-162,3 0 1,-2 0-1,3 0 1,-1 0-307,1 0 0,-1 0 1,-4 0 131,0 0 0,-6 0 1,-2 2-1,-3 1-1775,-2 1 0,-1 1 1316,-3-1 0,4 3 0,-5 6 1</inkml:trace>
  <inkml:trace contextRef="#ctx0" brushRef="#br0">15223 6092 8719,'-6'7'958,"6"-3"1,6-3 0,6-1 0,2 0-554,3 0 0,2 0 0,6 0 1,1 0-157,3 0 0,-1 0 1,4 0-1,-3 0-389,-5 0 1,1-4-1,-6 0 1,1 1-706,-4 2 0,0 1 0,-1 0 0,1 0-129,0 0 1,-2 0 0,-1 0 0,3 0 571,0 0 0,1 6 0,-4 0 1</inkml:trace>
  <inkml:trace contextRef="#ctx0" brushRef="#br0">16821 5418 11913,'12'0'340,"1"0"0,-5 5 0,-1 4 0,0 3 0,0 5 0,1 4 0,1 4-384,-1 4 0,-5 1 0,2 6 0,0-1 0,-1 1 1,-2-1-1,1 1 0,0-1 0,3-2-1126,0-4 1,-3-3-1,1-2 486,-2-3 0,2 1 0,0-5-218,-1-2 1,0-3 701,1-3 0,-8 2 0,2-4 0</inkml:trace>
  <inkml:trace contextRef="#ctx0" brushRef="#br0">16833 5480 8355,'0'-12'355,"-1"1"0,-2 1 510,-1 2 1,0-1 0,4-3-131,0-1 0,1 5 1,3 0-460,5-2 1,3 3 0,4 0-1,2 0-52,1 0 0,2 5 0,5-4-148,3 0 1,-2 5 0,3-3 0,-1 3-298,1 1 1,-1 1-1,-3 2 1,0 2-1,1 2-404,-4 3 1,0 5 0,0 2 208,-2-2 1,-3 4 0,-7 1-1,-3 1 13,-3-1 1,-4 1 0,-1 4 0,-3-1 297,-5-3 1,-2 2-1,-9-3 123,1-1 1,-5-1 0,3-5-1,-4-1 90,-1 1 1,0-5-1,0-1 1,0-2-1,0-2-97,0-2 1,0-1 0,0 0 0,2 0-474,2 0 0,-1-4 1,4-1-591,-2-2 581,5-1 0,-3-5 0,5 1 0</inkml:trace>
  <inkml:trace contextRef="#ctx0" brushRef="#br0">18032 5331 8594,'0'-13'757,"0"1"0,-1 0 1,-2 3-1,-2 0 122,-2 0 1,0-2 0,-3 0-185,2 2 0,5 2 258,-1 3-902,-3 3 0,0-3 0,-4 8 0,1 5-94,2 7 1,-1-1 0,-3 6-1,-1 1-112,1 2 0,-1 6 1,0 3-1,-3 3-151,0 2 1,0-2 0,7-1 207,0-2 1,2 0-1,-1 3 1,2-1 0,2-3 11,0-2 1,0-1 0,4-4 0,1 0-19,4 0 1,-1-1-1,7-2 1,3-1-330,0 1 1,5-4-1,0-1 1,2-3-339,0-2 0,0 1 1,4-1-1,0-1-980,0-2 1360,0-4 0,0 1 0,0 1 0</inkml:trace>
  <inkml:trace contextRef="#ctx0" brushRef="#br0">18419 5530 8557,'11'-8'912,"-1"1"1,-3 0-1,0 2 1,0-1 0,3 3-667,1 2 0,0 2 0,-1 3 0,-2 5 1,2 2-1,1 3 0,1 1-303,1 2 0,3 5 0,2-1 1,2 2-1,1 2 0,-1 0 1,1 0-1,1 0-440,2 0 0,1-1 0,0-2 0,-1-3 0,-2 1 0,-3-4 0,-1 1 0,-2-5-673,-3-1 0,5 3 0,2-7 1</inkml:trace>
  <inkml:trace contextRef="#ctx0" brushRef="#br0">18894 5480 8355,'-8'-1'1669,"-1"-3"1,5 2 0,-4-2-1428,-2 3 0,3 1 0,0 1 0,0 3-153,0 5 1,3 2 0,-4 3-1,-1 2 1,1 4-32,0-1 0,-2 5 0,-5-3-72,-2 2 1,1 2-1,2 0 1,-2 0 0,0-1-322,1-4 1,-4 4 0,3-5 0,1 1-280,1-4 1,0-2 0,-1-1-1,-2-1-440,2 1 0,1-1 1,1 1-448,1-1 1326,-1-5 0,1 4 0,-1-4 0</inkml:trace>
  <inkml:trace contextRef="#ctx0" brushRef="#br0">19393 5705 8093,'-11'1'-1057,"3"4"0,-3-4 934,3 3 1,-4-3 122,0-1 0,-1 0 0,1 0 0</inkml:trace>
  <inkml:trace contextRef="#ctx0" brushRef="#br0">19256 5717 8305,'-7'-12'3335,"-4"0"-1623,10 5-1228,-5 1 0,6 5 0,1-2 76,4-1 1,-3 0-606,7 4 0,-1 0 1,5-2-1,0-1 1,3-1 51,0 1 1,2 2-1,-1 1 1,2 0-1221,1 0 1,2 0 0,-4 0 0,0 0-76,0 0 1,-1 0 0,-5 0 0</inkml:trace>
  <inkml:trace contextRef="#ctx0" brushRef="#br0">19219 5805 8355,'-9'0'956,"2"1"1,0 2-280,0 1 0,6 0 0,1-4-173,7 0 0,8-4 0,3 0-345,2 1 1,1 2 0,5-1 0,2 0-283,1-2 1,-4-1 0,-4 5 0,-1 0-869,0 0 0,-1 0 0,-3 0 407,0 0 0,-3-1-438,-5-3 1,0 2-1,5-3 1</inkml:trace>
  <inkml:trace contextRef="#ctx0" brushRef="#br0">19855 5405 8444,'-6'-5'670,"-1"3"1,4-3 1966,-1-1-550,-1 5-1025,5-5-522,0 6-690,0 0 0,0 6 0,0 4 34,0 5 0,0 0 0,0 6 0,2 0-78,2-2 0,-3 5 0,4-3 1,-3 1 33,3-1 1,-4 2 0,4-3-1,0-1 35,-1-2 0,0 1 0,-4-2 0,1 0-90,3-3 0,-2 0 0,2-1-3,-3 1 1,1-2-1,1-1 12,1-2 1158,0-5-38,-4 2-744,0-5 0,0-1 0,-1-2 173,-4-1-408,4-6 1,-6 5-141,3-4 179,2-2-8,-3 10 21,5-5 145,0 6-71,0 0-63,0-5-44,0 4 0,0-6 0,0 2-15,0-3 1,0 1 0,0-1 47,0-2 1,0-1 0,0-1-11,0-1 0,0 1 1,0-1-1,0 1 107,0-1 0,0 1 0,0-1 0,0 1 41,0-1 1,0 5-1,0 0-91,0-2 1,0-1 0,1 0-1,2 1-22,1 2 0,6 3 0,-2-1-10,3 0 1,6-2 0,0 4 0,-2-1-22,-1 0 0,2 3 1,1-2-1,-2 3-102,-1 1 1,-1 0 0,-1 0 0,1 0-237,-1 0 0,1 0 0,-1 1-50,1 3 1,-5-2-1,-1 3-26,-1 1 0,2-3 0,-4 5 199,-1 2 0,-2-3 0,-2 0 1,-5 0 195,-6-1 0,-1 1 0,-5 3 0,0-3 1,-3 0 165,-2 0 0,-2-3 32,0 4 0,4-5 1,0 1-1,0-2 0,1-2-10,-1 0 0,5 0 0,0 0 1258,2 0-1255,1 0 1,7 1-66,1 3 21,4-2 0,2 7 0,2-3-30,1 1 1,6-3 0,-2 4 85,3 2 0,6-3 1,0 1-1,-1 1-56,2-2 0,-2 2 0,3-3 0,1-1 0,-2 1-148,0-3 0,-2 2 0,-3 1 1,1-1-134,2 1 1,-6 2-1,2-2 1,0-1-161,-1 1 0,1 2 0,1-2 1,-1-1-61,1 1 1,-5 2-1,0-4 97,2-1 0,-3 0 0,1 0-382,2 1 1,-3 0 18,1-4 0,1 0 1,3 0 342,1 0 1,-1-6 0,1-1 0</inkml:trace>
  <inkml:trace contextRef="#ctx0" brushRef="#br0">20667 5218 8508,'0'-12'1290,"0"3"0,2 2 0,2 2-719,4 2 1,-1 2 0,0 2 0,0 3 0,0 5-466,2 2 1,-3 1 0,0 1 0,-2-1 0,1 1-110,2-1 1,-3 6 0,5 3-1,-1 3-35,-1 0 1,4 1-1,-4 2 4,0 2 1,3-1 0,-6 5-1,0 2-6,2 1 0,-4-3 0,5-1 0,-1-2-25,-3-2 1,2 3 0,-1-4 0,-1-2 0,-2-4 0,1-1-37,2-1 0,-3-4 5,4 2 1,-4-3 0,-1-2-353,0 1-345,0-6 0,-1-2 166,-4-5 0,3-1 1,-5-3-1,0-5 1,0-2-1936,-3-1 2307,5-1 1,-7-5-1,6-1 1</inkml:trace>
  <inkml:trace contextRef="#ctx0" brushRef="#br0">21329 5231 8355,'-7'-6'1559,"3"-2"0,3-3-150,1-2 1,0 5 99,0 0-908,0 5-621,0-3 1,1 16-1,2 4-39,1 4 1,4 3-1,-2 5 1,-1 3-71,1 4 0,2-1 0,-4 0 1,-1 0-1,0 0-153,1 3 0,-3-5 0,5-1 0,-2-1-67,0 1 0,2-7 0,-3 2 0,1-3-100,-1-2 0,-2-4 1,0 2-1,2-3-718,1-2 0,0 1 397,-4-1 1,6 1-1,1-1 1</inkml:trace>
  <inkml:trace contextRef="#ctx0" brushRef="#br0">21654 5306 8827,'-7'-13'1491,"-3"1"1,6-1 24,1 1 0,2 3-259,1 1-1180,0 5 1,1-2-69,3 5 0,-1 1 1,5 3-194,2 5 1,-3 3 0,1 3 0,1 3-145,-2 2 0,2 2 1,-3 6 44,1 1 0,-3 0 0,3-3-59,-2 3 0,4-2 0,-5 2 0,0-3 0,0-2-50,0-3 0,2 2 0,-3-3 0,1-1-439,-1-2 0,-1-3 1,1-1 276,1 4 1,-5 2 0,-6 6 0</inkml:trace>
  <inkml:trace contextRef="#ctx0" brushRef="#br0">21404 5543 8355,'-7'-6'1757,"1"3"-631,6-5 0,6 5 0,2-1-1016,3 3 0,3 1 0,2 0 1,2 0-449,1 0 0,0 0 1,4 0-1,-3 0-379,3 0 1,-4 0-1,2 0 1,1 0-1183,2 0 1378,1 0 1,0 0 0,0 0 0</inkml:trace>
  <inkml:trace contextRef="#ctx0" brushRef="#br0">21966 5717 7937,'-8'0'2478,"1"-1"2194,1-3-3216,2 3-1384,4-5 1,0 7 0,-1 4-338,-4 3 0,4 3 1,-3 1-1,2 1-35,2-1 1,0 1 0,0-1 63,0 1 0,0-1 1,2-1-80,2-2 0,-1 0 0,5-3 0,2 0-64,1-1 0,-3 1 0,1-4 0,0 3-406,2-3 0,2 0 0,-1-2 0,1-2-1231,-1-2 1908,1 3 0,5-10 0,1 4 1</inkml:trace>
  <inkml:trace contextRef="#ctx0" brushRef="#br0">21953 5505 8671,'-8'-4'883,"0"0"1,5-2 2366,-1 2-2333,2-3-1696,2 0-2260,0 2 380,0 5 2060,0 0 1,6 5-1,1 2 1</inkml:trace>
  <inkml:trace contextRef="#ctx0" brushRef="#br0">22353 5018 8355,'-19'-1'-165,"2"-3"1,3 1 0,2-4 1943,-1 2 666,6-5-534,-4 9-1511,10-5 1,-4 6-140,10 0 1,-3 0 0,7 1 0,2 4-106,4 3 0,0 3 1,6 3-1,0 2-83,-2 5 1,9 3 0,-3 1 0,3 1 9,2 3 0,-3-1 0,2 4 1,-1-2-285,1-2 0,-4 3 0,1-2 0,-5-1-174,-3-2 0,3-1 1,-5 0-1,0 0 137,-2 0 1,-3 4-1,-2 0 1,-2-3-1,-1-1-217,-3 0 0,-2-7 0,-2 7 0,-3-1 179,-5-1 1,-2 1 0,-1-2 0,-2-2 5,-3-2 1,2 3 0,-6-5 0,-1-1-189,-2-1 1,-2-1 0,-2-1 0,-2-1-140,-2-2 1,3 0 0,-3-4 531,1-3 1,-4 0 0,3-2 0</inkml:trace>
  <inkml:trace contextRef="#ctx0" brushRef="#br0">23502 5218 12344,'-13'0'511,"5"0"0,1 2 0,0 0 1,2 4-347,-1 1 1,1 1-1,2 5-260,-1-1 0,-2 1 1,3-1-1,-1 1 0,0-1 1,-2 2-1,-1 1 0,-1 3 1,0 2-1,-3 2 0,-3 1 1,-3 1-1,2-2 0,0-1 1,-1 0-1,0-2 0,0-1-1791,3 0 1,2-4 1444,2 3 1,-2-8 0,3-2-173,-3-1 1,-2-2 0,1-4 0</inkml:trace>
  <inkml:trace contextRef="#ctx0" brushRef="#br0">23290 5181 14304,'13'1'310,"4"3"1,-2 3-1,6 6 1,1-1-142,2 1 1,1-1 0,0 1-1,0-1-135,0 1 1,0-1 0,0 1 0,-2-1-76,-2 1 1,1-1 0,-5-1-307,-2-3 1,-1 4 0,-1-4 0,-1 3-197,1 1 0,-5 1 1,-1-1-1,0-1 0,-2-1-509,1-1 0,-2-1-25,-4 4 1,0 1 0,0-1 0</inkml:trace>
  <inkml:trace contextRef="#ctx0" brushRef="#br0">23065 5181 11398,'3'-7'1610,"4"3"0,6 2-1190,5 2 0,5-1 1,6-2-363,4-1 1,5 0-1,2 4 1,3 0-205,1 0 0,-2-4 0,1-1 1,-2 3-210,0 0 0,-11 2 0,4 0 0,-7 0-95,-2 0 1,-1 0 0,-3 0-1,-5 0-567,-2 0 1,-1 0 0,-1 0 0,1 0 387,-1 0 1,1 0 0,-1 0 0</inkml:trace>
  <inkml:trace contextRef="#ctx0" brushRef="#br0">24039 5418 11872,'-7'5'2232,"3"4"-2038,2 2 0,2 1 0,0 1 1,0-1-78,0 1 0,0-1 1,0 2-1,0 1-138,0 2 0,0 1 1,0-3-1,-1 2-118,-3-2 1,2 0 0,-2 1 0,3 0-211,1 0 0,1-2 0,2-2 1,3-1-499,1-3 0,1 4 0,6-4 1,1 2 115,2-2 0,5-3 0,-1-5 0,2 0 412,2 0 1,6 0-1,1 0 1</inkml:trace>
  <inkml:trace contextRef="#ctx0" brushRef="#br0">24264 5218 8355,'0'-8'3193,"1"1"-2562,3 1 0,-1-2 658,5 4 0,1 0-1571,3 4 0,-4 0 1,-1 1-2098,-1 3 1,-2-1 1365,-4 5 0,0 6 0,0 6 0</inkml:trace>
  <inkml:trace contextRef="#ctx0" brushRef="#br0">17383 6504 8355,'-8'0'173,"-1"0"0,5 0 0,-1 0 0,3 0 0,8 0 0,3 0 0,5 1 0,2 2 0,0 1 0,1-1 158,1-2 0,1-1 0,5 0-172,-3 0 0,4 0 0,-2 0 0,6 0 0,3-1 1,3-3 0,1 3 1,3-4-70,3 4 0,-4 1 0,5 0-261,0 0 0,-2 0 1,3 0-1,-1 0 0,-3 0 1,1 1 14,0 4 0,-2-3 1,3 5-1,-3-1 1,-2-2-1,0 0 0,1 0 1,-1 0-1,1 1 1,-1-1 115,1-1 1,-1-1 0,1 1 57,-1 1 1,5 0-1,-1-4 1,0 0 145,-3 0 1,0 0 0,-2 0-53,-3 0 1,2 0 0,-4 0-1,0 0-82,4 0 0,-4 0 1,-2 0-1,-3 0 4,-1 0 0,4 0 0,0 0 1,-1 0 25,-1 0 1,-2 0 0,-1 0 0,1 0-53,0 0 0,0 0 0,0 0 1,0 0-14,0 0 0,0 0 0,2 0 0,0 0-9,3 0 0,0 5 0,-2-1 0,1-2 16,-1 0 0,2-2 1,-1 0-1,-1 0-22,-1 0 1,-3 0 0,1 0 0,-1 0 113,-3 0 1,2 0 0,-3 0-1,1 0-4,-1 0 0,-3 0 0,4 0 0,0 0-14,-2 0 0,3 0 0,-4 0 1,0-2-40,1-2 1,3 3 0,-3-3 0,2 2-37,0 2 1,-5 0 0,5 0 0,1 0-27,2 0 0,2 0 0,2 0 0,1 0 111,-1 0 0,-2 0 0,1 0 21,2 0 1,-3 0 0,3 0-1,-2 0 1,-2 0-41,0 0 0,0 0 0,0 0 0,-2-1-47,-2-3 0,3 2 0,-5-2 0,2 3-29,0 1 1,-2 0 0,3 0 0,-1 0-4,1 0 0,-2-4 1,1 0-1,-1 1 28,0 1 1,2 2 0,-4 0 0,1 0-1,4 0 0,-4-1 1,2-2-1,1-1 11,2 1 1,-3 2 0,-1 1-1,1-1 31,-1-4 1,6 4 0,-4-3 0,0 2 9,2 2 1,-5-4 0,2 0-42,1 1 0,-2 1 0,-1-1 1,1-1-1,-1 1 10,3 1 1,0-2 0,1 0-1,-3 1-56,3 2 1,-4-3 0,2 0 0,0 1 8,-2 2 1,3-4 0,-4 1 0,2 1-2,2 2 0,-3-3 0,1 0 0,-1 1 7,1 2 1,-4 1 0,5 0 0,0 0 1,-2 0 0,4 0 1,-5-2-1,0-1 37,0-1 0,3 0 0,-5 4 0,1 0 35,1 0 1,-4 0 0,2 0 0,0 0 30,0 0 1,-2-1 0,3-2 3,-3-1 0,-2 0 1,1 4-1,-1 0-12,1 0 1,-5 0 0,-1-2-71,-2-2-344,5 3-439,-8-5-72,3 6-55,-5 0 0,-5 0 0,-4 1 0,-2 2-391,-1 1 1,-2 2 729,-3-2 1,3-2-1,-4 3 1</inkml:trace>
  <inkml:trace contextRef="#ctx0" brushRef="#br0">10252 1860 8355,'-12'-21'210,"-1"0"1,5 5 0,1-4 0,2 2 0,0 2 0,1-1 0,0 0 0,1 1 0,2-1 0,1 0 0,0 2 0,0 1 0,1 3 0,2 2 0,3 0 0,1 1 0,2 1 0,1 4-1,-2 7 1,-3 9 0,-3 8-174,2 6 0,-2 7 0,2 6 0,-4 4-238,-4 5 0,0-5 0,-6 8 1,-1-3-1,1-3-56,-1-1 0,4-5 1,0-7-1,2-4 244,2-2 0,0-8 418,-1-2 0,3-8 15,-4 0 1,4-8 0,1-1-1,0-8-409,0-7 0,0-1 1,0-6-1,0-4 0,0-5-116,0-1 1,1-8-1,4 1 1,1-4-194,1-4 1,3 3-1,-4-2 1,-1 0 106,1 2 1,2-3 0,-4 5-1,0 3 334,2 4 0,-5 5 0,4 6 1,-4 4 226,-1 3 1,4 7 57,0 2 0,2 7-664,-2 1 1,-1 6 0,6 11 0,4 4 110,2 2 0,2 7 1,-5 0-1,2 2-50,3 3 0,-3 2 0,2 2 0,-2 0 34,-1-3 1,1-1 0,1 2 0,2-1-27,-2-3 1,-5-2 0,-2-6 7,2 0 0,-1-6 0,1-2 128,-2-3 0,-4-6 222,5 0 1,-5-10 0,3-4-1,0-6-7,0-5 0,-3-9 0,4-1 0,2-3-202,1-5 0,2-5 1,-1-3-1,1-2-160,-1-2 0,1 0 0,0 1 1,3 5 71,0 2 1,1 7-1,-5 4 1,1 6 124,-1 5 0,1 5 1,-2 2-1,-1 3 27,-2 2 1,0 2 0,5 7 0,-1 6 15,1 5 0,-1 6 0,-1 7 0,-1 4-119,-2 4 0,-3 0 0,2 9 1,-2 1 25,-2-1 0,-2 3 1,-1-5-75,0-3 1,4 5 0,1-11 0,-3 0 0,1-2-111,1-5 1,-2-2 0,3-2 0,-1-4-189,1-1 1,4-6 0,0-5 0,2-1 88,1-3 1,1-2-1,-1-1 1</inkml:trace>
  <inkml:trace contextRef="#ctx0" brushRef="#br0">11539 1610 11125,'-7'-5'537,"1"3"1,6-2 0,-1 8 0,-2 6-743,-1 5 1,0 2 0,2 7 105,-2 2 0,1 7 1,-4 1-1,2 0 34,2 0 1,-2 2 0,-1-3 0,0 2-149,1-2 1,-1 2-1,4-8 1,-3-2-1,3-4-383,0-3 1,2-1 89,0-5 724,0-5 0,0-3-273,0-8 1,0-4 0,0-7 0,0-5 0,0-2-81,0-4 0,0-8 0,0 1 0,0-4-75,0-5 0,0-2 1,0-6-1,0 1 284,0 3 0,0 2 0,0 4 0,0-1 223,0 5 1,2 5 0,0 7 0,3 3 144,-3 4 0,0 4 0,-1 2-94,3 2 0,3 4 0,7 5 0,1 0-183,2 0 1,5 9-1,0 5 1,5 4-202,2 4 0,0 6 0,-5 3 1,-2 1-28,-1 2 0,-6 2 1,2 2-1,-4-1 12,0 1 0,-1-2 1,1-2-1,-2-2-438,-3-1 0,-2 2 0,-5-4 1,2-1-1,1-2-248,-1-1 1,-2-4 0,-1-1 0,0-2 440,0-3 0,-5-1 0,-2-2 0</inkml:trace>
  <inkml:trace contextRef="#ctx0" brushRef="#br0">11376 1848 8611,'-5'-12'1143,"6"3"0,9 2-669,5 1 1,7 1-1,1 1 1,4-3-291,7 0 0,6-3 0,3 4 0,0 1-394,0-1 0,-2-2 0,-3 4 1,-2 1-516,-3 2 0,2 1 0,-4 0 1,-1 0-291,1 0 0,-2 0 0,-4 0 1</inkml:trace>
  <inkml:trace contextRef="#ctx0" brushRef="#br0">12263 1635 9170,'0'-12'732,"0"-1"0,0 1 1130,0-1 0,0 5-821,0 0-1093,0-1 1,0 4-154,0 5 0,0 7 1,0 9-1,0 5-157,0 3 0,0 6 0,0 4 0,0 2-147,0 1 1,0 1 0,1-2 0,2-2 209,1 0 0,0-7 1,-2 3-1,1-5 93,1-5 0,1 3 0,-2-7-85,1-1 1310,6-1-950,-9-7 0,5-8 0,-8-10 0,0-6 1,-4-2-137,-1-4 1,3-1 0,-4-6 0,-1-3-146,2-3 1,-2-1-1,3-1 1,1-1 66,-1-2 1,2 0-1,3-3 1,-2 1 363,-1 3 1,-1-2 0,7 5-1,1 5 27,1 4 0,6 5 0,-1 2 0,5 4 77,3 3 1,6 3-1,1 1 1,4 3 54,-1 2 0,8 1 0,0 4 0,-2 1-449,-1 3 1,-3 5-1,-5 6-270,-3 2 0,-3 5 0,-7-1 0,-3 2 28,-4 2 0,-2 1 1,-2 2-1,-2 3 1,-3-1-9,-8 1 1,-5-2 0,-7-4 0,0 0 265,0 0 0,-1-4 0,-2-2 0,0-2-34,5-6 0,-6 0 0,4-7 0,-3-1-292,-3-2 1,4-1 0,-5 0 38,1 0 1,2-5 0,4-2 0</inkml:trace>
  <inkml:trace contextRef="#ctx0" brushRef="#br0">14186 1548 8355,'0'-13'746,"0"1"-118,0 0 0,0-1 275,0 1 1,-1 5-728,-4 2 0,4 5-299,-3 5 0,-2 3 0,2 9 0,1 3-5,2 4 1,1 6-1,0 2-53,0 0 1,0 4-1,0-2 1,0 2-47,0 1 1,0-5-1,0-4 1,0-5 270,0-2 0,-4-6 423,0 2 0,-2-9-245,2-3 0,1-5 0,-4-6 0,0-5-305,0-4 1,5-8 0,-4 3-43,1-4 1,3-6 0,-2-4 0,3-2 0,1-1 61,0-1 0,5-3 1,2-2-1,1-2-34,1-2 1,-1 3 0,5-1 0,-1 2 153,1 3 1,0 5 0,3 4 0,0 0 191,0 3 0,3 6 0,2 3 0,2 1-174,2 2 1,2 7 0,2 2 0,3 1-133,0 3 1,4 2 0,-4 1-1,1 1-282,0 4 1,-6 6 0,-1 7-1,-5 1-349,-3 3 0,-7 2 0,-7 1 423,-2 0 0,-4 4 1,-3 0-1,-8 0 1,-6-1 44,-5-3 1,-6 3 0,-2-9 0,-2 1 505,1-4 0,-2-6 0,-5-3 0,-1-2 191,0-2 1,1-1-1,1-2 1,0 0 11,3 0 0,7 0 1,0 0-1,4 0 30,4 0 0,3 0 0,6 0 285,-1 0-932,6 0 0,2 1 0,6 3 0,5 6-226,6 5 0,2 0 0,5 6 1,1 1 23,-1 2 1,2 1-1,4 0 236,0 0 1,0 0 0,0 0 0,0 0 0,1-2-32,3-2 0,-1 3 1,4-5-1,0 2 16,0 0 0,1-6 0,5 3 0,-2-3 0,-2-1-537,0-3 0,-6-2 0,2 0 301,1 0 0,-5-7 0,4 4 1</inkml:trace>
  <inkml:trace contextRef="#ctx0" brushRef="#br0">15023 1660 8355,'-11'-5'728,"1"-2"1,3-1 1196,1-1 1,1 5-611,1-4-1366,2 5 0,-3-1 0,5 8 0,0 4-183,0 3 0,0 3 1,0 3 30,0 4 0,0-2 0,0 2 0,1 0-182,3-2 0,-1 5 1,4-5-1,-1 1 1,-2-4-243,1-2 0,-2-1 1,5-1 330,2 1 0,-3-7 1,1-1 309,2-4 1,0-2 0,0-2 78,-2-1 0,0-6 0,3 0 0,-1-4 89,-2-2 1,-1-6 0,3 2 0,-2-1 69,2 1 0,-4 3 0,-1-4 0,-1 0 67,0 2 1,2 1 0,-3 5 0,1 1 107,-1-1 1,-2 5-323,-1 0 1,1 5-325,4-1 1,-3 8 101,7 4 1,-7 8-1,4 2 1,-2 0-27,0 0 1,6 4-1,-3-3 1,1 2-9,1 0 0,-1-5 0,4 4 0,1-2-8,-1-3 1,5-1 0,1-1 0,2-2 35,2-3 1,3-2-1,2-6 1,4-2 69,1-2 1,0-3-1,1-7 1,-2-2 7,-1-5 0,-3-3 0,2-2 0,-3-2-7,-1-1 0,-1-6 1,-2 1-1,-3-5 1,-1-4 87,-2-2 1,-3 4 0,-1-5 0,-4 0 234,-4 2 0,-3 1 0,-1 7 195,0 2 1,-5 1 0,-5 7 0,-2 4 96,-1 2 0,-6 4 0,6 4-415,-1 4 0,0-2 0,2 8-242,0 3 0,5 6 1,2 11-1,4 7-102,1 7 0,0 4 1,0 3-1,0 2 1,1 5 68,4 3 1,-3-4-1,5-2 1,0-1 70,0-2 1,0-4 0,3 5 20,-2-7 0,0 1 0,5-6 0,-1-1-49,1-2 1,5-2 0,1-2 0,2-4-278,0-4 0,-2 1 0,4-8 1,-3 0-1,3-3-212,0-2 0,4-2 0,-1-2 529,-1-2 1,1-3-1,-8-5 1,0-1 104,0 1 0,-1-2 0,-4-2 0,-2-2 300,-3-1 1,2 0 0,-6-4 0,0 4 508,2 1 0,-5-3 0,3 3-410,-2-1 0,-2 2 1,0-2-1,-2 1-276,-2 2 0,-2 2 0,-3 2 1,0-1-1,0 1-15,-2 0 0,-6-1 0,0 1 0,2 0-178,1 4 1,-3-2-1,1 6 1,1 1-230,1 2 0,1 1 0,1 1 0,-1 5 69,1 7 0,-1 5 0,1 8 1,1 2-1,2 1 116,5-1 0,3 2 1,1-1 34,0-1 0,0-2 0,1-1 0,3 0 25,5 0 0,6-5 1,3-2-1,1-2-182,4 1 1,0-2 0,4-5-66,2-2 0,-2-5 0,7 1 0,-1-2 0,0-2-63,1 0 1,-5-6-1107,4-2 1,0-9-1,5-2 1</inkml:trace>
</inkml:ink>
</file>

<file path=ppt/ink/ink4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E34FC10-1E63-4745-93BE-CDBD00C5CBB2}" emma:medium="tactile" emma:mode="ink">
          <msink:context xmlns:msink="http://schemas.microsoft.com/ink/2010/main" type="writingRegion" rotatedBoundingBox="23800,3873 24103,3873 24103,4300 23800,4300"/>
        </emma:interpretation>
      </emma:emma>
    </inkml:annotationXML>
    <inkml:traceGroup>
      <inkml:annotationXML>
        <emma:emma xmlns:emma="http://www.w3.org/2003/04/emma" version="1.0">
          <emma:interpretation id="{AED47D72-9F26-034C-A4C6-A62AE57AD201}" emma:medium="tactile" emma:mode="ink">
            <msink:context xmlns:msink="http://schemas.microsoft.com/ink/2010/main" type="paragraph" rotatedBoundingBox="23800,3873 24103,3873 24103,4300 23800,43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88CAA7-E9C1-2F44-A8DD-28D32294B11C}" emma:medium="tactile" emma:mode="ink">
              <msink:context xmlns:msink="http://schemas.microsoft.com/ink/2010/main" type="line" rotatedBoundingBox="23800,3873 24103,3873 24103,4300 23800,4300"/>
            </emma:interpretation>
          </emma:emma>
        </inkml:annotationXML>
        <inkml:traceGroup>
          <inkml:annotationXML>
            <emma:emma xmlns:emma="http://www.w3.org/2003/04/emma" version="1.0">
              <emma:interpretation id="{81994926-5F11-464A-A3D9-53FCD3C754EA}" emma:medium="tactile" emma:mode="ink">
                <msink:context xmlns:msink="http://schemas.microsoft.com/ink/2010/main" type="inkWord" rotatedBoundingBox="23800,3873 24103,3873 24103,4300 23800,4300"/>
              </emma:interpretation>
            </emma:emma>
          </inkml:annotationXML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1-02T17:07:16.490"/>
    </inkml:context>
    <inkml:brush xml:id="br0">
      <inkml:brushProperty name="width" value="0.09071" units="cm"/>
      <inkml:brushProperty name="height" value="0.09071" units="cm"/>
      <inkml:brushProperty name="color" value="#ED331F"/>
    </inkml:brush>
  </inkml:definitions>
  <inkml:trace contextRef="#ctx0" brushRef="#br0">102 0 7809,'-12'0'-653,"1"0"1,4 0 0,-1 0 658,0 0 1,1 0 0,0 0-11,-2 0 1,3 0-1,-1 0 1,-1 1-9,2 3 1,1-1 2,5 4 0,1-4-12,3 0 0,-3 4 0,4-1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1-02T17:08:22.208"/>
    </inkml:context>
    <inkml:brush xml:id="br0">
      <inkml:brushProperty name="width" value="0.09071" units="cm"/>
      <inkml:brushProperty name="height" value="0.09071" units="cm"/>
      <inkml:brushProperty name="color" value="#ED331F"/>
    </inkml:brush>
  </inkml:definitions>
  <inkml:trace contextRef="#ctx0" brushRef="#br0">-2873 101 7814,'-6'-5'-540,"1"3"0,5-6 889,0-1 1,0 0-231,0-3 0,1 6 0,2 1 97,0 0-428,6 4 0,-3-4 114,5 5 0,1 1 1,-1 3 80,0 3 1,0-2 0,0 0 0,0-1 15,1 0 1,3 1 0,1-3 0,1 2 16,3-2 0,1 0 0,3-2 0,1 1 8,1 3 0,3-3 1,-1 3-21,0-3 1,1-1 0,2 0 0,-1 0 0,1 0 7,1 0 1,2 0 0,-1 0-54,1 0 1,-1 0 0,1 0-1,-1 0 7,1 0 0,-1 0 0,1 0 1,1 0-1,1 0 22,1 0 1,4 0 0,-2 0 0,-1 0 18,1 0 0,3 0 1,-1 0-1,1-1 20,-1-3 1,2 3-1,-3-4 1,1 1-11,0 0 1,-5-1 0,3 3 36,-1-2 0,-5-1 0,1 3 1,0-2-1,-4 0-5,-2-1 1,2 4-1,-4-4-41,-1 0 0,0 4 0,0-3 0,0 3 0,-3 0 29,-2-3 0,-3 3 1,2-3-7,-4 3 1,-3-3 0,-1 0 0,0 2-96,1 0 0,-5 2 21,1 0 1,-7 0-192,-1 0 1,-5 2 0,-6 0-184,-1 2 0,-2 5 303,-1-2 0,-5 3 0,2 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1-02T17:08:48.989"/>
    </inkml:context>
    <inkml:brush xml:id="br0">
      <inkml:brushProperty name="width" value="0.09071" units="cm"/>
      <inkml:brushProperty name="height" value="0.09071" units="cm"/>
      <inkml:brushProperty name="color" value="#ED331F"/>
    </inkml:brush>
  </inkml:definitions>
  <inkml:trace contextRef="#ctx0" brushRef="#br0">1824 1062 5747,'0'-6'358,"0"-4"-333,0 9 0,-1-4 0,-2 4 79,0-3-35,-1 3-93,4-4 1,-1 5 22,-3 0-3,3 0 0,-6 0-2,4 0-18,1-5-26,-3 4 26,5-4 273,0 5-177,-5 0 1,3 0 51,-5 0 1,4-2-66,-1-1 0,2 1-66,-2-1 24,3 2 11,-4 1 285,5 0-197,0-5-259,0 3 50,0-3 0,1 5 88,3 0 0,-2 0 0,6 0 4,0 0 0,-1 0 1,0 0-3,2 0 1,1 0 0,1-1 18,0-3 1,0 3 0,1-3-1,-1 3-8,0 1 0,-4-1 0,1-2 0,1 0-18,1 0 0,-3 2 0,0 1-38,2 0 0,-3 0 0,2 0 31,1 0 0,0 0 1,3 0-1,-1 0 3,0 0 1,-4 0 0,1 0 0,1 0 17,1 0 0,-3 0 0,1 0 1,0 0-3,2 0 0,-2 0 0,-1 0 1,2 0-2,1 0 1,0-1 0,-2-2-1,0 0 2,1 0 0,0 2 0,3 1-4,-1 0 0,0-4 0,0 0-11,0 2 1,1 1 9,-1 1 0,0-2 1,0 0-1,0-2-3,1 2 0,-1 1 7,0 1 1,0-2 0,0 0-2,0-2 1,1 0-1,-1 4 1,0 0-2,0 0 1,-3 0-15,-1 0 13,-4 0-66,2 0 1,-7 0 56,-1 0 0,-2 2 1,-4 0 13,2 2 1,-1 0 0,-3-3 0,0 1 0,-1 2-1,1-2 0,0 1 0,0-1 1,0 2-4,0-1 1,-2-2 0,-1-1 0,0 1-12,0 3 0,-2-3 0,0 3 0,-1-2-7,1 2 0,-2-3 1,1 4-1,1-1-14,0 0 0,-3-1 1,5-1 26,0 1 1,-2-1-1,1 1 1,1-1 3,2-2 0,-3 1 0,0 1 0,1 2 4,2-2 0,-1 0 0,0-2 0,-2 0 0,1 0 11,2 0 0,-3 0 0,0 0 1,1 0 10,2 0 0,0 0 0,1 0 1,0 0 0,0 0 1,3 0 0,1 0-1,-2 0 26,-1 0 1,3 0 0,-1 0-15,0 0 0,-2 0 1,-1 0-40,-1 0 0,5 0 0,-1 0-8,0 0 0,2 0 0,-2 0 9,-1 0 0,-1 0 2,-1 0 0,4 0-6,-1 0-60,6 0-49,-8 0 89,9 0 1,-6 0 39,4 0 60,1 0 79,-3 0-497,5 0 230,5 0 0,0 1 1,4 1-50,-1 2 1,-6 1-1,2-1 99,-3 3 0,4-2 0,1 0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1-02T17:11:29.374"/>
    </inkml:context>
    <inkml:brush xml:id="br0">
      <inkml:brushProperty name="width" value="0.09071" units="cm"/>
      <inkml:brushProperty name="height" value="0.09071" units="cm"/>
      <inkml:brushProperty name="color" value="#ED331F"/>
    </inkml:brush>
  </inkml:definitions>
  <inkml:trace contextRef="#ctx0" brushRef="#br0">21 1 6273,'5'0'-1,"-5"0"-479,-6 0 465,1 0 1,-5 0-1,4 0 1</inkml:trace>
  <inkml:trace contextRef="#ctx0" brushRef="#br0" timeOffset="450">-1028 213 7733,'-6'0'-1428,"1"0"1370,0 0 74,4 0-32,-4 0 0,6 1-62,3 3 1,-2-3-1,5 4 12,-2 0 0,3-3 0,-1 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904C1-151B-B549-A9FB-A7DD1F9E6260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45AE7-2BDA-CF4B-9530-43345A73D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3738"/>
            <a:ext cx="4554538" cy="3417887"/>
          </a:xfrm>
          <a:ln cap="flat"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5587"/>
            <a:ext cx="5028579" cy="4112926"/>
          </a:xfrm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18" tIns="45278" rIns="92118" bIns="45278"/>
          <a:lstStyle/>
          <a:p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4127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95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464" y="163513"/>
            <a:ext cx="1963736" cy="6049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664" y="163513"/>
            <a:ext cx="5740400" cy="6049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346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131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291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8289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4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93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238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65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4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49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92150" y="184150"/>
            <a:ext cx="7759700" cy="96837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91466" y="163513"/>
            <a:ext cx="7772400" cy="11064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8288"/>
            <a:ext cx="7772400" cy="46751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58813" y="6353175"/>
            <a:ext cx="779145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srgbClr val="000000"/>
              </a:solidFill>
              <a:latin typeface="Helvetica" charset="0"/>
              <a:ea typeface="MS PGothic" charset="0"/>
              <a:cs typeface="MS PGothic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2138" y="6311900"/>
            <a:ext cx="1141337" cy="3975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Iyer</a:t>
            </a:r>
            <a:r>
              <a:rPr lang="en-US" altLang="en-US" sz="1000" b="1" dirty="0">
                <a:solidFill>
                  <a:srgbClr val="000000"/>
                </a:solidFill>
                <a:latin typeface="Times New Roman" panose="02020603050405020304" pitchFamily="18" charset="0"/>
                <a:cs typeface="MS PGothic" charset="0"/>
              </a:rPr>
              <a:t>  - Lecture 19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05638" y="6319838"/>
            <a:ext cx="1533525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       </a:t>
            </a: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ECE 313 </a:t>
            </a:r>
            <a:r>
              <a:rPr lang="mr-IN" altLang="en-US" sz="1000" b="1" dirty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–</a:t>
            </a:r>
            <a:r>
              <a:rPr lang="en-US" altLang="en-US" sz="1000" b="1" dirty="0">
                <a:solidFill>
                  <a:srgbClr val="000000"/>
                </a:solidFill>
                <a:latin typeface="Times New Roman" charset="0"/>
                <a:ea typeface="MS PGothic" charset="0"/>
                <a:cs typeface="MS PGothic" charset="0"/>
              </a:rPr>
              <a:t> Spring 2017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919538" y="6311900"/>
            <a:ext cx="182562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17.png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7.wmf"/><Relationship Id="rId23" Type="http://schemas.openxmlformats.org/officeDocument/2006/relationships/customXml" Target="../ink/ink4.xml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Relationship Id="rId22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3.bin"/><Relationship Id="rId26" Type="http://schemas.openxmlformats.org/officeDocument/2006/relationships/image" Target="../media/image34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6.bin"/><Relationship Id="rId34" Type="http://schemas.openxmlformats.org/officeDocument/2006/relationships/image" Target="../media/image38.wmf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1.wmf"/><Relationship Id="rId25" Type="http://schemas.openxmlformats.org/officeDocument/2006/relationships/oleObject" Target="../embeddings/oleObject38.bin"/><Relationship Id="rId3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5.bin"/><Relationship Id="rId29" Type="http://schemas.openxmlformats.org/officeDocument/2006/relationships/oleObject" Target="../embeddings/oleObject4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image" Target="../media/image28.wmf"/><Relationship Id="rId24" Type="http://schemas.openxmlformats.org/officeDocument/2006/relationships/image" Target="../media/image33.wmf"/><Relationship Id="rId32" Type="http://schemas.openxmlformats.org/officeDocument/2006/relationships/image" Target="../media/image37.wmf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30.wmf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35.wmf"/><Relationship Id="rId36" Type="http://schemas.openxmlformats.org/officeDocument/2006/relationships/image" Target="../media/image39.wmf"/><Relationship Id="rId10" Type="http://schemas.openxmlformats.org/officeDocument/2006/relationships/oleObject" Target="../embeddings/oleObject29.bin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1.bin"/><Relationship Id="rId4" Type="http://schemas.openxmlformats.org/officeDocument/2006/relationships/image" Target="../media/image25.wmf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1.bin"/><Relationship Id="rId22" Type="http://schemas.openxmlformats.org/officeDocument/2006/relationships/image" Target="../media/image32.wmf"/><Relationship Id="rId27" Type="http://schemas.openxmlformats.org/officeDocument/2006/relationships/oleObject" Target="../embeddings/oleObject39.bin"/><Relationship Id="rId30" Type="http://schemas.openxmlformats.org/officeDocument/2006/relationships/image" Target="../media/image36.wmf"/><Relationship Id="rId35" Type="http://schemas.openxmlformats.org/officeDocument/2006/relationships/oleObject" Target="../embeddings/oleObject43.bin"/><Relationship Id="rId8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wmf"/><Relationship Id="rId11" Type="http://schemas.openxmlformats.org/officeDocument/2006/relationships/image" Target="../media/image47.wmf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2.bin"/><Relationship Id="rId4" Type="http://schemas.openxmlformats.org/officeDocument/2006/relationships/image" Target="../media/image45.wmf"/><Relationship Id="rId9" Type="http://schemas.openxmlformats.org/officeDocument/2006/relationships/image" Target="../media/image4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04.pn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image" Target="../media/image49.png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6.bin"/><Relationship Id="rId4" Type="http://schemas.openxmlformats.org/officeDocument/2006/relationships/image" Target="../media/image48.emf"/><Relationship Id="rId9" Type="http://schemas.openxmlformats.org/officeDocument/2006/relationships/oleObject" Target="../embeddings/oleObject5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5.xml"/><Relationship Id="rId9" Type="http://schemas.openxmlformats.org/officeDocument/2006/relationships/image" Target="../media/image19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17" Type="http://schemas.openxmlformats.org/officeDocument/2006/relationships/image" Target="../media/image205.png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6.emf"/><Relationship Id="rId10" Type="http://schemas.openxmlformats.org/officeDocument/2006/relationships/customXml" Target="../ink/ink7.xml"/><Relationship Id="rId4" Type="http://schemas.openxmlformats.org/officeDocument/2006/relationships/image" Target="../media/image55.emf"/><Relationship Id="rId9" Type="http://schemas.openxmlformats.org/officeDocument/2006/relationships/image" Target="../media/image20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17" Type="http://schemas.openxmlformats.org/officeDocument/2006/relationships/image" Target="../media/image217.png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67" y="87313"/>
            <a:ext cx="7895060" cy="1143000"/>
          </a:xfrm>
        </p:spPr>
        <p:txBody>
          <a:bodyPr lIns="92075" tIns="46037" rIns="92075" bIns="46037"/>
          <a:lstStyle/>
          <a:p>
            <a:r>
              <a:rPr lang="en-US" sz="2800" dirty="0"/>
              <a:t>Binary Hypothesis Testing (continued.)</a:t>
            </a:r>
            <a:endParaRPr lang="en-US" sz="2600" dirty="0">
              <a:latin typeface="Arial" charset="0"/>
              <a:ea typeface="MS PGothic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1375" y="2362200"/>
            <a:ext cx="7502525" cy="2819400"/>
          </a:xfrm>
        </p:spPr>
        <p:txBody>
          <a:bodyPr lIns="92075" tIns="46037" rIns="92075" bIns="46037"/>
          <a:lstStyle/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ECE 313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Probability with Engineering Applications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Lecture 22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 Ravi K. </a:t>
            </a:r>
            <a:r>
              <a:rPr lang="en-US" sz="2400" dirty="0" err="1">
                <a:latin typeface="Arial" charset="0"/>
                <a:ea typeface="MS PGothic" charset="0"/>
              </a:rPr>
              <a:t>Iyer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Dept. of Electrical and Computer Engineering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University of Illinois at Urbana Champaign</a:t>
            </a:r>
          </a:p>
        </p:txBody>
      </p:sp>
    </p:spTree>
    <p:extLst>
      <p:ext uri="{BB962C8B-B14F-4D97-AF65-F5344CB8AC3E}">
        <p14:creationId xmlns:p14="http://schemas.microsoft.com/office/powerpoint/2010/main" val="243471102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Ratio Test (LRT)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246"/>
            <a:ext cx="7772400" cy="4675187"/>
          </a:xfrm>
        </p:spPr>
        <p:txBody>
          <a:bodyPr/>
          <a:lstStyle/>
          <a:p>
            <a:r>
              <a:rPr lang="en-US" dirty="0"/>
              <a:t>A way to generalize the ML and MAP decision rules into a single framework is using LRT.</a:t>
            </a:r>
          </a:p>
          <a:p>
            <a:r>
              <a:rPr lang="en-US" dirty="0"/>
              <a:t>Define the likelihood ratio         for each possible observation </a:t>
            </a:r>
            <a:r>
              <a:rPr lang="en-US" i="1" dirty="0"/>
              <a:t>k </a:t>
            </a:r>
            <a:r>
              <a:rPr lang="en-US" dirty="0"/>
              <a:t>as the ratio of the two conditional probabilities: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1400" dirty="0"/>
          </a:p>
          <a:p>
            <a:r>
              <a:rPr lang="en-US" dirty="0"/>
              <a:t>A decision rule can be expressed as an LRT with threshold </a:t>
            </a:r>
            <a:r>
              <a:rPr lang="en-US" i="1" dirty="0"/>
              <a:t>  :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1400" i="1" dirty="0"/>
          </a:p>
          <a:p>
            <a:r>
              <a:rPr lang="en-US" dirty="0"/>
              <a:t>If the threshold    is increased, then there are fewer observations that lead to deciding       is true.</a:t>
            </a:r>
          </a:p>
          <a:p>
            <a:r>
              <a:rPr lang="en-US" dirty="0"/>
              <a:t>As     increases,                decreases, and         increases.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927964" y="2937042"/>
          <a:ext cx="34861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1892160" imgH="431640" progId="Equation.3">
                  <p:embed/>
                </p:oleObj>
              </mc:Choice>
              <mc:Fallback>
                <p:oleObj name="Equation" r:id="rId3" imgW="1892160" imgH="4316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964" y="2937042"/>
                        <a:ext cx="348615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>
            <p:extLst/>
          </p:nvPr>
        </p:nvGraphicFramePr>
        <p:xfrm>
          <a:off x="4032250" y="2213257"/>
          <a:ext cx="539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342625" imgH="203261" progId="Equation.3">
                  <p:embed/>
                </p:oleObj>
              </mc:Choice>
              <mc:Fallback>
                <p:oleObj name="Equation" r:id="rId5" imgW="342625" imgH="203261" progId="Equation.3">
                  <p:embed/>
                  <p:pic>
                    <p:nvPicPr>
                      <p:cNvPr id="286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2213257"/>
                        <a:ext cx="539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>
            <p:extLst/>
          </p:nvPr>
        </p:nvGraphicFramePr>
        <p:xfrm>
          <a:off x="2927531" y="4222686"/>
          <a:ext cx="3627438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1968247" imgH="558892" progId="Equation.3">
                  <p:embed/>
                </p:oleObj>
              </mc:Choice>
              <mc:Fallback>
                <p:oleObj name="Equation" r:id="rId7" imgW="1968247" imgH="558892" progId="Equation.3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531" y="4222686"/>
                        <a:ext cx="3627438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/>
          </p:nvPr>
        </p:nvGraphicFramePr>
        <p:xfrm>
          <a:off x="7708982" y="3939427"/>
          <a:ext cx="270980" cy="283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126847" imgH="139531" progId="Equation.3">
                  <p:embed/>
                </p:oleObj>
              </mc:Choice>
              <mc:Fallback>
                <p:oleObj name="Equation" r:id="rId9" imgW="126847" imgH="139531" progId="Equation.3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82" y="3939427"/>
                        <a:ext cx="270980" cy="283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>
            <p:extLst/>
          </p:nvPr>
        </p:nvGraphicFramePr>
        <p:xfrm>
          <a:off x="2816406" y="5304205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126847" imgH="139531" progId="Equation.3">
                  <p:embed/>
                </p:oleObj>
              </mc:Choice>
              <mc:Fallback>
                <p:oleObj name="Equation" r:id="rId11" imgW="126847" imgH="139531" progId="Equation.3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406" y="5304205"/>
                        <a:ext cx="2222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/>
          </p:nvPr>
        </p:nvGraphicFramePr>
        <p:xfrm>
          <a:off x="3437652" y="5524365"/>
          <a:ext cx="378046" cy="4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03017" imgH="215671" progId="Equation.3">
                  <p:embed/>
                </p:oleObj>
              </mc:Choice>
              <mc:Fallback>
                <p:oleObj name="Equation" r:id="rId12" imgW="203017" imgH="215671" progId="Equation.3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652" y="5524365"/>
                        <a:ext cx="378046" cy="4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>
            <p:extLst/>
          </p:nvPr>
        </p:nvGraphicFramePr>
        <p:xfrm>
          <a:off x="1460130" y="5998937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126847" imgH="139531" progId="Equation.3">
                  <p:embed/>
                </p:oleObj>
              </mc:Choice>
              <mc:Fallback>
                <p:oleObj name="Equation" r:id="rId14" imgW="126847" imgH="139531" progId="Equation.3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130" y="5998937"/>
                        <a:ext cx="2222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>
            <p:extLst/>
          </p:nvPr>
        </p:nvGraphicFramePr>
        <p:xfrm>
          <a:off x="2901210" y="5858913"/>
          <a:ext cx="1100113" cy="430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609233" imgH="241269" progId="Equation.3">
                  <p:embed/>
                </p:oleObj>
              </mc:Choice>
              <mc:Fallback>
                <p:oleObj name="Equation" r:id="rId15" imgW="609233" imgH="241269" progId="Equation.3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210" y="5858913"/>
                        <a:ext cx="1100113" cy="430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14"/>
          <p:cNvGraphicFramePr>
            <a:graphicFrameLocks noChangeAspect="1"/>
          </p:cNvGraphicFramePr>
          <p:nvPr>
            <p:extLst/>
          </p:nvPr>
        </p:nvGraphicFramePr>
        <p:xfrm>
          <a:off x="5772592" y="5844388"/>
          <a:ext cx="543147" cy="41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304616" imgH="228600" progId="Equation.3">
                  <p:embed/>
                </p:oleObj>
              </mc:Choice>
              <mc:Fallback>
                <p:oleObj name="Equation" r:id="rId17" imgW="304616" imgH="228600" progId="Equation.3">
                  <p:embed/>
                  <p:pic>
                    <p:nvPicPr>
                      <p:cNvPr id="286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592" y="5844388"/>
                        <a:ext cx="543147" cy="415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3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Ratio Test (LRT)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68409"/>
            <a:ext cx="7772400" cy="467518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If the observation is </a:t>
            </a:r>
            <a:r>
              <a:rPr lang="en-US" i="1" dirty="0"/>
              <a:t>X = k:</a:t>
            </a:r>
            <a:endParaRPr lang="en-US" dirty="0"/>
          </a:p>
          <a:p>
            <a:r>
              <a:rPr lang="en-US" dirty="0"/>
              <a:t>The ML rule declares hypothesis       is true, if                       and otherwise it declares       is true. </a:t>
            </a:r>
          </a:p>
          <a:p>
            <a:r>
              <a:rPr lang="en-US" dirty="0"/>
              <a:t>So the ML rule can be specified using an LRT with         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MAP rule declares hypothesis       is true, if                      and otherwise it declares       is true. </a:t>
            </a:r>
          </a:p>
          <a:p>
            <a:r>
              <a:rPr lang="en-US" dirty="0"/>
              <a:t>So the MAP rule can be specified using an LRT with           :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sz="1800" i="1" dirty="0"/>
              <a:t>For uniform priors             , MAP and ML decision rules are the same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6819649" y="2327483"/>
          <a:ext cx="5556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316904" imgH="177708" progId="Equation.3">
                  <p:embed/>
                </p:oleObj>
              </mc:Choice>
              <mc:Fallback>
                <p:oleObj name="Equation" r:id="rId3" imgW="316904" imgH="177708" progId="Equation.3">
                  <p:embed/>
                  <p:pic>
                    <p:nvPicPr>
                      <p:cNvPr id="358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649" y="2327483"/>
                        <a:ext cx="5556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>
            <p:extLst/>
          </p:nvPr>
        </p:nvGraphicFramePr>
        <p:xfrm>
          <a:off x="2582863" y="2743200"/>
          <a:ext cx="4224337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2616120" imgH="482400" progId="Equation.3">
                  <p:embed/>
                </p:oleObj>
              </mc:Choice>
              <mc:Fallback>
                <p:oleObj name="Equation" r:id="rId5" imgW="2616120" imgH="482400" progId="Equation.3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2743200"/>
                        <a:ext cx="4224337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4831906" y="1609191"/>
          <a:ext cx="388680" cy="412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203017" imgH="215671" progId="Equation.3">
                  <p:embed/>
                </p:oleObj>
              </mc:Choice>
              <mc:Fallback>
                <p:oleObj name="Equation" r:id="rId7" imgW="203017" imgH="215671" progId="Equation.3">
                  <p:embed/>
                  <p:pic>
                    <p:nvPicPr>
                      <p:cNvPr id="358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1906" y="1609191"/>
                        <a:ext cx="388680" cy="412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6278308" y="1605501"/>
          <a:ext cx="1508056" cy="39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876369" imgH="228738" progId="Equation.3">
                  <p:embed/>
                </p:oleObj>
              </mc:Choice>
              <mc:Fallback>
                <p:oleObj name="Equation" r:id="rId9" imgW="876369" imgH="228738" progId="Equation.3">
                  <p:embed/>
                  <p:pic>
                    <p:nvPicPr>
                      <p:cNvPr id="358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308" y="1605501"/>
                        <a:ext cx="1508056" cy="393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3451225" y="1910009"/>
          <a:ext cx="4143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1" imgW="215801" imgH="228462" progId="Equation.3">
                  <p:embed/>
                </p:oleObj>
              </mc:Choice>
              <mc:Fallback>
                <p:oleObj name="Equation" r:id="rId11" imgW="215801" imgH="228462" progId="Equation.3">
                  <p:embed/>
                  <p:pic>
                    <p:nvPicPr>
                      <p:cNvPr id="358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1910009"/>
                        <a:ext cx="414338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5006023" y="3739135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3" imgW="203017" imgH="215671" progId="Equation.3">
                  <p:embed/>
                </p:oleObj>
              </mc:Choice>
              <mc:Fallback>
                <p:oleObj name="Equation" r:id="rId13" imgW="203017" imgH="215671" progId="Equation.3">
                  <p:embed/>
                  <p:pic>
                    <p:nvPicPr>
                      <p:cNvPr id="358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023" y="3739135"/>
                        <a:ext cx="38893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6456913" y="3757378"/>
          <a:ext cx="19669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142587" imgH="228738" progId="Equation.3">
                  <p:embed/>
                </p:oleObj>
              </mc:Choice>
              <mc:Fallback>
                <p:oleObj name="Equation" r:id="rId14" imgW="1142587" imgH="228738" progId="Equation.3">
                  <p:embed/>
                  <p:pic>
                    <p:nvPicPr>
                      <p:cNvPr id="358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913" y="3757378"/>
                        <a:ext cx="19669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3943888" y="4051393"/>
          <a:ext cx="4143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215801" imgH="228462" progId="Equation.3">
                  <p:embed/>
                </p:oleObj>
              </mc:Choice>
              <mc:Fallback>
                <p:oleObj name="Equation" r:id="rId16" imgW="215801" imgH="228462" progId="Equation.3">
                  <p:embed/>
                  <p:pic>
                    <p:nvPicPr>
                      <p:cNvPr id="358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888" y="4051393"/>
                        <a:ext cx="4143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>
            <p:extLst/>
          </p:nvPr>
        </p:nvGraphicFramePr>
        <p:xfrm>
          <a:off x="2620963" y="4705350"/>
          <a:ext cx="4211637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2743200" imgH="863280" progId="Equation.3">
                  <p:embed/>
                </p:oleObj>
              </mc:Choice>
              <mc:Fallback>
                <p:oleObj name="Equation" r:id="rId17" imgW="2743200" imgH="863280" progId="Equation.3">
                  <p:embed/>
                  <p:pic>
                    <p:nvPicPr>
                      <p:cNvPr id="358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4705350"/>
                        <a:ext cx="4211637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6968938" y="4265747"/>
          <a:ext cx="835357" cy="788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9" imgW="457200" imgH="431831" progId="Equation.3">
                  <p:embed/>
                </p:oleObj>
              </mc:Choice>
              <mc:Fallback>
                <p:oleObj name="Equation" r:id="rId19" imgW="457200" imgH="431831" progId="Equation.3">
                  <p:embed/>
                  <p:pic>
                    <p:nvPicPr>
                      <p:cNvPr id="358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8938" y="4265747"/>
                        <a:ext cx="835357" cy="788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2956424" y="5940750"/>
          <a:ext cx="775603" cy="37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1" imgW="469601" imgH="228738" progId="Equation.3">
                  <p:embed/>
                </p:oleObj>
              </mc:Choice>
              <mc:Fallback>
                <p:oleObj name="Equation" r:id="rId21" imgW="469601" imgH="228738" progId="Equation.3">
                  <p:embed/>
                  <p:pic>
                    <p:nvPicPr>
                      <p:cNvPr id="358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424" y="5940750"/>
                        <a:ext cx="775603" cy="377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" name="Ink 5"/>
              <p14:cNvContentPartPr/>
              <p14:nvPr/>
            </p14:nvContentPartPr>
            <p14:xfrm>
              <a:off x="8567796" y="1394475"/>
              <a:ext cx="109440" cy="154080"/>
            </p14:xfrm>
          </p:contentPart>
        </mc:Choice>
        <mc:Fallback xmlns="">
          <p:pic>
            <p:nvPicPr>
              <p:cNvPr id="5" name="Ink 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551596" y="1378275"/>
                <a:ext cx="141840" cy="18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925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Discrete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6540"/>
            <a:ext cx="7772400" cy="4926935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dirty="0"/>
              <a:t>Suppose you have a coin and you know that either: </a:t>
            </a:r>
          </a:p>
          <a:p>
            <a:pPr lvl="1" algn="just"/>
            <a:r>
              <a:rPr lang="en-US" dirty="0"/>
              <a:t>H1: the coin is biased, showing heads on each flip with probability 2/3; or</a:t>
            </a:r>
          </a:p>
          <a:p>
            <a:pPr lvl="1" algn="just"/>
            <a:r>
              <a:rPr lang="en-US" dirty="0"/>
              <a:t>H0: the coin is fair, showing heads and tails with probability 1/2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Suppose you flip the coin five times. Let </a:t>
            </a:r>
            <a:r>
              <a:rPr lang="en-US" i="1" dirty="0"/>
              <a:t>X</a:t>
            </a:r>
            <a:r>
              <a:rPr lang="en-US" dirty="0"/>
              <a:t> be the number of times heads shows.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Describe the ML and MAP decision rules using LRT.</a:t>
            </a:r>
          </a:p>
          <a:p>
            <a:r>
              <a:rPr lang="en-US" dirty="0"/>
              <a:t>Find                  ,       , and      for both decision rules.</a:t>
            </a:r>
          </a:p>
          <a:p>
            <a:r>
              <a:rPr lang="en-US" dirty="0"/>
              <a:t>Use the prior probabilities                                .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869836"/>
              </p:ext>
            </p:extLst>
          </p:nvPr>
        </p:nvGraphicFramePr>
        <p:xfrm>
          <a:off x="1595099" y="4619931"/>
          <a:ext cx="12239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609233" imgH="241269" progId="Equation.3">
                  <p:embed/>
                </p:oleObj>
              </mc:Choice>
              <mc:Fallback>
                <p:oleObj name="Equation" r:id="rId3" imgW="609233" imgH="241269" progId="Equation.3">
                  <p:embed/>
                  <p:pic>
                    <p:nvPicPr>
                      <p:cNvPr id="37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099" y="4619931"/>
                        <a:ext cx="1223963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4689"/>
              </p:ext>
            </p:extLst>
          </p:nvPr>
        </p:nvGraphicFramePr>
        <p:xfrm>
          <a:off x="2901602" y="4659469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304616" imgH="228600" progId="Equation.3">
                  <p:embed/>
                </p:oleObj>
              </mc:Choice>
              <mc:Fallback>
                <p:oleObj name="Equation" r:id="rId5" imgW="304616" imgH="228600" progId="Equation.3">
                  <p:embed/>
                  <p:pic>
                    <p:nvPicPr>
                      <p:cNvPr id="378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602" y="4659469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205373"/>
              </p:ext>
            </p:extLst>
          </p:nvPr>
        </p:nvGraphicFramePr>
        <p:xfrm>
          <a:off x="3962345" y="4743262"/>
          <a:ext cx="3825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7" imgW="190477" imgH="228462" progId="Equation.3">
                  <p:embed/>
                </p:oleObj>
              </mc:Choice>
              <mc:Fallback>
                <p:oleObj name="Equation" r:id="rId7" imgW="190477" imgH="228462" progId="Equation.3">
                  <p:embed/>
                  <p:pic>
                    <p:nvPicPr>
                      <p:cNvPr id="378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345" y="4743262"/>
                        <a:ext cx="3825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014162"/>
              </p:ext>
            </p:extLst>
          </p:nvPr>
        </p:nvGraphicFramePr>
        <p:xfrm>
          <a:off x="4344932" y="4878200"/>
          <a:ext cx="23066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9" imgW="812433" imgH="228738" progId="Equation.3">
                  <p:embed/>
                </p:oleObj>
              </mc:Choice>
              <mc:Fallback>
                <p:oleObj name="Equation" r:id="rId9" imgW="812433" imgH="228738" progId="Equation.3">
                  <p:embed/>
                  <p:pic>
                    <p:nvPicPr>
                      <p:cNvPr id="378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32" y="4878200"/>
                        <a:ext cx="23066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6245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3096"/>
            <a:ext cx="7772400" cy="4675187"/>
          </a:xfrm>
        </p:spPr>
        <p:txBody>
          <a:bodyPr/>
          <a:lstStyle/>
          <a:p>
            <a:r>
              <a:rPr lang="en-US" i="1" dirty="0"/>
              <a:t>X </a:t>
            </a:r>
            <a:r>
              <a:rPr lang="en-US" dirty="0"/>
              <a:t>(number of times that head shows up) has a binomial distribution with </a:t>
            </a:r>
            <a:r>
              <a:rPr lang="en-US" i="1" dirty="0"/>
              <a:t>n = 5</a:t>
            </a:r>
            <a:r>
              <a:rPr lang="en-US" dirty="0"/>
              <a:t>, and:</a:t>
            </a:r>
          </a:p>
          <a:p>
            <a:pPr lvl="1"/>
            <a:r>
              <a:rPr lang="en-US" sz="2000" i="1" dirty="0"/>
              <a:t>p = 2/3 </a:t>
            </a:r>
            <a:r>
              <a:rPr lang="en-US" sz="2000" dirty="0"/>
              <a:t> for        </a:t>
            </a:r>
            <a:r>
              <a:rPr lang="en-US" sz="1600" dirty="0"/>
              <a:t>(Coin is biased)</a:t>
            </a:r>
            <a:endParaRPr lang="en-US" sz="2000" dirty="0"/>
          </a:p>
          <a:p>
            <a:pPr lvl="1"/>
            <a:r>
              <a:rPr lang="en-US" sz="2000" i="1" dirty="0"/>
              <a:t>p = 1/2  </a:t>
            </a:r>
            <a:r>
              <a:rPr lang="en-US" sz="2000" dirty="0"/>
              <a:t>for  </a:t>
            </a:r>
            <a:r>
              <a:rPr lang="en-US" sz="2000" i="1" dirty="0"/>
              <a:t>      </a:t>
            </a:r>
            <a:r>
              <a:rPr lang="en-US" sz="1600" dirty="0"/>
              <a:t>(Coin is fair)</a:t>
            </a:r>
            <a:endParaRPr lang="en-US" sz="2000" dirty="0"/>
          </a:p>
          <a:p>
            <a:endParaRPr lang="en-US" sz="1800" dirty="0"/>
          </a:p>
          <a:p>
            <a:r>
              <a:rPr lang="en-US" sz="1800" dirty="0"/>
              <a:t>Remember for a binomial distribution:</a:t>
            </a:r>
          </a:p>
          <a:p>
            <a:r>
              <a:rPr lang="en-US" sz="1800" dirty="0"/>
              <a:t>So we have: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The rows of the likelihood matrix consist of the </a:t>
            </a:r>
            <a:r>
              <a:rPr lang="en-US" sz="1800" dirty="0" err="1"/>
              <a:t>pmf</a:t>
            </a:r>
            <a:r>
              <a:rPr lang="en-US" sz="1800" dirty="0"/>
              <a:t> of </a:t>
            </a:r>
            <a:r>
              <a:rPr lang="en-US" sz="1800" i="1" dirty="0"/>
              <a:t>X: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711303" y="1982648"/>
          <a:ext cx="361506" cy="385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203017" imgH="215671" progId="Equation.3">
                  <p:embed/>
                </p:oleObj>
              </mc:Choice>
              <mc:Fallback>
                <p:oleObj name="Equation" r:id="rId3" imgW="203017" imgH="215671" progId="Equation.3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303" y="1982648"/>
                        <a:ext cx="361506" cy="3850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709674" y="2357762"/>
          <a:ext cx="384399" cy="407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215801" imgH="228462" progId="Equation.3">
                  <p:embed/>
                </p:oleObj>
              </mc:Choice>
              <mc:Fallback>
                <p:oleObj name="Equation" r:id="rId5" imgW="215801" imgH="228462" progId="Equation.3">
                  <p:embed/>
                  <p:pic>
                    <p:nvPicPr>
                      <p:cNvPr id="389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674" y="2357762"/>
                        <a:ext cx="384399" cy="4070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94883" y="4752753"/>
          <a:ext cx="5986127" cy="13716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5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4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77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 = 5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35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473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858629" y="5228673"/>
          <a:ext cx="36878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203017" imgH="215671" progId="Equation.3">
                  <p:embed/>
                </p:oleObj>
              </mc:Choice>
              <mc:Fallback>
                <p:oleObj name="Equation" r:id="rId7" imgW="203017" imgH="215671" progId="Equation.3">
                  <p:embed/>
                  <p:pic>
                    <p:nvPicPr>
                      <p:cNvPr id="389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629" y="5228673"/>
                        <a:ext cx="368782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836209" y="5705957"/>
          <a:ext cx="39304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215801" imgH="228462" progId="Equation.3">
                  <p:embed/>
                </p:oleObj>
              </mc:Choice>
              <mc:Fallback>
                <p:oleObj name="Equation" r:id="rId8" imgW="215801" imgH="228462" progId="Equation.3">
                  <p:embed/>
                  <p:pic>
                    <p:nvPicPr>
                      <p:cNvPr id="389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209" y="5705957"/>
                        <a:ext cx="39304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37491" y="5118543"/>
          <a:ext cx="384883" cy="53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330154" imgH="469601" progId="Equation.3">
                  <p:embed/>
                </p:oleObj>
              </mc:Choice>
              <mc:Fallback>
                <p:oleObj name="Equation" r:id="rId10" imgW="330154" imgH="469601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7491" y="5118543"/>
                        <a:ext cx="384883" cy="53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734670" y="5653495"/>
          <a:ext cx="399514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342831" imgH="469601" progId="Equation.3">
                  <p:embed/>
                </p:oleObj>
              </mc:Choice>
              <mc:Fallback>
                <p:oleObj name="Equation" r:id="rId12" imgW="342831" imgH="469601" progId="Equation.3">
                  <p:embed/>
                  <p:pic>
                    <p:nvPicPr>
                      <p:cNvPr id="389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4670" y="5653495"/>
                        <a:ext cx="399514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3430842" y="5647145"/>
          <a:ext cx="4723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406216" imgH="469601" progId="Equation.3">
                  <p:embed/>
                </p:oleObj>
              </mc:Choice>
              <mc:Fallback>
                <p:oleObj name="Equation" r:id="rId14" imgW="406216" imgH="469601" progId="Equation.3">
                  <p:embed/>
                  <p:pic>
                    <p:nvPicPr>
                      <p:cNvPr id="389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842" y="5647145"/>
                        <a:ext cx="4723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4268690" y="5660804"/>
          <a:ext cx="561261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482569" imgH="469885" progId="Equation.3">
                  <p:embed/>
                </p:oleObj>
              </mc:Choice>
              <mc:Fallback>
                <p:oleObj name="Equation" r:id="rId16" imgW="482569" imgH="469885" progId="Equation.3">
                  <p:embed/>
                  <p:pic>
                    <p:nvPicPr>
                      <p:cNvPr id="389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690" y="5660804"/>
                        <a:ext cx="561261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5202959" y="5643711"/>
          <a:ext cx="561261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482569" imgH="469885" progId="Equation.3">
                  <p:embed/>
                </p:oleObj>
              </mc:Choice>
              <mc:Fallback>
                <p:oleObj name="Equation" r:id="rId18" imgW="482569" imgH="469885" progId="Equation.3">
                  <p:embed/>
                  <p:pic>
                    <p:nvPicPr>
                      <p:cNvPr id="389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959" y="5643711"/>
                        <a:ext cx="561261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6141165" y="5640055"/>
          <a:ext cx="4723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9" imgW="406216" imgH="469601" progId="Equation.3">
                  <p:embed/>
                </p:oleObj>
              </mc:Choice>
              <mc:Fallback>
                <p:oleObj name="Equation" r:id="rId19" imgW="406216" imgH="469601" progId="Equation.3">
                  <p:embed/>
                  <p:pic>
                    <p:nvPicPr>
                      <p:cNvPr id="389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165" y="5640055"/>
                        <a:ext cx="4723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4" name="Object 12"/>
          <p:cNvGraphicFramePr>
            <a:graphicFrameLocks noChangeAspect="1"/>
          </p:cNvGraphicFramePr>
          <p:nvPr/>
        </p:nvGraphicFramePr>
        <p:xfrm>
          <a:off x="7007188" y="5646404"/>
          <a:ext cx="399514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0" imgW="342831" imgH="469601" progId="Equation.3">
                  <p:embed/>
                </p:oleObj>
              </mc:Choice>
              <mc:Fallback>
                <p:oleObj name="Equation" r:id="rId20" imgW="342831" imgH="469601" progId="Equation.3">
                  <p:embed/>
                  <p:pic>
                    <p:nvPicPr>
                      <p:cNvPr id="389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188" y="5646404"/>
                        <a:ext cx="399514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3296354" y="5121683"/>
          <a:ext cx="75535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1" imgW="647631" imgH="469601" progId="Equation.3">
                  <p:embed/>
                </p:oleObj>
              </mc:Choice>
              <mc:Fallback>
                <p:oleObj name="Equation" r:id="rId21" imgW="647631" imgH="469601" progId="Equation.3">
                  <p:embed/>
                  <p:pic>
                    <p:nvPicPr>
                      <p:cNvPr id="389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54" y="5121683"/>
                        <a:ext cx="755357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4085116" y="5126667"/>
          <a:ext cx="91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3" imgW="787320" imgH="469800" progId="Equation.3">
                  <p:embed/>
                </p:oleObj>
              </mc:Choice>
              <mc:Fallback>
                <p:oleObj name="Equation" r:id="rId23" imgW="787320" imgH="469800" progId="Equation.3">
                  <p:embed/>
                  <p:pic>
                    <p:nvPicPr>
                      <p:cNvPr id="389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116" y="5126667"/>
                        <a:ext cx="914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5016169" y="5139367"/>
          <a:ext cx="9128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5" imgW="787320" imgH="469800" progId="Equation.3">
                  <p:embed/>
                </p:oleObj>
              </mc:Choice>
              <mc:Fallback>
                <p:oleObj name="Equation" r:id="rId25" imgW="787320" imgH="469800" progId="Equation.3">
                  <p:embed/>
                  <p:pic>
                    <p:nvPicPr>
                      <p:cNvPr id="389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169" y="5139367"/>
                        <a:ext cx="91281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5969301" y="5132795"/>
          <a:ext cx="78447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7" imgW="672985" imgH="469601" progId="Equation.3">
                  <p:embed/>
                </p:oleObj>
              </mc:Choice>
              <mc:Fallback>
                <p:oleObj name="Equation" r:id="rId27" imgW="672985" imgH="469601" progId="Equation.3">
                  <p:embed/>
                  <p:pic>
                    <p:nvPicPr>
                      <p:cNvPr id="389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301" y="5132795"/>
                        <a:ext cx="784472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7014247" y="5112158"/>
          <a:ext cx="39951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29" imgW="342831" imgH="469601" progId="Equation.3">
                  <p:embed/>
                </p:oleObj>
              </mc:Choice>
              <mc:Fallback>
                <p:oleObj name="Equation" r:id="rId29" imgW="342831" imgH="469601" progId="Equation.3">
                  <p:embed/>
                  <p:pic>
                    <p:nvPicPr>
                      <p:cNvPr id="389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4247" y="5112158"/>
                        <a:ext cx="399515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4922504" y="2822614"/>
          <a:ext cx="2594714" cy="81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1" imgW="1701478" imgH="533538" progId="Equation.3">
                  <p:embed/>
                </p:oleObj>
              </mc:Choice>
              <mc:Fallback>
                <p:oleObj name="Equation" r:id="rId31" imgW="1701478" imgH="533538" progId="Equation.3">
                  <p:embed/>
                  <p:pic>
                    <p:nvPicPr>
                      <p:cNvPr id="389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504" y="2822614"/>
                        <a:ext cx="2594714" cy="813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20"/>
          <p:cNvGraphicFramePr>
            <a:graphicFrameLocks noChangeAspect="1"/>
          </p:cNvGraphicFramePr>
          <p:nvPr/>
        </p:nvGraphicFramePr>
        <p:xfrm>
          <a:off x="1284981" y="3581400"/>
          <a:ext cx="29035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3" imgW="1904862" imgH="533538" progId="Equation.3">
                  <p:embed/>
                </p:oleObj>
              </mc:Choice>
              <mc:Fallback>
                <p:oleObj name="Equation" r:id="rId33" imgW="1904862" imgH="533538" progId="Equation.3">
                  <p:embed/>
                  <p:pic>
                    <p:nvPicPr>
                      <p:cNvPr id="389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981" y="3581400"/>
                        <a:ext cx="290353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3" name="Object 21"/>
          <p:cNvGraphicFramePr>
            <a:graphicFrameLocks noChangeAspect="1"/>
          </p:cNvGraphicFramePr>
          <p:nvPr/>
        </p:nvGraphicFramePr>
        <p:xfrm>
          <a:off x="4670425" y="3605692"/>
          <a:ext cx="29432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5" imgW="1930216" imgH="533538" progId="Equation.3">
                  <p:embed/>
                </p:oleObj>
              </mc:Choice>
              <mc:Fallback>
                <p:oleObj name="Equation" r:id="rId35" imgW="1930216" imgH="533538" progId="Equation.3">
                  <p:embed/>
                  <p:pic>
                    <p:nvPicPr>
                      <p:cNvPr id="389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3605692"/>
                        <a:ext cx="29432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7460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3096"/>
            <a:ext cx="7772400" cy="4675187"/>
          </a:xfrm>
        </p:spPr>
        <p:txBody>
          <a:bodyPr/>
          <a:lstStyle/>
          <a:p>
            <a:pPr algn="just"/>
            <a:r>
              <a:rPr lang="en-US" sz="1800" dirty="0"/>
              <a:t>In computing the likelihood ratio, the binomial coefficients cancel, so: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The ML decision rule is:</a:t>
            </a:r>
          </a:p>
          <a:p>
            <a:pPr lvl="1" algn="just"/>
            <a:r>
              <a:rPr lang="en-US" dirty="0"/>
              <a:t>Declare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whenever                   , or equivalently </a:t>
            </a:r>
          </a:p>
          <a:p>
            <a:pPr lvl="1" algn="just"/>
            <a:endParaRPr lang="en-US" sz="1600" dirty="0"/>
          </a:p>
          <a:p>
            <a:pPr algn="just"/>
            <a:r>
              <a:rPr lang="en-US" sz="1800" dirty="0"/>
              <a:t>The MAP decision rule is:</a:t>
            </a:r>
          </a:p>
          <a:p>
            <a:pPr lvl="1" algn="just"/>
            <a:r>
              <a:rPr lang="en-US" dirty="0"/>
              <a:t>Declare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whenever                                   , or equivalently </a:t>
            </a:r>
          </a:p>
          <a:p>
            <a:endParaRPr lang="en-US" dirty="0"/>
          </a:p>
        </p:txBody>
      </p:sp>
      <p:graphicFrame>
        <p:nvGraphicFramePr>
          <p:cNvPr id="38930" name="Object 18"/>
          <p:cNvGraphicFramePr>
            <a:graphicFrameLocks noChangeAspect="1"/>
          </p:cNvGraphicFramePr>
          <p:nvPr/>
        </p:nvGraphicFramePr>
        <p:xfrm>
          <a:off x="2774815" y="1733103"/>
          <a:ext cx="3626598" cy="1467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2260370" imgH="914400" progId="Equation.3">
                  <p:embed/>
                </p:oleObj>
              </mc:Choice>
              <mc:Fallback>
                <p:oleObj name="Equation" r:id="rId3" imgW="2260370" imgH="914400" progId="Equation.3">
                  <p:embed/>
                  <p:pic>
                    <p:nvPicPr>
                      <p:cNvPr id="389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815" y="1733103"/>
                        <a:ext cx="3626598" cy="1467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604585"/>
              </p:ext>
            </p:extLst>
          </p:nvPr>
        </p:nvGraphicFramePr>
        <p:xfrm>
          <a:off x="3694185" y="3620689"/>
          <a:ext cx="10017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596563" imgH="203261" progId="Equation.3">
                  <p:embed/>
                </p:oleObj>
              </mc:Choice>
              <mc:Fallback>
                <p:oleObj name="Equation" r:id="rId5" imgW="596563" imgH="203261" progId="Equation.3">
                  <p:embed/>
                  <p:pic>
                    <p:nvPicPr>
                      <p:cNvPr id="399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85" y="3620689"/>
                        <a:ext cx="10017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532319"/>
              </p:ext>
            </p:extLst>
          </p:nvPr>
        </p:nvGraphicFramePr>
        <p:xfrm>
          <a:off x="6536845" y="3637808"/>
          <a:ext cx="723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431310" imgH="177922" progId="Equation.3">
                  <p:embed/>
                </p:oleObj>
              </mc:Choice>
              <mc:Fallback>
                <p:oleObj name="Equation" r:id="rId7" imgW="431310" imgH="177922" progId="Equation.3">
                  <p:embed/>
                  <p:pic>
                    <p:nvPicPr>
                      <p:cNvPr id="399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6845" y="3637808"/>
                        <a:ext cx="723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006647"/>
              </p:ext>
            </p:extLst>
          </p:nvPr>
        </p:nvGraphicFramePr>
        <p:xfrm>
          <a:off x="3731896" y="4393715"/>
          <a:ext cx="196056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9" imgW="1167941" imgH="393539" progId="Equation.3">
                  <p:embed/>
                </p:oleObj>
              </mc:Choice>
              <mc:Fallback>
                <p:oleObj name="Equation" r:id="rId9" imgW="1167941" imgH="393539" progId="Equation.3">
                  <p:embed/>
                  <p:pic>
                    <p:nvPicPr>
                      <p:cNvPr id="3995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896" y="4393715"/>
                        <a:ext cx="1960562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088835"/>
              </p:ext>
            </p:extLst>
          </p:nvPr>
        </p:nvGraphicFramePr>
        <p:xfrm>
          <a:off x="7625875" y="4575484"/>
          <a:ext cx="70326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1" imgW="418641" imgH="177922" progId="Equation.3">
                  <p:embed/>
                </p:oleObj>
              </mc:Choice>
              <mc:Fallback>
                <p:oleObj name="Equation" r:id="rId11" imgW="418641" imgH="177922" progId="Equation.3">
                  <p:embed/>
                  <p:pic>
                    <p:nvPicPr>
                      <p:cNvPr id="399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5875" y="4575484"/>
                        <a:ext cx="703262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63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535" y="1325637"/>
            <a:ext cx="7772400" cy="4675187"/>
          </a:xfrm>
        </p:spPr>
        <p:txBody>
          <a:bodyPr/>
          <a:lstStyle/>
          <a:p>
            <a:r>
              <a:rPr lang="en-US" dirty="0"/>
              <a:t>For the ML rule: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the MAP rule: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As expected the probability of error (   ) for the MAP rule is smaller than</a:t>
            </a:r>
            <a:br>
              <a:rPr lang="en-US" sz="1800" dirty="0"/>
            </a:br>
            <a:r>
              <a:rPr lang="en-US" sz="1800" dirty="0"/>
              <a:t>     for the ML rule.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43357" y="3573668"/>
          <a:ext cx="4146550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Equation" r:id="rId3" imgW="2425172" imgH="1206523" progId="Equation.3">
                  <p:embed/>
                </p:oleObj>
              </mc:Choice>
              <mc:Fallback>
                <p:oleObj name="Equation" r:id="rId3" imgW="2425172" imgH="1206523" progId="Equation.3">
                  <p:embed/>
                  <p:pic>
                    <p:nvPicPr>
                      <p:cNvPr id="409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357" y="3573668"/>
                        <a:ext cx="4146550" cy="206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710664" y="5717654"/>
          <a:ext cx="307902" cy="369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190477" imgH="228462" progId="Equation.3">
                  <p:embed/>
                </p:oleObj>
              </mc:Choice>
              <mc:Fallback>
                <p:oleObj name="Equation" r:id="rId5" imgW="190477" imgH="228462" progId="Equation.3">
                  <p:embed/>
                  <p:pic>
                    <p:nvPicPr>
                      <p:cNvPr id="409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664" y="5717654"/>
                        <a:ext cx="307902" cy="369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077323" y="5976900"/>
          <a:ext cx="307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7" imgW="190477" imgH="228462" progId="Equation.3">
                  <p:embed/>
                </p:oleObj>
              </mc:Choice>
              <mc:Fallback>
                <p:oleObj name="Equation" r:id="rId7" imgW="190477" imgH="228462" progId="Equation.3">
                  <p:embed/>
                  <p:pic>
                    <p:nvPicPr>
                      <p:cNvPr id="40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323" y="5976900"/>
                        <a:ext cx="307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977115" y="1327099"/>
            <a:ext cx="5514017" cy="2062329"/>
            <a:chOff x="2977115" y="1327099"/>
            <a:chExt cx="5514017" cy="2062329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0962" name="Object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60869826"/>
                    </p:ext>
                  </p:extLst>
                </p:nvPr>
              </p:nvGraphicFramePr>
              <p:xfrm>
                <a:off x="2977115" y="1327099"/>
                <a:ext cx="5514017" cy="2062329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148" name="Equation" r:id="rId8" imgW="3224927" imgH="1206523" progId="Equation.3">
                        <p:embed/>
                      </p:oleObj>
                    </mc:Choice>
                    <mc:Fallback>
                      <p:oleObj name="Equation" r:id="rId8" imgW="3224927" imgH="1206523" progId="Equation.3">
                        <p:embed/>
                        <p:pic>
                          <p:nvPicPr>
                            <p:cNvPr id="40962" name="Object 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77115" y="1327099"/>
                              <a:ext cx="5514017" cy="206232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="">
                                  <a:effectLst>
                                    <a:outerShdw dist="38099" dir="2700000" algn="ctr" rotWithShape="0">
                                      <a:schemeClr val="bg2">
                                        <a:alpha val="74997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40962" name="Object 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60869826"/>
                    </p:ext>
                  </p:extLst>
                </p:nvPr>
              </p:nvGraphicFramePr>
              <p:xfrm>
                <a:off x="2977115" y="1327099"/>
                <a:ext cx="5514017" cy="2062329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224" name="Equation" r:id="rId10" imgW="3224927" imgH="1206523" progId="Equation.3">
                        <p:embed/>
                      </p:oleObj>
                    </mc:Choice>
                    <mc:Fallback>
                      <p:oleObj name="Equation" r:id="rId10" imgW="3224927" imgH="1206523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77115" y="1327099"/>
                              <a:ext cx="5514017" cy="206232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 xmlns="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xmlns="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 xmlns="">
                                  <a:effectLst>
                                    <a:outerShdw dist="38099" dir="2700000" algn="ctr" rotWithShape="0">
                                      <a:schemeClr val="bg2">
                                        <a:alpha val="74997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539023" y="1357536"/>
                  <a:ext cx="128240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charset="0"/>
                          </a:rPr>
                          <m:t>5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9023" y="1357536"/>
                  <a:ext cx="128240" cy="184666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28571" r="-28571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4529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1663" y="1233788"/>
                <a:ext cx="7772400" cy="4943475"/>
              </a:xfrm>
            </p:spPr>
            <p:txBody>
              <a:bodyPr/>
              <a:lstStyle/>
              <a:p>
                <a:pPr algn="just"/>
                <a:r>
                  <a:rPr lang="en-US" sz="1600" dirty="0"/>
                  <a:t>An observation X is drawn from a standard normal distribution (i.e. N(0,1)) if hypothesis H1 is true and from a uniform distribution with support [-a, a], if hypothesis H0 is true.</a:t>
                </a:r>
              </a:p>
              <a:p>
                <a:pPr algn="just"/>
                <a:r>
                  <a:rPr lang="en-US" sz="1600" dirty="0"/>
                  <a:t>As shown in the figure, the pdfs of the two distributions are equal when |u| = b.</a:t>
                </a:r>
              </a:p>
              <a:p>
                <a:pPr algn="just"/>
                <a:endParaRPr lang="en-US" sz="1600" dirty="0"/>
              </a:p>
              <a:p>
                <a:pPr algn="just"/>
                <a:endParaRPr lang="en-US" sz="1600" dirty="0"/>
              </a:p>
              <a:p>
                <a:pPr algn="just"/>
                <a:endParaRPr lang="en-US" sz="1600" dirty="0"/>
              </a:p>
              <a:p>
                <a:pPr algn="just"/>
                <a:endParaRPr lang="en-US" sz="1600" dirty="0"/>
              </a:p>
              <a:p>
                <a:pPr marL="0" indent="0" algn="just">
                  <a:buNone/>
                </a:pPr>
                <a:endParaRPr lang="en-US" sz="1600" dirty="0"/>
              </a:p>
              <a:p>
                <a:pPr marL="0" indent="0" algn="just">
                  <a:buNone/>
                </a:pPr>
                <a:endParaRPr lang="en-US" sz="1100" dirty="0"/>
              </a:p>
              <a:p>
                <a:pPr algn="just">
                  <a:buAutoNum type="alphaLcParenR"/>
                </a:pPr>
                <a:r>
                  <a:rPr lang="en-US" sz="1600" dirty="0"/>
                  <a:t>Describe the maximum likelihood (ML) decision rule in terms of observation X and constant values </a:t>
                </a:r>
                <a:r>
                  <a:rPr lang="en-US" sz="1600" i="1" dirty="0"/>
                  <a:t>a</a:t>
                </a:r>
                <a:r>
                  <a:rPr lang="en-US" sz="1600" dirty="0"/>
                  <a:t> and </a:t>
                </a:r>
                <a:r>
                  <a:rPr lang="en-US" sz="1600" i="1" dirty="0"/>
                  <a:t>b</a:t>
                </a:r>
                <a:r>
                  <a:rPr lang="en-US" sz="1600" dirty="0"/>
                  <a:t>.</a:t>
                </a:r>
              </a:p>
              <a:p>
                <a:pPr algn="just">
                  <a:buAutoNum type="alphaLcParenR"/>
                </a:pPr>
                <a:r>
                  <a:rPr lang="en-US" sz="1600" dirty="0"/>
                  <a:t>Shade and label the regions in the figure such that the area of one region is the                                    </a:t>
                </a:r>
              </a:p>
              <a:p>
                <a:pPr marL="0" indent="0" algn="just">
                  <a:buNone/>
                </a:pPr>
                <a:r>
                  <a:rPr lang="en-US" sz="1600" dirty="0"/>
                  <a:t>                        and the area of the other region is the        .</a:t>
                </a:r>
              </a:p>
              <a:p>
                <a:pPr marL="344488" indent="-344488" algn="just">
                  <a:buAutoNum type="alphaLcParenR" startAt="3"/>
                </a:pPr>
                <a:r>
                  <a:rPr lang="en-US" sz="1600" dirty="0"/>
                  <a:t>Express the                   and         for ML decision rule in terms of </a:t>
                </a:r>
                <a:r>
                  <a:rPr lang="en-US" sz="1600" i="1" dirty="0"/>
                  <a:t>a</a:t>
                </a:r>
                <a:r>
                  <a:rPr lang="en-US" sz="1600" dirty="0"/>
                  <a:t> and </a:t>
                </a:r>
                <a:r>
                  <a:rPr lang="en-US" sz="1600" i="1" dirty="0"/>
                  <a:t>b</a:t>
                </a:r>
                <a:r>
                  <a:rPr lang="en-US" sz="1600" dirty="0"/>
                  <a:t> and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charset="0"/>
                      </a:rPr>
                      <m:t>Φ</m:t>
                    </m:r>
                  </m:oMath>
                </a14:m>
                <a:r>
                  <a:rPr lang="en-US" sz="1600" dirty="0">
                    <a:sym typeface="Mathematica1" panose="05000502060100000001" pitchFamily="2" charset="2"/>
                  </a:rPr>
                  <a:t>(u), i.e., the CDF of the standard normal distribution.</a:t>
                </a:r>
              </a:p>
              <a:p>
                <a:pPr marL="344488" indent="-344488" algn="just">
                  <a:buAutoNum type="alphaLcParenR" startAt="3"/>
                </a:pPr>
                <a:r>
                  <a:rPr lang="en-US" sz="1600" dirty="0"/>
                  <a:t>Determine the maximum a posteriori probability (MAP) decision rule for a = 2/3, b = 0.6, and the probability of hypothesis H1 being true, 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1663" y="1233788"/>
                <a:ext cx="7772400" cy="4943475"/>
              </a:xfrm>
              <a:blipFill rotWithShape="0">
                <a:blip r:embed="rId3"/>
                <a:stretch>
                  <a:fillRect l="-314" t="-370" r="-392" b="-2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6" t="33528" r="27361" b="24945"/>
          <a:stretch/>
        </p:blipFill>
        <p:spPr bwMode="auto">
          <a:xfrm>
            <a:off x="3457410" y="2376487"/>
            <a:ext cx="2374703" cy="166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/>
          </p:nvPr>
        </p:nvGraphicFramePr>
        <p:xfrm>
          <a:off x="984516" y="4683166"/>
          <a:ext cx="1097112" cy="43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5" imgW="609233" imgH="241269" progId="Equation.3">
                  <p:embed/>
                </p:oleObj>
              </mc:Choice>
              <mc:Fallback>
                <p:oleObj name="Equation" r:id="rId5" imgW="609233" imgH="241269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516" y="4683166"/>
                        <a:ext cx="1097112" cy="43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5411175" y="4732242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7" imgW="304616" imgH="228600" progId="Equation.3">
                  <p:embed/>
                </p:oleObj>
              </mc:Choice>
              <mc:Fallback>
                <p:oleObj name="Equation" r:id="rId7" imgW="304616" imgH="228600" progId="Equation.3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175" y="4732242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/>
          </p:nvPr>
        </p:nvGraphicFramePr>
        <p:xfrm>
          <a:off x="2200054" y="5011554"/>
          <a:ext cx="1097112" cy="43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9" imgW="609233" imgH="241269" progId="Equation.3">
                  <p:embed/>
                </p:oleObj>
              </mc:Choice>
              <mc:Fallback>
                <p:oleObj name="Equation" r:id="rId9" imgW="609233" imgH="241269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054" y="5011554"/>
                        <a:ext cx="1097112" cy="43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/>
          </p:nvPr>
        </p:nvGraphicFramePr>
        <p:xfrm>
          <a:off x="3714986" y="5047098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10" imgW="304616" imgH="228600" progId="Equation.3">
                  <p:embed/>
                </p:oleObj>
              </mc:Choice>
              <mc:Fallback>
                <p:oleObj name="Equation" r:id="rId10" imgW="304616" imgH="228600" progId="Equation.3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986" y="5047098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13595" y="5804292"/>
            <a:ext cx="1165357" cy="53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00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(Cont’d)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91"/>
          <a:stretch>
            <a:fillRect/>
          </a:stretch>
        </p:blipFill>
        <p:spPr bwMode="auto">
          <a:xfrm>
            <a:off x="685801" y="1312756"/>
            <a:ext cx="7695924" cy="326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09" b="45190"/>
          <a:stretch/>
        </p:blipFill>
        <p:spPr bwMode="auto">
          <a:xfrm>
            <a:off x="860328" y="4916031"/>
            <a:ext cx="8283672" cy="12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9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(Cont’d)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47" b="28888"/>
          <a:stretch/>
        </p:blipFill>
        <p:spPr bwMode="auto">
          <a:xfrm>
            <a:off x="628822" y="1270000"/>
            <a:ext cx="7872290" cy="143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62" b="-1"/>
          <a:stretch/>
        </p:blipFill>
        <p:spPr bwMode="auto">
          <a:xfrm>
            <a:off x="538286" y="3843302"/>
            <a:ext cx="8192519" cy="196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64374" y="3054882"/>
                <a:ext cx="3575031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16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374" y="3054882"/>
                <a:ext cx="3575031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56" b="22499"/>
          <a:stretch/>
        </p:blipFill>
        <p:spPr bwMode="auto">
          <a:xfrm>
            <a:off x="501773" y="2738002"/>
            <a:ext cx="7872290" cy="31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17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 Mass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1958"/>
            <a:ext cx="7772400" cy="4675187"/>
          </a:xfrm>
        </p:spPr>
        <p:txBody>
          <a:bodyPr/>
          <a:lstStyle/>
          <a:p>
            <a:pPr algn="just"/>
            <a:r>
              <a:rPr lang="en-US" dirty="0"/>
              <a:t>Recall that for any two events </a:t>
            </a:r>
            <a:r>
              <a:rPr lang="en-US" i="1" dirty="0"/>
              <a:t>E </a:t>
            </a:r>
            <a:r>
              <a:rPr lang="en-US" dirty="0"/>
              <a:t>and </a:t>
            </a:r>
            <a:r>
              <a:rPr lang="en-US" i="1" dirty="0"/>
              <a:t>F</a:t>
            </a:r>
            <a:r>
              <a:rPr lang="en-US" dirty="0"/>
              <a:t>, the conditional probability of </a:t>
            </a:r>
            <a:r>
              <a:rPr lang="en-US" i="1" dirty="0"/>
              <a:t>E </a:t>
            </a:r>
            <a:r>
              <a:rPr lang="en-US" dirty="0"/>
              <a:t>given </a:t>
            </a:r>
            <a:r>
              <a:rPr lang="en-US" i="1" dirty="0"/>
              <a:t>F </a:t>
            </a:r>
            <a:r>
              <a:rPr lang="en-US" dirty="0"/>
              <a:t>is defined, as long as </a:t>
            </a:r>
            <a:r>
              <a:rPr lang="en-US" i="1" dirty="0"/>
              <a:t>P(F) &gt; </a:t>
            </a:r>
            <a:r>
              <a:rPr lang="en-US" dirty="0"/>
              <a:t>0, by: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Hence, if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 </a:t>
            </a:r>
            <a:r>
              <a:rPr lang="en-US" dirty="0"/>
              <a:t>are discrete random variables, then the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conditional probability mass function </a:t>
            </a:r>
            <a:r>
              <a:rPr lang="en-US" dirty="0"/>
              <a:t>of </a:t>
            </a:r>
            <a:r>
              <a:rPr lang="en-US" i="1" dirty="0"/>
              <a:t>X </a:t>
            </a:r>
            <a:r>
              <a:rPr lang="en-US" dirty="0"/>
              <a:t>given that </a:t>
            </a:r>
            <a:r>
              <a:rPr lang="en-US" i="1" dirty="0"/>
              <a:t>Y </a:t>
            </a:r>
            <a:r>
              <a:rPr lang="en-US" dirty="0"/>
              <a:t>= </a:t>
            </a:r>
            <a:r>
              <a:rPr lang="en-US" i="1" dirty="0"/>
              <a:t>y</a:t>
            </a:r>
            <a:r>
              <a:rPr lang="en-US" dirty="0"/>
              <a:t>, is defined by: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950" y="1984973"/>
            <a:ext cx="22341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483" y="3867777"/>
            <a:ext cx="3423273" cy="19040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20776" y="5874682"/>
            <a:ext cx="4143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abon-Roman"/>
              </a:rPr>
              <a:t>for all values of </a:t>
            </a:r>
            <a:r>
              <a:rPr lang="en-US" i="1" dirty="0">
                <a:latin typeface="Sabon-Italic"/>
              </a:rPr>
              <a:t>y </a:t>
            </a:r>
            <a:r>
              <a:rPr lang="en-US" dirty="0">
                <a:latin typeface="Sabon-Roman"/>
              </a:rPr>
              <a:t>such that </a:t>
            </a:r>
            <a:r>
              <a:rPr lang="en-US" i="1" dirty="0">
                <a:latin typeface="Sabon-Italic"/>
              </a:rPr>
              <a:t>P</a:t>
            </a:r>
            <a:r>
              <a:rPr lang="en-US" dirty="0">
                <a:latin typeface="MTSYN"/>
              </a:rPr>
              <a:t>{</a:t>
            </a:r>
            <a:r>
              <a:rPr lang="en-US" i="1" dirty="0">
                <a:latin typeface="Sabon-Italic"/>
              </a:rPr>
              <a:t>Y </a:t>
            </a:r>
            <a:r>
              <a:rPr lang="en-US" dirty="0">
                <a:latin typeface="MTSYN"/>
              </a:rPr>
              <a:t>= </a:t>
            </a:r>
            <a:r>
              <a:rPr lang="en-US" i="1" dirty="0">
                <a:latin typeface="Sabon-Italic"/>
              </a:rPr>
              <a:t>y</a:t>
            </a:r>
            <a:r>
              <a:rPr lang="en-US" dirty="0">
                <a:latin typeface="MTSYN"/>
              </a:rPr>
              <a:t>}</a:t>
            </a:r>
            <a:r>
              <a:rPr lang="en-US" i="1" dirty="0">
                <a:latin typeface="MTMI"/>
              </a:rPr>
              <a:t>&gt;</a:t>
            </a:r>
            <a:r>
              <a:rPr lang="en-US" dirty="0">
                <a:latin typeface="Sabon-Roman"/>
              </a:rPr>
              <a:t>0.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/>
              <p14:cNvContentPartPr/>
              <p14:nvPr/>
            </p14:nvContentPartPr>
            <p14:xfrm>
              <a:off x="5996388" y="4229833"/>
              <a:ext cx="36720" cy="126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80548" y="4213633"/>
                <a:ext cx="68760" cy="4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725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00440" y="163513"/>
            <a:ext cx="7772400" cy="1106487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Today’</a:t>
            </a:r>
            <a:r>
              <a:rPr lang="en-US" altLang="ja-JP" dirty="0">
                <a:latin typeface="Arial" charset="0"/>
                <a:ea typeface="MS PGothic" charset="0"/>
              </a:rPr>
              <a:t>s Topics and Announcements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799" y="1303338"/>
            <a:ext cx="7964311" cy="4959350"/>
          </a:xfrm>
        </p:spPr>
        <p:txBody>
          <a:bodyPr/>
          <a:lstStyle/>
          <a:p>
            <a:pPr algn="just"/>
            <a:endParaRPr lang="en-US" altLang="en-US" sz="1800" b="1" dirty="0"/>
          </a:p>
          <a:p>
            <a:pPr algn="just"/>
            <a:r>
              <a:rPr lang="en-US" altLang="en-US" sz="1800" b="1" dirty="0"/>
              <a:t>Likelihood Ratio Test</a:t>
            </a:r>
          </a:p>
          <a:p>
            <a:pPr algn="just"/>
            <a:r>
              <a:rPr lang="en-US" altLang="en-US" sz="1800" b="1" dirty="0"/>
              <a:t>Examples on binary hypothesis testing</a:t>
            </a:r>
          </a:p>
          <a:p>
            <a:pPr algn="just"/>
            <a:r>
              <a:rPr lang="en-US" altLang="en-US" sz="1800" b="1" dirty="0"/>
              <a:t>Group Activity 6</a:t>
            </a:r>
            <a:endParaRPr lang="en-US" altLang="en-US" sz="600" b="1" dirty="0"/>
          </a:p>
          <a:p>
            <a:pPr algn="just">
              <a:lnSpc>
                <a:spcPct val="150000"/>
              </a:lnSpc>
              <a:defRPr/>
            </a:pPr>
            <a:r>
              <a:rPr lang="en-US" altLang="en-US" sz="1800" b="1" dirty="0"/>
              <a:t>Announcements</a:t>
            </a:r>
            <a:r>
              <a:rPr lang="en-US" altLang="en-US" b="1" dirty="0"/>
              <a:t>: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Progress meeting with individual groups: </a:t>
            </a:r>
          </a:p>
          <a:p>
            <a:pPr lvl="1"/>
            <a:r>
              <a:rPr lang="en-US" sz="1600" b="1" dirty="0">
                <a:solidFill>
                  <a:srgbClr val="C00000"/>
                </a:solidFill>
              </a:rPr>
              <a:t>Mon, Apr 24, 1pm-5pm at 249 CSL, 10 mins per group</a:t>
            </a:r>
          </a:p>
          <a:p>
            <a:pPr lvl="2"/>
            <a:r>
              <a:rPr lang="en-US" sz="1600" b="1" dirty="0">
                <a:solidFill>
                  <a:srgbClr val="C00000"/>
                </a:solidFill>
              </a:rPr>
              <a:t>Make 3 slides presenting Task 0-2 results</a:t>
            </a:r>
          </a:p>
          <a:p>
            <a:pPr lvl="2"/>
            <a:r>
              <a:rPr lang="en-US" sz="1600" b="1" dirty="0">
                <a:solidFill>
                  <a:srgbClr val="C00000"/>
                </a:solidFill>
              </a:rPr>
              <a:t>1 slide on Task 0-1; 1 slide on Task 2; 1 slides on task division and problems encountered</a:t>
            </a:r>
          </a:p>
          <a:p>
            <a:pPr lvl="1"/>
            <a:r>
              <a:rPr lang="en-US" sz="1600" b="1" dirty="0">
                <a:solidFill>
                  <a:srgbClr val="C00000"/>
                </a:solidFill>
              </a:rPr>
              <a:t>Fri, Apr 21, 5pm is the deadline to sign up for progress meeting. Must keep to this deadline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HW 10 is released today. HW 10 is due on Wed, Apr 26 in class.</a:t>
            </a:r>
          </a:p>
          <a:p>
            <a:pPr lvl="1" algn="just">
              <a:lnSpc>
                <a:spcPct val="150000"/>
              </a:lnSpc>
              <a:defRPr/>
            </a:pPr>
            <a:endParaRPr lang="en-US" altLang="en-US" sz="1500" dirty="0"/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6042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CDF and Expectation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02486"/>
            <a:ext cx="7772400" cy="4675187"/>
          </a:xfrm>
        </p:spPr>
        <p:txBody>
          <a:bodyPr/>
          <a:lstStyle/>
          <a:p>
            <a:r>
              <a:rPr lang="en-US" sz="1800" dirty="0"/>
              <a:t>The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conditional probability distribution </a:t>
            </a:r>
            <a:r>
              <a:rPr lang="en-US" sz="1800" dirty="0"/>
              <a:t>function of </a:t>
            </a:r>
            <a:r>
              <a:rPr lang="en-US" sz="1800" i="1" dirty="0"/>
              <a:t>X </a:t>
            </a:r>
            <a:r>
              <a:rPr lang="en-US" sz="1800" dirty="0"/>
              <a:t>given </a:t>
            </a:r>
            <a:r>
              <a:rPr lang="en-US" sz="1800" i="1" dirty="0"/>
              <a:t>Y </a:t>
            </a:r>
            <a:r>
              <a:rPr lang="en-US" sz="1800" dirty="0"/>
              <a:t>=</a:t>
            </a:r>
            <a:r>
              <a:rPr lang="en-US" sz="1800" i="1" dirty="0"/>
              <a:t>y </a:t>
            </a:r>
            <a:r>
              <a:rPr lang="en-US" sz="1800" dirty="0"/>
              <a:t>is defined, for all </a:t>
            </a:r>
            <a:r>
              <a:rPr lang="en-US" sz="1800" i="1" dirty="0"/>
              <a:t>y </a:t>
            </a:r>
            <a:r>
              <a:rPr lang="en-US" sz="1800" dirty="0"/>
              <a:t>such that </a:t>
            </a:r>
            <a:r>
              <a:rPr lang="en-US" sz="1800" i="1" dirty="0"/>
              <a:t>P</a:t>
            </a:r>
            <a:r>
              <a:rPr lang="en-US" sz="1800" dirty="0"/>
              <a:t>{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} </a:t>
            </a:r>
            <a:r>
              <a:rPr lang="en-US" sz="1800" i="1" dirty="0"/>
              <a:t>&gt; </a:t>
            </a:r>
            <a:r>
              <a:rPr lang="en-US" sz="1800" dirty="0"/>
              <a:t>0, by: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00" dirty="0"/>
          </a:p>
          <a:p>
            <a:r>
              <a:rPr lang="en-US" sz="1800" dirty="0"/>
              <a:t>Finally, the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conditional expectation </a:t>
            </a:r>
            <a:r>
              <a:rPr lang="en-US" sz="1800" dirty="0"/>
              <a:t>of </a:t>
            </a:r>
            <a:r>
              <a:rPr lang="en-US" sz="1800" i="1" dirty="0"/>
              <a:t>X </a:t>
            </a:r>
            <a:r>
              <a:rPr lang="en-US" sz="1800" dirty="0"/>
              <a:t>given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 </a:t>
            </a:r>
            <a:r>
              <a:rPr lang="en-US" sz="1800" dirty="0"/>
              <a:t>is defined by: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600" dirty="0"/>
          </a:p>
          <a:p>
            <a:pPr algn="just"/>
            <a:r>
              <a:rPr lang="en-US" sz="1800" dirty="0"/>
              <a:t>All the definitions are exactly as before with the exception that everything is now conditional on the event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. </a:t>
            </a:r>
          </a:p>
          <a:p>
            <a:pPr algn="just"/>
            <a:r>
              <a:rPr lang="en-US" sz="1800" dirty="0"/>
              <a:t>If </a:t>
            </a:r>
            <a:r>
              <a:rPr lang="en-US" sz="1800" i="1" dirty="0"/>
              <a:t>X </a:t>
            </a:r>
            <a:r>
              <a:rPr lang="en-US" sz="1800" dirty="0"/>
              <a:t>and </a:t>
            </a:r>
            <a:r>
              <a:rPr lang="en-US" sz="1800" i="1" dirty="0"/>
              <a:t>Y </a:t>
            </a:r>
            <a:r>
              <a:rPr lang="en-US" sz="1800" dirty="0"/>
              <a:t>are independent, then the conditional mass function, distribution, and expectation are the same as unconditional ones: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392" y="2069250"/>
            <a:ext cx="2754902" cy="10040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760" y="3613331"/>
            <a:ext cx="3244166" cy="1054873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869760" y="5924054"/>
            <a:ext cx="3794514" cy="328479"/>
            <a:chOff x="2489702" y="5954458"/>
            <a:chExt cx="3794514" cy="32847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/>
            <a:srcRect b="50913"/>
            <a:stretch/>
          </p:blipFill>
          <p:spPr>
            <a:xfrm>
              <a:off x="2489702" y="5954458"/>
              <a:ext cx="2637207" cy="32847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18268" y="5956699"/>
              <a:ext cx="1265948" cy="326238"/>
            </a:xfrm>
            <a:prstGeom prst="rect">
              <a:avLst/>
            </a:prstGeom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k 17"/>
              <p14:cNvContentPartPr/>
              <p14:nvPr/>
            </p14:nvContentPartPr>
            <p14:xfrm>
              <a:off x="3215388" y="2487073"/>
              <a:ext cx="718920" cy="367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99180" y="2470873"/>
                <a:ext cx="751336" cy="6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1" name="Ink 60"/>
              <p14:cNvContentPartPr/>
              <p14:nvPr/>
            </p14:nvContentPartPr>
            <p14:xfrm>
              <a:off x="4813788" y="2821153"/>
              <a:ext cx="302400" cy="48600"/>
            </p14:xfrm>
          </p:contentPart>
        </mc:Choice>
        <mc:Fallback xmlns="">
          <p:pic>
            <p:nvPicPr>
              <p:cNvPr id="61" name="Ink 6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97588" y="2804953"/>
                <a:ext cx="334800" cy="8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9604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Conditional Probability Density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466" y="1314464"/>
            <a:ext cx="7772400" cy="4675187"/>
          </a:xfrm>
        </p:spPr>
        <p:txBody>
          <a:bodyPr/>
          <a:lstStyle/>
          <a:p>
            <a:pPr algn="just"/>
            <a:r>
              <a:rPr lang="en-US" sz="1800" dirty="0"/>
              <a:t>If </a:t>
            </a:r>
            <a:r>
              <a:rPr lang="en-US" sz="1800" i="1" dirty="0"/>
              <a:t>X </a:t>
            </a:r>
            <a:r>
              <a:rPr lang="en-US" sz="1800" dirty="0"/>
              <a:t>and </a:t>
            </a:r>
            <a:r>
              <a:rPr lang="en-US" sz="1800" i="1" dirty="0"/>
              <a:t>Y </a:t>
            </a:r>
            <a:r>
              <a:rPr lang="en-US" sz="1800" dirty="0"/>
              <a:t>have a joint probability density function </a:t>
            </a:r>
            <a:r>
              <a:rPr lang="en-US" sz="1800" i="1" dirty="0"/>
              <a:t>f (x</a:t>
            </a:r>
            <a:r>
              <a:rPr lang="en-US" sz="1800" dirty="0"/>
              <a:t>, </a:t>
            </a:r>
            <a:r>
              <a:rPr lang="en-US" sz="1800" i="1" dirty="0"/>
              <a:t>y)</a:t>
            </a:r>
            <a:r>
              <a:rPr lang="en-US" sz="1800" dirty="0"/>
              <a:t>, then the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conditional probability density function </a:t>
            </a:r>
            <a:r>
              <a:rPr lang="en-US" sz="1800" dirty="0"/>
              <a:t>of </a:t>
            </a:r>
            <a:r>
              <a:rPr lang="en-US" sz="1800" i="1" dirty="0"/>
              <a:t>X</a:t>
            </a:r>
            <a:r>
              <a:rPr lang="en-US" sz="1800" dirty="0"/>
              <a:t>, given that </a:t>
            </a:r>
            <a:r>
              <a:rPr lang="en-US" sz="1800" i="1" dirty="0"/>
              <a:t>Y </a:t>
            </a:r>
            <a:r>
              <a:rPr lang="en-US" sz="1800" dirty="0"/>
              <a:t>= </a:t>
            </a:r>
            <a:r>
              <a:rPr lang="en-US" sz="1800" i="1" dirty="0"/>
              <a:t>y</a:t>
            </a:r>
            <a:r>
              <a:rPr lang="en-US" sz="1800" dirty="0"/>
              <a:t>, is defined for all values of </a:t>
            </a:r>
            <a:r>
              <a:rPr lang="en-US" sz="1800" i="1" dirty="0"/>
              <a:t>y </a:t>
            </a:r>
            <a:r>
              <a:rPr lang="en-US" sz="1800" dirty="0"/>
              <a:t>such that </a:t>
            </a:r>
            <a:r>
              <a:rPr lang="en-US" sz="1800" i="1" dirty="0" err="1"/>
              <a:t>f</a:t>
            </a:r>
            <a:r>
              <a:rPr lang="en-US" sz="1050" i="1" dirty="0" err="1"/>
              <a:t>Y</a:t>
            </a:r>
            <a:r>
              <a:rPr lang="en-US" sz="1800" i="1" dirty="0"/>
              <a:t>(y) &gt; </a:t>
            </a:r>
            <a:r>
              <a:rPr lang="en-US" sz="1800" dirty="0"/>
              <a:t>0, by: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2400" dirty="0"/>
          </a:p>
          <a:p>
            <a:r>
              <a:rPr lang="en-US" sz="1800" dirty="0"/>
              <a:t>To motivate this definition, multiply the left side by </a:t>
            </a:r>
            <a:r>
              <a:rPr lang="en-US" sz="1800" i="1" dirty="0"/>
              <a:t>dx </a:t>
            </a:r>
            <a:r>
              <a:rPr lang="en-US" sz="1800" dirty="0"/>
              <a:t>and the right side by </a:t>
            </a:r>
            <a:r>
              <a:rPr lang="en-US" sz="1800" i="1" dirty="0"/>
              <a:t>(dx </a:t>
            </a:r>
            <a:r>
              <a:rPr lang="en-US" sz="1800" i="1" dirty="0" err="1"/>
              <a:t>dy</a:t>
            </a:r>
            <a:r>
              <a:rPr lang="en-US" sz="1800" i="1" dirty="0"/>
              <a:t>)/</a:t>
            </a:r>
            <a:r>
              <a:rPr lang="en-US" sz="1800" i="1" dirty="0" err="1"/>
              <a:t>dy</a:t>
            </a:r>
            <a:r>
              <a:rPr lang="en-US" sz="1800" i="1" dirty="0"/>
              <a:t> </a:t>
            </a:r>
            <a:r>
              <a:rPr lang="en-US" sz="1800" dirty="0"/>
              <a:t>to get: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267" y="2189555"/>
            <a:ext cx="2538750" cy="93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847" y="4004445"/>
            <a:ext cx="5594873" cy="19852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8" name="Ink 57"/>
              <p14:cNvContentPartPr/>
              <p14:nvPr/>
            </p14:nvContentPartPr>
            <p14:xfrm>
              <a:off x="5819628" y="5026513"/>
              <a:ext cx="387720" cy="84960"/>
            </p14:xfrm>
          </p:contentPart>
        </mc:Choice>
        <mc:Fallback xmlns="">
          <p:pic>
            <p:nvPicPr>
              <p:cNvPr id="58" name="Ink 5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03428" y="5010313"/>
                <a:ext cx="420120" cy="11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262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HWs and GAs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696" y="1270000"/>
                <a:ext cx="8075939" cy="467518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300" dirty="0">
                    <a:latin typeface="+mj-lt"/>
                  </a:rPr>
                  <a:t>HW6:</a:t>
                </a:r>
              </a:p>
              <a:p>
                <a:r>
                  <a:rPr lang="en-US" sz="1300" dirty="0">
                    <a:latin typeface="+mj-lt"/>
                  </a:rPr>
                  <a:t>Some students don't know the difference between continuous and discrete distributions. They are evaluating PDF instead of PMF</a:t>
                </a:r>
              </a:p>
              <a:p>
                <a:r>
                  <a:rPr lang="en-US" sz="1300" dirty="0">
                    <a:latin typeface="+mj-lt"/>
                  </a:rPr>
                  <a:t>Many students have made a mistake in integrating the PDF to find the CDF. </a:t>
                </a:r>
              </a:p>
              <a:p>
                <a:r>
                  <a:rPr lang="en-US" sz="1300" dirty="0">
                    <a:latin typeface="+mj-lt"/>
                  </a:rPr>
                  <a:t>Only a few students were able to identify that the memoryless property; many were unable to write the correct expression for the conditional probability </a:t>
                </a:r>
              </a:p>
              <a:p>
                <a:r>
                  <a:rPr lang="en-US" sz="1300" dirty="0">
                    <a:latin typeface="+mj-lt"/>
                  </a:rPr>
                  <a:t>Reliability of a single block is wrong. Wrong answers included</a:t>
                </a:r>
                <a14:m>
                  <m:oMath xmlns:m="http://schemas.openxmlformats.org/officeDocument/2006/math">
                    <m:r>
                      <a:rPr lang="en-US" sz="13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300" dirty="0">
                        <a:latin typeface="Cambria Math" panose="02040503050406030204" pitchFamily="18" charset="0"/>
                      </a:rPr>
                      <m:t>λ</m:t>
                    </m:r>
                    <m:sSup>
                      <m:sSupPr>
                        <m:ctrlPr>
                          <a:rPr lang="en-US" sz="13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λt</m:t>
                        </m:r>
                      </m:sup>
                    </m:sSup>
                  </m:oMath>
                </a14:m>
                <a:r>
                  <a:rPr lang="en-US" sz="1300" dirty="0">
                    <a:latin typeface="+mj-lt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13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300" b="0" i="0" dirty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3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λt</m:t>
                        </m:r>
                      </m:sup>
                    </m:sSup>
                  </m:oMath>
                </a14:m>
                <a:endParaRPr lang="en-US" sz="1300" dirty="0">
                  <a:latin typeface="+mj-lt"/>
                </a:endParaRPr>
              </a:p>
              <a:p>
                <a:endParaRPr lang="en-US" sz="13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300" dirty="0">
                    <a:latin typeface="+mj-lt"/>
                  </a:rPr>
                  <a:t>Quiz 2:</a:t>
                </a:r>
              </a:p>
              <a:p>
                <a:r>
                  <a:rPr lang="en-US" sz="1300" dirty="0">
                    <a:latin typeface="+mj-lt"/>
                  </a:rPr>
                  <a:t>Differences between Erlang, Hypo-exponential and Hyper-exponential are not clear</a:t>
                </a:r>
              </a:p>
              <a:p>
                <a:r>
                  <a:rPr lang="en-US" sz="1300" dirty="0">
                    <a:latin typeface="+mj-lt"/>
                  </a:rPr>
                  <a:t>Expectation of a Bernoulli distribution has been confused with Binomial (&gt; 50% of class)</a:t>
                </a:r>
              </a:p>
              <a:p>
                <a:pPr marL="0" indent="0">
                  <a:buNone/>
                </a:pPr>
                <a:endParaRPr lang="en-US" sz="13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1300" dirty="0">
                    <a:latin typeface="+mj-lt"/>
                  </a:rPr>
                  <a:t>Group Activity 5:</a:t>
                </a:r>
              </a:p>
              <a:p>
                <a:r>
                  <a:rPr lang="en-US" sz="1300" dirty="0">
                    <a:latin typeface="+mj-lt"/>
                  </a:rPr>
                  <a:t>Instantaneous failure rate of exponential distribution.</a:t>
                </a:r>
              </a:p>
              <a:p>
                <a:r>
                  <a:rPr lang="en-US" sz="1300" dirty="0">
                    <a:latin typeface="+mj-lt"/>
                  </a:rPr>
                  <a:t>Instantaneous failure rate for hypo and hyper</a:t>
                </a:r>
              </a:p>
              <a:p>
                <a:r>
                  <a:rPr lang="en-US" sz="1300" dirty="0">
                    <a:latin typeface="+mj-lt"/>
                  </a:rPr>
                  <a:t>PDF for hyper-exponential is wrong (they miss out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3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300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sz="13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300" dirty="0">
                    <a:latin typeface="+mj-lt"/>
                  </a:rPr>
                  <a:t>for each path </a:t>
                </a:r>
                <a:r>
                  <a:rPr lang="en-US" sz="1300" dirty="0" err="1">
                    <a:latin typeface="+mj-lt"/>
                  </a:rPr>
                  <a:t>i</a:t>
                </a:r>
                <a:r>
                  <a:rPr lang="en-US" sz="1300" dirty="0">
                    <a:latin typeface="+mj-lt"/>
                  </a:rPr>
                  <a:t>)</a:t>
                </a:r>
              </a:p>
              <a:p>
                <a:pPr marL="0" indent="0">
                  <a:buNone/>
                </a:pPr>
                <a:endParaRPr lang="en-US" sz="1300" dirty="0"/>
              </a:p>
              <a:p>
                <a:pPr marL="0" indent="0">
                  <a:buNone/>
                </a:pPr>
                <a:r>
                  <a:rPr lang="en-US" sz="1300" dirty="0"/>
                  <a:t>HW 8:</a:t>
                </a:r>
              </a:p>
              <a:p>
                <a:r>
                  <a:rPr lang="en-US" sz="1300" dirty="0"/>
                  <a:t>Confused the CDF with the PDF and used CDF to evaluate expectation, variance etc.</a:t>
                </a:r>
              </a:p>
              <a:p>
                <a:r>
                  <a:rPr lang="en-US" sz="1300" dirty="0"/>
                  <a:t>Confusion between the role of arrival rate </a:t>
                </a:r>
                <a14:m>
                  <m:oMath xmlns:m="http://schemas.openxmlformats.org/officeDocument/2006/math">
                    <m:r>
                      <a:rPr lang="en-US" sz="130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13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300" dirty="0"/>
                  <a:t>of Poisson and its relation with exponential distribution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696" y="1270000"/>
                <a:ext cx="8075939" cy="4675187"/>
              </a:xfrm>
              <a:blipFill>
                <a:blip r:embed="rId2"/>
                <a:stretch>
                  <a:fillRect l="-151" t="-130" b="-2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29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50600" y="194400"/>
              <a:ext cx="8281440" cy="61290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1240" y="185040"/>
                <a:ext cx="8300160" cy="614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514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65600" y="445320"/>
              <a:ext cx="7831440" cy="58870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6240" y="435960"/>
                <a:ext cx="7850160" cy="590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419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076840" y="390960"/>
              <a:ext cx="6680880" cy="20408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67480" y="381600"/>
                <a:ext cx="6699600" cy="205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178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76032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2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untitled 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5434</TotalTime>
  <Words>1036</Words>
  <Application>Microsoft Office PowerPoint</Application>
  <PresentationFormat>On-screen Show (4:3)</PresentationFormat>
  <Paragraphs>166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untitled 26</vt:lpstr>
      <vt:lpstr>Binary Hypothesis Testing (continued.)</vt:lpstr>
      <vt:lpstr>Today’s Topics and Announcements</vt:lpstr>
      <vt:lpstr>Insights from HWs and 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Likelihood Ratio Test (LRT)</vt:lpstr>
      <vt:lpstr>Likelihood Ratio Test (LRT) (Cont’d)</vt:lpstr>
      <vt:lpstr>Example 2: Discrete Case</vt:lpstr>
      <vt:lpstr>Example 2 (Cont’d)</vt:lpstr>
      <vt:lpstr>Example 2 (Cont’d)</vt:lpstr>
      <vt:lpstr>Example 2 (Cont’d)</vt:lpstr>
      <vt:lpstr>Example 3</vt:lpstr>
      <vt:lpstr>Example 3 (Cont’d)</vt:lpstr>
      <vt:lpstr>Example 3 (Cont’d)</vt:lpstr>
      <vt:lpstr>Conditional Probability Mass Function</vt:lpstr>
      <vt:lpstr>Conditional CDF and Expectation</vt:lpstr>
      <vt:lpstr>Conditional Probability Density Function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Activity 4</dc:title>
  <dc:creator>Homa Alemzadeh</dc:creator>
  <cp:lastModifiedBy>Leerkamp, Heidi-Marie J</cp:lastModifiedBy>
  <cp:revision>196</cp:revision>
  <cp:lastPrinted>2016-11-02T15:13:52Z</cp:lastPrinted>
  <dcterms:created xsi:type="dcterms:W3CDTF">2014-10-21T13:25:14Z</dcterms:created>
  <dcterms:modified xsi:type="dcterms:W3CDTF">2017-04-19T16:30:29Z</dcterms:modified>
</cp:coreProperties>
</file>