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361" r:id="rId2"/>
    <p:sldId id="384" r:id="rId3"/>
    <p:sldId id="426" r:id="rId4"/>
    <p:sldId id="427" r:id="rId5"/>
    <p:sldId id="428" r:id="rId6"/>
    <p:sldId id="429" r:id="rId7"/>
    <p:sldId id="386" r:id="rId8"/>
    <p:sldId id="430" r:id="rId9"/>
    <p:sldId id="420" r:id="rId10"/>
    <p:sldId id="421" r:id="rId11"/>
    <p:sldId id="388" r:id="rId12"/>
    <p:sldId id="389" r:id="rId13"/>
    <p:sldId id="390" r:id="rId14"/>
    <p:sldId id="391" r:id="rId15"/>
    <p:sldId id="425" r:id="rId16"/>
    <p:sldId id="393" r:id="rId17"/>
    <p:sldId id="400" r:id="rId18"/>
    <p:sldId id="401" r:id="rId19"/>
    <p:sldId id="423" r:id="rId20"/>
    <p:sldId id="403" r:id="rId21"/>
    <p:sldId id="402" r:id="rId22"/>
    <p:sldId id="406" r:id="rId23"/>
    <p:sldId id="411" r:id="rId24"/>
    <p:sldId id="412" r:id="rId25"/>
    <p:sldId id="407" r:id="rId26"/>
    <p:sldId id="408" r:id="rId27"/>
    <p:sldId id="409" r:id="rId28"/>
    <p:sldId id="410" r:id="rId29"/>
    <p:sldId id="424" r:id="rId30"/>
    <p:sldId id="418" r:id="rId31"/>
    <p:sldId id="419" r:id="rId32"/>
  </p:sldIdLst>
  <p:sldSz cx="9144000" cy="6858000" type="screen4x3"/>
  <p:notesSz cx="69977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Helvetica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Helvetica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Helvetica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Helvetica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Helvetica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800" kern="1200">
        <a:solidFill>
          <a:schemeClr val="tx1"/>
        </a:solidFill>
        <a:latin typeface="Helvetica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800" kern="1200">
        <a:solidFill>
          <a:schemeClr val="tx1"/>
        </a:solidFill>
        <a:latin typeface="Helvetica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800" kern="1200">
        <a:solidFill>
          <a:schemeClr val="tx1"/>
        </a:solidFill>
        <a:latin typeface="Helvetica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800" kern="1200">
        <a:solidFill>
          <a:schemeClr val="tx1"/>
        </a:solidFill>
        <a:latin typeface="Helvetica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FF"/>
    <a:srgbClr val="B7CCFE"/>
    <a:srgbClr val="ECF2FF"/>
    <a:srgbClr val="EEF3FF"/>
    <a:srgbClr val="EEEEEE"/>
    <a:srgbClr val="FCF5F6"/>
    <a:srgbClr val="DADAD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8"/>
  </p:normalViewPr>
  <p:slideViewPr>
    <p:cSldViewPr snapToGrid="0">
      <p:cViewPr varScale="1">
        <p:scale>
          <a:sx n="92" d="100"/>
          <a:sy n="92" d="100"/>
        </p:scale>
        <p:origin x="16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7" Type="http://schemas.openxmlformats.org/officeDocument/2006/relationships/image" Target="../media/image28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26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63.wmf"/><Relationship Id="rId1" Type="http://schemas.openxmlformats.org/officeDocument/2006/relationships/image" Target="../media/image61.wmf"/><Relationship Id="rId4" Type="http://schemas.openxmlformats.org/officeDocument/2006/relationships/image" Target="../media/image7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image" Target="../media/image92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12" Type="http://schemas.openxmlformats.org/officeDocument/2006/relationships/image" Target="../media/image91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5.wmf"/><Relationship Id="rId11" Type="http://schemas.openxmlformats.org/officeDocument/2006/relationships/image" Target="../media/image90.wmf"/><Relationship Id="rId5" Type="http://schemas.openxmlformats.org/officeDocument/2006/relationships/image" Target="../media/image84.wmf"/><Relationship Id="rId15" Type="http://schemas.openxmlformats.org/officeDocument/2006/relationships/image" Target="../media/image94.wmf"/><Relationship Id="rId10" Type="http://schemas.openxmlformats.org/officeDocument/2006/relationships/image" Target="../media/image89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Relationship Id="rId14" Type="http://schemas.openxmlformats.org/officeDocument/2006/relationships/image" Target="../media/image9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19.wmf"/><Relationship Id="rId1" Type="http://schemas.openxmlformats.org/officeDocument/2006/relationships/image" Target="../media/image58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7835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08:49.43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6431 5430 8355,'-7'-18'559,"-2"9"-370,4-4 1,5 10 0,6 3 0,-1 7 0,1 4-1,-2 2 86,2-1 0,-5 5 0,3 1-203,-2 1 0,2 2 1,0 6-1,-1 0 45,-2 2 1,3 6-1,2-2-143,1 4 1,-3 4-1,4 1 1,1-2-71,-2-1 1,4-2 0,-3 2-1,3 1 50,2 2 0,-2 1 0,-2-3 0,0 3 154,0 2 0,-2-1 0,2 3 0,-1-3 0,0 2 0,-1 0 56,-1 1 0,4 5 1,-2-7-86,3 4 0,1 1 1,0-2-49,-4-2 0,3 3 0,-3-4 0,3 4-54,2 1 1,4-2 0,-1 0 0,-1-1-10,-1 4 0,-1-5 1,-1 4-1,1-2 15,-1 1 0,1-1 0,-1 0 0,-1-3-15,-2 3 1,2-4 0,-3 2-1,2-1 9,-2 0 1,2 2 0,-5-5 0,1-1 82,-1 2 0,5-7 1,-3 5-1,0-3 86,-3-3 1,3 2 0,0-3 0,0 0-87,-3 0 0,2 0 0,-1-3 0,1-1 117,-1 1 0,4 2 0,-5-2 0,0-1-151,2 1 0,-4 2 0,5-4 0,-1-1-59,-3-2 1,2-1 0,-1 0 0,1 0-28,0 0 0,-2 0 0,4 0 0,-2-1 37,-2-3 1,3 1 0,-2-4 0,-1 0 10,-2 0 1,0 3 0,2-5 0,1 1 14,-1 1 0,-2-4 1,1 4-1,1-2 11,1 1 1,0 1 0,-4-3-1,0 3 67,0 2 1,0-4 0,0 4 0,0-2-42,0-3 0,1 5 1,2 0-1,1 3 22,-1-3 0,-2 4 0,-1-3 0,0 1-70,0-1 1,0 2 0,0-2 0,0 3 1,0 1 1,5-4 0,-1-1-1,-1 1 6,-2-1 1,-1 3 0,0-3 0,0 0-2,0 1 1,0-1 0,0 2 0,0-3-42,0-1 1,0 3 0,0-4 0,0-1 36,0 2 1,4-2 0,0 3 0,-1-1 23,-2-3 1,-1 3 0,0 0 0,0 0-14,0 0 1,0 3 0,0-3 0,0 0 15,0 0 1,0 3 0,0-3 0,0 0 20,0 0 1,0 3 0,0-4 0,0-2 12,0-1 0,0 3 0,0 1 0,0 0-14,0 0 0,0-2 0,0-2 1,-1 1 23,-3 2 0,1 0 0,-4-5 0,0 1 17,0-1 1,3-1-1,-3-1-17,2-2 0,-5 1-202,2 3-612,2-5 470,1-1 0,3-12 0,-1-2 0,-1-3-775,1-2 0,2-4-293,1 1 1,0-6-1,0 2 1</inkml:trace>
  <inkml:trace contextRef="#ctx0" brushRef="#br0" timeOffset="10">4371 9475 8984,'-13'0'0,"1"0"0,1-1 141,2-3 0,4 4 0,6-2 0,3 5 0,5 1-267,2 2 1,3-1-1,2 5 1,4-3 0,0 0-1,1-2 1,2 1 0,1-2-190,6 2 1,0-5-1,5 4 133,-2 1 1,0-5 0,6 4 342,3-4 0,-2-1 1,6 0 84,1 0 1,3 0 0,4 0 0,4 0-46,3 0 0,2 0 0,2 0 0,3 0-153,3 0 0,-33 0 0,0 0 0,-2 0 1,0 0-1,2 0 0,-1-1-97,0-1 1,1-1 0,5 3 0,0-1 0,-3-1 0,-1 0 0,1 0 0,1 1 22,0-1 1,0 0 0,-1 1 0,2 1 0,1-3 0,1 0 0,0 1 0,-1 0-8,1 0 0,0 0 0,1-2 1,1-1-1,1 3 0,-1 0 1,1 0-1,-1 0 28,1-1 0,-1 0 0,1 1 1,-1-1-1,-1-2 0,0 0 1,2 1-1,-1 1 40,2 1 0,-1-1 1,-2-1-1,0-1 1,1 2-1,-1 1 0,0-1 1,-1 0 23,0 1 0,0-1 0,1-1 1,0-1-1,0 3 0,0 0 0,-1 0 1,-1 0-17,0-1 1,1 1 0,1 0-1,1 1 1,-3-2 0,-1-1-1,1 1 1,0 0-35,2 2 1,0 0 0,-3-1 0,-1 1 0,3-1-1,1 1 1,-1-1 0,1 0-26,0 0 1,0 1-1,1 0 1,0 1 0,-2 0-1,0 0 1,1 0 0,1 0-41,-1 0 0,1 0 0,1 0 0,-1 0 1,-1 0-1,0 0 0,2 0 0,-1 0 20,1 0 0,1 0 1,-3 0-1,1 0 0,1 0 1,1 0-1,-1-1 0,0 0 27,0-1 0,0 0 1,0 1-1,1 1 1,0-2-1,1 0 1,-1 0-1,-1 1 23,2-1 1,0 0-1,1 1 1,1 0 0,0-1-1,-1 0 1,0 1 0,-1-1 16,0 0 1,0 0 0,-2 2 0,1-1 0,0-2-1,1 0 1,0 1 0,0 0-4,0 0 1,1 0 0,3 0 0,1 0 0,-4 1-1,1 2 1,0-1 0,0 0-72,0 0 1,0 0 0,2-2-1,-1 0 1,-2-1 0,-1 1-1,1 1 1,0 0 67,1 0 1,0 0 0,1-1 0,0 0 0,0 0 0,0 0 0,1 0 0,0 1 7,-2 1 1,1-1-1,2-1 1,0 0-1,-3 0 1,0-1 0,2 1-1,0 0 9,-1-1 0,1 1 0,4 1 0,0 0 0,-6-1 0,-1-1 0,1 1 0,0 0-8,1 0 1,0-1 0,-2 1-1,0-1 1,2 1 0,1 1-1,-1-1 1,-1 0-9,-1 1 0,0-1 0,1 0 0,0-1 0,-1 0 0,-1 0 0,2 0 0,-1 1-1,0-1 1,0 0-1,6 0 1,1 0 0,-9 2-1,1 0 1,0-1-1,0 0-28,1 0 1,0 1 0,-1-2 0,1 0 0,-1 0 0,0 1 0,0-1-1,-1 0 3,0 0 0,0 1 0,-2-1 0,0 0 0,1 2 0,0-1 0,-1 0 0,1 0-10,-2 1 1,0-1 0,1 0-1,1-1 1,-1 1 0,0 0 0,-1 0-1,1-1 12,1 1 0,-1-1 1,-3 2-1,-1 1 0,1-3 1,1 0-1,-1 1 0,-1 0-2,-1 0 0,0 0 1,2-2-1,0-1 0,-2 2 1,1 1-1,0-1 1,-1 0 51,-1 0 1,-1 1 0,4-1 0,0 0 0,-4 2 0,-1-1 0,-1 0 0,1 0-8,-1 1 0,0-1 0,0 0 0,-1-1 1,0 1-1,0 0 0,33-1 42,-1 2 0,-1-4 1,-5 1-1,-1 0-53,-2-1 1,-1 3 0,-7-2 0,-2 3-175,-1 1 0,-1-2 0,-1-1 0,-6-1 55,-5 1 1,0 2 0,-6 1 0,-3 0-49,-3 0 0,-1-1 1,-6-2-1,0-1 102,-2 1 0,-6 2-272,0 1 1,-5-2-247,1-2 0,-4 3 1,-4-3-1,-6 2-1065,-5 2 1498,-4 0 1,-12-5-1,-1-2 1</inkml:trace>
  <inkml:trace contextRef="#ctx0" brushRef="#br0" timeOffset="22">2897 8813 8355,'-19'7'-67,"1"3"0,5-6 0,1 0 0,-1 1 0,2 0 0,1 1 756,2-1-514,5-1-121,-2-4 0,5-5 1,1-4-1,3-2 7,5-1 1,2-1-1,1 0 1,1-3-1,1-2 1,1-1 130,1-3 1,7-2 0,-1-1-64,6 0 1,-1-4 0,5 0-77,-1 1 1,4-2 0,-4-1-1,3 1-49,-1-1 1,0-4 0,5 4-1,-2-3 32,-3 1 0,3 0 1,-2-3-1,0 1-128,0 2 1,2-1 0,-4-3 0,1 1 104,0 3 1,-5-4 0,2 4 0,0-2 30,-1 2 1,1-3-1,-2 3 1,1-3-1,-1-2 1,-2 2 0,-1 2 0,0 0-7,0 0 0,0 2 0,0 0 1,0 0 0,0 0 0,0 3 1,0-3-1,0 1-32,0 4 1,-1-4 0,-2 1 0,-1 1-20,1 2 0,-3-5 0,2 7 6,1-1 1,-2 0 0,-1 1 0,0 0-1,1 0-11,2 0 1,0 0-1,0-2 1,-1 1-26,2 1 0,4-7 1,2 7-1,1-1 37,0 0 0,-2-4 0,4 1 0,0 2 8,0 0 1,1-2 0,4 0 0,-1 1 5,-2 2 1,2 1 0,-3 0 0,3 1-4,2 4 0,-1-4 1,2 3-1,1-2-12,2-2 1,1 1 0,-2 2 0,4 1-79,-1-1 1,8 0 0,-5-1-1,0 3 17,1-3 0,2 4 1,3-2-1,0 0 7,-5 2 1,7-3-1,-4 4 1,2 0 37,-2 0 1,4 1-1,-7 5 1,-1-1 74,1 1 1,1-1 0,2 1 0,1 1 35,-2 2 0,2-2 0,-6 4 0,3-1-62,1 0 0,-2 3 0,-1-2 0,-1 2-58,1 2 1,2-2 0,-1 0 0,0 3 1,-3 0 0,-3 2 0,2 0 1,-1 0-15,-2 0 0,2 2 0,-2 0 0,0 4 19,-3 1 1,0-3-1,-1 4 1,-1 2 8,-2 1 0,2 2 1,-3-1-1,2 1 24,-2-1 1,2 1 0,-6-1-1,0 1-9,2-1 0,-4 5 0,5-1 0,0 0 19,0-3 1,-3 4-1,4 0 1,1-2 46,-2-1 1,2 3 0,-3-1-1,-1 1-3,1 1 0,2-4 0,-2 4 0,-1-2-30,1 1 1,2 5 0,-2-2 0,-1 0-51,1 1 0,2-1 0,-2 2 0,-1-1-2,1 1 0,2-3 0,-3 2 1,1 0-26,-1-2 1,5 5 0,-3-3 0,1 1-13,1-1 1,-5 2 0,3-3-1,0 1 60,0-1 0,-3 0 1,4 2-1,0-3 52,-1-1 1,0 5 0,-3-4 0,3 2-8,0 0 0,4-5 0,-4 4 0,1-1-30,1 1 1,-1-4-1,4 4 1,-1-1-14,-2 0 0,2-2 1,-3 2-1,2 1 14,-2-1 1,6-2 0,-4 2 0,-1 1 1,2-1 1,-4-2 0,2 2 0,-1 1-27,-1-1 0,4-2 0,-3 2 0,2 1-46,-2-1 1,3 0-1,-4 2 1,2-3 31,-1 0 0,0-2 0,5 3 0,-2 0 9,-3 1 1,2-4 0,-5 4 0,2-1 20,3 1 1,-1-4-1,1 4 1,-2-1 14,2 1 1,1-4 0,2 4 0,-2-2-10,-3-3 1,3 3 0,-3 0 0,4 0-14,0 0 0,-1 0 1,-1-3-1,-2 2 3,2-2 1,1 3 0,1 0 0,1 0-25,-1 0 1,1-1 0,-1-3 0,1 1-49,-1 2 0,5-1 0,-2-3 1,-1 1 22,0 2 1,-5-2-1,8 3 1,-3-3 78,-2-2 0,1 1 0,1-1 1,1 1-1,1-1 1,1 2-1,-4 1 1,-1 2 4,0-2 1,5-1 0,0-1 0,-2-1-40,-1 1 0,2 3 0,1 1 1,0-2-77,1-1 0,-3 0 0,4 1 1,1 2 10,-1-2 1,-2-1 0,2-2 0,1 1 52,-1-1 0,0 1 1,4-1-1,-4 1 56,-1-1 1,3 1-1,-3-1 1,0 2-12,0 3 0,4-3 0,-3 2 0,2-2-13,0-1 1,-2-1 0,3 1 0,-1-1-24,1 1 0,1-1 0,-1 1 0,-1-1-1,1 1 1,1-1 0,4 1 0,-1-1-13,-1 1 0,7 3 0,-7 1 0,1-2-31,0-1 1,-1-3-1,0-1 1,2-2 32,2 2 0,-3-1 0,3 1 0,-2-3-3,-2-1 0,1 2 0,2-2 0,1-1-24,-2 1 1,-2 2 0,-2-4 0,-3 0-128,3 2 1,-5-5 0,0 5-1,-3-2-399,-3 0 1,8 0-1,-8-2 1,1 0 110,-4 3 0,8 4 0,-3-2 0</inkml:trace>
  <inkml:trace contextRef="#ctx0" brushRef="#br0" timeOffset="36">10415 9200 8355,'-7'-1'-47,"1"-2"0,2-2-100,0-2 1,1-2 0,6-3-396,1-1 657,0 7-113,-4 0 1,2 6 0,2 0 10,4 0 1,3 0 0,2 0 21,-1 0 1,-3 0-1,-1 0 64,2 0 1,5 0 0,1 0 0,0 0-14,-2 0 1,2-1-1,2-2 1,2-1 79,2 1 0,0 2 0,0 1 0,-1 0-134,1 0 1,6 0 0,1-2 0,-1-1-61,-2-1 1,3-1-1,1 2 1,-1-1-1,0 0 1,0-1 8,-1 1 0,2-4 0,-1 2 47,-1-1 0,3 3 1,-2-4 11,-1-2 0,2 3 1,1-1-1,-1 0-16,1 1 1,-2-4-1,-3 2 1,2 0-9,1 0 1,0-2-1,-2 1 1,0-3-9,3-4 0,3 0 0,-4 5 0,0-2-45,2-3 1,-4 3 0,7-2 0,-2 1 13,-5-2 0,7 3 0,-8-3 1,2 2 39,-2-2 0,6 4 0,-7-5 0,1 1 1,1-1-1,-2 0 54,0 0 1,0 0 0,0 3-22,0-2 1,0-4 0,0 3-14,0-1 1,2 2-1,1-2 1,-2-1-42,2 1 1,0-2 0,-3-4 0,0 1-95,0 4 0,0-4 0,0 3 0,0-2 5,0-2 0,0 1 1,0 2-1,0 1 42,0-1 1,0 0-1,0-1 1,0 3 0,0-3-1,-2 1 14,-2 1 1,3-2 0,-4 3 97,4 1 0,-3-5 0,0 4-40,1-4 0,1 1 1,2-1-1,-1 2 15,-3 0 1,6-5 0,-2 5 0,0-3 3,-2 0 0,3-5 0,-4 7 0,0 1-5,2-1 0,0-1 0,-1-1 0,-1 1 34,-1 4 0,-1-4 0,2 3 0,-1-2-13,1-2 0,0 0 0,0 0 0,-1 0-29,1 0 0,2 0 0,1 0 0,-2 0 9,-2 0 1,4 0 0,-1 0 0,3 0-120,1 0 1,-1-4 0,-2 0-1,0 1-9,0 2 0,1-1 1,2 0-1,-1-2 80,-3 1 0,5 0 0,-4 0 1,1-1 5,1 1 1,-2 2-1,0 0 1,0-2 22,0-1 0,-2 0 0,1 4 1,-2 0 95,0 0 1,5-2 0,-7 0-1,4-2-94,1 1 0,-1 2 1,-2 1-1,-1 0-21,1 0 0,1 0 1,2 0-1,-1 0 18,-3 0 0,2 0 0,-2 0 0,3 0 4,1 0 0,-2 0 1,0 0-1,-3 0 15,3 0 0,-4 1 0,2 2 1,1 1-16,2-1 0,-4 3 0,1-2 0,1 0-6,2 2 0,0-3 1,-2 4-1,-1-2-19,1-2 0,1 3 1,2-2-1,0 0-34,0 1 0,0-3 0,0 3 0,0 0 32,0-1 0,3 1 0,0-2 0,-2 3 27,2 1 0,0-3 1,-3 3-1,0 0 8,-1 0 0,1 0 0,2 3 0,1-3-4,1-2 0,4 5 0,-4-3 1,0 1-14,2 1 1,-1-5 0,5 4-1,-3 2-28,-2 1 0,4-3 0,-4 1 0,1 0-25,-1 3 1,8 0 0,-3 1-1,-1-1-19,2 1 1,0-1-1,2 2 1,-2 1-71,-3 2 0,3 0 1,-2-3-1,2 1 121,1 2 1,1 3 0,-1-1 0,0-1 45,1 0 1,-1 4-1,1-1 1,-1 1 31,1-1 1,-1 2-1,1-2 1,-2 3-37,-3 1 1,7 0 0,-4 0 0,0 0-31,-1 0 0,-2 4 0,5 2 0,-1-1-1,1 1 1,-2 2 0,-1-2 0,-2 0-11,2 4 1,-1 1 0,1 2 0,-3-1 36,-2 1 0,4-1 0,-4 1 0,2-1 68,3 1 0,-3 3 0,1 1 0,0-2-51,-1-1 0,7 3 1,-4 1-1,0 0-41,1 0 0,0 3 0,1-3 0,1 0-31,-1 0 1,1 4-1,-2-1 1,-2 2-42,0 2 1,-2-1 0,2-2 0,-2-1 12,-1 1 1,2 2-1,-3 1 49,2 0 1,-4-1-1,3 1 1,-2 0-1,0 0-10,-1 0 0,2 4 0,-1-1 0,-1-3 24,-2-3 0,4 3 1,-1 4-1,-2-1 111,0-1 1,-2-1 0,0 2 0,0 2-84,0 2 0,0-3 0,0 3 1,-2-1-13,-2-4 1,7 4 0,-5-1 0,2 1-90,2-1 0,-5 4 0,7-4 1,-3 1-83,-1-1 0,0 1 0,-1-3 0,-2 1 83,-1-2 1,3 4 0,2-2 0,-2 0 170,-1 2 0,1-4 0,1 5-11,0-1 0,0-1 1,0-2-1,-2 1 1,-1-1-28,-1-2 1,4 3-1,4 2 1,-1 0-39,-2-1 0,-1 3 0,0-2 0,0-1-53,0 1 0,5 2 0,-1-2 1,0-1-54,1 1 1,-3-1-1,3-2 1,-1 1 43,0-1 1,6 2 0,-3-1-1,1 1 35,1 0 1,-1-4-1,4 5 1,0-2 82,-4 0 1,7 0 0,-2-4 0,0 2-6,1 2 0,0-3 0,1 3 0,2-2-36,-2-2 1,5 0-1,-1 0 1,0-2-19,-2-2 1,2 5-1,1-4 1,1 1-65,-1 0 1,0 1 0,2 1 0,-3-2 36,-1-2 0,5 3 0,-4-5 0,2 2 2,0 0 1,-5-6 0,4 2 0,-1-2-5,0 2 1,-3-5-1,2 2 1,-2-4 6,1-1 1,-1 1-1,-3 0 1,-1-3-300,1-2 1,-1 4 0,-1-5 0,0 0-264,2 1 0,-8-3 0,9 2 1,-1-3 43,-2-1 1,4-5 0,-8-2 0</inkml:trace>
  <inkml:trace contextRef="#ctx0" brushRef="#br0" timeOffset="39">12725 8664 5843,'-6'7'0,"-2"-3"46,-3-3 0,-1-1 0,0-1 625,4-3-407,3 2 1,5-5-24,0 3 0,4 1 14,0-5 1,4 4 176,-4-4 0,2 1 65,-2-2 1,-3 2 379,4 3-563,-4 3 1,0-5 92,4 6-484,-4 0 83,10 0 0,-8 0-15,5 0 39,-5 0 1,2 2-80,-5 2 0,0 3 0,0 5 32,0 1 1,0-1 0,0 1 13,0-1 0,0-4 0,0 1 0,0 0 1,0 3 31,0 0 0,0 1 0,0-1 1,0 1 11,0-1 1,5 0-1,-1 1-29,-1-1 0,-2 2 0,-1 2 0,0 0 14,0-1 0,0 3 0,0-1 1,0-2 2,0-1 0,-1 3 0,-2 0 0,-1-2-26,1-1 1,1 2-1,2 1 1,0-2 8,0-1 1,-4-1 0,0-1 0,1 1-10,2-1 1,1 1 0,0-1-1,0 0 32,0 1 0,0-1 0,0 1-17,0-1 1,0 1-1,0-1-8,0 1 0,0-1 1,0 1-10,0-1 0,4-3 0,0-1-37,-1 2 0,-2-3-201,-1 1 1,2-5-212,2 1-6,-3-3 22,5-1-969,-6 0 650,0 0 0,0 6-69,0 2 0,0 3 732,0 2 1,0-1-1,0 1 1</inkml:trace>
  <inkml:trace contextRef="#ctx0" brushRef="#br0" timeOffset="41">13774 8876 8165,'-13'-4'-241,"1"0"1,4-1-1,1 4 1675,1-3-1276,2 2 1,5-3 0,4 5-1,3 0-97,3 0 0,1-2 0,2 0 0,3-2 2,4 1 1,2 1 0,2 2 0,-1 0-211,-3 0 1,4 0 0,-2 0 0,5 0 75,0 0 1,-2 5-1,-1-1 1,0-2 50,0 0 0,4 2 0,0 0 1,-1-1 33,-1-2 0,-1-1 1,2 2-1,1 1 3,-1 1 0,2 0 0,1-4 0,-1 0 0,1 0-12,-4 0 0,0 0 0,-2 0 0,1 0-71,3 0 1,-2 0 0,0 0-76,-4 0 1,-1 1 0,-4 2-1,0 1-185,0-1 0,3 2 0,-5 1 0,0 0 135,-3-1 0,-1 1 0,-3-4 1,-2 4-144,-1 1 1,2-3 333,-4 4 0,-5 1 0,-6 3 0</inkml:trace>
  <inkml:trace contextRef="#ctx0" brushRef="#br0" timeOffset="44">14311 8951 7936,'-13'0'-68,"8"0"0,5 0 1,7 0 246,4 0 1,11 0-1,4-2 1,5 0 35,4-3 1,1 1-1,3 4 1,2 0-99,5 0 0,-3-1 0,0-2 0,-1-1-17,-1 1 0,1 2 0,-5 1 0,1 0-10,-1 0 1,-1 0-1,-1 0 1,-2 0-29,2 0 0,-3 0 1,1 0-1,1 0-37,-2 0 0,4 0 0,-3 0 0,2 0-91,-2 0 0,6 0 1,-5 0-1,1 0-32,1 0 0,-4 0 0,0 0-23,-1 0 0,-2 0 0,-4 0 0,-2 0 0,-1 0-71,-1 0 1,-6 0 0,2 0-2117,-3 0 2029,-7 5 1,-3 1-1,-9 2 1,-7-4 286,-3-2 0,-7 2 0,1 0 1,-2-1 63,-2-2 0,4-1 0,0 0 0,-1 0 32,-2 0 1,3 0-1,2-1 1,1-2 738,3-1 0,2-6-166,5 2 1,4-3-592,8-2 0,10 5 1,11 1-1,8 1 1,6 2 107,2-1 1,11 2 0,-2-4-1,3 2-278,2 2 0,-4-3 0,5 2 0,-3 1 112,-3 2 0,2-3 1,-6 0-1,0 1-42,-5 1 1,4 2-1,-12 0 1,-4 0-271,-5 0 0,-2 0 1,-5 0-351,-2 0 0,-7 2 0,-5 1 191,-6 1 1,-9 4 0,-9-4 0,-3 0 346,-1 2 1,-1-3 95,-3 5 0,-3 0 0,-5 5 0</inkml:trace>
  <inkml:trace contextRef="#ctx0" brushRef="#br0" timeOffset="46">13112 8863 7980,'0'-12'-63,"0"-1"1,1 2 363,4 3 0,-3-2 1180,7 6 1,-5-4-1269,4 4 0,-5 1 0,0 7-444,-6 4 0,-4 3 0,-5 3 0,-1 2-73,1 0 0,-5 5 0,-1-3 0,0 1 14,0 4 0,-3-4 1,3 2-1,-1 0-40,-4-2 0,4 1 1,0-5-1,0 1-87,4 0 0,1-2 1,2-2-41,-1 1 457,6-7 0,-4 6 0,4-6 0</inkml:trace>
  <inkml:trace contextRef="#ctx0" brushRef="#br0" timeOffset="47">13574 8838 8295,'-1'-8'440,"-3"1"0,-6 2 0,-4 2 229,-3 1 1,-3 8 0,2 2-511,-2 3 0,-1 2 0,-4-1 0,0 1 0,2 1 66,2 2 0,-1 0 1,4 4-1,0 3-556,0 0 1,-3-2 0,4 0 0,0 1-159,-1 2 0,5-1 0,-4-1 0,3-2-2,2-2 1,-5 3 0,2-3 0,2 0-143,3 0 0,4-2 0,-3-3 520,5-1 1,3-5 0,1-1 0</inkml:trace>
  <inkml:trace contextRef="#ctx0" brushRef="#br0" timeOffset="48">13949 8913 8549,'-13'0'359,"1"0"0,-2 0 0,-3 0 0,-4 2 0,-2 2 0,-3 6-50,-4 5 1,-2 0 0,-5 4-1,0 1-396,-1-1 1,5-2 0,1 4 0,0 0 9,0-2 1,4 3-1,1-4 1,3 0-188,3 0 0,6-1 0,-2-5 0,5 1-306,3-1 1,4 1 0,5-1-204,0 1 268,5-6 0,8 4 0,6-4 1</inkml:trace>
  <inkml:trace contextRef="#ctx0" brushRef="#br0" timeOffset="49">14298 8938 8355,'-12'0'0,"-1"0"12,1 0 1,-1 4-1,1 2 1,-2 1 281,-3 3 0,-1 1 1,-4 3-1,1 1 244,-1 1 1,0 3 0,0-4 0,2 1-745,2 0 1,-2 2 0,3 0 0,0 0-263,-1 0 0,4 0 0,-2-3 1,2 2-201,1-2 0,1-1 0,1-2 341,2 1 0,-2-6 0,4-2 1</inkml:trace>
  <inkml:trace contextRef="#ctx0" brushRef="#br0" timeOffset="50">14898 9013 10560,'7'-12'127,"-2"3"0,-6 2 121,-3 2 1,-5 1 0,-6 4 0,-3 1 196,-1 3 0,-6-1 0,-6 5 0,1 2-510,-1 1 0,2 6 0,4-1-173,0 0 0,1 2 0,4-2 0,2 1 0,2 0 98,4-1 1,-3 1-1,6-5 1,0 1-1034,0-1 0,0 1 1,4-1 213,3 1 0,2-6 840,4-3 0,14 3 0,8 0 0</inkml:trace>
  <inkml:trace contextRef="#ctx0" brushRef="#br0" timeOffset="51">15335 8951 8355,'12'0'670,"-5"0"1,-8 1 0,-10 2 0,-6 2-213,-2 2 0,-2 2 0,-3 3 1,2 1-573,1-1 0,1 5 0,-4-1 0,3 0-310,4-2 0,-1-2 0,2 1 0,1-1-102,1 1 0,5-2 1,2-2-1,2 0-584,2 0 0,3 1 944,4-2 1,9-2-1,6-6 1</inkml:trace>
  <inkml:trace contextRef="#ctx0" brushRef="#br0" timeOffset="52">15809 8913 8355,'13'0'994,"-1"0"1,-5 2 0,-2 2 0,-5 3-633,-5 0 1,-2 7-1,-6-3 1,-4 1-450,-4 3 0,2 2 1,-2-2-1,-1 3-388,-2 2 0,0-4 0,2 4 0,3-2-300,1-3 0,1-1 0,5-2 0,-1 1-1382,1-1 2020,5 1 1,-4-1-1,4 1 1</inkml:trace>
  <inkml:trace contextRef="#ctx0" brushRef="#br0" timeOffset="53">16446 8901 8355,'21'-4'270,"0"-1"1,-10-3 1351,2 4 1,-5 1-1181,0 7 1,-4 7 0,-6 6 0,-4-2-351,-1-1 0,-1 4 0,-5 3 0,1 1-164,-1-1 0,1 3 0,-1-4 0,1 3-558,-1-3 0,1 4 0,-1-3 0,1 1-106,-1-1 0,1 1 1,-1-5-1,1-1 6,-1 2 0,5-5 396,0-1 0,-6 6 0,-6-4 1</inkml:trace>
  <inkml:trace contextRef="#ctx0" brushRef="#br0" timeOffset="56">14561 9413 8257,'-9'-5'-124,"1"1"1,5-1 695,-1 1 1,3-3-325,1-6 0,1 6 0,2 2 0,2 1 0,2-1 0,2 1 0,-1 0 18,0 0-143,-5 0-156,3 4-114,-6 0 1,1 1 105,3 3 1,-1-1 0,5 5 0,2 3 48,1 5 1,3-1-1,1 6-38,2 1 1,6 2 0,1 1 0,5 1-163,3 3 0,3 3 1,5 5-1,3 1 148,1-1 0,2 1 0,4 1 0,2 2 48,-25-18 1,0 0 0,25 21 0,-23-21-1,1 0 1,-1 1 0,0-1 63,-1 1 1,1 1-1,-1-1 1,1 0-1,23 24 1,-25-26-1,1 1 28,24 24 1,-2 1 0,-3-1 0,-2-1 29,-2 1 0,-2-3 0,-2 2 1,0-2 95,-1-4 1,0 6 0,-7-10-206,1-1 1,-4 1 0,2-5 0,-1-1-7,0 1 1,-1-2 0,-6-4 0,-1-2 0,0-1-25,-2-1 1,4-4-1,-7 2 1,-2-1-394,-4-2 0,0-2 1,-6-2-952,-1 0 824,-2 1 1,-7-6 0,-2-3-1,-3-4-496,-2-4 918,1-3 0,-6-6 0,-1 1 1</inkml:trace>
  <inkml:trace contextRef="#ctx0" brushRef="#br0" timeOffset="58">16309 10686 8855,'1'-7'1607,"2"1"1,3 2-746,1 0 0,1 0-730,4 4 0,1 6 0,-1 2 0,1 2-50,-1-2 1,1 7 0,1-2 0,1 1-63,2-1 0,5 4 0,-3 1 1,2 0-53,0 0 1,-4 4 0,2-2 0,-1 1-24,-3-1 0,3 0 1,-2 2-1,-4-1-84,-2 1 1,-3 2 0,1-1-1,-2-1-107,-1-1 1,-3 0 0,2 4 0,-3 0 98,-1 0 1,-5 0-1,-4-2 1,-2 0 105,-1-3 1,-5-4 0,-2 2 0,-4-2-102,-3 1 0,-7 0 1,-1-5-1,-2 1-237,-1-1 0,-1-1 0,0-3 0,-1-2-99,1 0 0,-2-5 1,7 3-1,-3-2-117,-2-2 0,-5 0 0,-1 0 0</inkml:trace>
  <inkml:trace contextRef="#ctx0" brushRef="#br0" timeOffset="66">17895 11198 8986,'7'-6'459,"0"5"1,-4-5 0,1 1-97,-2-4 0,-6 3 0,-4-1 1,-3 1-227,-2 3 1,0-2-1,-3 1 1,0 1-219,0 1 0,-3 2 1,-2 2-1,-2 2 0,-2 3 105,0 0 1,0 5 0,0-1 0,0 5 85,0-1 0,0 3 1,1-1-81,3-2 1,3 3 0,6 0 0,1 0-61,2 0 1,0 0 0,4-3 0,3 2-117,0-2 1,8-1-1,2-3 1,5-3-57,3-3 1,4-4-1,6-1 1,2 0-135,1 0 1,6-6-1,-2-3 1,3-7 23,2-4 1,-2-4-1,-2-2 1,-2-2 199,-1-1 0,-2-6 1,-4 2-1,0-3 49,0-2 0,-2 0 0,-2-3 0,-4-2 16,-3-1 1,-2 2 0,-1-2-1,-1 2 222,-2 6 0,-5 6 0,1 9 0,-2 4 1088,-2 3 0,-2 3-825,-2 3 1,1 9 0,-5 10 0,-2 6-91,-1 3 0,-1 0 1,1 7-1,1 2-266,2 4 0,-1 0 1,-2 3-1,3 2-108,4-3 0,-2 2 0,2-2 0,0 2-127,-2 1 0,5 0 0,-3-8 1,2-3-290,2 0 1,0-2 0,0 0 0,2-2-176,2-2 0,3-3 0,7-7 0,2-1 37,5-2 1,7-5 0,2 1-1,2-2 275,3-2 1,1-7 0,2-5-1,-2-3 299,-3 0 0,-3-3 0,-5 0 0,-1 0 31,-3 0 1,-3-3-1,-6 3 1,1 0 229,-1 0 0,-5 1 0,-3 5 643,-2-1 1,-4 2-1,-2 3-320,-4 4 1,-7 2 0,-3 2 0,0 0-255,0 0 0,-5 2 0,3 2 0,-4 4-106,-1 3 0,1 2 1,2-1-1,3 1-97,1-1 1,1 1 0,5-1 0,0 1-105,4-1 0,-2 1 0,6-1-131,2 1 0,2-1 0,2 1 0,4-1 0,2-1 33,6-2 0,0 2 0,7-4 0,1-1-687,2-1 1,0-4 0,1-1 0,0-1 249,0-4 0,-1 3 0,-2-7 0,-2 0 410,-2-2 1,-2-2 0,-5 1 0,-2-1 173,-5 1 0,-1-1 1,-1 1-1,3-1 67,-3 1 0,0-1 0,-4 1 0,0-1 463,-3 1 0,0-1 437,1 1 1,1 5-317,-5 3 0,5 4-608,-1 4 1,2 4-1,2 7 1,0 2-1,0-2-26,0-1 0,6 0 0,1 1 0,1 2 0,0-2-268,2-1 1,3-6 0,2-1-1,3 0 1,1-1-389,4-1 1,0 0 0,2-5 180,0 0 1,0-2 0,0-2-1,0-4 22,0-3 1,0-3-1,-1-2 216,-4 0 1,4-6-1,-5 1 1,2-3 177,0-1 0,-4-4 0,2-1 0,-1-1 86,-3 1 0,1-9 0,-1 1 0,0 1 150,-4 2 0,2-1 0,-6 4 0,1 2 196,0 5 0,-5 5 1,1 8-62,-2-1 1,-4 6-1,-2 3 1,-4 3 73,-3 1 0,-3 10 0,-1 3 0,-2 5-398,2 5 1,2 2 0,3 4 0,2 3-193,-2 0 1,4 2 0,-1-3 0,1 1-245,3 2 0,-2-3 1,1-2-1,1-3-377,1-1 1,2 0 0,0-1 0,0-3-272,0-5 0,2 2 0,1-1 665,1-2 1,0-1-1,-4-1 1</inkml:trace>
  <inkml:trace contextRef="#ctx0" brushRef="#br0" timeOffset="70">18831 11210 8355,'-25'-12'275,"2"1"1,1 1 0,2 3 898,2 2 0,6-4 1,3 5-944,0 1 0,5 2 0,5 1 1,9 1-1,6 2 0,5 3-131,5 1 0,5-5 0,9 2 1,3-2-12,3-2 0,5-2 1,-5 0-180,3-2 1,-3-5 0,-3 4 0,-3-1-317,-4 1 0,-7-4 0,0 4 96,-3-2 1,-2 3 0,-3-5 0,-4 0 130,-4-3 1,-6 4 0,-2 0 267,-4-2 0,-2-1 182,-4-1 0,-2 5 0,-6 2 0,-3 4 0,-2 1 37,-1 0 0,2 0 1,-2 1-1,-1 2 0,1 3-80,-3 1 0,2 1 0,1 4-103,1 1 1,3-1 0,5 1-1,3-1-18,1 1 0,-2 1 0,4 1-197,1 2 0,2-1 0,1-2 0,0 1-135,0 2 0,5-4 1,2-5-1,1 0 7,1-1 1,3 3-1,6-6 1,0-1-144,0-2 0,5-1 0,-3 0 0,3 0-43,-3 0 1,3-5 0,-5-4 0,0-3 264,0-5 1,3 2 0,-3-4 149,1 0 0,-2-3 0,2 1 1,-1-3-1,-3-4-70,-1-1 1,-1 1-1,-1 7 1,-1 4-1,-1 4 970,-2 0 1,-5 5-127,1-1 0,-2 8 0,-2 1-480,0 7 0,0 4 1,0 3-1,-2 1-210,-2 2 0,3 5 0,-3-1 0,1 1-128,-1-1 0,2 1 0,-2-5 0,3-1-369,1 2 1,0-4-1,0 3 1,1-3-2033,3-2 1,-1-1 1533,5-2 1,1 2 0,3-4 0</inkml:trace>
  <inkml:trace contextRef="#ctx0" brushRef="#br0" timeOffset="73">20405 10711 8355,'-13'0'510,"1"0"325,-1 0 1,5-4-590,0 0 0,6-2 1,2 3-154,7-1 1,9-6 0,2 3 0,2-1-176,7 0 0,-1-5 0,7-5 0,1 0 0,-2-1 0,-2 1 0,-1-2-516,1 1 0,-1-2 1,-4-2-1,-2 0 339,-2 3 1,1 0 0,-5-2 120,-2 1 1,-7 6-1,-2-2 372,0 3 1,-6 3 50,0 3 1,-6 1-1,-8 4 1,-3-1 310,-3 1 0,-4 9 0,-2 6 0,-3 8-144,-5 3 1,4 9 0,-1 6-311,1 6 1,3 7-1,-2 6 1,3 7-1,13-31 1,1 1-72,-1-1 0,1 2 0,0 2 0,0 1 0,1-2 1,0 0-1,1 0 0,1 0-172,0 1 1,0-1-1,-8 31 1,5-5 0,0-8-429,4-6 0,-2-3 1,6-6-1,1-3-209,2 0 1,2-7-1,4-2 1,3-6-1060,3-3 1503,2-2 0,-1-3 0,0-1 0</inkml:trace>
  <inkml:trace contextRef="#ctx0" brushRef="#br0" timeOffset="83">20280 10986 8355,'-17'-13'622,"1"1"395,0-1 1,4 5 0,2-1 0,3 0-646,2-2 0,5 2 1,5 2-1,4 2 0,5 2-286,5 2 1,5-3 0,1-1 0,2 3-209,7 0 0,-5 1 0,10-2-94,1-1 0,-3-2 0,6 4 0,-1-3-154,0 3 0,-1-4 1,-3 1-1,-1-1-5,1 0 1,-5 1 0,-3 2 0,-2-1-102,-4 1 1,-3 0 0,-1 1 0,-3-3 462,-3 3 1,-7 2 243,-3 4 0,-3 4 0,-1 7 1,-1 3 51,-3 2 1,-3 1 0,-6 4-1,1 0-99,-1 0 0,2-2 0,2-1 0,0-2-83,0-2 1,2 1 0,0-5 0,1-3 344,3 0-408,2-5 0,2-2 1,4-8-64,3-4 1,3-5-1,1-2 1,2-3-277,3-2 0,1 0 0,6-5 0,-2 0 62,0 0 1,4 0 0,-5-2 0,1 1 0,1 0 36,-3 2 1,0 3 0,2 0 0,-3 5 400,-1 2 1,-1 6-1,-4 1 115,-1 1 0,1 3 1,-2 7-74,-3 5 1,-1 6 0,-4 2-1,1-1-134,-1 2 1,-1-2 0,1 3 0,1-1-84,-1-3 1,3-1 0,-1-1 0,2-2-100,3-3 1,-3 2 0,1-6 0,2-1-458,1-2 0,1-1 1,1-1-1,-1-2 92,1-1 1,4-7 0,1 0 0,0-5 59,0 1 1,4 0 0,-3 0 0,1-3 125,-4-2 0,-2 4 1,-1-4-1,-1 2 268,1 3 1,-2-3 0,-3 1 789,-4 2 0,-2 1 89,-2 2 0,-2 5 0,-2 2-426,-4 4 0,-2 7 0,0 2 0,3 3 0,1 1-62,-1 1 0,2 1 0,-2 1-326,2 2 1,-3 4 0,2-3-1,1 0-121,-1 0 1,2 2 0,4-2 0,0 1-5,0-1 1,0-2-1,0-3 1,1-2-257,3-3 0,5 2 1,7-5-1,4 1-311,-1-1 0,6 0 0,-1-5 0,3 0 66,1 0 0,-1-6 1,-2-2-1,-2-5 351,-2-3 0,1 0 0,-5-3 0,-2 0-47,-1-1 0,-2-1 0,0-2 1,-4 1 345,-4 1 0,-3 1 0,-1-2 0,0 3 0,-1 1 404,-3 2 0,-4 3 1,-8 1-1,-2 4 273,-1 4 1,-3-2 0,-6 2-308,-1 1 1,-5 2 0,4 2-1,-1 2-155,1 1 1,2 6 0,6-2 0,2 4-188,2 0 1,3 0 0,7 1 0,4-1-97,2 1 1,2 1-1,2 1-120,2 2 0,3-2 0,7-5 1,2-2-175,5 2 0,4-1 1,4 0-1,5-5 1,0-3-171,0-1 1,6 0 0,-3 0-1,2 0 1,-1-1 0,-4-3-314,0-5 1,-7-2 0,2-1 0,-4 1 608,-4 2 1,1-2 0,-5 2 237,-2-7 1,-5 2 0,-3-2-1,-1 2 404,-4 1 0,0 5 1,-2 0-10,0-2 0,0 3 0,-2 0 59,-2 2 0,-3 1 0,-4 5-297,3 3 1,-3-1 0,4 5 0,-2 2 0,2 1-111,2 1 1,-1 1 0,4-1-40,-3 1 0,1-1 0,4 1 1,0-1-181,0 1 1,0-1 0,0 1-59,0-1 0,2-1 0,2-2 8,4-5 1,3 1-1,2 0 1,-1-3-179,1 0 0,-1-2 1,1-2-1,-1 0 0,1-4-37,-1-1 1,1-1-1,-1-5 220,1 1 0,-1-2 1,1-1-1,-1-2 98,1 2 1,-1-3 0,1 0 0,-1 0 87,1 0 0,-5 1 0,-1 5 1,-2-1 376,-2 1 408,4 5 0,-6 2-628,4 10 1,-8 3 0,-1 7 0,-1 2-106,0-2 0,4 0 0,-4 1 1,4 0-43,1 0 0,0-3 1,0 0-65,0-1 1,0 1 0,1-1-218,4 1 0,-3-6 0,7-2 72,0 1 1,2-5 0,2 3 0,-1-2-175,1-2 1,-1-2 0,2 0-1,2-4 52,0-1 0,2-1 0,-2-6 1,2-1 14,1-2 0,-2-1 0,3 1 0,1-3 153,-1-4 1,2-1-1,-4 1 1,0 4 229,0 3 1,-1-1 0,-5 1 820,1 2 1,-5 7-521,0 4 0,-5 4 0,1 4 1,-2 4-138,-2 3 1,-5 2-1,1 1 1,0 1-227,-1 1 1,3 1 0,-2-3 0,3 1 31,1 2 1,0-1 0,0-3-237,0-1 0,0 1-849,0-1 0,5 0 1,3-3-1,4-2-1120,0-1 0,2-2 1448,3-4 1,-4 0 0,6 0 0</inkml:trace>
  <inkml:trace contextRef="#ctx0" brushRef="#br0" timeOffset="85">21179 11535 8355,'0'-13'331,"0"1"1,2 1-1,-1 4 1,0 7-1,-3 8 1,-4 6-1,-4 4 1,-1 2 0,-1 3-1,-2 5 1,0 5-1,-1 3 1,1 2-46,-1-1 0,-2 1 0,2-1 0,-2 0-511,2 1 0,-3-1 1,1-1-1,2-2 0,2-5 1,5-3-1,4-2-605,2-3 0,2 1 0,0-6 0,3-2-364,6-4 0,-1-4 995,8-6 1,4-6-1,-1-1 1</inkml:trace>
  <inkml:trace contextRef="#ctx0" brushRef="#br0" timeOffset="86">21516 11547 8610,'0'-12'0,"0"-1"521,0 1 1,-1 5-1,-3 3 1,-5 2 0,0 4-28,0 2 0,-2 4 0,4 9 0,-1 2-326,0 1 0,4 8 1,-3-4-1,0 4-168,0 3 0,3-1 0,-3 5 0,0-3-221,0-2 0,4 4 0,-3-4 1,2 1-343,0-1 0,-4-1 0,2-5 1,1-2-970,-1-1 1,-2-6 1047,4 2 0,-12-3 0,3-2 0</inkml:trace>
  <inkml:trace contextRef="#ctx0" brushRef="#br0" timeOffset="90">21029 11934 8775,'-18'-7'444,"4"-2"1,-2 3-1,3-1 1163,5-2-1339,2 3 0,13-4 0,6 6 0,8 1 86,6 2 1,5 1 0,7 0-314,3 0 1,6 0-1,8 0 1,-1 0-244,1 0 1,1 0 0,-6 0 0,-4-1-547,-2-4 1,-1 4 0,-7-5 0,-5 2 92,-4 0 0,-4-4 0,-2 2 569,-1-1 0,-7-1 0,-2-4 1,-6-1-1,-6 2 762,-4 3 1,-3-2 0,-6 6 244,1 1 0,-5 2 0,0 1-450,2 0 1,0 0-1,0 1 1,-2 2-238,2 1 0,1 6 0,1-2 1,1 3-131,-1 2 0,1-1 0,-1 0 0,2 1-58,3-1 1,-2 6-1,6 3 1,1 3-235,2 1 0,1-2 0,0 0 1,0-4-253,0-1 1,5 3 0,5-5 0,5-2-352,6-4 0,4 0 1,3-6-1,1-1 289,-1-2 1,6-1 0,1 0-1,-2-1 136,-1-3 0,2-3 0,-5-6 0,-1 1 282,-2-1 1,-3-5 0,0-1 0,-4-2 391,-1 0 0,-3 0 0,-5-5 1,-3-2-1,0-1 0,-1 0 225,-1-2 0,-1 5 0,-4-3 0,-1 3 33,-3 1 0,-3 5 0,-6 4-280,1 2 0,-6 3 0,-4 1 0,-5 3-146,-2 1 0,-1 2 1,0 4-435,-3 0 1,3 2 0,0 0 0,4 4-521,1 1 0,4 1 0,2 5 0,1-1-100,3 1 1,-5 5-1,1 1 1</inkml:trace>
  <inkml:trace contextRef="#ctx0" brushRef="#br0" timeOffset="98">17795 12471 8355,'0'-17'160,"1"1"18,4 1 1,-3 5 0,7 2 0,-1 1 0,-1 4-1,-3 8 1,-3 8 0,-1 5 0,-1 3 0,-2 5 0,-2 6-1,-1 4 1,-1 3 0,0 1 0,-1 2-234,1-2 1,-4-1-1,4-2 1,-1-1-180,-1-2 0,1-3 26,-4-1 0,3-8 0,2 1 0,0-3-168,0-5 339,5-1 0,-4-9 0,7-5 128,4-6 0,-3-6 1,7-1-43,0-4 0,3-2 0,0-5-48,1 3 1,0-2 0,3 2 0,2-3-30,1-1 1,-2-4 0,4-1 0,-1 0 72,0 4 0,8-2 1,-3 9-1,2-1 203,4 4 1,1 2 0,5 3 0,1 3 54,-1 3 0,-5 4 1,-1 2-1,-4 4-287,-2 3 0,2 7 1,-11 2-1,-2-1-207,-4 2 1,0 2 0,-6 5-100,-1 0 1,-2 0 0,-4 0 0,-4 0-13,-5 0 1,-9 0 0,0-2 0,-2-1-1,-2-2 184,0-2 0,-2-1 1,-1-5-1,-1-1 0,2-1 1,0-3 375,2-2 0,2-1 0,0-4-42,3 0 1,4-4-1,1-1 1,4-2-40,3-3 0,5-1 0,-1-1-173,2-1 0,4-4 0,2-1 0,4 0-128,3 0 1,7 0 0,3 3-1,4-2-14,4 2 0,-1 1 1,5 2-1,2 1 135,1 2 1,2 0 0,-1 4 0,-1 3 114,-3 0 0,1-2 1,-8 0-1,-2 1 3,-1 2 0,-5 1 0,-1 0 0,-3 1 97,-2 3 1,-3-2 0,-2 3-23,-2 1 0,3-3 1,-3 5-40,-3 2 0,0-3 0,-2 1 15,0 2 0,-4-3 0,-2-1-72,-1 0 1,3 4-205,-4-2 0,5 3-194,-1 2 1,4-6 0,4-3 0,4-3-81,3-1 1,2 0 0,-1 0-1,2 0 188,3 0 0,-3 0 1,2-1-1,0-3 81,0-5 1,-2 2 0,3-1 0,-3-2 198,-2-1 0,-4-1 0,1-1 1,-1 1 284,-1-1 0,3 1 1,-6-1 142,-1 1 1,-1-1 539,3 1-803,-4-1 0,5 8-88,-6 5 1,0 5-1,0 9 1,0 1-4,0 2 0,0 0 1,0-5-1,0 1-172,0-1 0,5 1 0,3-1-238,4 1 1,1-5 0,3-1 0,0-2 84,0-2 0,2 3 0,0-2 1,0-1-191,0-2 0,4-5 0,-3-2 0,1-1-146,-4-2 0,2-2 0,-1-2 1,-2-1 501,-1-2 0,2 0 1,-1-4-1,-3-3 222,-1 0 0,3-2 0,-5 0-166,2 0 0,1-1 1,-1-2-1,-1-1 1,-3 1 55,-2 2 0,4 1 1,-5 1-1,-1 3 586,-2 5 0,-1 2-206,0 1 0,-5 8 1,-4 5-1,-2 7-192,-1 4 0,-1 7 0,1 3 0,-1 4-192,1 4 0,-1 1 0,2 5 0,1-2-100,2 2 0,5-3 0,-1 0 0,3-2-344,1-2 0,0-2 1,0-1-1,0-1-711,0-3 1,1 1 0,2-6-410,1 0 1,4-2 1053,-3-2 0,4-5 0,-2-1 1</inkml:trace>
  <inkml:trace contextRef="#ctx0" brushRef="#br0" timeOffset="99">18994 12671 8355,'-13'-6'947,"8"1"0,5-4-398,7 5 0,8-1 0,4 1 0,4 1 0,4 1-517,4 2 1,-2 0 0,4 0 0,1 0 0,-2 0 191,-3 0 0,1 0-2192,-1 0 0,6-5 0,-3-2 0</inkml:trace>
  <inkml:trace contextRef="#ctx0" brushRef="#br0" timeOffset="103">20055 12796 8355,'13'0'61,"-1"-4"0,1-2 0,-1-1 247,1-3 0,-2-1 0,-1-1 20,-2-1 0,-5 5 0,1 0 0,-1-1 120,1 2 1,-3-4-1,3 3-198,-2-3 0,-4 0 0,-2 1-52,-4 2 1,-3 1 0,-3-2 0,-1 5-301,-2 3 1,-1 1 0,1 0 0,-2 0 101,-1 0 0,-3 1 0,2 3 0,-1 5-198,1 2 0,-3 3 0,5 1 0,-1 2 154,4-2 0,2 3 0,1 0 0,2 0 29,3 0 0,3 0 1,5-3-1,1 2-91,3-2 0,4-2 1,9-4-1,2-2-151,1-1 0,8-2 0,-2-4 0,3-1-115,2-3 0,2-3 0,-4-6 98,-1 1 1,2-2 0,0-1 0,-4-4 0,-3 0-22,-2-3 1,-1 2 0,1 0 0,-5-3 164,-2 0 0,-1-2 0,-1 0 1,-1 1 182,-3 4 1,2-4 0,-4 3-1,-1-1 273,1 1 1,-2-1-1,-4 4 1,0 0 129,0 0 1,-6 3 0,-2 6-75,-3 5 0,-1 3 1,-1 2-1,1 3 18,-1 5 1,1 6 0,-1 4 0,1 3-373,-1 5 1,2 5 0,1-2 0,2 2 0,0 1 0,1 1-17,3-1 1,2-1-1,2 1 1,0-4-337,0-2 0,6-4 1,2-2-1,3-4-601,2-3 1,5-2 0,1 1 0,2-2 393,0-3 1,5-2-1,6-6 1</inkml:trace>
  <inkml:trace contextRef="#ctx0" brushRef="#br0" timeOffset="105">20592 12796 8355,'-12'0'692,"6"0"0,6 0 0,7 0 0,6 0-123,3 0 0,0-2 0,4 0 0,3-3 0,0 1-663,2-1 0,0 2 0,0-4 0,0 1-267,0 4 0,-1-5 0,-2 0 0,-3-2-165,-1 1 0,-5 0 0,-6-5 292,-2 1 1,-1-1 0,-4 1 0,-1-1 155,-3 1 1,-3-1-1,-6 1 1,0-1 127,-4 1 0,-3-1 0,-5 2 0,1 3 180,-1 4 1,0 3 0,0 1 0,0 0 132,0 0 0,-3 4 0,2 1 1,3 2 68,4 3 0,2 5 1,5 3-1,1 2-415,2 2 0,0 1 0,4 1 0,4-2-364,4-1 0,4 0 1,7 2-1,2 0-641,5-3 1,10-4 0,6 0 0,6-2 329,2-1 1,14-6-1,-1-2 1</inkml:trace>
  <inkml:trace contextRef="#ctx0" brushRef="#br0" timeOffset="111">21491 12646 8355,'-16'-11'0,"-1"2"0,0 5 650,-1 3 0,3-3 0,-6 0 20,-1 1 0,-2 1 0,0 2 1,-1 2-1,0 1-546,0 1 0,0 5 1,1 0-1,2 2-90,1 1 0,6 1 0,-2 1 0,3 1-129,2 2 0,1-1 0,2-2 0,5 1-350,3 2 1,1 0 0,0-5 0,1 1-223,3-1 0,5 1 1,6-1-1,3-1 60,1-2 1,8-3 0,6-3 0,3 1 97,2-1 0,-1-3 437,0-4 0,1-3 0,-1-5 0</inkml:trace>
  <inkml:trace contextRef="#ctx0" brushRef="#br0" timeOffset="112">21679 12721 8283,'12'-21'114,"1"0"1,-5 6 0,-1-2 0,-2 3 0,-2 2 552,-1-1 0,-4 7 0,-2 1 0,-4 4-88,-3 1 0,-6 0 0,0 1-441,2 4 0,1 1 1,2 8-1,-1 2-88,1 0 0,-1 2 0,2-2 0,1 2 12,2 1 1,5-4-1,-1 3 1,3-1-989,1 0 0,0-1 0,1-3-184,3-1 1,3 1 0,6-2-843,-1-3 1833,1 3 1,5-9 0,1 3 0</inkml:trace>
  <inkml:trace contextRef="#ctx0" brushRef="#br0" timeOffset="113">21891 12484 8355,'-18'0'146,"-2"0"0,1 0 1,2 0 155,4 0 1,0 0-1,1 0 1,0 1-1,3 3-618,0 4 1,7-1 0,-3 2 0,4 0-1805,1 3 1822,6 6 0,1-5 0,5 5 1</inkml:trace>
  <inkml:trace contextRef="#ctx0" brushRef="#br0" timeOffset="116">22178 12633 8355,'0'-8'492,"0"0"879,0-2 0,6 3-639,2-1 1,-2 4-409,-2-5 1,-4 7 0,-4-3-1,-5 4-315,-2 1 0,-3 6 0,-1 2 0,-3 3-188,-1 1 0,-6 5 0,-6 1 1,1 0-27,-1 0 1,2 3 0,5-3-1,2 0 127,1 0 0,7 0 1,1-3-1,4 2 151,4-2 0,0-1 0,7-3 1,2-1-129,4-2 1,8-4 0,2 3 0,2-1-216,7-3 1,-1-2-1,8-2 1,-1-3-85,-1-5 0,4-2 0,-3-3 0,2-1-66,-2-2 1,2-5 0,-6 3 0,-1-3 110,-2-3 1,-1 2 0,0-6 0,-1 3 218,-4 1 1,3-6-1,-7 0 1,-1-1 254,-1 2 1,-3 0-1,-1 1 1,-3 1 137,-1 2 1,2 5 0,-4 2 0,-1 0 389,-2 4 1,-2 3 0,-3 3-304,-5 5 0,-2 3 0,-1 2 0,-1 5-107,1 6 0,1 2 0,1 7 1,2 1-142,-2 2 0,-1 5 0,-2 0 0,2-1-128,3-2 1,-3 3 0,4 0 0,-1-1-150,-1-2 1,7-5 0,-3-1 0,4-1-198,1 1 0,0-5 0,0 1 0,1-2-340,4-1 1,6-1-1,7-1 1,1-1-292,3-2 0,2-5 0,1 3 1</inkml:trace>
  <inkml:trace contextRef="#ctx0" brushRef="#br0" timeOffset="119">22603 12721 8355,'-9'-7'809,"1"3"1,5 1 0,1 0 0,4-1-137,7 1 0,3 2 0,5 1-482,4 0 0,2-2 0,4 0 0,2-2-213,4 1 0,-1 0 0,0 0-7,-2-1 1,4-4 0,-5 2 0,-1 1 43,-2-1 0,-3-4 0,-2 3 0,-4-1-721,-3 0 0,-3-1 1,-1-3-1,-3-1 376,-2 1 1,-1 0 0,-4-1 0,0 1 259,0-1 1,-5 5-1,-4-1 1,-3 1 258,-5 1 1,2 0-1,-7 4 1,-3-1 138,-3 2 1,-1 2 0,4 4-1,0 4 197,0 3 1,0 2 0,1-1 0,4 1-279,3-1 1,0 5-1,3-1 1,3 1-116,0 1 1,6-3-1,1 5 1,2-1-62,2 1 0,0-5 0,2 3 1,2-2-199,4 1 1,9 0 0,4-5-1,2 1-638,2-1 0,4-5 1,0-3-1,0-2-2237,2-2 2122,1 0 0,5 0 0,1 0 1</inkml:trace>
  <inkml:trace contextRef="#ctx0" brushRef="#br0" timeOffset="121">21579 13258 8355,'0'8'1367,"0"0"-991,0 2 0,0-3 0,1 0 0,2 0-50,1 0 1,2-5-1,-2 4-110,4 0 1,3-5-1,2 2 1,-1-5 0,1-5-349,-1-4 1,5 2 0,1-9-1,0 0-197,0-3 1,3 1 0,-3 0 0,-2-3 107,-2 0 1,2 2 0,-9 0 0,-1-1 39,-1-2 0,0 4 0,-1 0 1,-2 1-1,-5 1 0,-5 1 1,-3 5 376,-2 2 0,1 7 0,-2-1 0,-3 4 129,-4 4 1,-2 10-1,-2 10 1,-2 5 0,0 4-77,-3 6 0,1 5 0,4 9 0,0 2 11,0 2 0,2 1 0,1 6 0,1 1-311,-1 2 1,3 0 0,3-6 0,3-3-403,5-4 1,-2-5 0,6-6 0,1-7-164,2-4 1,5-3-1,2-6 1,1-2-1,2-6-117,2-5 1,7 1 0,2-4 0</inkml:trace>
  <inkml:trace contextRef="#ctx0" brushRef="#br0" timeOffset="126">21379 13507 8355,'-24'0'767,"4"0"0,2-1 0,5-2 854,1-1 0,6-4-1605,6 3 1,10 1-1,8 3 1,1-2-1,3-1-93,2 1 1,2 2 0,3-1-163,5-2 1,-1 3-1,3-3-87,3 2 1,-3 2-1,-3 0 1,1 0 0,-1 0-10,0 0 0,-5 0 0,0 0 0,-5 0 128,-2 0 0,-6 0 0,2 2 441,-3 2 0,-7-1 135,-3 5 1,-4-1 0,-4 3 0,-4-3 154,-4-2 0,-4 5 1,-2-2-1,0 5-279,0 3 0,-4 0 1,1 3-1,-3 0-55,-1 1 0,4-1 0,2 3 0,1-1-143,3 1 1,6-4 0,5-1 0,3-3 0,1-2-257,0 1 1,12-5-1,8-1 1,9-1 0,5-4-10,5 0 0,8-8 1,1-2-1,2-4-671,-2-5 0,-2 2 0,1-6 0,-2-1 407,-2-2 0,-7 0 0,-7 2 1,-4 1 364,-4-1 1,-5-1-1,-7-2 1,-5 0 322,-3 0 0,-6 0 1,-5 1-1,-7 2 56,-8 1 1,-4 10 0,-6 0-1,2 4 1,-3 4 526,-4 2 1,0 1 0,-5 0-251,2 0 0,3 6 1,5 2-390,2 3 1,4-3-1,-2 1 1,5 0-571,6 2 1,5 2 0,4-1 337,3 1 0,4-1 0,9 1-689,8-1 1,7-3-620,14-1 1,-1-5 0,10 2 0</inkml:trace>
  <inkml:trace contextRef="#ctx0" brushRef="#br0" timeOffset="128">22341 13507 8969,'-20'0'5794,"9"0"-5670,11 0 1,6 0-1,7 0 1,4 0-1,2 0-261,1 0 1,4 2 0,-5 0-1,0 4 1,-1 1 0,-1 3-562,0 1 1,-5 1 415,-3 1 1,-7-1-1,2 2 1,-2 1-129,-2 2 0,-2 1 1,-2-3 172,-4 2 0,-7 0 0,-2-6 1,2-2 296,1 0 0,1-5 1,1 3-1,-1-2 211,1-2 1,4-3 0,1-4-52,1-4 0,3-5 0,8-2 0,3-3-127,3-2 0,6 4 1,2-5-1,3-1-268,5-2 0,5-1 1,-2 0-1,2-1-504,3-3 1,-1 2-1,1-2 1,-2 3-205,2 1 1,-3 0-1,0 1 787,-2 4 0,5-4 0,-3 5 0</inkml:trace>
  <inkml:trace contextRef="#ctx0" brushRef="#br0" timeOffset="129">23514 13145 8926,'-11'-12'0,"2"-1"0,0 1 0,1-1 371,1 1 1,-4 1 0,3 2 0,-5 4-1,-2 1 1,-2 0 429,2 1 1,-3 3 0,1 4-685,2 4 0,1 5 0,2 3 0,0 5-126,4 3 0,-3 6 0,4 4-40,0 2 0,-3 1 0,5 1 0,-1 0 1,-1 3-294,0 0 0,5 1 0,-4-6 71,1-3 1,2 3 0,-4-4-1,0 0-452,0-3 0,4-7 1,-1-2-371,3-2 0,6-3 702,4-7 1,7 3-1,4-4 1</inkml:trace>
  <inkml:trace contextRef="#ctx0" brushRef="#br0" timeOffset="130">23926 13020 8804,'-12'0'0,"-1"0"0,1 0 803,0 0 1,0 6 0,3 2 0,0 3 0,0 3 0,-2 3-265,-2 4 0,1 1 0,-1 1-471,1 2 1,-1-2 0,1 7 0,1-1 90,2 0 1,-2 5 0,4-5-338,0-1 1,-2 2-1,4-1 1,3-2-454,0-5 1,2 1 0,0-3 0,0-1-1613,0-2 1,0 1 1605,0-2 0,0 1 0,0-4 0</inkml:trace>
  <inkml:trace contextRef="#ctx0" brushRef="#br0" timeOffset="131">23215 13532 8355,'-13'0'707,"1"0"0,5-1 0,4-2 0,6-2 1,6-1-21,7 0 0,5 2 0,8 4 0,7-1-707,8-3 1,1 2-1,10-3 1,2 1-1,-2-1-198,2 3 1,-5-1 0,3 0 0,-2-2 0,-2-1 0,-2-1-1659,-1 0 0,1-1 0,1-5 0</inkml:trace>
  <inkml:trace contextRef="#ctx0" brushRef="#br0" timeOffset="132">24351 13382 8355,'-8'0'2313,"-1"0"-1150,0 0 0,2 0 0,-2 2 1,0 2-789,-2 4 1,-2 3-1,1 3 1,-1 2-1,1 0-360,-1-1 0,1 3 1,-1 1-150,1 0 1,3 0-1,1 4 1,-2-4-246,-1-1 1,3 4-1,1-2 1,1-1-491,4-2 1,0 1 0,2-2-206,0 0 1,0-3-1,2 0 2,2-1 0,-1-5 51,5-2 903,-5-4 0,8-1 0,-4 0 1</inkml:trace>
  <inkml:trace contextRef="#ctx0" brushRef="#br0" timeOffset="134">18519 5892 8319,'-12'0'779,"-1"0"-344,6 0 0,3 0-323,8 0 0,3 0 0,6 0 0,1 0-66,2 0 0,0 0 0,6 0 43,4 0 0,1-5 0,6-4 1,1-2-1,4-1 89,4-1 1,2 1 0,5-1 0,-2-1-149,-1-2 1,-1 6 0,4-2 0,-2 2-172,-1 3 1,-6-3 0,0 5 84,-5-2 1,0 4 0,-6-1 0,-1 2-1,-2 2-92,-1 0 1,-4 0-1,-2 0 45,-1 0 1,-1 0 0,-5 0 0,1 0-202,-1 0 1,1 0-544,-1 0 1,-3 0-828,-1 0 1529,-5 0 0,8 0 0,-4 0 0</inkml:trace>
  <inkml:trace contextRef="#ctx0" brushRef="#br0" timeOffset="137">20055 5168 9092,'-7'6'88,"3"2"1,3 3 185,1 2 294,0-6-299,0-2 1,1-5-89,3 0-163,-2-5 1,3-2 14,-5-6 0,0 5-79,0 0 1,4 3 32,1-3 0,0 0 0,-2-5-90,1 1 0,0-1 0,-2 1 0,0-1 0,3 1 111,-3-1 1,-2-3 0,-2-1-10,-3 2 1,-4-3 0,2 1-1,-2 2 11,1 1 1,0 2-1,-5-1 1,1 2-22,-1 3 1,1-2-1,-2 6 1,-1 1-30,-2 2 1,0 1-1,4 0 1,-3 2 17,0 7 1,-5 5 0,4 12 0,2 3-14,1 4 0,7 10 0,3 7 0,3 7 22,1 4 1,0 2-1,1-2 1,3 0 18,4 1 1,-1-8 0,2 6 0,0-6-56,2-4 1,1 1 0,-3-9 0,0-3-97,0-5 1,1 1-1,0-6 1,-3-3-1,0-2 1,-2-5-275,1-1 1,-1 3-1,-2-4-191,1-2 1,0-5 449,-4-2 1,0-5-1,0 3 1</inkml:trace>
  <inkml:trace contextRef="#ctx0" brushRef="#br0" timeOffset="138">19656 5830 9815,'12'-4'-79,"1"0"0,-1-2 0,1 2 0,-1-3 0,1-1 45,-1-1 0,5 2 1,-1-2-1,1 0-95,1 0 0,-3 2 1,6-2-1,0 0-435,-2-3 1,5 1 0,-3 2-1,2 0 368,2 0 1,6-2-1,1-2 1</inkml:trace>
  <inkml:trace contextRef="#ctx0" brushRef="#br0" timeOffset="140">20280 5693 8355,'7'-2'149,"-3"-2"1,-1 1 1348,1-5-416,-3 5-561,5-2-416,-6 5 0,0 1 1,1 3-85,4 4 0,-4 8 0,5 0 0,-2 1 10,0 1 1,0 1-1,-4 5 1,0-2-483,0-1 0,4 0 1,0 4-1,-1-2-149,-2-2 0,-1 1 1,0-4-1,0 0 35,0 0 0,2-2 0,1-7 240,1 0 0,1-2 325,0 1 0,1-2 0,7-6 0</inkml:trace>
  <inkml:trace contextRef="#ctx0" brushRef="#br0" timeOffset="141">20580 5705 9104,'0'-12'3641,"0"5"-3888,0 1 271,0 6 0,1 6 0,2 2-191,1 3 1,0 1 0,-2 1 0,0-1-1,3 1 0,0 4 0,-2 1 0,1 0-301,-1 0 1,2 2-1,0-1 1,-1-1 68,1 0 0,-2-2 1,4-3-1,0-2-69,0-3 1,-4 3 0,2-4 308,1 0 0,-5 4 0,5-4 0</inkml:trace>
  <inkml:trace contextRef="#ctx0" brushRef="#br0" timeOffset="142">20455 5880 8527,'-13'0'0,"1"0"2075,-1 0-618,6 0-1302,2 0 1,6-2-236,3-2 1,-1 3 0,6-3 0,0 2-351,2 2 1,2-4 0,-1 0 0,1 1-191,-1 2 1,5-3-1,0-1 179,-2 3 0,4-1 1,1 0-1,1-1 0,-1 1 306,3 2 0,0-5 0,2-1 1</inkml:trace>
  <inkml:trace contextRef="#ctx0" brushRef="#br0" timeOffset="143">20942 5867 8355,'0'-7'5811,"0"2"-5554,0-1-410,0 5 0,0-3 0,0 8 68,0 4 0,1-1 0,2 1 0,1 2-213,-1 1 1,-2 6-1,-1 0 1,0-1 20,0 2 0,0-4 1,0 3-1,0-2-273,0 2 0,0-3 1,2 2-372,2-2 580,-3-1 0,5-5-35,-6 0 0,0-6-45,0-2 0,0-6 234,0-6 0,5-7 0,2 0 1</inkml:trace>
  <inkml:trace contextRef="#ctx0" brushRef="#br0" timeOffset="144">21117 4993 8210,'0'-12'0,"0"-1"388,0 1 1,0 4 0,0-1 939,0 0 0,0 2-47,0-2-1392,0 7 0,0-3 0,0 10 0,0 3-193,0 3 0,-2 7 190,-2 3 1,1 4-1,-5 3 1,-2 2-1,1 2 28,0 3 1,-2 1 0,3 1 0,-2-1-21,2-2 0,-3 2 0,4-4 0,0 1 0,3-1-77,2-2 0,2-1 0,0-4 0,0 0-199,0 0 1,6-1-1,2-3 174,3-5 0,3 2 1,1-1-1,2-2-79,-2-1 0,3-3 1,0-1-1,2-3-22,2-2 1,2 0 0,1-5 0</inkml:trace>
  <inkml:trace contextRef="#ctx0" brushRef="#br0" timeOffset="145">21404 5118 8355,'-13'0'2866,"7"0"-2091,0 0 1,7 0-560,4 0 1,6-1 0,8-2 0,3-2-165,5-2 1,2 0 0,-2-3 0,4 2-221,1-2 0,-4 3 0,1 0 0,-3 0-131,-1 0 1,-1 4-1,-3-1 1,-5 3-565,-2 1 1,-1-4 0,-1 0 11,1 1 0,-5 1 1,-1 4 572,-2 2 0,0 3 0,-5 5 1</inkml:trace>
  <inkml:trace contextRef="#ctx0" brushRef="#br0" timeOffset="147">21654 5106 8487,'-7'0'2972,"1"1"-2661,6 3 0,0 3 1,-1 6-226,-3-1 0,1 5 0,-4 1 0,1 1 9,4 4 0,-4 0 0,2 2 0,1 0-349,2 0 1,1 0-1,0 0 1,0 0 58,0 0 1,0-2 0,0 0 0,0-4 0,0-1 0,1-3 0,2-1-716,1-1 1,2-1 235,-2 1 0,-1-1-699,5 1 903,-5-6 470,2-2 0,1-5 0,1 0 0</inkml:trace>
  <inkml:trace contextRef="#ctx0" brushRef="#br0" timeOffset="148">21903 4819 8589,'0'-13'1729,"0"1"1,2 1-808,2 2 1,-1 0-816,5 4 0,0 1 0,5 6 1,1 0 25,2 3 1,4 6 0,5 0-14,0 4 0,4 3 0,0-1 0,-1 4-57,-2 2 1,-5-2 0,-2 1-134,-1 4 1,-1-3-1,-4 4 1,-1 1 0,1-2 79,-1 1 0,-1 2 0,-1 0 0,-3-3-226,-2-3 0,0 0 1,-5-2-1,0 3-364,0 1 1,-5 4 0,0 0 0,-3-1 31,-6-2 0,1-1 1,-5 0-1,0 0 116,-3 0 0,-2-4 0,-2-1 1,0 3-241,0 0 1,-4 1 443,-1-3 0,-10 2 0,1-3 0</inkml:trace>
  <inkml:trace contextRef="#ctx0" brushRef="#br0" timeOffset="150">4133 7428 8190,'-7'-6'17,"-5"5"1,1-5 0,-6 2-1,-2 0 1,-3 0 0,-3 0 0,-4-2 68,-5-1 1,1-1 0,-3-5 0,-3 1 0,0-1 0,0-1-1,2-1 1,-2-3 509,-3-1 1,-1 2-1,-4-2 1,0-1-459,-4 1 0,3 4 0,-6-3 0,-3 1 1,-2 0-105,-4 2 1,-2 1 0,0 3 0,0 1-116,-5 2 0,5 1 1,1-1-1,7 4 0,5 2 1,3 2 127,1 0 0,6 0 0,3 0-3,4 0 1,8 0-1,-1 0 19,6 0 0,4 4-370,5 1 1,6 0-155,3-1 0,8 2 1,6 4-1,4-4-195,2 0 1,5 2 0,-3-2 0,0-1 322,0 1 1,5 4 0,-4-3 0</inkml:trace>
  <inkml:trace contextRef="#ctx0" brushRef="#br0" timeOffset="152">1861 5780 8421,'0'-14'52,"0"-1"0,1-2 1,2 2-1,2 1 928,2 2 0,0-1 1,2 1-614,-5-1 0,-3 1-465,-1-1 1,-1 2 0,-2 1-30,-1 2 1,-6 5 0,2-1 0,-3 3-61,-2 1 0,1 0 0,-1 1 0,1 3 54,-1 5 1,1 3-1,-2 5 1,-1 3-1,-3 5 51,-2 5 0,5 3 0,-3 7 0,1 3 152,1 1 1,3 4 0,6 3-115,2-1 1,-4 7 0,5-7 0,1 1-11,2 0 0,2-2 0,2-3 1,3-6-280,1-5 1,-5-1 0,4-5 0,-2-1-328,0-2 0,2-2 357,-2-3 1,-3-3-1,5-6 1</inkml:trace>
  <inkml:trace contextRef="#ctx0" brushRef="#br0" timeOffset="153">1336 6254 8592,'14'-1'469,"3"-3"0,2 1 0,7-4 0,4 1 0,3 2-334,3-1 1,-3 3 0,1-3 0,0 1-448,2 0 1,-4-2-1,-1 3 1,-2-1 30,0 1 1,-1-2-1,-6 1 1,-1 1-174,1 1 0,-3-2 0,1 0 0,-2 1 63,-3 2 1,5-5-1,-1-1 1</inkml:trace>
  <inkml:trace contextRef="#ctx0" brushRef="#br0" timeOffset="154">2135 6254 9454,'5'9'497,"-1"-1"1,-2 2-1,0 2 1,-2 3 0,0 3-663,0 2 1,-2 1-1,0 4 60,-2 0 1,-6 4 0,3 0-21,0-1 0,-3-2 0,5-1 0,-1 0-580,1 0 1,0-2-1,5 0-160,0-3 0,0-4 600,0 0 1,-5-2 0,-2-1 0</inkml:trace>
  <inkml:trace contextRef="#ctx0" brushRef="#br0" timeOffset="155">2385 6342 8522,'6'-7'1602,"-4"-3"895,7 6-2486,-6 0 1,2 9-117,-5 4 0,0 6 0,0 1 0,0 1-69,0 1 0,0 0 0,0 4 1,0-1-82,0 1 0,0 2 1,0 1-1,-1 0-351,-3 0 0,2-2 0,-2 0 0,3-4-1350,1-1 1857,-6-1 0,-1-5 0,-5 1 0</inkml:trace>
  <inkml:trace contextRef="#ctx0" brushRef="#br0" timeOffset="156">2085 6529 9940,'6'-7'0,"4"1"0,5 2 0,6 0 533,2 1 0,8 1 0,1-1-538,0-1 1,7-1 0,-5 5 0,1 0-410,1 0 1,-1 0-1,-1 0 1,-2 2-1,-1 1-979,-3 1 811,-2 6 0,-1-4 0,0 7 1</inkml:trace>
  <inkml:trace contextRef="#ctx0" brushRef="#br0" timeOffset="158">2710 6579 8557,'-13'0'712,"1"0"1,4 0 0,1-2 1803,1-2-2279,2 3 1,4-3-1,0 8 1,0 4-216,0 3 1,0 2 0,0-1 0,-2 2-45,-2 3 1,3-2 0,-3 5-1,2-1-361,2 0 1,2-3 0,2 0-1,3-2-108,0-1 0,8-1 1,-2-1-1,2-2 0,3-5 1,-4-2-1,4 1 1,-2 1 58,1-1 1,1-3 0,-3-4 350,2-4 1,0-5 0,-6-2 0,-3-2 162,-4 2 0,2 0 0,-2-2 1,-1-4 39,-2-2 0,-1-2 0,0 0 0,0 1-26,0 3 0,-4-6 0,-2 2 0,-1 0-72,-2 3 1,-4-1 0,-2 7 0,-3 0-14,-1 3 1,-2 4 0,-6 2 0,0 2-175,-2 2 1,-1 2 0,5 1 0,0 0-411,0 0 201,0 5 0,6 2 0,1 6 1</inkml:trace>
  <inkml:trace contextRef="#ctx0" brushRef="#br0" timeOffset="159">3397 5680 8610,'0'-12'28,"-5"-1"1,1 1-1,2-1 1505,0 1 1855,2 5-3270,0 1 0,0 8 0,-1 2 0,-2 5-59,-1 7 0,-2 3 0,2 7 0,-3 2-194,0 1 0,-4 6 1,3-2-1,-3 3-88,-2 2 0,1-1 0,-2 2 0,-1 1-49,-2 2 0,-1 4 0,3-3 1,-2 0-81,2 0 0,2-3 1,4-5-1,2-2 6,1 2 1,2-5 0,5-1 155,3-2 0,3-2 0,6-2 0,1-2 0,1-4-145,2-4 0,1 0 0,-3-1 0,3-1 0,1-2 0,2 2 0,4-4 1</inkml:trace>
  <inkml:trace contextRef="#ctx0" brushRef="#br0" timeOffset="160">3721 5967 8355,'-7'-1'704,"3"-3"1,3 1 0,2-4-1,2 0-184,1 0 0,6 4 0,0-2 0,5 1-348,6-1 1,2-3 0,2 4 0,-1 1-333,-3 2 0,2-3 0,-2-1 1,1 3-428,-1 0 0,1 2 0,-4 0 0,0 0-680,0 0 0,-1 0 0,-4 0 911,-1 0 1,-5 0-1,-2 0 1</inkml:trace>
  <inkml:trace contextRef="#ctx0" brushRef="#br0" timeOffset="161">3884 5892 8355,'-13'0'1059,"1"0"1,1-1 869,2-3-1513,4 2 0,6 1 0,2 6-275,1 2 1,4 2 0,-3 3 0,-1 1-177,1-1 1,-3 5 0,2-1 0,-3 1-91,-1 1 1,0-3-1,0 6 1,-1 0-127,-3-2 0,1 4 1,-4-5-1,1 0 1,4 0 0,-4 3 0,2-5 0,1-1-460,2-1 1,-1-1-1,0-1-291,-3 1 1,1-5-315,4 0 1214,0-5 1,-5 8 0,-2-4 0</inkml:trace>
  <inkml:trace contextRef="#ctx0" brushRef="#br0" timeOffset="163">4121 5643 8501,'0'-13'759,"0"1"0,1 1 0,3 1 0,5 3 88,2 1 0,1 2 0,2 4-561,3 0 1,-2 0 0,6 0-1,3 0 2,3 0 0,0 2 0,2 2-138,-3 4 0,-2 9 1,-2 3-1,-3 4-309,-1 1 1,3 1 0,-5 4 0,-4 3-80,-2 3 1,-6 1-1,3 1 1,-2-2 35,-2-3 0,-1 7 0,-4-4 0,-2 2-48,-4 1 0,-3-9 1,-2 6-1,-1-2-170,-2-3 1,0-3 0,-5 3 0,1-4-49,0-2 1,-6 3 0,4-8 0,-1 0 6,0 1 1,-2-6 0,-3 4 0,-1-3-191,1 1 1,1-1 430,-3-3 1,-2-1 0,-5 1 0</inkml:trace>
  <inkml:trace contextRef="#ctx0" brushRef="#br1" timeOffset="164">13075 7790 8355,'-13'0'-183,"1"0"0,1 1 1,4 3-1,5 5 224,5 2 1,7 7-1,-2 4 1,3 6 0,3 6-1,1 5 1,3 6-1,0 0 1,2 5 0,-2 2-1,1 5-145,1 2 0,-5-5 1,2-1-1,-4 0 0,0-3-69,-1-3 1,1 0-1,-1-7 1,1-2 31,-1-4 1,-1-10 0,-1-1 0,-1-3 0,0-6 30,2-5 1,7-3 0,2-6 0</inkml:trace>
  <inkml:trace contextRef="#ctx0" brushRef="#br1" timeOffset="166">13799 7078 8608,'-6'-8'892,"-2"0"0,2 6-1132,2 2 1,3 7-1,2 10 1,3 4 95,5 2 1,3 9-1,4 5 1,0 8-124,-1 3 1,4 8-1,-3 2 1,1 5 156,1 3 0,-6 4 0,-5-33 0,0 0 0,-2 0 0,0 0 129,0-2 1,0 1 0,-2 0 0,1 0-1,3 29 1,-2-3-68,-2-2 1,-2-7 0,-1 1 0,0-3 137,0-1 0,-4-5 0,0-4 1,1-3-62,2-5 1,1-3-1,0-6 1,0-3-486,0-5 1,0-2 0,1-3 344,3-2 1,3-4-1,6-5 1</inkml:trace>
  <inkml:trace contextRef="#ctx0" brushRef="#br1" timeOffset="168">14286 6704 8410,'-14'-18'108,"-3"5"0,8 6 0,-4 7 0,4 2 0,0 2 128,1 4 0,5 9 0,-1 6 0,3 9-427,1 10 1,2 12 0,5 8 0,7 8 52,-5-34 0,0 1 0,1 3 1,1-1-1,2 2 0,0-1-6,2 1 0,-1 0 0,-1-4 0,1-1 1,1 2-1,0-1-8,1 0 0,-1 0 1,-2-2-1,0 0 0,2 1 1,-1-1 62,0-1 0,-1 0 1,-1 3-1,-1-1 1,12 26-1,-4-3 138,-1-3 1,-1-2 0,-5-3-1,-1-4-50,-2-2 0,2-4 1,-3-5-1,2-2-74,-2-5 0,3-4 0,-4-5 0,1-3-5,1-3 80,-1-7 0,2-6 0,-1-5 0,4 1 0,1 2 0,2 1 0</inkml:trace>
  <inkml:trace contextRef="#ctx0" brushRef="#br1" timeOffset="170">15322 6030 8355,'0'-13'-244,"0"8"0,0 5 317,0 6 1,6 13 0,4 5 0,4 8-150,2 4 1,6 17-1,-1 7 1,3 5 66,-12-31 0,1 0 1,-1 4-1,1 2 0,-1 0 1,1 0-1,-1 3 0,1 1-20,0 2 1,-1 0-1,-2 0 1,-1 0-1,0-3 1,0 1-1,0 0 1,-1-1-34,0 1 0,0 0 0,1-3 1,-1 0-1,-1-1 0,-1 0 1,-1-1-1,1 0 62,-2-2 0,0 1 1,1-2-1,0 0 0,0 25 1,1-2-29,-1 0 1,1-8 0,-3 0 0,1-5 45,-1-3 1,-2 3 0,-1-6 0,0-2-85,0-4 1,1-7-1,2-1 1,1-5-161,-1-3 1,4-7-1,1-7 226,3-3 0,1-1 0,-1 0 0,1 0 0,6 0 0,4 0 0</inkml:trace>
  <inkml:trace contextRef="#ctx0" brushRef="#br1" timeOffset="172">16646 5980 8395,'0'-13'-105,"0"1"0,2 6 0,0 6 46,2 7 1,1 6 0,-4 3 0,2 6 23,1 6 0,4 8 0,-2 7 1,-1 3-8,1 5 1,-1 9-1,-2 8 1,1 0 51,-1 0 0,-2-30 0,0 2 0,-1-2 1,0 1-1,-1 2 0,0 0-105,-1 1 0,0-1 0,-1 0 0,-1 0 0,-2 1 0,0 1 0,-1-2 0,0 1 159,-2 0 0,1 1 0,1-3 0,0 0 0,-2-1 1,0 0-1,1-3 0,-1 0 9,-7 30 0,-1 1 0,5-3 0,-1-6-37,1-5 0,3 2 0,2-8 1,2-1-118,2-1 1,2-4 0,1-3 0,0-1-195,0 0 0,0-5 1,1-2-1,2-4 275,1-1 0,4-4 0,-3-1 0,-3 3 0,0 0 0,-2 2 0</inkml:trace>
  <inkml:trace contextRef="#ctx0" brushRef="#br1" timeOffset="173">17533 6329 8796,'-24'0'1112,"3"0"0,3 0-855,6 0 1,3 6 0,3 2-1,0 3-765,3 2 1,2 5-1,1 5 1,0 8 145,0 6 0,5 10 0,4 5 1,2 9 212,1 8 0,-5-30 1,-1 0-1,0 1 1,0 2-1,1 0 0,-1 0 71,0 2 0,0 1 0,1 2 0,-1 0 1,-1-1-1,1 0 0,-1-2 0,0 1-39,-1-3 0,0 0 1,-3 2-1,1 0 1,0-4-1,1 0 1,-1-2-1,0-1 155,0-1 1,1-1 0,5 30-1,-3-7 1,1-5-65,0-6 0,3-1 1,-2-7-1,1-5-364,1-2 390,-1-3 0,2-4 0,0 0 0,2 0 0,2 0 0,3 0 0</inkml:trace>
  <inkml:trace contextRef="#ctx0" brushRef="#br1" timeOffset="176">18519 6292 8567,'-7'5'1033,"3"4"-1109,3 2 0,1 7 1,0 4-1,1 7 1,2 9-150,1 6 1,10 20 0,-8-29-1,0 0 1,1 4 0,0 0 167,0 3 0,0 1 1,1-1-1,1 0 1,0 6-1,0 1 1,0 1-1,0-1-111,0 0 1,0 0 0,0 5 0,-1-1 0,-2-1 0,0-1 0,0 1 0,-1 1 189,-1 0 0,1 0 0,0 2 1,-1-1-1,-1-5 0,0-1 1,0 1-1,-1-1 71,1 2 0,0-1 1,-1-2-1,0-1 0,-2 0 1,0 1-1,0-1 0,0 1 16,0 1 0,0-1 1,0 1-1,0-1 0,0 0 1,0 0-1,0-1 0,0-2-76,0-3 1,0 0 0,-2 1 0,0-1 0,-2 29 0,1-5-99,2-4 0,1-14 1,1-3-1,3-9-240,4-10 1,5-6-1,4-7 1,2-5-665,0-7 805,11-12 1,-10-13 0,11-6 0</inkml:trace>
  <inkml:trace contextRef="#ctx0" brushRef="#br1" timeOffset="177">19368 7016 8355,'-16'-4'0,"-1"-1"472,2 3 1,5 2-500,2 4 0,5 8 1,-1 9-1,3 4 0,1 6-229,0 6 1,1 12-1,3 9 1,6 4 109,5 5 0,0-1 0,-5-29 1,1 0-1,0 0 0,-1 1 130,-1-2 0,1 0 0,4 4 1,0 0-1,-2-1 0,0 0 1,0 1-1,-1-1 50,1-1 0,-2-1 0,0 2 0,0 0 0,1-3 0,0 0 0,-1 0 1,0 0-1,-1 0 0,0 0 0,-2-1 0,1 0 80,6 31 1,-3-8 0,-3-4-119,-4-2 0,-2-2 0,-2 0-125,0 0 1,0-6-1,0-4 1,0-5-436,0-6 1,0-8 435,0-5 1,0-13 0,0-4 0</inkml:trace>
  <inkml:trace contextRef="#ctx0" brushRef="#br1" timeOffset="179">20105 7615 8377,'7'6'524,"-3"2"1,2 3-1,-2 1 1,0 2-592,2 3 1,-1 2-1,5 8 1,-2 0 54,2 3 1,5 4-1,3 0 1,0 2-204,0 1 0,5 5 1,-3 1-1,5 1 0,3 3 1,1 2 95,-1 1 1,1-2 0,-2-1 21,-4-1 0,-1-1 1,3 0-49,0-3 1,-5 0 0,-4-4 0,-2-1 14,-1-1 1,-6-6 0,-3-2 0,-3-5-378,-1-2 0,0-6 410,0 2 0,0-3 0,0-2 0</inkml:trace>
  <inkml:trace contextRef="#ctx0" brushRef="#br1" timeOffset="180">20992 8002 8720,'12'-12'1338,"-5"6"0,-3 6-1038,-2 7 0,-2 8 1,0 3-1,0 2-334,0 2 0,0 3 1,1 4-1,3 4-380,5 3 0,2 3 1,3 3-1,2 2-166,5 0 1,1 9 0,1-3 0,-3 0-355,3-3 0,-1 5 712,-1-7 0,2 7 0,-3-8 0</inkml:trace>
  <inkml:trace contextRef="#ctx0" brushRef="#br1" timeOffset="183">14673 6654 8363,'-5'7'69,"-4"-3"1,-2-3 0,-1-1 0,-1 0 0,1 0 0,-1-1 0,1-2 0,1-2 0,1-2 30,2-3 1,-1 3-1,-3-3 1,-1-2-1,1-3 1,-1-2-1,1 0 1,-1-1-30,1-1 0,-1 2 0,-1-2-22,-2 1 0,-2-5 1,-4 4-8,1 0 0,0-5 1,-4 3-1,0-1-5,0 1 0,0-5 0,0 4 0,1 0-31,4-2 1,-4-4-1,3-1 1,-1 1 2,1 2 0,-1 0 1,4-2-1,0-1-84,0 1 0,1 2 1,3-1-1,-1 0 43,-2-3 1,2-3 0,5 3 0,2-2 13,-2-3 1,5 2 0,1-3-1,2-3 63,2 0 0,0 0 0,0 2 0,0-1 37,0 1 0,2-5 0,2 2 0,3 3 6,0 2 1,4 3 0,-3-3-1,3 2-44,2-2 1,3 1 0,1 0 0,0 4-53,1-1 0,0 5 0,4-3 1,-1 2-53,1 3 1,2-1 0,1 1 0,0 2 43,0 1 0,5 6 0,2-2 0,1 2-137,1-2 1,3 3 0,6-2 0,1 2 52,4 1 0,-4-1 1,3-1-1,2-1 66,-1 0 0,6-2 0,-6 0 0,2 0 35,-2 0 0,-2 0 1,1 3-1,-3-2 33,0 2 0,-4 1 0,-6 2 0,-2 0-51,-1 4 1,2 3-1,-4 5 1,-2 0-59,-5 0 0,0 0 1,-5 0-1,-2 1-34,-1 3 1,-2-1-1,1 5 1,-1 2-128,1 1 1,-1-3 0,1 1 0,-1 0-6,1 3 1,1 0-209,2 0 1,4 1-1,5-1 1</inkml:trace>
  <inkml:trace contextRef="#ctx0" brushRef="#br1" timeOffset="185">15897 4057 8687,'0'-12'0,"0"-1"202,0 1 0,0-1 0,0 1 1,1-1-1,2 1 0,1-1 1,-1 1-1,0 1 212,1 2 0,-3 5 0,3 8 0,-2 5-524,-2 2 1,0 3 0,0 2 0,0 7 115,0 4 1,0 0-1,0 3-294,0 1 0,-4-4 0,-2 5 87,-1-1 1,0-1-1,-2-3 1,2-1-166,1-2 0,-2-4 1,2 3-29,-1-3 1,4-4 0,-2 0-68,-1-2 1,5-1 0,-5-1 338,1 1 1,-2-1 0,-6 1 0</inkml:trace>
  <inkml:trace contextRef="#ctx0" brushRef="#br1" timeOffset="186">16097 4032 8507,'1'-11'342,"3"3"1,-2 1 1133,2 3-1191,-3 2 0,-1-2 0,0 8-414,0 5 1,-1 3 0,-2 3 0,-1 3-259,1 2 1,-3 1 0,2 4 89,2 0 1,0 0 0,1-1-1,-2 1-10,-1 0 0,0-4 0,2-1 0,0-1-119,-3 0 0,-4-3 0,2 2 1</inkml:trace>
  <inkml:trace contextRef="#ctx0" brushRef="#br1" timeOffset="187">15797 4269 8355,'8'-8'225,"1"1"0,-1 0 1,2 2-1,1-2 0,4 1 623,3 1 1,-1-4-728,4 5 1,-1-4 0,5 4-1,0-1-399,0 0 1,0 4 0,0-4-100,0 4 1,4 1 0,0 0 0,-1 0-285,-1 0 0,-7 0 0,1 0 258,1 0 1,2 6-1,1 0 1</inkml:trace>
  <inkml:trace contextRef="#ctx0" brushRef="#br1" timeOffset="188">16521 4207 8553,'0'-7'1045,"0"1"0,0 8 1,0 2-1053,0 4 0,0 5 0,-1 2 0,-2 2-129,-1-2 1,-4 3-1,3 0 1,1 0 0,0 2-142,0-1 1,0-4 0,4 3 0,0-1-164,0 0 1,0-1-1,0-3-57,0-1 1,0-4-1,1 1-546,3 0 969,3-3 1,6 5 0,-1-4 0</inkml:trace>
  <inkml:trace contextRef="#ctx0" brushRef="#br1" timeOffset="189">17233 4182 8248,'-8'-4'0,"1"-2"598,1-1 1,1 5 0,2-4-1,-3 2-366,-1 0 1,5 1-1,-3 7 1,4 4 0,0 4-628,-3 0 1,2 2-1,-2 1 1,3 2 235,1-2 1,0 3 0,0-1-378,0-2 1,-2-1 0,-1-2-61,-1 1 0,-1-1 1,2 1 438,-1-1 1,-6 1 0,3-1 0</inkml:trace>
  <inkml:trace contextRef="#ctx0" brushRef="#br1" timeOffset="190">17146 4007 8473,'7'-12'1239,"-3"-1"-1735,-3 6 224,-1 2 1,2 5-1,2 0-156,4 0 0,3 5 0,2 2 82,-1 0 0,6 4 0,2-4 1</inkml:trace>
  <inkml:trace contextRef="#ctx0" brushRef="#br1" timeOffset="191">17558 4170 9071,'-6'-7'869,"3"1"0,-5 6-930,-2 0 0,3 0 0,-1 0-51,-2 0 0,-5 6 0,-2 2 62,2 3 0,0 1 1,0 1-1,-2-1 27,2 1 0,1-1 1,3 1-1,1-1-31,2 1 1,5-5 0,-1 1 0,2 0-87,2 2 0,0-2 0,2-1 84,2 2 0,-1-1 0,6 0 0,4-4-33,2 1 0,6-3 1,-3 4-1,0-2 8,0-2 1,-1 2 0,-5 0 0,1-1-177,-1 1 1,-3-2 241,-1 5 0,-5-3 0,-1 1 20,-4 0 1,-5 2 0,-6-4-1,-1-1 7,-2-1 1,0-2-1,-3 0 1,0 0-64,-1 0 0,1 0 0,-3 0 0,2 0-230,2 0 0,-3 0 0,3-2-19,-1-2 0,4-3 0,-3-5 0</inkml:trace>
  <inkml:trace contextRef="#ctx0" brushRef="#br1" timeOffset="192">18020 3932 8731,'0'-7'700,"0"2"0,-6 10 0,-1 4 1,-1 3-830,0 5 1,1 2 0,-3 6-1,3 2-179,1 2 1,-2-2 0,4 5-1,1 0 7,2 0 1,1-3 0,0 3 0,0-1-466,0-4 0,0 4 435,0-2 1,-6 0 0,-1-4 0</inkml:trace>
  <inkml:trace contextRef="#ctx0" brushRef="#br1" timeOffset="193">17795 4269 8355,'-7'-5'836,"1"-2"1,2-1 4,0-1 0,0 5-139,4-4 0,1 4 0,4-3-566,3 1 0,7 2 1,3 4-1,0 0-201,0 0 0,4 0 0,-1 0 0,3 0 17,1 0 0,0 0 1,0 0-1,0 0-143,0 0 0,-4 0 0,-2 0 1,0 0-285,1 0 1,-4 0 0,4 0-1,-2 1 133,-3 4 1,-5-3 0,-3 7 0,0 0 207,0 2 0,-4 2 1,1-1-1,-3 1 66,-1-1 1,-1 2 0,-2 1 0,-3 2-1,-1-2 0,0-1 0,-2-1 0,0-1 83,0 1 0,2-5 405,-2 0-87,1-5 0,1 1 0,3-8-213,3-4 1,1-3 0,1-3-1,3-1-89,5-2 0,3-4 0,3 3 0,3-1-278,2-4 1,-1 0-1,3-2 1,-1 0 6,1 0 1,-2 0 0,1 1-1,-1 4 74,0 3 0,-2 3 0,-6 3 0,-1 1-33,-2 2 0,2 5-38,-3-1 1,-2 4 0,-2 4 0,-1 6-722,1 5 903,-3-1 0,5 10 0,-6-5 0</inkml:trace>
  <inkml:trace contextRef="#ctx0" brushRef="#br1" timeOffset="197">18569 4219 8355,'0'-12'446,"0"-1"1,0 1 2343,0 0-1648,0-1-1267,0 6 0,0 3-78,0 8 0,0 3 0,0 7 0,0 1-48,0 2 1,-4-1 0,0-2 0,1 2 61,2 0 1,1 1-1,0-5 1,0 1 0,0-1 41,0 1 0,0-5 0,0 0 29,0 2 1,0-3 0,1 0-43,3-1 1,-1-2 0,5-4 64,2 0 1,1 0 0,0-2 93,-2-2 0,2 1 0,-4-6 1,1-4 28,0-2 0,1-2 0,3 3 1,-1-1 14,-2-1 1,2-5 0,-3 3 0,2 0 107,-2 0 0,2-3 0,-5 4 86,2 2 1,-4 5 675,1 2-931,-2 5 1,-2 3 0,-2 8 0,-1 4 49,-1 0 1,0 5 0,4-1 0,0 0-9,0-3 1,0 0 0,0-1 0,0 1-59,0-1 1,0 1 0,1-2-68,4-3 1,-3 2-1,7-4 1,0-1-146,3 1 0,1-2 0,3-4 0,2 0-238,1 0 1,1 0 0,2 0-1,-3 0 252,-1 0 0,3-4 0,-4-3 0,-2-2 127,-1 0 1,-2-9 0,1 5 0,-1-2 251,1-3 1,-5 4 0,-1-4 0,-1 1 431,-4 1 0,4 3 1,-2 5 60,-1-2 1,-3 3-1,-4 0-192,-5 2 0,2 1 0,-1 4-331,-2 0 1,-1 0 0,-1 1 0,-1 3-145,1 4 0,3-1 0,3 2 0,0 0 0,2 3-117,-2 0 0,5 0 0,-3 1 2,2-1 1,2 6 90,0 3 0,6-7 0,2-1 0,3-2 0,3-2-127,3 0 0,2 0 0,6-4 1,0-3-735,0 0 1,0-2 202,0 0 0,6 0 0,1 0 1</inkml:trace>
  <inkml:trace contextRef="#ctx0" brushRef="#br1" timeOffset="201">19818 4232 8715,'7'-6'723,"-3"-2"1,-3 1 0,-1-1-469,0-2 0,-1 5 1,-3 0-1,-4 4-396,-3 1 0,-2 0 0,1 0 0,-2 0-29,-3 0 1,2 0 0,-5 0 0,1 0-5,-1 0 1,4 0-1,-5 1 86,-1 4 1,2-3 0,1 5 0,1 0 45,3 0 0,1 0 1,1 3-1,1-2-12,-1 2 0,5 0 0,1-1-81,2 0 0,0-1 1,5 4 100,0 1 0,2-5 0,2-1 0,4 0 0,3-1 27,2-1 0,3-1 0,2-4 0,2 0 0,2 0-30,2 0 0,1-5 0,0-2 0,0-2-10,0 1 0,-2 0 1,-2-5 66,-4 1 0,1-5 0,-2 1 0,0-1-30,-3-1 0,0 0 1,-1-4-1,1 1-90,-1-1 0,-3-2 0,-1-1 111,2 0 1,0 4 0,-1 1 0,-2-3 0,0 1 185,0 1 1,-4-1 505,1 6-644,3-1 1,-7 10 0,1 4 0,-3 7-175,-1 9 0,-3 5 0,2 5 71,1-2 0,-2 7 0,1-2 0,-1 3-76,0 2 1,3-2 0,-2-4 0,3 0-97,1 0 1,0-1 0,0-2 0,0-3-63,0-1 0,5 3 0,2-4 0,2-2 27,-1-1 1,0-7-1,5-2 1</inkml:trace>
  <inkml:trace contextRef="#ctx0" brushRef="#br1" timeOffset="203">20118 4269 9411,'12'-4'2124,"1"0"-1956,-1 1 1,5-2-1,1 1 1,1 1-267,3 1 0,-2-2 0,-1 0 0,1 1-168,-1 2 1,1-3-1,0 0 1,-2-1-67,0 0 1,-4 4 0,2-5-1,-5 0 57,-3-2 1,-4 1-1,3-1 1,-1-2 125,-4-1 0,0-1 1,-2-1-1,-2 2 135,-2 3 1,-3-2 0,-6 4 0,-3 1 103,0-1 1,-7 2-1,4 4 1,-2 0 259,0 0 1,2 0 0,-3 2-1,2 0-159,2 2 0,2 6 0,5-2 0,1 4-118,1 0 1,5 1 0,-3 0-1,2 3-139,2 0 0,2 5 0,1-4 0,1-1-272,3 2 1,3-2 0,6 3 0,1-1-186,2-3 0,5-1 1,8-1-1,4-2 256,3-3 0,7 3 0,2-4 1</inkml:trace>
  <inkml:trace contextRef="#ctx0" brushRef="#br1" timeOffset="204">21054 4157 8583,'-8'-4'478,"0"0"0,-1-5 0,-3 4 0,-1-1 78,1 1 1,-1 1-1,1 4-447,-1 0 1,1 0-21,-1 0 0,1 0-160,-1 0 0,2 1 1,2 2-1,0 2-265,0 2 1,-1 2 0,0 3 0,2 1 28,-2-1 0,3 0 1,0 1 182,2-1 1,1 1 0,4-1-1,0 1 1,0-1-95,0 1 0,0-1 0,1 1 1,3-1-160,4 1 0,5-5 0,4-1 4,3-1 0,4-2 143,1-4 1,5 0-1,2 0 1</inkml:trace>
  <inkml:trace contextRef="#ctx0" brushRef="#br1" timeOffset="205">21242 4145 8964,'0'-9'1973,"-2"2"-599,-2 2-1471,3 1 1,-9 5 0,6 3 0,0 4-343,-2 4 1,5 0 0,-3 1 0,1 0-63,-1 4 1,2-3-1,-2 3 1,3-2-774,1 1 983,0-2 0,0 4 0,0-5 1</inkml:trace>
  <inkml:trace contextRef="#ctx0" brushRef="#br1" timeOffset="206">21416 4032 8258,'-5'-7'-1506,"3"3"1251,-2 8 1,3 3-1,1 6 1</inkml:trace>
  <inkml:trace contextRef="#ctx0" brushRef="#br1" timeOffset="209">21691 4107 8555,'0'-12'1027,"0"3"-671,0 1 0,-1 5-4,-3-1 1,-3 3 0,-6 2-629,1 3 1,-2 2 0,-1 3 216,-2 0 0,-1-1 0,3 5 1,-3-1-1,0 1 46,-1-1 1,-1 5 0,3-1-57,2 0 0,1-3 1,1 0-1,2-1-156,3 1 1,2-1 59,6 1 1,2-2-1,2-1 1,4-3-77,3-2 0,7-1 0,5-4 0,3 0-27,3 0 0,0-5 0,-4-4 0,0-2 104,0-1 0,-1-2 0,-2-3 0,-3-2 204,-1 0 1,3-5 0,-3 3 0,0-2 57,0-2 0,3 0 0,-4-2 0,-2 0 98,-1-3 0,-2 1 0,1 4 0,-2 0 114,-3 0 1,-2 5 0,-6 0 0,0 2 0,0 3 0,0 1 1,-1 3-1,-4 1-69,-3 2 1,1 5-1,-1-1 1,-2 3-194,-1 1 0,-6 5 0,1 3 1,0 5-127,3 4 1,1 2 0,3 6 36,0 0 1,5 0 0,-3 0 0,0 0 0,2 0 27,-1 0 0,1-2 1,2-1-1,-1-2-127,1-2 0,2 3 0,1-5 1,0 0-52,0-2 1,5-2 0,3 0-67,4 1 1,0-6-1,1-2 1,0 0 0,4-1 1,-2 0-1,6-4 1,0 0 54,-2 0 1,5-1-1,-3-4 1,1-3 207,-1-3 1,1-2-1,-4 0 1,0-3 215,0 0 1,-1-5 0,-5 4 0,1 1 261,-1-2 1,-1 0 0,-2-3 219,-5 4 0,1 3 0,0 2-155,-3-1 1,-6 6 0,-4 3-493,-3 3 1,-2 1 0,1 1 0,-1 3-76,1 5 0,-1 2 0,1 1 0,-1 1-43,1-1 1,5 5 0,1-1 0,2 0 5,0-2 0,0 2 1,4 1-1,0-2-59,0-1 0,4-1 0,2-1 0,1 0-208,2 1 1,2-2 0,2-1 0,1-2-213,2 2 1,0-5 0,3 0 0,0-4-218,1-1 0,1 0 0,4 0 1</inkml:trace>
  <inkml:trace contextRef="#ctx0" brushRef="#br1" timeOffset="211">22341 4070 8440,'8'-9'480,"0"2"0,2 2-124,1 2 1,6 0-1,1 1-239,1-3 1,2 0 0,4 2-1,0-1-39,0 1 0,0-2 0,0-1 1,1 0-152,3 1 0,-2-3 0,2 2 0,-3-1-108,-1-3 1,0 3 0,0-1 0,-1-2-105,-4-1 0,3-1 0,-7-1 0,0 1 45,-3-1 1,-4 1 0,-2-1 0,-2 1 92,-2-1 1,-2 0 0,-2-3-1,-3 0 168,-4 0 1,-4 7 0,-1 0 0,-3 1 147,0 1 1,-5 2-1,3 5 11,-2 0 0,5 0 0,-3 0 0,1 1 0,1 5-32,1 6 1,1 2 0,1 7 0,1 1-61,-1 1 1,1 12-1,1 3 1,1 0-80,2 1 1,3 3-1,-2 1 1,1 0-122,-1 0 0,2-2 1,-2-4-1,2-3-193,2 0 0,2-5 0,1 3 0,0-2-54,0-2 1,0-3-1,0-3 1,0-3-635,0-1 940,0 5 1,0-10-1,0 6 1</inkml:trace>
  <inkml:trace contextRef="#ctx0" brushRef="#br1" timeOffset="214">22453 4282 8355,'0'-8'432,"0"-1"-3,0 0 1,0 2 0,1 0 0,2 0-96,1 0 1,6 4 0,-2-3 0,5 2-228,3 0 1,0 0 0,4 4 0,1-1-218,-1-4 0,3 4 0,-2-3 0,3 2-94,1 2 0,-2-4 0,-1 0 0,-2 1 26,-2 2 0,0 0 1,-3-2 121,2-1 0,0-5 0,-5 4 174,1-2 0,-7 3 173,-1-5 0,-4 5 61,-1-4-370,0 5 1,-1-2-1,-4 5 4,-3 0 0,1 5 1,0 3-1,0 4-196,0 0 1,5 2-1,-3 1 1,4 2-103,1-2 1,0 3 0,0-1 135,0-2 0,1-1 0,4-2 0,3-1-30,3-2 0,3-4 0,3-3 0,2 0-63,0 3 1,4-1 0,-7-6 0,1 0-12,1-3 0,-4-4 1,2 0 170,-2-2 0,-3-5 0,-1-1 1,-3 0 108,-1-1 0,-2-1 0,-4-5 0,0 2 0,0 1 0,-2 1 0,0-4 0,-4 3 47,-1 5 1,-1 3-1,-5 5 1,1 4 298,-1 2 1,-1 2 0,-1 0 0,-1 0-184,0 0 0,7 4 0,0 2 1,1 1-442,1 3 1,1 1 0,8 1-1,2 1-2,4-1 0,15 1 0,3-1 0</inkml:trace>
  <inkml:trace contextRef="#ctx0" brushRef="#br1" timeOffset="216">23240 4145 10585,'7'-6'583,"0"5"1,-3-4 0,4 4-459,3 1 0,-3 0 0,1 0 0,0 1-384,3 4 1,-1 2 0,-2 5 0,0 1-232,0-1 1,-2 0 0,0 1 216,-1-1 0,-2 1 1,-4-1-1,0 1-32,0-1 0,0 1 0,-1-1 1,-4-1 77,-3-2 0,-3 0 0,-3-3 0,-1 0 176,-2-1 0,1-1 0,3-4 207,1 0 0,-1-1 0,1-3 0,1-5 5,2-2 1,4-1 0,5-1 0,0 1 0,0-2-120,0-3 1,5 2-1,5-6 1,5-1-1,7-3-262,6-4 0,0 3 0,4-3 0,0 2-215,0 2 1,-5 6 0,3 2 0,-4 5 369,-1 3 1,0-2-1,0 4 1</inkml:trace>
  <inkml:trace contextRef="#ctx0" brushRef="#br1" timeOffset="218">24026 3857 8355,'0'-16'602,"0"-1"1,0 2-185,0 1 1,0 2 0,0-1 190,0 1 1,-1 0-482,-3 4 1,1-2 0,-4 8-290,2 3 1,-4 5-1,4 7 1,-1 4-35,1 4 1,-4 8 0,4 4-1,-1 2-30,1-2 0,0 3 0,5-2 0,0 0 104,0 0 1,0 0 0,0-5 0,0-1-93,0-1 1,0-7-1,0 0 1,0-1-157,0 1 1,0-5-1,0 1 1,0-2-586,0-1 802,0-6 0,6 4 0,1-4 0</inkml:trace>
  <inkml:trace contextRef="#ctx0" brushRef="#br1" timeOffset="219">24339 3745 8355,'0'-12'1922,"0"3"-1420,0 1 0,0 7 1,0 2-425,0 10 1,-2 4 0,-1 9-14,-1 2 0,-1 8 1,2-1-1,-3 3-231,-1 1 1,0-1-1,-2-1 1,2-3-180,1-2 0,-2 4 1,4-5-1,1-3-193,2-4 1,-4-2 0,1-5 0,2 2-1097,0-2 1453,2-1 0,0-2 0,0 1 1</inkml:trace>
  <inkml:trace contextRef="#ctx0" brushRef="#br1" timeOffset="220">23889 4107 10317,'6'-7'1233,"2"3"1,4 3-919,5 1 1,2 0 0,8 0 0,1 0-324,1 0 0,4 0 0,-2 0 1,-1 0-468,1 0 0,2 0 1,-3 0-1,1 0-889,-1 0 0,4 0 1,-5 0 790,-1 0 0,4-6 0,-1-1 0</inkml:trace>
  <inkml:trace contextRef="#ctx0" brushRef="#br1" timeOffset="221">24701 4020 11373,'-7'1'676,"3"3"1,1 3 0,0 6 0,-3 1-649,0 2 1,1 4-105,-3 5 1,0-5 0,-5 1 0,2 1 0,1 2 32,2 1 1,0-1 0,-5-2-1,2-3-797,3-1 1,-2 3 0,5-4 0,-1-2-429,1-1 0,0-2 131,5 1 930,-5-1 0,3 1 0,-3-1 1</inkml:trace>
  <inkml:trace contextRef="#ctx0" brushRef="#br1" timeOffset="222">12638 9912 7641,'-9'-4'761,"1"0"0,5-2-572,-1 2 0,3 1 0,2-5 1,3-2-1,3-1-75,0-1 0,4-1 0,-3 1 0,4-1-56,0 1 0,2-1 0,1 1 0,2-1 0,-1-1 0,1-1-36,0-2 1,4 1 0,-3 3 0,1 2 0,2 1 0,0 2 0,-2 0 0,1 0 0,-2 1 0,1 1-1,-1 2-65,0-2 1,3 5 0,-4-2-136,-2 6 1,-1 5 0,-2 8 0,1 2-88,-1 1 1,-4-2-1,1 2 53,0-1 1,-2 4-1,0-2 1,-1-1-94,-3-2 0,2-3 1,-1-2-1,1 1-486,0-1 169,-4-5 541,5-1 1,-12-18-1,0-1 1</inkml:trace>
  <inkml:trace contextRef="#ctx0" brushRef="#br1" timeOffset="223">12912 9850 8355,'-7'-6'216,"2"-1"1,5-5-1,0-1 311,0 1 0,0 3 0,0 1 0,1 0-94,3 1 1,-2-4 0,3 2-28,1-2 0,-5 3 169,3 0-395,-2-1 0,-4 2-241,-2 3 0,-3 8 0,-4 5 0,1 2-1,2 1 0,0 6 1,-3 2-1,1 0 65,2 1 0,1 4 0,-3 4 1,3 1 19,2 0 0,-5-2 1,3 5-1,-1 0 3,-1-1 1,5 3 0,-4-6 0,-1 0 15,3 2 0,0-9 1,6 3-1,0-3-56,0-3 1,0 1-1,1-5 1,4 0-1,4-2-145,6-3 0,5-8 0,6 3 0,3-4 0,5-1-207,2 0 0,5-1 0,0-2 0,-4-3-255,-2-1 1,-3-1 0,2-5 0,-2 1-1990,-1 0 2385,-2-1 0,-4 1 0,0-1 1</inkml:trace>
  <inkml:trace contextRef="#ctx0" brushRef="#br1" timeOffset="226">12850 9425 6717,'-13'0'-29,"5"0"0,0 0 0,-1-1 0,1-2 0,1-3 0,2-1 345,2-2 1,1 2-210,2-1-132,0 5-275,0-3 211,0 6 63,0 0 31,0 6-55,0-5 38,0 5 11,0-6 1,2 0 30,2 0 137,-3 0-76,5 0 137,-6 0-221,0 0 1,4 1-17,0 3 9,6-2 0,-7 3-9,5-5 13,-5 6 274,2-5 303,-5 5-285,0-6-306,0-6 0,-1 1 134,-3-4-206,2-2 1,-5 6 39,3-4 5,3 4 13,-5-1-42,6 5 0,0-3 17,0 8 0,0-1 43,0 5 1,0-4-1,0 4-8,0 2 0,0-3 2,0 1 1,0-4 194,0 5 447,0-6-535,-5 2 0,-2-10 0,-4-4-65,2-2 0,0 3 0,3 1 0,1 0-43,-1 0 1,1-1 0,2-5-77,-1 1 0,-1 3 30,5 1 0,0 4-98,0-4 0,-1 5-59,-3-1 164,3 2 0,-5 8 85,6 2 1,0-1-25,0 1 0,1-1 87,4 2 364,-4-4-404,4-5-232,-5 0 1,0-1-308,0-3 1,2 2 7,2-2 1,-1 3 237,5 1 1,0-6-1,5-1 1</inkml:trace>
  <inkml:trace contextRef="#ctx0" brushRef="#br1" timeOffset="227">14598 9537 8355,'-12'7'-874,"-1"5"0,1-6 1</inkml:trace>
  <inkml:trace contextRef="#ctx0" brushRef="#br1" timeOffset="228">18257 13957 8672,'0'-13'0,"0"1"495,0-1 0,0 1 0,-1-1 0,-4 1 0,-3 1 0,-4 2-351,-5 5 0,3 3 0,-4 1 0,0 0 0,-3 1 0,-4 3 0,-4 6 0,-4 5 0,-3 6 0,-3 4-297,-3 4 0,3 5 1,-2 7-1,2 5 78,1 2 1,2 4 0,2 0 0,2 4 0,1 1-1,5 1 1,4-1 46,5-3 1,5 0 0,3-3-1,5-3 1,5-3 0,8-3-74,7-3 1,7 0-1,4-10-18,7-1 1,2-3-1,11-5-141,0-3 1,10-5 0,-4-3 0,4-5-13,1-3 0,-4-1 0,3 0-614,-2 0 1,0 0-1,-6 0 1</inkml:trace>
  <inkml:trace contextRef="#ctx0" brushRef="#br1" timeOffset="229">18981 14219 8355,'0'-13'443,"0"5"1,-1 2 0,-2 5 0,-2 8 0,-2 6 0,-3 6-273,-1 5 0,-3 3 1,-1 11-1,-2-1 0,2 1 1,0 0-1,-1 3-569,0 0 0,-1-3 1,6-5-1,1 0 72,2-1 0,5-1 0,-1-8 0,3-2-438,1-4 1,0-3-419,0-2 962,0-5 0,5-7 0,2-7 1</inkml:trace>
  <inkml:trace contextRef="#ctx0" brushRef="#br1" timeOffset="230">18944 14231 8355,'0'-12'586,"0"-1"1,1 5 0,3 0 0,5-2-23,2-1 1,-3 3-1,2 1 1,2 1-200,4 3 1,2-2-1,-2-1 1,5-1-222,3-2 0,5 2 0,1-2 0,2 1-285,3 1 0,-5-3 0,1 5 0,-2-2-403,0-3 0,0 5 0,-4-1 1,-1 2 204,-3 0 0,-2 0-1123,-2 4 0,-3 0 0,4 0 1</inkml:trace>
  <inkml:trace contextRef="#ctx0" brushRef="#br1" timeOffset="231">18881 14493 8541,'-23'7'369,"2"-2"1,3-4 367,5-1 1,8 0 0,5 0-223,7 0 1,10-1 0,5-2 0,5-3-413,7-1 0,6-1 0,3-3 0,0 1-395,0 2 1,-1 5-1,-6-1 1,-2 3-1378,0 1 1,-7 0 735,3 0 0,2 5 0,-1 2 1</inkml:trace>
  <inkml:trace contextRef="#ctx0" brushRef="#br1" timeOffset="236">19481 14531 8660,'-13'0'0,"1"-1"706,-1-4 1,5-2 0,1-5 0,0 1 210,0 3 1,3-4-1,-4 4-684,-2-3 1,-1 0-1,-2 1-235,1 2 1,-1 5-1,1-1 1,-2 3-104,-3 1 1,2 0 0,-4 1 0,-1 3-65,1 4 1,4 4 0,-2 0-1,3 2-48,2 3 0,-1-4 1,2 4-1,3-3 132,4-2 0,2 1 0,2-1 1,0 1 86,0-1 0,2 1 0,2-2 0,4-1-66,3-2 0,2-4 0,-1 3 0,2 0-189,3 0 1,-3-4 0,4 1 0,-2-3-108,1-1 1,0 0 0,-4 0 0,3-1 96,0-3 0,1-2 0,-5-4 0,1 2 140,-1-2 1,0-1-1,-3-1 1,0-1 197,0 1 0,-2-2 1,2-1-1,-1-2 198,-1 2 1,3-3 0,-6 0 0,0 0-88,1 0 1,-3-3-1,2 4 364,-3 2 0,-1 1 17,0 2 1,-1 6-410,-3 6 0,2 3 1,-3 8-1,1 3-110,0 0 0,-1 1 1,5 2-1,-1 2-21,-3 0 0,2 1 0,-2-5 0,3 2-157,1-2 0,4-1 0,2-2 1,1-1-225,2-2 1,2 1 0,2-6 0,1-2-185,2 0 1,2-2 0,5 0 297,-3 0 0,1-6 1,4-2-1,0-5 1,-1-2 9,-3-1 0,2-7 0,-2 3 1,1-4 525,-1-1 0,1-4 1,-5-2-1,-1 1 2,2-1 0,-4-2 0,2 4 1,-5 1 5,-3 2 0,-5 1 0,2 1 0,0 2-21,-1 1 1,0 6-1,-6 0 1,-2 4-19,-4 2 1,1 7 0,-1-3 0,-2 4-123,-1 1 0,-2 6 0,1 3 1,-1 7-41,1 4 0,4 4 0,-1 2-90,0 3 0,2-1 0,0 5 0,0 2 0,1 0-20,1-2 1,-4 3 0,5-4 0,1 0-28,2-3 0,1-3 1,0-2-1,0-2-301,0-1 1,1-6 0,4 2-1,3-3-380,3-2 1,2-3 0,-1-2-1,2-2-49,3-2 1,1-2 0,4-1 0,-1-1 398,1-3 1,1-3-1,2-6 1</inkml:trace>
  <inkml:trace contextRef="#ctx0" brushRef="#br1" timeOffset="238">20218 14394 8564,'7'-6'718,"-3"1"0,-7-5-190,-1 1 1,0 5 0,2-3 1557,-2 2-1880,3 1 1,-6 4 0,3 0-183,-5 0 1,-2 4 0,-1 1 0,-1 2-44,1 3 1,-1 3-1,1 2 1,-1 1-75,1 0 0,-1-2 1,2-2-1,1 1 28,2-1 1,5-4 0,-1 1 38,3 0 0,2 2 0,3 1 1,5-4-199,2-4 1,7 2-1,1-2 1,2-1-181,0-2 1,0 0-1,2 2 1,-1 1 109,-1-1 1,-5-2-1,0-1 1,-2 0-241,-1 0 649,-7 6 0,-1-3 0,-10 4 0,-4-2 251,-7-2 0,-3 0 0,-6 0 0,0 1-67,0-2 1,-4 0 0,-2-2 0,1 0-345,-1 0 0,2 0 0,6 0 0,0 0-528,3 0 1,4-6 0,1-2-260,5-3 0,5-2 1,6 1 223,3-1 0,9 1 0,6-1 1</inkml:trace>
  <inkml:trace contextRef="#ctx0" brushRef="#br1" timeOffset="240">20342 14444 10705,'-12'5'753,"4"-4"0,-1 4 600,0-4 0,3 0-1089,2 4 0,3-3 0,2 5 1,3-1-325,4-3 0,9-2 0,4-1 1,2 0-256,2 0 0,2 0 0,1 0 1,1 0 19,-2 0 1,0-1 0,-2-4 0,-2-1-155,-2-1 0,1-3 1,-5 4-1,-2-1 217,-1-2 0,-3 2 0,-2-2 0,-5 0 242,-3-2 0,-1-2 1,-1 1-6,-3-1 0,-3 2 0,-7 3 1,-1 2-41,-2 1 0,-5 3 0,1-2 0,-3 4 381,-1 4 1,0-1 0,2 5 0,1 2 78,1 1 0,5 2 0,0 1 0,3 1-276,5 1 1,-2 5 0,6-3-1,1 0-215,2 0 1,2 5 0,3-4 0,6 2-170,5 0 0,1-6 1,5 1-1,2-2-632,5-1 1,1-5-511,8 0 1,-2-5-1,8 3 1</inkml:trace>
  <inkml:trace contextRef="#ctx0" brushRef="#br1" timeOffset="242">21754 14294 8579,'-5'-9'1267,"1"1"704,0 5-1689,4-2 0,0 6 0,0 3 0,0 5-159,0 2 1,-5 5 0,-4 2 0,-2 2-111,-1 2 0,-1 2 0,-1 1 1,-1 0-193,-2 0 0,-1-2 0,3-1 0,-2-2-88,2-2 0,1 0 1,2-3 101,-1 2 0,1-6-68,-1-7 1,6-4 34,3-4 0,3-5 0,1-6 0,0-3-20,0-1 0,5 2 1,5-4-1,4-1-4,3-1 1,5-2-1,-1-2 1,2-1 54,2-1 1,0-5 0,0 2 0,0-2 126,0 1 0,-1 4 0,-2-3 1,-3 2 411,-1 2 1,-1 6-1,-5 2 272,1 2 0,-6 2 0,-2 3 179,1 1 0,-5 6-536,4 6 0,-4 11 0,0 10 0,2 3-293,1 1 1,0 5 0,-4 3 0,0 5-209,0 3 1,0-2 0,0 3 0,0-3-133,0-2 1,0-5 0,0-1 0,0-4 60,0-2 1,0 3 0,-1-9 0,-2 1-679,-1-4 1,0-2 311,4-1 1,-11-1 0,-3 1 0</inkml:trace>
  <inkml:trace contextRef="#ctx0" brushRef="#br1" timeOffset="243">21654 14394 8355,'-6'-13'525,"5"1"1,-2 1-1,4 1 188,4 2 0,4 5 0,1-1 0,4 2-367,2 2 0,7 0 0,-3 0-298,4 0 1,2-1 0,2-2 0,3-1-227,1 1 1,-5 2 0,3 1 0,-4-2-438,-1-2 0,0 1 0,0-4 1,0 1 67,0-1 1,0 0-1,-2-3 1,0 0-186,-3-4 0,1-4 0,4-7 0</inkml:trace>
  <inkml:trace contextRef="#ctx0" brushRef="#br1" timeOffset="244">22341 14044 8531,'-2'-8'713,"-2"-1"0,-4 1 324,-3 1 0,2 2 1,1 5-524,-2 0 0,0 1 0,1 5-336,0 6 1,2 2 0,-2 5 0,0 1-100,0-1 1,-2 6-1,-2 6 1,2-1-390,3 1 1,-3 3 0,4-2-1,-2 2-127,1-1 1,4-5 0,-3 1-1,1-3-128,4-1 1,0-1 0,2-4 0,0-2-135,0 0 0,2-5 0,2 1 1,4-6 229,3-2 1,7 3-1,2-2 1</inkml:trace>
  <inkml:trace contextRef="#ctx0" brushRef="#br1" timeOffset="248">22678 14431 8355,'7'-17'413,"-3"1"0,-1-1 0,-1 3 0,2-1 0,-1-2 1,-3 2 196,-4 1 0,1 2 0,-5-1 0,-2 1-440,-1-1 0,-5 2 1,-1 1-1,0 2-99,-1-2 1,3 5 0,-6 1-1,-1 1-153,-2-1 1,-1 2-1,0-2 1,0 4 39,0 4 1,2-1 0,2 6 0,4 0 23,4 2 0,1 6 1,3 1-1,2 0 5,1 0 0,2 4 0,5-1 0,4 3-67,3 1 1,4-5 0,4 0-1,0-2-239,0-3 1,3-1-1,2-2 1,1 1 87,-1-1 0,1-5 0,-5-2 0,-1-4-185,2-1 0,-4 0 0,3 0-9,-3 0 0,-3-1 0,-1-4 452,-2-3 1,-1-3 0,1-2-1,-4 1 201,-2 0 0,-2-1 0,0 1-58,0-1 0,0-4 1,0-1-1,0 0 1,0-1-26,0 0 1,0 2-1,0-3 1,0 2 289,0 3 1,0 1 0,0 2 53,0-1 0,1 8 1,2 6-370,1 10 0,4 3 1,-3 7-1,-1 1 25,1 2 1,-3-3 0,3-1-244,1 3 1,-5-1-1,5 0 1,-2-3-245,0-1 1,2-1 0,-4-5-407,2 1 0,6-1 273,-1 1 0,2-2 1,1-3-1,1-3 0,-1-4-674,1-1 563,-1 0 1,1 0-1,-1 0 1</inkml:trace>
  <inkml:trace contextRef="#ctx0" brushRef="#br1" timeOffset="250">22927 14256 8480,'-12'-5'1952,"-1"-2"1,5 0-1317,0 3 1,6 2 0,2 2-425,7 0 0,4 4 0,2 2 0,1 1-39,2 3 0,0-3 1,3 0-1,1-1-184,-1 1 0,0 0 0,2 3 1,-4-2-184,-3 2 0,-2 0 0,-1 0 0,-1-2-97,-2 2 0,-5 1 0,1 1 1,-2 1-207,-2-1 0,-6 1 1,-2-2-1,-3-2 38,-2 0 0,-3-2 0,-1 2 0,2-2 382,1-1 1,1-2 0,1-4 0,-1 0 153,1 0 1,5-6 0,3-2 0,2-3 11,2-1 1,0-1 0,2-1 0,2-1 447,4-2 0,5-4 0,3 3 0,5-1-607,3-3 0,5-2 1,1-1-1,0 0-415,-4 0 0,6 5 1,-9 0-1,0 2-57,-5 3 0,0 5 0,-2 3 155,0 2 0,-7 2 1,-2 7-1,-1 4-712,-3 3 1019,-2 2 0,-1 5 0,0 1 0</inkml:trace>
  <inkml:trace contextRef="#ctx0" brushRef="#br1" timeOffset="254">23564 14256 8355,'0'-12'0,"0"-1"514,0 1 1,4 4 1115,1-1 1,0 2-1082,-1-1 1,-4 4 0,2 8-409,-5 4 1,-11 9-1,2 4 1,-2 2-55,0 2 1,-3 0 0,1 2 0,-1 0-287,-1 2 0,4-1 0,-1-6 0,4-2 30,2-2 1,7-2 0,-4-3-46,0-1 117,5-5 1,-3-1-91,8-6 1,2-6 0,5-2 0,0-3-148,3-2 0,1-3 1,-1-2-1,1 0 78,2 0 0,5-3 1,-3 3 159,1-2 1,2 0 0,-5-5-1,-2 1 1,-1 2-35,-2 1 0,3 2 0,-1-2 0,-3 3 924,1 0 0,-3 4-141,0-3 1,-2 9 0,-5 5-387,2 6 0,1 4 0,-5 5 1,0 2-121,0 3 0,0 2 1,0 5-1,-2-2-85,-2-1 0,3 0 1,-5 4-1,1 0-197,-4 0 1,2-5-1,0 0 1,2-2-189,2-3 0,-2-1-43,0-1 0,-3-1-492,4 0 608,0-5 1,9-7 0,4-8-1,2-3 57,1-1 0,5-5 0,1-1 0,1 0 60,4 0 0,1-9 0,4 2 0,1-1 83,-1 0 1,3-1 0,-2 0 0,-3-1 110,-4 4 0,2-1 0,-5 6 0,1 1 1128,-4 5 0,-2 2-629,-1 7 0,-5 6 0,-1 6 0,-1 4-267,-4 5 1,-4 2 0,-4 6 0,-1 0-120,-3 0 1,-1 2 0,-1 0 0,-1 3-97,1-3 1,-1-2-1,1-3 1,-1-2-278,1-2 0,4 3 0,-1-5 0,1 0-253,1-3 1,-3 4 0,5 0-292,-2-2 1,4-1-1,-1-2-2502,2 1 2361,2-6 0,6-2 0,1-5 1</inkml:trace>
  <inkml:trace contextRef="#ctx0" brushRef="#br1" timeOffset="258">14598 7216 8233,'-12'-6'0,"-1"-1"76,1 0 0,3 0 0,1 3 0,-2-3 0,-1-1 0,-1 1 1,-1 1-1,-1 2 0,-1-1-52,-2-4 0,1 2 1,2 0-1,-1 0 0,-3 1 1,0-4 38,0-1 0,-5-2 1,4 2-80,-1 3 0,-4-3 0,0 2 21,-4-2 1,-2-3 0,2 1 56,-1 0 0,-5-4 1,4 6-1,-1-4 18,1 0 0,-5 1 1,2 0-1,-2-1 55,2-2 0,-2-1 0,5 3 0,-1-2 7,1 2 1,-4-4 0,4-1 0,-1-1-74,1 1 0,-1 0 0,3-2 0,-1 1-22,2-1 1,-4 2 0,1 0 0,-2-1-145,-3 1 0,-1-3 0,-2 3 0,1 0-46,-1-1 1,-3 1 0,-2-2 0,-2 1 113,-2-1 1,4 3 0,0-1 0,2 1 184,-1 0 1,-5-1 0,2-2 0,0 3-63,-1 0 1,1-3 0,0 3 0,2-2 18,0 0 1,4 5-1,-4-4 1,1 1-32,1-1 1,-5 1 0,4-3 0,2 2 11,1 2 1,-3-3 0,1 5 0,1-1 0,1 1 74,1-1 1,1-4 0,-1 4-75,1 2 0,-1-3 0,1 0 1,1 0-44,3 0 1,-2 1-1,4 5 1,1-1-25,-1 1 1,-2-1 0,4 1 0,0 1-160,-2 3 1,5-4 0,-3 4 0,4-3 106,4-1 0,-3 0 0,5 3 0,-1 0 19,4 0 0,-2-2 0,1-2 0,2 2-99,1 3 1,1-2 0,2 5 0,2-1-277,0 0 1,5-2-1,-3 3-2918,2-2 2658,-5 4 0,9-3 0,-5 6 0</inkml:trace>
  <inkml:trace contextRef="#ctx0" brushRef="#br1" timeOffset="262">11614 5231 8355,'0'-20'0,"-2"4"0,-2 2 0,3 1 0,-4 1 0,4-1 30,1 1 1,0 3 0,0 1 206,0-2 1,-1-1-360,-3-1 0,-3 1 0,-6 1 0,1 3 198,-1 2 0,-1-4 1,-1 5-1,-2 0-25,2-2 1,0 5 0,0-3-1,-3 2-221,-2 2 0,3 0 0,-3 2 0,-3 2 40,0 4 1,-6 3 0,-2 2-1,1-1 62,-1 1 1,-5-1 0,0 2 0,-3 1 107,3 2 0,-4 0 1,5-5-1,0 1-28,-1-1 0,2 5 0,0-1 0,4 0 278,-1-2 1,5-2-1,-3 2 1,2 1-182,2 2 0,1 0 1,0-4-1,2 3-56,1 0 0,6 1 0,-2-3 0,3 1-56,2 2 0,5-1 0,3-3 1,2-1-97,2 1 0,2-1 1,2 1-62,4-1 0,5 1 0,2-1 1,3 1 90,1-1 1,6-3 0,6-1 0,-1 0 5,1-1 1,3 0 0,0-4 0,2 1 33,1-1 1,1-1 0,1 1 0,1 1 72,1-1 0,5-1 0,-3-1 0,0 2-26,0 1 0,3 0 1,-3-4-1,0 1 51,0 4 1,-1-4-1,-5 3 1,-1-1 55,-2 1 0,0-3 1,-6 4-1,-3-4 145,-3-1 1,-7 0-1,2 0 1133,-3 0-1152,-2 0 1,-3 0-1,-2-1 1,-2-4 102,-2-3 0,-2-4 0,-1-4 0,0-2-299,0-1 0,-1-2 0,-2-4 0,-1 0-521,1 0 0,-2-4 0,1 0 1,1 1 338,1 2 0,2-3 0,0-2 0,2 1 296,2-1 1,3-8-1,5 2 1,1-2 71,-1 0 1,1-2 0,-1-1 0,1 3 0,-1 3 0,1 3 21,-1-2 1,-1 5 0,-1 1 0,-3 4-534,-1 4 1,2-1 0,-4 5-358,-1 2 0,2 1-127,0 1-762,-1 1 0,-4 5 0,0 1 0</inkml:trace>
  <inkml:trace contextRef="#ctx0" brushRef="#br1" timeOffset="263">9153 4145 8355,'0'-13'-531,"0"1"579,0-1 0,-1 5 1,-2-1-1,-1 0 0,3-1 1,2 0 764,3 2 0,2 5-632,-2-1 1,-1 3-156,5 1 1,-5 1 0,1 3 0,-3 6 0,-1 5-1,0 6 1,-1 3 0,-2 1 0,-2 1 0,-2 2-1,-3 1-378,-1-1 0,3-2 325,-1-1 1,2-2 0,-2 0 0,2-4-454,1-1 0,-2-1 1,2-5-753,-1 1 936,5-1 0,-9-5 0,4-1 1</inkml:trace>
  <inkml:trace contextRef="#ctx0" brushRef="#br1" timeOffset="265">8979 4032 8355,'0'-18'433,"-2"4"0,0-2 1,-3 2-1,3 1 1,0 1 164,2-1 0,6 5 0,2 0 0,5-2-329,3-1 1,4-2-1,5 1 1,0-1-1,0 2-307,0 3 0,4 1 0,0 4 0,-1-1-152,-2 1 0,-3 2 1,0 2-1,-2 4-179,1 3 0,-4 3 0,0 3 0,-2 2 63,1 5 0,-2 3 1,-5 1-1,-3 1 56,-1 3 0,2-1 1,-4 4-1,-1 0 159,-2 0 1,-5-5 0,-2 3 50,0-4 1,-4-1 0,-5-1 0,-3-2-26,-2-1 1,3-6 0,-3 1 0,-3-2-75,0-1 1,-6-1 0,-2 1 0,1-2 0,-1-3-514,3-4 1,2-2 341,1-2 0,0 0 0,0 0 1</inkml:trace>
  <inkml:trace contextRef="#ctx0" brushRef="#br1" timeOffset="267">9491 4294 8431,'8'0'1053,"0"0"-620,2 0 0,-3 0 1,1 0-333,2 0 0,1 0 0,2 0 0,-1 0-116,1 0 1,3 0-1,2 0 1,2 0-1,0-1 7,0-3 1,2 1-1,-5-4 1,-2 0-335,-1 0 0,-2 0 0,-1-2 0,-1 0 168,-1 0 1,-7-3 0,2 0 156,-2-1 1,-8-3-1,-2-1 1,-5 2-1,-3 1 1,-4 2 65,1-1 0,-5 1 0,2 1 20,-6 2 1,6 4-1,-3 5 1,3 0 67,3 0 0,-4 0 0,7 0 0,2 1-26,4 3 1,0 3-1,5 7 1,-1 1-54,1 2 0,1 5 1,4-1-41,0 2 0,5 7 1,4-1-1,2-3-102,1-4 1,2 2 0,1-5 0,3 1-162,2-4 0,1 2 1,5-2-1,2-4-115,1-2 1,1-7 0,-1 1 0,3-3-25,0-1 0,7-5 0,-4-5 0,-2-5 0,0-5 293,-1 1 1,2-10-1,3 2 1</inkml:trace>
  <inkml:trace contextRef="#ctx0" brushRef="#br1" timeOffset="269">10165 4107 7965,'12'-37'-334,"1"-1"0,-6 6 0,-3 2 0,-3 2 1185,-1 3 0,0 3 0,0 9 128,0 1 0,-1 1-759,-3 3 0,1 3 0,-4 10 0,0 3-49,0 3 1,5 7 0,-4 3 0,2 2-123,0 2 0,-5 6 0,4 2 0,-1 3-526,1 2 1,-4-1 0,4 1-1,-1-2-11,1-3 0,-5-1 0,3-4 0,-1 1 144,-1-2 1,7-2 0,-4-2 0,1-4-1166,-4-1 1401,4-1 1,-6 1 0,4 1 0</inkml:trace>
  <inkml:trace contextRef="#ctx0" brushRef="#br1" timeOffset="271">9915 4257 8355,'7'-8'171,"-3"-1"0,-2 5 0,-1-3 0,3 2 164,5 2 0,2 1 1,1 2-1,1 0 1,1 0-83,2 0 0,2 2 1,4 1-1,-1 2 0,3 1-64,4-1 1,-2-1 0,4-2-292,1 2 1,0-3 0,3 4-1,-2-4-174,-1-1 0,2 0 1,-3 0-1,1 0-45,0 0 1,-4 0 0,-5 0 0,-2 0-71,-2 0 0,-3-1 0,-5-2 0,-3-3 437,-2-1 1,0-1 192,-5-5 1,-6 2 0,-2 2 6,-3 0 0,-2 1 1,1-3-1,-1 3-21,1 3 0,-1 0 0,-1-1 60,-2-1 0,2 5 1,-3-3-1,2 4-212,-2 1 1,2 0 0,-4 0 0,0 1-66,4 4 0,-3 2 0,2 6 0,2 3-98,4 0 0,-1 2 1,4-1-1,0 2 14,3 1 0,2 2 0,2-4 0,2 0-65,2 0 1,3 3-1,7-3 1,2-1-49,5-4 0,3 6 0,2-10-21,3 1 0,-1-5 0,5 2 0,1-1 1,-1-3-1,0-2-398,2-1-78,-5 6 0,7-5 0,-6 5 0</inkml:trace>
  <inkml:trace contextRef="#ctx0" brushRef="#br1" timeOffset="273">11102 4194 8257,'0'-12'-532,"-2"1"940,-2 3 1,1-4-1,-5 6 1,-2-3-1,-1 2-30,-1 2 0,-1-1 0,1 3 0,-1-1-110,1 1 0,-5 2 0,-1 1 1,0 0-112,0 0 0,-3 1 0,3 4 1,0 2-143,0 0 0,0 8 1,3-3-1,-2 4-15,2 2 1,2 0 0,5 4 0,2-3-188,1-1 1,3 3 0,-2-3-1,4 0-261,4 0 0,3 0 1,7-3-1,3 2-238,4-2 0,2-2 0,4-3 1,2-4-1086,4 0 1706,-2-2 0,5-4 0,-4 0 0</inkml:trace>
  <inkml:trace contextRef="#ctx0" brushRef="#br1" timeOffset="274">11464 3845 9635,'0'-7'3103,"0"4"-2840,0 12 0,-2 0 1,0 12-346,-3 1 0,0 6 0,2 3 0,-2 0-320,-2 4 1,-2 5 0,-3 2 0,-1-3-166,1-5 1,1 5 0,1-4 0,3-2-85,1-1 0,-3-1 0,2-4 1,-1 1 401,-1-4 1,1 1 0,-5-6 0</inkml:trace>
  <inkml:trace contextRef="#ctx0" brushRef="#br1" timeOffset="276">11177 4232 8373,'1'-7'307,"3"1"1,4 2 0,5 0 144,4 1 1,2 2 0,6 1-1,0 0-357,0 0 0,4 0 0,0 0 0,-1 0-203,-2 0 1,2 0 0,-2 0-1,-3 0-159,-4 0 0,2 0 0,-5 0 0,0 0-222,-2 0 0,-6 0 0,0-1 26,2-4 1,-4 3 251,-2-7 1,-4 1 768,-4-4 1,-3-1 160,-6 1 0,2 3-175,3 1 0,-2 7-469,6 1 0,-5 5 0,5 9 0,2 1-36,0 2 0,-2 5 0,-2-1 1,1 2-267,-1 2 1,2-1 0,4-2-1,0-2-174,0-2 0,0 2 0,2-3 0,2-3-118,4-4 1,3-1 0,2-3 0,0-1 278,4 1 1,3-7-1,5-6 1</inkml:trace>
  <inkml:trace contextRef="#ctx0" brushRef="#br1" timeOffset="277">11876 4082 8506,'-11'-8'935,"2"-1"0,2 7-438,3-2 0,3 4-1103,-3 4 1,2 3 0,2 5 210,0 1 0,0 3 0,0 1 0,0 0-165,0 1 0,6-5 0,1 5 0</inkml:trace>
  <inkml:trace contextRef="#ctx0" brushRef="#br1" timeOffset="278">12051 4182 8462,'7'-6'2090,"-2"4"-719,-5-7 1,-1 2-1610,-3-1 183,2 3 0,-3 6 0,3 3 0,-1 4-118,-1 4 1,0 0-1,4 0 1,0 1-298,0-1 0,0 1 1,0-1-1,2 0 8,2-4 0,3 3 1,5-4 236,1 0 0,0 3 1,3-6-1,2-2 1,0 0 6,0-2 1,3 0 0,-5 0 0,0 0 324,-3 0 0,0-6 0,-2-2 160,-3-3 1,-2-6 0,-6 1 0,0 0-61,0 2 0,0-2 0,0-2 0,-1-2-78,-4-2 1,-2 3-1,-5-1 1,-1 1-45,1-1 1,-5 5 0,-1-3-1,-1 2-18,-3-1 1,-2 2-1,-1 5 1,2 3 0,0 1-24,3 4 1,4 0-270,0 2 1,2 0-1,1 2 1,2 2-1,3 4 47,4 3 0,2 3 1,4 1-1,3 3-530,8 2 1,5 1-1,7 4 1</inkml:trace>
  <inkml:trace contextRef="#ctx0" brushRef="#br1" timeOffset="281">12563 4107 8896,'0'-12'640,"1"3"1,2 1 0,1-2 2317,-1-1-2341,-2 4-589,-1 2 1,0 6-106,0 3 1,-4 3 0,0 7-72,1 3 1,-3-2 0,2 6-1,0 0-182,-1-2 0,2 3 0,-4-5 0,1-2 9,4-1 0,0-2 350,2 1 0,0-5-90,0 1 179,0-7 0,0 2 0,0-8 0,2-4-156,2-3 1,1-2 0,5 1-95,-2-1 1,-1-3 0,4-2 0,0 0 2,3 0 1,2 0-1,-4 2 1,1-2 57,-1-1 1,3 2-1,1-2 1,-3 1-1,1 3 137,-4 1 0,3 1 0,-5 1 34,3-1 0,-3 6 1,-1 2-1,0 1 46,0 0 1,1 1-1,5 7-87,-1 4 1,-3 5 0,-2 3 0,0 5 0,0 3 1,-5 1 0,2 0 0,-2 0-53,-2 0 1,-2 0 0,0-2-1,-4-1-344,-1-1 0,3-4 1,-4 2-1,-1-1-451,2-3 1,-4 4-1,3-3 1,-2-1 294,2-1 1,-3-1 0,4-1 0</inkml:trace>
  <inkml:trace contextRef="#ctx0" brushRef="#br1" timeOffset="282">13162 4282 8868,'7'0'1150,"-11"5"1,-9 4-1,-2 2-1957,-3 1 0,3 1 1,-6-1-236,-1 1 1,-2 5 0,-1 1 0</inkml:trace>
  <inkml:trace contextRef="#ctx0" brushRef="#br1" timeOffset="285">8829 4706 8500,'-7'-12'769,"1"4"1,8 1-549,2 1 1,3 2 0,7 4 0,2 0-1,5 0 1,3 0 0,1 0 123,0 0 1,4 0 0,1 1-379,2 3 1,0 2 0,4 4 55,2-2 0,-4-4 0,9 3 0,0 0-197,3 0 0,0-4 0,1 1 0,2-3 152,-2-1 1,1 0 0,4 0 2,-2 0 1,7 0-1,-7 0 1,1 0 45,0 0 1,3-1 0,2-2-1,1-1-6,2 1 1,-2 0-1,0 1 1,-1-3-30,-4 3 1,3-1-1,-4 0 1,-3-1 3,1 1 1,-2 2-1,0 1 1,-2 0 28,-2 0 1,0 0-1,-3 0 1,2 0 0,-1-2 39,2-2 0,-4 3 1,3-3-32,-3 2 0,2 2 0,2 0 0,0-1 74,0-3 0,-1 2 0,-5-2 0,1 3 2,-1 1 0,1 0 0,-1 0 1,-1-2-54,-2-2 0,2 3 0,-4-3 0,1 2-26,0 2 1,-1 0 0,3 0-1,-2 0 4,2 0 1,1 0 0,1 0 0,1 0 13,-1 0 1,2 0 0,1 0 0,3 0-51,2 0 0,-4 0 1,4 0-1,-2 0-58,-3 0 1,-1 0 0,-2 0 33,1 0 1,-1 0 0,-1 0-1,-1 0 1,-3 0 11,-2 0 0,4-4 0,-4 0 26,2 1 1,-4 2 0,3 1 0,-2 0 0,0-1 7,-1-4 1,-2 4 0,-1-3 0,0 2 54,0 2 0,-4-1 1,-2-2-1,0-1 5,1 1 0,-5-2 1,2 1-1,-3 1 2,-2 1 1,1-2-1,-1 0 8,1 1 0,-5 2 0,-1 0-146,-2-4 0,1 4 109,-2-3-486,-2 2 1,3 1-1137,-5-3-112,0 3 0,-11-5 0,-3 6 1</inkml:trace>
  <inkml:trace contextRef="#ctx0" brushRef="#br1" timeOffset="286">4708 11160 8355,'0'-12'117,"0"-1"1,0 1 0,0-1 0,0 1 80,0-1 0,0 8 0,0 5 0,0 7 0,0 5 0,0 5 0,0 5-316,0 6 0,0 1 0,0 6 1,0 1 9,0-2 1,4 1-1,0 1 1,-1-1-1,-2-2-122,-1 2 1,0-3-1,2 0 1,1-2 0,1-2-1,-2-3-293,0-4 0,-2 2 0,0-3 0</inkml:trace>
  <inkml:trace contextRef="#ctx0" brushRef="#br1" timeOffset="288">4633 11135 8355,'-11'-25'98,"1"2"0,2 1 0,-1 2 364,3 2 0,-4 2 1,6 3 669,1 1 0,-3-1-844,2 1 1,4 3 0,7 2-1,4 0-283,7 0 0,6 3 1,5-4-1,4 0-114,3 1 1,6 0 0,1 4 0,0-1-107,0 1 1,-1 0 0,-6 1-1,-2-3-198,0 3 1,-7 0 0,3 4 0,-4 0 64,-1 3 0,-6 4 1,-2 0-1,-3 2 61,-2 1 1,-5 5 0,-3 1 222,-2 1 0,-2-2 1,-2 4-1,-2 1 0,-5 1 1,-7 2 0,-3-1 0,-6-2 0,-1-2 286,-4-2 1,-1 2 0,-7-3-1,2-2-200,3-1 0,-3 2 0,4-3 0,-2-2-117,1 1 0,5-5 0,-1-1 1,3 0-149,1-3 0,4-2 1,2-1-1,1 0-164,2 0 0,-3 0 0,-1 0 0</inkml:trace>
  <inkml:trace contextRef="#ctx0" brushRef="#br1" timeOffset="289">5182 11772 9118,'0'-12'0,"0"-1"1170,0 1 1,0-1-734,0 1 0,2 5 0,1 1-413,1 1 0,1 3 1,-2-1-229,1 6 1,2 4-1,-3 7-4,1 3 0,0-2 0,-4 6 0,1 1 1,2 2-77,1 0 0,0 1 1,-4 0-1,-1 0-122,-3 0 0,2-1 0,-2-2 0,1-2-27,-1-2 1,3 2-1,-5-3 1,2-2 189,0-1 1,-6-1-1,3-1 1</inkml:trace>
  <inkml:trace contextRef="#ctx0" brushRef="#br1" timeOffset="290">5220 11747 8422,'-13'-12'930,"5"1"0,1 1 892,2 1-1813,0 7 0,12-8 0,4 6 0,6 0-134,3-2 1,2 5 0,5-5-50,3 1 0,3 3 0,-3-2 0,1 1 0,1 1-807,0-3 1,-4 1 0,1 4 424,-3 0 1,-1 0-1,0 0 1</inkml:trace>
  <inkml:trace contextRef="#ctx0" brushRef="#br1" timeOffset="291">5145 11834 9344,'17'0'0,"1"0"0,1 0 428,3 0 0,6-1 0,3-2 0,-1-1-461,1 1 0,-2 2 1,-4 0-1,-2-2-458,-2-1 1,1 0 0,-4 4 0,0 0-318,0 0 1,-1 0-1,-4 0 1</inkml:trace>
  <inkml:trace contextRef="#ctx0" brushRef="#br1" timeOffset="293">5844 11760 8355,'0'-9'2167,"0"1"1,-1 5-1946,-3-1 1,1 3-1,-4 2-351,1 3 1,-2 3 0,3 6-1,-2 0-77,-3 4 1,3-2-1,-1 6 1,-1 1-105,2 2 0,-2-3 0,3-2 0,1 1-39,-1-1 1,-2-4-1,4 2 1,-1-3 76,0-2 0,2-1 0,-4-1-105,2-2 409,0-5 1,1-4 0,0-10-21,1-5 1,2-2 0,2 3 0,2-3-90,1-1 0,6-2 0,-2-5 0,3-2 37,2-1 1,-1 0-1,1 4 1,-2 1 154,-3 3 0,6-1 0,-4 5 0,0 2 320,1 1 1,0 3-1,1 3 79,1 4 0,-5 2 0,0 2-386,2 0 1,1 4 0,2 3 0,-1 3 13,1 4 1,-2 1-1,-2-1 1,0 1-448,1 2 1,1 4 0,1-3-1,-1 0-112,-2 0 0,0 0 0,-3-3 1,1 2-7,2-2 0,-2 3 1,0-1-1,-1-2-375,-3-1 0,2-2 707,-1 1 0,6-1 0,-3 1 0</inkml:trace>
  <inkml:trace contextRef="#ctx0" brushRef="#br1" timeOffset="294">5844 11909 11368,'6'-7'663,"1"1"0,7 3 0,1-1-867,2 1 0,-1 1 1,-3 2-1,1 0-267,2 0 1,-2 0-1,3 0 1,-2 0-762,2 0 1,-3 0-1,4 0 1</inkml:trace>
  <inkml:trace contextRef="#ctx0" brushRef="#br1" timeOffset="299">7468 11023 7930,'8'-12'162,"0"-1"1,1 1 0,3-1 0,1 1 0,-1-1-1,-1 1 455,-2-1 0,0 5 0,-3 0 0,-1-2-361,1-1 1,-2 2 0,-4 1 0,0-2-206,0-1 1,0 3 0,0 0-1,-1-2-256,-4-1 0,-1 0 1,-7 1 103,1 2 1,-1 4 0,1-3 0,-1 1 32,1 3 0,-1-2 0,-1 1 0,-1 1 7,-2 1 0,-1 2 0,3 2 6,-2 2 1,-3 3 0,2 5 0,0 1-78,-1-1 1,-1 5 0,2 1-1,0 0 93,0 0 1,1 4-1,4-1 1,2 1 77,3-1 1,-2 3 0,5-4-1,-1 3 26,1-3 1,0 4 0,5-3 0,0 2 6,0 2 1,0 0 0,0 0 0,0 0-7,0 0 0,0 0 0,0 0 0,0-1-12,0-3 1,2 2 0,1-2 0,2 3-17,2 1 0,-4-1 1,2 1-28,1 0 1,-3 0 0,4 0 0,0 0 0,-2 2 13,1 2 1,-1-3 0,-2 3 0,1-2-21,-1-2 1,3 4 0,-2 0 0,-2-1 0,0-2 0,-2-1 0,0 0 6,0 0 0,0 0 0,0 0-12,0 0 1,4 4 0,0 0-1,-1-1 5,-2-2 1,-1-1 0,0 0-11,0 0 0,5 0 0,-1 0 0,0 0-45,1 0 0,-3-4 0,3-1-56,1 3 0,-5-4 0,5 1 0,-2-1 30,0 0 0,4-2 0,-3 2 1,-3-1 29,0-2 1,-2-2 0,0-2 0,0 1 33,0-1 1,0 1-1,0-1 1,0 0 18,0 1 0,-6-2 0,-1-1 0,-1-2 11,0 2 1,-1-3 0,-3 0 0,1 0 38,2 0 1,-2-5-1,3 2 1,-3-2-32,-2-2 0,5 0 0,0 0 0,-2 0-74,-1 0 0,-2-6 1,1-1-1,-1-1 1,1 0-320,0-2 0,-1 3 109,1-1 1,-1-1-1,1-2 1,-1 2-40,1 0 1,3 1-1,2-4 1,0 0 0,2 3-34,-1 0 0,1 1 0,2-4 1,-1-1 183,1 1 0,2-6 0,1-2 0</inkml:trace>
  <inkml:trace contextRef="#ctx0" brushRef="#br1" timeOffset="300">7505 13170 8355,'-12'0'1893,"5"0"-1485,1 0 1,6-1-198,0-3 1,0 1-1,2-4 1,0 0-135,2 0 0,6 3 0,-1-4 0,2-1-274,1 2 1,1-4 0,-1 3-1,1-3-87,-1-2 0,1 2 0,0 2 0,3 2 46,0 1 1,1-2 0,-3 2-1,1 1 65,2-1 1,-1-2-1,-2 4 1,2 1-101,0 1 0,1 2 0,-5 0-29,1 0 0,-1 0 0,-1 2 0,-1 2-138,-2 4 0,-5-1 436,1 2 0,3-1 0,0 4 0</inkml:trace>
  <inkml:trace contextRef="#ctx0" brushRef="#br1" timeOffset="301">7742 13095 8277,'-1'7'899,"-3"-3"1,-3-2-463,-6-2 1,5 1-278,0 3 1,4-1-1,-3 5-25,1 2 0,-2 1 0,2 2 1,1-1-163,-1 1 1,1-1 0,2 2 0,-3 1 31,-1 2 0,5 1 1,-3-3-1,4 2 12,1-2 1,0-1 0,0-1 0,0-1-43,0 0 1,6 1 0,2-2 0,3-1-307,1-2 1,5-4-1,1 3 1,2-1-89,2-3 0,1-2 0,2-1 0,0-1-405,0-4 0,4 3 453,1-7 0,4 1 0,-2-5 1</inkml:trace>
  <inkml:trace contextRef="#ctx0" brushRef="#br1" timeOffset="305">8117 10798 8992,'-8'6'0,"1"2"0,0 3 0,0 3 225,-3 3 0,-1-3 0,-3 4 0,-1-2 0,-3 2 0,-2 0-193,-2 0 0,3-1 1,-2-4-1,-1-1 109,-2 1 1,3-2-55,1-3 0,3-1 0,-2-4 0,0 1 99,4-1 1,3-3 0,2-3-87,2-1 0,1-6 1,-2 2-1,5-3-72,3-2 1,1-4 0,0 1 0,0-1-172,0-1 0,0 3 0,0-6 0,0 0-107,0 2 1,4-3 0,2 5-59,1 2 395,-5 1 0,9 7 0,-4 4 13,0 6 1,0 2 0,-3 5 0,3-2-3,0 2 1,4 1 0,-2 2 0,2-1 8,1 1 1,1-1 0,-1 1 0,1-1-54,-1 1 0,1-1 1,-1 1-1,1-1 0,-1 1-57,1-1 0,-1-4 0,2 1-140,3 0 1,-2-2-1,4 0 1,1-1-175,-1-3 0,2-2 0,4-1 1,-1 0 60,-4 0 1,3-1 0,-5-2-1,-2-3 1,0-1 284,-5-2 1,-3-4 0,0-2-1,-4-2 294,-2 2 1,-2-4-1,0-2-157,0-3 1,-2 3 0,-2 1 0,-4-3 0,-2 1 94,2 1 1,-3-1-1,3 6-168,-4 0 1,-4 2-1,-1 2 1,2-1 0,1 2-134,1 3 0,1-2 0,0 6 1,-1 1 70,1 2 0,-1 1 0,1 0-1297,-1 0 0,2 1 258,3 4 1,-3 2-1,4 5 1</inkml:trace>
  <inkml:trace contextRef="#ctx0" brushRef="#br1" timeOffset="306">12787 9450 8314,'-12'0'599,"-1"0"-472,1 0 1,4 0 0,1 1-190,1 4 1,2-3 533,4 7-1450,0-6 0,11 8 0,3-4 1</inkml:trace>
  <inkml:trace contextRef="#ctx0" brushRef="#br1" timeOffset="308">9228 11460 8232,'0'-8'531,"0"-1"852,0 0-940,0-2-435,0 4-232,0 1 165,0 6-312,0 0 322,-5 0 240,3 0-41,-3 0-126,5 0 586,0 0-495,0-6 0,0 4 1,-1-5-22,-4 1 0,4-3 0,-5 2-3,1 0 1,4-4 0,-5 4-1,2-2 40,0 1 1,-2 0-1,3-5-50,-1 1 1,-4 3-1,2 1 1,-1 0-28,-2 1 0,2-3 0,-2 6 0,0 1-56,-2 2 1,-2 1-1,1 0 1,-1 1-1,-1 3-13,-2 5 1,0 3 0,-3 3 24,1 2 1,-3 4 0,4-3 0,1 1 37,-2 3 0,4 2 1,-3 1-1,3 0 51,2 0 1,3 0 0,3 1-60,0 3 1,-2-2 0,3 3 0,3-1-1,0 1-7,2-3 1,0 4-1,0-2 1,2-1-213,2-2 1,-1 3 0,4 0-1,0-1-262,-1-2 1,-1-1 0,2-1 0,-2-2-314,-2-1 0,2-4 1,1 2-1,0-1-913,-1-3 1484,-1-1 1,-4-1 0,0-1 0</inkml:trace>
  <inkml:trace contextRef="#ctx0" brushRef="#br1" timeOffset="309">8617 11934 8355,'-13'0'544,"5"0"0,1-1 587,1-3 1,3-2 0,8-2-850,3 4 0,4-2 1,4 2-1,0 1-422,0 2 1,3 1 0,2 0 0,2 0-589,2 0 1,2 0 0,1 0-1,1 0-751,-2 0 0,0-1 1027,-2-4 0,5-2 0,2-5 0</inkml:trace>
  <inkml:trace contextRef="#ctx0" brushRef="#br1" timeOffset="310">9253 11897 8355,'-8'-8'2160,"0"-1"-467,5 6-1334,-3-8 0,6 16 1,0-1-282,0 5 0,0 5 0,0 2 0,0 2-107,0 1 0,0-2 0,0 3 1,0 3-282,0 0 0,0 2 0,2 0 0,1-1 92,1-3 0,0 2 1,-4-3-1,0 0-222,0 1 1,0-6 0,0 2 0,1-3-1119,3-2 1,-1 1 1365,6-1 1,-1 1-1,4-1 1</inkml:trace>
  <inkml:trace contextRef="#ctx0" brushRef="#br1" timeOffset="311">9478 11947 9538,'-8'-4'1432,"0"0"0,5 1-1233,-1 7 0,2 3-120,2 5 1,2 2 0,0 1 0,3 2-60,-3-2 0,1 3 1,0 0-61,1 2 1,2-4-1,-4 4 1,2-1-589,-1 1 1,0-5-1,0 3 1,1-1-78,-1-1 0,-2 1 0,-1-5 0,0 1-686,0-1 1249,0 1 0,-5-1 0,-2 1 1</inkml:trace>
  <inkml:trace contextRef="#ctx0" brushRef="#br1" timeOffset="312">9241 12221 8477,'-11'-8'0,"1"1"462,2 2 0,5-5 1,0 3-1,6-1 680,5-1 0,5 7-1095,3-3 0,8 3 1,7-1-1,-1-1-464,1 1 0,-1 2 1,-2 1-1,1 0-614,-1 0 1,-2 0 0,-2 0 453,-3 0 0,8 0 0,-3 0 1</inkml:trace>
  <inkml:trace contextRef="#ctx0" brushRef="#br1" timeOffset="313">9715 12159 8355,'-8'0'3471,"0"0"-2936,5 0 1,-4 4 0,4 2 0,-1 1-455,1 2 1,1 2 0,-1 2-1,-1-1-98,1 1 0,1-1 0,2 1 0,0-1-210,0 1 1,2-2 0,1-1-159,1-2 0,7-1 0,0 3 0,4-3-30,1-2 1,3-1 0,2-4 0,1 0-9,-1 0 1,2 0 0,-3 0 0,1-1 47,-1-3 0,-4 1 0,-1-5 1,-4-2 391,-3-1 1,-5-2 0,1 1 0,-2-1 264,-2 1 0,-2-2 1,-2-1-22,-4-2 0,-3 0 0,-2 5 0,1 1 0,-2 1-14,-3 2 1,2 5 0,-6-2 0,-1 0-132,-2 1 0,-1 0 0,0 4 0,0 0-214,0 0 0,2 0 1,1 0-1,2 0-1027,2 0 0,6 1 508,3 4 1,7-4-1,-4 5 1</inkml:trace>
  <inkml:trace contextRef="#ctx0" brushRef="#br1" timeOffset="315">10227 11435 8421,'0'-12'0,"0"-1"539,0 1 0,0 3 1,0 1 510,0-2 0,0-1-674,0-1 1,0 3 0,-1 2-211,-3 2 1,-3 1 0,-6 4 0,1 0-190,-1 0 0,0 5 0,-4 4 0,-2 3 40,-1 5 0,-3 2 0,2 6 0,-1 0 5,1 0 1,3 4-1,4 2 1,-1 1-9,-2 2 0,2-2 0,5 0 0,3 0-50,1 0 1,2-4 0,4 1 0,0-3-148,0-1 1,7 0-1,4 0 1,5-1-251,-1-4 0,4 3 0,3-7 0,5-2-243,2-4 0,1-1 1,-2-4-1,1-3-1495,-1 0 1959,4-2 0,0-6 0,5-1 1</inkml:trace>
  <inkml:trace contextRef="#ctx0" brushRef="#br1" timeOffset="316">10402 11647 8501,'-12'-5'1548,"3"2"72,1-5 0,5 3-1373,-1-3 0,8 5 0,5-2 0,3 1-152,5-1 0,-2 0 1,6 2-111,1-1 1,2-2 0,1 4 0,0-4-199,0-1 0,0 4 0,0-2 1,-2 1-1284,-2 0 0,1-1 1,-5 5-1366,-2 0 2717,-7 0 1,3 0 0,-4 0 0</inkml:trace>
  <inkml:trace contextRef="#ctx0" brushRef="#br1" timeOffset="317">10502 11622 8355,'-12'0'601,"-1"0"11,1 0 1389,-1 0 261,6 0-1971,2 0 0,13 6 0,2 2 1,-2 3-239,-1 2 0,1 1 0,-3 1-159,-3 1 1,0 5-1,-2-3 1,0 2-39,0 2 1,-2-3 0,0 1 0,-3-1-346,3 1 1,-4-5 0,2 2 0,1-4-1,2 0-711,1-1 0,0 1 405,0-1 0,1-5 0,3-3 495,5-2 0,-4-2 0,1 0 1</inkml:trace>
  <inkml:trace contextRef="#ctx0" brushRef="#br1" timeOffset="319">10814 11360 8507,'7'-12'420,"0"-5"0,-3 0 0,3 2 583,0 1 1,4 2 0,-2 1-378,2 2 1,-3 4 0,0 5-427,2 0 1,-3 0 0,1 1-1,2 3 1,0 5-78,-2 2 0,3 7 1,-4 4-1,2 4-123,-1 3 1,0 5 0,3-5 0,-1 0-113,-2 1 0,-4-3 1,3 3-1,0-1-76,0 1 0,-4-1 0,1-4 0,-2 0-73,-2 0 0,0 0 0,0-2 0,0-1-207,0-1 0,-2 0 0,-1 4 1,-2-1-115,-2-4 1,-1 3 0,-5-5-1,1 0 124,-1 0 0,1-2 0,-1-3 0,1-1-856,-1 1 1104,-5-6 1,-1 4 0,-6-4 0</inkml:trace>
  <inkml:trace contextRef="#ctx0" brushRef="#br1" timeOffset="322">11813 11685 7961,'0'-13'2316,"0"5"-1321,0 0-378,0-1-514,0-3 0,-4-1 0,-1 1 67,-2-1 1,3 6 0,-3 2 0,0 1-287,0-1 1,-2 1 0,-3 4 0,-1 0 0,1 0 0,-1 0-6,1 0 1,-5 0 0,1 0 168,0 0 1,-2 2 0,2 2 0,-1 3 8,-1 0 1,3 4-1,-5-3 1,1 5 25,0 3 1,-1-2 0,-1 4 0,5-1 17,2-1 1,3 1 0,1-4-102,2-1 1,5 1 0,-1-1-161,2 1 0,4-5 0,2 0 33,4 2 1,3-5 0,3 0 0,1-4 0,3-1-131,2 0 1,-1-1 0,3-4-1,-1-3-86,1-3 0,2-1 1,1-2-1,0-3 93,0-4 0,-4 2 1,-2-2-1,-1-1 119,-2-2 0,-3-2 0,0-2 0,-1-1 96,1 1 1,-2-2 0,-1-1 0,-3 1 131,-2-1 1,-1 1-1,-4 2 1,0 0 176,0 5 1,0-1 0,0 7-1,0 2 1158,0 1-1128,0 2 0,-1 5 0,-2 4 0,-1 6-149,1 5 1,2 5 0,1 5 0,0 5-170,0 5 1,1 7 0,2-3 0,3 1-82,1 0 1,-3 0 0,3 6 0,0 0 0,-2 0 13,1-3 1,-1-5 0,-2 0 0,3 0-114,0-3 0,-1-6 0,3-3 1,0-1-325,-1-2 1,4-4-1,-2-2 1,2-3-903,1-2 1009,1-1 0,5-4 0,1 0 1</inkml:trace>
  <inkml:trace contextRef="#ctx0" brushRef="#br1" timeOffset="323">12188 11373 8312,'-12'0'1133,"6"0"1,6 0 0,7 0 0,5-2-963,5-2 1,-2 1 0,6-4 0,3 0-252,3 0 1,1 5-31,6-2 1,-1-3-1,3 0 1,-3 0-486,-4 3 0,0 2 0,-2 1 0,-4-2-2455,1-1 2606,-6 0 1,0 4 0,-5 0 0</inkml:trace>
  <inkml:trace contextRef="#ctx0" brushRef="#br1" timeOffset="324">12300 11348 11919,'13'-5'0,"-1"1"845,1 2 1,-1 2 0,1 4-731,-1 4 1,-3 0 0,-2 3 0,-2 3-97,-2 0 1,0 6-1,-1 0 1,3 4-1,-3 1-89,0 0 0,-4 0 0,0 1 0,-4 1 0,1 0-283,-1 1 1,-2-9 0,3 6-280,3-1 0,-4-6 0,2 0-110,1 0 1,2-4 0,1 3 225,0-3 0,1-3 0,3-2-36,5 0 0,2-7 0,1 4 1</inkml:trace>
  <inkml:trace contextRef="#ctx0" brushRef="#br1" timeOffset="325">5082 14294 8355,'0'-9'369,"0"1"1,2 7 0,1 1 0,1 7 0,0 4 0,0 3 0,0 2-1,-1 6-478,-2 6 0,-1 0 1,0 5-1,0 2-81,0 1 0,-4 0 1,-1-1-1,-1-2-131,1 2 1,-4-3-1,4-1-38,-2 0 0,4-3 0,-1-6-101,3-1 0,1-2 0,0 2 218,0-4 1,-6-4-1,-1 0 1</inkml:trace>
  <inkml:trace contextRef="#ctx0" brushRef="#br1" timeOffset="327">5045 14319 8497,'-1'-14'0,"-2"-1"0,-3-2 588,-1 2 0,0 1 0,-2 1 351,0 1 1,7-1-514,-3 1 0,4 4 0,1-1-297,0 0 0,1 2 0,4-2 0,3 0-68,3-3 1,6 4-1,1 0 1,1-2-25,3-1 0,6 3 0,3-1 0,-1 1-103,1 1 0,3-3 1,-2 6-1,2 1-87,-1 2 1,-5 1 0,1 0 0,-3 1-253,-1 4 0,-5 2 0,-4 5 0,-3 1 182,-5-1 0,2 5 0,-6 2 16,-1 5 1,-2-2-1,-2 7 1,-3-3-1,-6-1-117,-5 0 0,-1 0 0,-5-1 444,-1-3 1,-1 1 0,-2-6 0,0 1 0,0 0 0,0-1 0,0-2-253,0-4 0,0 0 1,1-6-124,3-1 0,-1-2 0,6-1 0,0 0-190,2 0-159,8-6 1,-11 0-1,3-7 1</inkml:trace>
  <inkml:trace contextRef="#ctx0" brushRef="#br1" timeOffset="328">5794 14880 8258,'0'-12'54,"0"0"0,0-1 259,0 1 1,0-1 0,0 1-86,0-1 0,0 1 1,0-1 295,0 1 16,0 5-443,0 1 0,0 8-71,0 2 1,0 3-1,0 5 1,0 1 0,0 0 35,0 4 0,0 3 1,0 3-157,0-2 1,0 3-1,0-4 1,0 4-134,0 1 0,0 3 1,0-2-1,2-2-121,2-1 0,-3-3 1,3-1-1,-2-1-281,-2-3 0,0-1 0,0-1-648,0-1 1277,0-5 0,0 4 0,0-4 0</inkml:trace>
  <inkml:trace contextRef="#ctx0" brushRef="#br1" timeOffset="330">5719 14806 8468,'-1'-13'0,"-2"1"425,-1-1 0,0 1 0,4-1 0,0 1-63,0-1 1,1 5 0,3 1-1,3 0-244,0 0 1,4 4 0,-2-2-1,2 1 1,1-1 0,1 3-171,-1 0 0,5 6 0,0 2-116,-2 1 1,3 5 0,0 5-1,1 0-9,4 1 0,-4-3 1,2 6-1,0 1 88,-2 2 1,3 1-1,-5-1-2,-2 1 0,3 0 0,-1 0 1,-2-1-115,-1-3 0,-3 2 1,-3-2-1,-2 1 142,0-1 0,-5 3 0,3-3 0,-4 1 0,-4 0 0,-4-3 2,-4-1 1,-1 3-1,-3-3 43,0 2 1,-7-5 0,1 2-1,-4-4 76,-3 0 1,0-5 0,4-1-15,0-1 1,0-2-1,0-4-99,0 0 0,5 0 0,4-2 0,2 0-113,1-2 1,1-10 0,1 1 0,2-2 0,4-2-4,-1 1 0,5-7-303,-3 3 0,-3-4 0,0-1 0</inkml:trace>
  <inkml:trace contextRef="#ctx0" brushRef="#br1" timeOffset="331">6781 14868 8707,'1'-7'1528,"3"3"-1463,5 3 0,3 1 0,3 0 0,2 0-180,-2 0 0,3 0 0,-1 0 0,0 0-156,1 0 1,-4 0 0,2 0-1,-2 0 157,-1 0 1,3-5 0,1 1 0,-2 1 0,0 2-159,2 1 1,-2-4-1,5 0 1,-2 1-756,-3 2 892,-1 1 0,4 0 0,1 0 0</inkml:trace>
  <inkml:trace contextRef="#ctx0" brushRef="#br1" timeOffset="332">6868 15018 7850,'-5'7'1768,"3"-2"1,-2-5-1250,8 0 0,3 0 0,6 0 0,-1 0-575,1 0 1,-5 0-1,2-1-335,4-3 1,-2 2 0,5-2 0,-2 3-93,2 1 0,-2 0 1,6 0-1,1 0 1,0 0-51,-1 0 0,5-2 0,-3 0 35,-1-3 1,5-4 0,5 2 0</inkml:trace>
  <inkml:trace contextRef="#ctx0" brushRef="#br1" timeOffset="333">6431 11859 8355,'-5'0'1858,"5"0"-1347,7 0 0,5 0 1,3-1-1,3-2-299,2-1 0,-1-1 1,3 2-240,-1-1 1,-1-1-1,2 5 1,-3-1-390,-1-3 1,4 3 0,-2-4 0,-1 4-922,-2 1 1,-3 0 239,-2 0 0,-1 1 965,-2 4 0,2-4 0,-4 4 1</inkml:trace>
  <inkml:trace contextRef="#ctx0" brushRef="#br1" timeOffset="334">6494 11972 8355,'1'7'422,"3"-4"0,6-5 1,4-3 97,2-2 0,5 2 0,-3-1 1,0-1-1,2 1-763,-1 1 1,-2-1-1,2 3 1,-1-1-254,-2 1 1,-3 2 0,0 1-514,-1 0 1,6 5 0,2 2 0</inkml:trace>
  <inkml:trace contextRef="#ctx0" brushRef="#br1" timeOffset="337">8804 14231 7044,'7'-8'28,"-2"0"0,-1-2 1,2-1-1,0-2 1,1 1-1,-2-1 666,1 1 1,-1 4 0,-2-1 0,2 0-257,2-3 0,-2 0-582,3 0 1,-5-1 0,1 1 0,-3-1 127,-1 1 1,0-1 0,-1 1 0,-2-1-126,-1 1 0,-6-5 0,2 0 141,-3 2 1,-2 1 0,-1 2 0,-1-1-9,-1 1 0,-7 3 1,4 3-1,-2 0 27,0 3 1,-2 2 0,-5 1-1,3 0 54,1 0 1,-2 7-1,5 4 1,-1 4-10,1 0 0,-1 5 0,5 1 1,2 4 4,1 4 0,2-3 0,1 5 1,2-2 0,5 0 0,3 4 0,1-2 0,0-1-40,0 1 1,5 2 0,4-3-1,2 1-38,1-1 0,1 4 0,1-4 0,1 1-30,1-1 1,2 1-1,-1-3 1,3 1-45,-1-2 1,3 4 0,-5-2 0,-2 0-1,0 0 1,1 0-110,0-1 0,-3 3 0,-6-2 75,-2-1 1,4-2-1,-5-2 1,-1-2 76,-2-1 1,-1-1-1,-1 4 14,-4-3 0,3 2 0,-7-3 0,0-1 32,-3-2 0,0 1 0,-2 0 0,-1 0 57,-2 0 0,-5 0 0,3-3 0,-2 2 24,0-2 0,0-2 0,-4-4 0,2 0-70,2 0 1,-1-2 0,3 0-91,0-1 1,4-2 0,-2-4 0,3 0-1,2 0-63,-1 0 0,1 0 0,-1-1 0,1-2-291,-1-1 0,1-6 0,1 2 1,1-4-1,2-1 0,-2-3 256,-1 0 1,-2-12 0,1 2 0</inkml:trace>
  <inkml:trace contextRef="#ctx0" brushRef="#br1" timeOffset="339">12725 8314 7626,'0'-12'-262,"0"-1"1,0 1-1,0-1 1,0 1-1,0-1 1,0 1 223,0-1 0,0 5 1,0 0 21,0-2 1,0 3-5,0-1 90,0-1 0,-1-2 0,-2 1 134,-1 2 0,-5 4-143,5-4 0,0 4-17,4-5-9,0 6 1,1-6 55,4 5 1,-4-2 195,3 2-97,-3-3-28,-1 0 6,0-4-245,0 9 76,0-3 0,-1 5 0,-2 1 1,-1 3-1,1 5 11,2 2 0,1 1 5,0 1 0,0-1 0,0 2 0,0 1 4,0 2 0,0 5 0,0-2 1,1 1 1,4-1 1,-4 0 0,3 1-5,-3-5 0,4 2 0,-1-1 0,-1-2-1,-2-1 1,-1-1-1,0-1 1,0 0-6,0 1 1,0-5 0,0 1-14,0 0-368,0-3-192,0-1 131,0-5 0,1 0 301,4 0 1,1-5-1,7-2 1</inkml:trace>
  <inkml:trace contextRef="#ctx0" brushRef="#br1" timeOffset="341">8716 15492 8355,'0'-12'336,"2"1"0,2 1 0,3 2 0,1-1 0,1 1 0,2 0 0,3-1-17,2 2 0,2-4 1,-3 4-1,2-1 1,-2 1-1,1 1-340,0 4 0,-2-4 0,3 2 0,-3 0-6,-2-2 1,1 5 0,-1-3 0,1 2 0,-1 2-281,1 0 1,-1 6 0,1 2-1,-1 3 1,1 2-88,-1-1 0,-4 1 0,-1-1 81,-1 1 0,4-5 1,-3 0-107,-1 2 1,1 0 0,-4 0-777,1-2 1052,1 0 0,0 5 0,2-1 0</inkml:trace>
  <inkml:trace contextRef="#ctx0" brushRef="#br1" timeOffset="342">9016 15417 8414,'-12'0'452,"-1"0"0,2-1 0,1-2 0,2-1 0,-2 1 323,-1 2 0,3 6 1,0 4-623,-2 2 0,-1 0 0,0-1 0,1-2-180,2 2 0,-1 1 0,-3 1 57,-1 1 1,2-1 0,1 1 0,2-1-12,-2 1 0,1-1 0,-1 1 0,3-1 71,2 1 0,0 3 0,5 1-8,0-2 0,2-1 0,2-2 0,4 0-136,3-4 0,7 2 0,3-6 0,3-2-80,1 0 1,5-2 0,4 0 0,0 0-841,0 0 0,2-2 1,-3-2-1,2-3-158,-2 0 0,-3-4 710,-5 3 1,0-3-1,0-2 1</inkml:trace>
  <inkml:trace contextRef="#ctx0" brushRef="#br1" timeOffset="346">9166 13719 8355,'-7'-1'322,"1"-2"1,2-2 137,0-2 0,0-1 0,5-5 0,2 1 0,3 0 0,1 3 0,2 0 0,2 1 1,2 0-1,-1 1 103,1 1 1,-2 4-716,-3 6 0,-2 3 0,-6 5 41,0 1 0,0-1 0,-1 1-95,-4-1 0,3 5 0,-7-1 0,0 1-264,-3 1 1,-4-4 0,-1 3-1,2-4 312,1 0 1,0-5 0,-1-1 195,-2-1 0,1-2 1,3-4-1,-1 0 1,-1 0-126,-2 0 1,1-6 0,3-1-1,1-1 144,-1 0 0,-2-2 0,1-5 0,3-2-101,0 2 1,1-3 0,2 0 0,4 0 110,2 0 1,2-3 0,0 3-1,0 0 157,0 0 0,7 1 0,4 6-45,5 3 0,0 1 0,-2 4 0,1-1 0,2 3 56,-2 3 0,1 5 0,-1 6-285,1-1 0,1 1 0,-4 1 0,-1 1-31,1 1 0,-1 2 0,1-2 0,-1 0 6,0 0 1,2-4-1,2-2 1,0-2-51,0 2 1,-1-3-1,1 0 1,4-2-82,-1-2 1,5-2 0,-5-1 0,2 0-98,0 0 1,-6-1-1,2-2 1,-3-2 234,-2-2 1,-3-2 0,-3-3 0,0-1 195,-3 1 1,-2-5-1,-1-1 1,0-1 53,0-3 0,-4-2 1,-2-1-1,0 2 28,-4 2 1,3 1 0,0 5 0,0-2 0,0 4 64,-3 3 0,3 0 0,-1 5-303,-2-2 1,-1 4 0,-1-1-315,-1 2 0,1 2 0,-1 0-86,1 0 1,4 0-1,1 2-719,1 2 1,2-3 0,4 5 0</inkml:trace>
  <inkml:trace contextRef="#ctx0" brushRef="#br1" timeOffset="347">9591 14481 8855,'-6'-12'1810,"-2"-1"1,1 1-1619,-2-1 1,11 8 0,-2 5 0,3 8 0,1 7 0,1 5 0,1 2 0,-1 1 0,0 4-337,0-1 0,-4 5 0,4-2 0,-4 0-774,-1 1 0,1-3 548,4 2 0,-4-3 1,3-2-1,-2-2-229,-2-1 1,0-2-1,0 2 1,0-4-964,0-4 1404,0 0 0,-6-1 0,-1 1 1</inkml:trace>
  <inkml:trace contextRef="#ctx0" brushRef="#br1" timeOffset="351">9516 14431 8355,'-7'0'-742,"1"0"1,10 6 1354,0 2 411,1 3 118,0 2-457,-3-7 0,5-1 0,-5-10-371,2-3 1,5 1 0,-4-1-266,2-2 0,0 3 0,3-1 128,-2-2 1,1-1 0,3-1-192,1-1 0,-1 1 1,1-1-1,-1 1-174,0-1 1,-3 1 0,-1 1-1,2 1-75,1 2 1,1-1 130,1-3 0,-5 3 0,1 1 9,0-2 0,-2 5 1,2 1-1,0 2 31,2 2 0,-2 0 0,-1 0 22,2 0 0,1 0 0,0 2-78,-3 2 193,-2 3 0,-6 1 0,-2-1-80,-2-1 0,-3-2 1,-5-3 113,-1 3 0,1-2 1,-1 2-1,-1-3 3,-2-1 1,1 2 0,-5 0 0,2 3 45,3-3 0,-3 4 0,0-1 0,0 1 0,0 0 0,1 3 0,5-2 0,-1 2-2,1-1 1,-1-4 0,2 4-1,1 1-38,2-2 1,5 4 0,-2-3-1,0 3-47,1 2 1,0-1-1,4 2 1,0 1 27,0 2 0,4 1 1,0-3-1,1 3-2,0 2 1,1-4-1,3 4 1,-2-1 5,-1 0 0,2 1 0,-2 2 0,-1-1 9,1 1 0,4 0 1,-3 0-1,1-2-21,0-2 0,-4 3 0,3-5 1,0 1-43,0 1 1,-3-4-1,3 4 1,-1-1-39,-3-1 0,2 1 0,-1-5 1,-1 1-64,-2-1 1,4 1 0,-1-1 0,-1 1-49,-2-1 1,0-1-1,2-1 1,1-2-360,-1 2 0,-2-3-779,-1 1 380,0 1 1,-1 2 261,-3-3 0,-3-2 0,-4-8-190,3-2 1,-2 1 685,6-5 1,-6-6 0,3-5 0</inkml:trace>
  <inkml:trace contextRef="#ctx0" brushRef="#br1" timeOffset="352">9603 14868 8417,'-12'-6'391,"3"5"0,2-4 2979,2-1-2037,1 5-922,4-5-354,0 6 0,5 0 0,3 0 0,4 0-282,0 0 0,5 0 0,1-1-256,1-4 0,2 4 0,4-4 1,0 0-124,0 1 0,0-1 1,-2 2-1,0-1-415,-3 1 325,1-4 0,4 6 0,0-5 1</inkml:trace>
  <inkml:trace contextRef="#ctx0" brushRef="#br1" timeOffset="353">10202 15180 8355,'-12'0'-28,"1"-1"1,1-2 496,2-1 1,5-2 0,-2 3 1917,-1-1-1910,5-5 1,-5 9-1,6 0-390,0 6 1,0 7 0,0 2-198,0 2 1,0 1 0,0-1 0,0 2-186,0 0 1,0 4 0,0-7 0,0 1-172,0 1 0,0-4 1,0 2-1,0-2-257,0-1 1,0-1 0,0 1-238,0-1 0,6-1 836,2-2 1,3-4 0,1-5 0</inkml:trace>
  <inkml:trace contextRef="#ctx0" brushRef="#br1" timeOffset="354">10415 15155 8464,'0'-12'1740,"0"3"556,0 1-1697,0 5 0,0-1-504,0 8 0,0 3 0,0 6 0,0-1-121,0 1 0,0-1 1,0 2-1,0 1-386,0 2 1,0 4 0,0-3 0,0 0-219,0 0 0,0 3 1,0-3-1,0 0 32,0 0 0,0-2 0,0-3 0,0-1 176,0 1 1,0-1 0,0 1 0</inkml:trace>
  <inkml:trace contextRef="#ctx0" brushRef="#br1" timeOffset="356">10290 15342 8351,'-13'-7'-2,"1"-2"0,1 3 746,2-1 1,3 4 1815,1-1-2132,4-3 1,-3 6 0,8-3-458,4 2 1,3 2-1,2 0 1,-1 0-239,1 0 1,-1 0 0,2 0 0,1-1-502,2-3 0,5 2 0,-1-2 0,1 2-82,-1-3 0,3 3 0,-3-5 563,2 1 0,2-9 0,0 1 1</inkml:trace>
  <inkml:trace contextRef="#ctx0" brushRef="#br1" timeOffset="357">11064 14419 8292,'0'-13'-318,"0"1"678,0-1 1,0 5 0,-1 1 354,-3 1 0,-3 2 1,-6 4-1,1 0-461,-1 0 1,-1 6-1,-1 2 1,-2 3-180,2 2 0,-3 5 1,0 2-1,0 4-166,0 1 0,-3 1 0,4 3 0,2 3-109,1 0 1,2 3 0,1-5 0,1 1 1,2 0 1,5 2-1,-1-5 1,2-3-105,2-3 0,6-3 0,2 2 0,3-3-221,2 0 1,5-8 0,3 2 0,2-2-1343,2-3 1767,6-2 1,-5 1 0,5 1 0</inkml:trace>
  <inkml:trace contextRef="#ctx0" brushRef="#br1" timeOffset="358">11326 14568 8355,'-7'-5'0,"2"-2"0,1-1 615,0-1 1,-2 1-143,2-5 1,1 7 0,-5 1-275,-2 4 0,4 2 0,1 2-168,-1 1 316,5 6-129,-5-9 37,6 10-195,6-9-160,-5 3 1,5-3-335,-6 2 256,0-3 145,0 5 348,0-6 1,5 0-48,4 0 0,-2 0 1,2 0-1,4 0-182,2 0 0,7 0 0,-1-1 0,3-2-264,1-1 1,1-5 0,2 5 0,1 0-220,-1-2 1,2 5 0,-2-3 0,-3 2-580,-3 2 1,-5 0-1,2 0 285,-1 0 0,-1 0 0,-5 0 0</inkml:trace>
  <inkml:trace contextRef="#ctx0" brushRef="#br1" timeOffset="359">11526 14543 8373,'-16'0'315,"-1"0"0,0 0 0,5 0 0,-1 0 1118,1 0 0,-1 0-990,1 0 1,5 6 0,3 2-348,2 3 1,2 2 0,0-1 0,0 2-103,0 3 1,0-3 0,0 4-36,0 0 1,0-4-1,0 4 1,0-2-1,0 1-30,0-2 0,0 1 1,0-1-603,0 1 0,0 1 1,0-4-1,0-1-902,0 1 1,0-5-264,0 0 1744,0 0 1,6-1-1,1-1 1</inkml:trace>
  <inkml:trace contextRef="#ctx0" brushRef="#br1" timeOffset="361">11751 14356 8391,'-8'-4'457,"-1"0"0,7-6 1,-3 2 547,4-3 1,7 4 0,2 3 0,3 2-658,1 2 1,2 0-1,2 0 1,2 2-199,1 2 0,2-1 0,4 5 0,0 3-136,0 4 1,0-1 0,0 4-1,-2-1-102,-2-1 0,1 7 0,-5-3 1,-2 4-329,-1 1 1,-7 0 0,-1 0-1,-2 0-177,0 0 1,0 0 0,-4 1 0,-1 2 67,-3 1 0,1 0 0,-6-4 0,1-1 110,1-3 0,-4 2 0,3-2 1,-2 1 79,2-1 1,-3-3 0,1-6 0,-4 1 125,-3-1 0,-1 1 1,2-2 208,-5-3 0,3 3 0,0-4 0</inkml:trace>
  <inkml:trace contextRef="#ctx0" brushRef="#br1" timeOffset="364">12737 14643 8355,'9'-1'311,"-1"-3"0,-1 1 0,3-5 0,-3-2 260,-2-1 0,1 0 0,-3 1 143,1 2 0,0-1 0,-5-3-627,-4-1 0,-2 2 0,-5 2 0,-1 2-90,1 1 0,-1-2 0,1 2-100,-1-1 0,-3 5 1,-2-3-1,0 4-21,0 1 1,-4 0 0,2 0 105,1 0 0,-4 1 1,5 4-1,0 1 126,0 1 1,2 9 0,3-2 0,1 2-74,-1 2 0,6 3 0,3-3 1,3 1-35,1 4 1,0-5 0,0 0 0,1-2-136,3 1 1,3-2 0,6-5-1,1-3-13,2-2 0,0 4 1,4-5-1,3-1-151,0-2 1,2-5 0,0-2 0,-1-2-103,-4-6 1,4 2 0,-5-6 0,1 1 141,-3 0 1,1-5-1,-2 1 1,0-2 37,-3-2 1,1 0 0,0 0 0,0 0 196,-3 0 0,-1-1 0,1-2 0,-1-1 132,-2 1 0,-5-2 0,1 0 0,-3 3 0,-1 0 286,0 2 0,-1 2 0,-2 2 305,-1 4 1,-6 3 0,2 3-79,-3 3 0,-2 4 0,2 8-480,3 4 1,-2 9 0,6 5 0,1 6-123,2 5 0,1 3 1,0 2-1,1-1-72,3 1 1,2-1-1,4 1 1,-2-1-1,0 0-171,-1 1 1,3-5 0,-4-1 137,0-1 0,1-2 0,3-4 0,-2-2-315,2-2 0,1-3 0,2-5 0,-2-1 0,0-1-771,1-3 0,-5-2 514,10-6 0,0 6 0,8 1 1</inkml:trace>
  <inkml:trace contextRef="#ctx0" brushRef="#br1" timeOffset="365">13262 14331 8546,'1'-7'1796,"3"3"0,5 3-991,2 1 1,3 0 0,2 0-576,5 0 1,0 0-1,3 0-118,2 0 1,2 0-1,-3 0 1,1 0-178,3 0 0,-2 0 0,2-2 0,-3 0-694,-1-3 0,0 1 1,-1 4-1,-2 0-670,-1 0 1,-6-1-1,2-2-217,-4-1 1462,-6 0 0,4 4 0,-4 0 1</inkml:trace>
  <inkml:trace contextRef="#ctx0" brushRef="#br1" timeOffset="366">13512 14331 9212,'-28'0'71,"3"0"1,-1 0-1,9 0 1,3-1 2441,4-3-1766,-1 2 1,11-2 0,-1 8 0,5 6-416,3 5 0,-3 0 0,3 6-142,-1 1 1,-2 2-110,-4 1 1,4 0 0,0 1 0,-1 2-315,-2 1 0,-1 2 1,0-4-1,0 4-214,0 1 1,0-4-1,0 1 1,0-4-202,0-4 0,0 1 0,0-4 0,0 0-113,0 0 0,4-6 0,2-5 0,1 0 106,3 0 0,1-4 0,1 2 1</inkml:trace>
  <inkml:trace contextRef="#ctx0" brushRef="#br1" timeOffset="367">11951 16316 8028,'0'-12'304,"0"3"0,0 1 1,0-2-1,0-1 513,0-1 0,0-1 1,1 2-657,3 3 0,-2 4 1,2 8-221,-3 4 0,-1 5 1,0 5 90,0 7 1,0 1 0,0 7 0,0 3-136,0 5 0,0-4 1,0 2-147,0-5 1,0-4-1,0 2 1,2-2-222,2-2 0,3-6 1,5-3 158,1-1 0,-1-1 0,1-4 1,-1-2-516,1-3 1,-5 2 625,0-6 1,-5 6 0,3-4 0</inkml:trace>
  <inkml:trace contextRef="#ctx0" brushRef="#br1" timeOffset="369">11664 16354 8355,'-17'-12'113,"0"4"1,1-3 0,3 3 0,1-3 453,-1-2 1,5 5 0,1-1 108,1 0 0,2 2 0,4-1-378,0-2 0,2 3 1,2-1-1,5-1-184,7 2 1,-1-2 0,6 3 0,0 0 0,-1 1-93,1 2 1,1-2-1,6 0-86,1 3 1,10 2 0,0 2 0,4 4-38,4 1 0,-2 1 0,2 5 0,3-1-52,2 1 0,1 1 1,-6 1-1,-2 1-26,-2 0 1,1 2 0,-6 0 0,-7 1 85,-3 3 1,-4 2 0,-3 1 0,-6 0-1,-5 0-59,-6 0 1,-3 1 0,-1 2 56,0 1 1,-7 0 0,-4-2-1,-6 0 34,-2 2 1,-2 1 0,-4-5 0,0-2 105,0-2 1,-1 1 0,-3-5 0,-3-2-26,0-1 1,-8-2 0,2 1 0,-1-2 2,1-3 0,0-2 1,1-6-1,-1 0-126,1 0 0,5 0 0,1-2 1,2 0-269,0-3 0,1-4 0,6 2 0,3-1-17,1-1 0,-3 1 1,4-6-1,2-1 92,1-2 0,3 0 0,1 4 8,2-4 1,0 3-1,-5-4 1</inkml:trace>
  <inkml:trace contextRef="#ctx0" brushRef="#br1" timeOffset="372">13062 16778 8111,'-12'-11'-181,"-1"3"0,5-4 1,0 6-1,-2-3 1,-1 2 743,-2 2 0,1-1 0,-1 3 242,1-1 1,-1 0-267,1 4 0,-1 0-113,1 0 1,5 1-119,3 4 1,2 2 0,4 4-382,2-3 0,-1-2 0,6-5 0,4 2 58,2 1 1,7 0 0,1-4 0,4 0-421,7 0 1,2-4 0,1-2 0,-1 1 187,-3-1 1,2-2 0,-4 2-1,-2-1-149,-3-2 1,2-1 0,-9 0-208,1 2 0,-4 0 686,-7-5 1,-9 5 0,-10 1 0,-5 1 7,-6 4 1,-7 0-1,-2 2 1,-1 0 204,1 0 1,-5 4 0,2 2 0,-3 1 157,-2 3 0,2 1 0,1 1 0,3 1-65,2-1 1,1 5-1,5-1 1,3 1-250,5 1 0,2-4 0,3 4 0,2-1-182,5-1 0,4 1 0,4-6 0,5-1-169,2-2 0,12-4 0,7 3 0,4-1-292,4-4 1,6-2-1,5-2 1,5-4-102,3-1 0,0-5 0,1-5 0,-3 0 117,1-1 1,-2-1 0,1-6 0,-6 1 334,-5 4 1,1-8-1,-6 3 1,-5-1 151,-2-1 0,-4 2 0,-6-1 0,-2-2 84,-2-1 1,-7 0 0,-7 4-1,-3 0 214,-1 0 0,0 1 0,-1 4 0,-3 3 220,-5 3 1,-2 2-1,-1 0 1,-2 4-69,-3 4 1,3-2-1,-2 2 1,2 3-210,1 4 1,1 4-1,0 5 1,0 2-189,4 3 0,1 2 0,4 6 0,-1 1-153,1 3 0,2 2 0,1 4-113,0-2 1,0-4 0,0 4 0,1 1 0,2-2-87,1-3 0,2 1 0,-3-1 1,2-2-242,2-5 1,-3 1-1,3-3 1,0-1-955,0-2 1400,-4-3 0,8-2 0,-4 1 0</inkml:trace>
  <inkml:trace contextRef="#ctx0" brushRef="#br1" timeOffset="373">13612 16753 8355,'-7'-12'298,"4"-1"1,6 2 0,5 1 0,4 3 0,4 2 0,0 2 0,0 0 12,-2-1 0,-2 3 0,2-3 1,1 2-1,2 2-828,-2 0 1,4 2 0,2 0 0,2 2-264,-3-1 0,4 3 119,-3-2 0,8 6 0,3-3 0</inkml:trace>
  <inkml:trace contextRef="#ctx0" brushRef="#br1" timeOffset="375">14061 16790 8558,'-7'-5'1408,"3"-3"0,3 1-1123,1-2 1,5 7-1,4-3-200,2 4 1,1 1 0,1-1 0,0-2-120,4-1 1,-2 0 0,5 4 0,-1-2-228,1-2 1,-5 3 0,3-5-1,-1 2 84,-1 0 1,1-5 0,-6 4-125,-3-2 0,2 3 0,-6-5 238,-1 0 1,-3 2 0,-4 0-1,-4 0 99,-4 0 0,-1 0 1,-4-1-1,-3 4 11,1 2 0,-9 2 0,3 0 0,-1 0 167,0 0 0,1 0 0,0 2 0,1 2-13,3 4 1,-1 3-1,5 2 1,4-1-48,3 1 0,0-1 0,6 1 0,1 0-332,2 4 0,1-3 0,0 3 0,1-4-296,3 0 0,9-1 0,8 1 0,4-1-129,4 1 0,3-5 0,7-1 59,2-1 0,4-2 0,4-4 0</inkml:trace>
  <inkml:trace contextRef="#ctx0" brushRef="#br1" timeOffset="376">14810 16716 8569,'-5'-13'280,"2"2"0,-7 3 0,-2 2 1,-5 2-1,-1 0 0,-1 0 0,-1-1 1,-2 1-1,-1 2 0,-2 0 181,0 2 1,-5 6 0,1 1-1,0 2-309,-1 4 0,3-3 0,0 6-272,4-2 0,1 3 0,7-1 0,2 0-140,4-3 0,6 4 0,-1 0 0,2-2-104,2-1 0,7-2 1,6 1-1,6-2 150,5-3 0,6 2 0,5-6 0,4-1-322,3-2 1,5-1 0,-3 0 0,0 0-1256,-2 0 1747,-3-5 0,4-8 0,1-6 0</inkml:trace>
  <inkml:trace contextRef="#ctx0" brushRef="#br1" timeOffset="377">15085 16591 8263,'0'-29'0,"0"-1"-21,0 3 1,0 0-1,-1 2 1,-2 2 0,-3 1 583,0 1 0,-3 6 1,-3-1-1,-1 5-50,1 3 1,-1 5 0,1-1-229,-1 3 1,5 6 0,1 5 0,0 4-167,0 2 1,4 7 0,-1-3 0,3 4-345,1 1 0,0 4 0,0 2 0,0-1-264,0 1 0,4 2 0,2-3 1,-1 1-100,1-1 0,3 0 1,-2-5-1,2-1 36,-1 1 1,-4-5 167,4-4 1,1 4-1,3-1 1</inkml:trace>
  <inkml:trace contextRef="#ctx0" brushRef="#br1" timeOffset="382">14885 16753 8355,'-20'-12'0,"0"-1"186,2 1 1,3-1 0,6 1 422,5-1 0,-1 5 1,1-1-296,1 0 0,7 3 1,6 2-1,5 3-275,6 1 0,4 0 0,3 0 0,3 0 1,3 1-1,2 2-104,-2 1 0,0 2 0,0-4-259,0 2 1,-6 1 0,1-4 0,-3 2-161,-1 1 0,-4 0 0,0-4 206,1 0 1,-4 0-1,-1 0 1,-4 0 216,0 0 1,-1 0 0,-1-1 163,-2-3 1,-4 1 0,-5-6 237,0 0 1,-1 2 0,-3 0-1,-3 0 409,0 0 0,-4 3 61,2-4-779,-2 5 0,4-1 0,3 8 0,3 4-64,1 3 0,0 6 0,0 1 0,0 1-55,0 3 1,0 2 0,0 0 0,0-2-59,0-1 0,0-5 1,1 4-1,2-2-2,1-3 0,2-1 0,-3-2 77,1 1 0,5-6 2,0-3 1,2-3 0,0-2 49,-3-3 0,2-3 1,-4-6 6,0 1 1,1-5 0,3 1 0,-2 0 40,2 2 1,-3 1 0,1-3 0,1 0 27,-2 0 0,0 3 0,-5 0 1,3 1 171,-3-1 1,4 1 308,-2-1-538,0 1 0,-4 10 0,0 8-10,0 8 1,0 0-1,0 2 39,0-2 0,0-1 0,2-1 0,0 1 0,3-1 44,-3 0 1,5 1-1,0-1-36,0 1 0,4-5 0,-2-1-77,2-1 1,1 2 0,1-4 0,-1-1-205,1-2 0,-1-1 1,1 0-1,-1 0 74,1 0 0,-1-1 0,1-3 0,-1-5 57,1-2 1,-5 3 0,0 0 41,2-2 1,0-1 0,-2-2 100,-4 1 0,2 0 1,-1-1 82,2 1 1,-4-1 180,1 1 0,-3 3 90,-1 1-228,0 5 0,0-1 1,2 7 43,2 1 1,-1 6 0,4-2 0,0 3-134,0 2 0,-3-2 0,3-2 0,-2 0 31,-2 0 0,3 2 1,-1 2-222,2-1 0,-4-3 0,2-2 0,0 0-587,-1 0 1,5-3-336,0 4 0,2-5-53,1 1 1,1-3 872,-1-1 0,1 0 0,-1 0 0</inkml:trace>
  <inkml:trace contextRef="#ctx0" brushRef="#br1" timeOffset="384">16222 16728 8355,'-20'-4'-59,"3"0"1,4-2 0,0 3-1,1-2 746,-1-2 1,5 4 753,-1-1-829,7 3-577,-4 1 0,8 4 52,2 0 0,-3 1 87,3 0 1,-4-3 52,-4 7 1,1-6-1,-5 1-59,-2-3 1,-1-1 0,-1 0-154,-1 0 1,1 0 0,-1 0-21,1 0 0,-1 1 1,1 4-1,-1 3-81,1 3 1,1 2 0,1-1-1,3 0-162,1 1 0,2-1 1,4 1-1,0-1-18,0 1 1,2-2 0,3-1-1,6-3 80,5-2 1,4 3 0,-2-3 0,2-3-1,2 0-118,2-2 0,-4 0 1,0 0 178,-2 0 1,-3-6 0,-5-2 0,-3-3 116,-2-2 0,0 1 1,-5-1 0,0 1 1,-6-1 0,-1 1 0,-1-2-8,-1-3 1,-3 4-1,-5-4 1,1 3 0,-1 2-5,0-1 0,-1 1 0,3-1-70,-2 1 0,1 1 1,2 2-1,-1 4-506,-2-1 1,0 5-1,5-5 1</inkml:trace>
  <inkml:trace contextRef="#ctx0" brushRef="#br1" timeOffset="385">15772 16778 8187,'4'-8'-1098,"0"-1"1359,-1 0 1,0 2-10,1-2 0,-3 5 396,4-4-216,2 5 0,-6-4-234,3 3 0,-3 4 0,-1 0 0,0 7-179,0 4 1,0 3 0,2 3-94,2 3 0,-3 4 1,4 1-1,-3-2-74,2-2 0,-2 1 0,2-3-83,-3 0 1,4-4 0,0 2 18,2-3 0,-4-6 1,2-1-130,1-1 1,-3-4 0,4-6-144,-2-4 0,4-5 311,-5-3 0,5 2 0,-2-4 1</inkml:trace>
  <inkml:trace contextRef="#ctx0" brushRef="#br1" timeOffset="386">16047 16728 8355,'4'8'-538,"0"1"1,0-5-1,-2 3 73,2-2 1095,-3 0 1,3-5 28,-8 0 1,1 0-377,-5 0 1,4-2 0,-3-2 317,1-4 1,-3 2 0,2 1-523,0-1 1,0 5-1,4-5-341,-1 1 1,-2 3-1492,2-2-87,3 3 867,-5 1 741,6 5 0,-5 2 0,-2 6 0</inkml:trace>
  <inkml:trace contextRef="#ctx0" brushRef="#br1" timeOffset="387">15909 16741 8218,'-12'-2'49,"-1"-2"0,2 1 1,2-4-1,0 0 0,0 2 464,-3-1 0,0-2 1,-1 4-725,1 1-145,5 2 0,1 2 80,6 3 0,2-2 1,2 3-417,4 1 0,-1-5-204,2 3 836,-1 3 0,4 0 0,1 6 0</inkml:trace>
  <inkml:trace contextRef="#ctx0" brushRef="#br1" timeOffset="392">16159 16741 8451,'-8'-5'786,"1"0"0,0-1-372,0 1 1,3 1-1,-5 4 1,1-2-142,1-2 0,-4 3 0,3-4-174,-3 4 1,-2 2-1,1 2-119,-1 1 0,1 6 0,1-2 1,1 4-130,2 0 1,-1 1-1,-3 0 1,1 3 93,2 0 1,0 1 0,4-3-1,3 1-208,0 2 1,2-1 0,0-3 63,0-1 1,2 1-1,2-2 1,4-3 32,3-4 0,2-2 0,1-2 1,1 0-21,2 0 1,3 0-1,-3-2 1,-2-2 65,-1-4 1,-1-3-1,-2-2 1,-3 1 67,-4-1 0,-2 1 0,-2-1 0,0 1 42,0-1 0,-2 1 0,-2-1 0,-3 1 9,0-1 1,-5 1 0,1 0 0,-5-1 21,1 1 0,0 0 1,0 4-1,-2 3-18,2-1 1,-3 5 0,0-4 0,0 4 334,0 1 1,-1 0 0,4 0 6,-1 0 0,0 1 0,7 2-248,0 1 0,6 6 0,1-3-100,4 0 1,5 3-1,7-6 1,2 0-27,0 2 0,6-5 1,-1 3-1,1-2-105,-1-2 1,3 0-1,-3 0 1,2 0-44,2 0 1,-4-2 0,-2-1 0,-1-1 125,-2 1 1,-2 1-1,-2-1 82,1-1 0,-5 0-96,0 4 1,-4 0 481,5 0 1,-5 0-265,4 0 0,-5 1 1,1 3-1,-1 3-106,1 0 0,-3 4 0,4-1 1,-4 4-39,-1 2 0,0 1 1,0-5-1,0 1 56,0-1 0,-4 1 200,0-1-60,0 1-228,4-6 0,0-3 0,1-7 0,3-2 1,4-1 50,4 0 0,0-3 0,0 0-261,1-2 0,-1-1 0,1-1 1,-2 1 157,-3-1 0,3 2 0,-4 2 0,0 0 109,-2 0 0,0-2 0,-1-2 173,-1 1 1,0 3 85,1 1-51,-3 0 0,5 2 0,-5 5-139,3 3 1,-2 8-1,3-2 1,0 4-97,-1 0 0,1 5 1,-2-1-1,3 1-178,1 1 1,-5-4 0,4 2 0,-2-2-178,0-1 1,2-2-1,-2-1 1,3-2-95,0 2 0,4-5 1,-3-1-1,3-1-239,2 1 0,-1-2 1,1 2 572,-1-3 0,6-6 0,2-2 1</inkml:trace>
  <inkml:trace contextRef="#ctx0" brushRef="#br1" timeOffset="395">17545 16591 8440,'7'-7'1222,"-7"1"0,-8 6-1212,-3 0 1,-6 4 0,-1 2-1,-1 0-34,-4-1 0,0-1 1,-2-4-1,0 0 72,0 0 0,-4 0 1,-2 0-1,1 0 62,-1 0 0,2-5 0,4-2 0,2-2 75,2 1 1,-2 0-1,5-5 1,2 1 89,2-1 0,-1 1 0,8-2-297,0-3 1,1-1 0,8-3 0,2 5-85,4 2 1,5-3 0,3 1 0,5 0-141,3 3 1,1 4-1,0 2 1,0 2-1,-2 2-195,-2 2 0,5 1 0,-3 0 317,-1 0 1,-6 0 0,1 1 0,-3 3 131,-2 4 1,-5 5-1,-2 2 1,-4 2-6,-1-2 1,-6 5 0,-2 0 0,-4 4 115,-5 1 1,-3-3 0,-6 0 0,-2 2 249,-1-2 0,-5 0 0,2 3 0,-2 0 3,1 0 1,1-4 0,-1-2-229,4-1 1,4 3 0,4-4 0,4-2 0,3 0-58,2 2 1,5-3-1,3 2 1,4-2-292,4-1 0,4-1 0,9 1 1,4-2-169,2-3 1,12 2 0,2-5 0,4 1-163,2 0 1,-4-2 0,2-4-1,-2 0 151,-2 0 1,-5 0 0,-2 0 0,-5 0 0,-6-2 303,-7-2 1,0 1-1,-8-5 1,-3-2 386,-4-1 1,-5-1-1,-9 1 21,-3 2 1,-4-2 0,-2 3-92,-4-3 1,3 0 0,-5 1 0,0 3 0,1 0 10,1 0 0,-4 5 1,4-3-1,-1 4 14,1 1 1,1 0 0,5 0-1,3 0-545,5 0 1,2 1-1,1 2 1,2 3-1331,3 1 685,2-5 1,12 9 0,1-4 0</inkml:trace>
  <inkml:trace contextRef="#ctx0" brushRef="#br1" timeOffset="396">17857 16441 8438,'-8'-13'0,"1"1"892,2-1 1,0 1 231,5 0 0,6 5-911,2 2 0,3 5 1,1 5-1,-3 3-134,0 3 0,-2 1 0,2 2 0,-2 3-193,-1 4 1,2-2 0,-2 2-1,-1 0-439,1-2 0,-2 5 0,-3-5 0,2 1 7,1-4 1,0 2 0,-4-1 0,2-2-44,2-1 1,-3-1 0,3-1-706,-2 1 1294,-2-6 0,0-2 0,0-5 0</inkml:trace>
  <inkml:trace contextRef="#ctx0" brushRef="#br1" timeOffset="397">17882 16516 8239,'0'-13'-40,"0"5"0,0 0 853,0-2 1,0-1-267,0-2 1,2 1 0,2 1 0,4 1-174,3 2 0,7 4 1,3-3-1,1 1-326,-1 3 0,7-2 0,-3 1 0,1 0-340,1-2 1,-2 5-1,0-4 1,0 3-249,0-3 0,-5 4 0,1-3 1,0 3 43,-2 1 0,-1 0 0,-5 0 0,-1 0-1322,1 0 1616,-6 0 1,4 0 0,-4 0 0</inkml:trace>
  <inkml:trace contextRef="#ctx0" brushRef="#br1" timeOffset="398">17957 16516 8359,'-12'0'723,"-1"0"0,8 4-203,5 0 0,1 0 1,8-4-1,0 0 1,2 2-328,2 2 1,-1-3-1,1 3 1,-1-2-563,1-2 0,-5 4 0,0 0-107,2-1 1,1 2 0,2 0-210,-1-3 1,1 4-1,-1-2 1,2 0 140,3 2 0,-3-5 0,4 5 0</inkml:trace>
  <inkml:trace contextRef="#ctx0" brushRef="#br1" timeOffset="402">18607 16628 8750,'-13'-11'674,"1"3"0,3-3 0,1 2-42,-2-2 1,3 4-512,-1 3 1,4-1-1,-4 0-64,-2 3 1,-1 0 0,-2 2-83,1 0 0,-2 0 0,-1 0 0,-2 0-53,2 0 1,-5 4-1,1 2 1,-2 0 106,0-1 1,2 3 0,-3-2-55,1 1 1,6 1 0,-2 3-1,3-1-66,2-2 0,3 1 1,2 3-53,2 1 1,1-5-1,5-1 1,3 0-1,4-2 29,4 1 1,6-2 0,2-4 0,4 0-94,1 0 0,-1 0 1,-2 0-1,-3 0-66,-1 0 1,3-4 0,-4-2 0,-2 1 39,-1-1 0,-6 1 0,0 1 230,2-5 0,-4 2 1,-1-1 82,1-2 0,-5 3 1,3-1-81,-2-2 1,-2 3 0,0-1 649,0-2-205,-6 5 1,1 1-353,-4 8 0,4 3 1,5 5-1,0 1-38,0-1 0,1 1 1,3-1-103,5 1 0,2-5 0,1-1 0,1 0-160,-1 0 1,5-4 0,1 1 0,0-3-230,0-1 0,4 0 0,-2 0 157,-1 0 0,5-4 0,-5-2 0,1-1 171,-4-2 1,-1-2-1,-1-2 1,0 1-1,-4-1 32,-3 1 1,1-2-1,-4-1 1,-1-3 291,-2-2 1,-1 3 0,0-3 0,0-1 103,0 1 1,0-3-1,0 3 1,0 0-69,0-1 1,-4 4-1,-1-2 1,-1 1-3,1 2 1,-4 3-1,4 2 1,-1 1 803,1 1-949,-5 7 0,9-2 0,-4 8 0,4 4-58,1 3 0,4 7 0,2 3-44,1 3 1,0 1 0,2-1 0,-2 3 0,0 1 0,-1 1 8,-1-2 1,4-2-1,-5-2-261,-1-3 1,2 0 0,-1 1 0,0-3-197,2 0 1,-3-4 0,5 2-125,2-2 0,1-3 0,0-1 1,-1-3 157,-2-2 1,0 5 0,5-3 0</inkml:trace>
  <inkml:trace contextRef="#ctx0" brushRef="#br1" timeOffset="403">19281 16616 8278,'-8'-4'118,"-1"-1"0,7-4 0,-4 2 1,2-2 638,0 1 0,0 0 0,4-5-117,0 1 1,0-1-183,0 1 1,-6 1-351,-2 2 0,-3 4 0,-2 5-126,1 0 0,-5 0 1,0 1-1,2 3-64,1 5 1,2 2 0,-1 3 0,1 1-263,-1 2 0,6-1 1,2-3-1,1-1 122,-1 1 1,1-1 0,6-1-1,2-1 79,4-2 0,3-1 1,3 3-1,1-3-101,2-2 0,5 1 0,-2-3 1,0 1 27,1-1 1,-5 2 0,0-1 0,-2-1-9,-1-1 1,-5 2 0,-1 1 173,-2 2 0,0-3 0,-7 3 0,-2-1 275,-4-3 0,-3-1 1,-3 1-1,-2 1-35,0-1 0,-2-1 0,1-2 0,-2 0-130,-1 0 1,-2 0 0,4 0 0,0 0-272,0 0 1,-3 0 0,4 0-447,2 0 1,1-5 197,2 1 0,-1-6 0,1 4 0</inkml:trace>
  <inkml:trace contextRef="#ctx0" brushRef="#br1" timeOffset="405">19331 16616 7477,'8'4'619,"1"0"0,-5 0 0,4-2-159,2 2 1,1-3-1,3 3 1,1-2-230,2-2 1,5 0 0,-1 0 0,2 0-251,2 0 1,0-2 0,-1 0 0,-2-3 93,-1 3 1,-2-1-1,2 0 1,-4-3-664,-3 0 0,-2 1 0,1-3 266,-1-2 0,-5 3 0,-3-1 279,-2-2 0,-4 1 1,-2-1-1,-4 3 78,-3 1 0,-6-2 0,-1 4 1,-2 0 85,-2-2 1,0 5 0,0-3 0,1 2 201,-1 2 1,2 0 0,1 2 0,1 2 77,3 4 0,1-1 0,3 3 0,1 2-259,2 4 1,5 0-1,-1-2 1,2 1-157,2 2 0,0 1 0,2-3 1,2 2-9,4-2 1,3 3 0,3-1 0,2-2-1245,0-1 1,6 1 0,1-1 300,4-3 1,0-1-1,3 2 1</inkml:trace>
  <inkml:trace contextRef="#ctx0" brushRef="#br1" timeOffset="407">20093 16416 8355,'-20'-8'119,"4"-1"492,2 0 0,1 3 0,2 3-361,3 6 1,2 5 0,6 8 0,0 2-372,0 1 0,0 6 0,0 4 0,0-1 0,0-2 0,0-1-287,0 0 0,0-1 0,0-2 106,0-1 0,4-6 0,1 2-98,-3-3 0,1-3 81,1-3 0,-2-4 250,2-8 1,-3-3-1,-1-7 1,0-1 39,0-2 0,0-4 1,0 3-1,0-1 70,0-3 1,0-2 0,0-2-1,2-2 122,2-1 0,-3 0 1,5 3-1,-2-2 98,0-1 0,0-2 0,-4 3 0,0 1 183,0 3 0,0 1 0,2 6-9,2 2 0,-1 2-118,5 5 0,0 9 0,5 12 0,1 5-163,2 1 0,0 9 0,4-2 0,3 5-238,0 3 1,1 1-1,-3 0 1,-3-3-169,0-2 0,-5 1 0,6-4 0,-3 1-214,1-4 1,-5 1 0,-3-6 0,-1 1-191,-1-4 0,3 2 0,-6-1 238,-1-2 0,-2-1 0,-1-1 1</inkml:trace>
  <inkml:trace contextRef="#ctx0" brushRef="#br1" timeOffset="408">19968 16566 8828,'-13'-11'0,"2"1"812,3 2 1,4 1 0,8-2-376,4 5 0,9 3 0,4 1 0,4 1-425,4 3 1,-1-1 0,5 4 0,2 0-855,1 0 1,0-3 0,-2 3-1,0-1-542,0-4 0,1 4 1084,-2-2 1,3 0 0,-4-4 0</inkml:trace>
  <inkml:trace contextRef="#ctx0" brushRef="#br1" timeOffset="409">20630 16441 8344,'-2'-19'0,"-2"0"201,-4 1 1,-3 5-1,-2-4 1,1 3 0,-2 2-1,-1-1 266,-2 1 1,0 1 0,5 2 0,1 4 0,1 0 602,2 1-1034,-1 0 1,2 10 0,3 2 0,3 5-38,1 3 1,0 4-1,0 5 1,1 0-103,3-1 1,3 6-1,6-1 1,-1-2-455,1 0 1,-1 2 0,1 0 0,-1-3-7,1-3 0,-1 0 1,2-3-1,1-1-133,2-2 1,0 1 0,-3-2 594,2 0 1,-2-2 0,4-2 0</inkml:trace>
  <inkml:trace contextRef="#ctx0" brushRef="#br1" timeOffset="411">20904 16741 8490,'6'-14'0,"1"-2"0,1 0 0,1-1 405,0-1 1,-2 4-1,0-2 1,-1 0-1,-4 1 13,0-2 1,-2 1 0,-2 3-215,-2 1 0,-3 3 1,-5 3-140,-1 0 0,-5 2 0,-4 4 0,-4 0 33,-3 0 0,0 0 1,4 1-1,0 3-72,0 5 0,5 2 1,4 1-1,2 1-2,1-1 1,6 2-1,3 1 1,3 2-284,1-2 1,0 3 0,1-1 0,3-2-34,5-1 1,2-1 0,1-2 0,2-2-17,3 0 0,-2-2 1,4 1-1,-1-4-107,-2-2 1,2-2-1,-2 0 129,0 0 1,-3-2 214,0-2 0,-2-3 0,-3-5 214,-3-1 0,0 1 0,-1-1 45,-1 1 0,-2-1 0,-1 1 0,0-1 76,0 1 1,0-1 0,0 1 0,0-1-113,0 1 0,0-1 0,0 1 1,0-1 328,0 1 0,0 3-415,0 1 1,0 7-97,0 1 0,0 7 0,0 8 0,2 3 20,2 1 0,-1-2 0,4 2 0,-2 0-22,-2-4 1,4 3 0,0-2 0,1 0-70,1-2 1,-1-2 0,3 1-1,-1-2-184,-2-3 1,0 2-1,5-5 1,-1 1-946,1-1 1,-1-1-401,1-4 1609,-1 0 1,-5-11 0,-1-2 0</inkml:trace>
  <inkml:trace contextRef="#ctx0" brushRef="#br1" timeOffset="413">21104 16578 8355,'0'-14'22,"0"-2"1,-1 2 0,-2-3 371,-1 3 1,0 6-1,4 0 1498,0-2-1487,0 4 0,1 6 0,3 7 1,5 2-178,2-1 0,3 0 1,1 5-1,3-1-131,1 1 0,-3-1 1,0 1-1,-2-1 1,-1 1 0,-1-5 1,-1 0-1,-1 2-441,-2 1 0,-5 2 0,1-1 1,-2 1-263,-2-1 1,0 1 0,0-1 0,0 1 0,-2-2-206,-2-3 1,1 2 0,-4-5 336,2 2 1,-5-4 570,2 1 1,2-4 0,1-3 285,-1-1 0,5-6 0,-4 2 0,5-3-13,5-1 0,-3-5 0,7 0 1,0 1-174,3-2 1,0 4-1,2-4 1,1 1-126,2 0 0,-1 1 1,-3 2-1,-1-1-412,1-2 1,-1 0 0,1 5 0,-1-1-493,1 1 1,-5-1 149,1 1 0,-7 4 0,4 1 350,-1 1 0,1 8 331,2 6 0,3 3 0,-4 1 0</inkml:trace>
  <inkml:trace contextRef="#ctx0" brushRef="#br1" timeOffset="417">21616 16566 7935,'-8'-2'353,"0"-2"417,-2-4 0,3 2 1,0 1-338,1-1 1,-3 5-33,0-3 1,2 2-589,-1 2 1,1 2 189,-1 2 1,2 3 0,6 5 0,0 1 58,0-1 1,0 1-1,0-1 1,0 1-80,0-1 1,0 1 0,2-1 0,0 1-37,3-1 1,0 1 0,-2-1-244,1 1 1,2-1-488,-2 1 476,-3-1 271,5-5 1,-2-7-1,0-8-21,-1-3 0,4-2 1,0 1-1,1-1 52,0 1 1,1-5 0,3 0-1,1 2 15,-1 1 0,1 0 0,-1-1 1,1-2 8,-1 2 1,-4 1 0,1 2 0,-1-1 22,-1 1 0,0-1 0,-4 1 13,1-1 0,1 6 0,-2 2-34,1-1 0,1 6 67,-5 0 1,0 6 0,0 6 0,0 1 99,0-1 0,0 5 0,1 0-123,3-2 1,-2 3-1,2-1 1,-3-2-1,-1-1 88,0-2 0,0 1-88,0-1 0,1-1 1,2-1-323,1-2 0,2-5 1,-2 1-21,4-2 1,-1-2 0,2 0 0,0 0-34,3 0 0,-4-2 0,0-2 1,2-3 97,1 0 0,1-4 0,1 3 0,-1-3 97,1-2 0,-1-1 1,2-1-1,2-2 334,0 2 1,1 1-1,-5 2 61,1-1 0,-1 1 1,1-1-1,-1 1 184,1-1 1,-2 5-1,-1 1-111,-2 2 0,-1 2 0,1 7-76,-4 4 0,-2 3 0,-2 3 0,0 2-289,0 0 0,0 2 0,0-3 0,-2 2-138,-2-2 0,3 3 0,-3-1 0,2-2-55,2-1 1,0-1 0,0-1-269,0 1 0,2-2 0,2-2 0,4-2-888,3-1 1,2-2 1005,-1-4 1,1 0 0,-1 0 0</inkml:trace>
  <inkml:trace contextRef="#ctx0" brushRef="#br1" timeOffset="421">18494 17290 9992,'0'-13'407,"0"1"0,-1 4 1,-3 1-1,-5 0 0,-2 1 1,-1 1-1,-1 2-541,1 1 0,-1 2 0,1 0 0,-1 0 21,1 0 0,-5 2 0,-1 1 1,-1 1 64,-3-2 0,-1 4 1,1 0-1,1 1 119,-1 2 0,-1-2 0,-1 1 21,3 2 1,-1 1 0,5 0 0,2-1-30,1-2 1,6 1-1,1 3 2,1 1 1,2-1-30,4 1 1,6-6 0,2-3 0,3-3-150,2-1 0,3 0 0,1 0 0,0 0-167,1 0 0,-3 0 0,4-1 0,-1-2 57,-2-1 1,-2-4 0,-2 2-1,-1-1 116,-3-3 1,-1 3-1,-4-1 98,1-2 0,2-1 0,-3-1 24,1-1 0,0 1 150,-4-1 1,0 5 44,0 0 1,0 6 0,0 2-120,0 7 1,0 4 0,0 2 0,0-1 110,0 1 1,4 3 0,2 1-1,-1-2-170,1-1 0,2-1 0,-2-2 1,1-2-139,2 0 1,2-5 0,2 3-1,-1-2-36,1-2 0,-1-1 1,2-2-1,2 0-134,0 0 0,5-6 1,-4-1-1,-1-1-18,2-1 1,-4 1 0,3-4 0,-3-1 168,-2 1 0,1-2 1,-2-1-1,-1-2 120,-2 2 0,-1 1 0,1 0 1,-2-1 53,-1-2 1,-3 0 0,2 5-1,-3-1 750,-1 1 1,4 4-58,0-1-564,1 7 1,-5 2 0,0 8 0,0 3-31,0 1 0,0 2 1,0 2-1,0 0-118,0-1 1,1 3 0,2 1 0,1-1-104,-1 0 0,-1-2 0,1-3 0,1-1 33,-1 1 1,3-5 0,-1-1 25,2-2 0,2 0 0,3-5 0,1 0-71,-1 0 0,1 0 0,0 0 0,3 0-313,0 0 0,5-2 0,-3-2 0,0-3 229,0 0 1,-1-4 0,-6 3 0,-1-3 99,-2-2 1,-1 1-1,3-1 1,-3 1 123,-2-1 1,-1-1 0,-4-1-1,0-1 56,0 0 1,0 2-1,0 2 1,0-1 712,0 1 1,-1-1-401,-3 1 0,-3 5 0,-6 3 0,1 2-166,-1 2 0,2 6 1,2 2-1,0 3-105,0 2 0,3 1 1,0 1-1,2 3-113,0 2 0,0-1 0,4 3 1,1-2-214,3-2 1,3 2-1,6-3 1,-1-2-236,1-1 1,1-1 0,2-1 0,5 1-208,3-1 0,6-1 1,4-1-1,2-3-305,1-2 1,5 0 0,1-5 519,1 0 0,-4 0 0,3 0 1</inkml:trace>
  <inkml:trace contextRef="#ctx0" brushRef="#br1" timeOffset="425">19955 17165 8666,'0'-13'1728,"6"2"1,2 3-1108,3 4 1,-4 8 0,-3 4-493,-2 3 0,-6 3 0,-2 2-113,-1 0 0,-1 6 0,-5-2 0,1 1-77,-1-1 1,1 0-1,1 1 1,1-3-1,2-2-816,-2 1 1,0 0 0,1-5 319,0 1 0,5-2 321,-4-3 0,5-4 0,0-7 45,6-1 1,-2-5-1,5 0 70,0-2 1,0-1 0,6-1 0,-3-1 58,0-2 0,-1 2 1,3-3-1,-1 3-31,-2 2 0,-4-3 0,3 1 1,-1 3 216,-4-1 0,1 1 0,0-1 174,1-1 1,0 1 0,-4-1 0,0 1 0,0-1 0,0 1 482,0 0 0,0 3 0,0 1 0,2-2-577,2-1 1,-1 0-1,4 1-122,-2 2 0,5 4 1,-3-5-108,0 0 0,4 3 0,-3 1 0,3 0-191,2 1 1,-5 0 112,0 4 0,1 0 0,2 2 1,-3 2-1,-2 4 0,-2 3 53,0 2 1,4 5 0,-2 2-4,1 4 1,-3 2-1,4 2 1,1 3-59,-2 1 0,2-3 0,-3 3 0,-1-2-60,1-2 1,2-6-1,-2-3 67,1-1 1,1 1 0,5-4 39,-1 1 1,-4-4 0,1-8 18,0-3 0,1-2 0,0-3 87,-2-5 1,-4-2-1,5-1 1,-1-2 99,-1-3 1,3 2 0,-5-6 24,2-1 1,-3 2 0,5 0 0,-1-3-108,-1 0 1,4-2 0,-4 0 0,1-1 0,-1-2 0,0-1 1,0 1 0,-3 3 0,3 3-263,-1 1 0,-2 6 0,-4-2 0,0 3-1125,0 2 846,0 5 0,0 3 1,1 8-13,3 4 0,-1 5 1,6 2-1,0 3-876,2 1 1306,2-3 0,5 7 0,1-3 0</inkml:trace>
  <inkml:trace contextRef="#ctx0" brushRef="#br1" timeOffset="427">20730 17140 8355,'-13'-4'365,"1"0"0,1-6 0,1 3 660,1 0 1,5 0 0,-4 4-343,-2-1 0,3-4 0,0 5-550,2 5 0,-1-1 0,4 7 0,-3 2-91,3 1 0,-1 3 0,0 1 0,-1 3-68,1 2 0,0-4 0,1 5-86,-3 1 0,1-2 1,4 0-1,0 3 1,0-1-74,0-1 1,4 1-1,2-5 1,1-2-496,3-1 1,1-2 0,1 1 0,1-2 104,-1-3 1,5-1 0,1-4 0,0 1 145,0-1 1,3-3 0,-5-3-1,-2-3 274,-4-1 1,0-1-1,-5-4 1,1-1 197,-1 1 0,-1-5 0,-4-1 0,0 0 57,0 0 0,-5-4 0,-3 1 0,-2-1 347,2 1 0,-4-3 0,4 4 1,-3-4-183,-1-1 1,-1 4 0,1 2 0,-1 1-100,1 2 0,3 4 1,1 4-960,-2 3 1,3 4 68,-1 1 1,7 6 0,1 2-163,7 3 860,4 2 0,7-1 0,1 1 0</inkml:trace>
  <inkml:trace contextRef="#ctx0" brushRef="#br1" timeOffset="428">20942 17152 8731,'0'-12'435,"0"0"1,5 0 599,4 4 0,3-2 0,4 6 0,0 1-1310,-1 2 0,1 1 0,-1 0 1,3 0-162,1 0 1,1 0 0,2 0 0,-3 0-286,0 0 0,1 0 0,-3 0 0,-3 1-1507,-4 4 2209,1-4 0,-11 9 1,0-6 18,-7-1 0,-9-2 0,-2 0 0,0 2 0,0 1 0,-4 1 0,3-5 0,-2 0 203,0 0 1,6 0-1,-3 0 1,1 0 1061,0 0 1,5 1 0,4 2-407,-2 1 0,4 1 0,2 0-605,3 3 0,1-1 0,0 1 0,1 2-118,3 1 1,-1 1 0,4 1 0,-1-1-90,-4 1 0,4 4 1,-2 1-1,-1 0-471,-2 0 0,-1 2 0,0-3 0,0 0-436,0 1 1,0-4 0,-1 4 139,-3 0 0,2-4 1,-2 2-1,3-2 273,1-1 0,0-1 0,0 1 1</inkml:trace>
  <inkml:trace contextRef="#ctx0" brushRef="#br1" timeOffset="429">21853 17177 8645,'-4'-8'0,"-1"0"0,-1-2 0,1-1 1229,2-1 1,2 3 0,-1 2-152,-2 2 0,-3 1-922,-5 4 1,0 5-1,3 3 1,0 4-132,0 0 1,-5 5 0,0 1-106,3 1 1,1 1 0,-1 2-1,1-1-367,2 1 0,4-4 1,-3 0-1,1-2-637,4 1 0,0 0 1,2-5-460,0 1 1,6-6 1033,2-3 0,2-4 509,-2-4 0,3-9 0,-4-6 0</inkml:trace>
  <inkml:trace contextRef="#ctx0" brushRef="#br1" timeOffset="430">22003 17015 8355,'0'-12'0,"0"-1"0,-1 1 1063,-3-1 0,1 5-441,-5 0 1,-1 5 0,-3-1-99,-1 2-877,6 2 0,-2 2 0,5 2 0,2 3 26,5 0 0,4 4 1,5-4-1,1 1 150,-1 0 0,5-1-840,0 2 1,5 2-1,-3-4 1</inkml:trace>
  <inkml:trace contextRef="#ctx0" brushRef="#br1" timeOffset="432">22128 17115 8355,'-12'0'409,"3"0"0,1 0 1010,-2 0 0,3 1-871,-1 4 1,5 2-1,-1 5-459,3 0 0,-3 1 0,-1-1 0,1 1 19,-1-1 1,-1 5 0,-4 1 0,2 0-262,-2 0 0,4-1 1,-3-3-1,1 1-269,1 2 1,-3-5 0,6-4 0,0 1-389,-2-2 0,5 0 449,-3-3 1,4-3 0,4 2 178,4-6 0,3-4 0,3-7 1,2-1 252,0-2 0,2-1 1,-3 3-9,2-2 1,1-1 0,-3 3-1,2-3-23,-2-1 0,-1 3 0,-1-2 0,-1 2 0,1-1-12,-1 2 1,-1 5-1,-2 2 613,-5-2 0,-1 5-237,1 0 1,-3 5 0,5 3-1,-2 3-166,0 1 0,0 1 0,-4 5 0,0-1-150,0 0 1,0 5 0,0 0 0,0-2-49,0-1 0,0-2 1,0 1-1,0-1-706,0 1 1,1 3 0,2 1-220,1-2 1,6-1 0,-2-3-271,4-2 1,1 0 866,4-4 0,3-1 0,4-4 0</inkml:trace>
  <inkml:trace contextRef="#ctx0" brushRef="#br1" timeOffset="434">22615 17252 8572,'0'-12'667,"0"-1"1,0 1 0,0-1 1355,0 1-1854,0-1 1,-5 7 0,-4 1-50,-2 4 1,-3 7 0,-1 2 0,-2 3-18,2 1 0,-4 1 0,-1-1 0,0 1-103,-1-1 1,5 1-1,0-2 1,2-1 159,1-2 1,7 0-121,1 5 1,4-1-1,2-1-114,4-2 1,1-4 0,7-5 0,1 0-432,2 0 0,0 0 0,3 0 0,1 0 61,-1 0 0,-2-5 0,2-4 0,-1-2 137,-3-1 0,5-2 0,-1-1 0,2-3 149,0-2 0,-4-1 1,2-4-1,0 0-71,1 0 0,-5 1 0,3-1 545,0 0 0,-4-5 0,1 1 0,-4 2 0,-4 2-87,-1 4 0,2-3 0,-4 5 0,-1-1 97,-1 4 0,-2 6 0,-2 3 52,-2 2 0,1 0 0,-5 7 0,0 2-198,1 4 1,-5 9 0,6 4 0,-3 2-182,1 2 0,4 2 0,-3 0-100,1 2 1,-2 5 0,2-5 0,-1-1 0,-1-1-8,1 3 0,-3-4 1,5 3-1,-1-3-89,1-1 0,1-1 1,4-2-1,0-2-600,0-2 0,0-2 1,0-3-1,1-1 77,3 1 1,9-1 0,6 1 0</inkml:trace>
  <inkml:trace contextRef="#ctx0" brushRef="#br1" timeOffset="436">22902 17302 8355,'-8'0'639,"0"0"0,-1-1 1896,3-3-1813,0 2 0,7-3 1,4 5-530,3 0 0,3 0 0,1 0-290,1 0 1,4 0 0,-1 0 0,1 0 50,1 0 0,-3 0 1,5 0-1,-2 0-546,-3 0 0,-1-4 0,-2-1 0,1 1 0,-1-1-419,1-4 0,-5 3 0,0-3 631,2-1 0,-4-1 326,-2-1 0,-3-1 1,-1 1-1,-1-1 0,-3 2-25,-5 3 1,2-2 0,-1 6 0,-2 1 820,-1 2 0,-1 1 0,-1 0 0,1 0-46,-1 0 1,1 1 0,1 4-1,1 3-425,2 3 0,1 1 0,-2 2 1,5 2-259,3 0 0,1 2 1,0-2-1,0 0-147,0-1 1,1-1 0,3-1 0,6-1-606,5 1 1,3-6 0,6-2 0,-2-1-142,0 1 0,9-1 1,-6-6-1,0 0 298,-3-3 0,0-4 582,-5 0 0,11-7 0,-2-4 0</inkml:trace>
  <inkml:trace contextRef="#ctx0" brushRef="#br1" timeOffset="439">23365 17252 8355,'6'-12'-169,"4"-2"1,-4-1 0,-1-2 0,1 2 0,-3 1 1496,-2 1 0,-1 1-756,0 0 1,-1 0 0,-4 4 0,-3 5 0,-3 5-177,-1 2 0,-1 6 0,1-1-278,-1 7 1,1-3 0,-2 5-1,-2 0-46,0 3 1,-5 3-1,3 1 1,-2 1-24,-2 3 1,-1 2 0,-2 4-109,0-2 1,-3-1 0,2 2 0,3-2-373,4-1 0,-2-2 0,6-5 0,2-4-56,4-3 0,6-3 1,-1-2-932,2 1 1224,2-1 1,6-5 0,1-4 0,1-6 20,1-5 1,-1-5 0,4-3 0,2-5 59,3-3 1,-2-1 0,5-1-1,-2-3 20,-3-4 0,4-3 1,1-3-1,1-1 195,-1-2 1,0-4-1,2 5 20,-1 0 0,-2 2 1,3 2-1,-2 2 0,-2 5 139,-3 5 1,-1 8-1,-1 2 1,-1 4-3,0 3 1,1 5-1,-1-1 1,1 2-1,-1 4 320,1 2 1,-1-1 0,1 5-383,-1 2 1,-1 2-1,-2 3 1,-4 2-248,1-2 1,-5 3 0,3 0 0,-2 0-1,-4 2-193,-2-1 0,-3-4 0,-5 2 1,-1-3-8,1-2 1,-2 1-1,-1-1 1,-3 1 15,-2-1 1,4-1 0,-4-1 0,2-3-560,3-1 0,1 2 0,2-4 156,-1-1 1,1 4 0,-1 0 0</inkml:trace>
  <inkml:trace contextRef="#ctx0" brushRef="#br1" timeOffset="443">23527 17227 13532,'12'-8'365,"1"0"0,-1 5 0,1-3 1,-1 2-246,1 0 0,-1-1 1,1 2-1,-1-1-468,1 1 0,-1 0 0,1 0-279,-1-1 0,1-6 30,-1 2 1,-5 1-1,-3-1 57,-2-2 0,-4-1 517,-2-1 1,-3 0 0,-5 4 159,-1 4 1,5 3-1,0 1 1,-2 0 67,-1 0 0,-2 0 1,1 0-1,1 1 1,1 3 32,2 4 1,1 5 0,-2 2 0,4 3-176,-1 2 0,5-4 1,-5 4-1,2-2 1,-1-2-1,-1 1-254,0 0 1,2-1-1,4-3-221,0-1 0,0 1 0,0-1-38,0 1 0,6-6 1,2-3-1,3-3-41,2-1 0,-1 0 0,2 0 150,3 0 1,-3-1 0,4-3 0,-2-5 299,1-2 1,0-1-1,-3-1 1,1 1 217,1-1 1,1-1 0,-4-1 0,-1-1-1,1 0 159,-1 2 1,1-2 0,-1-1 0,-1 2 308,-3 1 1,2 6 485,-6-1 0,2 2-662,-2-1 1,-3 4 0,2 8-371,-6 4 1,1 4 0,-5 0-1,0 0-112,0 1 1,3-1 0,-5 1 0,1-1 5,1 1 0,-3-1 1,5 1-1,-1-1-222,1 1 0,-4-1-236,5 1 1,0-1 142,4 1 0,1-6 1,4-3-1,2-4 41,0-4 0,4 1 0,-4-5 221,-1-2 0,6 0 1,-4 0-60,3 2 0,1 0 0,1-6 0,-1-1 26,1-2 1,-1 0 0,1 5 0,-1-1 113,1 1 0,-5-5 0,-1 1 248,-1 0 0,-1 4-94,-1 4 0,-4 2 1,0 6-37,-6 0 1,-1 6 0,0 2 0,0 3-112,0 2 1,4 3 0,-1 1-1,1-2-71,-1-1 0,2-2 0,-2 1 0,3-1-189,1 1 0,1-2 0,2-1 0,3-3-172,1-2 0,1 3 1,4-2-1,1 0-316,-1-1 1,6-1 0,2-4 0</inkml:trace>
  <inkml:trace contextRef="#ctx0" brushRef="#br1" timeOffset="445">24301 17128 8524,'-1'-13'1019,"-3"2"-376,-5 3 0,-2 2 1,-1 6-1,-1 0-275,1 0 1,-2 6-1,-1 2 1,-4 3-286,0 2 0,4 0 0,-3 3 0,1 2-213,0 1 1,-3-2 0,3 2 0,2-1-152,1-3 1,3 3-1,1-1-77,2-2 1,5-1 0,-1-1 0,4-2 97,4-3 0,-1-2 0,5-6 0,3 0-198,4 0 1,-1 0 0,4-2 0,-1-2 64,0-4 0,3-3 0,-2-3 1,0-1 195,1-2 0,3-5 0,-1 1 1,1-1 185,-1 1 0,6-7 0,-2 2 1,2-3 6,-1-2 1,-2-2 0,-4 4 0,-2 0 197,0-2 1,-4 3 0,3-3 0,-4 1 471,-5 7 0,-3-2 0,-5 5 0,0 1 7,0 2 1,-5 9-1,-3 4 1,-4 3-278,0 1 0,-5 2 1,1 7-1,0 7-284,2 6 1,2 3 0,-1 2 0,1 2-76,0 4 0,-1 2 1,1 0-1,-2-4-179,-3 0 0,3 2 0,-3-4 0,4-1-293,0-2 1,5-2 0,1-2 0,1-2-213,4-2 1,0 2 0,2-3 0,2-3-555,2-4 0,0-1 914,8-4 0,-2 4 0,8-2 1</inkml:trace>
  <inkml:trace contextRef="#ctx0" brushRef="#br1" timeOffset="449">24463 17227 8695,'0'-7'1775,"2"2"0,2 5 0,4 0-1603,3 0 0,2 0 0,-1 0 0,1 0-82,-1 0 0,1 0 1,1 0-1,1 0-138,2 0 0,-1 0 1,-3 0-503,-1 0 1,1-1-179,-1-4 1,-5-2 164,-3-5 0,-4 4 0,-4-1 288,-4 0 0,-3 2 0,-2-2 213,1 0 1,-1 2 0,1 0-1,-1 1 211,1 3 1,-1-2 0,1 1-1,-1 1 299,1 2 0,4 1 0,-1 1-57,0 3 1,-3 7 0,1 6-1,3-2-223,4-1 0,-2 3 0,2 1 1,0 0-162,-2 0 0,5-2 0,-3-3 0,2-1-179,2 1 0,0-1 0,2-1 0,1-1-120,1-2 1,5-5-1,0 1 1,2-2-64,1-2 1,1 0 0,-1 0 0,1 0-6,-1 0 0,1-2 0,-1-2 236,1-4 0,-1-3 1,1-2-1,-1 1 181,1-1 1,-1 1 0,1-1 0,-1 1 103,1-1 0,-1 1 0,1-1 1,-2 1-28,-3-1 1,2 1 0,-5 1 0,1 1 616,-1 2 0,0 4-288,-5-5 0,-2 7 1,-2-1-338,-4 6 0,1 4 1,-1 5-1,-2 0-104,-1 1 1,2-1 0,2 1 0,0 1-38,1 2 1,3-2 0,-3 3-59,1-3 0,3-2 1,-2 1-303,3-1 0,2-5 0,3-3 98,5-2 1,-2-2 0,1 0 0,2 0-5,1 0 1,1-2 0,1 0 0,-2-4 45,-3-1 1,3-3-1,-2-5 1,2-3-181,1-1 1,1-1 0,0-3-1,3-1 249,0-2 0,1-3 0,-4 1 0,-1-3 465,0-1 0,0 1 0,-3-4 0,-2 3 136,-1 1 1,2 2 0,-4 4-1,-1 2 44,-2 2 1,-6 4-1,-3 9 1,-4 4 44,0 3 0,-2 1 1,-1 2-1,-2 7-383,2 7 0,1 6 1,0 5-1,0 2-125,2 4 0,-3 3 0,6 0 1,0-1-89,0-2 1,-1-1-1,6 3 1,0-3-122,-1-2 1,2 4 0,-4-5 0,0-3-541,0-4 0,3 0 0,-3-5 0,1-2-747,4-1 0,0-1 1003,2-1 0,0 1 0,0-1 0</inkml:trace>
  <inkml:trace contextRef="#ctx0" brushRef="#br1" timeOffset="450">24663 17115 8674,'14'-4'754,"3"0"1,2 1 0,2 2 0,-2 1 0,1 1-577,-1 3 0,1-3 0,1 5 0,-5-2 0,-2 2-1657,-1 1 0,-1-3 317,0 4 1,1 0-1,-1 5 1</inkml:trace>
  <inkml:trace contextRef="#ctx0" brushRef="#br1" timeOffset="452">10902 16753 8280,'-6'-7'0,"-2"2"0,-3 0 0,-2 1 99,1 1 1,-1 2-1,1 1 1,-1 0 0,1 0-1,-1 0 39,1 0 1,-5 0 0,1 0 28,0 0 1,-3 0 0,-2 0-1,-2 0-44,-2 0 1,-5 0 0,-2 0-115,-4 0 1,2 0 0,-8 0 0,3 0-145,2 0 0,-5 4 0,-1 0 0,-1-1 29,-3-1 1,-2 2 0,0 1 86,4 2 1,-4-3-1,5 3 1,-2 0 28,0 0 0,0-3 0,-2 3 0,1 0 25,1 0 1,1 0 0,-2 3 34,1-2 0,2-1 1,-3 3-1,2-2 1,2 0-37,3-1 1,1 4 0,2-2 0,-1 0-40,1 0 0,4 2 1,1-3-1,1 2 0,3 0 1,3-3-17,5-2 1,2 3 0,4-2-182,-3 1 1,7-4 0,-2 2-792,1 1 415,5-5 1,3 9 148,12-6 1,-1 0-1,10-2 374,0 2 0,7-3 0,7 5 0</inkml:trace>
  <inkml:trace contextRef="#ctx0" brushRef="#br1" timeOffset="454">10640 17240 8327,'11'-2'91,"-3"-2"1,-2 2 0,-6-7 104,0 0 0,-2 2 1,-1-2-1,-2 1 45,-2 1 1,3-4 0,-5 4 0,1-1 138,1-1 0,-4 5 1,3-3-1,-2 0-34,2 0 0,-3 5 0,4-4 0,-2 2-209,1 0 0,0 0 0,-5 2 0,1-1-249,-1-1 0,1 0 0,-2 4 0,-3 0 122,-4 0 0,-2 1 0,-2 4 0,0 2-390,0-1 0,-4 4 0,-2-4 1,1-1 241,-1 1 1,1 2 0,0-2 0,-1-1 158,-1 1 0,-4 2 0,2-2 0,-2-1-43,-1 1 0,-5 2 0,-1-2 1,0-1-17,0 1 0,-3-2 0,3-4 0,0 1-48,0 3 0,2-2 0,2 2 0,-2-3 11,0-1 1,-2 0-1,3 2 1,-2 1 52,2 1 0,1 0 0,1-4 49,1 0 0,4 0 0,1 0 1,0 0-1,1 0-28,1 0 0,1 0 1,5 0-1,2 0 47,1 0 1,6 0-1,-2 0 1,3-2 12,2-2 1,3 3-518,1-3-123,0 2 1,2 2-1,6 0 230,7 0 0,4 0 1,2 0-1,-1 0-41,1 0 1,1 0 0,1 0 292,2 0 0,-1-5 0,-3-2 1</inkml:trace>
  <inkml:trace contextRef="#ctx0" brushRef="#br1" timeOffset="459">9378 16778 8042,'0'-12'-444,"0"-1"0,0 1 714,0-1 0,0 1 0,-1-1-92,-3 1 0,2 3 0,-2 1 0,1 0 142,-1 1 0,3-4-52,-3 2 0,1-2-106,-1-1 1,2 3-1,-3 2 101,-1 2 0,-1 1-243,-5 4 1,-1 0 0,1 0 0,1 1-70,2 3 1,-2-1 0,3 4 0,-3 0-34,-2 0 1,-3 1-1,-2 5 1,0-2 43,0-3 0,-6 3 0,0-2 0,-5 2 0,-1 2 0,-2 3 49,0 0 1,-4 1 0,-4-3 0,1 1 128,-1 2 1,-1 1 0,4-3-98,-1 2 1,-3 1-1,-2-3 1,0 2-39,0-2 0,-3 3 0,4-1 29,2-2 1,1 3-1,2 0 1,-1 0 4,1 0 1,5 0 0,3-3 0,2 2 101,2-2 0,6-1 1,2 0-1,4 1-70,0 2 0,2-1 0,3-3 1,2-2-49,1-3 1,3 3 0,-2-2 0,3 2-81,1 1 0,1 1 1,2-1-45,1 1 1,6-1 0,-3 1 69,-1-1 1,6-3 0,-4-1 0,3 0 15,1-1 0,2 4 0,3-4 0,4 2 54,2-1 1,2-4-1,2 3 1,3-2 123,8-2 1,5 0-1,7 0 1,0 1-63,0-1 1,5 0 0,3-1-1,2 2-44,-2-1 0,3-1 0,-4-2 1,2 0 73,-1 0 0,0 0 0,5 0 0,-4 0-59,-5 0 0,5 0 0,-11 0 0,-1 0-99,-4 0 1,-5-5 0,-5 1 0,-4 2-7,-2 0 0,-4-2 1,-1 0-1,-4 0 98,-4-2 1,2 3 22,-8-5 1,-3 0-64,0-5 1,-10 2 0,-3 1 0,-2 2-14,2-2 1,-3 3-1,3-1 1,-3 0 30,-2 1 0,1-4 0,-1 2 0,1-2 27,-1-1 0,1 1 0,-1 1 0,1 2-17,-1-2 0,1-1 1,-1 0-1,1 1-12,-1 2 0,5-1 1,0-3-9,-2-1 1,4 1 0,2 0-1,1-1 9,-1 1 0,3-1 0,-3-1 0,2-1-2,2-2 0,0-1 0,0 3 0,0-2-43,0 2 1,0-3-1,0 1-67,0 2 0,0-3 0,0 1 0,-1 4-91,-3 3 0,2-1 0,-3 4-163,-1 0 1,5 0-1465,-3 3-195,2 2 1160,2-3 0,2 5 492,2 0 1,3 0 0,5 0 0,1 1 6,-1 3 1,1-2-1,-1 3 1</inkml:trace>
  <inkml:trace contextRef="#ctx0" brushRef="#br1" timeOffset="461">3047 16578 8355,'-1'-12'275,"-2"-1"1,-1 1-1,0 1 1,-1 1-1,0 3-27,-2 2 1,3-1 0,-5 3 0,1 0-1,0 5 1,1 5 0,0 4 0,0 3-1,-3 2 1,-1 5 0,-1 3 0,-1 1-602,1 0 0,-2 1 0,-2 2 0,-2 1-87,-1-1 1,2-2 325,-3-1 1,6-1-1,0-4 1,4-3-47,0-3 1,-1-2 120,-1 1 0,3-6 174,1-3 1,5-10 0,-1-5 8,3-4 0,1-3 1,1 1-42,3-3 0,-1-4 1,5-1-1,2-1 0,1-2-40,2-1 1,-1-5-1,1 4 1,1-2-82,2-3 0,-2 1 0,3-1 0,-3 3 0,-2 2 0,-1 2 0,-1 6 0,-2 2 206,2 2 0,-3 2 0,1 4 197,2 4 1,-3 3-257,1 5 1,-4 1 0,3 3 0,0 4-29,0 4 1,-3 4 0,5 4-1,-1 2-102,-1 4 1,4 3 0,-3 0-105,4 5 1,-4-2 0,-1 0 0,-2-1-1,-2 1 40,-2 3 1,-1-4-1,0-1 1,0-1-387,0 0 1,-1 0-1,-2-4 1,-2-1-172,-2-3 1,3 1 0,-3-5 0,1-2-97,3-1 1,-4-3 0,-1-3 630,-3-4 0,-7-2 0,-1-2 1</inkml:trace>
  <inkml:trace contextRef="#ctx0" brushRef="#br1" timeOffset="462">2685 16753 8355,'-6'0'-104,"6"0"0,7 0 1376,4 0 0,6-4 0,2 0-822,5 1 0,-2 2 0,7 1 0,-2 0-685,-2 0 0,0 0 0,-2 0-260,-2 0 1,3 0 0,-4 0 0,3 0-1296,-3 0 1,4 0 1347,-3 0 0,2-6 0,2-1 0</inkml:trace>
  <inkml:trace contextRef="#ctx0" brushRef="#br1" timeOffset="465">3696 16528 8376,'-8'-5'1146,"0"-4"1,5 3 1703,-1-3-2564,2 6 0,2-1 0,0 8-228,0 5 1,-1 3-1,-2 3 1,-2 2-111,-2-2 1,3 5 0,-3 1 0,0 2-255,0 2 0,0-4 0,-3 0 0,3 1-130,2 2 1,-5-4 0,3 0 0,-1-1 31,-1 1 0,5-5 0,-3 1 0,0-3-159,0-5 1,3 2 208,-4-6 382,5 0 1,-7-11 0,5-4-1,-1-5-86,1-4 0,1 4 0,4-5 0,0-1 335,0-2 0,0-2 1,1-2-1,2-3-52,1 0 1,4 1-1,-2-2 1,-1 2-21,1 2 1,4 2 0,-2 1 0,2 1 26,-2 4 1,2 0 0,-5 6 0,2 0-58,3 3 0,-3 3 0,0-2 0,0 3-154,0 2 1,-3-1 0,4 3-1,2-1-64,1 1 0,-1 2 0,1 1-54,3 0 0,1 1 0,-3 2 0,1 3-71,-1 1 1,-1 1 0,-1 6-1,-3 1 1,-1 2-9,-4-2 0,4 3 0,-2 0 0,-1 0 67,-2 0 1,-6 4-1,-4-2 1,-2 1-21,-1-1 0,-5-4 1,-1 0-1,-1-2-23,-4-1 0,0 3 1,-3 1-1,-2-3-42,-1-4 1,0 1 0,4-4 0,1 1-132,3 0 1,-1-5 0,5 3 0,2-2-17,1 0 1,2 0 0,-1-4 0</inkml:trace>
  <inkml:trace contextRef="#ctx0" brushRef="#br1" timeOffset="466">3896 16915 8355,'-7'-1'3030,"3"-3"-2781,3 2 0,-3 2 1,-1 9-283,3 2 0,-4 5 1,0 1-1,0-2 1,-3 1-1,1-1-180,0 1 1,3 3 0,-2-4 22,2 1 0,-3 1 0,2-4 1,0-1-193,1 1 1,-3-1-1,3 0-353,3 1 1,-4-1-43,2 1 1,-2-2 616,2-3 0,3-13 0,-5-9 0</inkml:trace>
  <inkml:trace contextRef="#ctx0" brushRef="#br1" timeOffset="467">3834 16965 8399,'-11'-1'660,"2"-3"1,-2 2 1480,3-2-1869,2 3 1,1-1-1,6 0 1,3-3-77,5 3 1,2 0 0,3 1-1,1-2-209,2-1 1,1-2-1,-3 4 1,1-3-483,0 3 1,2-1-1,-2 0 1,0-1-184,-2 1 1,-2 2-1,1 1 1,-1 0-1642,1 0 2082,-1 0 1,1 0-1,-1 0 1</inkml:trace>
  <inkml:trace contextRef="#ctx0" brushRef="#br1" timeOffset="468">3921 17040 8365,'-7'6'711,"0"-5"714,3 3-597,3-2-682,-5-2 0,8-5-390,2 1 0,1-1 1,5 2-1,-2-1-196,2 1 1,0 0 0,-1 0 26,0-1 0,-1 0 1,5 4-1,-1 0-21,1 0 1,-1 0 164,1 0 0,-1-5 0,1-2 0</inkml:trace>
  <inkml:trace contextRef="#ctx0" brushRef="#br1" timeOffset="469">4221 17053 8355,'0'-9'2507,"0"1"0,0 4-1392,0-5-1115,0 7 1,0-2 0,-2 6-1,0 4 98,-2 1 1,-2 1 0,2 5 0,-3-1-415,0 1 0,-3-1 0,5 1 0,-2-1-91,-3 1 1,0-1-1,1 0 1,0 1 103,0-1 0,2-3 1,0-1-393,1 2 428,-4-5 485,9 1 0,-5-7-157,6-4 1,0-2 0,0-5-42,0-1 1,0 0 0,2-3 0,2 0 0,3-1-26,0-1 1,4 4 0,-4-3 0,1 4 55,1 0 0,-2 1 0,2-1 0,0 2 108,0 3 1,-2-3-1,2 4 1,-1-2 98,-1 1 1,3 4 0,-5-3-52,2 1 1,1 1 0,5 2-18,-1-1 1,-3 0-1,-1 4-281,2 0 1,-3 1-1,1 3-126,2 5 0,-3-2 0,0 1 0,-1 2-8,1 1 1,-4 1-1,3 1 1,-2-1-35,0 1 1,0 1-1,-4 1 1,0 1-73,0 0 1,0-2-1,0-2 1,0 1-127,0-1 0,0 0 0,0 1-766,0-1 993,0 1 0,6-1 0,1 1 1</inkml:trace>
  <inkml:trace contextRef="#ctx0" brushRef="#br1" timeOffset="470">4146 17190 8486,'-13'0'1906,"6"-1"165,3-4-1717,3 4 0,2-9 0,3 6-286,5 1 1,2 2 0,1 0 0,1-2-239,-1-1 0,1-1 0,-1 5 0,1 0-642,-1 0 0,2 0 0,1 0 0,2 0 189,-2 0 0,3-1 0,-1-2 0,0-1 211,1 1 1,1 2-1,6 1 1</inkml:trace>
  <inkml:trace contextRef="#ctx0" brushRef="#br1" timeOffset="471">5045 16354 12113,'-11'5'212,"3"3"0,1 2 0,4 0 0,-1-2 0,1 3 0,2 3 0,1 3-360,0-2 1,-5 3 0,1-1 0,1-1-102,2 2 0,0-2 0,-2 3 174,-1-1 0,-2 3 1,3-3-1,-1 1 62,1 4 0,-2-4 0,-1 2 0,1 0 18,-1-2 0,1 5 0,2-5 26,-1 0 1,-5 5-1,5-5 1,2 2 34,0 0 1,-2-2 0,0 4 0,1-3-49,2 3 1,-1-4 0,0 0 0,-3 1-54,3-1 0,0-3 1,1 2-1,-2-2-6,-1 1 1,-2 0 0,4-5 0,-3 0-46,3 1 0,-1-1 0,0 1-279,-1-1 0,0-3-27,4-1 1,0-4-515,0 5 565,0-7 0,-2 4 0,0-8-150,-3-2 0,-3-3 0,4-5 0,0-1 317,-2 1 0,-1-6 0,-5-2 1</inkml:trace>
  <inkml:trace contextRef="#ctx0" brushRef="#br1" timeOffset="475">4620 17115 8474,'-6'-1'3506,"1"-4"-2806,4-1 0,1-3-91,0 1-325,0 5-274,0-2 73,0 5 1,0 1 58,0 3 1,4 3-90,0 6 0,5-1 0,-4 1 1,1-1-32,-1 0 1,1 1 0,-3-1 0,1 1-84,-1-1 0,2 2 1,-1 2-1,-1 0 23,-2-1 0,4 1 0,-1-1 0,0 2 11,1-2 0,-2-1 0,4-2 1,-1 2-1,-2 0 0,0 0 0,2-3-5,1 0 1,-5 0 0,4 0 6,-1-2 1,-2 0 0,4-3-12,-1 1 1,3-4 0,-2 2 0,2-1-19,-1 0 0,0 1 0,5-5 36,-1 0 0,-3 0 0,-1-2 0,2-2-1,1-4 1,-3 1 0,0-2 0,1 0 25,-2-2 1,4 0 0,-4 1 0,1 1 17,0 0 1,-1-2 0,3-2 0,-3 1 17,-2-1 0,4-3 0,-4-1 0,1 2 73,-1 1 0,5 1 0,-3 1-67,0-1 0,0 1 0,-4-1 0,2 1 0,1-1-17,-1 1 0,1 1 1,-3 1-1,1 2 8,-1-2 1,2-1 0,-1-1 54,-1-1 0,0 5 1,0-1-19,1 0 0,0-2 0,-4-2-31,0 1 0,0 3 0,1 2-42,4 2 1,-4-1-152,3 2 0,-3 1-36,-1-5 0,0 4-9,0-4 0,-1 5 32,-3-1 0,1 1 0,-5 0 1,-2-1-50,-1 1 1,-1 2 0,-1-1-1,1 0 69,-1-3 1,-4 1-1,-1 4 1,0 0-1,0 0 1,2 0 65,-2 0 1,8 0 0,-3 0-262,2 0 1,0 0-419,-1 0-709,5 6 244,1-5 1,8 9 703,2-6 0,-1 0 514,5-4 0,0 0 0,5 0 0</inkml:trace>
  <inkml:trace contextRef="#ctx0" brushRef="#br1" timeOffset="476">5694 16491 8484,'0'-13'1532,"0"1"0,0 4-1128,0-1 0,0 8 0,0 1 0,0 7 0,0 4-427,0 1 0,0 1 0,0-1-25,0 1 1,0 3 0,0 3 0,-1-1-1,-2 1-240,-1 0 0,0-3 0,3 2 56,-4 0 1,4-4 0,-3 2 0,1-2-185,-1-1 0,2-1 1,-2 1-1,3-1-315,1 1 0,-4-1 0,-2 0 260,-1 1 0,-1-1 0,-5 1 1</inkml:trace>
  <inkml:trace contextRef="#ctx0" brushRef="#br1" timeOffset="478">5632 16466 8355,'-8'-4'203,"-1"0"0,5-5 1,-3 4 712,2-2 1,-1 0 0,3-3-391,-1 2 0,1 1 1,6-3-1,3 2-298,1-2 0,2 0 0,7 1 0,0 0-109,0 0 1,-3-1 0,0 0 0,-1 3-126,1 2 1,-1-4 0,1 4 0,-1-1-184,1 1 0,-1-4 0,1 5 0,-1 0 59,1-1 0,-5 3 0,0-2-383,2 3 0,1-3 0,2-1 149,-1 3 1,-3 0-1,-1 2 284,2 0 1,-3 6 0,-1 2 92,0 3 0,2 2 0,-4-1 0,1 1-25,0-1 1,-2 1 0,4 0 0,-2 3-6,-2 0 0,3 1 0,-2-5 0,-1 1-104,-2-1 0,-1 1 0,0-1-31,0 1 1,-1-2 0,-2-1 0,-3-2 30,-1 2 1,-5-3-1,-6 1 1,-1 0 8,-4-1 0,0 3 0,-2-4 0,0-1 21,0 1 1,0-2 0,0-4 0,0 0 46,0 0 0,4 0 0,2 0-158,1 0 0,1-4 0,4-1-1081,1 3 375,5 0 859,2 2 1,10-5 0,2-2 0</inkml:trace>
  <inkml:trace contextRef="#ctx0" brushRef="#br1" timeOffset="479">5919 16828 8355,'-12'0'2086,"5"0"0,0 0 11,3 0-1966,2 0 0,-3 5 0,5 4 0,-2 2-82,-2 1 0,3 1 0,-5 1 0,2 1 35,0 2 1,-2 1 0,4-3 0,-4 3-269,-1 1 1,4-2 0,-2 2-1,1-1-26,-1-2 0,0-2 0,2-2 0,-1 1 47,1-1 0,2 1 0,-1-2 0,0-2-425,-3 0 1,1-1-2479,4 4 1975,0-5 0,2-1 766,2-6 0,-3-6 0,5-1 0</inkml:trace>
  <inkml:trace contextRef="#ctx0" brushRef="#br1" timeOffset="481">5794 16915 8448,'-12'-11'551,"-1"3"1,1-2 0,1 5 1505,2-2-1492,4 4 1,6-4-369,3 3 1,3 2 0,6-2-1,-1 1-61,1-1 1,3 3 0,2-3 0,1 2-83,-1 2 1,2 0 0,-3 0-1,-2 0 12,-1 0 1,-1 0 0,-1 2-1,1 2-268,-1 4 1,1 2 0,-2 1 0,-2 0 104,0 3 0,-1 1 0,3-2 0,-1 1 9,-2 2 1,-4-2-1,3 4 1,-1-1 89,-3-1 1,-2 5-1,-1-4 1,0 0-6,0 1 0,0-5 1,0 4-1,0-2-76,0 2 1,0-3 0,-1 3-19,-4-4 1,3 0 0,-5-1-1,0-1-135,0-2 0,0 2 1,-3-4-1,2 1 50,-2 0 1,-1-3 0,-1 2 0,-1-2 48,1-2 0,-1-2 1,-1-1-1,-1 0 15,-2 0 0,-1 0 0,3 0 0,-2 0-74,2 0 0,0-1 0,0-2 0,-3-1-35,-2 1 0,5-2 0,-2-1 0,3 1-85,2-1 1,1 0 0,1 4 0,3-4-846,2-1 1037,0 4 0,0-8 0,-2 4 0</inkml:trace>
  <inkml:trace contextRef="#ctx0" brushRef="#br1" timeOffset="487">6706 17177 8202,'-7'0'4351,"1"0"-3483,6 6-799,0-5-63,0 5 160,0-6-145,0 0 1,-1-6-1,-2-2-29,-1-3 0,0-2 0,4 1 1,0-2 77,0-3 0,0 4 0,-1-5 1,-2 0 66,-1-3 0,-1-1 1,5-1-1,0 3-28,0-3 0,0 1 0,0 1 0,0 3-29,0 0 1,0 4 0,0-2-1,0 2-26,0 1 0,0 1 1,0-1 11,0 1 1,0 0 0,0-1 0,0 1-3,0-1 1,0 5 0,0-1 0,0 0-36,0-2 1,0-2 0,2-1-1,1-1-65,1-2 0,0-3 0,-4 2 0,0-1-140,0 1 0,4-2 0,0 2 0,-1 0 21,-2 0 0,4 1 1,-1 4 130,-1 1 0,-2-1 0,-1 1 76,0-1 1,0 1 356,0 0 1,-1 3-156,-4 1 0,4 0 1,-3-5-200,2 1 1,2 3 71,0 1 1,0 0-221,0-5 1,0 1 0,0-1-176,0 1 1,0 3 84,0 1 1,0 0 131,0-5 1,0 1 0,0-1 0,0 1 9,0-1 0,0 5 0,0 0 0,0-2 12,0-1 1,-4-2-1,0 1 1,1-1-133,2 1 0,-3-1 101,0 1 0,-2-1 11,2 1 0,2 4 0,-3 1-12,-1 1 1,4 2-1,-5 5 79,1 4 1,1 0 0,2 5 0,-1-2-14,1 2 0,0 1 0,0 1 0,-1 1-38,1-1 1,1 1 0,-1-1-1,-1 1-5,1-1 0,-3 1 1,1 1-1,-1 1-63,1 2 1,-5 1 0,3-3 0,-1 2 97,-1-2 1,1 3 0,-4-2 0,-1 0 51,1-2 0,1 2 0,1 1 1,1-2 45,0-1 1,-2-2 0,0 1 0,1-2 347,2-3-77,5 3-235,-8-9 0,11 3-164,0-5 1,1-5-1,7-3-17,2-4 1,4 0 0,0-2 0,-3-1-226,0-2 0,0 1 0,2 2 1,-1-2 200,1 0 0,-2-6 0,-2 2 1,0-1 59,0 1 0,-2-1 1,0-4-1,-1 1 85,-3 3 0,2-1 0,-1 6 0,1-1 29,0-1 1,-4 4 0,5-1 0,-2 4-26,0 2 1,2 1 0,-2-4-37,4-1 1,-1 2 0,2 1 18,0 2 0,-2 5 0,2-2 142,0-1-72,2 5 1,2-4-84,-1 10 1,-3 2 0,-2 5-12,-2 1 0,4-1 0,-4-1 0,1-1 27,-1-2 1,4 0 0,-4 5-1,2-1 4,3 1 1,-3-1 0,1 2 0,0 2-57,-1 0 1,4 1 0,-2-3-41,2 2 0,-3-2 0,0 3 0,1-3 17,-2-2 0,4 1 0,-3-1 1,3 1-1,0-1-37,-2 1 1,2-1-1,-4 1-67,0-1 0,2-4 1,-3-1-224,1-1 122,-4 4 267,2-3 1,-6-1 0,-3-1 0,-5-3 155,-2 3 0,-1-4 0,-2 3 0,-1-2-20,-2-2 0,-5 0 0,1 0 1,-3 0-17,-1 0 0,0 0 0,0 0-149,0 0 0,5 4 0,-1 0 0,-1-1 0,-1-2 79,3-1 1,-4 1 0,3 2-310,-2 1 1,2 0-1,1-4 1,1 2-1,1 1-295,0 1 1,1 0 0,5-4-410,-1 0 0,1 0-55,-1 0 1,5 0-274,0 0 196,5 0 0,-8 0 0,4 0 0</inkml:trace>
  <inkml:trace contextRef="#ctx0" brushRef="#br1" timeOffset="492">5607 18064 7959,'7'-2'612,"-2"0"1,0-4 596,-1-1 0,0 3-1059,-4-4 0,0 4 0,-1-3 0,-4 1 0,-2 2-124,1-2 1,-6 5 0,4-5-40,-3 1 1,-6 2 0,1-4-1,0 2 1,1 0 0,0 1-7,-2 0 1,-4 0-1,3 4 17,-1 0 0,2 0 0,-2 0 0,1 0 24,3 0 1,1 5 0,1 4 0,1 1-17,-1-2 0,2 4 1,1-1-1,4 5-49,0-1 1,-2-1-1,3-2 32,3 1 0,0 3 1,2 1-1,0-2 1,2-1-73,2-1 1,-1-2 0,4-2-29,-2 0 1,5-6 0,-2 2-1,3-1-52,2 0 1,1 1 0,1-5 0,2 0-134,-2 0 1,3-2 0,-1-1 0,-2-2 117,-1-2 1,-2 0 0,1-3 0,-2 2 137,-3-2 0,2-1 0,-5-1-63,2-1 1,-4-1 0,1-1 0,-2-2 343,-2 2 1,0 1-1,0 2 57,0-1 1,0 5-109,0 0-143,0 5 0,4 3 0,0 8 1,-1 3-11,-2 2 1,3-1 0,0 2 0,1 1-42,0 2 0,-4 0 0,4-5 1,-3 1-74,3-1 1,-4 1 0,3-1-57,-2 1 0,-1-5-111,3 0 0,-1-1 217,5 2 1,-4-4 0,3-6 0,0-2 21,0-1 0,-3-5 1,5 4-1,-1-2 61,-1-3 1,4-1-1,-4-1 1,1-1 45,1 1 0,-2-1 0,2-1 0,0-1 38,0-2 1,1-1 0,1 3 0,-1-1-23,0 0 1,8 2 0,-6 2 0,2 1-18,0 2 1,-2 0 0,1 5 0,-1 1-26,1 1 0,2 4 1,-1 2-1,-3 3-86,0 0 0,0 4 0,0-3 0,-1 3-48,-2 2 0,-4 4 0,3-1 1,-1-1 15,-3-1 1,-2-1 0,-1-1 0,0 1-19,0-1 0,0 1 0,0-1 1,-1 1-79,-3-1 0,-3 1 1,-6-1-1,-1 1-103,-2-1 0,2-4 0,-3-1 1,3 0-137,2 0 0,-5-4 1,0 1-1,2-2-259,1-2 0,2 0 1,-1-2 387,1-2 248,5-3 0,-4-11 0,4-1 0</inkml:trace>
  <inkml:trace contextRef="#ctx0" brushRef="#br1" timeOffset="494">6618 18101 8461,'-6'0'874,"6"-4"1,6-1 0,3-1-850,-1 0 0,-4-2 0,5 3 0,0-2 1,2-2 22,2 2 0,-1-4 0,1 4 0,-1-1-25,1 0 0,1-1 0,1-2 1,3 2-26,1 0 0,-2 2 1,4-2 36,1 0 1,-2 2-1,-1-2 1,0 2 5,1 1 0,-4 1 0,4 2 0,-2-1-27,-3 1 0,-1 2 0,-1 1 0,-1 0-77,1 0 1,-1 0 0,1 1-60,-1 3 1,1 3-1,-2 5 1,-2 1-35,0-1 1,-7 5 0,3 1 0,-4 0 44,-1 0 0,0 3 0,0-4 0,0-2 27,0-1 0,-1-2 1,-2 1-1,-1-1-142,1 1 1,1-5 47,2 0 0,7-5 0,5 0-130,3-6 1,6 0 0,-3-5 0,0-2-69,0-1 1,3-1 0,-5-1-1,-1 1 293,-1-1 1,-1 1-1,-1-1 1</inkml:trace>
  <inkml:trace contextRef="#ctx0" brushRef="#br1" timeOffset="495">6981 18089 8376,'0'-13'1414,"0"1"-196,0-1 0,1 2-721,3 3 1,2 1-224,2 3 1,-1 2-3,-3-2-343,-2 3 1,3 2-8,-5 3 0,0-1 1,-1 4-1,-2 0 23,-1 0 1,-6-3-1,2 3 1,-3 0-162,-2 0 0,1 1 0,-1 5 0,1-1 131,-1 1 1,-1-1 0,-1 1 0,-2-1 73,2 1 1,-2 3 0,4 1 0,2 0 64,-1 1 0,1-3 0,0 4 1,3-1 1,4-2 0,-2-1 0,2 0 0,1 2-29,2-2 0,2-1 1,2-2-1,3-1-36,1-2 0,1 2 0,6-4 0,1 1-19,2 0 1,5-5 0,-1 3-224,2-1 1,-2-3 0,0 2 0,1-3-1,2-1-81,1 0 1,-5 0 0,0-1 0,-1-2-553,1-1 0,-5-2 0,2 4 0,-4-4 705,0-1 0,5-7 0,1-5 1</inkml:trace>
  <inkml:trace contextRef="#ctx0" brushRef="#br1" timeOffset="496">7830 18239 8355,'7'-6'311,"-2"-1"1,-5-5 0,2 1 0,0 1 0,3 1 0,-3 0 359,0-2 0,-8 5 0,-1 6-790,0 7 1,-2 6 0,3 2 0,-1 3-22,-3 1 0,3 1 1,1 2-1,-1-3-70,0-1 0,0 5 0,-2-4 0,4 0-277,-1-2 0,5-3-16,-3-2 1,2-2 259,2-6 0,5-2 0,1-14 0,3-3-1199,1-3 1382,3-3 0,0-4 0,6 0 0</inkml:trace>
  <inkml:trace contextRef="#ctx0" brushRef="#br1" timeOffset="497">7942 18064 8367,'7'-13'315,"-3"1"1,-4 5 0,-2 1 0,-4 2 1223,-1 0-1625,4 0-550,-2 4 1,5 5 308,0 4 1,0 2-1,0 1-448,0 1 1,5-1-1,2 1 1</inkml:trace>
  <inkml:trace contextRef="#ctx0" brushRef="#br1" timeOffset="499">8055 18151 8355,'-7'-1'1398,"1"-2"-877,1-1 0,2 0 0,-4 5 0,1 3 0,2 3-624,-1 0 1,3 8 0,-3-1 0,0 3-45,1 1 1,-4 3 0,2-3 0,1 0-32,-1 0 1,-2-2 0,4-3 0,1-1-17,2 1 0,1-5 97,0 1 1,0-8 135,0-1 1,4-1-1,1-8 1,2 0-112,3-3 1,1-4 0,2-1 0,-1 2-51,1 1 1,-1 0-1,1-1 1,-1-2 43,1 2 0,-1 0 1,1-1-1,-2 0 44,-3 1 0,3 1 118,-3 1 1,-1 6 289,2 3 0,-5 3 0,3 2-212,-2 3 0,1 3 0,-3 6 0,2-1-114,2 1 1,-4-1 0,2 1 0,0 1 16,-1 2 0,4-2 1,-4 3-1,-1-3-271,-2-2 0,4-4 0,-1 1 0,0 0-205,1 2 0,-3-2 1,3-2-1,0 0-498,-1 0 1,5-5 543,0 3 0,2 1 0,1 1 1</inkml:trace>
  <inkml:trace contextRef="#ctx0" brushRef="#br1" timeOffset="500">8592 18201 8216,'0'-12'-605,"4"-1"584,0 1 1,0-1 0,-5 2 1156,-4 3 0,3 1 0,-7 4-631,0-1 0,-2 0 0,-2 4-341,1 0 1,-1 0-1,1 0-130,-1 0 1,5 5-1,1 4 1,0 2-83,0 1 1,4 2 0,-1 1 0,3 2 2,1-2 0,0 3 0,0 0 1,0 0-103,0 0 1,1 3 0,3-4-1,5-2-214,2-1 0,3-2 0,1 1 0,3-2-170,1-3 0,2 2 1,4-6-1,0-1-1087,0-2 1310,0-1 0,5-5 0,2-2 1</inkml:trace>
  <inkml:trace contextRef="#ctx0" brushRef="#br1" timeOffset="502">8929 18226 8270,'-6'-7'753,"3"-4"252,-5 3 0,5 1 0,1 0-521,4 1 1,5 1-1,7 2-317,3-1 1,-2-2 0,6 4 0,0-4 0,-1 0-32,1 1 1,-5 1 0,0 4 0,-2-2-273,-1-2 1,-1 3 0,1-3-233,-1 2 0,-4 8 1,-1 2-218,-1 3 0,-2 2 1,-4 1-1,0 1 180,0 1 0,0 2 0,-1-2 0,-2 0 207,-1 0 0,-6-1 0,3 0 0,-1 0 281,-1-3 1,1 0 0,-4-5 266,-1 0 1,1 3 123,-1-6 1,6-2-360,3-6 0,3-3 0,1-5 1,1-1-1,2 1-94,1-1 1,6 5-1,-1-2 1,5-2-1,3-3-156,-2-1 0,0 3 0,1 0-204,0 1 1,2-2 0,-2-2 0,0 0-41,0 1 1,-3 5 0,-2 2 0,-1-1-23,-1 2 0,-5 0 0,4 5-592,2-3 993,-5 1 0,1 10 0,-6 1 0</inkml:trace>
  <inkml:trace contextRef="#ctx0" brushRef="#br1" timeOffset="506">9503 18264 10892,'-7'-6'677,"2"5"0,6-9 0,3 6 0,5 1-766,2 2 0,3 1 0,1-2 1,1-1-126,0-1 1,-2-1 0,-2 2 0,1-3-125,-1-1 1,-4 1-1,-1-4 93,-1 1 0,-2 1 0,-4-4 140,0-1 0,0 5 1,-1 0-1,-4-1 77,-3 2 1,-3 0 0,-1 5 0,-2-3 185,-3 3 0,3 0 1,-4 4-1,0 0 122,-3 3 1,3 4 0,2-2 0,2 2 21,1-1 1,2 0-1,3 5 1,4-1-178,2 1 0,2-1 0,2 1 1,2-1-146,4 1 1,5-1-1,3 1 1,5-2-180,3-3 0,2 2 0,5-5 0,5 1-143,4-1 0,1-1 1,-2-4-1,3 0 90,4 0 1,-2 0 0,1-1 0,-4-2 75,-5-1 1,2-4 0,-8 2 0,-1-1 137,-4-2 0,-8-2 0,0-2 0,-3 1 258,-2-1 1,-5 1 0,-3-1 78,-3 1 1,-5-1 0,-1 1 0,-4 1-94,-4 2 0,0 0 1,-5 4-1,0 3-32,-3 0 0,2 2 0,-2 0 0,0 0-30,2 0 1,-3 0 0,5 0-1,2 2-85,1 2 0,3-1 0,1 5 0,3 2-124,1 1 0,2-3 0,4 0 0,0 2-63,0 1 0,6 2 1,2-1-23,3 1 1,2-5 0,-1-1-1,1 0-159,-1 0 1,5-5 0,-1 3 0,0-4 89,-2-1 1,2 0 0,1 0 0,-2 0 248,-1 0 1,-6-6-1,1 0 1,-1-3 71,-1 1 1,0 0 0,-4-5 0,1 1-45,-1-1 0,-2 1 0,-1-1 197,0 1 0,0-1 0,0 1-57,0-1 0,0 5-180,0 0 0,0 6 0,0 2 0,0 7 0,0 4 0,0 2 1,0-1-1,0 1 0,0-1-47,0 1 1,1-1 0,2 1-38,1-1 1,1-4 0,-4 1 0,2 0-1949,1 3 1194,0-6 1,-5 4 161,-4-6 0,-1 1 0,-7-5 1</inkml:trace>
  <inkml:trace contextRef="#ctx0" brushRef="#br1" timeOffset="508">10590 18151 8355,'1'-7'-154,"2"2"383,1-1 0,0-1 0,-4-5 0,-1-1 0,-3 2 0,-5 3 0,-2 4 0,-1 2 1,-1 2-1,-1 0 0,-1 0 0,-3 0 0,-1 2 322,-4 2 1,0 3 0,-2 5-723,0 1 0,4-1 0,2 1 100,0-1 1,3-3-1,3-1 1,2 2 20,3 1 14,2 1 1,6 1 0,2-2 0,1-2-75,1 0 1,10-2-1,-1 1 1,4-2-34,1-1 1,4-2-1,-1 4 1,1-2-80,-1-2 1,-1 0 0,-5 0 0,2 1 29,-2-1 1,-6 2 347,0-1 1,-8 5 0,-1-4 24,-7 2 0,-5-4 0,-3 2 0,-4 0-88,0-1 1,-2 1-1,-4-2 1,0 1-88,0-1 0,0-2 0,0-1 0,2 0-215,2 0 1,-1 0 0,5 0-1,2 0-579,1 0 0,3-1 0,3-3 273,3-4 0,5 1 214,5-2 1,7 1-1,7-5 1</inkml:trace>
  <inkml:trace contextRef="#ctx0" brushRef="#br1" timeOffset="511">10689 18201 9347,'0'-7'2393,"6"2"0,2 5-2259,3 0 1,3 0 0,3 0-1,2 0-182,1 0 1,3 0 0,-2 0 0,1 0-258,-1 0 1,1 0 0,-4 0 0,1 0-136,-1 0 0,-2-5 0,-3 0 1,-1-1-70,1 1 0,-6-5 0,-2 3 210,1 0 0,-6-4 0,0 4 184,-7 0 0,-8-2 0,-4 3 0,0 0 193,-3 1 0,-2 1 0,-2 4 0,-2 0 171,-1 0 1,0 0 0,5 0 0,2 1 105,1 3 0,6 2 0,-2 4 1,3-2-166,2 2 0,5 5 0,3 2 0,3-1 89,1 2 0,0-4 1,1 3-1,3-3-223,4-2 1,1 1 0,2-1 0,3 1-280,0-1 1,4-1 0,0-3 0,0-3-100,0-4 0,4-1 1,-1 0-1,1 0 7,-1 0 0,2-1 1,0-2-1,3-3 130,3-1 1,0-1 0,-4-4 0,0-1 182,0 1 0,1-5 0,2-1 0,1 0 123,-1 0 1,-2-3 0,-1 3 0,2-1-82,2-4 0,-1 4 1,4 0-1,-2 0 430,-2 4 1,2 3 0,0 3-1,-4 4-66,-4-1 0,0 5 0,-5-2 0,-2 5-289,-1 2 1,-3 7 0,-1 0 0,-3 4-120,-2 0 1,0 3 0,-7 0 0,-2 1-183,-4-1 1,-5 2-1,-2-3 1,-3-2-267,-2-1 0,0 1 0,-5-1 0,1-3-253,3 0 1,-2-4 0,2 0 0,-3-1 10,-1-3 1,0-2 0,0-1 0</inkml:trace>
  <inkml:trace contextRef="#ctx0" brushRef="#br1" timeOffset="512">11826 18176 8355,'12'-7'0,"1"-2"0,-1 3 6406,1-1-5871,-6 4 0,-2-4 1,-6 5-1099,-3-3 1,-3 3-1,-6 4 1,1 4-1534,-1 1 0,1 7 0,-1 5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5:07.473"/>
    </inkml:context>
    <inkml:brush xml:id="br0">
      <inkml:brushProperty name="width" value="0.09071" units="cm"/>
      <inkml:brushProperty name="height" value="0.09071" units="cm"/>
    </inkml:brush>
  </inkml:definitions>
  <inkml:traceGroup>
    <inkml:annotationXML>
      <emma:emma xmlns:emma="http://www.w3.org/2003/04/emma" version="1.0">
        <emma:interpretation id="{9E8671D6-1C66-C14E-B696-BBC663FEC763}" emma:medium="tactile" emma:mode="ink">
          <msink:context xmlns:msink="http://schemas.microsoft.com/ink/2010/main" type="writingRegion" rotatedBoundingBox="9965,18123 18949,18219 18935,19508 9952,19413">
            <msink:destinationLink direction="with" ref="{1FAE10FE-5E06-9A4F-B3D6-5BEB800E5188}"/>
          </msink:context>
        </emma:interpretation>
      </emma:emma>
    </inkml:annotationXML>
    <inkml:traceGroup>
      <inkml:annotationXML>
        <emma:emma xmlns:emma="http://www.w3.org/2003/04/emma" version="1.0">
          <emma:interpretation id="{F64FF20F-B55D-E84F-88C6-849EADCA5DFB}" emma:medium="tactile" emma:mode="ink">
            <msink:context xmlns:msink="http://schemas.microsoft.com/ink/2010/main" type="paragraph" rotatedBoundingBox="9965,18123 18949,18219 18935,19508 9952,1941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BDF81A8-9458-E64D-8B48-78592C6B0C78}" emma:medium="tactile" emma:mode="ink">
              <msink:context xmlns:msink="http://schemas.microsoft.com/ink/2010/main" type="line" rotatedBoundingBox="9965,18123 18949,18219 18935,19508 9952,19413"/>
            </emma:interpretation>
          </emma:emma>
        </inkml:annotationXML>
        <inkml:traceGroup>
          <inkml:annotationXML>
            <emma:emma xmlns:emma="http://www.w3.org/2003/04/emma" version="1.0">
              <emma:interpretation id="{80359DBC-949A-054D-8C6E-2424FC317D00}" emma:medium="tactile" emma:mode="ink">
                <msink:context xmlns:msink="http://schemas.microsoft.com/ink/2010/main" type="inkWord" rotatedBoundingBox="9964,18248 11289,18262 11282,18915 9957,18900"/>
              </emma:interpretation>
            </emma:emma>
          </inkml:annotationXML>
          <inkml:trace contextRef="#ctx0" brushRef="#br0">101 303 8387,'-6'-5'381,"-3"3"0,6-6 2351,0 0-2157,2 3 1,0-4-118,-3 5-400,3 0 0,-4 6 0,5 1 6,0 5 1,0 7 0,0 2 0,0 2-177,0 0 0,0 3 1,-2 5-1,0-1 34,-2 1 1,-5-3-1,3 2 1,-1-2 12,-1-2 1,4 1 0,-2-2 0,0-2 21,0-4 1,3-3 447,-1-1-377,3-4 0,1-9 0,0-8 0,0-5-117,0-2 1,1-2 0,3-4-1,4-4-112,2-3 1,1-2-1,1-2 1,2-1 27,1-2 0,0-2 0,-4-3 0,2 2-208,2 1 1,-3 3 0,2 6-1,-4 4 303,-2 2 0,-1 3 0,4 2 1,0 4 609,1 2 1,-5 4 0,1 1 128,0 4 1,2 4-497,2 4 1,-5 6 0,-1 5-1,-1 0-253,-2 1 0,-2 2 1,-1 4-1,0 1-38,0-1 1,0 4 0,-1 1 0,-2-3-78,0 0 1,-6 2 0,3-1 0,-2-2 94,1-3 1,4-6-1,-2 1 1,1-3 125,1-1 0,-1-3-62,4-1 1,0-6 80,0-1 1,5-6 0,2-7-47,3-2 0,2-5 1,0 1-1,2-2-75,1-2 1,1-3 0,-2-2 0,1 1-44,-1 0 1,2 0 0,0 5 0,1-1 104,3 1 1,-3 3 0,-1 3-1,-1 2-20,0 4 1,0 3 0,-4-2-1,0 3 103,1 1 1,-5 1 0,-1 5 354,-1 3 0,3 2 0,-5 7 0,0 2-143,-2 3 0,-1 4 1,0 1-1,0 2-124,0 2 1,-4 4 0,-1-1 0,0 1-150,0-1 1,-2 1 0,2-3 0,0-1-189,0 1 0,-2-4 0,2-4 0,0-1-58,0 1 1,1-4 0,3-1 0,-2-2-342,-1-2 1,1 0 55,3 1 0,1-6 1,3-2 215,3-3 0,3-1 0,1-1-299,1-3 0,-1-2 0,0-6 0</inkml:trace>
          <inkml:trace contextRef="#ctx0" brushRef="#br0" timeOffset="542">966 135 8480,'0'-11'3946,"0"3"-3218,0 1 1,5 4-375,3-1 1,-2 4-1,0 4-218,-1 4 1,-1 2 0,-4 1-192,0 0 1,0 4 0,0 0 0,-1-1-83,-3-2 0,-1 4 1,-4 3-1,2 1-47,-2-1 1,3 2 0,-2-1 0,0 4 10,-2 2 0,-1-1 0,1-5 0,2-3 137,4 0 0,-1 1 1,2-3-1,0-1 79,2-1 1,1-2-1,0 0 1,0 0-2,0 1 0,1-5 0,3-1 67,3-1 0,3 3 0,2-5 0,-1 0-144,0-2 0,0-1 0,2 0 0,0 0-288,2 0 0,5 0 0,-1 0 0,2-1-238,2-3 0,-1 3 0,1-4 0,-1 1-84,1 1 1,-1-1 0,1 4 0,-1-1-872,1-3 1451,-1 3 1,0-9 0,1 3 0</inkml:trace>
        </inkml:traceGroup>
        <inkml:traceGroup>
          <inkml:annotationXML>
            <emma:emma xmlns:emma="http://www.w3.org/2003/04/emma" version="1.0">
              <emma:interpretation id="{54297CD9-6244-4744-8F2A-C85603DDEA9A}" emma:medium="tactile" emma:mode="ink">
                <msink:context xmlns:msink="http://schemas.microsoft.com/ink/2010/main" type="inkWord" rotatedBoundingBox="12042,18364 15053,18396 15047,18925 12036,18893"/>
              </emma:interpretation>
            </emma:emma>
          </inkml:annotationXML>
          <inkml:trace contextRef="#ctx0" brushRef="#br0" timeOffset="5408">2236 449 8283,'7'-3'816,"1"-1"1,-1-1-1,5 2-457,-1 0 1,0-2-1,0 2-264,1-1 0,-5 1 1,-1 1 133,-1-1 1,3 0-402,-4-4 0,-1 3 1,-3-3 44,0-2 0,-5 3 0,-1-2 0,-1 1-45,-1 0 1,1-1 0,-5 4-1,1 1 118,0 2 0,0 1 0,-1 0 0,1 0 142,0 0 0,-4 5 1,0 3-1,1 2 1,1 1 64,-2 0 0,2 1 0,-2 2-94,3 1 0,2 1 1,1-2-1,3 2-124,1 2 1,0-4 0,2 1-1,-1-3-90,2-1 1,2 1-1,2-1 1,3-1 65,2-3 1,0-1 0,4-3 0,2 1-21,2-2 1,2-4-1,6-3 1,-1-2 7,1-1 1,-1-6 0,1-1 0,-1 0 32,1-1 1,2 0 0,-2-4 0,-1 1-36,-1-1 0,-1-1 0,0-3 0,-3-1-126,-1-1 1,-1-4 0,-3 2 0,-1 1 174,0-1 0,-3 2 0,-2 4 0,-1 1 527,-3 2 1,0 6 165,-2 6 1,-2 4 0,0 1-154,-2 4 0,-3 6 0,2 7 0,-2 4-205,-1 2 1,1 3 0,1 2 0,0 2-203,0 1 1,-1 2 0,-1-3 0,0-1-163,-1 1 0,3-1 0,0-3 0,1 1-150,2 0 0,-2-8 1,2 5-1,0-4 24,2 0 0,1-5 1,0 2-635,0-2 1,5-3-1,2-3 1,3-3-1451,2-3 2077,-1-1 0,5-5 0,2-1 0</inkml:trace>
          <inkml:trace contextRef="#ctx0" brushRef="#br0" timeOffset="5827">2640 449 8450,'-18'7'0,"0"-4"0,2-1 797,2-2 1,6 5 302,0 2 0,6 3-936,-2 1 0,4 1 0,4-2 0,4-3-295,6-3 0,0-3 0,4-1 66,2 0 1,2 0-1,0 0 1,1 0-155,-1 0 0,1-4 0,-2-1 1,-1-1-113,-2-3 0,-5 3 0,-1-1 0,-4-2 185,-3-1 1,-1-3-1,-4 0 1,0-2 109,0 1 0,0 0 1,-2 1-1,-1-2 87,-5 1 0,2 1 0,-2 3 0,0 3 47,-2 3 0,-1-1 0,-1 1 0,0 2 251,-3 1 0,2 1 0,-2 1 0,3 3-125,1 3 0,-4 3 1,1 1-1,3 2-143,2 2 0,3-3 1,-2 4-1,3-1-124,0 0 1,4 4 0,-3-3-1,4 1-37,4-1 0,-2-1 0,6-4 1,1 0-350,1 1 1,6-5-1,3-1 1,2-1-842,1-2 0,2-2 754,2-1 0,3 5 0,5 1 1</inkml:trace>
          <inkml:trace contextRef="#ctx0" brushRef="#br0" timeOffset="6342">3270 416 8688,'-4'-8'708,"0"1"0,-1 4 35,1-1 1,-2 0 0,-5 0-126,0 1 1,-1 2 0,1 1-589,0 0 0,0 0 0,-1 0 0,1 1-94,0 3 0,0-1 1,0 3-1,-1 0-65,1 0 1,0 0-1,0 3 1,-1-1-159,1 0 0,1-1 0,1 0 0,3 2 136,1 1 1,-2-3 0,3 1-4,1 1 1,2 1-1,2 0 1,3-2-172,4 0 0,5-6 1,5 3-1,2-1-181,4 0 0,2 0 1,-1-4-1,2 0 77,2 0 1,0 0 0,2-2-1,-1 0 324,1-2 1,0 0-1,0 3 1,-2-1 110,-1-2 0,-2-4 1,-5 3-1,-1 0 133,-1 0 0,-6-3 0,2 0 211,-2-2 1,-3-1 0,-1 0-1,-3-1 297,-1 1 1,-1 4-58,-4-1 0,-2 2 0,-1-2-230,-5 5 0,-2 1 1,-1 4-1,0 0-249,-1 2 1,5 5-1,0-1 1,-2 5-182,-1 2 1,0 1 0,1-1 0,2 3-112,-2-1 0,3 1 0,-1-5 0,2 2-369,3-1 1,1-2-1,1 0-566,0-1 1,6-5 601,5-2 0,0-3 0,6-1 0</inkml:trace>
          <inkml:trace contextRef="#ctx0" brushRef="#br0" timeOffset="6552">3831 315 8355,'-12'0'0,"-2"0"122,-1 0 0,0-4 0,4 0 392,0 2 1,3 0-1,1 4 1,-1 1-633,2 5 0,1-2 0,5 2-496,0 0 1,4 2-1,1 2 1,1-2-1176,3-3 1677,6 3 0,-3-4 0,4 5 0</inkml:trace>
          <inkml:trace contextRef="#ctx0" brushRef="#br0" timeOffset="7764">3989 393 10190,'-12'0'895,"1"0"0,0 0-490,0 0 1,-1 1 0,0 3-1,-2 2-202,-1 1 0,0 3 0,3-3 0,-1 3-163,2 1 0,-3 1 1,8-1-1,0 0-211,2 0 0,3 1 0,2-1-36,3 0 1,2-1 0,7-1 0,0-3-64,2-1 1,5 3-1,0-3 1,4 0-103,2-1 0,0 4 0,-3-3 0,-1 0-176,1 0 1,-4 2-1,-2-2 1,-1 0-239,-2 0 0,-5 3 570,-2-4 1,-6 1-1,-1-3 1,-6 2 456,-4-2 0,-8 0 1,-2-2-1,0-2 311,-2-1 0,-3 1 0,-1-3 0,2 0 103,4-2 0,0 1 0,6-2 0,0-1-441,1-1 1,3-1 0,3 0 0,3 0-258,3 0 0,2-2 0,4-1 1,6-1-43,7 2 0,3-1 0,3 0 0,1-1-292,1 1 1,9 2 0,-3 2 0,1 2 154,-2 5 1,-2-2 0,1 1-1,-3 1 32,1 2 1,-8 1 0,2 0 0,-2 1-13,-3 3 1,1-1 0,-4 3 183,1-1 0,-4 2 385,-4-3 0,-4 1 0,-1-2-55,-4 0 1,-4 5 0,-6-3 0,1 0-5,0 0 1,0 4 0,-1-2 0,1 3-112,0 1 0,0 1 1,0 0-1,-1 2-95,1 1 1,4 0 0,0-4 0,1 0-180,0 0 1,3 1 0,0-1-93,1 0 0,4-1 0,3-1 0,5-3-179,3-1 1,7-1 0,-1-4 0,2 0-43,2 0 0,-1-1 1,1-3-1,-1-2 87,1-1 0,-2-6 1,-1 1-1,-3-1 207,-1-4 1,3 4-1,-3-6 1,-1-1 142,-2-1 1,1 2-1,-8 2 1,0-1 143,-2 1 0,-3 2 0,-1-3 1,-1 2 122,-3 2 0,-3 2 0,-7 2 1,-2 1-22,-2 2 1,-1 4-1,-3-1 1,0 3 116,-1 1 0,4 0 0,1 0 0,-1 0-220,1 0 0,1 5 1,4 3-1,1 2-203,2 1 0,2 0 0,0 0-281,0 0 0,6 1 1,-2-1 72,3 0 0,2 0 0,3-1 0,4-2-164,6-4 0,0 1 0,5-2 0,1 0-2,1-2 1,1-1 0,1 0 0,-1 0 141,1 0 0,-1 0 0,2 0 0,0-1 152,-2-3 1,3-1-1,-7-4 1,0 2 56,1-2 0,-5 0 0,1 1 0,-3 0 253,-1-1 1,1 1 0,-2-1-1,-2 3 380,0 1 0,-4-3 55,3 5 1,-3-1-431,3 4 1,-4 5 0,1 2 0,-3 3-113,-1 1 1,0 2 0,0 1 0,-1 1-91,-3-2 0,1 4 0,-3-2 1,0-2-91,0 0 1,2-2-1,-2 0 1,-1 1-31,1-1 0,4-4 5,-2 1-38,3-1 0,2-1 0,3-2-33,3-3 0,3-4 0,1-2 1,1-2 6,-1-1 0,1-2 0,2-1 1,1-1 105,-1 1 0,2-1 1,0-2-1,0-1 64,1 1 1,-2-2-1,-4 1 1,0 1-16,0 2 1,1 2 0,-2 1 0,-2 3 750,0 1-291,-6-4 1,3 9-213,-5 0 0,0 5 0,0 6 0,0 0-3,0 1 1,0 4 0,0 1 0,0 1-44,0-3 0,-1 2 0,-1 1 0,-2-1-188,1-2 1,2-2 0,2-2 0,2 0-516,1 0 0,4-1 0,0-1-538,2-1 1,2-6-1,2 2 157,1-3 1,10-6-1,-1-1 1</inkml:trace>
        </inkml:traceGroup>
        <inkml:traceGroup>
          <inkml:annotationXML>
            <emma:emma xmlns:emma="http://www.w3.org/2003/04/emma" version="1.0">
              <emma:interpretation id="{98C61583-19CE-6D45-B961-FD54E2A112AA}" emma:medium="tactile" emma:mode="ink">
                <msink:context xmlns:msink="http://schemas.microsoft.com/ink/2010/main" type="inkWord" rotatedBoundingBox="15830,18185 18949,18219 18935,19508 15816,19475"/>
              </emma:interpretation>
            </emma:emma>
          </inkml:annotationXML>
          <inkml:trace contextRef="#ctx0" brushRef="#br0" timeOffset="10035">5899 395 8871,'0'-11'1290,"0"-1"-914,0 1 0,1 1 0,3 3 753,3 3 0,-1 3 1,1 2-1125,-2 3 0,-2 2 1,-3 5-1,0 2-134,0 2 1,-1-2-1,-1 5 1,-3-1-81,-2 1 1,1-3 0,-3 2 0,3-1-273,1-2 0,0-3 0,3-2 45,-2-1 1,-1-2 198,1 1 0,3-3 169,-3-8 0,7-2 0,2-5 1,1-2-21,3-2 1,1 2 0,2-5 0,3 1-27,4-1 0,-2 0 0,2-5 0,1 1 6,1-1 1,-2 2 0,0 1-1,-1 2 117,0 2 0,-2 1 1,-5 4-1,1 1 320,-1 3 1,-4-2-189,1 5 1,-2 2-1,1 5 61,-3 5 1,-3 7 0,-1 2-1,0 2 80,0 0 0,-3-1 0,-2 6 0,0 0-290,0-2 1,1 3 0,3-7 0,-2-1 113,0-2 1,-1 1-473,4-1 1,0 0-1,1-5 141,3-2 1,2-3 0,5-5-39,0 0 1,-3 0-1,-1 0 1,2-1 119,1-3 0,0-2 1,-1-6-1,-2 1 44,2 0 0,1-5 0,1-2 0,1 0-30,-1-1 1,0 4 0,0-3-1,1 1 209,-1-1 1,-4 1-1,1-2 1,-1 4 107,-1 3 0,3 0 0,-4 2 1,0 2 83,0 0 0,0 6 0,-2-3-42,0 0 1,2 4-1,-2-2 1,1 6-43,-2 4 1,-1 7 0,-1 2 0,0 1-42,0 3 1,0 2 0,0 0 0,0 1-161,0-1 1,0-3 0,0-2-1,0 1-177,0-1 1,0-3 0,2 1 0,1-4-94,5-3 0,2 0 0,2-4 0,2-1 54,1-2 0,5-1 0,-1 0 0,2 0-322,1 0 0,1-1 0,-1-3 0,1-4 267,-1-2 1,-3-2 0,0-2 0,0-2 284,-2-2 0,3 0 0,-5-5 0,0 1 228,1-1 0,-3 1 0,0-1 0,-4 2 151,-5 2 1,1 2 0,-1 3 192,-2-1 1,-6 2-1,-4 4-29,-6 1 1,0 6-1,-3-1 1,-1 6-178,1 4 0,-1 5 1,-2 3-1,3 2-270,1 0 1,-3 5 0,4-4 0,1 2 40,2-1 0,4 1 0,2-4 1,1 1-298,2-1 1,2-1-1,1-4-160,0 0 1,1-1-1,3-1 1,4-3-216,2-1 1,5-1-1,0-4 1,0 0 115,1 0 0,-4-1 1,5-2-1,-3-2 219,1-1 0,0-2 0,-3-4 0,-1-2 74,0-1 1,0 0 0,1 3 0,-1-2 152,0-1 0,0 0 0,-1 3 0,-1-1 147,-1 2 1,-6-3-1,2 7 191,-3-3 0,-1 2-176,0 1 0,-1 5 124,-3 2 0,2 5 0,-5 8 0,1 1-181,0 1 0,2 5 0,-2-2 0,1 2-118,2-1 0,1 1 0,-1-5 0,0 0-103,0 1 1,2-3 0,2 2-71,3-3 0,-2-4 0,6-2 0,1-1 0,1-3-187,1 0 0,1-2 1,2-2 58,1-1 1,4-4 0,-3-5 0,1-2 115,3-1 0,-2-5 1,1 2-1,1-4 55,1 0 0,1-4 0,1-2 1,0-1-17,4-2 0,-7-1 0,2-2 0,-2 0 337,-2 1 1,2 0 0,-5 2 0,-3 2 168,-3 2 1,-1 2 0,-4 6-1,-1 4 1942,-2 3-1749,-1 5 0,-4 4 0,-1 8 0,-1 6-370,-3 6 0,-4 10 0,-2 3 0,1 3-105,1 5 1,-2-2 0,0 5-1,2 0-100,0-1 1,6 3 0,-1-6-178,-1-1 0,3-4 0,0-4 0,1 0 0,2-3-204,2-2 0,1-5 0,0-3 1,0-3-197,0 0 1,5-2 182,3-3 1,-2-2 0,0-6 0,0-3 196,1-3 0,-4-5 1,4-1-1,-1-4 117,0 0 1,2-2 0,4-5-1,2-1 15,1-1 1,5-5-1,-1 1 1,2-1 11,1 1 0,1-1 0,-1 5 0,1 1 137,-1 1 0,1 6 0,-1 3 0,0 4 285,1 4 1,-1-2-1,1 5 1,-1 2 86,1 0 0,-6 4 1,-2 1-1,-2 4-330,-2-1 1,-1 5-1,-3-1 1,-3 4-231,-3 0 0,-6-2 0,-2-1 0,-5 1-121,-7-1 0,-1 0 1,-10-1-1,-1-1-76,-2-2 1,-6-4 0,0 0 0,-3-1 148,1-2 1,5-2-1,-1 0 1,2-3 307,1-1 1,1-2 0,3-4 0,4-1 44,2 2 1,7-3 401,2 7 1,5 2-263,6 1 0,6 4 0,10 4 0,2 3-120,1 3 0,8 7 1,0 0-1,1 2-70,-1-1 0,5 1 0,1 2 0,-1-1-19,-2-1 1,2-1 0,-1 2 0,1-3-167,-1-1 0,0 3 0,-5-4 0,2-1-361,2-2 0,-2-1 1,2 1-1,-2-2-487,-2-3 0,1 2 1,-1-4-1,-1 0 313,-2 0 1,1-3 0,-4-4-1,0-3 519,1-1 0,-1-6 0,-2-4 0,1 0 57,-2 0 0,4-4 0,-3 1 0,0-2 117,-1-2 1,-2 5 0,0-1 0,-1 0 493,-2 2 0,0 0 0,-4 6 1071,-1 0 0,-3 5-1110,-4 2 1,1 3 0,-4 1 0,-2 1-421,-1 3 0,0 6 1,1 5-1,2 0 0,-2 1-77,-1 3 1,-1 1 0,0 0-175,0-2 1,-1 0 0,1 2-290,0-2 1,3-3 0,2 3-1,1-2 1,3-2-209,0-2 1,-1 0-1,-1-1-636,1 0 0,7-5 0,2-1 0</inkml:trace>
          <inkml:trace contextRef="#ctx0" brushRef="#br0" timeOffset="10236">8157 193 8355,'-11'0'991,"3"-4"-786,1 0 0,-1 2 317,-3 5 0,1 4 0,1 3 0,2-2-878,-2 0 0,3 1 1,-1 4-1,1 2-1756,0-1 1468,3-2 0,-2 5 0,5 0 1</inkml:trace>
          <inkml:trace contextRef="#ctx0" brushRef="#br0" timeOffset="11176">8269 350 8355,'-7'-4'184,"0"-1"687,2-1 1,0 0-345,2-2 1,-4 3 0,-4 6-154,0 3 1,4 2 0,-1 6 0,-2 0-341,-4 3 1,2 1-1,-3 4 1,2-2-228,2-2 1,0 3 0,1-3 0,2 0-360,5 0 0,1-1 1,2-3 281,0-1 1,2-4 0,1 0 0,5-2-35,2-3 1,1-1 0,0-1 0,1 0 52,-1 0 1,0-3 0,2-2-1,0-3 242,2-4 0,1 0 1,-2-3-1,2 2-20,2-2 0,-4 1 1,2-3-1,-2-1 143,-3 1 1,3 2 0,-7-3 0,2 2 221,-2 2 0,-2 2 1,-5 0-1,0 1 205,0 0 0,0 3-168,0 1 1,-1 6-247,-3 1 1,3 5-1,-3 6 1,3 0 43,1 0 0,0 4 0,0 2 0,0-1 50,0 0 1,0 3 0,0-4 0,0-1-323,0-2 0,1 2 1,3-2-1,2-2-251,1 0 1,6-1 0,0 0 0,3-3-215,4-1 0,1 2 0,3-3 1,2-1-11,4-2 0,-1-1 0,1-1 0,1-2 294,1-1 0,2-4 1,-1-1-1,-2-4 257,-1-2 0,-2-5 0,2 3 0,-2-2 53,-1 1 1,-7-1 0,2-4 206,-5 1 1,-3-1-1,-7 2 1,-3 1-1,-3 3 103,-1 1 0,-10 1 0,-5 5 0,-6 1 274,-5 1 1,-4 6-1,-6-1 1,-2 6-107,2 4 1,1 7 0,1 2 0,2 0-337,2 1 0,4-1 1,6-2-1,2 1-131,2-2 1,5 0-1,5-2-45,1 0 1,2 1 0,7-2-260,3-3 1,5-1 0,1-3 0,3 1-254,2-2 0,1-1 0,4-1 0,2 0 36,2 0 0,-1-5 0,-4-2 0,1-2 165,-1 2 1,1-7-1,-2 3 1,-1-2 242,-1 1 1,-4-3 0,2 0 0,-2 1 602,-5 1 225,1 2 0,-11 7 1,2 8-173,-5 10 1,-7 7-1,0 7 1,-4 4-139,1 4 1,-1 8 0,0 1 0,-1 6-259,1 4 1,1 1-1,-1 0 1,-1 1-137,1-1 1,-2-4 0,0-1 0,0-2-162,-1-5 1,-3-2-1,2-7 1,-2-4-103,1-2 1,-2-4-1,2-6 1,-1-4-180,1-3 0,-3-2 0,1-2 0,-4-5 183,0-1 0,-3-2 1,1-3-1,-2-3 285,-2-5 0,0-8 1,-1 0-1,2-3-118,-1-4 1,0 1 0,0-7 0,2 0-285,2-1 1,0-6 0,5 2 0,1-3-1152,2-2 1,-1-7 1147,5 8 1,-5-5-1,3 6 1</inkml:trace>
          <inkml:trace contextRef="#ctx0" brushRef="#br0" timeOffset="11376">8494 845 8355,'11'7'2982,"0"1"1,-3-4-208,-1 3-2651,-4-4 1,1 2 0,-8-7-446,-4-1 1,-2 0 0,-2-3 0,-2 1-3303,-1 2 1915,-5-3 0,3 5 0,-6-4 1</inkml:trace>
        </inkml:traceGroup>
      </inkml:traceGroup>
    </inkml:traceGroup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3:30.267"/>
    </inkml:context>
    <inkml:brush xml:id="br0">
      <inkml:brushProperty name="width" value="0.09071" units="cm"/>
      <inkml:brushProperty name="height" value="0.09071" units="cm"/>
    </inkml:brush>
  </inkml:definitions>
  <inkml:traceGroup>
    <inkml:annotationXML>
      <emma:emma xmlns:emma="http://www.w3.org/2003/04/emma" version="1.0">
        <emma:interpretation id="{9784D2E4-D094-C04D-9288-5C505E340512}" emma:medium="tactile" emma:mode="ink">
          <msink:context xmlns:msink="http://schemas.microsoft.com/ink/2010/main" type="inkDrawing" rotatedBoundingBox="12343,17040 13363,17068 13360,17181 12340,17153" shapeName="Other"/>
        </emma:interpretation>
      </emma:emma>
    </inkml:annotationXML>
    <inkml:trace contextRef="#ctx0" brushRef="#br0">2382-1101 7410,'8'-1'278,"-1"-2"-217,2 0 1,1-1-1,1 4-18,0 0 0,-3 0 0,-1 0 0,2 0-2,1 0 0,1 0 1,0 0-1,1 0-50,-1 0 0,1 0 0,2 0 0,1 0 17,-1 0 0,2 0 0,0 0 1,0 0-28,1 0 0,3 0 1,-2 0-1,2 0 9,-1 0 0,2 0 0,-2 0 1,2 0 2,2 0 1,-5-1 0,1-2 0,1-1-54,1 2 1,1 1-1,-2 1 55,-2 0 0,0 0 1,2 0-1,-3 0 1,1 0-1,-1 0 0,-2 0 0,3 0 0,-1 0-3,1 0 1,-3 0 0,2 0 0,-1 0 42,-2 0 0,2 0 0,-1 0 0,-1 0-7,-2 0 1,0 0 0,-1 0 0,0 0-28,0 0 1,1 0-1,-1 0 1,0 0-29,0 0 1,1 0 0,-1 0-5,0 0 1,0 0-21,0 0 0,1 0 32,-1 0 1,-4 0-21,1 0-31,-6 0-92,3 0-134,-5 0 288,-5 0 0,3 0 1,-6 0 13,0 0 0,-2 0 0,-2 0-4,1 0 0,0 0 0,0 0 0,0 0-19,-1 0 0,-3 0 0,-1-2 0,0 0-32,0-2 0,-4 0 0,1 3 0,-2-1-1,-2-2 0,1 0 0,-1 4 1,1 0 54,-1 0 1,-3-1-1,-1-2 1,-1 0 28,1 0 0,-1 1 1,3-1-1,-1-1 88,1 2 1,1-3-1,2 1 1,1 2 32,2 0 1,-1-1 0,4-1 0,0 1-53,-1 2 0,1-3 0,2 1 1,-1 0-80,2 2 0,0 1 0,2 0 0,0 0 23,0 0 1,-1 0 0,1 0 0,0 0-23,0 0 0,-1 0 0,1 0-39,0 0 0,0 0 0,-1 0-44,1 0 0,4 4 0,-1-1-58,-1 0 0,-1 2 94,-1-1 1,0-1 202,0-3 113,5 0-182,1 0 0,6-3 0,3-1-107,3 1 1,0-2 0,3 2-1,3 0-56,-1 2 1,2 1-1,1 0 1,4 0 19,2 0 1,3 0-1,1 0 1,2 0-17,2 0 1,1 0 0,4 0 0,-1 0 68,1 0 1,1 0 0,1 1-1,0 2 51,-3 0 1,3 1-1,-5-4 1,-1 0-97,-1 0 1,-3 0 0,-5 0 0,-1 1-31,-1 3 1,-5-3-1,2 3 1,-1-3 19,0-1 0,0 0 1,-4 0-1,0 0 105,1 0 0,-1 0 0,0 0 16,0 0 1,-3 0-1,-1 0 1,2 0-26,1 0 0,-2 0-57,-1 0-170,1 0-180,3 0 0,-4 0-834,1 0 410,-6 0 574,3 0 0,-5 0 0,0 0 1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3:21.437"/>
    </inkml:context>
    <inkml:brush xml:id="br0">
      <inkml:brushProperty name="width" value="0.09071" units="cm"/>
      <inkml:brushProperty name="height" value="0.09071" units="cm"/>
    </inkml:brush>
  </inkml:definitions>
  <inkml:traceGroup>
    <inkml:annotationXML>
      <emma:emma xmlns:emma="http://www.w3.org/2003/04/emma" version="1.0">
        <emma:interpretation id="{BAAFA998-8CA5-DF41-B917-AEC741AC12E5}" emma:medium="tactile" emma:mode="ink">
          <msink:context xmlns:msink="http://schemas.microsoft.com/ink/2010/main" type="inkDrawing" rotatedBoundingBox="9870,17046 10848,17142 10843,17189 9866,17093" shapeName="Other"/>
        </emma:interpretation>
      </emma:emma>
    </inkml:annotationXML>
    <inkml:trace contextRef="#ctx0" brushRef="#br0">-90-1168 6562,'0'-7'629,"0"2"-485,0 5 3,5 0 33,-3 0-153,8 0 0,-8 0-24,6 0-14,-6 0 1,4 0 0,-3 2-42,1 1 0,1-1 43,-2 1 1,0-1 8,4-2 0,-3 0 1,4 0-1,0 0 0,-2 0 0,2 0 0,1 0 0,1 0 0,1 0 0,0 0 0,0 0 1,1 0-1,-1 0 0,0 0 0,0 0 0,1 0 0,-1 0-10,0 0 1,-3 0 0,-1 0-44,2 0 0,-3 0 0,2 1-5,0 3 1,2-3 36,1 3 0,1-3 1,-1-1 15,0 0 0,-3 0 1,-1 0 27,2 0 0,1 0-15,1 0 0,-3 0 0,-1 0-6,2 0 1,-3 0 0,2 0-3,0 0 0,-1 1 1,0 2-4,2 0 1,-3 1-28,2-4 1,-1 0-24,4 0 1,-3 0 7,-1 0 0,1 0 26,3 0 0,-4 0 0,1 0 13,1 0 1,1 0 23,1 0 0,0 0-9,0 0 1,1 0-1,-1 0 3,0 0 0,-3 0 0,-1 0-10,2 0 1,-3 1-1,1 2-44,2 1 1,-4 1 0,0-3-54,0 2 1,-4 1 10,3-1 33,2-3 0,-3 5 145,4-2-45,-4-3 1,3 4-46,-2-5-31,-3 0 0,5 4 19,-2-1 0,-1 1-6,4-4 0,-3 0 14,3 0 0,-3 0 0,4 0 8,0 0 1,-1 0 9,0 0 1,-3 0-1,3 0-5,2 0 1,-3 0 150,2 0 0,-1 0-110,5 0 0,-5 0 1,-1-1-1,0-2-15,1 0 0,-4-1 0,5 4-15,1 0 1,-3 0-1,1 0 1,-3 0 40,4 0-38,-1 0 0,1 0-23,-1 0 0,-3 0-18,3 0 0,-3 0 19,4 0 1,-5 0-31,5 0 0,-4 0 13,3 0 0,-3 0-9,3 0 1,-4 1 83,1 3 106,-3-3-74,-1 4 1,-1-5-247,-3 0 1,1 0-1049,-4 0 1025,-1 0 1,-3 5 0,0 1 0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4:39:36.544"/>
    </inkml:context>
    <inkml:brush xml:id="br0">
      <inkml:brushProperty name="width" value="0.12114" units="cm"/>
      <inkml:brushProperty name="height" value="0.12114" units="cm"/>
    </inkml:brush>
  </inkml:definitions>
  <inkml:traceGroup>
    <inkml:annotationXML>
      <emma:emma xmlns:emma="http://www.w3.org/2003/04/emma" version="1.0">
        <emma:interpretation id="{70C264E6-743D-1F4C-8262-4918DD761CF8}" emma:medium="tactile" emma:mode="ink">
          <msink:context xmlns:msink="http://schemas.microsoft.com/ink/2010/main" type="writingRegion" rotatedBoundingBox="22092,12648 22407,12648 22407,12715 22092,12715"/>
        </emma:interpretation>
      </emma:emma>
    </inkml:annotationXML>
    <inkml:traceGroup>
      <inkml:annotationXML>
        <emma:emma xmlns:emma="http://www.w3.org/2003/04/emma" version="1.0">
          <emma:interpretation id="{F569FEA9-4F3F-1444-92D1-6DF15CF228F3}" emma:medium="tactile" emma:mode="ink">
            <msink:context xmlns:msink="http://schemas.microsoft.com/ink/2010/main" type="paragraph" rotatedBoundingBox="22092,12648 22407,12648 22407,12715 22092,127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C4D345-3F67-9D48-A37D-8B0F89A13650}" emma:medium="tactile" emma:mode="ink">
              <msink:context xmlns:msink="http://schemas.microsoft.com/ink/2010/main" type="line" rotatedBoundingBox="22092,12648 22407,12648 22407,12715 22092,12715"/>
            </emma:interpretation>
          </emma:emma>
        </inkml:annotationXML>
        <inkml:traceGroup>
          <inkml:annotationXML>
            <emma:emma xmlns:emma="http://www.w3.org/2003/04/emma" version="1.0">
              <emma:interpretation id="{B2564D78-AE91-E744-9FE4-52802C4BA00F}" emma:medium="tactile" emma:mode="ink">
                <msink:context xmlns:msink="http://schemas.microsoft.com/ink/2010/main" type="inkWord" rotatedBoundingBox="22092,12648 22407,12648 22407,12715 22092,12715"/>
              </emma:interpretation>
            </emma:emma>
          </inkml:annotationXML>
          <inkml:trace contextRef="#ctx0" brushRef="#br0">1 68 31963,'22'-1'0,"2"-2"0,1 0 0,3-1 0,-1 0 0,1-1 0,-3 0 0,-1-1 0,0 1 0,0-1-362,-3 0 0,-1-2 1,3-3-1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4:39:51.104"/>
    </inkml:context>
    <inkml:brush xml:id="br0">
      <inkml:brushProperty name="width" value="0.12095" units="cm"/>
      <inkml:brushProperty name="height" value="0.12095" units="cm"/>
    </inkml:brush>
  </inkml:definitions>
  <inkml:traceGroup>
    <inkml:annotationXML>
      <emma:emma xmlns:emma="http://www.w3.org/2003/04/emma" version="1.0">
        <emma:interpretation id="{24D91B75-0DA4-D143-9B78-661F4808B288}" emma:medium="tactile" emma:mode="ink">
          <msink:context xmlns:msink="http://schemas.microsoft.com/ink/2010/main" type="writingRegion" rotatedBoundingBox="14699,16108 16542,16108 16542,16513 14699,16513"/>
        </emma:interpretation>
      </emma:emma>
    </inkml:annotationXML>
    <inkml:traceGroup>
      <inkml:annotationXML>
        <emma:emma xmlns:emma="http://www.w3.org/2003/04/emma" version="1.0">
          <emma:interpretation id="{19F4D303-CC52-7F40-AC87-E20DA9D7A8B6}" emma:medium="tactile" emma:mode="ink">
            <msink:context xmlns:msink="http://schemas.microsoft.com/ink/2010/main" type="paragraph" rotatedBoundingBox="14699,16108 16542,16108 16542,16513 14699,1651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9C60631-9A32-824B-8488-043B8A9B1832}" emma:medium="tactile" emma:mode="ink">
              <msink:context xmlns:msink="http://schemas.microsoft.com/ink/2010/main" type="line" rotatedBoundingBox="14699,16108 16542,16108 16542,16513 14699,16513"/>
            </emma:interpretation>
          </emma:emma>
        </inkml:annotationXML>
        <inkml:traceGroup>
          <inkml:annotationXML>
            <emma:emma xmlns:emma="http://www.w3.org/2003/04/emma" version="1.0">
              <emma:interpretation id="{F31EA173-5135-AA48-ADF1-BE588D7F18BF}" emma:medium="tactile" emma:mode="ink">
                <msink:context xmlns:msink="http://schemas.microsoft.com/ink/2010/main" type="inkWord" rotatedBoundingBox="14699,16232 14980,16232 14980,16513 14699,16513"/>
              </emma:interpretation>
            </emma:emma>
          </inkml:annotationXML>
          <inkml:trace contextRef="#ctx0" brushRef="#br0">0 1 28228,'8'21'-1883,"-1"-2"0,0 2 0,1-4 0,0 2 0,2 0-615,4 1 2421,-2-4 0,9 4 1,-3-4-1,0 0 193,1 1 0,4-2 1,3-4 121,-1 0 1,4 0 0,-1 1 0</inkml:trace>
        </inkml:traceGroup>
        <inkml:traceGroup>
          <inkml:annotationXML>
            <emma:emma xmlns:emma="http://www.w3.org/2003/04/emma" version="1.0">
              <emma:interpretation id="{4337DEDF-B87C-0F42-8943-CC006E25460D}" emma:medium="tactile" emma:mode="ink">
                <msink:context xmlns:msink="http://schemas.microsoft.com/ink/2010/main" type="inkWord" rotatedBoundingBox="16418,16108 16542,16108 16542,16209 16418,16209"/>
              </emma:interpretation>
            </emma:emma>
          </inkml:annotationXML>
          <inkml:trace contextRef="#ctx0" brushRef="#br0">1719-22 28228,'19'-11'17,"-1"0"0,-1 0 1,-1-1-1,0 1-320,-2 0 0,-1-5 0,-2-2 0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6:18.967"/>
    </inkml:context>
    <inkml:brush xml:id="br0">
      <inkml:brushProperty name="width" value="0.09071" units="cm"/>
      <inkml:brushProperty name="height" value="0.09071" units="cm"/>
    </inkml:brush>
  </inkml:definitions>
  <inkml:traceGroup>
    <inkml:annotationXML>
      <emma:emma xmlns:emma="http://www.w3.org/2003/04/emma" version="1.0">
        <emma:interpretation id="{ABD7E67A-4D18-8748-B059-E76C4B8014DB}" emma:medium="tactile" emma:mode="ink">
          <msink:context xmlns:msink="http://schemas.microsoft.com/ink/2010/main" type="inkDrawing" rotatedBoundingBox="21023,8124 21154,5023 22388,5075 22258,8176" shapeName="Other">
            <msink:destinationLink direction="with" ref="{8308D9CE-B81A-7E44-A31F-E9A672FE7906}"/>
          </msink:context>
        </emma:interpretation>
      </emma:emma>
    </inkml:annotationXML>
    <inkml:trace contextRef="#ctx0" brushRef="#br0">383 225 7960,'7'-5'0,"1"-1"0,0-2 0,1 1 0,0-2 0,-2 0-213,2 2 1,1-3 0,1 2 398,1-2 1,-5 3-1,1 1 1,0-1-109,2 1 1,1 2 0,1-2-112,-1 1 1,0-2-1,0 3 1,2 0-1,1 0 39,1 1 1,1-5 0,-1 4-1,2 1-41,1-2 0,3 3 1,-2-3 22,2 0 0,1 4 1,0-4-1,-2 1 22,-2 1 1,1-1 0,4 3 0,-2-2-1,-1-1 11,-2 2 0,0 1 0,1-1 1,-4-1 1,1 1 0,-1-1 41,-1 1 0,-2 2 1,-1 0 30,1 0 0,-1-3-24,0-1 0,-4 0-42,1 4 1,-4 0-17,3 0 0,-4 1 1,2 2 31,0 1 0,1 3 1,4-2-1,-1 0-12,-2 0 1,1 4 0,3-2 14,0 3 1,-3-2 0,-1-1 0,1 2 0,-1 1 0,1 1 1,-5 1 0,4-1 0,-1 1 10,0 3 0,-2-2 1,2 3-11,-1 0 1,-1-2-1,-3 5 1,2-1-6,0 0 0,2 3 1,-2-2-1,0 1-33,0-2 0,-2 4 0,-1-4 0,0 2 4,0-1 0,0 2 0,0-2 0,0 1 4,0-1 0,0 1 0,0-4 0,0 0 7,0 0 0,0 3 0,0-3 0,0 2 24,0 2 1,0-3-1,-1 2 1,-2 0 20,0-2 0,-1 4 1,4-2-20,0 2 0,-1 2 1,-2-2-1,0-1 1,0-1-1,2 1 0,-3 0 0,0 0 0,2-2-15,1 2 0,-3 2 1,0 0-1,2 1-1,0-1 1,2 1-1,-1-2 1,-1-1-3,-2-2 1,0 1-1,3 4-13,-3-1 0,3 1 1,-3-1-1,3 0 1,0 1 3,-3-1 0,3 1 0,-3-1 0,3 1-17,1-1 0,-4 1 0,0-2 0,2-1 5,0-1 0,1-1 0,-1 4 0,-2-2 25,1-2 1,2 0 0,1 2-1,0-1 21,0 0 1,0 1 0,0 0-1,0-1-24,0 1 0,0 1 1,0 2-1,0-2 5,0-2 1,0 4-1,0-3 1,0 0-26,0 2 1,0-1-1,0 1 1,0 1-19,0-1 1,0 1 0,1-1-1,2 1-7,1-1 1,-1-1 0,-1-1 0,0-1 0,2 1 5,-2 1 0,3 2 1,-1-2 0,-1-2 0,-1 2 1,1-4-1,0 2 2,0 0 1,-1-4 0,1 2 0,1 1-10,-2-1 1,-1-2-1,-1 3 1,0-2-38,0-2 1,4 2 0,0 0-1,-2 0 3,0 1 1,-2 1-1,1-3 1,1-1 26,2-1 0,0 1 0,-4 1 1,0-1 21,0-1 1,0 2 0,0 0 0,0-2 36,0 0 1,0 2-1,0 0 1,0 0 27,0 1 0,0-3 0,0 3 0,0-1-18,0 0 0,-1 0 0,-2-3 1,-1 2 25,2 1 0,1 0 1,1-4-1,0 0-5,0 1 0,0-5 0,0 1 1,0 0-1,0 2-13,0 2 1,-4-5-6,0 0 1,0 1-54,4 3 1,0 0 32,0 1 1,0-5 5,0 1 0,0-5-41,0 5-1,0-1 1,-1 3 0,-1-1 8,-2-1 0,-1-6-28,1 2 0,3-2 0,-4 1-12,0 1 0,-1-1 0,-6-1 1,1 0-19,0 2 1,0 0 0,-2-4 18,-2 0 0,-2 0 0,-6 0 1,1 0-1,-1 1 37,1 3 1,-4-3 0,-1 3 28,2-3 0,-2-1 1,-1 0-1,1 0 1,-2 0 97,1 0 0,-2-1 0,-4-2 0,0-1-49,1 2 0,-1 1 0,-1 1-2,-3 0 1,3-2-1,-2 0 1,2-2 0,1 2-1,1 0 44,-1 2 1,0 0-1,2 0 1,2 0-47,4 0 0,2 0 0,1 0-43,1 0 0,3-3 1,2-1-108,1 1 0,1 2 1,3 1-92,1 0 0,4 0-209,-1 0 1,4 0-390,-3 0 0,3 0-427,-3 0 0,3 0-552,-4 0 1289,6 0-285,-3 0 0,0-10 0,-1-2 0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8:08.537"/>
    </inkml:context>
    <inkml:brush xml:id="br0">
      <inkml:brushProperty name="width" value="0.09071" units="cm"/>
      <inkml:brushProperty name="height" value="0.09071" units="cm"/>
    </inkml:brush>
  </inkml:definitions>
  <inkml:traceGroup>
    <inkml:annotationXML>
      <emma:emma xmlns:emma="http://www.w3.org/2003/04/emma" version="1.0">
        <emma:interpretation id="{8308D9CE-B81A-7E44-A31F-E9A672FE7906}" emma:medium="tactile" emma:mode="ink">
          <msink:context xmlns:msink="http://schemas.microsoft.com/ink/2010/main" type="inkDrawing" rotatedBoundingBox="16317,13209 16407,9523 16509,9526 16418,13211" semanticType="callout" shapeName="Other">
            <msink:sourceLink direction="with" ref="{ABD7E67A-4D18-8748-B059-E76C4B8014DB}"/>
          </msink:context>
        </emma:interpretation>
      </emma:emma>
    </inkml:annotationXML>
    <inkml:trace contextRef="#ctx0" brushRef="#br0">113 68 8355,'-10'-1'-266,"1"-3"1,3-4 287,1-2 1,1-1-1,4 0 1,1 1 456,3 2-341,-3 3-176,9 5 0,-7 4 1,3 1-1,-1 1 1,-2 3 0,-2-3 0,-1 2 54,0 1 1,0 1 0,0 1 0,0 0 0,0 0 2,0 1 0,0-1 0,0 0 0,0 0 59,0 1 0,0-1 0,0 0 0,0 0-58,0 0 0,0 1 1,1-1-1,2 0 1,0 0-26,0 1 0,-2-1 0,-1 0 1,1 0-1,3 1 1,-3 0 2,3 3 0,-3-2 0,-1 1 0,0-1 0,0-2-6,0 0 0,0 4 0,0 0 0,0-1-8,0-1 1,0-2 0,0 0 0,0 0 0,0 1 1,0-1 0,0 0 2,0 0 1,0 1 0,2-1 4,1 0 1,-1 0 0,1 0 0,-1 1 0,-2-1-6,0 0 1,0 2 0,0 0-1,0 2-7,0-1 0,0-1 0,0-1 0,0 2-23,0 1 0,-4 0 1,0-3-1,2 2 20,0 1 0,2 0 1,0-4-1,0 0 25,0 1 1,0-1 0,0 0 0,0 0-15,0 1 0,0-1 0,0 0 0,0 0-9,0 0 1,0 1 0,0-1 0,0 0-12,0 0 1,0 1-1,0-1 1,0 0 20,0 0 1,0 2 0,0 1-2,0 1 0,0 0 0,0-4 0,0 0 15,0 0 0,-3 0 0,-1 1 0,1-1 4,2 0 1,1 0-1,0 1 1,0-1-28,0 0 1,0 0 0,0 1 0,0-1 7,0 0 1,0 0-1,0 1 1,0-1 1,0 0 0,0 0 1,0 0 5,0 1 0,0 0 0,0 2 0,-1 1 0,-2-1-1,0-2 0,-1-1 0,4 2 1,0 1-22,0 1 1,-1 0-1,-2-4 1,-1 0 9,2 0 1,1 4 0,1 0-1,0-1 2,0-2 1,0 0-1,0 0 1,0 2 6,0 1 1,0 0-1,0-4 1,0 0 2,0 1 0,-4 0 0,0 2 0,2 1 5,0-2 1,2 4 0,0-2 0,-1-2-10,-3 0 1,3 2-1,-3 0 3,3-1 0,1-2 0,-1 1 1,-2 0-1,0 2 2,0-1 0,1-2 0,-1 1 0,-1 1 5,2 1 0,1 0 0,1-4 0,-2-1 5,-1-3 0,1 3 0,-1-2 0,1 2 2,2 1 1,0 0 0,0 1-1,0-1-3,0 0 0,2-1 1,0-1-1,2-2-8,-2 2 0,0 2 1,-2 3-16,0 1 1,0 0 0,0-4 0,0 0-1,0 2-19,0 2 0,0-3 0,0 3 0,0-2 14,0-2 1,0 4 0,0 0 0,0-1 8,0-2 1,0-1-1,0 1 1,0-1 51,0 0 1,0 0-1,0 1-4,0-1 1,0 0 0,0 0 0,0 1 0,0-1-27,0 0 1,0 0 0,0 2-10,0 2 0,0 2 1,0 6 1,0-6-1,0-2 1,0-2 0,0-2-56,0 0 0,0 0 0,0 1 0,0-1 46,0 0 0,0 0 0,0 0 14,0 1 1,0-1 0,0 0-1,0 0 24,0 1 0,0-5 1,0 1-1,0 0-9,0 2 0,0 2 0,0-1 0,0 0-17,0 0 1,0 2 0,0 0 0,0 2-32,0-1 0,0-1 0,0-2 1,0 0-45,0 0 1,0 2-1,1-1 33,3 0 1,-3 1 0,3-5 0,-3 2 0,-1 1 0,0 0 0,0 0 52,0 1 0,0-1 1,0 0-1,0 0-7,0 1 0,0-5 0,0 1 20,0 0 1,4 2 0,-1 2 48,0-1 1,-2 0 0,0 0-57,3 1 1,-3-5 0,3 1-36,-3 0 0,-1-1 1,2 0-1,0 2-36,2 1 1,0 1-1,-4 0-1,0 0 0,0 1 0,0-1 26,0 0 0,-2 0 1,0 1 11,-2-1 1,0 0 0,4 0 75,0 1 0,-1-5 0,-1 1 15,-2 0 1,0 2-1,3 1-37,-3 1 1,3-1-44,-3 0 1,2 0 0,-1 1 0,-1-1 0,1 0-12,3 0 1,-2 1-1,0-1-3,-2 0 1,0-3 0,4-1 10,0 2 0,0 1 0,-1 0 0,-1-2 2,-2 0 0,0-1 0,4 5 5,0-1 1,0-4-1,-1 1 28,-3 1 1,3 1 3,-3 1 1,3-4-1,1 1 1,0 1-4,0 1 0,0-3 21,0 1 0,0-1 65,0 4-9,0-4-109,0-2-958,0-5-83,-5 0 849,4-5 0,-9-2 0,3-4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08:49.9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3110 4590 8492,'0'-9'277,"0"0"0,0-1 0,1 2 1,1 1-1,1 1 0,-1-2 0,-1 0 1,-1-1-1,-1-1 0,-1 1 1,-2 0 4,-1 0 0,-1 2 1,-4 2-1,1 1 1,0 2-306,-1 1 1,-3 1-1,-3 1 1,-1 2-1,-3 3 1,-1 3-1,-1 1-112,-2 2 1,3 3 0,-2 3 0,2 1 0,0 1-1,2 0 178,3 2 0,4 0 0,0-5 0,3 0-70,2-2 0,3 0 0,4 0 0,0-1 0,1-2 0,2 1-74,4-2 1,5-1 0,4 0 0,3-2-463,6-2 0,0 2 0,7-4 0,1 0-244,4 0 1,-3-1 0,4-3 507,-2 0 1,0-4-1,1-1 1</inkml:trace>
  <inkml:trace contextRef="#ctx0" brushRef="#br0" timeOffset="9">3464 4423 8355,'-6'-4'562,"3"-3"1,2-1-1,1-1 941,0-1 0,0 4-799,0 0-717,4 4 0,-4-1 0,1 6 0,-3 4 0,-1 5-172,-1 3 0,0 7 0,-3 4 0,1 4 0,-2 3 0,-1 1-74,-3 0 0,1-3 0,-1 2 0,3-1 0,1-3 68,2-3 1,1-1 0,-1-5 0,3-4 0,2-1 76,1-4 1,0-4-1,1-2 192,2 0 1,2-3 0,4-5 0,2-4-110,1-1 0,-1-2 1,4-2-1,-1-1 1,0-1-1,0 0-39,1-1 1,-4 3 0,2-4 0,-2 0 0,0-2 0,2 1-4,-2 1 0,-1-1 0,0 2 0,-1 1 0,0 1 215,1 3 1,-1 2 169,0 1 0,-2 7 0,-2 8 0,0 2 1,-1 3-245,0 2 0,2-3 0,-2 4 0,1 0 0,-1 1-106,-2-1 0,3 0 0,0-4 0,1 0 0,1-2-161,0 0 0,2-1 0,3 0 1,1-1-81,1-1 1,2-2-1,3-3 1,0 1-1,2-1 1,2-1-220,0-1 1,2-1 0,2-2 0,-1-3 332,-1-3 1,-4 1 0,0 0 0,-1 0 0,-1-3 0,-1 1 225,1 0 1,-5-1 0,-1 0 0,-4-2-1,-3 2 1,-3 1 178,-2 0 0,-1 1 0,0 0 0,-1 1 0,-2 0 0,-3 3 352,-2 1 1,-2 1-1,1 3 1,0 0 0,0 0-374,-1 0 1,-2 1 0,-1 1 0,2 2 0,1 1 0,0 1 0,1 1-188,0-1 1,0 0-1,2 3 1,2 1-5,1-1 1,1 0-1,4 0 1,2-3-1,3-2-335,2 0 1,2-3-1,-1 2 1,1-2-1,2-1-59,0 0 1,4 0-1,-3 0 1,1 0-1,-1 0 1,-2-1 19,0-2 1,-2 2 0,0-3 315,1 0 0,-1-1 0,-1-5 0,-1 1 418,-4 0 1,-2-1-1,-1 1 1,1 0 67,2-1 1,-2 4-1,3 1-297,0 1 0,-2 1 0,4 3 0,2 0-103,0 0 0,0 4 1,-1 2-1,0 2 0,0 2 1,1-1-29,1 0 1,1 4-1,-2-1 1,-1 0-3,-1-2 1,1-1-1,1 1 1,-1-1-1,-1-1 1,2-1-54,0 0 1,1-5 0,0 2 0,-2-1-7,-1 0 1,0 0 0,3-3 0,1 0 0,-1 0-72,0 0 0,1-1 0,-1-2 1,-1-3 86,-1-2 1,1 1-1,-3 1 1,1-1-1,-1-1 55,-1-2 0,3 1 1,-3 0-1,1-1 0,1 1 1,0 0-34,1-1 1,-4 1 0,3 1 0,0 1-1,0 0 1,1 1 0,-1 0 69,-1 0 1,0 4-1,-2-1-1,3 2 0,2 5 0,-1 2 1,-1 2-1,1 1 0,1 1-64,-2-1 1,2 0-1,-2 1 1,3 0-1,0 1 7,0 2 1,0-2 0,2-4-1,0 0 1,3 0-63,0 1 1,2-2 0,2 0-1,1-2 1,1-1 0,0 0-20,2 0 0,3 0 1,-2-3-1,-1 0 1,1 0-1,-2-1-20,-2-2 1,0-1 0,-1-3 0,-2 0 0,-1 0 0,-2-1-16,-1-1 0,-3-1 0,-2 1 0,-2 0 0,-1-1 0,-2 1 63,-1 0 0,-1 3 0,0-1 0,-1 1 0,-2 1 0,-4 2 73,-4 2 0,-2 1 0,-4 0 0,-3 0 0,0 1 0,0 2 224,-2 3 0,3 2 1,0 1-1,3-2 0,3-1 1,2 1-86,4 2 0,3-3 0,4 0 1,0 1-78,0 2 0,5-1 0,5-1 1,4-1-1,4 1 0,0-2-185,1-2 1,0 1-1,2-1 1,1 0 0,-1 0-1,-3 0-10,-2-1 1,0 1-1,-3-1 1,-3 2 0,-2 0-1,-3 1 91,0 0 1,-2 1 0,-3 4 0,0 0-1,0 2 1,-1 4 250,-2 2 1,-3 1-1,-3 3 1,0 3-1,1 3 1,0 2-184,2 1 0,1 1 0,-2-3 0,0 0 0,1-3 1,0-3-136,0-2 1,3-2 0,-2-3 0,0-1-1,3-2-998,1-1 1,1-2 0,1-2-2208,2-2 2929,3-1 1,11-14 0,3-1 0</inkml:trace>
  <inkml:trace contextRef="#ctx0" brushRef="#br0" timeOffset="11">5251 4721 8671,'-5'-5'819,"2"4"0,6-2 0,3 2 0,3 1-445,0 0 1,0 0 0,2 0-1,1 1 1,2 1 0,3 1-394,2 0 0,-5-2 0,7-1 1,0 0-1,-3 0 0,0 0-139,-3 0 1,1 0 0,1-1 0,-1-3 0,-4-1-111,-1 0 0,-5-3 1,-1 2-1,-1-3 140,-2 0 1,-1 3-1,-1 0 1,-1-2 0,-2 1 164,-3 1 1,-2-1-1,-3 3 1,0-1 124,-1 1 1,-2 0-1,3 2 1,-2-1-1,2 1 1,0 1-20,-2 1 0,3 5 0,-3 3 0,3 4 1,2 0-1,0 2-116,2 1 0,4 6 1,-1 0-1,2-1-241,1-3 1,0 0 0,1-2 0,2 0 0,3 0 0,4-1-388,2 1 1,3-4 0,4 2 0,4-4-336,5-3 1,1 1 336,5-4 0,0 1 0,3-4 0</inkml:trace>
  <inkml:trace contextRef="#ctx0" brushRef="#br0" timeOffset="12">6695 4609 8355,'-9'-9'36,"3"-1"1,3 1 0,1-1 0,0-2 0,-1 0 230,1 0 0,1-1 1,0 0-1,-2-1 0,0 1 1,1 1-1,1 2 0,1 1 110,0-1 1,-1 2 0,-1 1-1,-1 1 553,1-2-763,1 4 1,-2 1-1,0 7-427,1 6 0,-2 3 0,-1 6 0,0 0 0,-2 3-431,-1 3 1,1 2-1,0 1 1,-2 0 152,-2-1 0,-3-2 0,3-1 1,-3-1-1,0-2 254,-3-2 1,0 0-1,-2-1 1</inkml:trace>
  <inkml:trace contextRef="#ctx0" brushRef="#br0" timeOffset="17">6257 4544 8551,'-5'-10'747,"1"1"0,4 0-339,0-1 0,1 5-293,2 2 0,-1 2 1,5 1-249,3 0 0,1 0 1,5 1-1,3 1 1,4 1-1,3-1-76,2-1 0,7-1 1,-1 0-1,2 0 49,1 0 0,0-1 0,1-1 0,-2-2 1,-1 0-1,-2-1-272,-1 0 0,-2 2 0,-4-3 0,-2 1 378,-1 0 1,-3 0-1,-4-2 1,-4 2-1,-2-1 1,-3 2 141,-1 0 0,-4-3 0,0 2 102,-4-1 0,0-1 1,-4 4-1,-1 0 1,-2 0-1,0 0 110,0 1 0,-1-2 1,1 1-1,-1 0 0,-2 2 221,0 1 0,0 1 0,2 3-330,1 2 1,0 2-1,0 2 1,2 2 0,2 2-393,1 4 1,-2-2-1,1 6 1,1-1 43,0 1 0,1-3 1,3 3-1,0-2 0,0-3 1,0-1-7,0-4 0,0 2 1,1-3-1,2-2 25,3-2 1,0-1 0,0 1 0,1-2 0,1-1 0,2-2 55,-1-1 0,0-1 1,1 0-1,-1-1 1,0-2-1,0-3 30,1-2 0,-1-2 0,-1 1 0,0 0 0,-3-1 70,-1 1 0,2 0 0,-3-1 0,0 1 1,0 0 225,1 0 1,-1-1-1,-2 2 693,2 2-697,-2-3 0,3 9 0,-4 0 0,0 6-136,0 2 0,1 1 0,1 1 0,1-1 0,0 0-200,1 0 1,-2 1 0,5-1 0,0 0-1,1 0 60,2-3 1,-1 2 0,0-3 0,1 1 26,3-3 1,0 1 0,4-1 0,-2-1 0,2-1 0,1-1-347,0 0 1,1 0-1,-2-1 1,0-1 0,-3-2-1,0 0 186,-3-1 0,0-2 0,-3 1 0,-1-2 1,-2-2-1,-1 1 216,-2 0 0,0-1 0,-4 1 0,0 0 1,-2 0 630,-1-1 0,-1 1 0,-3 1 1,-1 1 47,1 4 1,0 2 0,0 2-632,3 2 0,2 3 1,4 3-1,1 1 1,1 3-151,1 2 0,6 0 0,-1 0 0,3 2 0,2 0 1,0 1-477,3-3 0,-1 2 1,3-5-1,2 1 1,2-2-1,2 0-930,0-3 1,5-2 1234,5 0 1,2-2-1,1-4 1</inkml:trace>
  <inkml:trace contextRef="#ctx0" brushRef="#br0" timeOffset="18">8696 4348 8836,'-6'-5'819,"0"2"0,3 3 0,-3 3 0,-2 3-871,0 2 1,-1 6-1,-1 1 1,1 3-20,0 1 1,0 0 0,-1 2 0,1 2 0,1 0 0,0 0-280,2 1 1,3-3-1,-2 1 1,0-3-1,1 0 1,-1-2-464,3-1 1,-2-2 0,0-2 507,-1 0 1,3 1 0,-2-4 0</inkml:trace>
  <inkml:trace contextRef="#ctx0" brushRef="#br0" timeOffset="21">8184 4357 8355,'-14'-8'254,"2"1"1,4 2 199,2 1 0,5 1 0,1 3 0,5 1 0,4 2-177,4 3 0,-1 3 0,6 2 0,2 0 0,3-1 1,2 2-109,-1-2 1,6 1 0,-2 0 0,1-1-306,0-2 1,0-1 0,1 0 0,1-2 0,-1-1-1,0-2-187,1-1 1,-3-1 0,1 0 0,-3 0 101,-1 0 1,-1-3-1,0-1 1,-1-1-1,-4-2 1,-2-2 114,-5 0 0,-1-1 0,-2-2 0,0 0 254,1 0 0,-5-1 0,-2 1 1,-2 0-1,-1 2 0,0 1 459,0-1 0,0 1 69,0 0 0,-4 4-677,-2 5 1,0 6-1,0 6 1,0 5-1,0 2-141,0 3 1,-1 4 0,-2-1 0,1 1 0,1-1 18,0 0 1,1-1-1,-2 1 1,2-3 0,3-3-20,2 0 1,1-5-1,0 0 1,0-2-191,0 1 0,1-2 360,2-5 1,-1-2-1,4-5 1,1-2-26,1-3 1,2-5 0,-1-2 0,0 1 28,1-2 1,2 3-1,1-4 1,-2 1 0,-1 1-1,0-2-21,-1 1 1,0 2 0,-1 0 0,0 2 0,-2 3 12,1 1 0,-2 4 0,0 0-25,0 4 1,-1 3 0,-2 4-1,2 1 1,0 0 28,0 3 1,0-2 0,-2 3 0,2 1-1,-2-2 1,0 1-158,1-3 1,-2 3 0,3-2 0,-1 0-1,1 1 1,0-1-244,0 0 1,3-5 0,-3-1-1,1 0 1,2 0 0,3 0-236,2-2 1,2-1 0,5-3 0</inkml:trace>
  <inkml:trace contextRef="#ctx0" brushRef="#br0" timeOffset="23">9162 4590 8355,'0'-9'852,"0"0"1,0 2 0,-1 2 115,-2 1 1,3 1 0,-1 4-809,3 2 0,8-1 1,-1 4-1,3 2 1,1 0-1,2 1-64,-1 1 0,3-4 1,-4 0-1,2 1-424,1 1 0,-2 2 0,-2-1 0,-2 0 0,-1 1-492,-3-1 1,-2 0 0,-4 1 0,0-1 426,0 0 0,-4-4 0,-2-1 1,-3-3-1,0-1 0,0 0 481,0 0 0,-1-5 0,2-1 0,1-2 0,2-2 1,0-2 154,3 0 1,1-2 0,1 3 0,0-2-1,1-1 1,2 0-123,4-1 0,4 3 0,2-3 0,2 1 0,2 0-190,0 1 1,2 0-1,-2 4 1,0 0 0,-3 1-329,0 1 0,-2 3 0,-2 4 1,-1 0-1,0 0 0,0 1-1327,1 2 1647,-5 7 0,3 4 0,-3 5 1</inkml:trace>
  <inkml:trace contextRef="#ctx0" brushRef="#br0" timeOffset="25">9516 4646 8694,'-10'0'819,"6"-1"0,4-1 0,5-1 0,5 0-348,2-1 1,3 2 0,3-4 0,1 1 0,-2 1-577,-1 0 1,1-2 0,-5 2 0,0-1-1,1 0-79,-1 0 0,1-1 0,-4-3 0,-1-1-561,-2 1 0,-1 3 1,-5 0 569,0-2 0,-5 4 0,-1 1 0,-2 2 0,-1 1 323,-1 0 1,0 0 0,-1 0 0,-2 0 0,2 1 57,0 2 1,2 2 0,0 4 0,1-2 0,0-1-64,2 1 1,4 2 0,-1 0 0,2 0 0,1 1-498,0-1 0,1-1 0,2-1 1,3 0-303,2 0 1,3-2-1,1 0 1,5-1 0,2-1-1378,3 2 2033,4-4 0,2 3 0,5-4 0</inkml:trace>
  <inkml:trace contextRef="#ctx0" brushRef="#br0" timeOffset="33">9935 4572 8355,'10'-15'515,"2"-1"0,-6 3 1,0 2-1,-1 0 1812,-1 2-1909,-1 0 0,-3 3 1,-1 0-1,-2 2 1,-3 3-437,-2 3 1,-5 4 0,1 3 0,0 0 0,3 0 0,2 1-173,1-1 1,3 0 0,-3 1 0,2-1-1,2 0-52,1 1 0,2-1 0,2 0 0,3 0 0,3-2 1,1-1-11,3 1 1,-2 0 0,3 1 0,0-3 25,-3-1 0,3 2 1,-2-2-1,-1 0-84,0 1 0,-3-1 0,-1-2 156,0 1 0,-6 0 0,-1-3 0,-7 0 399,-4 0 0,-2-1 0,-4-1 0,1-2 1,1-1-1,0-3 206,3 0 1,2-1 0,0-1-1,2 1-524,2 0 0,2 0 0,4-1 1,0 0-1,0-1 0,1-3-439,2 0 0,3 1 0,8-1 0,3-1 120,4 1 1,9 1-1,0-2 1,3-1-1,2 2 1,3 0 195,5 1 0,-1 3 1,0-3-1,-3 4 1,-4 2 180,-2 0 0,-2 1 0,-4-2 0,-3 1 1,-5 0 820,-6 0 1,-3 2 0,-1-1 0,-3-1-298,-3-2 0,-3 3 0,-4 1 0,-6 1 0,-4 2-431,-4 1 1,-1 2-1,-2 2 1,-1 3-1,2 3-72,0 4 1,4 1 0,1 5-1,-1-1 1,1 1 0,0 1-78,2 1 0,1-1 1,3 2-1,2-2 1,2-3-1,0 0-63,0-2 0,2-2 0,0 1 0,2 0 0,2-3 0,1-1 44,2 0 1,3-2 0,-1-1 0,2-2 0,2 0 0,0 0 21,2-1 1,-1-1 0,1-3-1,-1-1 1,1-1 78,0-1 1,2-5 0,-3 2-1,1-2 1,0-1 0,-2-1 108,0 1 0,-1-3 1,0-1-1,0 2-69,1 0 0,-2 2 1,-1 0-1,-2-1 131,0 1 0,-2 3 0,-3 2-241,0 3 0,0 3 1,0 7-1,-1 0 0,-1 1 1,-2-1 126,2 0 1,1 4 0,1-1-1,0 0 1,0-2-77,0-1 0,1 0 0,3-2 0,2-1 0,2 0 1,1 0-211,1 1 1,0-5 0,1 1-1,3-2 1,-1-1 38,1 0 0,1 0 1,-1-1-1,-1-2 0,1-4 1,-3-1 0,-1-1 1,0 0-1,-1-2 1,0 0-1,1-3 150,-1 0 1,-1 3 0,-1-3-1,-1 2 1,-1-1 1078,0 2 1,-3 1 572,1 0-1560,-2 5 1,-4 5-1,-1 5 1,0 2 0,0 2-1,0 1-62,0 0 0,3 2 1,-3-1-1,1 2 1,0-2-1,1 0-84,1 2 1,1-3 0,0 3 0,1-2-1,2 0 1,3 2-334,2-2 0,2-2 1,-1-1-1,1-2 1,2 0-1,1-1 183,2-2 1,-4-2 0,3-1-1,-2-1 1,0-2 0,0-3 333,-2-2 0,-1-2 1,1 0-1,-1-2 1,-1-3-1,0 0 45,-2-1 1,-4 2 0,1-3 0,-2 2 0,-1-2-1,-1 0-43,-2 2 0,-2 0 1,-5 4-1,1-1 0,-1 0 1,-2 3-52,0 3 0,-4-1 0,3 3 0,0 2 0,-1 1-30,3 1 1,-3 0-1,2 0 1,0 1-100,2 2 1,4 0 0,1 3 0,1 1 27,2 1 1,2-2 0,3 1-1,3-1 1,2 0 0,2-1 0,2-1 2,0-2 0,5 0 0,-2-2 0,3 0 0,1-2 1,-1-1-47,1-3 0,0 1 0,2-1 0,2-1 1,0-2-1,0 0 0,0 0-20,0-1 1,-1-2-1,-4-2 1,1 0-1,0-3 193,-1 0 0,0 1 0,-3 1 1,-2-1-1,-4 1 0,-2 0 615,-1 2 0,-3 0 1,0 4-535,-2 0 0,-2 4 0,-2 3 0,-4 5 0,-1 5 0,-2 5-168,-3 5 0,3 0 1,-4 6-1,2 2 1,-1 1 11,-2 1 1,4-3 0,-2 0-1,3 0-134,1-2 1,2 3 0,2-4 0,1-2 0,2-3-193,1-1 1,2-4 0,2 3 0,3-2 0,4-2-736,2 0 1,3-2 527,3 0 0,1 1 0,-1-1 1</inkml:trace>
  <inkml:trace contextRef="#ctx0" brushRef="#br0" timeOffset="35">11452 4590 8057,'0'-9'213,"1"4"0,2 1 0,4 1 1,1-1-1,0 1 0,-1 0 1,0-1 259,0-1 1,-2 3 0,0-2-604,-1 0 1,0 1 0,-6-2 0,-1 1-26,-3 2 0,-2 1 1,-2 1-1,-2 0 101,0 0 1,-5 0-1,2 1 1,-3 1 0,-1 2-1,1 0 66,-1 1 0,1 2 1,-1-1-1,0 2 1,2 1-1,1-2 1,3-1-1,0 1 0,1 2 1,2 0 143,2 0 0,1 0 0,3 0 0,0-2-151,0-1 1,2-3-1,6 2 1,4 0-92,3-3 0,6-1 1,-1-2-1,2-1-14,4-1 0,1-5 0,1 1 0,-1-3 0,-1-3 50,0 2 1,-1-3 0,-2 1 0,0-3 0,-2-1-1,0-2 21,-2 2 1,-2-1 0,1-3 0,0 0 0,-4 0 0,-2 0 40,-2 0 1,-3 2 0,1-1-1,-1 5 1,0 0 306,-1 1 1,-1 6-1,-1-2-83,0 2 1,-1 5 0,-2 3 0,-2 6-235,0 5 1,-3 4 0,4 5-1,-1 1 11,-2 4 1,2 2 0,-1 1 0,2 0-1,1 0 1,0 0-98,0 0 1,0-3-1,3-2 1,0-1-27,0-4 0,1 0 0,1-3 0,3-1 0,2-1 0,4-3-527,-1-1 1,5-3 0,0 0 0,3-2 195,0-2 0,5-1 0,1-1 1</inkml:trace>
  <inkml:trace contextRef="#ctx0" brushRef="#br0" timeOffset="36">12588 4479 8904,'0'-10'707,"0"5"0,4-2 1,2 3-642,-1-2 0,3 3 0,-2-3 0,3 0-34,0 1 0,1-3 1,3 1-1,1 0 1,2 0-1,-1 1-53,2-2 1,0 3-1,2 0 1,1 0-7,1 0 1,0 3-1,3-1 1,0 1-1,-2 2 1,1 0 71,-2 0 0,0 0 0,-1 0 1,-2 0-217,-1 0 1,-3 0 0,-1 0 0,-1 2 0,-2 0-1,-2 2-367,0 1 1,-2-3-1,-1 2 1,-1 0-708,-2 2 926,-1-1 1,-5 3 0,-1-3 0</inkml:trace>
  <inkml:trace contextRef="#ctx0" brushRef="#br0" timeOffset="38">12951 4441 9823,'1'-9'2552,"3"0"-2389,-3 3-248,3 2 1,-5 4-1,-2 0 1,-4 0-1,-1 1 2,-1 2 0,-2 0 0,0 3 1,-2 1-1,-2 1 133,-1 2 1,1 2 0,1 1 0,-1 2 0,2 1 38,-1 2 0,2-1 1,4 0-1,0 3 1,3 0-1,1-1 19,2 0 0,1-2 0,2 0 0,2-2-153,3 2 0,7-4 0,2 0 0,4-3 1,2 0-1,4-1-573,2 0 1,4-4 0,0-2-1,-1-2-202,-1-1 1,3 0 0,1 0 0</inkml:trace>
  <inkml:trace contextRef="#ctx0" brushRef="#br0" timeOffset="39">14553 4432 8721,'-9'-4'124,"-1"-2"1,4 0 0,0 0 0,-1 0-1,-2 1 1,0 1 0,0 1 0,-1 0-1,0 0 1,-1 2 0,-3 1 50,0 0 0,1 0 1,-1 1-1,-1 2 1,2 1-1,-2 0-52,1 0 0,2 3 1,-3-1-1,2 3 1,0 1-1,1 1-12,-1 2 0,4 3 0,4 0 1,0 0-1,1 2-252,-1 1 1,2-4 0,4 5-1,2-4 1,4 0 0,2-1 0,2 0-276,2-2 1,4 0-1,2-4 1,4 0-1,3 0 1,0-2-1884,3-1 2065,6-4 1,-2 2 0,4-4 0</inkml:trace>
  <inkml:trace contextRef="#ctx0" brushRef="#br0" timeOffset="41">14730 4320 8355,'-10'-9'449,"1"0"0,3 0 0,1 2 1,0 2-1,0 0 772,1 0 0,1 5-1365,3 3 0,0 3 0,0 9 0,0 2 21,0 1 1,0 1 0,0 2 0,0 2 0,0-1 0,0 2-72,0 0 1,0-3-1,0 1 1,0-1 0,0-1-244,0-3 0,0-1 0,0 0 1,0-1-1,0-2-390,0-1 0,0-5 610,0-1 0,1-4 1,2 0-1,4-4 327,1-4 0,1-5 0,0-3 1,1 0 36,-1-3 0,1 3 1,2-2-1,0 0 0,0-2 178,-2-1 0,2 4 1,1 0-1,-2 2 1,1 2 79,0 0 1,-5 5 0,2 1-1,0 1-61,-1 2 0,-2 2 1,0 3-1,1 3-357,-2 2 0,2 2 0,-3-1 0,0 0 0,2 2 0,-2 0-206,0 1 1,2 4-1,-3-3 1,-1 1-27,-1-1 1,2 3 0,0-4 0,1 1-1,-1-1 1,1 0-507,1 0 1,-2-2-1,3-1 385,2 1 1,4-1 0,2 0 0</inkml:trace>
  <inkml:trace contextRef="#ctx0" brushRef="#br0" timeOffset="43">15363 4516 8581,'-6'-4'455,"-1"-3"0,1-1 0,-3 0 0,0 2 1,-1 3-244,1 2 1,0 1 0,-1 0 0,1 0 0,-1 0-293,-3 0 1,3 1-1,-2 2 1,1 2-1,2 1 1,1 0 81,1 1 1,-1 2 0,3 0 0,-1 1-139,0 3 1,2-3-1,-1 3 1,1-3-1,2-1-119,1 1 1,1-1 0,1 0 0,2-1-54,3-1 0,3-2 0,0-3 1,0 1 58,1-1 1,-1-1 0,0-2-1,1-1 173,-1-1 0,0-4 1,0 0-1,0-1 1,-3-1 197,-3 0 0,1-1 1,-1 0-1,-1-1 1,-1-2-1,0 2 377,3 0 0,-3 2 0,2 0 1961,-2-1-2484,-1 5 1,0 2 0,0 6 0,0 3-1,0 3-156,0 0 1,0 3 0,0 2 0,0-1 0,1 2-1,1-2-488,1 1 0,0-1 0,-3-1 11,0 0 0,3 0 1,1-2 419,1-1 0,2 0 0,2 1 1</inkml:trace>
  <inkml:trace contextRef="#ctx0" brushRef="#br0" timeOffset="45">15447 4553 8590,'0'-9'0,"0"-1"886,0 1 0,0 3 0,0 0 1587,0-2-2520,0 4 1,0 4-1,1 6-27,2 3 1,-2 0-1,2 0 1,-2 2-1,-1 0 1,0 2-44,0-2 0,0-1 0,1 0-474,2-1 1,-2 0 0,3-1 0,-1 0 0,2-3 163,0-1 1,-2-1-1,3-3 306,1 0 1,2-1-1,0-2 1,0-3 100,0-3 0,1-1 1,-1-1-1,0-2 73,1 2 0,-1-2 0,0-1 1,1 1-1,-1-2 0,0 2 72,1-1 1,-4 2 0,-1 3 0,0 0 0,-1 2 352,0 1-282,0 4 0,-4 2 0,1 7 1,1 3-1,1 3-197,-1-2 0,-1 3 0,-1-1 0,0 0 0,0 1-192,0-3 1,1 3-1,1-2 1,2 0-1,1-2-81,3-1 1,1-1 0,2 0 0,4-3-380,2-1 1,4 3 0,7-2 0</inkml:trace>
  <inkml:trace contextRef="#ctx0" brushRef="#br0" timeOffset="48">16126 4479 8355,'6'-10'739,"-3"1"1,-2 0 0,-2 0-268,-2 3 1,-3-1 0,-3 4 0,0 1 0,-1 1-371,1 1 0,-1 0 1,-2 1-1,-1 2 1,-2 3-152,-1 2 0,1 2 0,1 0 0,-1 1 0,2 2-324,0-2 0,0-1 1,5 1-1,2 0 102,3 2 0,2-4 1,1-3-1,0 1 1,0 2 61,0 0 0,0-3 1,1-1-1,2 0 0,3 0 31,2-1 0,5-1 0,-1-3 0,0 0 139,2 0 0,-4-1 1,3-2-1,-3-2 1,-1-2-1,1 1 80,-1-1 1,0-1 0,-1-2 0,0 1 278,-2 0 0,-4-1 0,2 2 0,-1 1 443,0 1 0,-1 4-717,-5-2 1,-1 4 0,-3 4 0,1 3 0,-2 4 0,0 5-29,-1 1 1,3 3-1,1 1 1,-1 1 0,2 3-138,0 4 1,1-3 0,3 4 0,0-1 0,0-2 155,0-1 1,3-1 0,0 2 0,-1-3-95,-1-2 1,2 1 0,0-1 0,0-3 0,-2-1-37,-1-3 1,-1-3 0,-2 0 0,-1-2 0,-1-1 81,-2-3 1,2-1 0,-2-3-1,-3 1 1,-2-1 0,-3-1 162,-1-1 0,-2-4 1,0-2-1,-1-2-151,0-2 0,0 0 1,-2-2-1,-1-5 0,3-2 1,1-3-658,2 1 1,5-3-1,0 1 1,2-2 0,4 0 134,1-1 1,5-1-1,4-1 1</inkml:trace>
  <inkml:trace contextRef="#ctx0" brushRef="#br0" timeOffset="49">16322 4590 8726,'-3'-9'1638,"0"0"0,0 2-417,3 1 1,1 3-1238,2-3 1,2 3 0,5-2 0,2 0-226,0 3 0,4-2 1,-3 1-1,2 1 1,0 0-747,0-1 0,-2 2 1,-4-3 405,1 0 0,-2-2 0,-2-3 331,-3 0 1,-3 3 0,-3 0 0,-3 2 0,-3 1 481,-4-1 1,3 3-1,-3-2 1,2 2 197,-1 1 1,1 0-1,-1 0 1,1 0-273,2 0 0,0 4 1,0 2-1,0 3 0,3 0-143,3 0 0,-1 0 0,1 1 0,1-1 0,1 0 0,1 1-453,0-1 0,1 0 0,1 1 0,3-1-1684,3 0 1832,-1 1 1,11-1 0,-4 0 0</inkml:trace>
  <inkml:trace contextRef="#ctx0" brushRef="#br0" timeOffset="51">16713 4506 9771,'8'-9'398,"-2"0"0,0 1 0,-4 0 0,2 3 0,0 0 14,0 0 1,-5 3 0,-6 0-630,-5 4 1,2 3-1,-3 4 1,0 1-1,1-1 159,0 0 1,3 1 0,2 2 0,2 0 0,1 0-72,2-2 1,0-1 0,2 1 0,0-1 0,2 0 99,1 1 0,-1-2 1,4-1-1,1-1 0,2 0-87,4 0 0,-3 2 0,3-3 0,-2 1 0,0 1-104,2 0 0,-1-2 0,-2 0 0,-1 0-203,0 0 0,-3-1 0,0 2 399,-2 1 0,-3-3 0,-6-1 140,-5-2 1,-5-1 0,-1 0 0,-2 0-1,-3 0-71,-1 0 1,-4-3-1,1-1 1,-1-1-1,-2-2 1,0-2-291,0 0 0,0 0 0,1-1 0,1 1-302,1 0 1,0-1-1,-3 1 1</inkml:trace>
  <inkml:trace contextRef="#ctx0" brushRef="#br0" timeOffset="53">17327 4199 8506,'0'-5'1405,"-1"1"0,-1 5-1376,-1 2 1,0 5 0,3 6 0,0 0 21,0 3 1,0 1-1,0 3 1,0 2 0,0 0-310,0-1 1,-3 3 0,-1-2 0,0 0 0,-1-1-27,-1-1 1,1-2 0,-2-3 0,2 0 107,1 0 0,-2-1 0,2-1 1,1 0-447,-1-3 1,3-4-1,-2 0 344,2 0 0,1-4 1,0-3 291,0-5 0,1-4 0,1-3 1,1-1-1,-1-2 168,-1-1 1,-1 1 0,0 0 0,0-1 0,0 1 334,0-1 1,3 5 0,1-2 29,-2 3 0,0 2 1,0 0-1,2 3 1,1 1-16,2 2 1,2-2 0,0 1-1,0 1-458,0 1 0,4 1 0,0 0 0,2 0 0,0 0 0,0 0-335,-3 0 0,2 3 1,-2 1-1,0 1 1,-2 2-57,-1 2 0,0 0 0,0 0 0,-2 1 19,-1-1 1,-4 1 0,1 2 0,-2 0 0,-1-1 143,0 0 0,-1-2 0,-2 1 0,-3 1 126,-2-2 1,-3 2 0,-1-4 0,-2 1 0,-2 0-1,0-2-15,0-2 1,1 0 0,1-1-1,-1-1-86,1-1 1,3-1-1,-2 0 1,3-1-1,1-1-456,-1-1 1,5-9-1,1 2 1</inkml:trace>
  <inkml:trace contextRef="#ctx0" brushRef="#br0" timeOffset="55">17840 4451 9774,'4'-4'229,"-4"1"0,-5 1 43,-4 1 1,0 1 0,0 1 0,-2 2-1,-1 3 1,-3 0 0,1 0-271,2 1 0,-2 2 1,2 0-1,0 0 27,2 0 0,1 1 0,-1-1 0,2 0-543,2 1 1,2-1 0,5 0 61,2 1 0,3-5 0,5-2 0,4-2 195,2-1 0,0 0 0,5 0 0,-3 0 0,0-1 1,0-2-89,-1-3 1,-2-3-1,-2-1 1,0-2 412,-3-4 0,-4 2 1,-1-2-1,-2 1 1,-2-1-1,-1 2 347,-1 0 0,-3-1 1,-1 2-1,-3 2-147,-3 0 1,0 2 0,-5 1 0,1 2-1,-1 3-21,-1 1 1,-2-1 0,0 0 0,2 1 0,1 1-512,2 1 0,4 0-483,2 0 1,7 4-1,4 1 209,7 1 1,14 2-1,4-3 1</inkml:trace>
  <inkml:trace contextRef="#ctx0" brushRef="#br0" timeOffset="56">18221 4302 8701,'0'-10'587,"-1"2"0,-1 1 1,-2 2-1,-1-1 50,-2 1 0,-2 3 1,0-1-640,0 2 1,-1 5 0,2 2 0,1 4 0,1 1 0,0 3 21,0 0 1,1 3-1,3 3 1,-1 2 0,1-1-677,1-2 1,1 3-1,0-1 1,0-3 0,0-2-165,0-3 1,3 3 0,1-4 0,1 0 626,3-2 1,0-5-1,1-1 1</inkml:trace>
  <inkml:trace contextRef="#ctx0" brushRef="#br0" timeOffset="59">17989 4385 8131,'-19'-23'1,"4"0"0,2 3 0,1 1 0,0-1 0,3 3 1,2 3-1,0 2 1637,2 2 0,-1 3-1419,6 4 0,9 8 1,10 9-143,1 1 1,3 3-1,2-4 1,1 0-1,0 0 1,-1-2-317,1 1 0,1-2 0,1-4 1,-2-1-1,0-1 0,-1-1-22,1 0 1,-3-1-1,-2-3 1,-1 0 0,-1 0 1,-2-4 0,0-1-1,-3-1 1,0-1 114,-3 0 1,0-4-1,-2-2 1,0 1-1,-1 0 399,-1-1 0,0-3 0,-4 1 0,-1 0 0,-1-1 0,-1-1 41,0 0 0,-1 2 0,-2 2 0,-2 1 1,-1-1-1,-1 3-17,0 3 1,2-1-1,-1 5 1,0 0-1,-1 0-256,1 0 1,3 1-1,-2 5 1,0 4-1,1 5-108,-1 3 0,-1 4 0,3 2 0,0 4 1,0 1-1,0 1 26,1 1 1,1-6 0,1 4 0,0-5 0,0-1 0,0-3-106,0 1 1,0-3-1,0-1 1,0-1-71,0-1 0,3-2 0,1 0 1,1-1-48,2 0 0,-1-3 1,0 0-1,1-2 212,1-2 1,2-1-1,-1-2 1,0-2-1,0-4 1,1-1 208,-1-1 1,1-5-1,2 0 1,0-2 0,0 1-1,-1-1 135,1 2 1,-1-3 0,1 5 109,-1 1 1,-2 1 0,-1 5 0,-2 5-87,-3 5 1,-1 5 0,1 1 0,0 2 0,0 1 0,0 0-300,0 1 1,1-1 0,-2 3 0,2-3 0,0 1 0,2-2-331,-1 1 1,0-2-1,2-2 1,-1 2-1,2 0-694,0 0 1,1-2 0,2-2 204,1-2 1,-2 3 0,4-4 0</inkml:trace>
  <inkml:trace contextRef="#ctx0" brushRef="#br0" timeOffset="60">19832 4264 8743,'1'-9'1007,"2"0"1,-2 3 0,3-1 1010,1 0-1868,-4-1 1,4 3 0,-3 3-165,1 4 0,0 7 1,-3 6-1,0 3 1,0 2-643,0 1 1,-1 0-1,-1 3 1,-1 0 0,0-2-165,-1 1 1,3-1 0,-4-4 0,2-2 238,0 0 1,-1-5-1,2 1 546,-1-1 1,0-2-1,3 0 1</inkml:trace>
  <inkml:trace contextRef="#ctx0" brushRef="#br0" timeOffset="61">19841 4209 8355,'0'-10'843,"0"1"0,1 0 0,3 0-352,2 3 0,2 2 1,1 3-1,2-1 0,1-1 1,5 1-372,3 1 0,4-2 1,4-1-1,1 1 1,2 0-335,3 0 0,-1 0 0,0 3 0,0 0 0,-3 0-123,-2 0 0,-1-3 0,-2 0 0,-3 1 0,-3 1-2940,-4 1 2610,-1 0 0,-5 0 0,0 0 0</inkml:trace>
  <inkml:trace contextRef="#ctx0" brushRef="#br0" timeOffset="62">19786 4330 8679,'5'5'912,"3"-2"1,5-2-1,4-1-481,3 0 1,8 0-1,1 0 1,2 0-1,0 0-640,-4 0 0,0 1 0,-4 1 0,-1 1 0,-3-1-611,-2-1 1,-3 0 0,-2 1 0,-2 1-1,0-1 1,3 4 0,2-1 0</inkml:trace>
  <inkml:trace contextRef="#ctx0" brushRef="#br0" timeOffset="64">20288 4609 8355,'-5'-6'-176,"2"-1"2451,2 0-104,1 3-1902,0 0 0,-1 4 1,-1 1-213,-1 2 1,-4 3 0,0 6 0,-1 1-196,-1 2 0,-4 0 0,0 4 0,-1-1 0,0 1 0,1 0-191,-1-1 1,1 0-1,1-3 1,0-2 114,0-3 1,5-1 0,1 1 233,-1-1 85,3-4 0,1-2 0,5-6 0,2-4 1,2-3-270,4-3 0,1-3 0,3 0 0,1-1 0,-1-3 0,3-2-206,0-3 0,2 2 0,-1-2 0,1-1 264,0-1 1,-4 3-1,0 2 1,-2 4-1,-1 2 274,-2 4 1,-2 5-1,-1 1 1,0 2 454,0 2 1,-2 2-1,0 3-381,-1 4 0,3 4 0,-4 2 0,0 1 0,1 0-142,2 1 0,-1 0 0,1 4 0,1 0 0,-1-2 0,-1 0-238,-1-2 0,3 1 0,-1 1 1,-1-1-1,-1-3 0,-1 0-356,0-1 1,3 1-1,-2-4 1,1 0-524,-1 0 0,3 1-187,-1-1 949,-2 0 1,5 1 0,-4-1 0</inkml:trace>
  <inkml:trace contextRef="#ctx0" brushRef="#br0" timeOffset="65">20130 4721 9480,'1'-9'0,"2"3"471,3 3 1,5 1-1,3 0 1,6-1-1,3 1-158,3 1 0,4 0 0,2-1 0,0-2-741,0 2 0,-1 1 0,-4 1 0,-3 0 0,-2 0-392,-2 0 1,-2 0 0,1 0 0</inkml:trace>
  <inkml:trace contextRef="#ctx0" brushRef="#br0" timeOffset="66">21406 4600 8509,'-6'-1'3276,"3"-3"-2871,2 3-1444,1-3 2667,0 0-1295,0 3 1,1-4-172,2 2-264,-1 2 1,6-2-63,-2 6 1,-2-1 0,-1 4 0,-2 2 0,-1 3-72,0 1 0,-1 5 0,-2-2 1,-3 2-1,-3-1 0,-3 0 12,0 0 0,-8-1 0,3-1 0,-2 0-120,-1-3 1,5-4 0,-5 0 0,5-1 0,1-1 0,3-2-1348,0-2 1487,2-1 0,-4 0 0,-2 0 1</inkml:trace>
  <inkml:trace contextRef="#ctx0" brushRef="#br0" timeOffset="67">22123 4153 9505,'3'-7'1372,"0"1"0,1 5-1251,-1 1 1,-2 8 0,2 9 0,-2 3 0,-1 3 0,0 3-207,0 3 1,0-2 0,0-2-1,0 0 1,0 0 0,0-2-280,0 0 0,0-1 0,0-3 1,0-2-300,0-1 0,0 0 1,0-3-1,0-2 4,0-1 1,0 0-1,0-1 1</inkml:trace>
  <inkml:trace contextRef="#ctx0" brushRef="#br0" timeOffset="68">21787 4134 8355,'-14'-12'0,"1"-1"1092,3 2 0,2 0 0,2 2-610,3 0 0,6 4 0,3 2 0,4 2 1,6 1-1,5 0-488,5 0 0,7 0 1,4 0-1,4 1 1,4 2-20,2 3 0,3 2 0,-2 0 1,2 0-1,0-1-59,0 3 1,-1 0 0,-23-4-1,0 1 1,23 6-130,-3 3 0,-4 2 1,-5 0-1,-3 1 1,-4 0-1,-4 2-198,-5 1 1,-5 3-1,-4-3 1,-2 1 0,-4 1 174,-3 0 0,-2 1 1,-2 3-1,-3 0 1,-5-1 183,-2 1 0,-9-1 0,2-1 0,-3-2 0,-2-1 0,-2-3 338,-1 0 1,-2-2 0,-1-3-1,-2-2-121,-4-3 0,2-1 0,-1-1 0,-1-1-118,-1-4 0,0-2 1,0-1-1,3 0 1,0 0-1,1-1-378,0-2 0,4-2 0,4-5 1,1 1-795,-1 0 0,3-2 645,-1-1 0,3 1 0,0-2 0</inkml:trace>
  <inkml:trace contextRef="#ctx0" brushRef="#br0" timeOffset="70">9395 14246 24575,'80'-37'0,"-43"25"0,1 3 0,4 3 0,2 3 0,-9 2 0,1 0 0,1-1 0,7 0 0,0-2 0,3 1 0,-8 0 0,1-1 0,2 0 0,0 0 0,8 0 0,1-2 0,2 1 0,0 0 0,-5 0 0,0 0 0,1 1 0,0-1 0,1 0 0,-6 1 0,1-1 0,0 1 0,0 0 0,1 0 0,0-1 0,4 0 0,0 1 0,1-1 0,0 0 0,1 0 0,0 0-235,-6 1 1,1 0 0,0-1 0,0 1 0,1 0 0,-1 0 0,1 0 0,0 0 0,-1 1 0,1-1 0,1 1 0,-1 0 0,1-1 0,0 1-176,-3 1 0,0-1 1,0 1-1,1-1 1,0 1-1,0 0 0,-1 0 1,1 0 409,0 0 0,1 0 0,-1 0 0,0 0 0,1 0 0,-1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08:50.0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5996 1285 8355,'0'-6'46,"0"-1"0,0 0 80,0-1 0,0 4 0,0 5 0,-1 7 0,-1 8 0,-2 3 0,-1 5 0,-2 2 0,-2 3 1,0 1-53,0 2 0,-1-4 0,1 2 0,1-3 0,0-1-247,2-4 1,0 2-1,-3-2 1,-1-1-280,1-2 1,1-1 0,1-2 0,0-1-12,0-2 1,-1 4 0,-1-3 0</inkml:trace>
  <inkml:trace contextRef="#ctx0" brushRef="#br0" timeOffset="2">5717 1322 8355,'3'-10'639,"1"-2"0,1 0 1,3 1-1,1 0-287,3 2 1,3 0 0,3-1 0,2 0 0,1-1 0,1-2-229,2 2 1,0 0 0,2 2 0,-1 0-1,0 1 1,-1 1-182,1 4 1,-4-1 0,1 1 0,-3 2-159,0 3 1,-4 1 0,0 6-1,-1 5 1,-1 2 0,-2 5-54,-3 4 1,-4 1-1,-1 9 1,-3 2 85,-3 3 1,-3 0-1,-4-4 1,-2-2-1,-4-2 258,-1 0 1,-2-6 0,0 1 0,1-3 0,-3-3 47,-4-2 0,0 3 1,-7 0-1,0-2 0,-2-1 1,-2-2-190,-1-2 1,0-3-1,3 0 1,3-3 0,2-3-1,1-2-330,0-3 0,4-1 0,0 0 0,1 0 1,3-1-1,3-3-645,1-2 0,5-2 828,-2-1 0,3-5 0,1 0 0</inkml:trace>
  <inkml:trace contextRef="#ctx0" brushRef="#br0" timeOffset="7">6266 1676 8355,'-5'0'655,"2"0"1,7 0-272,5 0 0,2-1 0,4-1 0,3-1 0,1 0-298,3-1 1,1 1 0,0-3 0,4 0 0,3 0-166,0 0 0,-5-1 0,-1-1 0,0 1 0,-1 1 0,0-1-109,-3 2 1,-4-3-1,-4 2 1,-1-2-1,-2-1 1,0 2-62,1 1 0,-5 0 0,-2-4 123,-2 1 1,-2 1 0,-3 0 0,-5 3 0,-4 1 0,-4 2 35,-2 1 1,-3 1-1,0 0 1,-3 1-1,0 1 1,-1 2 378,1 1 1,4-1 0,-1 2 0,3 1-70,0 1 1,5 2-1,1-1 1,3 0-1,2 1 1,1-1-74,4 0 0,2 4 0,1-1 0,0-1-226,0 0 0,1-2 0,2 0 0,4 1-109,1-1 0,5-1 0,3-1 0,3-1 1,3-1-1,5-1-71,3 0 0,6-1 0,1-4 0,2-1 0,1-2 0,1 0-366,-1 0 0,-1-4 0,-4 2 1,-2-2 612,-5-1 0,1-1 1,-8 1-1,-2 0 0,-4-1 456,-1 1 1,-3 0 0,-5-1 303,-3 1 1,-3 4 0,-3 1 0,-3 1-382,-2 0 0,-1 1 1,-1 4-1,1 2 1,0 1-194,-1 2 0,-2 6 0,-1 2 0,2 3 1,1 1-1,0 3-112,1 3 0,0 3 0,-1 2 0,1 2 0,0 0 0,0 0-324,-1-2 1,4-4-1,1-2 1,0-2 0,1-2-1,-1-3 1,3-5 0,1-2-1,1 0-1082,0-1 1186,0-4 0,0-2 1,0-6-1,0-3 1,0-3-52,0-4 0,1-1 1,1-5-1,3 0 1,-1-3 32,0-3 0,3-3 1,-2-2-1,1-2 0,1-1 120,0-2 1,0 2-1,0 1 1,0 2-1,-1 3 1,0 1 585,0 2 0,0 1 0,4 6 0,-1 0 0,1 3-223,3 0 1,-2 0-1,4 3 1,-1 3 0,1 1-196,1 2 0,2 0 0,-1 5 0,0 2 0,-2 1 0,2 4-313,1 4 0,-4 4 0,-2 3 0,-1 1 1,-3 0-1,-2-1 57,-3 1 1,-2 1-1,-1 0 1,-1 2-1,-2-2 1,-3-3-76,-2-1 1,-5-2-1,0 2 1,-2-4 247,-1-2 0,-2 0 1,1-2-1,0-1 0,2-2 1,-1 0-355,2-3 0,-3-1 0,5-1 0,0 0-127,2 0 1,5-9-1,1-1 1</inkml:trace>
  <inkml:trace contextRef="#ctx0" brushRef="#br0" timeOffset="11">7272 1676 8355,'-3'-6'213,"0"0"0,-1 2 0,5-1 1,3 1-1,2 2 0,2 0 0,2 0 1,3-1 46,2 1 1,3-2 0,1 1 0,-1-1-300,1 0 1,3 2-1,-1-3 1,0 0-1,-1 1 1,-3-1-326,-1-1 1,0 4 0,-3-2 0,-2 1-82,-1 0 0,-4-1 1,-2 2 238,0-1 1,-4-4-1,0 4 1,-5 0 0,-5 0 195,-2 0 0,-3 0 0,-2 3 0,0 0 139,2 0 1,0 0 0,-1 0 0,1 0 0,1 0-1,0 0 258,1 0 0,4 0 1,2 0-1,1 1-75,1 2 1,-2 2 0,4 5-129,1-1 1,1 0-1,1 0 1,1 1 0,1-1-1,2 0-257,1 1 1,1-2 0,4-1 0,-1-2-93,0 0 1,1 1 0,3-3 0,2 0-1,2 0 1,1 0-38,0-1 1,-1-1 0,4-2 0,-1-1-1,-1-1 1,-1 0 72,1-1 1,-5 0 0,-1-4 0,-3 2 207,0-1 0,-1-1 0,-1-2 0,-2 1 0,-3 0 1,-1-1 181,2 1 1,-3 0 0,2 0-7,-2-1 1,-1 4-1,0 0 117,0-1-405,0 2 1,0 2 0,0 6 0,0 4 0,0 1 0,0 1 46,0 1 0,3 0 1,0 1-1,-1 3 8,-1 0 1,-1-2-1,0 0 1,0-2 0,0 0-1,0-1-1,0 0 1,3-3 0,0 1-86,-1 0 1,4-3-1,0-1-101,2-2 1,1-1-1,2 0 1,0 0 0,1-1-11,0-2 0,1-1 0,0-3 1,-1 0 106,2 0 0,-4-1 0,2-1 1,-1-1-1,-2 1 0,0 0 55,1-1 1,-1 1 0,0 1-1,1 1 205,-1 0 1,-3 1 0,0-3-1,2 0 150,0-1 1,-2 4-235,0 0 1,0 4 0,4 0-242,-1 4 1,-3 3-1,0 5-66,2 3 0,-3-3 1,1 2-1,1-1 1,2-1-1,0 3 1,3-3 0,2 2 0,0-1 0,4-2-1384,3 0 1389,-2-4 0,12 4 0,-2-4 1</inkml:trace>
  <inkml:trace contextRef="#ctx0" brushRef="#br0" timeOffset="13">8454 1629 8418,'5'-4'0,"-1"-2"316,-3-2 1,-6 0 0,0 0 0,-1 3 0,-1 0 0,-3 1 0,-1 0-14,0 2 1,-1 1 0,1 1 0,-2 0 0,-1 0 0,0 0-80,-1 0 1,1 4 0,-2 2 0,3 2-404,-1 1 1,4 1 0,-2 0 0,4 2 0,3 0 0,0-1-108,0 0 1,3-2-1,-1 0 1,1 1-1,4-1 69,1 0 1,2-4-1,4 0 1,1-2 78,3 0 1,0 0-1,4-4 1,-2-2 0,2-4 9,1-1 0,0-4 0,1-2 0,-1-1 64,1-5 0,0 2 0,-1-5 0,0 0 1,-2-2 34,0-2 1,-5 2 0,2 1 0,-3-2 0,-1 0-1,0 1 155,-3 3 0,-1 4 1,-3 2-1,1 4 428,-1 1 0,-5 7 0,-3 4 0,-2 7-522,-2 4 0,1 8 0,0 4 0,-1 3 0,2 1 0,1 2 61,1 0 0,3-1 1,-3-2-1,1-1 0,1-1 1,0-1-40,2-4 1,1 2-1,1-5 1,0 0 0,0-2-341,0-3 1,0 3 0,1-3-1,2-1 1,3-3 0,4-1-487,2-1 1,2-1 0,5-4 197,0 0 1,3 0 0,2 0 0</inkml:trace>
  <inkml:trace contextRef="#ctx0" brushRef="#br0" timeOffset="15">8706 1639 8474,'-6'4'1092,"2"-3"0,5 3 0,2-4-757,4 0 0,5 0 0,4-1 1,2-2-1,3-2 0,2-1-380,0-1 1,1 2-1,1-2 1,-3 1-169,-3-2 1,-3 3-1,-2-1 1,0-2-1,-3-3 1,-1-1-35,-4 1 1,1 0 0,-4 2 0,-1 0-1,-1-1 111,-1 1 1,-4 1 0,-2 2 0,-3 2 160,-4 3 0,2 1 1,-5 0-1,-1 0 1,-2 1-1,-1 3 137,3 2 1,1 2 0,1 1 0,2 1 0,3 0 0,2 1-105,2 2 0,-2 2 1,4-2-1,0-1-3,0 2 0,1-4 0,3 2 1,0-1-345,0-2 0,4 0 0,2 1 0,3-1 0,3 0 0,2 1-2851,4-1 2762,3-4 1,7-1-1,-1-4 1</inkml:trace>
  <inkml:trace contextRef="#ctx0" brushRef="#br0" timeOffset="16">9227 1508 10601,'-6'0'997,"0"0"-398,-2 0 1,3 1 0,0 2 0,1 4-478,2 1 1,1-2 0,1 0 0,-1 2 0,-1 1-103,-1 3 1,-1-1-1,3 1 1,-1-2-1,-1 0 1,1-1-215,1 0 0,1 1 0,0-1 0,0 0-887,0 1 1,0-4-279,0 0 1246,0-4 1,3 1-1,1-6 1,2-4-1,1-3 26,1-3 1,5-3-1,-1 1 1,-1 0 0,0-1 204,-2-1 0,0 0 1,1-1-1,-1 3 389,0 2 0,-3 3 0,0 1 0,-1 0-184,0 3 1,-2 2 0,2 5-1,0 1 1,0 2-293,-1 2 0,2 1 0,-2 4 0,0 2 0,0-2 0,-1 0-282,2 2 0,-4-3 1,2 2-1,-2 0 0,0-1 1,1 2-324,1-2 0,0-1 0,-2 0 0,2-1 0,3 0-246,3 1 1,4-1 0,2 0 0</inkml:trace>
  <inkml:trace contextRef="#ctx0" brushRef="#br0" timeOffset="17">9907 1564 8619,'0'-6'1199,"-1"1"-393,-2 1 0,-3-3 1,-3 3-1,0 0-648,0 0 0,-1 1 0,1 3 0,0-1-279,-1-2 0,1 2 0,0-2 1,-1 2-1,1 1 0,0 0-328,-1 0 0,-2 0 0,-1 1 302,-2 2 0,4 2 0,-2 4 1,3 2-1,1 0 47,-1 1 0,2 5 0,1-3 1,2 2-1,0-2-108,3 0 0,1 2 1,1-1-1,1-1 1,2 0-1,4-2-211,1 1 1,5-1 0,4-3-116,4 1 0,7-1 0,5 0 1</inkml:trace>
  <inkml:trace contextRef="#ctx0" brushRef="#br0" timeOffset="20">10121 1536 8579,'-4'-6'893,"-2"0"1,0 4 0,0-1-230,-1 2 1,2 2 0,0 2-526,0 3 1,-1 2-1,3 2 1,1-1-87,1 0 0,1 1 0,0-1 0,0 0 0,0 0-288,0 1 1,0-4 0,0 0 0,1 1 0,2 2-151,3 0 0,0-3 0,0-1 0,1 0 125,1-3 1,3-1 0,0-1 0,1 0 0,1 0 0,-1-1 8,1-2 0,0-2 0,-2-2 0,2 1 0,-2-2 342,0-4 0,-3 2 1,-1-2-1,-1 0 1,2 1 596,0-2 1,-3 1-327,-2 3 1,-2 4 0,-2 4 0,-2 6 0,-2 2 0,-2 4-259,-3 3 1,3 2 0,-5 6-1,1 4 1,2 4 0,0 4-109,-1 2 0,5 2 1,2 2-1,2 1 1,1-1-1,0 1-166,0-2 1,0-6-1,1 4 1,1 0-1,1-2 116,-1-1 1,2-2-1,0-5 1,-2-2-1,-1-3 1,-1-3-1,0-1-65,0-3 1,-4-1 0,-3-5 0,-2-1 0,-3-1 191,-4-4 1,-1-2 0,-3-2-1,-1-2 1,-3-4-60,-3-1 0,5-2 0,-5-3 1,2-2-1,1-3 0,-1-1-338,2-3 0,-4 1 1,3-3-1,-1 0 1,0 1-1,0-2-420,2 1 1,-3-3 0,3 3 266,-1 1 1,-1-4-1,-3 3 1</inkml:trace>
  <inkml:trace contextRef="#ctx0" brushRef="#br0" timeOffset="23">10977 1527 8355,'6'-4'139,"1"2"0,-3-3 1,0-1 426,0 1 0,0 2 0,0-3 1,2-1 252,2-2 1,-2 1-1,-1 1-747,0 1 1,-1 4 0,-2-3-78,1 1 0,0 4 1,-3 0-1,0 7-244,0 4 1,-1 4 0,-1 8-1,-2 4 99,-1 3 0,1 2 0,-1-1 0,0 2 0,0 0 0,-2-2 68,-2-2 1,3-1-1,0-1 1,-1-2 0,-2-3-1,0-3-80,0 0 1,1-4-1,0-4 1,3-3 0,0-3 222,0 0 0,3-3 0,-1-5 0,2-4-70,1-1 1,0-5 0,0-3-1,1-2 1,2 0-61,3-1 0,3-4 0,3-1 1,1-2-1,2 0 0,0 1-36,0-1 0,2 1 1,-1 3-1,0 3 1,1 2 154,-2 3 0,-2 4 0,1 4 1,0 2-1,-3 2 0,-1 2-78,0 3 1,-1 3-1,0 4 1,1 2-1,-1 4 1,-1 1-167,-2 2 1,0 3 0,-4 1 0,1 0 93,-1 3 0,-2-2 0,-3 0 0,-3-1 1,-3-3-1,0 0 25,0-2 0,-4 0 1,0-2-1,-1-4-67,1-2 0,-4-3 0,3-2 1,-2 0-1,2-1 0,0 0-271,3-2 0,-3-5 0,-1-2 1</inkml:trace>
  <inkml:trace contextRef="#ctx0" brushRef="#br0" timeOffset="25">11350 1760 10482,'-5'9'1053,"1"-4"1,5-1-1162,2-4 0,2 0 0,5 0 1,3-1-1,2-2-323,3-3 1,0 0-1,0-2 1,-1-3-1,-2 1-3,2 0 0,-4-3 1,-1 1-1,-2 0 1,-3 2-257,-1 1 1,-4-1 697,1 1 0,-3 1 1,-3 2-1,-3 2 0,-3 3 1,-3 1 180,0 0 1,-5 0 0,3 1-1,-1 3 1,2 2 0,1 2 308,-1 1 0,4 2 1,3 0-1,-1 3-253,2 0 0,1-2 1,4 4-1,0-1 1,0 0-1,1-2-184,2 1 1,-1-4-1,5 3 1,1-3-1,2-1 1,5 0-198,2-3 1,1 1-1,6-4 1,0-1-294,3-1 1,0-1 0,6-1 0,0-3 0,0-4-197,-1-4 1,2-3 0,-3 0 0,-1-1 509,-1-4 1,3-9-1,1 0 1</inkml:trace>
  <inkml:trace contextRef="#ctx0" brushRef="#br0" timeOffset="26">11983 1434 8355,'0'-27'22,"-1"2"0,-2 4 246,-3 5 0,-3 3 0,0 6 0,0 2 0,0 1 0,0 3-57,3 3 0,-5 4 1,1 7-1,0 3 0,0 5-94,0 4 0,2 2 1,1 2-1,1 2 1,-1 2-103,2 0 1,-3 2 0,3-4 0,-1 0 0,0 0 0,1 0-412,0-1 0,3-2 1,-1-2-1,1-2 1,0-2-1,-1-2 0,1-2 1,1-4-317,1 0 1,4-2-1,1-3 1</inkml:trace>
  <inkml:trace contextRef="#ctx0" brushRef="#br0" timeOffset="30">11657 1667 8639,'-4'0'242,"4"0"0,5 0 0,6 1 0,3 1 304,5 1 0,3 1 1,2-2-1,4 1 0,2-1-234,2-1 1,1-1 0,4 0 0,-2 0 0,-3 0-341,-3 0 0,1 0 1,-6 0-1,-1 0 1,-1 0-357,-2 0 1,-5-1-1,0-1 1,-2-2-1,-2-1 10,-4-2 1,0-2 0,-4 0-1,-1 0 303,-1-1 0,-2 4 0,-2 0 0,-3-1 0,-2 0 115,-2 0 1,1 0 0,0 3 0,-1 0 0,1 0 151,0 2 0,-2 1 0,0 1 0,-1 1 0,1 2 0,3 3-5,2 2 0,1 3 1,-2 0-1,4 2 0,2 2 1,1 1-30,0 2 1,0 2-1,0 0 1,0 1 0,1-2-1,2-4-246,4-1 0,-1 1 0,1-2 0,2-2 0,2-1 0,2 0-152,1-1 0,3-1 0,-1-2 0,1-3 0,1-2 0,-2-1-45,0 0 1,-5 0-1,3-1 1,-2-2 0,1-3-1,-2-2 180,-1-1 1,-3-4 0,-2 0 0,0-2 0,-1 0 0,0-1 153,-2 1 1,2-1 0,-1-1 0,0 0-1,-2 3 1,-1 0 344,0 3 0,0 0 0,0 2-221,0 0 1,0 5 0,0 4-110,0 5 1,0 4-1,0 3 1,0 4-1,0 1-44,0-2 0,0 2 1,0-4-1,1 1 0,1-1-70,1-2 1,1 3-1,-1-2 1,2 0-1,1-3 1,1-2-129,0-1 1,1-3 0,1 3-1,2-2 1,0-1 0,2 0-84,-2 0 1,2 0 0,1-4 0,-1-1 234,1-1 0,-1-5 1,-2-1-1,-1-2 1,-2-1-1,0-2 36,1-1 0,-1-3 0,-2-1 0,-2 1 42,0-1 0,-2 1 0,1-1 0,-2 0 1,-1 1-1,-1 0 0,-2 2 131,-4 0 1,-1 5 0,-1-2 0,-1 4-236,1 3 1,0-2 0,-1 5 0,1 1-446,0 1 1,0 2-1,0 2 1,3 4-175,3 1 0,-2 5 0,0 2 1</inkml:trace>
  <inkml:trace contextRef="#ctx0" brushRef="#br0" timeOffset="31">12626 1704 10876,'9'0'554,"1"0"1,2 0 0,1 0-1,1 0-512,3 0 0,-2-3 0,0 0 0,2 0-7,0-2 1,1 3-1,-2-3 1,0 0 0,-1 0-1,0-1-363,-3 0 0,2-2 1,-3 2-1,-2-2 0,-2-2 1,-2 0-40,0-2 1,-3 1 0,1-1-1,-3 2 299,-3 0 1,-3 1 0,-7 1 0,-1 1 117,-1 4 0,-2 2 0,1 1 0,0 0 1,-1 1 18,2 2 0,2 3 1,-1 3-1,0 1 1,3 2-1,1 1 88,0 2 1,4-3-1,1 2 1,1 1-1,2-2 1,1 2-265,1-1 0,0-2 1,0 1-1,0 0-30,0-1 1,4 0-1,2-2 1,2-1-1,3 0 1,1 0-2623,4-3 2347,1-2 0,6 0 0,1 1 1</inkml:trace>
  <inkml:trace contextRef="#ctx0" brushRef="#br0" timeOffset="33">12998 1657 8326,'-7'6'46,"-3"-3"0,2 1 1,2-1-1,0 0 1,-1 0 741,1 0 0,4 1 0,0-2-256,4 1 0,4 4 0,6-4 0,1-1 0,2-1 0,1-1-588,2 0 1,1 0 0,-1 0 0,1 0 0,-1-1-247,1-2 0,0 1 0,-2-5 0,0 0 0,-3-1-18,0-1 0,-2-2 0,-3 0 0,1-3 1,-2 1-1,-1-2 186,-1-3 0,-3 4 0,0-3 1,-2 1-1,-1 3 0,-1-1 257,-2 3 1,-1 2-1,-4 2 1,-3 1 0,-2 2-1,-1 2 147,-1 1 1,0 2-1,-4 2 1,0 3 0,-1 4-101,1 2 0,-1 0 0,4 3 0,0 2 0,0 0-120,4 2 1,1-1 0,2 0 0,1-1-211,1-2 1,3-2-1,4 1 1,0 1-1,0-2 1,1 1-319,2 1 0,4-4 0,5 2 0,4-3 0,2-1-743,4 1 0,0-5 913,6-2 1,-3 2-1,8 0 1</inkml:trace>
  <inkml:trace contextRef="#ctx0" brushRef="#br0" timeOffset="36">13445 1564 8355,'-9'-3'81,"-1"0"1,1 1 0,0 1 0,-1 1-1,1 0-36,0 0 0,-1 1 0,1 2 0,0 3 387,-1 3 1,4 0 0,0 0 0,0 2 0,0 0 0,0 2-251,2 2 1,0-3 0,2 3-1,-1-1-288,1 1 0,1-4 0,1 1 1,0-1-230,0-2 0,0 0 0,0 1 1,0-1-232,0 0 0,1-3 429,2-3 0,-1-2 1,4-1-1,2-1 1,0-2-1,1-5 46,0-3 1,2-4 0,1-3 0,3-1 0,0 1-30,1-1 0,-1-3 1,3 1-1,-2 0 1,-1 1 260,-2 2 1,3 0 0,-4 2 0,-1 4 0,-3 3-1,-2 2 459,1 4 1,-2-1 0,1 2 0,-2 3-439,-2 4 0,-1 5 0,0 2 1,1 4-1,1 1-96,-1 2 1,-1-1 0,-1 1 0,0 0 0,0-1-173,0 1 1,-3 0-1,-1-2 1,0 0-1,-1-3 1,1 0-288,-1-3 0,-1 2 0,2 0 0,0-2-324,0 0 1,0-2 0,2 0 261,-2 1 1,1-1 0,3 0 0</inkml:trace>
  <inkml:trace contextRef="#ctx0" brushRef="#br0" timeOffset="37">14860 1611 8476,'3'-6'326,"0"-1"0,5 1 1,-2-3-1,2 1 1,0 0-1,0 3 1,-2 1-1,0 1 1,0 0 228,0 0 0,-2 1 0,1 5 0,0 3 1,-1 3-548,0 4 1,-1-2 0,-3 5 0,0 0 0,0 2 0,-1 0-269,-2 1 1,-2 4-1,-4 1 1,-2 0 0,0 0-397,-2-1 1,0-1-1,2-4 1,-2 1 0,2-2-798,0-1 0,2-3 1195,0-3 1,0-9 0,-1-2 0</inkml:trace>
  <inkml:trace contextRef="#ctx0" brushRef="#br0" timeOffset="38">14832 1536 8621,'5'-9'757,"-1"3"0,-2 0 0,1-2 0,3 1-144,2 1 1,1-1 0,2 2 0,2 1 0,5-1-423,3 0 0,1 0 0,0-2 0,3 1 0,2 2-254,1 2 0,0-2 1,0 1-1,-2 0 0,0 0-484,-1 0 1,-1 0 0,1 2 0,-4-2 0,-1 0 0,-2 1-1093,-3 1 1,-1 1 870,-5 0 0,0 0 0,1 0 1</inkml:trace>
  <inkml:trace contextRef="#ctx0" brushRef="#br0" timeOffset="39">14795 1657 8355,'-8'7'648,"0"-2"7,2-1 0,5-1 1,1-3-1,6 0 0,6 0-262,3 0 0,4 0 0,2 0 0,1 0 0,2-1-379,2-2 1,-2 1 0,0-3 0,-2 0-1,-1 2-561,-1-1 1,-5 3 0,0-2 0,-1 2 0,0 1 0,-1 0-274,-2 0 1,0-4 0,-2-1 0</inkml:trace>
  <inkml:trace contextRef="#ctx0" brushRef="#br0" timeOffset="41">15326 1788 8355,'5'-1'819,"-2"-2"0,-3 2 0,-3-2 0,-3 6-95,-3 3 0,-1 2 0,-1 2 0,-3 3-753,0 2 0,0 4 0,-2 2 0,-2 0-204,2 0 1,3-2 0,1-3-1,1-1 1,2-2 0,1-2-695,2 0 1,-2-2 751,5 0 1,0-4 0,4-5 0,1-6 0,2-2 30,2-1 1,0-5-1,3-1 1,1-3-87,3 0 1,-3-2 0,3-1 0,-2-1 0,0-2 140,2-2 0,-1 3 0,-3 0 0,1 3 0,-1 1 0,-1 4 1,0 2 420,-2 4 0,-3-2 0,3 7-21,1-1 0,-2 4 0,-1 0 0,-1 4 1,1 2-1,0 4 25,0 2 0,3 0 0,0 4 0,0-1 1,0 1-211,-1 1 0,-1 1 1,3 0-1,-3-2 1,-1 2-1,-1-1-208,1 0 1,-3 1-1,2-2 1,-2 0-270,-1 1 1,4-4-1,-1 3 1,-1-2-1,-1-2-286,-1 0 1,0-2 0,0 0 0,0 1-88,0-1 0,4 0 0,1 1 1</inkml:trace>
  <inkml:trace contextRef="#ctx0" brushRef="#br0" timeOffset="42">15195 1965 10689,'14'-5'451,"-3"4"0,5-2 0,0 2 0,1 1 0,-1 0-631,0 0 0,-4 0 0,3 0 0,-1 0-216,1 0 0,-4 0 0,1 0 1,-1 0-1,-2 0-424,0 0 1,5 0 0,0 0 0</inkml:trace>
  <inkml:trace contextRef="#ctx0" brushRef="#br0" timeOffset="43">16089 1899 11018,'4'6'0,"2"-2"0,3-1 0,0 1 371,0 1 0,0 1 1,-3 4-1,-2-1 1,-1 1-1,0 2-613,-1 0-1,-5 5 1,-3-3 0,-3 2 0,-4-1 0,-2 2-326,-3 0 1,0-1 0,-1-2 0,0 1 0,1-2-522,-1 1 0,1-2 827,3-3 1,-7 1 0,3-1 0</inkml:trace>
  <inkml:trace contextRef="#ctx0" brushRef="#br0" timeOffset="48">16881 1881 12138,'0'-10'0,"0"1"0,0 0 0,1 1 0,1 0 0,1 2 426,-1-1 0,-1 2 0,-1-1 1,0-2-1,-1 1 0,-1 0-505,-1 1 0,-5-1 0,2-1-15,-2 2 0,-1 1 0,-2 3 0,0-1 0,-3 0-45,0 2 0,2 5 1,-4 0-1,-1 2 123,0 4 0,-2 1 0,2 3 1,0 1-1,3-2 0,0 1-53,3 1 1,0-3 0,3 3 0,2-2 0,3-1-50,2-2 1,1-1-1,1 1 1,2-2-2,3-2 1,0 1 0,3-4-1,1 0 1,1-2 0,2-1-64,-1 0 1,4 0 0,-3-1 0,1-2 0,-1-1-1,-2-1 53,0-2 0,-2-1 1,0-2-1,1 1 0,-2 0 117,-2-1 0,3-2 0,-4 0 0,1-1 1,-1 1 308,-1-1 0,0 2 0,-2 4 596,2 1 1,0 0-721,-1 0 0,-2 6 1,2 6-1,-1 3 1,0 1-1,2 1-115,1 2 1,-3 0 0,3-1 0,-2 0 0,0-1 0,0 0-189,1-2 0,-2-1 1,3 0-1,0-2 0,1 0-75,1-1 0,1 2 0,1-4 1,1 0-1,-1-2 15,0-1 1,1 0-1,-1-1 1,0-3-1,1-1 1,-1-1 0,0 0-1,1-2 125,-1-4 1,0 2-1,-1-4 1,0 2-1,-2-1 1,0-1 36,-1 1 1,3-3 0,-4 5 0,0 1 0,0 3 882,-2 0-604,-1 3 0,-1 4 1,0 6-1,1 2-60,2 2 1,-2-1 0,2 0 0,-2 1 0,-1-1-115,0 0 1,4 0 0,2 1 0,0-2 0,-1-1-242,-1 0 1,3-5 0,0 2-1,1-1-50,1 0 0,1 0 0,-1-3 0,0 0 0,1 0 42,3 0 0,-3-4 0,3-1 1,-3-1-1,-1-2 0,2-1 8,1-2 1,-2-2-1,3 3 1,-3-2 0,-1 0-1,1 1-11,-1 0 1,0 2 537,1 0 0,-5 5 1,-2 4-35,-2 5 0,-1 3 0,0 1 0,0 1 0,1-2 0,1 0-237,1 1 1,0-4 0,-2 4 0,2-1 0,4-1-432,1 0 0,1 0 1,1-4-1,-1 0 1,1 0-755,3 0 1,1 0 0,5-3 509,-1 0 0,1 0 0,0 0 0</inkml:trace>
  <inkml:trace contextRef="#ctx0" brushRef="#br0" timeOffset="51">17812 1788 8485,'5'-10'1092,"-2"1"0,-3 4 0,-3 2-903,-3 2 1,-3 1 0,0 1 0,-1 2-1,-3 3 1,-1 2 0,-2 2 0,2-1 0,-1 1-1,2 2 1,0 0-399,5 0 1,0-2 0,5-1-1,1 0 1,1 1-67,1-1 0,0 0 0,1 0 1,2-2-1,3-1-199,2 1 1,5-2 0,0-2-1,1-2 1,0-1 128,1 0 1,-3-1 0,2-2-1,1-4 241,-1-1 0,-2-2 0,1-3 0,0-2 0,-1-3 1,-1-1 160,0-3 1,1-1 0,1-3 0,-2 1 0,-1 1 196,0 0 0,-2-2 0,-1 3 1,-2 1-1,0 2 17,-3 2 1,-1 6 0,-1-1 0,-1 4 298,-3 3 0,2 3 1,-4 6-1,0 4 0,0 4-299,0 5 0,2 3 0,-2 2 0,0 4 1,1 2-214,2 1 1,-1-3 0,1-1 0,0-1-134,2 1 1,1-3 0,0 1-1,0-3 1,0-1 0,1-2-582,3 0 1,-2-5-1,4 2 1,2-4 0,2-2-165,3-1 1,3-4 0,-1 3 0</inkml:trace>
  <inkml:trace contextRef="#ctx0" brushRef="#br0" timeOffset="52">18789 1536 12088,'0'-9'-2425,"0"3"3064,0 0 1,0 5-1,0 1 1,0 6 0,0 5-419,0 5 1,0 2 0,0 4-1,-1 3 1,-1 2-345,-1 1 1,-4 0 0,1 0 0,-3-1-323,0 1 0,3-4 0,1-2 0,-1-2 0,2-3-375,0-1 1,-2 0 0,3-3 0,0-3 258,-1-3 0,3 1 0,-4-2 0</inkml:trace>
  <inkml:trace contextRef="#ctx0" brushRef="#br0" timeOffset="54">18668 1536 8538,'-8'-9'0,"1"0"609,1-1 1,3 4 0,-1 1-1,1 0 1029,0 0 0,1-1-1288,5 0 0,3-1 1,7 4-1,2 1-234,3 1 1,5 1-1,1 0 1,5 0 0,4 0-1,2 0-295,0 0 0,0 4 0,2 2 0,1 3 0,-2 4 0,-1 2-335,-1 3 0,-7 5 0,0 2 0,-3 1 0,-4 2 169,0 0 1,-7 3-1,-3 1 1,-6 1-1,-4-1 274,-3-2 0,-3-1 0,-7-2 0,-2 0 0,-4-2 0,-2-3 369,0-2 1,-5-2 0,0 0-1,-3-3 1,-2-1-88,1-1 0,-2-6 0,0 3 1,0-3-137,0-2 1,1-1 0,2-4 0,-1 0 0,-1-1-623,1-2 1,2-1 0,2-3 0,2 1 0,1-3 0,2-1-274,2-2 1,4-5 0,2 3 0</inkml:trace>
  <inkml:trace contextRef="#ctx0" brushRef="#br0" timeOffset="63">7933 6350 8402,'6'3'179,"0"0"0,0 0 0,1 0 1,-1 2-1,0 0-260,-1 2 0,0-3 0,-2 0 35,0 0 1,0 2 0,-3 3 0,0 0 24,0 0 1,0 1-1,0-1 1,0 0-1,0 1 23,0-1 0,0 0 0,0 1 0,0-1 0,0 0 24,0 1 1,0 0 0,0 1-1,1 2 43,2-2 1,-2 0 0,2 1-1,-1 1 1,0 1 0,1 0 6,-1 1 0,0-3 0,0 4 0,3 0 0,-1 1-66,0-2 0,0 3 0,-2-3 0,2 3 1,0 1-51,0-1 1,1 1 0,-3-1 0,2 1 0,0 0 9,0-1 0,0 1 1,-2 0-1,1-1 0,1 2 76,0 2 0,-3-3 1,3 3-1,-1-2 1,0-2-1,0 1 30,1-1 0,-3 4 0,3 0 0,0-1 0,-1-2-28,-1 0 1,0 3-1,0-1 1,1 1-1,0 0 1,0 0-69,0-2 0,1 3 0,-2 0 0,3 0 0,-1 0-38,0 1 1,2-3 0,-2 1-1,0-2 1,2 1 64,-1 1 1,-2-1 0,2-2 0,-1 1 0,-1 0 0,0 2 45,0-1 0,2-1 1,-3 1-1,1 2 0,0 0 1,1-1 0,-3 3 1,2-2-1,-1 0 0,0 1 1,1-2-53,-1 1 1,-1 3 0,-1-2 0,0 1 0,2-2 0,0 1-44,1 0 1,0 1-1,-3 2 1,0-1 0,1-3-1,1 2 18,1 2 0,0-4 0,-3 5 0,0-1 0,0-2 0,0 1 26,0-1 0,0 0 0,0 3 0,0 0 0,0 0 0,0 0 3,0 0 1,0 1 0,0 1 0,0 0 0,0-1 0,0-2 11,0-2 0,0 7 0,0-5 0,0 1 0,0 0 0,0 1-9,0 0 1,0 0-1,0-1 1,0 0 0,0 1-1,0 1-60,0 1 0,0 0 1,0-3-1,0 0 1,0 0 15,0 0 0,0 0 0,0 1 1,0 1-1,0 1 10,0-1 0,0-1 0,0-1 0,0 1 0,0 0 37,0-2 1,0 4-1,0-4 1,0 2-1,0 0 51,0 0 1,0-3-1,0 5 1,0-2-1,0-1 23,0 0 1,0 0 0,-1 0 0,-1 0 0,-1 0-69,1 0 0,1 0 0,1-1 0,0-2 1,-1 0-1,-1 1-111,-1 1 1,-1-2 0,4 0 0,0-1 0,0 1 27,0 0 0,0-3 1,0 2-1,0-1 1,0 0 75,0 0 0,0 0 0,0-3 0,0 2 0,0 0 0,0 0 42,0-1 1,0 2-1,0-2 1,0 0-1,0 1 1,2 0-32,1 0 1,-2-1-1,2-1 1,-2 1 0,-1 0-1,1 0 3,2-1 0,-2-2 0,2 1 0,-2 0-19,-1-1 1,0 1 0,0 0 0,0-1 0,0 1-49,0-1 1,0-2-1,0-1 1,0 2 0,0 1 22,0 0 0,1-2 1,1-1-1,1 2 1,-1-1 14,-1 0 0,-1 1 0,0-1 1,0 0-1,0 1 42,0-1 1,0-4 0,0 2 0,0 1-1,0-1 1,0 2 27,0-2 0,1 1 0,2-4 0,0 3-39,-1 0 0,-1-1 0,-1 1 0,0 0 0,1-3 0,1 0-12,1 2 0,0-2 1,-3 4-1,0-2 1,0-1-1,1 1-36,2-1 0,-2 2 0,2-3 0,-2 2-15,-1-2 0,0 2 0,0 0 1,1-1-1,1 1 0,2-1-3,-2-1 1,-1 1-1,-1-1 1,0 2 41,0-2 0,0-1 1,0 0-1,0-1 0,0 0 1,0 1 161,0-1 1,0 0-1,0 0 1,0 1-1,0-1-22,0 0 1,0 1 0,0-1-1,0 0 1,0 1-122,0-1 0,0 0 0,0 1 0,-1-1 0,-1 0 0,-2 1-96,2-1 0,1 0 0,1 0 0,0 1 1,-1 0-1,-1 2 77,-1 0 1,-1 1 0,2-1-1,-1 1 1,0 1 0,0 0 22,0 1 1,-2-4 0,3 1 0,-1-1 0,1-1 28,1 3 1,-2-3-1,0 2 1,1-1-1,0-2 1,0 0-8,-1 1 0,-2-1 0,3 0 1,-2 0-53,-1 1 0,2 2 0,-2 1 0,0-1 0,0 0 0,0 1-58,0-2 1,2 3-1,-2-2 1,1 1-1,1-1-24,-2 0 1,4 2 0,-2-3 0,2 2 0,0-2-1,-1 0 95,-1 2 1,0-3 0,3 4-1,0-2 1,0 0 0,0 0 26,0-2 1,0 0 0,0 2 0,0 0 0,0 0 0,0-1 27,0 1 0,0-1 0,0 1 1,0-1-1,0-1 0,0 1-61,0 2 1,0-1 0,0-3 0,0 1-1,0-1 1,0 0 133,0 1 1,0-4 0,0 0 653,0 1-484,0-3 1,0 0-569,0-8 0,0-1 0,0-4-559,0 0 1,-1 0 0,-1 2 0,-2 2-1,-1 1 1,-2-3 0,-2 1 0</inkml:trace>
  <inkml:trace contextRef="#ctx0" brushRef="#br0" timeOffset="74">6350 12747 7583,'9'0'-5,"1"0"0,-1 0 0,1 0 1,3 0-1,2 0-51,3 0 1,0 0-1,1 0 1,1 0-1,0 0 27,2 0 1,6-4 0,-2 1 0,1 0 0,2 0 52,1 0 0,1-3 1,-2 2-1,1 0 0,2-2 1,1 2 75,2 0 1,-2 0-1,1 2 1,2-2 0,0 0-46,1-1 1,0 2-1,2 2 1,0-1 0,2-2-64,2-1 0,-2 3 0,4-2 0,0 1 0,0-1-2,0-2 1,0 4 0,-1-1 0,-1 1-17,2-1 1,3 2-1,0-2 1,-1 1-15,-2-1 1,3 2 0,-4-2 0,3 2 0,1 1-1,0-2 22,1-1 0,-1 2 1,-1-2-1,-1 2 10,1 1 1,3-3 0,0 0-1,1 1 1,0 1 83,-3 1 0,3-1 0,-1-1 1,-1-1-1,1 1-24,0 1 0,-23 1 1,2 0-1,23 0 1,0 0-33,0 0 0,-5-4 0,4 1 0,0 1 0,1 1-12,-24 1 0,-1 0 0,0 0 0,0 0 0,0 0 0,0-1 0,0 0 1,1 0-1,-1 0 0,0-1 0,0 1 0,0 0-43,1 0 0,-1 1 1,1 0-1,-1 0 0,0 0 1,0 0-1,0 0 0,0-1 1,0 0-1,0 0-17,1-1 1,-1 1-1,2-1 1,0 1 0,-2 1-1,0 0 1,1-1 0,0 1 27,0-2 1,0 1-1,2 0 1,1 0 0,-3 0-1,0-1 1,0 2 0,1-1-1,-1 1 1,0 0 21,0 0 0,0 0 0,1 0 0,-1-1 0,1 0 0,-1 0 0,1 0 0,-1-1 0,-1 1 0,1 0 0,0 0 0,0 1 70,1 0 1,0 0-1,-2 0 1,0 0-1,2 0 1,-1 0-1,0 0 1,0-1-41,-1-1 0,0 1 0,1 0 0,0 1 0,0-2 1,1 1-1,-1 0 0,0 1 0,0 0 0,1 0-21,-1 0 0,1 0 0,1-1 0,0 1 0,0-1 0,-1 0 0,1-1 1,0 1-1,0-1 0,0 1-9,0 1 0,-1-1 1,0 0-1,0-1 0,2 1 1,0-1-1,-1 1 0,0-1 1,0 1-1,0-1 0,1 0 1,-1 1-18,1 0 1,0 0 0,-1-1-1,1 0 1,-2 0 0,1 1 0,0-1-1,2 2 1,-1-1 0,0-1 16,-2 1 0,1-1 0,2 2 0,1-1 0,-3-1 0,0 0 0,1 1 0,0-1 0,1 0 0,0 1-21,0 0 1,0 0 0,1-1 0,-1 0 0,1 0-1,0 1 1,-1 0 0,1 0 0,-1 0 0,1 0 0,0 0-1,0-1 1,1 1 0,0-1 0,-2 0 1,0 0-1,2 1 0,0 0 0,0 0 1,0-1-1,1 1 0,-1 0 1,1-1-1,1 0 1,-1 0-1,1 1 1,-1-1-1,-1 1 1,1-1-1,-1 1 29,0-1 1,0 0-1,2-1 1,-1 0 0,0 1-1,0 1 1,-1 0 0,1-1-1,1 0 1,-1 1 16,2 0 0,0-1 0,-3-1 1,1 0-1,2 1 0,1 0 0,-2 1 1,0-1-1,0 1 0,-1-1-20,1 1 1,0-1-1,-1 0 1,0 0-1,1 1 1,1 0-1,-2-1 1,1 0-1,0 0 1,0 0-29,1 0 0,0 0 0,0-1 0,1 1 0,0 1 1,0 0-1,0 0 0,-1-1 0,0 1 0,0-1 0,0 1 1,-1-1 17,1 1 1,0-1 0,-2 0 0,1 0 0,0 1-1,-1 0 1,2-1 0,-1 1 0,1-1 0,-1 0 29,2 0 1,-1 0-1,0 2 1,-1-1 0,2 0-1,-1-1 1,-1 1 0,1 0-1,1 0 1,0 0-61,-1 0 0,0-1 0,-2 0 0,1 1 0,1 1 0,1 0 0,-1-1 0,0 1 0,-1-1 0,1 0 44,0-1 0,-1 1 1,3-1-1,-1 1 1,-1 0-1,-1 2 0,2-2 1,0 1-1,1-1 1,1-1-13,-1 1 0,0-1 1,-4 1-1,0-1 1,3 2-1,1 0 0,-2 0 1,0 0-1,-2 0 1,1 0-1,0 0 0,0-1 2,2 0 1,0-1 0,-2 2 0,-1-1 0,2 0 0,1-1 0,-1 1 0,0 1-7,2 0 1,-1 0 0,-1 0 0,-1 0 0,2 0 0,1 0 0,-1 0 0,0 0 0,0 0 0,0 0 0,0 0 0,-1 0-7,1 0 1,-1 0 0,0 0-1,0 0 1,0 0 0,0 0 0,0 0-1,-1 0 1,1 0 0,-1 0 66,0 0 0,0 0 1,2 0-1,0 0 0,-2 0 1,0 0-1,1 0 0,0 1 24,-2 1 0,1-1 0,2 0 0,-1-1 0,-2 2 0,-1-1 0,1 0 0,1-1 0,0 0 0,1 0-27,-2 0 1,1 0 0,-2 0 0,0 0 0,1 0 0,1 0 0,-1 0 0,0 0 0,0 0-1,-1 0-37,1 0 1,0 0-1,0 0 1,1 0-1,-2 0 1,-1 0 0,0 0-1,-1-1 1,0 0-1,-1 0-42,1 0 0,0-1 0,-1 0 1,1 1-1,-1 1 0,0 0 0,-2 0 1,1-1-1,-2 0 0,0 0 0,-1-1 1,-1 1 30,1 0 1,-1 0 0,23-3 0,0 0 0,-1 1 0,-1 0 0,-2 0-120,-1 1 0,-3 0 0,-5 0 0,-2-1 0,-3 1-91,-2 1 0,-2-2 1,-1-1-1,-3 1 1,-3 0-1,-2 0 41,0 1 1,-5-2-1,-1 1 162,-1 1 0,-7-2 1,-4 1-71,-5 0 1,-7-1 0,-1 1 74,-2 1 0,-3 4 0,-4 1 0,1-1 0,2-1 0,0-1 0</inkml:trace>
  <inkml:trace contextRef="#ctx0" brushRef="#br0" timeOffset="76">13305 13212 6965,'-9'0'78,"4"-4"1,2-2-1,2-3 1,1 0-1,0 0 1,0 0-1,1 0 1,1 2 0,1 1-1,0-1 577,1-2 0,-2 1 1,3 1-1,0 1 0,1-1 185,1 2 1,-2-2-1,1 3-854,1-1 1,-1 3 0,-1 0-56,-1 4 1,-1 0 0,-3 4 0,0 1-1,1 1 1,1 3-74,1 1 0,0 3 0,-3 3 0,0 1 0,0-1 1,0 1-189,0 0 1,0-1 0,0 0 0,0-2-1,0 0 22,0 1 1,0-3 0,0 1 0,0-2 0,0-2-426,0 0 0,0-2 1,0 0 449,0 1 0,0-1 0,0 0 1</inkml:trace>
  <inkml:trace contextRef="#ctx0" brushRef="#br0" timeOffset="78">13231 13110 8448,'-3'-10'0,"-2"1"0,1 0 454,0-1 1,1 4 0,2 1 0,-1 0-131,-1 0 1,1 2 0,5-3-1,3 2 1,2 1-183,2-1 0,3 3 1,3-3-1,1 1 0,2-1-125,0-2 0,-1 4 0,2-2 0,0 1 0,3 0-234,1 1 1,0-2 0,2 1 0,-3 1 0,1 1 0,-1 1-27,0 0 0,-1 0 0,-4 0 0,0 0 0,-2 0 28,0 0 0,-6 1 0,1 2 0,-5 4 106,-2 4 0,-1 0 0,-4 2 1,-2 0-1,-3 0 0,-3 1 36,0-1 1,-1 0 0,-3-1 0,-2 0 24,-3 0 0,-2-2 1,0-1-1,-3 1 1,-1-2-1,-1-1 32,2-1 0,-4-4 0,3 1 1,-1-2-1,1-1 0,2 0-53,1 0 0,4 0 0,3 0 0,0-1 1,3-1-1,1-1-726,0 1 532,5-3 1,1 0 0,4-4 0</inkml:trace>
  <inkml:trace contextRef="#ctx0" brushRef="#br0" timeOffset="79">13706 13417 7849,'4'-5'483,"-3"0"1,3 3 0,0-2 0,1 3 0,1 2 0,0 4-241,-2 0 0,-1 1 0,-3 4 0,0 2 0,0 0-403,0-1 1,0 1 0,-1-1 0,-1 3-1,-1-1 1,0 2-88,-2-1 1,4-3 0,-3 2 0,1-2 0,0 1 0,0 0-198,-1-1 1,3 0 0,-3-3-1,0-1-63,1-1 1,-4-3-1,2 1 1</inkml:trace>
  <inkml:trace contextRef="#ctx0" brushRef="#br0" timeOffset="80">13734 13445 8336,'0'-9'275,"0"-1"1,0 1 0,1 1 0,2 0 21,3 2 0,2 4 1,1-1-1,1 1 0,0 0 1,3-1-126,2 1 0,0 0 0,0 0 0,2-2 0,-1 2-239,0 1 1,1-2-1,-2 0 1,0 1-1,0 1 1,-2 0-1027,-1-2 1,1 2 0,-1-2 423,0 2 1,-2-3 0,-1-2 0</inkml:trace>
  <inkml:trace contextRef="#ctx0" brushRef="#br0" timeOffset="81">13678 13519 8355,'-2'6'197,"2"-3"0,4-2 1,3-1-1,3 0 225,3 0 0,-1-1 0,6-1 0,0-2 0,0 2 0,-3 1-542,-1 1 0,1-3 0,-2 0-652,-2 1 1,0 1 0,-2 1 0,0 0 146,0 0 1,1 0 0,-1 0 0</inkml:trace>
  <inkml:trace contextRef="#ctx0" brushRef="#br0" timeOffset="82">14180 13463 8437,'-5'-4'258,"0"3"1018,2-2 1,2 3-1127,-2 3 0,-1 2 0,0 5 0,-1-1 1,1 0-1,1 1-34,-1-1 1,0 1-1,-3 2 1,0 0-422,0 0 0,0-1 1,0 0-1,1 2 1,-2-2-24,0-1 0,0 0 0,0-2 1,3-1-1,0-2-15,0 0 0,2 1 287,-3-3 1,4-4 0,-2-5 0,3-3 0,1 0 0,1 0 75,3-1 1,1-3 0,4-1 0,0-2 0,1 0-84,-1 0 1,3-2-1,1 0 1,-1-1-1,1 0 1,0 2 15,2 1 1,-4 0 0,1 3-1,-1 3 1,-2 2 441,0 2 0,1 0 0,-1 0 0,0 3-77,1 2 0,-1 5 1,0 2-1,0 3-222,-3 0 0,1 0 0,-3 1 0,0-1 0,1 0 0,0 2-249,-1 1 1,-1-2 0,-3 3-1,1-3 1,1 0-165,1 3 0,0-3 0,-3 3 0,0-3-221,0-1 0,-3 1 0,0-1 0,1 0 176,1 1 1,-3-1-1,-2 0 1</inkml:trace>
  <inkml:trace contextRef="#ctx0" brushRef="#br0" timeOffset="83">14125 13594 9167,'4'-8'0,"2"0"477,2 2 0,1 4 1,2-1-1,1 1 1,4 0-588,1-1 0,-1 0 0,-1 3 1,1-1-1,-1-2 0,0 0-470,-2 1 1,0 1 0,-4 1 0,0 0 32,1 0-28,-1 0 1,0-4 0,1-1 0</inkml:trace>
  <inkml:trace contextRef="#ctx0" brushRef="#br0" timeOffset="84">6899 9190 7307,'-8'-4'296,"2"-3"0,2 2 0,4-1 1,0-1-1,0-1 0,0-2 1,1 2-1,1 1 0,2 2 279,1 0 0,-3 4 0,1 8-644,-2 5 1,-1 5 0,0 2 0,0 3-1,0 4 1,0 3-276,0 2 1,-4 0 0,-2-2 0,-2 0-1,-2 0 64,1-2 1,1-5-1,1 1 1,0-2-1,0-4 1,0 0-214,1-3 1,-2 0 0,4-6 321,-1-2 0,-1 3 0,-3-4 1</inkml:trace>
  <inkml:trace contextRef="#ctx0" brushRef="#br0" timeOffset="86">6778 9171 8355,'5'-10'0,"-1"-2"0,-2 0 259,1 1 1,-2 0 0,3 2 0,0 0 0,2-1 0,3 1 0,0 0 87,0-1 1,2 1-1,1 1 1,3 1 0,2 0-1,1 0-352,0-1 1,-1 0-1,6 0 1,-2 3-1,1 1-77,-1 2 1,-2 1 0,-1 1 0,-2 0 0,-1 0-125,-2 0 1,0 5-1,-4 3 1,-1 5-1,-1 0 1,-4 3-312,-2 1 1,-2 0-1,-2 5 1,-4-2-1,-2 1 417,-3 1 0,-3-1 1,-4-2-1,-2 0 0,-1-1 14,1 1 0,2-3 0,0-2 0,1-1 0,-1-1 0,0-2-64,1-1 1,-1-2 0,0-2 0,2-1 0,0-2 19,2-1 0,3-1 0,-1 0 1</inkml:trace>
  <inkml:trace contextRef="#ctx0" brushRef="#br0" timeOffset="87">7151 9488 8355,'0'-6'435,"0"-1"236,0 0 0,1 0 0,1 0 504,1 0 0,1 5-848,-1-1 1,-1 2-311,4 1 0,-3 4 0,0 3 0,-2 1-292,-1 1 0,0 5 0,0 1 0,0 3-11,0 0 0,0 1 0,-1 1 1,-2 0-1,-3 2-201,1-1 1,-2-2-1,3-1 1,0-2-12,0 0 1,-1-2 0,3 2 0,-1-3 0,0 0 201,-1-1 1,-1 1 0,-5-4 0</inkml:trace>
  <inkml:trace contextRef="#ctx0" brushRef="#br0" timeOffset="88">7030 9562 8275,'0'-9'84,"0"0"1,0-1-1,0 1 1,1 1 295,2 2 1,-1-3-1,4 4 1,1-1-1,2 1 1,0 0-1,0 0 137,1 1 0,3-3 0,3 2 0,1-1-368,2-1 0,-1 4 0,0-2 0,-2 0 0,0 1-140,1 0 1,-3 1-1,1 3 1,-2 0-1,-2 1 1,0 2-132,-2 3 1,-3 2 0,0 2-1,2-1 4,0 0 0,-2 1 0,-1 2 0,1 1 0,-1 1 0,1 0-16,-1 1 1,0 0 0,-3 3 0,1-1 0,-1 0 0,0 2 55,-2 0 1,-4-1 0,-1 4-1,-2-3 17,-3 0 0,-3-4 1,1 1-1,-3 0 1,0 1-1,-1-2-117,0-2 0,-3 0 0,-2 0 0,0-2 0,0 0-202,1-2 1,-1-1 0,-1-1 0,1-1 0,1-1-1685,-2 0 1840,2-3 0,-7 2 0,3-4 1</inkml:trace>
  <inkml:trace contextRef="#ctx0" brushRef="#br0" timeOffset="91">7877 6452 8355,'9'0'-271,"2"0"0,0 0 235,1 0 1,2 0 0,-3 0 0,3 0 0,-1 0 0,2 0 0,-2 1 0,2 2 0,-1 0 0,2-1 0,-1-1 0,0-1 0,-1 1 0,0 1 0,-1 1 0,-2-1 0,0-1 0,-2-1 0,-1 1 0,0 1-306,-2 1 1,-4 1 351,1-1 1,-6-1-1,-3 1 1,-3-2 0,-1-1 33,-2 0 1,-2 0 0,-2 0 0,0 0 0,-2 0 72,-2 0 1,0 0-1,-2 0 1,3 0-1,0 0 1,2-1 0,0-1 51,1-2 1,4 1 0,-2 3-1,0 0 1,3 0-1,0 0 0,5-3 1,0 0-1,0 0-12,1-1 1,0 2-187,5-4 0,1 3 1,3-3-1,2 2 1,1 1-1,0 0 18,-1 0 0,1-3 0,2 2 0,1-1 0,2 0-4,0 0 0,1 2 1,-3-2-1,1 0 1,2 0-1,-2 1 1,-1 2-219,0 1 0,-4-2 0,0 0 39,1 1 0,-2 2 188,-2 3 0,-2-1 0,-2 3 0,-2-1 1,-4 0 172,-1 0 0,-4-3 1,-1 3-1,1-1-38,-2 0 1,3 0-1,-4-2 1,2 1-1,2 1 105,0-1 1,2-1 0,0-1 0,-1 0 170,1 0 0,4-1-419,2-2 0,3-1 0,3-3-154,3 1 1,2 3-1,3-3 1,1 1-1,3 1-26,-1 0 0,7-2 0,-3 2 0,3 0 1,1-2-1,1 2-104,0 0 0,2-2 1,3 3-1,0 0 1,0 0-1,-1-1-337,-2 2 1,4-2 570,-4 1 0,3 0 0,-4 3 0</inkml:trace>
  <inkml:trace contextRef="#ctx0" brushRef="#br0" timeOffset="93">6816 6424 8308,'6'-6'-53,"0"1"310,1 1 1,-2 0-227,2 1 0,-2 1 0,2-4 1,-2 1 0,-1 0 0,4-1 1,-3-3-1,1-1-61,0 1 1,-3 0 0,3-1-1,1 1 1,-1 0-70,0-1 1,-1 1-1,2 0 1,-1 0-1,-2-1 26,-2 1 0,0 0 0,0-1 0,1 1 0,-1 0 69,-1-1 1,-1 4 0,0 0 0,0-1 147,0-2 0,-1 4-108,-2 2 0,1 2 0,-3 2-27,1 2 0,-3 2 1,3 5-1,0 0 0,0 2 33,2 4 1,1 2 0,1 1 0,0 3 0,0 2-1,0 1 66,0-1 0,3 0 1,0 2-1,0-2 0,0 0-27,0-1 0,2 1 0,-3 1 0,1-2 0,-1-1-71,-1-1 0,-1 1 0,0-4 0,0-2 0,0 0 0,0-1-161,0 0 0,0-1 0,0-2 0,0 0-241,0-1 1,0 0-1,0-2 1,0 0 0,1 0 21,2-3 0,2 2 0,5-3 1</inkml:trace>
  <inkml:trace contextRef="#ctx0" brushRef="#br0" timeOffset="94">6862 6825 8507,'-4'6'1387,"-2"0"-1314,-3-4-577,4 2 425,1-4 1,5 0-1,2-1 1,4-1-1,1-2-168,1-1 1,0 0 0,1-2 0,-1 0 0,1 1-282,3 1 1,-3-3-1,4 3 397,-1-1 1,2-2-1,3 3 1</inkml:trace>
  <inkml:trace contextRef="#ctx0" brushRef="#br0" timeOffset="95">15828 12374 6565,'0'9'0,"1"0"0,2-2 0,1-2-208,1-1 0,1 4 0,3-3 1</inkml:trace>
  <inkml:trace contextRef="#ctx0" brushRef="#br0" timeOffset="96">15847 12383 8355,'-5'-1'49,"2"-2"0,2-3 460,1-2 1,0 2-319,0-1 1,0 6 0,0 1-1,0 6 1,0 2-207,0 1 0,0 0 0,0 2 1,0 0-8,0 2 0,0-1 0,1-3 0,1 1-255,1-1 1,0 0 127,-3 1 170,0-5 1,-3-2 0,-1-6-20,-1-3 0,3-3 0,-2 0 1,3 0-1,1-1 60,0 1 1,-3 0 0,0-1-1,1 1-69,1 0 0,1-1 0,0 1 1,0 0-1,0-1 0,0 1 202,0 0 0,0 0 0,0-1 224,0 1 1,1 4-286,2 2 0,-1 3 0,4 3 1,-1 3-134,0 2 1,0 3 0,1 0 0,-2 2 0,-1 2-39,1 1 0,-1 1 0,-3 0 0,0-3 0,0 1 0,0-2-160,0 0 0,0 1 0,0-3 0,0 2 0,0-2-671,0-1 0,0 0 0,0-1 295,0 0 0,0 1 0,0-1 1</inkml:trace>
  <inkml:trace contextRef="#ctx0" brushRef="#br0" timeOffset="98">15949 13193 7965,'-9'0'2469,"3"0"-1788,0 0 0,4-1 0,-1-2-476,2-3 1,5 1-1,2 0 1,2 0 0,1 0-458,1 1 1,0-3-1,2 2 1,0-1-1,-1 0 1,0-2-103,-2 0 0,3-1 0,1-1 1,-3 1 109,-3 0 0,2-1 0,-4 1 1,0 0 284,-2 0 1,-3 0 0,-3 4 74,-3 5 1,-2 1 0,-2 5-1,1 2 1,0 1 0,0 3 62,3 4 1,-1-2 0,3 1 0,0-1-1,-1 1-144,3 1 1,1 2 0,1 0 0,0 1 0,0 0 0,0-1-310,0 1 1,0 3 0,0-2 0,0-1 61,0-2 0,0-3 0,0 3 0,0-3 1,0 0-359,0-3 0,0-1 0,0 0 0,0-1 225,0 0 1,-4 0-1,-1 1 1</inkml:trace>
  <inkml:trace contextRef="#ctx0" brushRef="#br0" timeOffset="99">15847 13538 8355,'-5'1'-281,"1"1"881,0 1 1,6 1-1,-1-2 1,3 1-347,3 0 1,2-2 0,3-1 0,0 0 0,1 0-267,0 0 1,1 0-1,3 0 1,1-1 0,1-2 19,1 0 1,0 0 0,-2 2 0,1-1 0,0-1-1,-1 0-341,1-1 1,-1 3-1,1-2 1,0 1 0,-2 0-1,-1-2-403,-4 2 1,2 1 0,-2 1 0,-1 1 466,0 2 0,-2-1 0,0 2 1</inkml:trace>
  <inkml:trace contextRef="#ctx0" brushRef="#br0" timeOffset="100">16089 13585 8355,'-9'5'22,"0"-2"1,-1-2 279,1-1 0,4-1 0,3-2-44,4-4 1,3 2 0,5 0 0,2 1 0,1 1-224,2-1 1,-1 2 0,3-3 0,-3 0 0,0 3-549,-3 1 1,2-2 0,0 0-308,-2 1 1,4-3 0,-1 0 0</inkml:trace>
  <inkml:trace contextRef="#ctx0" brushRef="#br0" timeOffset="101">8268 6452 7967,'-9'0'-1003,"3"0"0,0-1 1440,2-2 1,1 1-1,4-3 1,2 0-306,3 0 0,4 3 0,2-3 1,4 2-1,1-1-109,2-1 0,0 3 0,0-2 0,3 1-218,3 0 0,-1 0 0,0 3 0,3 0 0,2 0 0,3 0-677,1 0 700,2 0 0,2 0 0,0 0 0</inkml:trace>
  <inkml:trace contextRef="#ctx0" brushRef="#br0" timeOffset="102">9218 6369 8355,'9'-3'-303,"1"-2"1,2 1 189,0 0 1,5 1 0,-1 3 0,5 0-1,4 0-56,2 0 1,-2 0 0,-1 0 0,2 0-1,0 0 86,-1 0 1,2 0 0,-1 0-1,3 0 1,2 0-18,-1 0 0,3 0 100,1 0 0,2 0 0,1 0 0</inkml:trace>
  <inkml:trace contextRef="#ctx0" brushRef="#br0" timeOffset="103">10484 6322 8355,'20'0'-164,"-1"0"0,1 0 1,-2 0 382,-1 0 1,-2 0-1,0 0 1,1 0-1,-1 0-146,1 0 1,-1 0 0,4 0 0,-1 0-1,1 0-395,0 0 0,0 0 0,2 0 0,1 0 1,1 0 129,2 0 0,-3 0 1,6 0-1,0 0 0,1 0-86,2 0 0,0 0 160,-3 0 0,4-4 0,1-1 1</inkml:trace>
  <inkml:trace contextRef="#ctx0" brushRef="#br0" timeOffset="105">11704 6331 8355,'19'0'-43,"2"-1"1,1-1 0,-1-2 0,-1 0 0,1-1 0,2 1 156,0 0 0,-1 0 0,2 3 1,0-1-1,0-1 0,0 1-73,0 1 1,2 0-1,-3-1 1,0-1-146,-1 1 0,4 1 1,-2 1-1,1 0 1,0 0-1,0 0-141,2 0 1,1 0 0,0 0 0,0 0 67,0 0 1,-1 0 0,0 0 0,0 0 73,2 0 1,-2 0-1,-2 0 1,0 0-1,2 0 1,1 0 34,0 0 0,-2 0 1,1 0-1,2 0 63,0 0 1,1 0 0,0 0-1,2 0 1,0 0 23,0 0 0,2 0 0,-2 0 0,0 0 0,0-1 21,-2-2 1,-1 1 0,-2-4-1,0 1 1,-1 1 0,0-1 158,-3 0 0,0 3 1,-1-2-1,-1 0 1,-1 1-21,-2 1 0,0 1 0,-2 0 0,0-1 0,-1-1 62,0 1 1,1 1-1,-2 0 1,0-1-150,3-1 0,-3 0 0,1 3 0,-1 0 0,1 0 0,0 0-113,0 0 1,2 0-1,-2 0 1,0 0 0,1 0-1,1 0-186,4 0 0,-1 0 1,2 1-1,-2 1 0,2 2-136,3 1 1,-1-2-1,0 2 1,2 1-649,1-1 931,-3 1 1,7 3-1,-2 1 1</inkml:trace>
  <inkml:trace contextRef="#ctx0" brushRef="#br0" timeOffset="106">14432 6276 8304,'12'0'0,"1"0"13,-2 0 0,-4-4 1,-1 1-1,2 1 1,0 0-1,1 0-52,1-1 0,-1 0 0,0 3 1,1 0-1,0 0 26,2 0 1,0 0 0,3 0-1,2 0-174,0 0 1,3 0-1,1 0 1,1 0-229,2 0 0,5 0 0,4 0 0</inkml:trace>
  <inkml:trace contextRef="#ctx0" brushRef="#br0" timeOffset="107">15102 6229 8387,'10'-4'-64,"-1"2"0,-1-4 0,0-1 1,1 1-1,1 1 301,0 1 0,4-2 0,-2 3 1,1 0-1,0 2 0,3 1 1,1 0-908,2 0 1,4-3 0,1 0 369,3 1 0,5 0 1,2 0-1,3-1 1,0 0 176,0-1 1,0 3 0,1-4 0,-1 2 122,0 0 0,5-4 0,0 2 0</inkml:trace>
  <inkml:trace contextRef="#ctx0" brushRef="#br0" timeOffset="108">15689 6164 7747,'-6'8'0,"0"-1"-34,2 0 0,1-1 0,3 3 0,0 1 1,0 2-1,0 2 0,1 3 0,1 3 0,2 3 1,1 4-1,0 2 0,-1 3-23,0 1 1,-1 6 0,-2 4-1,1 4 1,1 0 0,-1 2 0,-1-1-1,-1 3-290,0 0 1,1-24-1,-1 0 323,4 22 1,-2-22 0,1 0 0,6 25 0</inkml:trace>
  <inkml:trace contextRef="#ctx0" brushRef="#br0" timeOffset="109">15894 7793 8094,'0'28'-77,"0"0"0,-3-4 0,-1-1 0,1-2 1,0 1-1,0 0 0,1 0 327,1-1 0,0 5 0,-1-1 0,-1 2 0,1 1-308,1 0 1,1 3-1,1 0 1,1 0 0,2 0 41,1 0 1,1 0-1,4-3 1,-1 0-300,0 0 0,2-1 0,0-2 0,1 0 1,0 0-1,-2 0 106,-1 0 1,1-5-1,-1 3 1</inkml:trace>
  <inkml:trace contextRef="#ctx0" brushRef="#br0" timeOffset="110">16061 9544 8243,'-9'24'0,"0"0"-34,-1-1 0,2-1 1,1-3-1,1 2 0,-1 2 1,1 0-1,1 0 116,1 1 0,1 0 1,3 2-1,0-2-112,0-2 1,0 1-1,0-2 1,0 2-1,0-1 1,0 1-95,0-2 1,1 0 0,1-1 0,2 2-31,1-1 0,-2 2 0,2 1 0,1 1 1,-1-1-138,2-1 0,-3 2 0,0-1 1</inkml:trace>
  <inkml:trace contextRef="#ctx0" brushRef="#br0" timeOffset="111">16117 11182 8355,'-6'29'-310,"0"0"0,-2 0 310,0-2 0,2-1 1,1 1-1,0-1 1,0-2-1,1-2-69,2-1 1,1-1 0,1-3-1,0 0-5,0-2 0,0 0 1,0 1-1,0-1 1,0-2-1,0 0-57,0 0 1,0-3 0,1 3 0,1-3 0,1 0 0,-1 0-123,0 2 0,-2-1 253,0 1 0,4 3 0,1-1 0</inkml:trace>
  <inkml:trace contextRef="#ctx0" brushRef="#br0" timeOffset="112">16071 11983 8440,'-2'23'152,"-1"2"0,-1-2 0,-3 2 0,2 1 0,0 0 0,1 0 130,-1-1 1,-2-4-1,2 3 1,0 0-1,1-1-360,0 0 0,-1-2 0,-1-2 1,2-1-1,1 1 6,0 0 1,0-4-1,3 0 1,0-2 0,0-1-851,0-2 1,0-1 11,0 1 1,3-4 753,0 0 1,4-4-1,-2 2 1</inkml:trace>
  <inkml:trace contextRef="#ctx0" brushRef="#br0" timeOffset="113">16126 12253 8374,'-12'9'72,"0"1"0,-4 2 1,4 1-1,0-3 1,2-2-446,1-2 0,2-4 0,1 2-746,-1-3 928,-1-1 0,-2-5 0,1 0 0</inkml:trace>
  <inkml:trace contextRef="#ctx0" brushRef="#br0" timeOffset="117">8277 6341 7967,'-3'-7'0,"0"1"0,0 0-9,-1 1 1,2-3 0,-4 1 0,-2-1 0,0-1 0,-1 1 0,1 0 0,0 2 0,3-1 328,1-1 1,-2 1 0,2 2 0,-1 0-302,1 0 1,0 3 0,1-1 0,-3 1 0,-2 0-5,-2-2 0,4 1 0,0 2 1,-1-1-1,-2-1 36,0 1 1,3-2-1,0 1 1,-2 1-1,1 0-57,1-1 1,-2 2 0,1-3 0,-1 3-26,-1 1 0,0 0 0,-1 0 0,1 0-7,0 0 0,-1 0 0,0 0 0,-1 0 30,-2 0 0,1 4 0,4 0 1,0 0-1,2 0-12,-1-2 0,-1 3 0,-2 0 0,1 2 0,0-1-19,-1 1 1,1 1 0,0 2 0,-1-1 26,1 0 1,3-1 0,1 0 0,-1-2-1,2 1-32,0 1 1,-3 2 0,2-1-1,-1 0 52,-1 1 1,4-1 0,-2 0 0,0 1 0,1-1 0,-1 0 33,-1 1 1,4-1 0,-2-1 0,1-1-1,0 0-26,1 0 1,0 1 0,0 1 0,-1 1 19,1-1 1,-2 0 0,0 1 0,2-1-1,1 0-22,1 1 1,0-1-1,0 0 1,0 1 0,0-1-15,0 0 1,0 0 0,0 1 0,0-1 25,0 0 0,1 0 0,1-2 0,3-1 1,-1 1-23,0 2 0,3-3 0,-1 0 0,3 1-26,0 2 0,0 0 0,0-1 0,1-1 0,0-1 29,3-2 0,-3 2 1,3-2-1,0 0 1,0 0-6,2-2 1,-3 3 0,4-2 0,0 0-1,1 0 25,-2 0 1,3 1 0,-4-2 0,2 1-8,-1-1 0,1 0 1,1 0-1,0 2 0,-2-2 1,-1 0-7,0 1 0,-2-2 0,1 2 0,0-2 0,-1-1 0,0 0 30,-2 0 0,2 0 0,1 0 0,-2 0 1,0 0-1,1 0-16,0 0 1,1 0-1,-4 0 1,0 0 0,1 0-1,-1 0-5,0 0 0,-3 0 0,1 0 0,0-1 0,1-1 0,1-2-19,1-1 0,-1 1 0,0-2-12,1-1 0,-1 2 1,0-1-1,1-1 1,-1 1-1,-1 0 92,-2-1 1,3-1 0,-4-2-1,0 1 1,-1-1 0,-1-2 113,0 0 1,0-2 0,-1 3 0,0-2-1,1 1-23,-1-1 0,-1-1 0,-1-2 1,1 1-1,1 1-53,1-1 0,0 4 1,-3-2-1,0 2 1,0 0-1,0-2-29,0 2 1,0 0 0,0 1 0,-1-1 0,-1-2-31,-1 2 1,-3 0 0,3-1-1,-1 0 1,1 0-42,0 2 0,-4 1 1,2-1-1,-1 1 1,-1 0-122,0 0 0,-1-1 0,-1 2 1,-2 1-1,0 0 0,-3 1-176,0 1 1,-2-2-1,-2 3 1,-1 0 0,1-2-1,-2 2-50,-2 0 1,2 0 0,-4 2-1,0-1 94,0 1 1,-1-2-1,-3 1 1,0 0-31,1 2 0,-5 1 0,1 0 0,0 0 0,0 1 0,-1 2-1638,-1 0 1730,3 4 0,-10-2 0,2 4 0</inkml:trace>
  <inkml:trace contextRef="#ctx0" brushRef="#br0" timeOffset="118">8845 5903 8313,'0'-9'279,"0"-1"0,0 4 1,0 0-1,0-1-210,0-1 1,3 3-1,2 5 1,-1 6-109,0 2 1,-1 1-1,-2 1 1,1 2-1,1 1 1,-1 1-144,-1-1 0,-1 3 1,-1-3-1,-1 1 1,-1-1-56,1-2 0,-2 3 1,0-3-1,0-1 1,-1-3-1,2-1-1178,-1-1 1415,3-1 0,-7-12 0,3-2 0</inkml:trace>
  <inkml:trace contextRef="#ctx0" brushRef="#br0" timeOffset="119">8771 5819 8355,'0'-12'65,"0"-2"1,0 1 222,0 0 0,0-1 0,0 3 1,0-2-1,1 2 0,2 1 66,3 0 1,2 0 0,2-1 0,-1-2-222,0 2 0,4 2 0,-1 2 0,0-1 0,-1 1 0,0-1-290,2 3 0,-1-2 1,-3 4-1,1 0 1,-1 0-1,0 0-89,1 1 1,-2 2-1,-1 3 1,-1 3-1,1 2 1,-1 1-50,0 1 0,-4 3 0,1 2 0,-2 0 0,-1 1 0,0 0 55,0 2 0,-1 0 1,-2 0-1,-4-1 127,-4-2 0,-1 0 0,-2 1 0,-1-1 0,2-2-142,-1-2 0,-2 3 0,1-2 198,1 0 1,-4-2-1,4-1 1</inkml:trace>
  <inkml:trace contextRef="#ctx0" brushRef="#br0" timeOffset="121">9069 5912 8154,'0'6'454,"4"-2"0,1-5 1,1-1-1,0-3 1,2 0-482,0-2 0,1 2 0,1-1-69,-1-2 0,-4 0 0,-2-1-244,-2 0 1,-2 2 0,-2 2 295,-3 1 0,-2 1 0,-3 4 0,0 2 1,-2 2-1,2 1 157,1 1 0,0-1 0,1 3-36,0 0 1,4 1 0,2-1 0,2 0 0,1 1-65,0-1 1,1 0-1,2 0 1,3-2-114,2-1 0,2-1 1,2 2-1,0-1 0,1-1 1,-1-1-102,1 0 1,2-1 0,-2-3-1,2 0 1,0 0-356,0 0 0,7 0 0,-3 0 0</inkml:trace>
  <inkml:trace contextRef="#ctx0" brushRef="#br0" timeOffset="122">9255 5894 8355,'-5'-4'-656,"1"3"1,4-4 0,0 5 0</inkml:trace>
  <inkml:trace contextRef="#ctx0" brushRef="#br0" timeOffset="123">9274 5894 8262,'0'-6'135,"1"-1"1,2 1-1,2 0 1,2 1 181,2 1 0,-1-1 0,4 3 0,0-1 0,-1 1 1,1 1-352,0 1 0,-2 0 0,-1 0 0,1 1-28,-1 2 0,-3-1 0,-1 5 0,1 0 0,-2 1 0,0 1-512,-2 1 0,-1-1 0,-1 0 0,0 1 383,0-1 0,-1 0 1,-1 1-1,-2-2 1,0-1-1,-2-2 330,1-1 0,2 0 1,-2-5-12,1-3 1,1-1 0,3-4 0,1 0 0,1-1 0,3 0-262,3-2 1,-1 0 0,6-2 0,-3-1 0,0 1-257,-1-3 0,4 0 0,2-2 1</inkml:trace>
  <inkml:trace contextRef="#ctx0" brushRef="#br0" timeOffset="124">9693 5847 8355,'-1'-9'704,"-2"0"1,0-1-262,1 1 0,1 0 0,2-1 0,2 1 1,3 0-1,1-2-251,2-1 1,-2 2 0,7-4 0,-2 2-378,1-1 1,2 0-1,-2 2 1,-2-2-1,-1 2 1,0-1-119,-1 0 1,-1 2 0,-1-3 0,-1 3-1,-2 1 1,-2-1-512,-1 1 0,-2 1 1,-2 1 798,-3 4 1,-3 2 0,0 1 0,0 0-1,-1 1 157,1 2 0,-1 3 0,-2 3 0,1 0-67,3 1 1,-1 0-1,5 2 1,0 4-1,0 1 1,2 2-66,1 0 1,1 3-1,0 3 1,0 2 0,0 1-101,0 0 0,0 3 1,0 0-1,0 0 0,0 0-16,0 0 1,0-3 0,0-3 0,-1 0-453,-2-1 1,2 2-1,-3-2 1</inkml:trace>
  <inkml:trace contextRef="#ctx0" brushRef="#br0" timeOffset="129">9655 5866 8355,'0'-9'423,"0"2"1,1 2-47,2 1 0,3 1 0,4 3 1,1 0-1,2 0-341,-2 0 0,3 0 1,-1 0-1,2 0-134,1 0 0,2 0 0,-1-1 0,0-1 0,-3-1 0,1 0-131,-1-2 0,-1 4 1,1-3-1,0 1 1,-4-1-1,-2 0-31,-2 0 1,-2-2-1,1 1 1,-1 0 171,-2-2 0,-1 2 0,-1-1 0,-1-1 0,-2 2 160,-3 2 0,-3-1 0,0 1 0,0 1 1,-1 1 214,1 1 0,0 0 1,0 0-1,-1 1 0,1 1-36,0 1 1,2 3 0,2-2 0,1 2-220,2 1 0,1 4 0,1 2 0,0-2 0,1-1 0,1 0-145,1-1 1,4 0 0,0 1-1,1-1 1,1-1-93,1-2 1,-1-1-1,0-2 1,1 0-1,2-1 1,0-1 32,0-1 1,1-1 0,0-1-1,-2-2 1,0-2 0,1-1 54,0-1 1,-3-1 0,-2-1-1,0 1 1,1-1 0,0-2 132,-1 0 1,1-4 0,-3 3 0,1-1-1,0 1 1,2 2 213,0 0 1,1 2 0,1 1-1,-1 1 1,0 3 171,1 0 1,-4 3-1,0-1-449,1 4 0,0 3-81,0 5 165,-3-5 0,-4 0 0,-1-3 0,-2 1-32,-4-1 1,-1-1 0,-1-1 0,0 0 39,-1 0 0,1 0 0,0 0 1,-1 0 5,1 0 1,0 0-1,0 1 1,3 2-39,3 4 1,-1 1 0,1 1 0,1 1 0,1 2-16,1 0 0,0 4 0,0-4 0,1 0 0,2-1-22,3 1 1,-1-4-1,1 1 1,3-2 0,2-2-52,5-2 1,1-2 0,2-1 0,-1-1-1,1-2-204,0-3 1,-1-2 0,1-1-1,-1-1 1,-3 1 0,-2-1 109,1-3 0,-4-1 0,3-5 0,-3 0 0,-1 1 0,1-1 94,-1 1 0,-1-5 0,-1-1 0,-1-1 0,-1 0 0,-1 1 228,0 0 0,-1-3 1,-3 3-1,0 0 152,0 3 0,0 4 1,0 2-1,0 2 250,0 2 1,-1 1 0,-1 3-329,-1 1 0,-3 6 0,3 2 1,1 7-1,1 5 0,1 2 1,0 2-1,0 2-442,0 1 1,0 3-1,0 4 1,-1 0-1,-2-1-115,0-2 0,-1 2 0,2-4 1,-1 1-1,1-1 0,1-2-212,1-3 1,-3 3 0,0-7 0,1 1 322,1-3 0,1-1 0,0-2 0</inkml:trace>
  <inkml:trace contextRef="#ctx0" brushRef="#br0" timeOffset="130">10335 5670 8355,'-3'-6'535,"0"0"0,1-1-42,1-2 0,2 3 0,3 1 0,4 1-672,4 2 0,3 1 0,-1 1 0,0 0-530,3 0 0,-3 1 1,2 1 2,0 1 1,2 4 0,0-2 0</inkml:trace>
  <inkml:trace contextRef="#ctx0" brushRef="#br0" timeOffset="132">10977 5652 8355,'7'-4'515,"-2"-3"-57,-1-1 1,-1 2-1,-3 0 123,0-2 1,-1 4 0,-2 1-726,-3 2 1,1 1 0,-2 0 0,-1 0 0,-2 0 80,-3 0 0,0 0 0,2 1 0,-3 1 0,1 2 0,-1 1 96,3-1 1,-3 3 0,2-2 0,1 1 0,0 0 26,2 2 1,0 0 0,0 1-1,2 1 1,2-1-54,1 0 0,1-3 0,3 1 0,0 0 0,1 0 0,2 0-328,3 0 1,2-5 0,2 1 0,0-2 34,2-1 0,-1 0 0,2 0 0,0-1 0,-1-1 0,-1-2 177,0-2 0,-2-3 0,0-3 0,1-1 0,-2 1 0,-1-2 167,-1 0 0,1-2 0,1-2 0,-1-1 0,-1-1 76,2-1 0,-3 0 0,1-3 0,0 0 0,0 2 92,1-1 0,-5 1 0,2 4 1,-1 0-1,0 1 532,-1 2 1,-1 4-512,-1-2 0,0 8 0,0 5 0,0 5-354,0 3 0,0 7 0,1 2 0,1 4 0,1 1 0,-1 0-90,-1-1 1,-1 2 0,0-2 0,0 1 0,0-2 0,0-1-137,0-4 0,0 3 0,0-4 0,0 2-192,0-1 0,0-3 1,1 0-1,1-1 182,2-2 0,3 0 0,-2 1 1</inkml:trace>
  <inkml:trace contextRef="#ctx0" brushRef="#br0" timeOffset="135">11099 5633 8355,'-2'-6'1680,"0"0"-1085,-1-2 0,1 4 0,5 1-458,4 2 1,1-2 0,1 0 0,2 0-151,1-1 1,-1 2-1,4-4 1,-1 1 0,0 1-1,-1-1-120,-1 0 1,-2 3 0,-2-2 0,-1 0 0,-1 0-391,-2-1 0,-1 2 0,-3-3 290,0-1 1,-1-1 0,-1 1 0,-2 2 211,-2 1 0,0 1 1,-4 3-1,-2 0 1,0 0-1,1 0 166,0 0 0,-1 0 1,0 1-1,0 2 0,2 2-39,0 0 1,5 3 0,2-1 0,2 1-23,1 1 1,0 1 0,0-1 0,0 0 0,1 1 0,2-1-33,4 0 0,2 0 0,2 1 0,3-2 0,-1-2-255,1-3 1,2 1 0,1 0 0,1-2-1,2-2-143,-2-3 1,-2 0 0,2-3 0,-3 0 214,-2 1 1,-3-6 0,-1 1 0,1-1-1,-2-3 1,-1 0 146,-1-1 0,-3-3 0,3 0 0,-1-4 0,-1-1 31,0-3 1,2-1 0,-3-1 0,-1 1-1,-1 1 85,-1 1 0,0 8 0,0-2 1,0 3 320,0 1 1,-4 3-121,-2 6 1,2 2 0,0 8 0,1 2 0,0 3-227,1 3 0,0 3 0,2 5 1,0 0-1,0 2-88,0-1 0,0 1 0,0 0 0,0-1 0,0-1 1,0-2-356,0 1 1,0-1 0,0 0 0,0-2 0,2-3-1,0-1-597,1 1 1,0-1 0,-3-2 609,0-1 0,8 0 0,2 0 1</inkml:trace>
  <inkml:trace contextRef="#ctx0" brushRef="#br0" timeOffset="137">11378 5540 8355,'-5'0'508,"2"0"1,6 0 0,3 0-1,3 0 1,4-1-422,2-2 0,3 2 0,0-3 0,1 1 0,0-1-121,-1 2 0,1 0 0,-2 0 0,0-1 0,-2 0 1,1 0-418,-2 0 0,1-1 0,-4 2 0,2-3 0,-2 1 0,-1-1 566,0 0 0,-4 0 0,0-2 513,1 0 1,-2 4 0,-2-3 1149,-2-1-1659,-1 3 1,0-1-1,-1 2 1,-2 0-400,-4 1 1,2 1-1,-1 1 1,-1 0 139,-2 0 1,0 0 0,0 1-1,0 1 1,-1 2 0,1 1 27,0-1 1,0 3-1,2-2 1,2 1-1,1 1 1,2 0 147,1 1 1,-2-2 0,-1 1 0,2 0 0,1 1 0,2 0 0,1 0 0,3-2-1,0 1 1,2 0 0,2 0 0,3-1-622,0-2 0,5-1 1,-3-2-1,2 1-80,-1 1 1,5 0 0,4-3 0</inkml:trace>
  <inkml:trace contextRef="#ctx0" brushRef="#br0" timeOffset="138">11983 5447 8355,'1'-8'603,"2"1"0,-2-1-203,2 2 1,-6 2 0,-3 1 0,-2 2 0,-2 1 0,1 0-159,0 0 0,-4 1 0,0 2 1,0 2-1,-1 1-164,3 0 1,-1 1 0,2 2 0,0 0-293,1 0 0,3 1 0,-1-1 1,2 0-1,1 1-206,2-1 0,0 0 0,2 1 0,2-2 0,1-1 0,4-2 81,4-1 0,1 0 1,3-4-1,2 0 0,0 0 1,2 0-56,0 0 1,-4-5-1,1-1 1,-1-2 0,0-1 350,-3-1 1,2-3-1,1-2 1</inkml:trace>
  <inkml:trace contextRef="#ctx0" brushRef="#br0" timeOffset="139">12141 5214 8419,'-3'-9'0,"-1"-1"309,-1 1 1,-1 3 0,-4 1-1,1 1 88,0 2 1,-1 1 0,2 2 0,1 2-331,1 3 0,3 3 0,-3 3 1,2 1-1,2 1-204,1 3 1,1 1 0,0 0 0,1 1 0,2-1-129,4 1 1,-3 0-1,0-1 1,0 0-1,1-1-63,0-2 0,3-3 1,-4 3-1,1-2-306,2-1 0,1 2 0,2 1 1</inkml:trace>
  <inkml:trace contextRef="#ctx0" brushRef="#br0" timeOffset="141">12039 5400 9862,'0'-9'-111,"4"1"1,1 0 0,1 3 0,1 1 0,1 2 0,3 0 447,5-1 1,-1 2-1,3-2 1,2 2-1,-1 1 1,1 0-482,-1 0 1,-2 0-1,0 0 1,-3 0-1,0-1-259,-3-2 0,-1 2 0,0-3 0,-1 3 40,0 1 0,-4-4 1,0-1 375,-1 0 0,-3-3 436,2 1 1,-3 3-212,-3 1 1,1 2 0,-4 2-1,2 2-170,2 4 0,0 1 1,0 2-1,-1 2 1,1 1-136,1 1 0,1-1 0,0 1 0,0 0-125,0-3 1,3 3 0,0-2-1,0-1 1,1 0 0,2-2-147,-1 0 0,3 0 1,-2-3-1,2-3-44,2-2 0,-1 3 0,0 1 0</inkml:trace>
  <inkml:trace contextRef="#ctx0" brushRef="#br0" timeOffset="142">12514 5205 8355,'-10'0'-30,"1"0"1,1 1 0,2 2 0,3 3 0,2 2-590,1 2 0,4-1 0,1 0 1</inkml:trace>
  <inkml:trace contextRef="#ctx0" brushRef="#br0" timeOffset="143">12598 5307 8558,'0'-5'1092,"0"1"0,-4 8 0,1 2-987,1 2 1,-2 2 0,0-1 0,0 0 0,0 1 0,2-1-437,1 0 1,1 1-1,0-1 1,0 0-17,0 1 1,0-1-1,1-1 1,2-1-1,3-1 124,2-2 0,3 2 1,0-3-1,2-1 0,1-1 1,0-1 130,1 0 1,-4-1-1,2-2 1,-2-3 0,0-2-1,2-2 274,-2 1 0,-4-3 0,0-2 0,-1 0 0,0-2 0,-1 1-56,-1-1 1,3 4 0,-4-4 0,-1 1 0,-2 0 0,-3 2-38,-4-1 0,-1 5 0,-1-1 1,-1 3-1,-2 3 0,-1 2-98,-2 1 1,0 1 0,-3 0 0,2 0-7,0 0 1,4 4 0,-3 2 0,2 3 0,2 0-338,4 0 1,0 4 0,4-1 0,1 0 0,2-2-230,3-1 0,6 5 0,6 0 1</inkml:trace>
  <inkml:trace contextRef="#ctx0" brushRef="#br0" timeOffset="145">12830 5261 8592,'6'-1'663,"-3"-3"0,-2 4 0,-1 0-525,0 6 1,0 2-1,0 1 1,0 1-185,0-1 1,0 0 0,0 0-1,-1 1 1,-1-1-68,-2 0 1,1-2-1,3-1-620,0 1 710,0-3 0,0-1-85,0-6 0,0-2 0,1-4 0,1-1 1,4 1-1,1 0-50,3-1 1,3-2 0,-2-1-1,2-2 50,2-1 1,-3-2 0,4 0-1,0 2 1,1 0 0,-2 1 263,-2 0 0,-3 2 1,0 4-1,-1 0 214,0 3 0,-3 2 1,0 5-1,-2 2-286,-2 3 0,-1 6 0,-1 1 0,0 2 0,0 1 0,0 1-159,0-2 1,-3 3-1,-1-4 1,-2 2-1,0-2 1,0 1-599,0-1 0,3-1 1,-2 1 101,0 0 1,2-2 0,3-3 0</inkml:trace>
  <inkml:trace contextRef="#ctx0" brushRef="#br0" timeOffset="146">13175 5289 9374,'0'-6'597,"0"2"1,-1 5-1,-2 1-1417,-3 1 1,-3 9 0,0-2 0</inkml:trace>
  <inkml:trace contextRef="#ctx0" brushRef="#br0" timeOffset="147">8287 12542 7625,'-10'5'-305,"2"-1"1,1-1-1,1 0 1,-2 0 381,0 1-33,3-2 0,0 2 44,2-4 1,1 0 37,-5 0 1,4 0 161,-3 0-165,4 0-117,-2 0 0,5 0 0,1-1 0,2-1 0,1-2-12,3 2 0,0 0 1,1 0-1,0-2 1,1-1-1,0-3 26,2-4 1,-1 1 0,1-4 0,0 1 0,-1-1-2,1-1 1,4-1 0,-3 1-1,2 0 1,1 0-177,2-2 1,2 3 0,0-1 0,3 0-157,1-2 0,1-1 0,3 1 0</inkml:trace>
  <inkml:trace contextRef="#ctx0" brushRef="#br0" timeOffset="148">8883 11955 8355,'0'-6'-79,"0"0"0,1 0 1,1-1-1,1 1 1,0-1-1,1-1-86,2-2 0,-1 2 1,2 1-1,0 1 132,1-2 0,1 0 0,1 0 1,0-1-1,1 1 57,2-2 0,0-3 0,-1 2 0,1-2 0,1-1-82,-1 1 0,4-1 0,-3 3 0,2-3 0,-1 1-179,2 0 0,-1-3 1,1 3-1,-2-1 184,2 1 1,0-4 0,2 3 0</inkml:trace>
  <inkml:trace contextRef="#ctx0" brushRef="#br0" timeOffset="149">9404 11462 8060,'9'-10'-122,"1"1"1,-4 0-1,-1-2 1,0 0 0,0-1-1,2 0 433,-2 2 1,3-3 0,-3 1 0,1 1 0,1-1-253,0 0 0,1 2 0,1-2 1,1 4-1,-1 2-331,0-2 0,2 1 1,0 0-1,2 1 1,2-2-93,2 0 0,0-1 1,2 0-1,-1-1 204,1 1 0,4-4 0,1-2 1</inkml:trace>
  <inkml:trace contextRef="#ctx0" brushRef="#br0" timeOffset="150">10046 10903 8355,'6'-4'-435,"1"2"1,-4-4 480,-1-2 1,3 0 0,1-1 0,3-1-111,0 1 0,1 0 1,2-2-1,1 0 0,2-2-28,1-2 1,2 3-1,0-3 1,1 1 0,0-1-1,-1-1-109,1-2 1,-2 4 0,0 0-1,-1 2 133,0-1 1,2-3 0,0 1 0</inkml:trace>
  <inkml:trace contextRef="#ctx0" brushRef="#br0" timeOffset="151">10614 10419 8355,'9'-9'-34,"-2"-1"0,-2 1 0,0-1 1,-1-3 149,1-2 0,2 0 1,0 0-1,3-2 1,4-1-1,-1 1-84,1 1 1,2-1-1,0 2 1,1 0-232,2-1 1,0 5 0,-2-2 0,0 3-32,-2 1 0,3-2 0,1 0 1,0-1-1,1 0 0,0 2-299,1 1 0,-1-4 508,-2 1 0,5-5 0,1 3 0</inkml:trace>
  <inkml:trace contextRef="#ctx0" brushRef="#br0" timeOffset="152">11294 9795 7890,'19'-19'-128,"-1"0"1,0-1 0,-2-1 0,0 2 387,1-2 0,-3 3 0,0 4 0,0 1 0,-2 1-225,2 2 1,-4 0 0,3 1 0,-3 0 0,-1 1-267,1 1 1,0-1-1,1 3 1,3-1 0,0 0-109,3-2 1,-3 0-1,2-1 1,1-1 103,4 1 0,-1-1 197,1-3 1,3-1-1,0-5 1</inkml:trace>
  <inkml:trace contextRef="#ctx0" brushRef="#br0" timeOffset="153">12179 9115 8233,'17'-16'19,"-1"-3"0,0-2 0,-3 3 0,-2-1 0,-1 2 0,0 1 170,-1 4 0,-3 1 0,0 3 0,1 1 0,-1 1-371,0-2 0,-3 3 0,3 0 1,1 0 75,-2 0 0,6 2 1,-2-3-1,2 1 1,0 1-1,2-1-228,2 0 0,0-1 1,0-4-1,2 1 0,0 0 202,2-1 0,4-3 0,0-2 0</inkml:trace>
  <inkml:trace contextRef="#ctx0" brushRef="#br0" timeOffset="154">12821 8557 8236,'8'-13'0,"0"1"-37,-2 0 0,0 2 0,3 0 0,1-2 1,-1 0-1,0 1 0,1 0 0,-1 2 115,0 0 0,0-4 0,1 1 1,-1 0-1,1 2-166,3 1 1,-3-1 0,4 2 0,-2 1 0,0 1-101,0-2 0,1 1 1,0 0-1,-1 1 1,2-1-246,1-2 0,0 0 343,0 0 1,1-1-1,2 1 1</inkml:trace>
  <inkml:trace contextRef="#ctx0" brushRef="#br0" timeOffset="155">13538 7998 8355,'9'-4'0,"0"-2"-113,-3-3 0,2 0 1,-2 0 202,3-1 0,-3 1 0,0 0 0,1 0-146,1-1 0,2 1 0,-1 0 0,0-1 1,1 2-67,-1 2 0,3-2 1,1 2-1,-1 0 1,1 0-1,0-1-287,2-2 1,0 0-1,4 0 1</inkml:trace>
  <inkml:trace contextRef="#ctx0" brushRef="#br0" timeOffset="156">14059 7560 8346,'10'-9'0,"-1"0"0,0-2 0,1 0 151,-1-1 1,3-4-1,2 3 1,-1-1 0,2 1-41,-1 1 0,-1-1 0,1 1 0,1-1 0,-2 1-264,0-1 0,3 1 0,-3 3 0,1-2 0,0 0-44,1-2 0,-1 1 0,3 3 1,-2-1-1,2 1 0,2 0-210,2-1 1,-1 0 0,2-1-1,-2-2 54,2 2 353,2-4 0,0 5 0,-2-3 0</inkml:trace>
  <inkml:trace contextRef="#ctx0" brushRef="#br0" timeOffset="157">14897 6890 8100,'14'-12'-19,"-5"-1"0,0 1 1,-2 2-1,1 0 0,1-1 1,0-2-1,-2 2 0,-1 1 1,1 0 182,1 1 1,5 0 0,-1-2 0,1 1-1,-1-1 1,2 0-277,0 0 1,2 0 0,2 1 0,0 2-51,-3 2 1,3-3 0,-3 3 0,3-2 0,0 0 0,-2 0-62,0 2 0,-5 1 1,2-2-1,0 2 1,-1-1-109,0 1 1,1-1 330,0-3 0,-1-1 0,-3 1 0</inkml:trace>
  <inkml:trace contextRef="#ctx0" brushRef="#br0" timeOffset="158">15512 6378 8201,'1'-9'-21,"2"-1"1,-2 4 0,2 0 184,-2-1 0,2-2 0,1 0 1,1 0-1,0-2-100,0-1 1,1 2 0,3-3 0,2 2-1,0-1 1,2 0-313,-2 1 0,3 0 1,1 2-1,0 0-27,1-1 1,-4 0 0,3-1 0,-1-2-1,1 2 1,0 1-704,0 0 978,2-3 0,-6-2 0,2-3 0</inkml:trace>
  <inkml:trace contextRef="#ctx0" brushRef="#br0" timeOffset="159">15847 6005 8222,'-9'0'66,"-1"0"1,1 0-1,0 0 1590,0 0-2502,-1 0 0,6 0-570,4 0 1107,4 0 0,6 5 0,-1 0 1</inkml:trace>
  <inkml:trace contextRef="#ctx0" brushRef="#br0" timeOffset="160">12933 8566 8257,'6'-4'-31,"0"-2"1,-3 0 0,3 1 0,2 0 0,0 1 0,0-1 0,0 1 0,-2 0 0,0 0 0,0 1 0,0 0 0,2 1 107,0 1 1,1 1 0,1 0 0,-1 0 0,0 0-184,0 0 0,1 0 0,0 0 0,1 0 85,2 0 0,3 0 0,-1 0 0,1 0 0,2 0 0,3 0 34,2 0 1,-2 0 0,5 0 0,3-1 0,4-2-1,3-2 1,3-1 0,1-1 0,3 1 0,3 0 52,1 0 1,0 1-1,2-3 1,1 3-58,2 1 0,-5 0 0,1 2 0,1-1 1,0 1-1,-1 1-21,-1 1 1,2-1 0,-3-1 0,3-2 9,-1 2 0,0 1 1,-2 1-1,1 0 0,0 0 1,2 0 16,1 0 0,3 0 0,-3 0 1,1 0-1,0 0-10,-3 0 1,3 0 0,-1 0-1,-3 0-2,-2 0 0,-2 0 0,-4 0 0,0 0 1,0 0 27,-1 0 1,-3 0 0,0 1 0,0 1-1,1 3-2,1 0 0,-1 0 0,0 2 0,-3-1 0,0 2-19,0 0 1,0 0-1,2-1 1,0 0-2,4 0 1,-5 1 0,4 2 0,0 2 0,2 0 0,1 0 3,4-2 0,-6-1 0,5 1 0,-1-1 1,0 0-1,3 1 24,0-1 0,-2 0 1,-1-1-1,2 0-1,0-2 0,0-1 0,-1 2 0,3 0 38,0 0 0,-4-2 0,3 0 0,-1 0 0,-3-1 0,0 1 22,-1-3 0,-2 2 1,3-1-1,-2-1-70,-1-1 0,1 2 0,4 0 0,0 0 0,0 0-29,2 0 1,-4 4-1,-1-3 1,1 1 0,1 1-46,3-1 1,-3 3-1,-1-4 1,-2 1 0,-2 1 30,1-1 1,2 3 0,-1-4 0,2 1 0,-1 1 48,-1-1 1,-5 4-1,4-4 1,-5 1-1,-2-1 1,-2 0-17,-1 0 0,-1-1 0,-1 1 0,-1 0 0,-3-1 0,1 1-92,0 0 1,-3-3-1,-1 3 1,-2-2-188,-3 0 0,-3 0 0,0-3 0,-1 0 0,-2 0-1012,0 0 944,-4 0 0,4 0 0,-4 0 1</inkml:trace>
  <inkml:trace contextRef="#ctx0" brushRef="#br0" timeOffset="162">18054 8594 8355,'-6'-9'-148,"-1"-1"0,2 1 0,-2 0 2354,1-1-1771,4 5 0,-1 1-465,6 4 1,3 1-1,5 2 1,3 3-1,0 3-34,3 0 1,3 0 0,2 1 0,0-1 0,1 0 48,1 1 1,0 0 0,0 1 0,0 2-1,-1-2 1,0 0 34,1 2 1,-2-3 0,2 3 0,-2-2-10,-1 1 1,-1-1-1,-3 1 1,0 0-1,-3-1 1,0 1-8,-3 0 0,3-2 0,-2-1 0,-2 1 0,-1 0-107,-3 2 0,-4-1 1,1 1-1,-2-1 0,-1-1-81,0 2 1,-4-1 0,-2 1 0,-4-1 173,-2 2 1,0-3-1,-6 2 1,-2-4 0,1-2-1,-2 0 49,-1-1 0,2 1 1,-4-4-1,1 1 1,1-1 8,0-1 1,3-1-1,-1 0 1,4 0-1,0 0-199,2 0 1,-1 0 0,4 0 0,-1 0 0,0 0 0,2 0-227,0 0 0,2-1 1,1-1-1,1-1 1,0 0 69,0-2 1,2 0-1,4-4 1</inkml:trace>
  <inkml:trace contextRef="#ctx0" brushRef="#br0" timeOffset="164">19478 8687 8355,'0'-9'-326,"0"-1"407,0 1 1,0 3 0,-1 1 0,-1 0 0,-2-1 0,-1 0-1,-1 0 1,-1 1 0,1 0 0,-1 0 0,-1 0 0,-2 1 0,1 0-1,0 2 1,0 1 0,-2 1 0,0 0 0,-3 0 0,1 0 0,-2 0-1,1 1 1,-3 2 96,0 3 0,-3 4 0,-1 1 0,0 2 1,0 2-310,1 1 1,2 2 0,0 1 0,3-1 0,2 1 73,3 0 0,4-4 0,0 1 0,2-1 0,2 1-47,1-1 0,6-4 0,5 2 0,4-3-23,4 0 1,6-2-1,4-1 1,4-2-1,3-1-314,2-2 0,4-1 0,6-2 21,-5-2 1,2-2-1,-2-4 1</inkml:trace>
  <inkml:trace contextRef="#ctx0" brushRef="#br0" timeOffset="166">19832 8454 8500,'-8'-9'321,"2"0"0,1-1 0,4 2 0,-1 1 409,-1 1 1,0 2 0,2-1-818,-2 1 1,2 5-1,-2 5 1,1 3 24,-1 0 0,1 4 1,-4 3-1,1 3 1,0 2-1,-1 4-240,1 2 1,-4 1 0,3 0 0,-1 0-1,0-1 179,1-2 1,0 1 0,-1-2 0,1 0 0,-1-2 14,-2-3 1,3-1 0,0-1 0,0-3-1,0 0 1,0-3-6,2-1 1,1-4-1,2 0 139,-2-2 0,3-2 1,0-5-1,4-3 41,1-3 1,6-3 0,-3-2 0,1 1 0,3-2-25,-2 1 0,3-2 0,1-2 0,0-1-34,3 1 1,-3-1-1,2 1 1,1 2 0,-1 2-1,0 3 111,-4 3 0,-2 0 0,0 0 61,-1 2 1,-4 3 0,-1 7 0,-1 4-1,0 4-44,0-1 1,1 0-1,0 1 1,0 1-121,0 2 1,0-4-1,-2 3 1,2-2-1,1 0 1,0 0-172,0-2 1,0-1 0,2 1 0,0-2 0,-1-1 0,0-1-414,0 2 0,1-3 0,5 0 0,1-1 108,2-2 0,0 3 0,4 1 1</inkml:trace>
  <inkml:trace contextRef="#ctx0" brushRef="#br0" timeOffset="169">20288 8715 8355,'-1'-8'133,"-2"1"1,1-1 0,-3 2 0,0-1 0,1 0 0,-2 1 0,1 1 276,-2 0 0,-1 3 0,-2-1 0,1 2 1,0 1-1,0 0-397,-1 0 1,1 0-1,0 1 1,-1 1-1,2 2 1,1 0-141,1 0 1,2 4 0,-2-2 0,0 2 0,1 1-73,2 1 1,-1-1 0,1 0 0,0 1 39,2-1 0,1 0 0,0 1 0,0-1 32,0 0 1,4-3 0,0 0 0,1-1 0,2-1-86,1 0 1,2-1-1,-1-2 1,0 1-1,1 1 1,-1-1 97,0-1 0,-3-2 0,1-1 0,0-1 213,1 1 0,-2-3 0,1-1 0,-1-3 0,0 1 112,0 2 0,-3-2 0,2 1 0,1-2 0,-2-2-2,0-2 0,2 1 0,-3 3 0,0-1-73,1 1 1,-2 0-1,2 0 1,-1 2 88,0 1 0,0 2-183,-3 1 0,0 8 1,0 9-1,0 1 1,0-3-172,0-1 0,0 1 0,0 0 0,0 0 0,0-2-173,0 0 1,1 2-1,1 0 1,2 0-202,1-2 1,-2-4 0,4 0 0,0 1 147,1-2 1,2-1-1,-1-4 1</inkml:trace>
  <inkml:trace contextRef="#ctx0" brushRef="#br0" timeOffset="171">20447 8706 8355,'0'-7'206,"0"1"469,0-1 1,1 0 0,1 0 2181,1 0-2892,0 5 0,-2-1 0,1 6 0,1 3 0,-1 3-6,-1 0 0,-1-2 0,0 2 0,0 1 0,0 0-497,0 1 0,0-2 1,-1 0 3,-2 1 0,2-1 0,-2 0-353,2 0 692,1-3 1,4-2 0,2-5 0,3-1 202,0-1 0,0-5 1,0 3-1,1-2 1,-1 0-1,0-3 7,1 0 1,-1 2 0,0-5 0,1 3 0,-1 1 58,0-1 0,0 1 1,-2 0-1,-1-1 0,0 1 129,-1 0 0,3 3 0,-4 0 140,1 2 1,-2 2-323,3 5 0,-4 2 0,1 5 0,-2 0 0,-1 2 0,0 0-78,0-1 1,0 3-1,0-2 1,0 0 0,2-1-1,0 0-330,1 2 0,1-1 0,-2-3 0,2 1-235,1-1 0,1 0 0,4 1 1</inkml:trace>
  <inkml:trace contextRef="#ctx0" brushRef="#br0" timeOffset="172">21080 8715 8355,'0'-9'587,"0"2"0,-1 2 0,-1 0-138,-1 0 0,-2 3 1,3-2-1,-2 1 0,-1 0-363,-2 0 1,2 2-1,-2 1 1,0 0 0,-1 0-67,-1 0 0,-1 0 0,1 0 0,0 0-230,-1 0 1,1 0-1,0 0 1,-1 0 0,1 0 116,0 0 0,-1 1 1,1 3-1,0 2 0,0 2 158,-1 1 1,4 1-1,1 0 1,1 1 0,2 2-1,1-2-110,1 0 1,0-2 0,0 0 0,1 0 0,2 1-162,3-1 1,2 0-1,3 1 1,1-1 0,4 0-373,1 1 1,0-2 0,0-2 0,3-2-40,0 0 1,3-3-1,1 4 1</inkml:trace>
  <inkml:trace contextRef="#ctx0" brushRef="#br0" timeOffset="174">21145 8771 8247,'-6'0'1110,"1"-1"1,-1-1 275,1-1 0,4 0-919,1 3 1,5 0 0,7 0-413,0 0 1,2 0-1,-3 0 1,2 0 0,1 0-1,0 0-161,1 0 1,-4 0-1,2 0 1,-3 0-1,-1 0 1,1-2-324,-1-1 1,0 1 0,0-4-1,-2 0 1,-2 0-26,-1-1 1,-1 1 0,-3-3 0,0 0 372,0-1 0,-1 1 0,-1 0 0,-2 0 0,-1 2 0,-2 2 86,-2 1 1,-3-2-1,-2 3 1,1 1-1,-2 0 175,1 2 0,2 2 1,-3 1-1,1 3 1,0 2-1,1 1 2,1 1 1,3 0-1,2 1 1,1 3-1,-1-1 1,2 2-86,2-1 1,2-2 0,1 0 0,0-2-425,0 0 1,4 0 0,2 0 0,4 1 0,2-3 0,4 0-1280,1 1 0,6-3 1207,2 0 1,2-4-1,1 2 1</inkml:trace>
  <inkml:trace contextRef="#ctx0" brushRef="#br0" timeOffset="175">21936 8380 8355,'0'-5'1638,"0"1"0,0 8-1279,0 2 1,0 3 0,0 4 0,0 2-566,0 3 1,0 1 0,-1 2 0,-2 2-1,-3-1 1,-2 3-199,-2 2 1,1-4 0,0 4-1,-1-3 1,2-3 0,1 1-111,1 0 1,4-4 0,-2-3-1,0-1 1,1 0 233,1-1 1,5 0 0,3-4 0</inkml:trace>
  <inkml:trace contextRef="#ctx0" brushRef="#br0" timeOffset="176">22169 8650 8525,'0'-6'1784,"-1"0"-1439,-2 2 0,2 2 0,-3 5 0,0 5 0,-3 2-514,-1 2 1,2 1 0,0-3 0,0 1-141,0 2 0,-1 0 1,3-1-1,0 0 1,0-1-247,2 0 1,0-2-1,0 0 1,-2 1-873,2-1 1317,1-4 0,5 4 0,2-4 1</inkml:trace>
  <inkml:trace contextRef="#ctx0" brushRef="#br0" timeOffset="177">22225 8547 8555,'0'-9'129,"0"0"0,0 8 1,0 4-1,0 4-949,0 2 1,-4 1 0,-1-1 0</inkml:trace>
  <inkml:trace contextRef="#ctx0" brushRef="#br0" timeOffset="178">22309 8603 10201,'0'-5'3276,"0"2"-3349,0 6 0,0 2 0,0 6 1,-1 0-1,-1 2-261,-1 2 0,-4-3 1,3 3-1,-1-1 1,-1 0 110,1-1 1,-3 3-1,5-4 1,1-1-1,0 0-4,-1-2 1,2-3-1,-2 1-433,2 0 451,1-3 0,4 0 0,2-5 1,2-2-1,-1-3 65,-1-3 0,0 0 1,3 0-1,1-2 113,-1-1 0,0 2 0,2-4 0,0 2 1,2-2 259,-2 0 1,-1-1 0,1 0-1,-1 1 20,-1 1 1,3 3 0,-6-2-1,2 4 1,0 2 317,-1-1 0,1 2 1,-2 2-420,2 2 0,2 2 0,-2 2 0,-2 4 0,-2 1 0,-1 1-207,1 1 0,2 0 1,-3 1-1,-1 2 1,-1-2 0,-1 3 0,0-2 0,0 0 0,0 1 1,0-1-78,0 0 0,-3-2 0,0-1 1,0 1-1,0-1-377,-1 0 1,1 0 0,3 1 0,0-1-1578,0 0 1876,0-3 0,0 2 0,0-3 1</inkml:trace>
  <inkml:trace contextRef="#ctx0" brushRef="#br0" timeOffset="179">22653 8696 8355,'-4'0'819,"4"0"0,4 0 0,6 1 0,-1 1-281,0 2 1,1 0 0,0-2-1,2 2 1,4 0-685,1 0 0,-1-1 0,-1-3 0,2 0 0,0 0-120,-2 0 1,2 0-1,-4 0 1,1 0 23,-1 0 1,-2-4 0,-3-2 0,-3-2 0,0-2-1,-1 1-18,0 0 1,-1-2 0,-3 0-1,0-2 1,0-1 0,0 1 129,0 1 0,-4 0 0,-2 2 0,-2 1 0,-3 2 0,-1 1 343,-4 0 0,1 3 0,-3 0 0,-1 2 0,-1 1 0,0 0 219,2 0 0,2 1 0,2 2 0,0 4-330,3 1 0,1 4 0,0 2 0,1 0 0,1 3 0,0 0-73,2 2 1,4 0-1,-1-2-129,2-1 0,1 3 0,1-2 0,2-1 0,2-1-511,0 0 0,5-3 0,-3 2 0,3 0 0,1-3-2002,0 0 2475,5-6 0,-6 3 0,3-3 0</inkml:trace>
  <inkml:trace contextRef="#ctx0" brushRef="#br0" timeOffset="180">23016 8780 10765,'0'-9'487,"0"4"0,-1 1 0,-2 4 0,-3 1 0,-3 2-1528,-4 3 0,-1 2 0,-6 1 221,-2 1 1,3-1 0,-4 0 0</inkml:trace>
  <inkml:trace contextRef="#ctx0" brushRef="#br0" timeOffset="181">19180 9534 8300,'10'-9'400,"-1"0"0,-3 0 0,0 2 0,2 1 0,0-1 0,1-1 285,1 2 0,-5 3 0,-2 7-849,-2 6 1,-2 0 0,-1 5 0,-2 3 0,-3 3 0,-2 4-1,-2 1-291,-1 2 1,2 0-1,1 0 1,-1-1 182,1-2 1,0 1-1,-1-4 1,1-3-245,0-2 1,3-1 0,0-3 158,2-2 0,-3 0 0,2-2 0</inkml:trace>
  <inkml:trace contextRef="#ctx0" brushRef="#br0" timeOffset="182">19069 9534 8355,'-1'-14'179,"-1"1"0,-2 3 0,2 1 0,1-1 0,1 1 18,0 0 0,4 0 1,3 0-1,1 2 1,2 2-1,2 0 1,1 1-1,2-2 1,1 2-1,2 0 0,0 2 1,2 1-1,1 1 1,0 0-1,0 0 1,0 0-188,1 0 1,-3 4-1,2 2 1,-4 3-558,-1 0 1,-5 3 0,1 2 0,-4 0 0,-3 2 0,-1-1 111,-2 1 0,-2-1 0,-3 3 1,-4-2 375,-4 0 1,-1-5 0,-3 3 0,-2-2 0,0 1 0,-2-2 60,0-1 1,1-3-1,-1-1 1,1 0-1,-1-1 1,1-2-96,3-2 1,-2-1 0,5 0-1,1-1-340,4-2 292,-1 2 0,7-11 0,-3 1 0</inkml:trace>
  <inkml:trace contextRef="#ctx0" brushRef="#br0" timeOffset="183">19637 9488 8355,'-1'-9'1550,"-2"2"-1152,0 1 1,-1 4 0,1-1-110,-3 2 1,1 2 0,0 2 0,-1 3-499,1 2 1,2 3 0,-2 1 0,0 3 44,0-1 0,-1 3 0,-1-4 0,1 2 0,-1 0 0,0 1-273,0-1 0,-1-2 0,3 1 0,-1 0 0,-1-3 0,1-1-85,1 0 0,-3-1 0,3 0 1</inkml:trace>
  <inkml:trace contextRef="#ctx0" brushRef="#br0" timeOffset="184">19674 9423 8355,'-4'-10'161,"2"2"0,-4 1 255,2 1-551,1 3 0,7-1 0,3 5 0,0 2-570,-1 4 0,6 1 0,-1 1 1</inkml:trace>
  <inkml:trace contextRef="#ctx0" brushRef="#br0" timeOffset="185">19925 9497 8355,'-1'-9'655,"-2"-1"0,-2 2 1,-4 2-1,-1 2 0,0 1-445,-2 0 1,1 0 0,-2 3 0,0 1-1,0 2-71,-2 3 1,4 1 0,-1 0 0,0 0 0,1 0-177,-2 1 0,4 2 0,3 2 1,0 0-1,1 0 0,1-2-12,3-1 0,2 1 0,1-1 0,4 0-284,2 0 1,-1-2 0,7-1 0,-1 1 0,3 0-330,1 0 0,5 0 1,0-4-1,-2-1-69,0-1 0,3 3 0,1 1 0</inkml:trace>
  <inkml:trace contextRef="#ctx0" brushRef="#br0" timeOffset="186">20214 9311 8355,'0'-9'1453,"0"-1"21,0 1 1,0 5-1224,0 4 1,0 4-1,0 5 1,0 2-170,0 1 1,-3 1 0,-1 5-1,-1 0 1,0 1-486,0 1 0,-1 3 1,-3-2-1,-1 1-14,1 1 0,0-3 0,-1 1 0,1-2 0,1-3 0,1-1-403,0-2 1,2 0 0,-1-4 0,3 0 556,2 1 0,-3-1 0,-1 0 0</inkml:trace>
  <inkml:trace contextRef="#ctx0" brushRef="#br0" timeOffset="187">20372 9423 8355,'9'-10'413,"1"1"0,-5 3 0,-2 0 0,-1-1 0,-1 2-83,-1 2 1,1 2 0,-7 1 0,-2 0-1,-3 1 1,-2 2-390,-2 3 1,0 3 0,-4 0 0,0 0-187,-3 1 0,-1-1 1,-3 0-1,2 1 0,2-2 1,1-1-37,1-1 0,3-4 0,1 2 207,4 1 1,7-4-1,5 3 1,6-1 381,5 0 0,3 0 1,2-2-1,0 1 1,0 2-127,2 1 0,2 2 1,-1 2-1,2 0 1,-2 1-1,-1-1-80,-1 0 1,-2 1 0,1-1 0,-3 1-1,0 2-255,-1 0 0,0 0 1,-2-2-1,-1-1 1,0 0-504,1 1 1,-1-4-1,0 0 1,1 1 0,-1 1-81,0-2 1,5 2 0,0-3 0</inkml:trace>
  <inkml:trace contextRef="#ctx0" brushRef="#br0" timeOffset="189">21052 9553 8490,'-9'-5'545,"3"0"1,2 3 0,1-3 2222,0 0-2710,0 3 1,4-2-1,2 4-80,3 0 1,4 0-1,1 0 1,2 0-1,1 0 1,0 0-52,1 0 0,-3 1 1,3 2-1,-2 2 0,-1 2 1,-1-1-586,1 1 0,-4 1 0,0 2 1,-2-1 299,-1 0 1,-3 0-1,1 1 1,-2-1 228,-1 0 1,-4 1 0,-2-2 0,-2-1 0,-2-2 0,1 0 266,0-3 1,0-1 0,-1-1 0,2-1 302,2-2 0,2-3 1,4-3-1,0 0-201,0-1 1,1 0-1,2-1 1,4-3-209,4 0 1,1 1 0,2-1 0,1-1-1,-1 1 1,3-3-689,0 0 1,3 1-1,1 2 1,0 0 0,1 4 119,1 3 1,-3-2-1,2 4 1</inkml:trace>
  <inkml:trace contextRef="#ctx0" brushRef="#br0" timeOffset="194">21676 9553 8459,'0'-9'202,"0"2"0,0 1 1,-1 0-1,-1 0-32,-2 0 1,-3 2 0,1-2 0,-2-1-100,-2-1 1,1 2 0,-1 0-1,-2 1 1,0 1-11,1 0 0,-3 1 1,2 2-1,-1-1 0,1-1 1,-1 1 123,2 1 1,1 4 0,0 1 0,1 1 0,0 2 0,1 1-56,1 2 1,0-1 0,4 0-1,1 1 14,1-1 1,1 0-1,0 1 1,0-1-365,0 0 0,3 1 0,1-1 0,1-1 1,3-1-132,0 0 1,1-4 0,0 2 0,1-1 0,-1-2-11,0-1 1,4-1 0,-1 0-1,0 0 1,-2 0 126,-1 0 0,1-4 1,-1-2-1,-1-3 292,-2 0 1,3 0 0,-4-1 0,0-2 0,-1 0 118,0 0 1,-3 2-1,3 1 1,0-1-1,0 1 24,1 0 0,-3 3 0,2 0 0,-1 1 200,0 0 0,1 3 0,-1 0 0,3 4-295,-1 4 1,2 2-1,-3 2 1,0-1 0,2 1-1,-2 2-109,0 0 1,2 1 0,-2-4-1,0 0 1,1 1-131,1-1 0,-4-3 0,2-1 1,0 0 14,2 1 1,-1-4 0,2 1 39,0-2 1,1-1 0,0-1 0,0-2-1,-2-3 1,1 0 36,1 0 0,2 0 1,-2-3-1,-1-1 1,-1 1-1,2 0-127,0-1 1,0 1 0,-1 0 0,-1-1 243,-2 1 0,2 3 0,-3 0 0,0-1 320,1 2 1,-3-1 0,3 5-175,1 2 1,-3 5 0,3 0 0,0 3 0,0 0-1,1 0-134,0 1 1,2-1 0,-3 0-1,1 0 1,0-2-111,2-1 0,-3-1 0,1 2 0,1-1-280,2-2 1,-1 0 0,-1-2 0,-1 1 0,2-1 59,0-1 1,1-1 0,0 0 0,1 0 0,-2-1 0,-1-2 196,-1-3 1,0 1 0,1-2-1,-1 0 1,0-1 0,0-1 319,1-1 0,-4 1 1,3 0-47,1-1 0,0 1 1,1 1-1,-3 1 1,0 1 604,0 2-699,-3 1 0,3 4 0,-2 2 1,1 3-416,1 3 0,-3 0 0,2 0 1,0 1-320,2-1 0,3 0 0,1 0 0,1-2 0,3-2-1778,0-1 2289,-2-1 1,9 1-1,-1 2 1</inkml:trace>
  <inkml:trace contextRef="#ctx0" brushRef="#br0" timeOffset="206">22523 9525 8355,'0'-9'163,"0"-1"1,0 1 0,0 0 0,-1 0-1,-2 3 1,-2 2 0,-2 1 304,1 0 0,0 0 0,-3 3 0,-1 0 0,1 0 0,0 0 0,-1 1-472,1 2 1,0 1 0,0 3 0,-1 0-1,1 0-183,0 1 0,2 1 1,2 1-117,1-1 0,1 0 0,3 1 0,1-2-20,2-2 0,0 1 0,7-4 1,2 0-1,1-2 92,0-1 0,0-1 0,1-2 1,-1-1-1,2-1 174,-1-2 1,-1-4 0,1-2 0,-1 1 0,0-1 145,0 1 1,-1-5 0,2 2 0,0-3 0,-3 0 32,-1-1 0,0 1 1,-1 2-1,0 0 1,0 0 79,-3-2 0,-2 4 0,-4 1 0,0 3 0,0 1 261,0-1 0,-1 5 0,-2 2 0,-3 2 0,-3 1-323,0 0 1,0 4 0,-1 3-1,1 4 1,0 3 0,-1 3-222,1 2 0,1 2 1,1-1-1,1 0 0,1 2 1,1-1-1,0-1-279,2-2 1,1 1 0,1-2 0,0-1-1,0-4 1,0-1 46,0-2 1,4-1 0,1-1 0,2-1 0,2-1 0,1-1-82,0 0 1,5-1-1,-1-3 1,2 0 0,-2 0 228,0 0 1,-1-4 0,-1-2 0,0-2 0,-1-2 244,0 1 0,-5 0 1,0-1-1,0 1 1,0 0 129,-3-1 0,1-2 1,-1 0 881,-1 0 0,-1 2 0,-2 2-687,-2 1 1,1 3-1,-4 4 1,-1 1 0,1 2-321,0 4 0,1-2 0,-1 1 0,1 2 0,2 4-128,0 3 0,0-1 0,3-2 0,0-2 0,0 0-45,0-1 0,4 0 0,3 1 1,1-2-243,1-2 1,0-2-1,1-4 1,0 0 0,1 0-88,2 0 1,-1 0 0,-1 0-1,1-1 228,4-2 0,-6-2 1,-1-4-1,-1-2 1,0 0 293,-2-2 1,1 0 0,-3 2 0,0-3 0,1 1 27,-3-1 0,-1-1 0,-1 1 0,0 1 0,0-1 0,-1 3 160,-2 1 0,-3 0 0,-3 1 0,0 1 0,-1 1 0,1 1-111,0 2 1,0 1 0,-1 3-1,1 0-107,0 0 0,3 4 1,2 2-1,1 4 1,0 1-1,1 2-235,1-2 1,1-1-1,1 1 1,2 0 0,3 1-40,3 0 1,0-3 0,-1-2 0,0-1 0,1-1 0,1-1-17,0 0 0,1-1 0,-2-3 1,0 0-1,1 0 0,-1 0 22,0 0 1,1 0 0,-1 0 0,0-1 268,1-2 1,-4-1-1,0-3 1,1 0 87,1 0 0,2-1 1,-1 0-1,-1 0 1,0 2-1,-2 0 391,1 1 0,-2-4 479,1 3-961,-3 2 1,1 1 0,-4 6 0,0 3 9,0 3 1,0 0 0,0 0 0,0 1-1,0-1-148,0 0 1,0 0-1,0 1 1,0-1 0,0 0-135,0 1 0,0-4 45,0 0 1,1-1 0,2 1-236,3-2 1,2-3-1,2-2 1,-1-1 171,0-2 0,-3-3 1,1 2-1,-1-1 254,-1 0 1,2-1 0,-3-2 0,1 0 0,0-1 252,0 1 0,-2 0 0,2 0-2,-1-1 0,-1 4 1,-3 0 350,0-1-618,0 2 0,0 2 1,0 6-1,1 4 1,1 1-26,2 1 1,-1-3-1,-3 1 1,0 0 0,1 1-1,1 1-54,1 1 0,0-4 0,-2 0 0,1 1 0,2 1-148,1-2 1,-1 1 0,2-4-1,0 0 1,0 0-47,0 1 0,1-1 1,2-3-1,0 0 1,1 0-1,-1-1 129,0-3 1,0 2 0,1-4 0,-1-1 0,0-2 160,1-4 1,-1 3 0,0-4 0,1 1 0,-1-3 0,0-1 0,2-2 198,1 1 0,-2-1 0,3 0 0,-3 1-182,-1-1 1,0 1-1,-2-1 1,-1-1 0,0 1-1,1-2-27,-1 0 1,0 6 0,2-5 0,-2 1 0,-2 4 0,-3 0 635,-1 4-529,0 1 1,-1 10-1,-3 6 1,-1 7-1,-1 6-89,0 3 1,3 1 0,-2 4 0,0-1 0,2-1 0,0 1 0,0 1-28,1 1 0,-2-4 1,1-3-1,1-1 1,1-1-70,1-1 1,0-2-1,0-2 1,0 0 0,0-3-1,0-1-28,0 0 1,4-1-1,1 0 1,1 0 0,0-2-1,2-2-245,0-1 0,2-1 0,2-3 0,1 0 0,1 0 0,-1 0 104,-2 0 0,3-1 1,-1-2-1,1-3 1,-1-2-1,-1-2 1,-2 0 215,-1-2 0,1 1 0,-1-1 0,-1 1 0,-1 2 0,-1 0 1968,-2 0-1235,-1-1 1,-7 6 0,-2 4 0,1 5-414,2 4 0,2 0 0,1 0 1,0 0-1,0 1-256,0-1 0,1 0 0,2 1 1,4-2-1,1-2-196,1-3 0,0 1 0,1 0 1,0-2-1,1-1 0,2-1-178,-2 0 1,0 0 0,-2 0-1,0 0 1,1-1 125,-1-3 1,0-1-1,0-4 1,1 0-1,-1-2 1,1 0 91,3-1 0,-6-1 0,2 4 0,-1 0 1,-2 0-1,-1 2 640,-1 1 0,-1 5-175,-3 1 0,-3 7 0,-1 6 0,0 2 1,-1 1-1,1 3 0,-2 3-36,1 3 0,3-2 0,-1 2 1,1 1-321,-1 1 0,1 1 0,-3-1 0,1-1 0,0-1 0,1-1-69,0 0 0,-1-1 1,1-5-1,-2-2 1,-1-1-1,0-2-109,2-2 1,-3-1 0,1-4 0,-2-2-1,-3-1 1,-1 0 0,-4-1-87,-1-1 0,-2-2 1,-1-2-1,-1-3 1,-4-3-132,-2-4 0,2 2 1,0-4-1,-1 1 1,0-2-440,-2-3 1,0 0 0,0-4 0</inkml:trace>
  <inkml:trace contextRef="#ctx0" brushRef="#br0" timeOffset="207">20037 10177 8567,'-5'-4'2034,"0"3"-1905,2-3 0,0 7 1,-3 2-1,-1 2-157,-1 3 1,1 6 0,1-1 0,-1 3-1,-1 1 1,-2-1-381,1 1 1,0-1 0,0 1 0,-1-1 0,2-2 0,1-1-288,0-2 1,1 4 0,-3-3 0</inkml:trace>
  <inkml:trace contextRef="#ctx0" brushRef="#br0" timeOffset="208">20037 10177 8337,'-1'-5'819,"-2"1"0,1 3 0,-3 2 0,0 3-626,3 2 1,1 2-1,1 1 1,0 2-1,0 0-137,0 2 0,4 0 1,3-1-1,1 3 0,1 0 1,1 1-259,-1 0 1,0-1-1,1-1 1,-1 0 0,0-3-1,0 0-72,1-2 1,-1 0-1,0-1 1,0 0 0,-2-3-1,-1-1 79,1-2 1,2-1-1,0-1 1,0 0-1,0-1 1,-2-1 158,-1-1 1,-1-4 0,2 0 0,-1-1 0,-2-2-1,-1-2 276,1 0 0,-3-4 0,3 0 0,-1-2 0,1 0 1,0-2-191,1-2 1,1 3 0,-2-3 0,0 2-1,1 2-208,0-1 0,-1 4 0,2 0 1,0 2-348,-1 1 0,3 6 0,-1 3-89,1 2 1,-2 5 0,0 2 412,2 3 0,4 4 0,2 2 1</inkml:trace>
  <inkml:trace contextRef="#ctx0" brushRef="#br0" timeOffset="210">20558 10233 8457,'-9'0'424,"0"-1"0,-1-1 0,1-2 0,0 1 146,-1-1 0,1 3 0,-1-2 0,-2 2 1,0 1-337,1 0 1,-1 3 0,1 1 0,-2 1 0,2 3 0,1 0-124,0 1 0,2 1 0,1-1 0,2 1-99,1 3 1,1-3 0,3 2 0,0-1 0,0-2 0,1 0-278,2 1 0,2-1 1,5 0-1,3 1-247,2-1 1,3-4 0,0-1-1,2-1 1,1 0 0,1-1-309,2 0 1,-3-2 0,1-2 0,-4-1 555,-2-3 0,-3-2 0,-3-1 0,-1-1 0,-1 1 0,-2-1 234,-3-3 1,-2-1 0,-1-4 0,0 2 73,0 0 0,-3 1 0,-1-3 1,-1 1-1,-2 3 0,-1-1 218,-2 1 0,1 4 0,0-1 0,-1 4-111,1 0 0,0 3-435,-1 1 1,6 3 0,4 2-1,5 2 140,4 1 0,4 1 0,2 3 0</inkml:trace>
  <inkml:trace contextRef="#ctx0" brushRef="#br0" timeOffset="211">20633 10177 8355,'14'0'4,"-1"0"1,-3 0-1,-1 0 450,1 0 1,-1 0 0,0 0 0,1 0 0,-1 0 0,1 0 62,3 0 1,1-3 0,4 0 0,-2-1 0,0 1-680,0 0 0,-1 0 1,-1 3-1,1 0 0,-2 0-931,1 0 1,-2 0 0,-3 0 438,1 0 1,-5 1-1,-3 1 1,-4 2 411,-4 2 1,-3-4 0,0 2 0,0-1 0,-1 0 545,-3-1 0,3-1 1,-4-1-1,2 0 0,-1 0 1,2 0 787,1 0 0,0 0 0,1 0-312,0 0 1,4 1 0,2 2-1,2 3-751,1 3 0,0 1 0,0 1 0,0 3 0,0-1 0,0 2-364,0-1 1,-2 2 0,0 1 0,-1 0 0,1-2 0,1 1-714,1-2 1,0 1 0,0-4 227,0 2 1,0 3 0,0-1 0</inkml:trace>
  <inkml:trace contextRef="#ctx0" brushRef="#br0" timeOffset="213">21489 10084 8502,'1'-10'586,"3"1"1,-2 3 0,4 0 129,1-2 1,-2 4-600,1 1 0,-3 6 1,0 4-1,-3 5 0,-3 4-161,-4 5 1,2 0-1,-1 4 1,-1-1-1,-2 1 1,0-1-142,0-1 0,3 2 1,-1-4-22,0 0 0,0-2 0,0-4 0,2-1 0,-1-3 1,2-1-674,0-1 0,0-5 879,1 2 0,2-5 0,-2-1 0,2-5 8,1-3 1,0-3-1,1 0 1,2-3-1,2 0 1,1-3 73,0 0 0,2 1 1,3 1-1,1-2-36,0 0 0,-1-2 0,1 1 0,1 3 0,0 2 61,1 3 0,1 4 0,-2 1 0,-2 1-20,0 2 1,-2 1 0,0 1-1,0 1 1,1 2-29,-1 3 0,-1 2 1,0 2-1,-2 2-108,1 0 1,-2 4-1,0-3 1,0 1 0,-3 0-1,-1 0-198,-1-1 1,-1 3 0,-4-4 0,-3 0 134,-3 2 1,-3-4 0,2 3 0,-4-4 0,-1-2 0,-2-1-269,1 2 0,0-4 0,1 0 0,2-1 132,-2 0 1,4 0 0,0-3 0</inkml:trace>
  <inkml:trace contextRef="#ctx0" brushRef="#br0" timeOffset="217">21974 10298 8473,'6'-4'483,"0"-3"1,-1 2 0,2-1 1154,0-1 0,-5-1-1536,1-2 1,-6 2 0,-2 1 0,-2 2-218,1 0 0,3 1 0,-3 2 1,-1-1-1,-2 1 0,-1 0-131,-2-1 0,1 2 1,-1-2-1,1 2 1,2 0-1,0-1 14,-1-2 1,1 1-1,0 4 220,0 3 0,0-2 0,2 4 1,1 1-1,0 1 0,0 2-71,3-1 1,-1 3 0,1 1 0,1-2-1,1 1-138,1 0 0,0-2 0,0 3 0,1-3 0,2-1 58,3 1 1,0-4 0,0-1 0,1-1 151,1-2 0,2-1 0,-2-2 94,-2-2 0,2-1 0,-3-3 1,2 1-1,-1-2 0,0 0 10,-1-1 1,4-1 0,-3 0 0,2-1-127,1-2 0,-2 1 0,-1 3 1,0-1-1,0 2 0,-1 1-23,0 1 0,-1 0 77,-1 0 0,-2 3 0,2 6 0,-2 3 28,-1 3 1,0 1 0,0 1 0,0 3 0,0-1 0,1 2-31,2-1 0,-2-2 1,3 0-1,-1-2 0,1 0-104,2-1 1,-3 0-232,3 1 0,-3-5 137,3-2 0,0-2 0,4-2 0,-1-2 75,0-3 0,2-3 1,0 0-1,3 0 0,-1-1 1,2 1 80,-1 0 1,-2-4 0,4 0 0,0-1 0,2 1 0,1 1 137,-1-2 0,1 4 0,0-2 0,-2 4 0,0 3 0,-3 1 135,0 2 0,-2 1 0,-3 1 0,1 1 0,-2 2-84,-2 3 0,-2 2 0,-4 3 1,0 0-180,0 1 1,0 1 0,0-4 0,-1 2 0,-2-1 0,-3 1-141,-2 1 0,-2-7 0,1 4 0,0-2 0,-1 0-152,1-1 0,-3-3 0,-1 2 1,2-1-1,1-2-671,0-1 779,5-1 0,-3 0 0,3 0 0</inkml:trace>
  <inkml:trace contextRef="#ctx0" brushRef="#br0" timeOffset="219">22439 10261 8920,'3'6'468,"1"-1"0,2-1 0,1-1 0,1 0 0,1 0 0,2-1 0,0 1-158,2 0 0,3-2 0,-1 2 0,0-2 0,0-1-711,-2 0 0,3 0 1,-4 0-1,-1-1 1,0-1-257,-2-1 1,-4-2 0,-1 2-1,-1-3 425,1-2 1,-2-1 0,-4-1-1,-3 2 1,1 1 0,-1 1 246,0-2 0,-1 0 0,-3-1 1,2 0-1,1 2 0,-1 2 304,-2 1 1,0 1 0,0 3 0,0 0-88,-1 0 0,4 0 0,0 1 0,0 2 0,-1 3 1,2 2-145,1 2 0,1 2 0,3 1 1,0-1-312,0 1 0,1-2 0,2 2 0,3 0 0,4-1 1,2-1-685,4 0 1,2-5 415,4 0 1,2 0 0,4 4 0</inkml:trace>
  <inkml:trace contextRef="#ctx0" brushRef="#br0" timeOffset="221">23063 10251 8533,'0'-9'311,"0"0"0,0 2 0,0 1 0,-1 0 43,-2 1 0,-2-2 0,-5 3 0,1 2 0,0 1 0,-2 1 0,0 0 0,-2 0 11,-2 0 1,0 5 0,-3 0 0,1 1-359,2 0 1,0 0 0,-1 4 0,1-1-1,2 0 1,2 1-95,0-1 1,2 0-1,1 0 1,0 1 0,3-1-546,1 0 0,1 1 0,3-1 0,1-1 85,2-1 1,3 0 0,6-4 0,1-1 0,2-1 0,1-1 193,2 0 1,0-1 0,1-2 0,0-3-1,-2-4 1,0-1 354,-2-1 0,0-5 0,1 1 0,0-1 78,0-2 0,-1 0 0,-1-2 0,1-2 0,-2 0 0,2 1 285,-1 1 1,-2 0 0,0 2 0,-3-1 0,-2 3 0,-3 2 905,0 0 0,-3 4-733,2-1 1,-6 5 0,-2 5 0,-1 4-526,-1 5 1,1 5 0,-2 4 0,1 2-1,0 3 1,0 2-134,-1 0 1,2-1 0,0 2 0,2-1 0,1-3-356,-1 0 0,3-2 0,-2-2 0,3 0 0,2-1 0,2 0-345,1-3 1,6-2 0,3 0 0</inkml:trace>
  <inkml:trace contextRef="#ctx0" brushRef="#br0" timeOffset="222">23519 10158 10328,'0'-9'819,"0"4"0,-1 1 0,-1 5 0,-2 2-618,-1 3 1,3 2 0,-2 1 0,0 1-1,1-1 1,1 0-491,1 1 0,1 2 1,0 1-1,0-2-187,0-1 0,1 0 1,2-1-1,5-1 0,2-1 1,3 0-72,2 0 1,-3-3 0,3-1 0,-1-2 0,0-1 0,-1 0 437,-1 0 0,-3-4 1,-2-2-1,-1-3 1,1 0-1,-1-1 439,0-3 0,-4 2 0,1-3 1,-2-1-1,0 2 157,2-1 0,-2-2 1,2 1-1,-2 0 0,-2 0-431,-2 2 0,1-1 0,-4 3 0,-2-2 0,-3 2-313,-1 1 0,0 4 1,1 0-1,0 2 1,-2 2-180,2 1 0,1 2 0,0 2 1,2 3-1,1 3-76,1 0 0,4 4 0,-2 2 1</inkml:trace>
  <inkml:trace contextRef="#ctx0" brushRef="#br0" timeOffset="224">23826 10149 8355,'0'-9'1896,"1"0"1259,3 3-2829,-3-2 0,3 8-491,-4 0 0,0 4 0,0 6 0,-1 2 0,-1 1 0,-1 1-150,1-1 0,-3 2 0,2-2 0,0-1 0,0 1 15,0-1 0,0 1 0,3-4 0,0 0-98,0 0 1,1-3 321,2-3 0,2-2 0,4-2 0,0-2 0,-2-3 0,-1 0 65,1 0 1,3 0-1,1-4 1,2-2-1,-1 0 1,0-1 0,2 1 93,0-1 1,-1-2 0,2 2 0,1-1 0,-2 1 0,0 0 0,-2 1 434,1-1 0,-1 4 0,-3 3 0,1 0-185,-1 0 1,-3 2 0,-1 5 0,-1 2 0,-2 4 0,1 1-294,0 1 0,-2 4 1,2 0-1,-2 2 1,-1 1-1,0 1-333,0-2 0,0 2 0,0-4 1,0 1-1,0-1 0,0 0 0,1-1 1,1 0-626,1 0 1,4-5 97,-1-1 1,7 0 0,1 4 0</inkml:trace>
  <inkml:trace contextRef="#ctx0" brushRef="#br0" timeOffset="227">22197 10875 8135,'0'-6'-895,"0"0"1273,0-2 1,0 3 0,-1-1-376,-2-1 0,-2 0 1,-5-1-1,0 2 0,-1 0 37,-2 1 0,-3-3 0,0 5 0,-1 1 0,-2 1 88,0 1 1,1 0 0,-1 0 0,0 1 0,-2 2 34,-1 4 0,0 1 0,5 1 0,0 1 1,3 0-72,0 2 1,5-1 0,4 1 0,1-1-1,3 1 1,3 0-237,4 0 0,3-2 0,4-2 0,3-2 0,5-2 0,4-3-198,2-1 1,2 0 0,1-1 0,1-3 0,-1-2 0,-2-2 61,-4-1 0,3-5 0,-3 0 1,0-2 244,-2 1 1,-3-1 0,0-2 0,-2-1 0,0-1 0,-3 0 164,0-2 0,-2-1 0,-2 2 1,-2-1-1,-1-1 0,-2 0 239,-1 2 0,3 3 0,-4 1 1,-1 3 48,-1 0 0,-1 5 1,-1 3-1,-2 0-153,-3 0 0,0 2 0,0 5 0,0 2 0,0 5-211,0 3 0,-1 4 1,-1 3-1,1 2 1,1 0-1,-1 3-230,2 1 0,-2 0 0,4 1 0,1-4 0,1 0 0,1-1 0,0-1-205,0-1 0,1-1 1,2 0-1,3 0 1,3-3-1,4 0-1671,2-3 1888,3-1 1,5 0 0,1-1 0</inkml:trace>
  <inkml:trace contextRef="#ctx0" brushRef="#br0" timeOffset="229">22774 10801 8419,'-10'-7'202,"-2"1"0,1 3 0,-1-2 0,0 1 0,0 2 0,-2 1 0,-2 1 1,1 0-1,-1 0 152,2 0 0,-4 0 0,3 1 0,1 2 1,2 2-288,1 0 0,2 3 1,0-1-1,0 1 1,2 1-154,1 1 1,4-1 0,-1 0 0,2 0-146,1 1 0,4-1 0,3 0 1,4 1-1,5-2-258,2-2 1,0-1-1,1-3 1,-1 2 0,1-2 55,0-1 0,-2-1 0,-1-1 0,-3-1 1,0-3 343,-1 0 0,0-1 0,-3-3 1,-2 0-1,-2 2 135,-1 1 0,0 0 1,-2-4-1,2 1 1,-2 0-1,-1 0 372,-1-1 1,0 1 0,0 0 0,0-1 706,0 1 1,-4 1-915,-3 1 0,2 3 0,0 5 0,1 2 1,1 4-1,0 2-211,0 3 1,-1-1-1,4 1 1,0 0-1,0-1 1,0 1-251,0 0 1,0 1 0,1 0 0,3-2 0,1-1 0,1 0-188,0-1 0,3-3 0,4-1 1,-1-1-39,2-1 19,0-2 0,5 3 0,-1 1 0</inkml:trace>
  <inkml:trace contextRef="#ctx0" brushRef="#br0" timeOffset="230">23110 10559 8355,'-5'-13'-233,"0"1"0,-1 1 687,0 4 0,3 0 0,-4 4 0,0 1 0,-1 3 0,0 4-162,1 4 0,0 7 0,3-1 0,0 4 0,0 3 0,2 1-447,1 1 0,1 6 1,0-3-1,0 0 1,0-2-329,0-2 0,0 1 0,0-1 1,0 0-1,0 0-1883,0-3 2096,0-4 1,-4 1-1,-2-2 1</inkml:trace>
  <inkml:trace contextRef="#ctx0" brushRef="#br0" timeOffset="233">22933 10735 8462,'-10'-9'611,"5"3"0,3 1 0,4 1-215,4 2 0,4 5 1,1 2-1,2 1-293,2 0 0,4 0 0,3 4 1,1-2-1,1-1 0,1-1-388,4 2 0,-3-4 0,4 0 1,1-1-1,0 1 0,2 0-93,0 0 0,-3 0 1,2-4-1,-2 0 0,-1 0 1,-2 0 244,0 0 0,-8-1 1,-1-2-1,-4-1 298,-2-1 0,-3-1 0,-3-3 1,-3-1-1,-2 1 279,-1 0 0,0-1 1,-1 2-1,-1 1-288,-1 1 1,-4 1 0,1-2 0,-4 3-1,-2 1 1,-3 0-67,-3 1 0,-4 1 0,-1 1 0,1 0 0,-1 1 115,2 2 0,2 2 1,0 4-1,0 1 1,2-1-212,1 0 1,2 4-1,2-1 1,1 1-1,2-1 1,3 0 0,1 0-1,3-2 1,1 0-1,1-1 1,0 0 0,1 0-1,2 1 1,5-1-1,3 0 1,5 0-541,1-3 0,-1 1 0,-1-4 1,2-1-1,0-1 0,2-1-11,0 0 0,-4-1 0,0-2 0,-1-2 423,1 0 0,-4-3 0,1 1 0,-1-1-39,-2-1 0,-3-1 0,-1 1 0,-1 0 1,0 0 744,0-1 1,-3 3 20,2 4 1,-5 1 0,-1 8 0,1 1 0,0 2-25,-2 0 0,3 0 1,-2 0-1,2 1-380,1-1 1,1 0 0,1 1 0,3-1-1,0-1 1,1 0-482,-1-2 1,3 0 0,-1 3 0,1 0-1387,1-3 858,0 2 1,1-3 0,-1 4 0</inkml:trace>
  <inkml:trace contextRef="#ctx0" brushRef="#br0" timeOffset="234">23873 10801 10111,'5'0'3276,"0"0"-5367,-2 0 1271,-1 0 1,2 0 0,-4 0 0</inkml:trace>
  <inkml:trace contextRef="#ctx0" brushRef="#br0" timeOffset="236">8240 12551 7547,'-9'0'-30,"3"0"0,0-1 1,2-2-1,2-3 1,0-2-1,0 1 435,-1 1 0,0 3 1,3-3-333,0-2 1,0 0-1,1-1-27,2 0 0,-2 2 0,2 1 0,-2-1-3,-1-1 0,0 1 0,0 1 1,0-1-31,0-1 1,3-2 0,0 1 0,-1 0 0,-1-1 0,-1 1-46,0 0 0,2-1 0,0 1 1,1 0 11,-1 0 1,-1-1 0,-1 1 0,0 0 0,0-1 12,0 1 0,0 0 0,0-1 0,0 1 0,0 0 0,1-1-13,2 1 1,-2 0-1,2-2 1,-1 0 0,0-1-1,1 0-55,-1 2 0,0 1 1,1-1-1,0 1 2,-1 0 1,2-1-1,-1 1 1,0 0-65,1-1 1,-3 1 142,2 0 0,1 0 0,0-1 0,-1 2 1,0 1 22,0 1 1,0-1 0,-2-1 0,1 1 0,2 1 0,0-2-18,0 0 0,1 0 0,-3 1 0,1 0-20,-1 0 1,2-1 0,-1-1 0,-1-1 0,-1 1 24,-1 0 1,0-1-1,0 1-84,0 0 1,0-1 0,0 1 0,-1 1-187,-2 2 0,1-3 0,-3 3-222,1-2 0,0 2 333,0-1 0,-1 1 0,-4-3 1</inkml:trace>
  <inkml:trace contextRef="#ctx0" brushRef="#br0" timeOffset="254">8380 11881 7997,'-5'-1'453,"1"-2"-442,3-4 0,1 2 0,0-1 0,0-1 0,0-3 0,0-1-40,0-1 1,0-1-1,0 3 1,0-2-1,0-1 27,0-1 0,0-1 1,0-2-1,0 2 1,0-2-1,0 0-20,0-2 0,0 1 0,0-1 0,0 0 0,0 1 0,0-1 40,0 0 1,0 1 0,0-2-1,0-1 1,0 0 0,0 0 1,0 1 0,0 1-1,0-2 1,0-1-2,0 2 1,0 0 0,0 2-1,0 2 1,0 0 0,0 0-1,0-1 33,0 2 1,0-2-1,0 4 1,0-1-1,0 0-5,0-1 1,0 3 0,0-3 0,-1 1 0,-1 0 11,-1 1 0,0-4 1,3 2-1,0-3 1,0 0-45,0-1 0,0 4 0,0-1 0,0 0-11,0-2 1,0-1-1,0 1 1,1-1-1,1 0 11,1 1 0,1 2 0,-1 1 0,0-1 0,-1 1 0,-1 0-15,-1 2 1,3-3 0,0 3-1,-1-1 1,0 0 0,0 0-46,1 1 0,0 1 0,-3 1 1,1 0-1,1-2 17,2 2 0,-1 1 0,-3 0 1,0 1 26,0 0 0,0-4 1,0 1-1,0 1 1,-1 0-1,-1 2 76,-2 0 1,1-4 0,3 1-1,0 0 1,0 2-34,0 1 1,0-1 0,0 1 0,0 0 0,0 0-45,0-1 1,0 1 0,0 0 0,0-1 0,0 1 22,0 0 1,0 2 0,0 1 0,0-1 0,0-1 34,0-2 1,0 4 0,0 0 0,0-1 0,0-2 0,0 0 0,0 0-33,0 0 1,0-4 0,0 1-1,0-1-8,0 0 1,0 3-1,0-4 1,0 2-1,0-1-30,0 2 0,0-3 1,0 2-1,0 0 1,0-1-25,0 1 0,0-2 0,0 3 0,0-1 0,0-1 30,0 0 0,0 2 0,0-2 1,0-1-1,0 0 0,0-2 1,0 2-22,0 0 1,0-2 0,-1 1 0,-1 0 0,-1-1 0,0 1 34,-1 0 0,2-1 0,-3 2 1,0 0-1,0-3 27,1 0 0,0 1 0,2 2 0,-2-1 0,0 2 0,0-2 21,2 1 0,-3-2 1,2-1-1,1 0-37,1 2 0,1 0 0,-1-1 1,-1 0-1,-1 1 0,1-1 0,0 2 5,-1 0 0,2-1 0,-2 1 0,2 1 0,0-2 1,-2 2-40,0-1 1,0-2 0,2 0-1,-1 0 1,-1-1 2,1 2 1,1 2 0,0-2 0,-1-2 0,-1 1 0,1-1 0,1 2 0,1-2 1,-3 0-1,-1 1 1,2 0 0,1 1 12,1 0 1,-3-2 0,0 2-1,1 0 1,1-1 0,1 0-1,0-2-10,0 0 1,-3 0-1,0 1 1,1 2-1,1-2-2,1 0 0,0-1 0,0 2 0,0 0 1,0 1-1,0-1-1,0 1 0,-1-1 0,-1-2 1,-1 2 16,0 0 0,2 1 0,1-3 0,0 2 0,-1 1-3,-2 2 1,2-4 0,-2 2 0,2-2 0,1 1 0,0 0-2,0 0 1,0-1 0,-1 0 0,-1 2 0,-1-1 0,1 1 8,1-1 0,1 2 1,0-3-1,0 2 1,0-1-1,0 1 2,0-1 0,-1 4 0,-1-3 0,-1 2 0,1 0 32,0 0 0,1 2 1,-1-4-1,-1 2-12,1 1 1,0-1 0,0-1-1,-1 1 1,1-2 0,1 2-1,1-1 1,0 0-37,0 1 0,0-3 0,0 3 1,0-2-1,0 0 0,-1-1 1,-1 1-40,-1-2 0,0 0 0,3-1 1,0 1-1,0 2 0,-1-2-3,-3 0 0,3-2 0,-2 0 1,1 1-1,0-1 41,-1 1 0,0-1 1,2 0-1,-1 1 1,-1-1-1,1 0 8,1 1 1,1-1 0,0 1-1,0-1 1,0 0 0,0 1-4,0-1 0,0 1 0,0-1 1,0 1-1,0 2 0,0 0 40,0 0 0,-1-2 1,-1-1-1,-2 1 1,2-1-1,0 1-3,-1-1 0,2 2 0,-2 0 0,1-3 1,0 1-1,-1-1-18,1 1 0,1 1 1,0-1-1,-1-1 0,-2 0 1,2-2-61,1 1 0,1-2 0,0 2 0,0-1 0,0 0 0,0 1 17,0 0 1,0 1-1,0 2 1,0-1-1,0 0 1,0 1 57,0-1 1,-1 4 0,-1 0-1,-1 1 1,0-1 0,0 0 16,0 0 1,-1 1 0,2 2 0,-1-1-1,-1-2 1,1-1-26,0-2 1,-1 3 0,2 0-1,-1 1 1,1 0 0,0 0-2,-1-1 0,2 3 1,-3-3-1,0 2 1,1 2-21,1 0 0,1-1 1,1-1-1,0 2 0,0 1 8,0 0 0,-3 1 0,0 0 1,1-1-4,1 1 0,1 0 0,0 0-134,0-1 1,0 4 93,0 0 1,0 3-80,0-4-127,0 5 1,0-3-67,0 2 252,0 2 0,0-4-122,0 2 48,0 2-18,0-3 1,1 1-659,2-1 659,-2 1 1,4 3 259,-2 0 1,-1 0 248,5 0-306,-5 0 1,6 0-81,-2 0 1,-1 0-67,2 0 1,-1 0 193,3 0 1,-3-1 0,0-1-68,2-1 1,-3-3-1,1 3 1,0 0 0,1 0-58,-1 0 1,-1-2 0,2 3 0,-1-1 0,2 1-52,0 1 1,-2 1 0,0 0 0,2 0 0,0 0-1,2 0 72,3 0 1,-3-3 0,3 0 0,0 1-1,0 1 15,2 1 1,-1-3-1,3 0 1,-2-1-1,1 1 79,-2 0 0,4-3 0,-3 3 1,3 1-1,0 0 0,-2 0-104,0-1 1,-4 0 0,4 3 0,-1 0 0,1 0 0,-2 0-104,0 0 0,1 0 0,-2 1 0,1 1 0,0 1 0,0-1 51,-1-1 1,3-1-1,-3 0 1,2 0 59,1 0 0,-1 0 0,0 0 0,2 0 0,0-1 0,3-1 52,2-1 1,-1-1 0,2 1-1,1 0-45,0 1 1,-2 1 0,1 1 0,1-1-1,0-1 1,1-1-39,-1 1 1,3 1 0,-4 1 0,2 0 0,0 0-1,1 0 36,1 0 0,-2 0 0,-1 0 0,2 0 1,1 0-1,1 0 34,0 0 0,0 0 1,0 0-1,1-1 0,1-1 1,2-1-32,1 1 1,-1-2 0,3-1 0,1 1 0,0-1 0,0 1-67,0 0 0,2-2 0,1 1 1,-1 1-1,-2 0 0,0 2 9,1 1 0,0 1 1,0 0-1,0 0 0,1 0 1,-1 0 38,0 0 1,0 0-1,-1 0 1,0 0 0,-2 0-1,2 0 71,3 0 1,-2 0-1,1 0 1,-1 0-1,-2 0 1,1 0 0,1 0 0,-3 0 1,0 0-1,1 0 1,0 0-1,0 0-25,0 0 0,-2 1 1,2 1-1,-2 1 1,-1-1-110,-2-1 1,2-1 0,-1 1 0,-1 1 0,-1 2 76,-1-2 0,0-1 1,-1 0-1,0 1 1,-1 1-1,1-1 4,-2-1 1,1-1 0,2 0 0,0 0 0,0 1-1,0 1-7,0 1 0,1 0 0,1-3 0,1 0 0,-1 0 0,-1 0-28,-1 0 1,1 0-1,1 0 1,1 0-1,0 0 1,0 0 16,0 0 1,1 0-1,-2-1 1,2-1 0,1-1-1,2 1 4,2 1 1,-1 0-1,-1-1 1,-1-1-1,0 1 1,0 0-7,0-1 0,0 2 1,1-3-1,-2 2 1,0 0-1,-1-1-6,0 1 1,2 0-1,-2 0 1,0-1 0,0 0-1,0 0 1,-1 0 12,0 0 0,3-1 0,-2 0 1,1 0-1,2-1 0,0 1 0,0-1-3,0-1 0,-1 4 1,2-2-1,-1 1 1,-1-1 1,1-1 1,1 3-1,-1-2 1,-2 0 0,0 1-1,0 0 12,2-1 1,-3 2 0,0-3 0,-1 1 0,1 1 18,2-1 0,-3-1 0,2-2 0,0 2 0,-1 0 0,1 0-21,0-3 1,-3 3 0,2-1 0,-1 0-7,0 1 0,0-3 0,-3 4 0,0 0 0,-1-1 1,0 1-37,1 0 1,-5 1 0,5 2 0,-3-2 0,-1 0 0,-1 1-47,0 1 0,-4-2 0,4 0 0,-1 1 0,0 1 17,-2 1 1,-1 0 0,-3 0 0,0 0 0,1 0 3,0 0 1,-1 0-1,-1 0 1,2 1-1,0 1 36,2 1 1,1 0-1,0-3 1,2 0-1,0 0 1,-1 0-1,2 0 20,1 0 0,-1 0 0,3 0 0,1 0 0,-2 0 0,2 0-68,0 0 0,-2 0 0,0-1 0,0-1 0,0-1 0,-1 1 26,2 1 1,-3 1-1,0 0 1,-2 0 41,1 0 1,-1 0-1,-5 0 1,0 0-1,-1 1 1,1 1 53,0 1 0,-4 0 0,3-2 0,1 1 0,-1 1 0,0 0-75,-2-2 1,4-1 0,-3 0 0,2 0 0,-2 0 0,1 0 9,-1 0 1,-2 0 0,1 0 0,0 0 0,-1 0 0,-1 0 14,0 0 0,-2 0 0,0 0 1,1 0-1,0 0 0,1 0-8,2 0 1,3 0 0,-1 0 0,0 0-3,1 0 1,-1 0 0,3 0 0,-1 0 0,-3 0 0,1 0 76,-1 0 1,-2-1 0,3-2-1,-2 0 1,-1 0 0,-2 0 100,-1 0 0,1 0 0,-1 3 0,0-1 0,1-1-38,-1-1 0,-3 0 0,0 3 1,2 0-87,0 0 1,-2 0-1,0 0-338,2 0 0,0 0 115,1 0 1,-4 1-100,-2 2 0,-2-1-852,-1 4 975,0-4 1,0 6-1,0-2 1</inkml:trace>
  <inkml:trace contextRef="#ctx0" brushRef="#br0" timeOffset="255">16136 6005 8355,'-7'-4'76,"2"-2"0,1-2 1,2-1-1,2 0 1,2 2-1,2 1 1,1 0-1,3-1 1,0 1-1,1-1 140,1-1 1,0 1 0,1 1 0,3-1-1,0-1 1,3-2-107,0 1 0,2 3 1,1 0-1,0-2-74,2 0 1,3 0 0,-2 2 0,-1 2-1,1 0 1,-2 1-518,-1 1 0,-5 1 1,0 1-1,-2 0 0,-2 0 195,0 0 0,-2 3 0,-1 3 0,0 1 0,-3 3-199,-1 0 0,0 4 1,-2-2 469,1 0 1,0 2-1,-3 1 1</inkml:trace>
  <inkml:trace contextRef="#ctx0" brushRef="#br0" timeOffset="256">16462 5922 8253,'-5'-10'353,"4"4"1,-3 0 502,0-1 1,2 3-850,-4 0 0,1 4 1,-3 4-1,2 2-44,-1 2 0,0 1 0,0 2 0,0 0-4,0 2 1,0 0 0,0-2 0,0 3-1,1-1-69,1 1 0,-2-2 0,4-2 1,1 2-1,0 0-92,-2 0 1,3-2 0,-2-1 67,2 1 0,4-1 0,1-1 0,2-1 1,1-1-1,1-1-492,1 0 0,4-3 0,0 1 430,2-2 0,0 3 0,4 1 0</inkml:trace>
  <inkml:trace contextRef="#ctx0" brushRef="#br0" timeOffset="258">16787 6043 8025,'-3'-6'269,"0"-1"1,0 1 0,2-2 252,-2 2 0,2 0 0,-3 4-483,0-1 1,2-3 0,-5 3-99,0 1 0,-1 1 0,-1 2 1,-1 2-1,1 3-98,0 2 1,-1 2 0,1-1 0,1 0 0,1 1 75,0-1 0,5-3 0,-1 0 0,2 2 31,1 0 1,1 1 0,2 1 0,3-1-78,3 0 1,1-3 0,2 1 0,3 0 0,0 1 0,1 0-46,1-1 1,-4 1 0,0-3 0,0 1 0,-1-1 0,-1 1-124,-4-1 0,0-2 335,-4 3 1,-1-1 0,-5 2 0,-3-3 0,-3-1-1,-4 0 63,-2-1 1,-3-1 0,0-1 0,-1 0-1,0 0 1,2 0 7,1 0 0,-1 0 0,2 0 0,0 0 0,0-1 0,2-1-433,1-1 1,2-1-1,1 1-840,-1-4 1107,5-1 0,5-1 0,5-1 0</inkml:trace>
  <inkml:trace contextRef="#ctx0" brushRef="#br0" timeOffset="262">17002 6052 8355,'6'0'660,"-1"-1"0,-1-2 0,-1-2 0,0-1-103,0-1 0,0 6 0,-6 1-712,0 5 0,-3 4 0,3 1 0,0 1-119,-1 2 1,3-1 0,-3-1 0,1 0-1,-1 1 1,1 0-165,-1-2 1,3-1-1,-2 1 161,2-1 1,1-3-1,0 1-201,0 0 494,0-3 1,0-4-1,1-6 1,1-3-63,1 0 0,3 0 0,-1-1 1,0 1 59,2 0 0,-2 0 1,1-1-1,1 0 1,-1 0-1,-1-2 117,-1 1 0,2 6 0,-2-5 0,2 2 214,1 0 1,-2 3-275,1 1 0,-3 4 1,2 4-1,0 2 1,-2 2-80,1 1 1,-3 1 0,2-1 0,-2 0 0,-1 1-70,0-1 0,0 0 0,0 1 0,0-1 0,1 0-72,2 0 1,-2-2-1,2-1 1,-2 1-1,0 0-11,2 0 0,0-3 1,3-4 149,1 0 1,-2 0 0,1-1 0,2-2 59,0-4 0,-2-1 0,-1-1 0,0-1 0,0 1 19,-1 0 0,0 3 0,-2-1 0,1 0 0,0-1 1,0-1 138,0-1 1,1 1 0,-1 0 0,0-1 20,-1 1 1,3 0-1,0-1-215,0 1 0,4 4-25,-3 2 1,1 3 0,0 2 0,-1 2 0,1 1 0,-1 2-74,0 2 0,0 0 0,4 0 1,-2 2-8,-2 1 0,1-2 0,-3 3 0,1-3 0,0 0 1,-1-1-175,0 0 1,2 0-1,-2 1 1,2-2 0,0-1-437,-1 0 0,3-4 585,-2 3 0,7-4 0,1 2 1</inkml:trace>
  <inkml:trace contextRef="#ctx0" brushRef="#br0" timeOffset="267">17607 6099 8383,'0'-10'345,"0"4"1,0 0-109,0-1 1,-1-2 0,-2 1 0,-4 2 0,-1 3 0,-1 2 0,0 1-336,-1 0 1,1 1-1,0 1 1,0 2-26,3 1 0,-2-2 1,3 3-1,-1 1 1,0-1-51,2 0 0,-2-3 0,3 3 0,1 2 0,1 0 36,1 1 1,0-3 0,0 1-1,1-1 1,1 0-74,1 0 0,4-3 1,-1 3 193,3-2 1,-3-1 27,0-3 0,-4-1 1,2-1-1,-1-2 15,1-2 0,-1 0 0,-3-3 161,0 0 1,3 2-1,0 1 1,-1-1 88,-1-1 1,-1-2-217,0 1 0,0 3-169,0 0 0,0 5-6,0 1 0,0 4 0,0 5 113,0 0 1,3 1 0,0-1 0,0 0 0,0 1-4,0-1 1,4-3 0,-3 0-66,1 2 0,1 0 0,4 0 0,-1-1-111,0 0 1,0-5 0,1 1 0,-1-2 116,0-1 0,1-3 1,-1-2-1,-1 0 1,0-3 159,-2-3 0,-1 0 1,2-2-1,-2 0 0,0 0 45,1-1 1,-3 1 0,2-2 0,0-1 0,-1 1 9,0-1 0,1 0 0,-3-1 0,1 0 0,-1 3 0,-1-1-57,-1 1 1,0 3 0,0-2 0,0 3 0,0 0-108,0 1-189,0 4 1,-1 6-1,-1 7 1,-1 5 0,1 1 186,0 3 1,-1 0-1,0 2 1,1 0 0,0-1-1,-1 1 0,2-2 0,-2 0 0,2-2 0,1 1 0,0 0 17,0-1 1,0-4 0,0 2-1,0-3 1,0-1 0,0 1-133,0-1 0,3-3 1,1-1-1,1 0 1,3-2-1,0 0 41,1 0 0,1 0 1,2-4-1,0-2 1,0-3 104,-2-3 1,-1-1 0,1-1-1,-1-3 1,0 0 109,1-3 1,-1 0 0,0-2-1,-1-1 1,0 0 0,-2-2 20,1 1 1,-2 1-1,0-1 1,0-1 0,-2 1-1,0 2 117,0 0 0,0 1 0,-3 0 0,0 1-115,0 2 1,0 3 0,0 0-1,0 2 1,0 0-116,0 1 0,0 5 1,1 4-147,2 5 1,-2 8-1,2 2 1,-2 4-1,-1 2 102,0 4 1,0 1 0,-1 0 0,-1-1 0,-1 1 38,1 1 0,-2-3 1,0 0-1,0-1 0,-1-2 1,3-2-69,1 0 0,1 0 0,0-2 1,0 0-1,0-3-371,0 0 0,0 1 0,1-2 0,1-2 0,3-1-187,0 0 60,-3-1 1,10 4 0,-1 2 0</inkml:trace>
  <inkml:trace contextRef="#ctx0" brushRef="#br0" timeOffset="268">18212 6173 14584,'-4'-5'193,"2"1"1,-4 5-1646,-2 2 632,0 2 1,-5 4 0,-2 1 0</inkml:trace>
  <inkml:trace contextRef="#ctx0" brushRef="#br0" timeOffset="269">15382 6322 7536,'-6'-4'-70,"-2"3"1,2-2 0,-2 2 0,-2 1 0,2-1 36,2-2-93,2 2 1,5-4 0,2 5-39,3 0 1,-1 0-1,1 0 1,2 0 64,0 0 1,1 0 0,1 0 0</inkml:trace>
  <inkml:trace contextRef="#ctx0" brushRef="#br0" timeOffset="293">15493 6276 7264,'6'-2'-162,"1"-1"0,-5 1 1,2-3 537,0 1 0,-3 0-67,2 1-137,-2 2 0,-2-3-136,-2 4 0,1 0 0,-4 0 1,-1 0-15,-2 0 0,0 0 0,0 0-30,-1 0 1,4 3-1,0 0 1,-1-1-1,-2-1 26,0-1 0,0 1 1,-1 1-25,1 1 1,-3 0 0,-1-3 0,2 0-1,1 0 9,0 0 1,1 1 0,0 1 0,-1 1-1,0-1 1,-1 0 14,-2-2 1,0 0-1,1 0 1,-1 0 0,-2 0-1,0 0 44,0 0 0,-2 0 0,1 0 0,-1 0 0,-2 0 1,2 1-41,1 2 1,-2-2 0,3 2 0,-3-2 0,1-1-28,1 0 1,-1 3 0,2 0 0,0-1 0,0 0 0,2 0 0,0 1-5,0-1 1,1 0-1,-2 1 1,-1 0 0,2 0-14,0 1 1,-3-3-1,3 2 1,-1-1 0,0 0-1,0 1 1,0-1-22,-1-1 0,4 0 0,-3 1 0,1 2 0,-1-2 5,-1-1 1,-2 0 0,4 1 0,-1 1 0,-3-1 0,0-1-1,1 0-1,0 2 0,1-2 1,-4 2-1,1-2 1,-1-1 26,0 0 0,1 3 0,0 1 0,2-2 0,0-1 7,0-1 0,1 0 1,1 0-1,0 1 1,3 1-1,-1 1-35,0-1 1,2 0-1,-3 0 1,2 1-1,-1-1 1,0 0-56,1 1 1,-1-2 0,1 4 0,-3-2 67,0 0 1,3 1-1,-3-2 1,2 1 0,-2-1-1,1 0-10,-1 1 0,-1-2 0,1 2 0,1-2 14,-1-1 1,-1 4 0,2-1 0,-1-1 0,0 0 0,0 0 1,1 1 0,-3 0 1,3-3-1,-2 1 0,0 1 19,0 1 0,-1 0 0,3-3 0,1 0 0,-1 0-3,1 0 1,0 0-1,2 0 1,0 0 30,-2 0 1,1 4 0,-1-1 0,0-1 0,1-1-1,-2-1-17,-2 0 0,3 0 0,-4 0 1,0 1-1,-2 1-9,-1 1 0,1 0 0,-1-3 1,2 1-1,0 1 12,1 1 0,1 0 0,-3-2 0,2 1 1,0 2-1,0-2 4,-2-1 0,0 2 1,-1 0-1,0 0 1,2 0-1,0 0 1,2 0-1,-2 0-16,0 0 1,-2 2 0,0-3 0,2 1 0,0-1-1,3 0 8,0 1 0,-1-2 0,2 3 0,1-1 0,-1 0-11,1-1 0,-1 3 0,1-1 0,-1 0 1,-1 0-44,1-2 1,-1 2 0,2 0 0,-2 1 0,-2 0 8,0 0 0,4-2 0,-3 2 0,-1 0 1,0-1 18,1 1 0,0-1 1,-1-2-1,0 2 22,0 1 0,1-2 1,1 2-1,-1 0 1,1-2-1,-3 0 1,0 0 1,1 3 0,1-2 0,-1 0 0,1 1 0,-1 0-2,0-1 1,1 2-1,1-3 1,-1 0-1,2 0 6,-1 0 1,-1 4 0,1-4 0,1 0 0,-2 0 11,1 0 1,2 3 0,-3-3 0,2 0 0,1 1 0,2-1-20,1-1 0,-1 2 0,1-1 0,0 0 0,-1 0 0,0 0-2,-2-1 0,1 2 0,-1 1 0,1-1 0,2 0 0,0-1 12,-1 1 0,-2-3 0,0 3 0,0-1 0,1 1 10,-2-2 0,3 2 0,-3-1 0,0 0 0,0 0-23,-2 0 1,3 3 0,-3-2 0,1 1 0,1 0 0,-2-1 1,1 0 1,1 2-1,-2-2 1,-2 2-1,1 0-9,0-1 1,-2 2-1,3-3 1,-3 2 0,1 0-10,1-1 0,0 2 0,2-3 0,1 0 1,-1 2-20,3-1 1,-3 0 0,1 2-1,0-2 1,-1 1 17,3-1 0,-3-2 1,1 3-1,-1 0 1,0 0-1,0 0 7,1-2 1,-4 3 0,3-2-1,-2 1 1,2 1-2,1 0 0,-3-2 1,3 1-1,-2 0 1,0 1 9,0-1 0,-1-1 1,2 2-1,1-1 1,-2 1 22,1-2 0,2 2 1,0-3-1,0 0 1,1 1 39,-1 1 0,-1-3 0,4 2 0,0 0 0,-1-1 0,1 1-1,0 1 1,-1-3 0,1 2 0,0-1 0,-1-1-1,1 0-43,0 0 1,-1 5-1,-2-2 1,0 1-41,0-1 1,-1-1 0,0-2-1,2 3 1,1 0 0,0-1-16,1-1 0,-3 2 0,-1-1 0,1 0 0,-1 1 0,1 0 5,1 0 1,-3-1 0,2 3-1,0-2 31,2 1 1,-2-2-1,-1 1 1,2-1-1,1-1 1,0 1 2,1 0 1,0-2 0,-1 2-1,1 1 1,-1-2 0,-2 1 1,0 0 0,-1-2 0,4 2 0,0 1 0,-1-2 0,0 1 0,-2 0 0,1-2 1,-1 2-1,3 1 0,1-2-7,2 0 1,0 3 0,-3-2 0,-1 1-5,1 1 1,3-4 0,0 2 0,-1 0 5,2 0 0,-3-2 1,2 3-1,-1-1 0,-1-1 1,2 1-1,-1 0 1,-1-2-1,-2 3 1,1 1 0,1-1-1,0-1 2,2-1 0,0 2 0,-3-1 0,-1-1 0,2 1 0,1 0 1,1 2 0,-1-2 1,-2 1-1,1-1 1,1-1-1,0 1 0,0 0 1,-1 1-1,0 1 1,0-2-1,3 0 0,0-1 1,1 1-1,-1-1 1,0 2-1,-3-2 4,0 0 1,2 2 0,0-2 0,-2 0-1,0 2-7,-1-1 0,3-2 0,-1 2 0,0 0 0,-1 0 1,2-2 0,-1 3 0,0-1 0,-1 0-1,-1 2 0,-1-2 0,1 1 1,0-1 0,-1 0 0,4-2 0,0 3 6,-1 1 0,-2 2 1,0-1-1,1-1 39,2-1 0,-2-2 1,4 1-1,-1 0-2,-2 0 1,-1 1 0,-2 4 0,2-1-46,2 0 1,-1-3-1,2 0 1,1-1-1,-1 0-6,0 2 1,2 1 0,-3 2 0,-1-1 0,1-1 1,0-1 0,3 1 0,-3-3 1,-1 1-1,1 0 0,0 1 32,-1-2 1,0 3-1,-1-3 1,2 1-1,-1 1-7,-1 0 0,1-2 0,1 0 0,0 0 0,0 1-19,0 1 1,2-2 0,-1 1 0,0 0 0,1 1-3,0-1 1,-2-3 0,2 3 5,-2 1 1,0 2 0,-3 0-5,0 0 0,2-2 0,1-1-2,-1 1 1,-1 1 0,-1 2 17,3-1 0,-1-3 1,3-1-1,0 0 0,-2 0 1,2 0-2,0 0 0,-2-2 1,2 3-1,-1 1-9,-3 2 1,4-3 0,0-1-1,1 0 1,-1 0-3,-1 3 1,2-3 0,-4 1 0,1 1 0,0 1 17,0-2 1,0 2-1,-4-2 1,1 3-1,1 0-25,1 0 1,0-3-1,3 0 1,0-1 0,-1 0-28,0 2 0,-1 1 0,-1 2 0,1-1 1,-1 0 16,-2 1 1,3-2 0,1-1 0,0-1 0,0 2 52,-3 0 1,0 1-1,-1 1 1,0-1 20,-1 0 0,1 0 0,0 1 1,-1-1-37,1 0 0,0 1 0,-1-2 0,2-1 0,1-1 0,1 2-20,-2 0 0,3-2 1,0 0-1,0 1 1,1-1-1,-1 0 34,-1 1 0,3-2 1,-2 2-1,0 0 1,1 1-1,-1 0-21,-1-1 0,1 1 1,-2-2-1,2 2 1,0 2-1,1-1-48,-1 0 1,-1 1-1,2-1 1,-1 0 0,-1 1 24,1-1 1,-3 0-1,5 0 1,0 1-1,-1-1 13,-2 0 0,1 1 1,-1-1-1,1 0 0,1 1 1,-1-1-14,0 0 1,2 1 0,-3-1 0,2 0 0,1 1 0,0-1-16,0 0 1,-3 0 0,3 1 0,0-1 0,0 0 0,-2 1 17,0-1 0,3 0 0,-2 1 1,1-1-1,-1 0-2,-1 1 1,1 2-1,-1 0 1,1 0-1,1-2 10,-1-1 1,2 4 0,-3-1 0,0 0 0,0-1 0,0 0 19,0 2 0,3-1 0,-2-1 1,1 0-1,-1 1 0,-1 0-7,1-2 1,0 2 0,2 1 0,-2-1-1,-1 1 1,-1 0-2,0 2 0,-1-4 1,3 2-1,-1 0 1,-1 0-1,-1 1 6,1-1 0,1 1 1,-2-3-1,1 3 0,-2-1 1,0 1-1,0 0-4,2-1 1,-3 1-1,4-3 1,-1 2 0,1-1-1,0 0-38,-1 1 1,3-1 0,-2-2 0,0-1 0,1 1-1,0 2 13,2 0 0,-2 0 0,-1-2 0,1-1 0,0 1-23,2 3 0,-2-5 0,1 3 0,0 1 0,0-2 14,-1 1 1,1-2-1,2 0 1,-1 0-1,-1 1 1,1-1 13,1 0 0,-2 4 0,-1-1 0,0 0 0,-1-2 0,0 0 8,1 3 0,-2-3 0,3 4 0,0-2 0,0 0-42,0 0 1,-2-2 0,3 0 0,-1 2-1,1 0 1,1 0 6,1-2 0,-3-1 0,-1 1 1,0 0-1,-1 1 28,-1 2 0,4-1 0,-2-3 1,1 1-1,-1 0 0,0 1 35,0 2 1,-2-1 0,2-1 0,1 0 0,0 1-48,0 0 0,-3-2 0,2-1 0,0 1 0,-1-1 0,2 0 9,-1 1 0,3-1 0,-3 0 0,1 1 0,-1-1 1,0 0 8,0 1 1,-1-1-1,3 1 1,-2 1-1,0-1 1,0-2 0,1 2 10,-1 1 0,2-1 0,-4 3 0,2-3-5,2-1 0,-2 1 1,0-1-1,0 1 1,-1 2-1,1 0-7,-1-1 0,-2 3 0,2-2 1,-1 1-1,1-1 0,-1 2-11,1 0 0,2-3 1,-2 3-1,1-2 0,1 1 1,0-2-4,0-1 0,-2 1 0,3 0 0,-1 2 0,0-2 0,0-1 14,0 0 1,0-1-1,2 0 1,-1 2-1,-1 0 1,-1 1-1,1 0 12,0-2 1,-1 0 0,2 2 0,-2 0 0,0 1 0,0-1 0,1 1-52,-2-2 0,4 0 1,-3 1-1,1 0 0,0-1 1,0 0 15,-1-2 0,3 4 0,-3-1 0,1-1 1,-2 0-1,1-2 32,0 0 1,-2 2-1,2 0 1,0 1-1,-1 0-14,3-2 1,-2-1 0,0 1 0,0-1 0,0 1 0,1 2-10,-1 0 0,3 1 1,-4-4-1,2 0 1,0 1-5,1-1 1,-2 1-1,1 2 1,0 0-1,0-1 5,0 0 0,-2-2 1,3 0-1,-1 1 1,1-1-1,0 0 1,0 1-38,-1-1 1,0 0 0,3 1-1,0-1 1,0 0 0,0 0 19,0 1 0,0-1 0,-1 0 0,-1 1 67,-1-1 1,0-3 0,3 0-1,-1 1 1,-2-1 0,0 0-12,1 1 1,0 1 0,0-1 0,-1-1 0,1 1 0,1 2-15,1 0 0,-3 0 0,0 0 0,1 1 0,0-1-32,-1 0 0,1 1 0,-1-1 0,1 0 0,0 1 25,-1-1 0,0 0 0,2 1 0,-1-1 0,-1 0 0,1 0 1,1-2 0,1-1 0,0 1 46,0 1 0,-3-1 0,0-1 0,0 1 71,2 1 0,0-1 1,-1-1-40,-1 1 0,-1-2-94,1 1 0,1 1 0,-3 2 1,0 0 5,-1 1 0,4-4 1,-2-1-1,1 0 0,0 0 5,1 2 1,0-1-1,0 0 1,-1 1-5,1 1 1,1-1 0,0-1-9,-3 1 1,3 1 0,-3 2 0,1-1 1,0 0 0,-3 1 0,3-1 1,0-1-1,0-1 2,-1 0 1,1-4-1,2 3 1,-1 1-1,-1 1 1,0 2 0,-1-1 0,3 8 0,-3 0 0,1 0 0,-2-5 0,0-5 0,2 0 0,-3-2 0,-1 4 0,3 2 0,0-1 0,2-2 0,0 0-5,-1 2 0,-1-6 1,2 5-1,-1-1 0,1 1 0,1 0 1,1-3 0,-1-1-1,-1 1 21,-1-1 0,-1-2 0,4 3 0,-1 0 10,-2-1 1,2 1 0,-2-3 0,2 3-24,1 2 1,-1-2 0,-1 1-1,-1 0 1,1 1-38,1 1 0,1 1 0,0-1 0,0 0 14,0 1 0,0-1 1,0 0-1,0 1 0,0-1-2,0 0 0,0 0 0,0 1 0,0-1 33,0 0 1,0-2-1,0-1 1,0 1 0,0 1 4,0 2 0,0-4 1,0 0-1,0 1 0,0 2 1,0 0-11,0 0 0,0 1 1,0-1-1,0 0 0,0 0-11,0 1 1,0-4 0,0 0-1,0 1 18,0 2 0,0 0 1,0 0-1,0 1 14,0-1 0,0-3 0,0 0 0,0 2 9,0 0 1,0 1-1,0 0-27,0 1 1,-1-2 0,-1-1 0,-1 0 47,1 0 1,0-2 0,-1 1 7,0 1 0,-1-2 1,2-1-5,-1 0 1,-1-3 0,2 3-110,-1 0 0,0-2-137,3 4 1,-1-4-528,-3 2 346,3-3-319,-3-1 282,0 0 0,3-1 0,-2-3 0,2-2 120,1-2 0,-4-1 0,-1-1 0</inkml:trace>
  <inkml:trace contextRef="#ctx0" brushRef="#br0" timeOffset="294">11313 7570 8316,'-10'-4'0,"2"-3"455,2-1 0,2 2 1,4 0-1,-1-1-291,-2 2 0,3 5 0,-1 7 0,3 1 0,0 2 0,-1 2-468,-1 0 0,3 4 0,0-1 1,-1 0 8,-1 1 0,-1-4 0,0 3 0,0-2 0,0 0 0,0-1-95,0 1 1,-1-1-1,-1-3 1,-1 1 178,1-1 0,-8 0 0,0 1 0</inkml:trace>
  <inkml:trace contextRef="#ctx0" brushRef="#br0" timeOffset="295">11350 7477 8355,'-1'-9'94,"-1"2"1,-2 1 0,-1 0-1,-3-1 1,0 1 0,-1 0 566,-1 1 0,4-2-1086,0 4 0,5-1 0,1 4-1622,5 0 1749,3 0 1,2 0 0,-1 0 0</inkml:trace>
  <inkml:trace contextRef="#ctx0" brushRef="#br0" timeOffset="296">11443 7486 8173,'-5'0'819,"1"0"0,4 4 0,0 2 0,0 3-865,0 0 0,0 0 0,1 2 0,1 0 0,1 1-115,-1 0 0,-1-2 1,-1-1-1,0 1-138,0-1 0,0 0 0,0 1-111,0-1 478,0-4 0,1-1 0,1-5 0,1-2 1,-1-4-83,-1-5 0,-1 4 1,1-3-1,1-1 0,3 2-52,0 0 1,-3-3-1,1 1 1,-1 1 0,0 0-24,1 2 1,1 0 102,-1-1 1,-1 2 0,5 2 148,0 3 0,-2 2 1,1 2-1,2 2-137,0 3 0,-2-1 0,0 1 0,0 2-65,0 0 0,2-2 1,-2 0-1,1 2 1,1 0-225,-2 1 1,-3 0 0,2 1 0,0-1-136,0 0 1,2 0-1,1-2 1,-1-2 0,-1-1-478,2-2 875,0-1 0,5-5 0,2-1 0</inkml:trace>
  <inkml:trace contextRef="#ctx0" brushRef="#br0" timeOffset="297">11788 7477 8355,'5'-10'189,"-2"1"1,-2 0-1,-1-1 1,1 1-1,1 0 1,1-1 696,-1 1 0,-1 3 1,-2 1-778,-2 1 0,1 1 0,-4 3 0,0 1 0,-1 1-199,1 1 1,1 4-1,-2-2 1,2 1 0,-1 1-1,2 0-226,0 1 0,1 1 0,3 1 0,0 0 0,0 1 0,0 2 134,0-2 0,0 0 0,1-2 0,2 0 0,3 0-81,3 1 0,1-4 0,2 0 0,3 0 1,0 0-348,1-3 0,0-2 338,6-1 1,-2 0 0,3 0 0</inkml:trace>
  <inkml:trace contextRef="#ctx0" brushRef="#br0" timeOffset="299">12020 7430 8355,'-4'-8'308,"-2"2"1,1-2 0,0 4 0,0-1 295,3-2 0,-2 2 0,1-2 0,2 1 0,3 0-255,4 0 0,0 1 1,0-3-1,1 3-379,1 1 0,2-2 0,-1 3 1,0 1-1,1 1 0,-1 1-277,0 0 0,0 0 1,1 0-1,-1 1 1,0 2-314,1 3 0,-4-1 1,-1 1-1,0 3 350,0 2 1,-2-1 0,0 3-1,-2-3 1,-1-1 101,0 1 1,0-1-1,0 0 1,-1 1 281,-2-1 0,-3 0 0,-3 0 81,0-3 0,3-2 1,0-5-1,2-2 0,2-3-149,1-3 1,2 0 0,2 0 0,3-2 0,3-1-1,0-3-122,0 1 1,1-4 0,-1 3-1,0-2 1,1 1 0,-1 1-368,0 2 0,-3-3 0,1 4 0,0 2 16,1 2 0,-2 4 1,1 4 386,0 0 0,1 0 0,1 0 1</inkml:trace>
  <inkml:trace contextRef="#ctx0" brushRef="#br0" timeOffset="304">12328 7328 8436,'1'5'981,"2"-2"1,3-3-637,2-3 1,1 2 0,1-3 0,-1 1 0,1-2 0,2 1-526,0 0 1,1-2 0,-3 2 0,1-1-151,2-3 1,-1 1 0,-3 0 257,-3 1 1,1-1 0,-4-2 0,-1 0 76,-1 0 1,-1-1-1,-1 2 1,-2 2-1,-3 3 38,-2 2 1,-2 1 0,1 0 0,-1 0 0,-2 1 0,-1 2 25,-2 3 1,3 2-1,-3 2 1,3-1 0,3 0-1,2 0-52,3 1 0,-2-1 0,3 0 0,1 1 0,1-1 1,2 0-42,2 1 0,2-1 0,4 0 1,1 0-1,0-3 0,3-2-103,2 0 1,0-3 0,1 2 0,3-2-1,1-2 1,2-2-67,1-3 0,-2 1 0,2-2 0,-1 0 0,-3-1 0,-4-1 67,-1-1 0,-3 1 0,-4 0 0,-1-1 0,-1 1 1,-1 0 248,0-1 1,-1 1 0,-3 0 0,-1 0 0,-1-1 0,-2 1 77,-1 0 0,2 2 0,-4 1 0,0 0 0,-1 1-62,-1 2 1,-1 2 0,1 1 0,0 0 0,-1 0 0,1 0-14,0 0 1,-1 1 0,2 2-1,2 3-202,3 2 1,2-2 0,1 1 0,0 0 0,1 1 0,1 2-20,1-1 1,4 0-1,-2 0 1,2 0-1,-2-2 1,0-1-129,0 1 1,-2-1 0,3-1 0,2-1 152,0-2 1,-2 2-1,0-1 1,1-2 202,-2-3 1,0 0 0,-3-4 0,1-1-25,-1-2 0,2 0 1,-1 0-1,-1-1 0,-1 0 1,0-1-63,3-2 0,-3 1 0,3 3 0,-1-1-58,0 1 1,0 3 0,-3 0 0,1-1-36,2 2 0,-2 0 0,3 3-32,1-1 0,-3 4 1,3 5-1,-1 2 0,-1 1 11,1-3 1,-2 2 0,3-2 0,0 3 0,-2 0-1,0 0-11,0 1 1,1-1 0,-2 0 0,2-1 4,1-1 1,-3-2 95,2-2 1,0-3 0,0 0 0,1-5 58,2-4 0,-2 0 1,2 0-1,-1-2 1,0 0-78,0-1 1,0-2-1,4 3 1,-2-3 0,-1 0-27,-1-3 0,1 4 0,2-1 0,0 1 1,1 0-1,0-1 105,2 2 1,-1 7-1,2-4 1,0 3 0,-1 2-126,-1 0 0,0 1 0,-2 4 0,-1 2 0,0 3 0,-3 2-70,-1 2 0,0 2 0,-2 0 0,1 0 1,-1-1 47,-1 2 0,-1-3 1,0 2-1,0-1 1,0-2-1,-1 0-20,-2 1 0,1-1 1,-4 0-1,-1 1-33,-2-1 1,0-3 0,0-1-534,-1-1 1,1 4 0,0-3 0</inkml:trace>
  <inkml:trace contextRef="#ctx0" brushRef="#br0" timeOffset="307">13045 7067 8522,'6'0'1195,"0"0"-682,1 0 1,-2 0-1,2 0 1,0 0-258,1 0 0,1 0 0,1 0 0,-1 0 0,1 0 1,2 0-274,0 0 0,2-1 1,-3-1-1,2-1 1,2 0-1,0 0-291,0-1 1,2-3-1,-2 2 1,-1-1 125,-1 0 0,-3-1 0,0-1 0,-1 1 0,-1 1 1,-2-2 12,-3 0 0,2-2 0,-2-2 0,-1 0 0,-1 1 0,-1 0 211,0 2 0,-1 3 0,-2 1 79,-4 0 1,-1 2-1,-2 3 1,-3 0-1,-1 1 1,-2 2 83,1 4 1,0 2 0,-1 2-1,1 2 1,2-1 0,2 1 0,0-1-1,3 0-73,2 2 1,-2-4-1,5 4 1,1-2-1,1 1 1,1-1-256,0 1 0,3-2 0,1 1 0,2-2 0,1 1 0,2 0-234,4 2 1,-2-4-1,5-4 1,0 0-1,2-1 1,0 1-2921,1-3 2957,0-1 0,3-1 0,2 0 0</inkml:trace>
  <inkml:trace contextRef="#ctx0" brushRef="#br0" timeOffset="308">13771 6825 8182,'-15'0'-294,"2"-3"1,4-1 1126,-1-2 0,5 3-584,2-3 0,6 1 0,3-2 0,3 2 0,0-1-92,0 1 1,4 2 0,0-3 0,0 0 0,2-1-80,-1 1 1,3 3-1,4-3 1,0 0 0,0 0-1,-1-1-49,-2 0 0,1 2 0,0 0 0,-2 1-403,-1 2 0,0 1 0,-3 1 0,-2 0-307,-1 0 0,-1 5 1,-3 3-1,-3 3 394,-2 1 1,-2-2-1,-1 0 1,-2 2-1,-1 0 1,-3 0 216,0-2 0,-1-1 0,-1 1 70,1-1 0,0 0 0,0 0 0</inkml:trace>
  <inkml:trace contextRef="#ctx0" brushRef="#br0" timeOffset="309">13920 6797 12519,'-5'4'175,"-1"0"1,4 3-1,-2 0 1,0 0-1,-1 1-294,0 1 0,0 1 0,-3-2 0,3 0 1,0 0-1,1 1-169,0 1 0,1-4 0,3 6 0,0-1 0,0 0 0,0-1 308,0-1 0,0 1 1,1-1-1,2 0-93,3 0 0,2 0 0,1-2 1,1-2-1,0-1-213,3-2 1,-2 2 0,4 0-1,1-2 1,-1-1 0,1-1-1951,1 0 1988,0 0 1,2-4-1,-1-2 1</inkml:trace>
  <inkml:trace contextRef="#ctx0" brushRef="#br0" timeOffset="314">8482 12439 7716,'1'-8'0,"1"1"0,1 1 305,-1-2 1,3 3-1,-2-1 1,-1-1 0,-2-1-1,-2 1-136,-1 1 1,-5 4 0,2-1 0,-3 2-191,-4 1 0,3-3 0,-3 0 0,0 1 1,0 0-1,-1 2 0,0-1-9,-1-2 0,0 2 0,-3-2 1,2 2-1,1 1 0,1 0 83,-1 0 1,1 0 0,-3 0-1,2 0 1,-1 0-46,2 0 0,-3 0 0,5 0 0,-1 0 1,1 1-1,-2 1-12,0 1 1,3 4-1,-2-3 1,3 1-1,-1 1 1,0 1-1,-1 1-5,0-1 1,1 6 0,0-3 0,-2 0 0,2 1 0,0 2 1,1-3 0,-1 4 0,-2-1-1,2 1 4,1 1 1,0-1-1,1-2 1,1 0-1,0 1 1,2-1 21,-1 0 1,2 1 0,0-4 0,0 1-1,3-1 1,1 0 47,1 0 0,0 1 0,0-1 0,0 0 1,1 1-41,2-1 1,3-1 0,3 0 0,0-2 0,2 0 0,0-1-42,1-2 0,6 1 1,0-1-1,3 0-43,3-2 1,-2 2 0,3 0 0,1-1 0,0-1-1,3-1 1,2 0 0,-2-3 1,2 0-1,-2 1 0,-1 0 1,0-1 56,0 0 1,-3-3 0,0 2 0,0 0 0,0-1 0,-1 1 10,2-1 1,-3-2 0,0 1 0,-2-1 0,1-1 0,-1 2 0,-1-1 0,-3 2 0,0-1 0,-2-2 1,1 1-1,-2 0 46,-1 1 1,0 0 0,-1-4 0,0 1 0,-2 0-1,0-1 24,-1 1 0,-3-1 1,-1-2-1,-1 0 1,-2 0-1,-1 1 31,-1-1 0,0 1 0,0-2 0,-1 0 0,-2 1-86,-3 1 1,-2 0-1,-3 2 1,-1 0-1,-3-1 1,-3 1-1,-2 0 19,-1-1 1,0 2 0,-4 1-1,-1 1 1,0-1 0,-1 1-147,-1 0 1,6 4 0,-6-1 0,2 2 0,1 1 0,0 0-155,-1 0 0,4 1 1,-1 1-1,1 2 0,0 1 1,2 4-191,0 2 0,5 0 0,0 4 0,2-1 1,1 1-37,2 1 0,1 2 0,-1 1 1</inkml:trace>
  <inkml:trace contextRef="#ctx0" brushRef="#br0" timeOffset="316">8166 13035 8014,'0'-9'-114,"1"0"825,2-1 1,-2 1-114,2 0 0,-3 3-482,-3 3 1,-2 3-1,-5 3-57,1 4 0,0 2 1,-1 2-1,1 3 0,1 0 1,1 3-187,0 0 1,1 2 0,-3 0-1,0 0 1,-1 2 104,1 1 1,-4 1 0,1-2 0,1 4 53,0 2 1,-2 2 0,-2 1 0,0 1 0,0-1 16,2-1 1,-3-1 0,4-1-1,1-1 1,0-3 4,2 0 1,0-1 0,-1-5 0,1 0 0,1-2-30,2-2 1,-2 0-1,5-1 1,1 0-1,0 0-231,-1-2 0,2-4-138,-2 0 1,3-4-234,3 2 1,-2-4 0,3-4-1047,0-2 1339,-3-2 0,8-1 0,-4-1 1</inkml:trace>
  <inkml:trace contextRef="#ctx0" brushRef="#br0" timeOffset="318">6834 14506 8363,'0'-9'180,"0"3"1,0 0 0,1-1 0,1 1-1,1 0-31,-1-1 1,-2 3 0,-2-1 0,-2 2 0,-1 0 0,-2 1 0,-1 1 0,-2 1 0,1 0 0,0 1 0,-1 1 0,1 2 0,0 1 0,-2 0 0,0 0 0,-1 2 0,0 2 0,2 4-238,1 2 1,-2 0 0,0 0 0,-2 2-128,2 0 1,2 2 0,1 0 0,3-1 0,1 1 0,2-1 79,1-3 1,1-1-1,1-5 1,3 0-1,4-1 1,5 0 0,2-3-1,4-1 1,2-2-1,1-1 1,3-2 0,2-2-1,1-3-140,1-3 0,-6-1 0,4-1 0,-3-3 1,-3 1 392,2-1 1,-6-2 0,0 0-1,-2 0 1,-5-1 0,-2 2 37,-2-2 1,-3 1-1,0-1 1,-3 2 0,-3-1-1,-3 0-18,1 1 0,-6 3 0,2-2 0,-3 3-130,-1 2 1,1 3-1,-2-1 1,-1 2 0,2 1-1,-2 2-36,1 1 0,2 2 0,-3 1 1,2 2-1,1 1-147,2 2 1,2 2 0,0 0 0,3 0 0,1 0-677,2 1 1,2 2 595,3 1 1,2-1-1,5-3 1</inkml:trace>
  <inkml:trace contextRef="#ctx0" brushRef="#br0" timeOffset="320">7411 14516 8287,'-5'-10'259,"1"4"1,5 0-1,2-1 1,3-1-1,4 1 1,1 1-1,2 0 1,-1 0-1,1-1 1,3 1-12,2 1 1,0-2-1,2 4 1,1 0-1,-1-1-322,-2 1 1,0 0-1,-3 3 1,-1 0-1,-1 0 1,-4 1-360,-3 2 0,2-1 1,-5 5-1,-1 0 0,-2 1 1,-3 1 266,-4 1 1,-5 2 0,-2 1 0,-2-1 0,0 0-1,0 1 304,-2-2 0,3 0 0,0-2 0,2-1 10,2-2 1,0 3 0,2-4 0,1 1 952,1 0-1098,3-4 1,8 2 0,3-4 0,2 0 0,2 0-1,2 0-144,-2 0 0,0 0 1,1 0-1,0 0 1,0 0-155,-2 0 0,-1 0 1,1 0 27,-1 0 0,-3 0 350,0 0 1,-4-1 0,0-1-105,-4-1 0,0 0-529,-4 3 1,0 0 144,-3 0 0,-1 0 0,1 0 0</inkml:trace>
  <inkml:trace contextRef="#ctx0" brushRef="#br0" timeOffset="322">7542 14506 8283,'-10'0'446,"4"0"0,1-1 322,1-2 1,-2 1 0,4-3-504,3 1 1,0 1 0,6 2-245,3-2 1,1-2 0,4-2-1,2 1 1,1-1-86,4-2 0,1 0 0,3-1 0,-1-2 49,0 0 0,-2-1 1,-1 1-1,-3-1 1,-3-1-1,-1 0-199,-2-1 1,-1 4-1,-3-1 1,-3 0 106,-3 0 1,1 1 0,-1-1 0,-1 2-1,-2 0 1,-3 2 58,-3 2 0,-2-1 0,-3 3 1,0 2-1,-2 1 0,-2 2 134,-1 2 0,-2 4 0,-1 4 0,1 3 1,0 0-1,2 3 97,0 0 0,5 3 1,-2 2-1,3 3 1,1 4-1,0 3 36,3 2 1,1 1 0,3 4 0,-1 1-143,1 0 0,-2-1 1,0-1-1,2 1 0,1-4 1,1-2-398,0-3 0,0-2 0,0-3 0,0-4 0,0-1-336,0-1 1,0-4-1,0 0 1,1-3 0,1-3 2,2-1 0,-1-2 0,-3 3 0</inkml:trace>
  <inkml:trace contextRef="#ctx0" brushRef="#br0" timeOffset="327">7551 14646 8355,'-1'-8'171,"-2"1"1,2-1 0,-2 2 0,2-2 374,1-2 0,1 5 0,2 1 0,4 1 0,4-1 0,2 0-176,1 0 0,3-1 0,4 3 0,2-1-420,4 1 1,-4 0 0,5 0 0,0-1 0,0 1 0,1 0-192,-2-1 0,-2 1 0,0-4 0,-1 2-145,-1 2 1,-2-2 0,-5 1 0,-1 0 128,-2-1 0,-2 3 215,-8-2 1,-5-1-1,-10 0 1,-1 2-1,-2 1 1,-1 1-1,-2 0 188,0 0 0,-1 3 1,-1 2-1,0-1 7,-2 0 0,0 2 0,5-2 0,0 1 0,1 2 0,1-1 96,0 0 1,2-1-1,5 2 1,0 0 0,3 0-117,1 1 0,1 1 0,4 1 1,2-2-219,3-2 1,3 1 0,1-2 0,2-1 0,3 0-136,-1-2 0,4-1 0,-2-1 1,0 0-1,1 0 0,-2 0-93,2 0 1,-3-1 0,1-1 0,-1-2 0,0 0 0,-1-2 102,-2 1 1,-1-1 0,-3-3 0,-1-1 0,0 1 397,0 0 0,-2-1 0,-4 1 0,-1 0 1,-1 0 212,-1-1 1,-2 4-1,2 0-32,-3-1 0,1-1-236,-1 2 1,4 3-165,-1 6 0,1 2 0,2 6 0,0 0 0,2 1 0,1 0-26,3-2 1,-1 3-1,1-1 1,1-1 0,2 0-8,0-2 0,0-3 1,1-1-1,0 1 1,1-2-1,2 0-46,-2-2 1,3-1 0,-2-1-1,0-1 1,1-2 0,0-2-56,2-1 0,-4-2 1,2 1-1,-3-3 1,-1-3 88,1 2 0,-4-3 0,-1 1 1,0-2-1,-1-1 0,1-2 166,1 0 1,-4-1 0,1 0 0,-2 1 0,-1-2-8,0-2 1,0 3 0,0-2 0,0 4-1,0 2 1,0 2 294,0 1 1,0 2 0,0 1 511,0-1-786,0 5 1,0 5 0,0 6 0,1 3 0,2 1 0,3 2-132,2 4 0,-1 1 0,-1 2 1,0 1-1,-1 0 0,-1 3-69,0 1 0,-2-2 1,2 1-1,-1 1 0,0-1 1,-1 0-115,-1-3 1,0-1-1,1-2 1,1-3-1,0 0 1,0-3-1,2-2 1,0-2 0,3-1-1,3-2 1,4-2-1,0-1 1,0-1-1,-1-1-610,1-2 1,0-2 0,4-5 0</inkml:trace>
  <inkml:trace contextRef="#ctx0" brushRef="#br0" timeOffset="329">8640 14516 8577,'-8'-5'682,"2"-1"0,-1 1 0,3 0 0,-1 0-70,1 0 0,0 1 1,1-2-1,-3 0-483,-2 1 1,-2 1-1,1 3 1,0-1-41,-1-1 0,1-1 1,0 4-1,-1 1 0,1 2-231,0 0 0,-1 4 0,1-2 0,1 1 0,2 0 1,2 2-58,-1 0 1,4 1 0,-2 1 0,2-1 0,2 0 0,2 1 62,4-1 0,4-1 1,1-1-1,1 0 1,0-1-169,3-1 1,-2 2 0,1-3 0,-1 0 65,1 1 1,-4-1 0,2-2-1,-3 2 1,-1 0-40,0 0 1,-3 0 0,-3-1-1,-3 3 209,-3-1 0,-4 2 0,-4-4 1,-2 0-1,-2 0 0,-2 0 317,-4 0 1,0-2 0,-3 0 0,1 1-252,-1 1 0,3 0 0,0-3 1,4-1-1,2-1 0,2-2-920,1-2 0,3 3 547,3-3 1,-2-4 0,3-5 0</inkml:trace>
  <inkml:trace contextRef="#ctx0" brushRef="#br0" timeOffset="331">8734 14534 8429,'-10'5'0,"1"0"236,0-1 0,2-2 0,1 3 1,-1 0 1089,-1 0 1,3-2-1273,1 4 1,4-5 0,4 1-1,3-2 1,4-1-65,5 0 0,1-3 0,2-1 1,1-2-1,0-1-214,2-1 1,1-1 0,-3 0 0,1 2 0,-2 1-165,-3-1 0,-4-2 0,-1 0 0,-3 1 229,-1 2 0,-5-3 0,1 3 0,-2-2 1,-2-2 138,-2 1 1,-3 4 0,-3 1-1,-1 1 1,-2 0 154,0 1 0,-5 1 0,2 2 0,-3 1 0,0 2 228,-1 1 0,4 1 0,0 3 0,1 1 0,0-1-63,1 0 0,1 1 0,5 0 0,2 1 0,1 2-218,2-2 0,1 3 0,1-1 1,1 1-1,1 0 0,2-1-583,1 1 0,1 1 1,5-2-1,0-2 0,2 0 1,2-2-320,1 0 1,6 1 0,2-1 0</inkml:trace>
  <inkml:trace contextRef="#ctx0" brushRef="#br0" timeOffset="335">9469 14599 8259,'4'6'-730,"-3"-1"2136,2-2-775,-2-2 1,0 2-481,3-6 0,0 1 0,2-4 0,-2-1 1,-1 1-40,0 0 1,3 0 0,-2-4 0,-2 1-133,-1 0 0,-1 0 0,0-1 0,-1 1 55,-2 0 1,-3 2 0,-3 1-1,0 0 1,-1 0 0,0 1 16,-2 0 1,-2 2 0,-2 2-1,0-1 32,0-1 1,-2 0 0,-1 4 0,1 2 0,-1 2 0,2 2 40,1-1 0,2 0 0,2 3 1,1 1-1,2-1-65,1 0 1,6 1-1,-1-1 1,2 1-39,1 3 0,4-6 0,3 2 0,4-1 0,2 0-203,2-2 1,0 1 0,5-4-1,1-1 1,0-1 0,0-1-136,-1 0 1,-5 0 0,1-1-1,-1-1 1,0-2 0,-2-1 124,1-2 1,-7 2-1,2-2 1,-2 0-1,0-1 189,-1-2 1,-4 4-1,1 0 1,-2-1 182,-1-1 0,0-2 48,0 1 1,-1 4-55,-2 2 0,2 3 0,-2 3 1,2 3 79,1 2 0,1 2 0,1-1 0,2-1-239,1-2 0,1 2 1,4-4-1,-1 0 1,1 1-350,3 0 0,1-3 0,5 1 0,-1-2 1,1-1-4,0 0 0,-1-1 1,2-1-1,1-2 1,-1-1-1,-1-2 98,-3-2 1,-3 0 0,1 0 0,-1-1-1,-4-2 362,-2 0 1,-1-5 0,0 2-1,-2-3 1,-1-1 0,0 1 68,-1-1 1,-1 1 0,-1-1 0,0 0 0,0 1 0,0 0-12,0 3 1,-3-2 0,-1 5-1,-1 0 1,-1 2 0,-1 2 245,1 1 0,3 0 0,-2 5-281,1 3 1,-2 4-1,2 8 1,2 2-1,1 3-45,1 0 1,0 4-1,1 1 1,1 1-1,2 1-130,-2-2 1,-1 3 0,-1-4 0,0-1 0,1-2-64,2 0 1,-2-4-1,3 0 1,-1-2 0,1-1-79,1-2 1,2-4-1,2-1 1,0 1-1,2-2 1,0 0-198,1-2 1,5-1 0,-2-1 0,3 0-455,1 0 1,-1-4 0,1-1 0</inkml:trace>
  <inkml:trace contextRef="#ctx0" brushRef="#br0" timeOffset="344">10233 14506 8329,'-6'-9'767,"3"0"-112,2-1 0,1 1 0,-1 0-439,-2-1 0,-1 4 1,-3 1-1,1 0 1,-2 1-64,0 0 0,-1 1 0,-2 3 0,0 0 1,-1 0-154,0 0 0,-1 0 1,-1 0-1,1 1 0,-1 2-68,3 3 1,-1-1 0,1 1-1,3 1 1,1 2 58,2 0 0,-3 0 0,5 1 0,1-1-71,1 0 0,2 1 0,2-1 0,4 0 0,1 0-67,1-3 1,1 1 0,2-3 0,1 0-1,2 0-155,1-2 1,-2-1-1,-1-1 1,0 0 88,-1 0 0,0 0 0,-2-1 0,-1-1 0,0-2 112,1-1 0,-5-1 0,-2-3 296,-2-1 0,-1 1 0,0 0 0,0-1-73,0 1 0,-3 0 0,0-1 0,0 1 0,0 0-13,-1-1 1,1 4 0,2 0 219,-2-1-206,2 3 1,-3 1-1,4 6 1,0 3-111,0 2 1,3 1-1,1 1 1,1-1-79,3 0 1,-1 1-1,0-1 1,-1 0-1,2 0 1,0-2-104,1-1 0,2-4 1,1 1-93,4-2 0,-3-1 1,-1 0-1,-1 0 147,-2 0 0,0 0 0,0-1 1,-2-2-1,-1-2 0,0-1 85,-1 0 1,1-1 0,-4-2-1,1 0 1,-1-1 108,-1 1 1,-1-3 0,0-1 0,0 2 0,0 1 0,-1-1 66,-2-1 0,2 1 0,-3-1 1,0 2-1,0 0 9,-1 1 0,3 3 1,-2 1-58,0 1 1,3 1 0,-1 7 0,3 2 0,3 2-22,1 1 1,1 1-1,3-1 1,-2 0 0,-1 0-1,1-2-55,2-1 0,0-1 1,0 1-1,1-1 1,2-2-1,0 0-29,0-1 0,-2-1 1,-1-1-1,1 0 1,-1 0-301,0 0 0,-3 0 0,1 0-164,0 0 0,-2 0 351,1 0 0,-4 1 0,0 1 347,-4 1 1,0 1 0,-4-1-1,0 3 1,0 3 106,-1 0 0,5-3 0,-1 0-265,2 2 0,1 0 0,0 1 1,1 1-57,2-1 0,3-4 0,3-2 0,0-2 0,1-1-58,-1 0 1,0 0 0,0 0 0,1 0 0,-1-1-5,0-2 1,0-2 0,-2-3 0,-2 0 0,0 2 35,0-1 0,1-1 0,1-2 0,-2 1 0,0 0 0,-1-2-80,0-1 0,3 2 1,-4-3-1,0 3 47,1 1 0,-2 0 1,3 2 239,-1 1 0,-1 5 1,-3 1 54,0 5 1,0 3 0,0 2 0,0-1 0,0 1-128,0 3 0,0-3 0,0 2 1,0-1-1,2-2 0,0 0-70,1 1 1,0-1-1,-2 0 1,2 1-213,3-1 1,-1-4-1,2-2 1,0-2 7,1-1 0,5 0 0,2 0 0,-1-1-106,-1-2 1,-3-2 0,0-3 0,0-1 0,1 1 0,2-2 122,-2-1 0,-1 1 0,0 1 0,-1-1 0,-1 0 0,0-1 149,-2-2 1,-1 1-1,2 3 1,-2-1-1,-1 1 286,-1 0-29,2 3 1,-4 3-1,2 6 1,-2 4 0,-2 1-50,-2 1 0,2 1 0,-2-1 0,2 0 0,1 1 0,0-1-95,0 0 0,0 0 0,0 1 0,0-1 1,1-1-147,2-1 1,2 0-1,4-4 1,0-1-1,1-1 1,-1-1-210,0 0 1,1 0-1,-1 0 1,1 0-1,2 0 1,0-1 17,0-2 1,-2 1 0,-1-4 0,1-2-1,-1 1 1,-1 0 149,-2 1 0,3-1 0,-4-2 0,1 0 0,0 0 0,0-1 59,0 1 0,1 0 0,-4-1 1,0 1-1,0 0 50,0-1 1,3 4 103,-2 0 0,-1 5 1,-3 1-1,0 5 0,0 3 1,0 2 97,0-1 0,-3 0 0,-1 1 0,2-1 0,1 0 0,1 1-93,0-1 0,0 0 1,1 0-1,2 0-254,4-3 1,1-2 0,1-4 0,1 0 0,-1 0-77,0 0 0,1 0 1,-1 0-1,0-1 1,1-1-1,2-2 9,0-1 1,5-2 0,-3-2-1,2 0 1,-1 0 0,2-2 97,0-1 0,2 1 1,-1-1-1,-2 2 0,-1 0 1,-1 1 467,1 0 0,-4 3 0,1 0-43,-1 2 1,-5 5 0,-1 5 0,-1 4 0,-2 1-309,-1 2 1,-4-1 0,-1-2-1,0 2 1,-1 0 0,0-1-466,-3 0 1,0 1-1,0 1 1,1-2 0,0-1-1,0 0-1228,-1-1 1,-2 0 885,-3 1 1,3-1-1,-4 0 1</inkml:trace>
  <inkml:trace contextRef="#ctx0" brushRef="#br0" timeOffset="346">8324 14981 8355,'0'-9'1061,"0"0"31,0-1 0,3 6 0,0 4-866,-1 5 0,-1 5 0,-1 2 1,0 4-1,0 1 0,0 3-265,0 1 0,0 0 0,0 4 0,0 0 1,-1 0-1,-1-2-412,-1 0 0,-3 0 1,2-2-1,0-1 1,-1-1-80,3-2 0,-2-5 0,1 2 0,0 0-129,-1-3 1,2-1 693,-4-4 1,3-3 0,0-6 14,2-3 0,1-6 0,1-1 0,2-2 0,4 0 0,1-1-91,1 1 1,5-1 0,0-1 0,3 0 0,0 2 0,3-1 170,0 2 0,-1 0 0,0 5 1,0 0-1,-2 3 0,0 3 263,-2 2 0,-3 1 1,0 1-1,-2 2 1,0 3-308,-1 3 0,-3 1 0,-1 1 1,0 3-1,-2-1-21,1 1 1,-3 1-1,2-1 1,-3-1-1,-2 2 1,-2-2-379,-1 1 0,-2 1 0,-2-2 0,-1-2 136,-3-1 0,2 3 0,-5-1 1,0-2-1,-2-1 0,-1-3-202,-3 1 1,2-3 0,-2-1 0,3-2-253,0-1 0,4 0 370,-1 0 1,5 0-1,-3 0 1</inkml:trace>
  <inkml:trace contextRef="#ctx0" brushRef="#br0" timeOffset="349">8743 15158 8441,'5'1'1470,"-2"2"-398,-2 3 1,-2-1 0,-1-1-762,-1 0 1,0 1-1,3 4-280,0 1 0,0-4 0,0 0-11,0 1 0,0-2 0,0 2 0,1-1 0,1 0-447,1 0 0,0-3 1,-2 3-1,1-1 114,1 0 1,4-2-1,-3 2 1,1-1-1,2-2 1,1-1-107,2-1 1,-4 0 0,0 0 0,1 0 0,2-1 230,0-2 1,0 1-1,1-4 1,-2-1 328,-2-2 0,1 0 0,-4 0 1,1 0-1,-1-1-10,0 1 0,0 0 0,-2-1 0,1 1 13,1 0 1,0 2-1,-2 2 245,2 1 0,-2 2 0,2 5-150,-2 3 0,-1 3 0,0 0 1,2 0-1,0 1 0,1-1-55,-1 0 1,-1 1-1,-1-1 1,1 0-1,1 0-194,1 1 0,1-1 0,-2 0 0,2 0 0,2-2 0,1-1-366,1 1 1,1-2 0,1-2 0,-1-2 143,0-1 0,4 0 0,-1 0 0,1-1 0,-1-1 1,0-3-296,0 0 0,-2-4 1,0-5-1,2 1 1,0-1 580,0-1 1,-1 0-1,0-4 1,2-1 0,-2-1 65,-1-4 1,3 1-1,-1-1 1,0-1 0,-2-1-1,-2 0-39,-1 3 0,0 1 0,-3 4 0,0 2 141,0 1 1,-1 3-1,-4 4 156,-2 3 1,1 2 0,-4 5-1,-1 3 1,-1 4 0,1 5-56,1 1 0,1 3 1,-1 4-1,1 0 0,2 1 1,0 0-260,1 0 0,0-1 0,0-2 0,-1 0 0,1-1-262,1 1 0,1-2 0,0-1 0,0-3 0,1 0-357,2-1 1,-1 1 0,3-4 0,0 0-499,1 0 1,-3-2 0,3-1 588,1 1 0,-3-3 0,0 0 0</inkml:trace>
  <inkml:trace contextRef="#ctx0" brushRef="#br0" timeOffset="350">9097 15139 8565,'-7'-3'0,"2"-1"712,1-1 1,1 2 0,4-3-1,2-2-168,3 0 1,7 2-1,2 1 1,3 1 0,2 1-569,1-2 0,0 3 1,3-3-1,-1 1 0,-3 2-796,0 1 1,-1 0 0,-1-1 0,0-1-1,-3 1 1,3-3 0,-4-1 0</inkml:trace>
  <inkml:trace contextRef="#ctx0" brushRef="#br0" timeOffset="351">10242 15112 8141,'-5'-5'82,"-2"3"0,3-4 0,2-1 0,1-1 0,1-2 706,0 1 1,0 0 0,0-1-272,0 1 0,3 0 1,2-1-91,0 1 0,-3 3 0,1 0-89,-2-2 0,2 3-77,0-1-249,0 0 0,-4 2-236,-2 4 0,2 4 0,-2 6 0,2 4 78,1 4 0,0 1 1,-1 4-1,-1-1 0,-2 2-3,-1 0 0,-2-1 0,-1-5 0,1 1 0,1-1-144,-2-3 1,0 2-1,0-5 1,1-2-1,1-1 1,1-4-1,1 0-487,0 0 1,0-3 0,2 0 0,-1-4-663,1-4 1442,1-6 0,1-3 0,0-3 0</inkml:trace>
  <inkml:trace contextRef="#ctx0" brushRef="#br0" timeOffset="353">10158 15009 8199,'0'-22'-147,"0"1"0,0 0 0,0 4 0,0 3 0,0 0 556,0 3 1,-3 1-1,0 0 1,0 1-1,0 0 1,0-1 0,1 1-1,1 0 137,1 0 0,1 2 0,2 2 0,3 0 0,3 0 0,4-2-449,2-2 0,4 3 0,1 0 0,3-1 0,1-2 0,1 0-276,-1 0 0,1 0 0,-3 3 0,-1 3 0,-1 1 0,-3 0-185,-1-1 1,-3 0 0,-4 4 0,1 2 0,-2 3 0,-1 3 46,-1 4 1,-3-2 0,0 5 0,-2 0 0,-2 2 0,-2 1 150,-4-1 0,-1-2 0,-1-1 0,-2 2 76,-1 0 0,1-1 0,-5-2 0,-1 1 0,1-2 1,-1 1-116,2-3 1,0-4 0,-1-1-1,1-2 1,2-2-169,2-1 1,0 3 0,2 1 0</inkml:trace>
  <inkml:trace contextRef="#ctx0" brushRef="#br0" timeOffset="354">10670 15074 8355,'-6'0'546,"0"0"0,3 0 0,-3 0 0,-1 1 0,1 1 0,1 3 50,1 0 0,-3-2 0,1 3 0,0 2-568,0 4 1,1-2 0,-2 3 0,1 0-1,1 0-105,0 2 0,0-4 0,-2 3 0,1-2 1,1 0-1,1 0-985,0-2 0,-2-1 0,3 1-2131,1-1 2797,1 0 0,-4-3 0,0-2 0</inkml:trace>
  <inkml:trace contextRef="#ctx0" brushRef="#br0" timeOffset="355">10531 15093 8501,'0'-9'0,"0"-1"0,0 1 471,0 0 1,1-1 0,2 1 0,2 0 0,1 0 73,0 3 0,4-2 0,3 3 0,2 0 0,0 2-397,0 1 0,2-1 1,0 0-1,2 1 0,3 2-122,-1 3 1,-2-1 0,-1 5 0,-1 0-1,-3 1 1,1 1-486,-1 1 0,-3 2 0,1 2 1,-4-1-1,-3 2 78,-1-1 0,3 0 0,-4 3 0,-1-2 0,-2-1 213,-3 0 1,-3 1-1,-4 2 1,-1-3-1,-3-1 1,0 0 176,-3 0 1,0-1-1,-2 2 1,-1 0-1,0-3 1,-3-2-3,-1-2 0,3 0 1,0-4-1,1-1 1,2-1-1,3-1 1,3 0-317,1 0 0,3-1 0,1-2 0,2-3 1,0-4-221,3-2 1,10-3 0,2-3 0</inkml:trace>
  <inkml:trace contextRef="#ctx0" brushRef="#br0" timeOffset="356">11415 15056 8355,'-9'-3'0,"1"-2"1106,1 0 1,3 2-370,4-3 0,1 4 0,2-2 1,4 1-848,1 0 1,5-1 0,2 4 0,0 0 0,1 0-438,0 0 1,-1 0 0,0 0 0,2 1 0,-1 2 0,1 0-274,-2-1 1,-3 3 0,1 0 0</inkml:trace>
  <inkml:trace contextRef="#ctx0" brushRef="#br0" timeOffset="357">11378 15149 8355,'-9'1'593,"-1"2"1,4-2-1,5 2-69,7-2 0,9-1 0,0 0 0,4 0 1,3 0-469,2 0 0,0-1 0,0-1 0,-1-1 0,-3 1 0,0 1-712,-1 1 1,-5-3-1,-1 0 1,-3 0 0,-1 2-165,1 1 1,-1 0 0,0 0 0</inkml:trace>
  <inkml:trace contextRef="#ctx0" brushRef="#br0" timeOffset="358">12272 14888 8594,'-4'-5'691,"1"-3"1,-3 2 0,-1 0-211,-1 0 0,-2 4 0,1-1 0,0 2 0,0 1-286,-1 0 1,-2 1 0,-2 2 0,0 3 0,-2 3 0,1 4-31,-1 2 1,2 0 0,-3 0 0,3 3-241,0 3 0,5-2 0,4 3 0,1-2 0,2-3 1,2 0-191,3-2 1,2 0-1,5 0 1,3-1-95,2-1 0,4-3 0,3 0 0,2-4 1,3-2-1,1-2 32,0-1 1,0-1-1,0-1 1,0-2-1,-1-3 315,-2-2 0,-3-3 0,-3-1 0,-1-2 0,-3-2 0,-2 0 77,-3 0 1,-1-2 0,1 0 0,-2-1 0,-2 0-104,-3 1 0,-2-2 0,-2 0 0,-2-2 0,-4 1 0,-5 1 0,-3 3-382,-3 1 1,-4 0 0,-5 3-1,-5 2 1,-6 2-413,0 2 595,-4-1 0,-9 7 0,-6-3 1</inkml:trace>
  <inkml:trace contextRef="#ctx0" brushRef="#br0" timeOffset="359">1015 7393 9728,'-6'-4'0,"1"-3"0,0-1-100,3-1 0,-3 4 0,0 3 1,-1 4-1,0 5 0,-3 4 0,-1 6 1,-3 4-1,1 4 0,0 4 0,-1 3 1,1 1-1,-1 0 0,1-1 1,1 1 16,0 0 1,-1-3-1,-1 0 1,2-3 0,2-3-1,2-2-292,0-1 1,2-2 0,-2-4 0,2-2 247,1-3 1,-4-5-1,3-1 1</inkml:trace>
  <inkml:trace contextRef="#ctx0" brushRef="#br0" timeOffset="362">782 7337 8355,'3'-9'67,"1"-1"1,3 1-1,2 0 1,3-1 478,3 1 0,4 1 0,5 1 0,2 0 0,1 1 0,2 1-400,0 2 1,1-1-1,0 1 1,1 1 0,-1 1-1,-2 1-246,-3 0 1,-3 0 0,-3 0 0,-1 1 0,-3 2 0,-2 3-303,-3 2 1,-5 2-1,-2 2 1,-3 1 0,-4 2 7,-5 1 1,-5 3 0,-5 2 0,-3 0 0,-3 0 274,-2-1 0,-5-1 0,-1 1 0,-2 0 0,0-4 0,-1-1 150,0-4 0,1-2 0,-1-1 0,1-3 175,1-1 1,7 2 0,0-3 0,3-1 0,4-1-1,4-1 192,3 0 0,3 0 0,2-1-210,2-2 1,6 2 0,6-3 0,3 1 0,4 0 0,2 1-56,3 1 0,1 4 0,2 1 0,2 1 0,-1 3 0,1 3-71,-2 1 0,-1 4 1,-2-3-1,1 2 0,-2 0 1,0 1-61,-2-1 1,-2 0 0,1 0 0,0-1-1,-3-2-39,0 1 1,1-1 0,0-3-1,0 1 1,-2-1-500,-1 0 1,4 0-1,-1 1 1,1-2 0,-1-1-285,1 0 1,3-1 0,-1 3 0</inkml:trace>
  <inkml:trace contextRef="#ctx0" brushRef="#br0" timeOffset="364">1601 7570 8562,'6'-10'0,"-3"1"0,-1 0 565,1-1 0,-2 4 0,2 0 0,-3-1 0,-2-1-132,-1-2 0,-1 4 0,1 0 0,-4 0 1,0-1-1,0 2-249,1 1 1,0-2 0,-4 2 0,1 0 0,0-1-227,-1 3 0,1 1 1,0 2-1,-1 3 0,1 2 1,0 2-139,-1 1 0,1 4 0,0 0 0,-1 3 39,1 3 0,1 1 0,1 4 1,1 0-1,2-2 0,2 1-76,1-2 1,1 2 0,0-2 0,1 0 0,2-1 0,4-3-13,1-1 1,2 0 0,3-3 0,2-1 0,3-1 83,0-1 0,4-2 0,1-6 0,1 1 0,2-2-31,0-3 1,-1 0-1,-1-4 1,-1-2-1,-3-3 1,-1-2 167,-3-2 1,1 2 0,-2-5 0,-1-1 0,-1-1 0,-4 0 35,-3 2 1,1-4 0,-4-1 0,0 1 0,-2-1 0,-1 1 40,0-1 0,-6 4 0,-2-3 0,-4 2 0,-2 3 0,0 1 131,-1 4 1,0 2-1,-3 3 1,2 2-1,0 1 1,1 2-336,0 1 0,2 1 0,3 1 0,1 2 0,0 3 0,0 2-253,3 2 1,2 0-1,4 1 1,1 3-1,3 0-148,6 3 0,3 0 0,6 2 0</inkml:trace>
  <inkml:trace contextRef="#ctx0" brushRef="#br0" timeOffset="366">2244 7551 8506,'1'-9'367,"2"-1"0,-2 1 1,3 0-1,-1 0 0,0-1 1,0 0 596,-2-3 0,-1 3 0,0-2-747,0 1 0,0 2 1,-1 1-1,-3 2-120,-2 2 1,1 0 0,-1 1 0,-1 1-129,-2 1 0,-3 5 0,-2 2 0,0 4 0,-3 2 0,0 4-21,-2 1 1,1 3-1,-1 2 1,0 1-1,2 1 1,1-1 0,4 0 0,1-4 0,3 3 0,2-2 0,3-2 0,2 1-163,1 0 0,1-4 0,2 1 1,3-1-1,3 0 0,4-3-183,2-2 0,4 0 1,2-1-1,0-1-478,0-1 0,-1-3 1,-2-4 165,1 0 1,4 4 0,1 1 0</inkml:trace>
  <inkml:trace contextRef="#ctx0" brushRef="#br0" timeOffset="369">3101 7654 8323,'5'-5'181,"-1"3"0,-3-3 0,1 0 0,1 0 317,-1-2 1,-2-1 0,-2 1 0,-2 2 0,-1 0-118,-3 0 1,0 1 0,-1-2 0,0 0-213,-1 1 0,1 0 1,0 3-1,-1-1-143,1 0 1,-3 2-1,-1 1 1,1 0-66,-2 0 1,4 0-1,-3 1 1,0 3-36,1 2 1,-1 2 0,4 1 0,1 2-62,2 1 1,-2-2-1,5 4 1,1-2-68,1 1 1,1 2 0,0-2 0,0-2 0,2 0-43,4 2 0,1-3 0,6 3 0,0-4 60,3-3 0,2 2 1,1-2-1,2-1 1,2-2-8,0-2 1,-1-1 0,2 0-1,-1 0 134,-3 0 1,0-4 0,-2-1 0,-3-3-1,-2 0 108,-3-2 0,-1-2 0,1 3 0,-2-1 152,-2-3 1,1 3-1,-4-3 1,-1 2 9,-1-1 1,-1 4 0,0-1 0,0 1 187,0 0 0,0 1 14,0 1-391,0 4 1,0-1 0,0 6-2,0 3 1,0 6 0,0 0 0,0-1 0,0 1 0,0-1 0,0 2-117,0-2 0,4 0 0,0 1-69,1 0 1,1 1 0,3-4 0,0 0-59,-3 1 1,5-5 0,-1-1 0,0-1 0,1 0-10,2-1 0,-3-1 1,2-1-1,0 0 56,0 0 0,-1-4 0,0-2 1,-3-2 182,-2-2 0,1 1 0,1 0 1,-2-1-1,-2 1 154,0 0 0,-3-4 0,4 1 0,-2 0 0,0 2 0,-1 1 467,-1 0 1,-1-1-91,0 1-434,0 4-246,0 1 1,0 11 83,0 2 1,0 3 0,0-3 51,0 0 1,0 0-1139,0 1 0,-1-4 363,-2 0 0,-2-4 0,-5 2 0</inkml:trace>
  <inkml:trace contextRef="#ctx0" brushRef="#br0" timeOffset="373">3492 7663 8355,'5'-1'-131,"-1"-1"0,0-1 0,2 1 0,1-1-366,0 0 1,-2 2 0,-3-1 449,1 4 29,0-1 0,-2 4 357,2-5 104,-2 0 447,3 0 1,-5-4 143,-2 1 1,1-1-739,-4 1 0,3 2 0,-2-3 394,1 0-405,1 3 4,3-3 0,-2 4 0,0-1-18,-1-3-286,0 3 0,2-3-93,-2 4 0,2 1 1,-2 2-1,1 4 67,-1 1 1,2 2 0,-3 2 0,0 1 0,1 1 0,1 0-17,1 0 1,1-2 0,0 0 0,0-1-18,0-2 0,0 0 1,0 1-1,1-2 0,2-1 1,5-2-34,3-1 1,-1-1 0,4-3 0,-1 0 0,3 0 0,0 0-82,0 0 0,1-1 0,-2-1 0,0-2 0,0-1 139,-2-2 1,0-1 0,-3-2 0,0 1 0,2 0 23,-1-1 1,-6-2 0,5-1 0,-3 2 0,-1 0 0,-1-1 6,-1 0 1,3 0-1,-4 2 1,-1 1-1,-1 0 184,-1-1 1,0 4 0,-1 0 0,-2 0 607,-3 0 1,0 2-536,0 4 0,4 1 1,-1 2-284,2 4 1,4-2 0,1 0-1,1 0 1,4-1 0,1 0-63,2-1 0,2 1 0,-3-1 0,3-1-47,0-1 0,-2-1 0,0 0 0,-2 0 0,0 0 0,-1 0-360,0 0 1,1 0 667,-1 0-45,-4 0 1,-2 0 0,-6 1 422,-3 2 0,1-1-329,-2 4 0,5-3 0,-1 4 0,2 0 0,1 1-148,0 1 1,0-2 0,0-1 0,0 2-1,0 2-64,0 3 1,3-1 0,1-2-1,2-1-298,1 0 0,1 0 0,3-2 0,0-2 0,2-1 0,2-1-350,1 1 1,2-3-1,1 2 1,0-2 0,1-2-35,-1-2 1,5-2-1,-4-4 1</inkml:trace>
  <inkml:trace contextRef="#ctx0" brushRef="#br0" timeOffset="374">4227 7616 8355,'-9'-5'1041,"0"-2"597,-1 4 0,4-3-1203,0 2 1,4 2 0,-1 5 0,2 4-429,1 1 1,0 1 0,0 1 0,0-1-69,0 0 0,0 4 0,0-1 1,0 0-1,1 1-267,2-1 0,-1 1 0,3-4 0,0 0 0,-1 1-233,0-1 0,4-1 0,-2-1 0,2-1 308,1-2 0,1-1 0,-1-3 0,0 0 0,1 0 237,-1 0 1,0-4-1,0-2 1,-2-3-1,-2 0 1,0 0 358,0-1 1,-2-2 0,3-2 0,-1 0-279,0-3 0,-2 3 0,2-1 0,-1 1 0,-1 1 0,1-1-220,-1 3 0,0-3 0,-3 2-424,0 0 1,1 6 0,2 3-105,3 2 0,2 5 0,2 1 1</inkml:trace>
  <inkml:trace contextRef="#ctx0" brushRef="#br0" timeOffset="376">4479 7672 8616,'0'5'1092,"4"-4"0,2-5 0,2 0-644,1 0 1,2-2-1,0 2 1,2-1-436,-2 1 0,2 0 0,0 2 0,-1-2 0,1 0 0,-2-1-58,-3-1 1,1 3 0,-5-3 0,0-1-295,0-1 1,-1-2 0,-3 1-1,-1 0 279,-2-1 0,-2 4 0,-5 1 1,0 0-1,-1 1 107,-2 0 0,-2 0 0,2 4 0,1 0 168,-1 0 0,2 0 0,-1 2 0,1 1 0,3 3-112,2 2 0,-1 2 0,3 2 0,-1 0 0,1 1-71,2 0 0,1-2 0,1 4 0,0-2 1,0 0-73,0 0 0,4-2 0,3 1 0,1-2 0,1 0-616,0-1 1,5 0-1,1 0 1,3-2 0,2-2-438,1-1 1,1-1 0,4-3 745,0 0 1,7-8 0,-4-2 0</inkml:trace>
  <inkml:trace contextRef="#ctx0" brushRef="#br0" timeOffset="378">4991 7579 8355,'6'-9'0,"-1"-1"819,-1 1 1,-1 3 2456,-3 0-2544,0 4 0,-1-3-815,-2 5 0,1 2 0,-4 1 0,-1 2 0,-3 2-120,-2 2 1,0-1 0,-2 4 0,0-2-1,0 0 1,1-1-160,1 0 1,2 1 0,1-2 0,0-1 88,3-1 0,2 1 0,4 2 178,0 0 1,4-4 0,3-1 0,5 0 0,3-1-33,3-1 1,1-1 0,2-1 0,2 1-23,1 2 1,-4-2 0,2 2-1,-2-2 1,-3-1 0,0 1 98,-2 2 1,-3-2 0,-1 3 265,-4 1 1,-2-3-1,-6 3 1,-3 0 221,-2 0 0,-6-2 0,-4 2 0,-1 1-149,-2-1 1,4-3 0,-1 1 0,0-2-1,-2-1-364,-1 0 1,1 3-1,-1 0 1,0-1-1001,1-1 0,-1-1 1,1 0 254,-1 0 1,0-4 0,1-1 0</inkml:trace>
  <inkml:trace contextRef="#ctx0" brushRef="#br0" timeOffset="379">5251 7635 12677,'3'-6'819,"1"-1"0,-6 5 0,-4-1 0,-2 2-1354,-1 1 1,-1 1 0,1 2-286,0 4 1,-5 5 0,0 3 0</inkml:trace>
  <inkml:trace contextRef="#ctx0" brushRef="#br0" timeOffset="380">13957 13994 8396,'9'0'1163,"-3"0"1,1 0-824,0 0 0,-3 1 0,-2 1-320,-4 1 0,-3 5 1,-4-3-1,-1 1 1,0 1-1,-1 3 1,-2 1 1,-3 2-1,0-1 1,-2 1-1,0 3 51,-1 3 0,3 0 1,-2 4-1,-1-1 0,2-1 1,0 2 61,1 3 0,2-5 0,2 4 1,2-2-1,1 0-43,3 1 1,-1-4 0,4 2 0,1-2-1,1-3-289,1-1 1,1 2-1,2-4 1,3 0-1,2 0-270,2-1 1,3-2-1,3 1 1,1-3 0,2-1-281,-1-2 0,2-4 0,1 1 0,0-2-538,0-1 1236,-1 0 1,3-8-1,0-3 1</inkml:trace>
  <inkml:trace contextRef="#ctx0" brushRef="#br0" timeOffset="381">14348 14246 8502,'1'-9'918,"1"2"0,2 2 41,1 1 0,-1 1 0,2 3-683,1 0 0,-3 4 0,0 2-201,0 2 0,-3 0 0,3 0 0,-4 2 0,-3 2-173,0 1 1,-3-2 0,2 4 0,-1-1-1,-2 0-364,-2-1 0,3 3 0,0-4 0,0 1 1,0-2-1,0-1-434,2-1 0,1-2 1,3 2-393,0 0 0,4-3 1247,2-3 0,3-11 0,0-2 1</inkml:trace>
  <inkml:trace contextRef="#ctx0" brushRef="#br0" timeOffset="382">14786 14376 10504,'4'-5'883,"2"2"0,2 2 0,2 1-777,-1 0 1,0 0 0,2 0 0,0 0 0,1 0 0,0 0 13,-2 0 1,2 0 0,2 0 0,-1 0-404,1 0 0,2 0 0,-1 0 0,0 0 0,1 0 0,-1 0-966,0 0 1,-1 0-1320,-1 0 2340,-3 0 1,-5 0 0,-9 0-1,-5 0 189,-4 0 1,-3 0-1,-1 0 1,-2 0 0,-3 0-1,1 0 447,2 0 0,1 0 0,1 0 0,2 0 564,-2 0 1,4 0 0,1 0 1186,1 0-2027,6 0 1,6 0 0,7-1 0,5-1 0,1-2-228,3 2 0,1 1 1,3 1-1,1 0 1,-3 0-1,-1 0-452,-2 0 1,-2 1 0,2 1 0,-4 2 0,-2-2 0,0 0-2731,-1 1 3054,0-2 1,1 3-1,-1-4 1</inkml:trace>
  <inkml:trace contextRef="#ctx0" brushRef="#br0" timeOffset="384">15568 14311 8261,'0'-10'-99,"0"1"0,0 0 1394,0 0 0,-1 2-245,-2 1-620,2 4-447,-4-2 0,1 4 0,-2 0 0,-2 0 0,-3 1-93,-1 2 1,1-1-1,-5 3 1,1 0 168,0 1 0,-1 0 0,2 2 0,1-1 0,-1 0-4,3 0 1,4 1 0,1 1-54,2 1 0,2-1 0,6 0 1,6 0-126,4-3 1,2 1 0,1-3 0,4 0-1,2 2 1,3-2-240,0 0 1,-1 2 0,-1-3 0,-1 0 65,-2 1 0,-3-2 0,-2 4 0,-5-1 176,-4 0 0,-4-3 1,-6 2-1,-4-1 292,-4 0 1,-1 0 0,-3-3 0,-3 1-1,-1 2 1,-3 0 86,1-1 1,-3-1 0,1-1 0,-2 0-153,0 0 0,4 0 0,-1 0 0,4 0 0,2-1 0,4-1-398,2-1 1,1-2-1,3 2 1,3-3 0,3-1-530,3 1 1,11-7 0,5 3 0</inkml:trace>
  <inkml:trace contextRef="#ctx0" brushRef="#br0" timeOffset="387">15940 14283 8355,'-6'-5'2790,"0"3"-2326,-1 4 1,2 3 0,1 4 0,0 2 0,-1 0 0,-1 2-314,0 2 1,-1 1 0,-3 5 0,-2 2 0,-4 1-288,-2 1 1,0 2 0,-2 1 0,-1-1 0,0-1 0,0-2-274,1-1 1,3 1 0,0-3-1,4-2 1,1-4-2,4-1 1,5-2 0,0-3 0,3 0 304,3-3 1,-1-2-1,5-5 1,3-2 0,2-3 189,3-3 0,-3-3 0,4-2 0,0-2 0,3-3-217,2 0 1,-1 0-1,3-5 1,0 0-1,0-1 7,1-1 1,0-6-1,-3 4 1,0-1 0,-1 0-1,-2 2 1,-4 2 89,0 3 0,-3 0 1,-4 1-1,-2 3 1,1 5-1,-2 3 531,0 0 1,-1 4 0,-3 2-233,0 3 0,0 4 0,0 9 1,-1 4-1,-1 2-179,-1 0 0,-4 2 1,3 1-1,0 1 0,0 1 1,1 0-38,-1-3 0,2-1 0,-3-2 0,-1-2 0,2 1-182,0-2 1,1 0 0,3-5 0,0 0-31,0 1 1,1-2 0,3-2 54,6-3 1,0-2 0,5-1 0,2 0-1,-1 0-152,0 0 1,5-4 0,-4-2-1,1-2 1,-2-1 0,0 2-496,-2 1 1,0 0 0,-5-4 553,1 1 1,-1 0 0,0-1 0</inkml:trace>
  <inkml:trace contextRef="#ctx0" brushRef="#br0" timeOffset="388">16247 14432 8375,'-5'-4'872,"1"2"-450,4-5 0,1 5 0,2-1 0,3 1 0,3 0 0,1-1-143,3 1 0,1-2 1,5 1-1,0 0 1,2-1-200,1 1 0,-1-3 1,-2 3-1,0 0 0,-2 0 1,-1-1-273,-4-1 0,-1 1 0,-3-2 1,-1 0-35,-1 1 0,-4-3 0,1 1 1,-3-1-1,-3-1 69,-3-1 1,-2 4 0,-3 1 0,-1 1 0,-3 1 106,-3-1 0,-1 3 1,1-2-1,-1 2 246,0 1 0,2 3 0,0 1 1,3 1-1,0 2 0,3 1 116,1 2 0,0 2 1,2 2-1,2-1-251,3 1 0,2 1 1,1-1-1,0-1 1,1 0-1,2 0-357,3 0 0,5-2 0,3 1 0,0-2-524,3 0 1,4-1 0,1 0 0,2 0-1,2-3 1,-3 2 0,0-3 0</inkml:trace>
  <inkml:trace contextRef="#ctx0" brushRef="#br0" timeOffset="390">16769 14376 8355,'3'-6'459,"0"0"0,-1-2 113,-1 0 1,-1 2 0,-1 1 0,-2 1 0,-3 1-246,-2 2 1,-2 1-1,1 0 1,0 0-1,-1 1-321,1 3 0,-3-2 1,-1 4-1,1 1 1,-1 1-217,1 2 1,-4-1-1,3 0 0,-1 1 1,1-1 31,2 0 1,0 1-1,3-1 1,2 0 0,3 0-205,2 1 0,1-4 0,0 0 0,2 1 0,3 1-16,4-2 1,7 1 0,-1-3 0,4 0 0,2 2-1,1-2-1445,2 0 1843,-3-1 0,6-3 0,-3 0 0</inkml:trace>
  <inkml:trace contextRef="#ctx0" brushRef="#br0" timeOffset="391">16992 14395 8355,'0'-10'142,"0"1"0,0 0 0,-1 0 0,-1 2 476,-1 1 0,-1 4 0,1-1 1,-2 3-1,-2 2-456,1 1 0,0 4 1,-3-1-1,-1 4 0,1 1 1,0 3-467,0 0 0,0-3 0,2 3 0,2-2 0,1 1 0,1-2-624,-2-1 0,4 3 1,-2-1 265,2 0 0,1-2 0,0-1 1</inkml:trace>
  <inkml:trace contextRef="#ctx0" brushRef="#br0" timeOffset="392">17104 14227 8355,'0'-9'320,"0"-1"486,0 1 1,1 4-1,2 2-1027,3 2 0,0 5 0,-1 2 0,-1 2-701,-2 2 1,-1-1 262,-1 0 1,0 5 0,0 0 0</inkml:trace>
  <inkml:trace contextRef="#ctx0" brushRef="#br0" timeOffset="394">17234 14413 8490,'5'-5'140,"1"2"1,1 1-1,1 0 1,1-1-48,1 1 1,1-3-1,-1 2 1,0 0-1,1 0 1,2-1-175,-2-1 0,0 2 0,1-3 0,0-1 0,1 1 0,-1 0-67,0-1 1,1-2 0,-4-1 0,1-1 0,-1-2 0,0 2 28,0 1 0,-2-3 0,-2 1 0,-1 0 1,-1 2-1,0 1 627,0-1 0,0 4-208,-3 0 0,-1 4 0,-2-1 0,-2 3 0,-1 3-21,0 3 1,3-1 0,-3 1 0,1 2-203,0 0 0,0 1 0,-1 1 1,2-1-1,0 0-270,1 1 0,-1-1 50,1 0 45,2 0 0,-2-3-161,6-3 0,-1-2-328,4-1 163,1-4 424,-2 3 0,-2-4 617,-6 5-324,2 0-232,-3 0-136,-1 5 436,4-4-315,-3 3-393,4-4-103,0 0 129,0-4 261,0 3 1,0-8 0,0 3 0,1-1 93,2 1 0,-2-3 0,2 3 0,0-3 1,-1-3 105,1 0 1,1-3 0,-2 1 0,2 0 0,0-3-118,0-1 0,4 3 1,-3-1-1,1 0 1,0-1-105,1 2 1,-1-2-1,-1 4 1,0-1-1,0 1 1,1 2 179,0 0 1,-2 7 0,-4 4-3,0 5 0,-4 8 0,-3 3 0,-1 6 0,-2 6 0,-2 5-45,0 3 0,-8 6 1,2 0-1,-2 1 1,-1 1-1,1-1 1,-3 0-316,-1-3 1,3-5 0,0-2-1,1-1 1,2-2 0,3-2-22,2-3 1,3 1-1,1-5 1,0-3-1,3-2 1,3-3-1,2-1-144,1-2 1,-4 4-1,-1 0 1</inkml:trace>
  <inkml:trace contextRef="#ctx0" brushRef="#br0" timeOffset="396">17253 14385 8267,'9'-1'0,"1"-1"347,-1-1 0,0 0 0,1 3 1,-1 0-1,1 0-124,3 0 0,-3 0 1,3 0-1,0 0 1,0 0-215,2 0 1,-4 0-1,3 0 1,-2 0 0,1-1-1,1-1-181,-1-1 0,3-1 0,-4 2 0,1-3 1,-1 1-112,1 0 0,-1 0 0,-3 2 0,1-2 48,-1-1 0,-1-2 0,-1-1 1,-1 1-1,-2 1 347,-2-2 0,-1 0 1,-2 0 174,-2 2 0,1 1 1,-5 2-1,0 0-87,-1 1 1,2 2 0,1 3 0,-1 4 0,2 2-133,0 3 0,0 0 0,2 3 0,-1 1 0,1-1 0,0 1 0,0-1 1,-2 1-1,2-2 0,1 1-186,1-1 0,0-2 0,0 0 0,0-2 1,0 0-1392,0-1 0,1 0 1048,2 1 1,3-1-1,3 0 1</inkml:trace>
  <inkml:trace contextRef="#ctx0" brushRef="#br0" timeOffset="397">17691 14236 8489,'0'-9'818,"0"0"0,3 2 1531,0 1-3261,4 4 0,-6-1 0,2 6 92,-2 3 1,-1 3 0,0 0 0</inkml:trace>
  <inkml:trace contextRef="#ctx0" brushRef="#br0" timeOffset="398">17933 14376 8466,'5'-4'221,"2"2"1,-3-3 0,0-1 0,2 2 450,-1 0 0,-3-3 0,1 1-264,-2-3 0,-2 4 0,-2 1-445,-3 0 0,-3 3 0,0-2 1,0 2-20,-1 1 0,0 3 0,-1 1 1,-3 1-1,1 2 33,-1 2 1,-1-3 0,1 0 0,1 2-1,-1 3 1,3 1-69,1 0 1,0-2 0,2-1 0,2 1 0,3-1 0,2 0-189,1 0 1,1 1-1,3-1 1,5 0 0,6 0-1,2-2-287,2-1 1,4-3 0,1 2-33,-1 0 0,8-2 0,-2-3 1</inkml:trace>
  <inkml:trace contextRef="#ctx0" brushRef="#br0" timeOffset="399">18203 14367 8564,'-10'0'0,"2"-1"1058,2-2 1,-2 0-223,1-3 0,2 4 1,-1-1-646,-1 2 1,2 4 0,-2 1 0,1 1-264,1 3 0,-3 0 0,2 1 0,-2 2 0,1-1 0,2 1-551,1 1 0,-2-4 1,2 4-1,2-1-1016,1-2 1,1-3 1132,0 0 0,0 1 0,0 2 1</inkml:trace>
  <inkml:trace contextRef="#ctx0" brushRef="#br0" timeOffset="400">18249 14246 8356,'-3'-10'0,"-1"1"20,-1 0 1,3 2 0,-2 2 0,1 0 0,-2 1 0,0 0-67,-2 2 0,2 1 0,-1 1-1880,-2 0 1755,4 0 0,0 8 0,4 2 1</inkml:trace>
  <inkml:trace contextRef="#ctx0" brushRef="#br0" timeOffset="401">18426 14134 8588,'0'-15'737,"0"3"1,0 2 0,-1 1-582,-2 3 0,-2 2 0,-4 4 0,-1 0 0,1 1-77,0 2 1,-1 6 0,1 7 0,1 2-285,2 0 0,-2 5 1,4 2-1,0 2 1,0 2-1,2 0-437,1-1 0,1 2 0,0-7 1,0 2 128,0 0 1,0-4 0,0-1 303,0-3 1,4 1-1,1-4 1</inkml:trace>
  <inkml:trace contextRef="#ctx0" brushRef="#br0" timeOffset="403">18305 14376 8445,'-8'-9'0,"1"-1"494,0 1 1,4 0 0,-2-1 663,1 1 1,2 4-919,5 2 1,-1 6 0,4 3 0,3 2 0,1 2-316,2-1 1,2 0 0,-2 1 0,3-1 0,0 0-303,1 1 0,-1-2 0,4-1 0,1-1 1,-1 1-1,1-1-68,-3 0 1,-1-4-1,-1 1 1,-1-2-1,-2-1 132,1 0 1,-1 0 0,-4-1-1,-1-2 472,-4-3 1,-2 1-1,-1-2 1,-1 1 0,-1 0-1,-2 0 138,-2-1 0,1 1 0,-2 1 0,2 0 237,1 0 0,-4 3-421,2-1 1,1 2 0,0 2 0,1 2-1,1 3-97,-2 2 1,4 3-1,-2 0 1,2 2 0,1 1-1,0-1-200,0-1 1,0 1 0,0 0-1,1-3 1,2-2 0,4-3-44,1 0 1,4 1-1,2-3 1,-1-1 0,2-1-1,-2-1 63,1 0 1,1-3-1,-1-1 1,-1-1-1,1-3 1,0 0 171,-1-1 1,0 0 0,-4 2 0,-1 1 0,0-1 0,-3-2 421,-1 0 1,2 0-1,-3 0 1253,-1-1-1498,-1 5 0,-1 2 1,0 6-1,0 4 1,0 5-1,0 3-165,0 3 1,0 0 0,-1 2 0,-1 2 0,-1 2 0,1 1-129,1 3 1,-2-5-1,-1 5 1,0-2 0,-2-1-1,2-1-68,0-2 0,-3 0 0,2-3 1,-1-2-1,-1 0 0,0-3 132,-1 0 0,-1-2 0,-2-3 1,0 1-1,-3-2 45,0-2 1,-2-1-1,-3-3 1,-2 2-1,-3-2 1,-1-2 34,0-3 0,-6 0 0,5-3 0,-1-1 0,-1-2 1,0-3-222,1 0 0,2-5 0,0 2 1,4-3-1,2 0 0,3-1-1640,4 0 1403,2-3 0,0-6 0,1-5 0</inkml:trace>
  <inkml:trace contextRef="#ctx0" brushRef="#br0" timeOffset="404">19329 13873 8355,'0'-9'204,"0"0"1,1 0-1,2 3 1,5 3 0,3 2-1,5 1 615,1 0 0,3 5 0,2 4 0,2 7-553,3 5 0,1 2 1,0 6-1,1 2 1,0 4-222,-1 1 0,1 6 0,-7 4 1,-12-22-1,0 0 0,8 25-163,-6-1 1,-3-5-1,-9-1 1,-1 1-1,-2-3 1,-6-1-1,-4-3-299,-6-3 0,-6-2 0,1-3 1,-5-1-1,-5-3 224,-3-2 0,0-5 0,1-3 0,-4 0 0,1-3-93,1-1 1,-5-3 0,5-2 0,-2 0-1,-2-1 1,2 0-501,-1-2 0,2-1 0,-2-1 1</inkml:trace>
  <inkml:trace contextRef="#ctx0" brushRef="#br0" timeOffset="405">19273 14609 8355,'-1'-5'546,"-2"1"0,1 3 0,-4 1 0,-1 0 0,-1 0 0,-2 0-892,1 0 0,-1 0-474,-3 0 1,-1 9 0,-5 1 0</inkml:trace>
  <inkml:trace contextRef="#ctx0" brushRef="#br0" timeOffset="406">857 8547 6931,'-7'3'0,"2"2"0,0 1 0,0 3 0,-2 4 50,-2 1 1,3 2 0,0 2 0,-1 2-1,-1 1 1,1 0 0,1 0 0,0-2-1,0-3 1,0 0 0,1-1 0,1 1 0,-1-2-1,1 0-34,0-3 0,-3-1 0,4 0 0,0-2 0,0-1 0,-1-2-549,-1-1 1,2 0 297,-3-4 1,-1 0-1,-2 0 1</inkml:trace>
  <inkml:trace contextRef="#ctx0" brushRef="#br0" timeOffset="408">689 8557 8355,'0'-11'0,"0"0"0,0-1 0,0 0 485,0 2 1,4 0-1,2 2 1,3 1-1,1 1 1,1 0-57,2 0 1,4-2-1,1 3 1,4-1 0,0 1-379,1 0 0,3-1 1,-2 3-1,1 0 0,-1 0-250,2 0 1,-2 0 0,0 3-1,-2 0 1,-4 0-282,-1 0 0,-6 4 1,2 1-1,-4 1 1,-3 0 159,-3 2 1,-2 0 0,-2 1 0,-2 2 0,-4 0 82,-4 1 0,-4 5 0,-5-3 0,-1 2 0,-3-2 456,0 0 1,-3-2-1,3-2 1,0-1-1,-1-1 27,-1-2 0,2 2 0,0-4 0,2 0 0,1 0 158,1-2 1,3-1 0,0-1 0,3 0-174,0 0 0,2 0-435,2 0 1,5 1 0,3 2-1,4 2 1,4 2 211,3-1 1,0-3 0,0 3 0,1 1 0,0 2 0,2 0 122,4 0 1,-2 1-1,2-1 1,0 0-1,2 1 1,1-1-107,-1 0 0,1-3 0,-2 1 1,-1 0-287,-4 1 0,0-2 1,-1 0-1,2-1 0,-2 0 1,-1 1-560,0-1 1,-1 4 0,0-4 0</inkml:trace>
  <inkml:trace contextRef="#ctx0" brushRef="#br0" timeOffset="410">1061 8799 8355,'-5'0'707,"2"0"1,6 0 0,3 0 0,3-1-65,0-2 0,1 2 1,2-3-1,0 3-731,0 1 0,1 0 0,-1-1 1,1-1-1,-1-1 0,2 0-12,0-1 1,-2 3-1,1-3 1,-1 0-454,1-3 0,-4 2 0,-3-1 0,1-1 392,-2-1 0,-1-2 0,-4 1 1,-1 0 198,-2-1 1,1 2-1,-5 1 1,0 2-1,-1 1 1,-2 0 89,-3 0 0,3 3 0,-4-2 0,2 2 1,0 1-1,0 1 197,2 2 1,4-1-1,-1 5 1,0 0-279,-1 1 1,2 1-1,1 2 1,0 0-1,3 1 0,1 0 0,2 1 0,1 0 1,3-1-511,0 2 1,2-4 0,4 2-1,3-1 1,0-2 0,3 0-455,0 1 1,5-5-1,1-2 554,1-2 1,5-1 0,4 0 0</inkml:trace>
  <inkml:trace contextRef="#ctx0" brushRef="#br0" timeOffset="411">1723 8734 8355,'6'-4'0,"-1"0"197,-1-1 0,0 3 0,-2-2 0,1 0 0,-2-1 490,-3-1 0,0-1 1,-4 4-746,-1 1 0,-1-2 0,-2 1 0,1 1 0,0 2 0,-1 2 1,1 2-1,0 1 0,-1 1-43,1 0 0,3 2 0,0-2 1,-1 2 45,2 2 1,-2-1-1,4 0 1,1 1-1,1-1 1,1 0-217,0 0 0,0 1 0,0-1 1,1 0-1,2 0-63,3-3 0,6 2 0,1-3 0,1 2 0,4-2-15,3-1 1,3-1 0,3-3 0</inkml:trace>
  <inkml:trace contextRef="#ctx0" brushRef="#br0" timeOffset="413">1937 8808 8355,'-6'0'1638,"3"-3"0,6 0-1269,4 1 0,2 1 0,2 1 0,3-1 0,0-1-408,3-1 1,0-1-1,2 3 1,0-1-1,-1-1 1,0 0-125,-3-1 0,3 3 1,-4-3-1,1 1 1,-3-1-282,-1-2 1,-2 3 0,-1-3-1,0 0 1,-3 0 0,-1-1 128,-2 0 1,-1 2-1,-1-1 1,-1 0 287,-2 0 1,1-1-1,-4 4 1,-3 1-1,-1 1 1,-4 1 317,0 0 0,-2 0 0,-2 0 0,0 0 0,2 0 0,0 1 157,0 2 1,1-1 0,1 4 0,0 2-259,3 0 1,1 1-1,1 1 1,2-1 0,2 0-1,1 1 13,2-1 1,1 0-1,1 0 1,1 1-507,2-1 1,3-1 0,5 0 0,3-2-70,0 1 0,3-3 0,5 0 0,1-1 0,2 1 0,1-2-1267,3-1 1,-2-1 1287,1 0 1,4 0 0,-3 0 0</inkml:trace>
  <inkml:trace contextRef="#ctx0" brushRef="#br0" timeOffset="414">2486 8715 8467,'-9'-4'1274,"-1"3"-77,1-2 0,0-1-939,-1 0 0,4 2 0,1 5 0,0 4 0,1 1 0,-1 1-305,-1 1 1,4-1 0,-2 0 0,1 1 0,0-1-537,1 0 1,0 4-1,0-1 1,-1-1 0,1 0-935,1-2 1,1 0 1072,0 1 1,-5-1 0,0 0 0</inkml:trace>
  <inkml:trace contextRef="#ctx0" brushRef="#br0" timeOffset="415">2542 8603 9067,'-4'-5'1215,"2"-3"0,-4 2-104,2-3-1597,1 4 1,4 2 0,1 6 0,2 3 0,2 3 0,1 0-335,1 0 1,6 1 0,0-1 0</inkml:trace>
  <inkml:trace contextRef="#ctx0" brushRef="#br0" timeOffset="416">2682 8696 8355,'-6'0'2793,"2"1"-2379,4 2 1,0 3-1,0 3 1,0 0 0,0 2-308,0 1 0,0-2 0,0 3 0,0-2 0,0 1-705,0 0 1,0 0 0,0-2 0,0-1 72,0 0 1,1 1-1,2-2 625,4-2 1,1-3 0,1-5-1,0-2 1,1-1 0,-1-2 70,0-2 1,2-1 0,-1-1 0,1-2 7,1 2 1,-4-3-1,5 1 1,-3-1-1,-1 1-382,0 2 0,1-4 0,-1 1 0,0-1 0,0 2-899,-3-1 1,2 4-576,-2-2 1339,-1 1 0,-1 6 0,-4 1 0</inkml:trace>
  <inkml:trace contextRef="#ctx0" brushRef="#br0" timeOffset="417">2942 8780 10270,'11'-1'181,"1"-2"1,-2 2 0,4-2 0,-2 2 0,2 0-341,0-2 0,-1 2 0,2-3 0,1 0-171,-2 1 0,-2-4 0,-5 1 146,-4-2 0,-2 1 1,-1 1-1,0-1 112,0-1 0,0-2 0,-1 1 0,-2 0 0,-4 0 390,-1 3 0,-1-1 0,0 4 0,-1 1-178,1 1 0,-3 1 0,-1 1 0,2 2 0,0 3 0,3 2 26,2 2 0,-1-1 1,3 0-1,-1 2 0,1 0 1,2 1-213,1 0 1,1-2 0,1 0 0,2-1-311,4 0 0,1 0 0,1 0 0,0-2 0,1-2 0,0 0-771,2 0 0,0-2 811,3 0 0,1-2 0,3-1 1</inkml:trace>
  <inkml:trace contextRef="#ctx0" brushRef="#br0" timeOffset="418">3231 8696 8355,'-1'-5'1092,"-2"2"0,3 3 0,-1 3-532,3 3 0,5 0 0,-2 0 0,1 0 0,1 0-514,0 0 0,1 1 1,1 1-1,1-1 1,-2-1-1,-1 1-466,-1-2 0,-2 2 1,1-3-1,-1 1 1,-2 2-367,-1 2 0,-1 0 1,-1 0-1,-2 1 427,-3-1 1,-3-1 0,0 0 0,-1-2-1,-2 0 1,0-1 456,1-2 1,3-2-1,2-1 1,-1-1-1,0-2 1,0-3-1,5-2 1,3-2-1,3 0 1,3-1-1,2-2 1,3 1-1,3-2 1,2 0-1,3-2 1,3 2-1,1-1 1,1 1 0,-2-2-1,0 2 1,-1 1-1,-2 3 199,-2 1 0,-2 3 0,-5 0 1,1 2-2810,0 2 1905,-2 1 0,-5 9 0,-1 3 0</inkml:trace>
  <inkml:trace contextRef="#ctx0" brushRef="#br0" timeOffset="420">4181 8510 8355,'6'0'-325,"0"0"1,0-1 733,-1-2 1,1 2-1,-4-3 1,0 1-1,-3 0 1,-5 1 0,-2 0-1,-2 2-411,-3 0 1,2 5-1,-4 1 1,-2 2-91,-1 1 0,1 4 0,0 0 0,2 2 0,-1 1 0,2 2 39,1 1 1,3-1 0,2 0 0,0-2 0,3-1 0,1-1 0,2 0 0,1-1 0,2-1 0,3-2 0,4-1 0,5 1 0,1-2 0,4-1-286,3-1 0,0-4 0,5 1 0,1-2 80,-1-1 0,-1 0 0,1-1 0,-2-2 0,-2-2 0,-2-1 218,-4 0 1,1-4-1,-5-3 1,0 0-1,-2-2-1,-1 1 1,-2-2-1,-2-3 1,-1 1-1,-2-1 1,-1 1 194,-1-1 1,-1 0 0,-2 1-1,-3-1 1,-3 1 0,0 2 36,0 0 1,-1 5-1,-2 0 1,-1 2-1,-1 4 1,0 1-245,-1 2 1,4 1 0,-2 1 0,3 1-242,1 2 0,4 5 0,2 6-108,2 0 1,1 6-1,0 4 1</inkml:trace>
  <inkml:trace contextRef="#ctx0" brushRef="#br0" timeOffset="423">4516 8687 8893,'0'-6'1638,"0"0"0,-1 4-1232,-2-2 0,-3 4 0,-2 4 1,1 2-467,1 2 0,3 2 0,-3 2 1,1 1-1,1 2-57,0 1 0,-2 3 1,2 2-1,0 0 0,-2 0 1,2-1-216,0-2 0,-3 4 0,2-1 0,-2-3 53,1-1 1,1-5 0,-2 3 0,2-2-188,1-1 0,-3-5 386,4-1 0,-1-5 1,2-1-1,-1-5 1,1-3 46,1-2 0,1-3 1,1-3-1,1-1 0,2-2-8,1 0 1,1-3 0,3-2 0,-2-1 30,-1 0 1,3 3 0,4-4 0,-2-1 0,0 2 0,-1 1 64,2 3 1,-1 0 0,2 1-1,0 4 1,-1 1 0,-1 4 183,0 0 1,-1 5 0,1 1 0,2 1 0,-2 2-90,0 1 0,-2 2 1,0 2-1,0 2 1,0 2-191,-3 3 1,2-3-1,-3 5 1,1 0 0,-3-1-1,-2 2-213,-1 2 1,0-1-1,-1 3 1,-2-3 41,-4 0 1,-1 1-1,-2-2 1,-2-2 0,-1 0-1,-2-2 34,-1 0 0,1-1 0,0 0 0,-1-3-108,2-1 0,0-1 0,5-3 0,0 0 75,0 0 1,-1 0 0,1 0 0</inkml:trace>
  <inkml:trace contextRef="#ctx0" brushRef="#br0" timeOffset="425">4683 8715 9389,'10'0'728,"-1"1"1,0 1 0,1 1-541,-1-1 0,3-1 0,1-1 0,-1 0 0,2 0 0,0-1-296,1-2 0,1 2 1,-3-3-1,-1 1 1,0-1-123,1-1 0,-2-2 0,-4-2 0,0 0 0,-1-1 1,-1 1 0,2 0 1,-4-1-1,-1 1 131,-1 0 0,-1-4 0,0 1 0,0 1 0,-1 0 204,-2 2 1,-2 0-1,-4-1 1,0 2-1,-1 1 2,1 1 0,0 4 1,-1-2-1,1 3 1,0 1-31,-1 0 1,2 5 0,2 1 0,3 3-30,2 3 1,1-1 0,0 2 0,0 1 0,1 0 0,1 2-81,1-1 0,3-2 0,-2 1 0,1 0 0,2-3 0,-1-1-485,0 0 1,-1-1 0,2 0 0,0 1-800,0-1 1,1-1 1142,2-2 0,-1 3 0,0-4 0</inkml:trace>
  <inkml:trace contextRef="#ctx0" brushRef="#br0" timeOffset="426">5028 8640 8355,'0'-6'655,"0"0"-65,0-1 1,1 3 0,2 1-1,3 2-475,2 1 0,2 1 0,-1 2-248,0 3 1,-2 2 0,-2 1 0,-1 1-151,-2-1 1,-1 0 0,-1 2-1,0 0 1,-1 2 0,-2-2-117,-3-1 1,1 0-1,-2-2 1,1-1 0,0-2-1,1 0 76,1 1 0,-4-4 387,2 1 0,2-3 0,1-3 1,2-4-1,1-1 343,0-1 0,1 0 0,2-2 0,2 0-165,0-2 1,4-2 0,-3 1-1,3 1 1,3-1 0,1-1-420,1-1 1,2 1 0,2 0-1,-2-1-324,0 1 0,-2-1 0,2 4 0,-3 0 146,1 2 1,-4 0-1,3 1 1</inkml:trace>
  <inkml:trace contextRef="#ctx0" brushRef="#br0" timeOffset="430">5447 8631 8355,'4'-9'533,"-3"3"0,3-1 0,-1 0-126,0-1 0,0 2 1,-3 0-1,-1-1 1,-1 1-156,-1 0 1,-4 3 0,1-2 0,-1-1 0,-1 1 0,2-1-151,-1 1 1,-4 0 0,-2 3 0,2-1 0,0 0-60,2 2 0,0 1 0,-1 0 0,1 0 1,1 1-292,2 3 0,-2-2 0,4 4 1,0 1-1,0 1 0,1 3-59,-1 1 1,3-2 0,-2 3 0,2-2-45,1 2 0,0-3 0,0 2 1,1-1-1,1-2 83,1 0 0,3-2 1,-2-1-1,1 0 0,1 0-60,0 0 0,2-3 0,-2 0 387,2-2 0,2-1 0,-1-1 22,0-2 0,-2 0 1,-2-3-1,-1-1 56,-2-1 1,2 2 0,-1-1 0,-1 0 0,-1-1 0,0-2 22,2 1 0,-2 0 1,3 0-1,-2-1 1,0 1-1,1 0-78,-1-1 1,0 4-1,0 0 1,2 0-101,1 0 0,-3 0 0,2 6 0,-3 4 0,-1 4 1,0 1-1,0 1 0,0 2 1,0 0-79,0 0 1,0 1-1,0-1 1,0 1 0,0-1-51,0 1 1,1-2 0,1-4 0,1-1-1,0 1-85,1-2 0,-2 2 0,4-4 0,2-1 0,0-1 5,1-1 1,0 0 0,1-1 0,-1-2 0,0-3 226,1-2 0,0-5 1,1 0-1,2-1 0,-2 0 34,0-1 0,1 0 1,0-5-1,1 0 1,-1-2 39,1 1 0,-1-2 0,-3 2 0,1 0 0,-1 0 127,0-1 0,0 3 0,-2-2 1,-2 4-1,0 2 309,0 2 1,-3 0 0,1 4-161,-2 0 0,-1 4-313,0 5 0,0 8 1,0 5-1,-1 3 1,-1 2-1,-2 4-84,-1 2 0,0-2 1,-2 2-1,0 2 1,1 0-1,0-1-243,0-3 0,3 0 0,-2 0 0,0-2 1,2-3-71,-1-1 0,3-4 0,-2 3 0,2-2-35,1-1 1,0-2 0,0-1 0</inkml:trace>
  <inkml:trace contextRef="#ctx0" brushRef="#br0" timeOffset="431">5661 8547 8393,'0'-9'266,"1"0"588,2-1 1,-1 5-1,5 2-595,4 2 1,-1 1 0,5 0 0,-1 1 0,0 1 0,0 2-429,1 2 1,-4-4-1,2 2 1,0-1-141,-1 0 0,1 1 1,-4-2-1,0 1 1,1-1-247,-1-1 1,0-1 0,0 0 443,1 0 1,-4 0 0,-1-1 253,-1-2 0,-1-2 1,-2-3-1,1 1 367,2 0 0,-1 1-416,-3-3 0,-1 4-103,-2 2 0,0 9 0,-3 3 0,-1 2 0,0 3 0,0 1-139,0 3 1,1-2-1,-2-2 1,1 0-74,0 1 0,5-4 0,-1 2 1,2-3-1,1-1 0,0 1-1353,0-1 1305,0 0 1,0 1-1,0-1 1</inkml:trace>
  <inkml:trace contextRef="#ctx0" brushRef="#br0" timeOffset="432">6052 8436 8355,'-5'-5'1191,"1"5"-1723,4 0 0,-4 5 1,-2 4-24,1 0 1,-3 1 0,3-1 0</inkml:trace>
  <inkml:trace contextRef="#ctx0" brushRef="#br0" timeOffset="433">6108 8482 8815,'4'-4'1092,"1"4"0,0 5 0,-1 3-1096,-3 2 0,-1-1 1,0 1-1,0 2 1,0 0-399,0 0 1,0-5-1,0-1 1,0 1-360,0 2 0,0-3-71,0 0 686,0-4 1,1 2 0,2-5 0,2-2 57,0-3 0,3 1 0,-3-1 0,2-2 0,-1 0 0,1-2 125,1-3 0,2 3 1,-1-3-1,0 3 1,1 0 82,-1-3 0,0 3 1,1-2-1,-2 1 200,-2 2 1,1 0-1,-3-1 338,2 1 1,-4 5-530,1 4 0,-5 4 1,-2 5-1,-1 2 0,1 0 1,2 1-64,1 0 1,-2 1 0,0 0 0,1-2 0,1-1-204,1 0 0,0-1 0,0 0 0,1 1-312,2-1 1,2 0 0,5 0 0,0-2-411,2-1 0,0-4 0,2 1 757,0-2 0,2-1 0,-1 0 0</inkml:trace>
  <inkml:trace contextRef="#ctx0" brushRef="#br0" timeOffset="437">6462 8519 8355,'5'-15'-991,"-1"-1"1,-1 1 1517,0 0 0,1-1 1,-2 2-1,2 1 0,-2-1 1,-1 3 578,-1 1 1,0 0-958,0 1 1,-4 4 0,-3 2 0,-1 2-1,-1 2 1,-2 2-76,-1 3 1,2 2-1,-4 3 1,3 0-452,1 2 1,-1 2 0,6-1 0,-1-1 50,0 0 1,3 0 0,0-3 0,2 2 0,1 0 0,1-2 0,1-1-228,2-3 0,3-3 1,-1 2 399,2-1 1,2-1 0,-1-4 0,0-2 0,0-3 131,1-2 0,-1-2 0,0 1 0,0 0 174,-3-1 0,2-2 0,-2 0 0,3-1 0,-1 1 0,-1-1 399,-1 2 0,0 1 1,0 0-1,-2 1 540,0 0 0,-4 4 0,0 3-915,-5 4 0,-3 4 0,-2 5 0,1 3 0,0 0 0,-1 3-125,1 0 1,0 3 0,-1 2 0,0 1 0,-1 2-106,-2 0 0,0 0 0,1 3 0,0-1 0,0-2-130,-2-4 0,4 2 1,-2-1-1,3-2 1,2 0-1,-1-2-265,0-3 1,1 2-1,-2-4 1,1 1 0,0-1 38,2-1 0,0-2 1,-3-1-1,-1 0 182,1 1 0,0-2 0,-2-2 0,0-3 257,-1-2 1,-2-1-1,3 0 1,-3-1-1,0-2 1,-3-3 104,0-2 0,-2-5 1,0 1-1,1 0-109,-1-2 1,0 0-1,1-4 1,-1 1-1,1 2 1,-1-2-847,0 0 1,1-2 0,-1 1 0</inkml:trace>
  <inkml:trace contextRef="#ctx0" brushRef="#br0" timeOffset="438">1657 9376 8355,'9'-1'0,"-1"-1"131,1-1 0,-2-3 1,7 3-1,-2-1 1,1 1 220,-2 0 1,-1-3-1,0 2 1,-1 0-1,-1-1 87,-1-1 0,0 3 1,-4-3-219,-1-1 1,-1 2-1,-2-1 1,-1 1 0,-2 1-160,-1 0 1,-2-2 0,-1 2 0,1 0 0,0-2-1,-3 2-224,-1 0 0,-3 1 0,2 3 0,-3 0 1,-3 1-1,-1 2 61,1 3 1,-2 1 0,-1 2 0,0 3 147,0 2 0,1 3 1,2-1-1,0 2 1,3 3-1,2 2-11,3 1 0,5-4 0,2 2 0,1-1-213,2 1 1,5-6-1,2 3 1,4-3-1,5 0 1,1-2-227,2 0 0,5-5 0,3-4 0,3 0 0,0-1 0,0 1-417,1-3 1,2-5 0,4-3 0</inkml:trace>
  <inkml:trace contextRef="#ctx0" brushRef="#br0" timeOffset="440">2030 9246 8477,'1'-9'435,"2"3"0,-1-1 1,3 3-1,0 0 548,0 0 0,-2 1-805,0 7 0,-2-1 1,-1 5-1,0 2 1,-1 2-1,-1 1-273,-2 3 1,-2 1 0,2 3-1,0 1 1,-1 1-49,0 2 0,-2-3 0,-1 2 0,1-2 0,1 1-117,-2-1 0,0-2 1,-1 0-1,0-1 1,0-3-1,3-2-512,3-3 626,2-5 1,2-1 0,2-5-1,3-2 68,3-3 0,-1-2 0,-1-2 1,-1 1 62,2 0 0,0-2 0,1 0 0,0-2 0,1 1 0,0 0 56,3-1 0,-6 0 0,2 1 1,-1 0 73,1 1 0,-1 3 0,-1 3 1,-1 1 80,2 2 1,-4 2 0,-1 3 0,-2 3-1,-1 3-26,0 0 1,0 3 0,0 1 0,0-1 0,1 1-317,2-1 0,-1 1 1,3-1-1,0 0 1,0 0-1,0-2-288,0-1 1,0 1 0,2-1 0,0 0 0,0-1 0,1 0-70,1-2 1,5-4-1,0 2 1</inkml:trace>
  <inkml:trace contextRef="#ctx0" brushRef="#br0" timeOffset="443">2384 9488 8575,'0'-10'404,"0"1"0,0 0-51,0 0 1,-4-1 0,0 2 0,-1 2 195,-2 3 1,-1 2 0,-3 1-1,0 1-409,-1 2 0,-2 2 0,3 4 1,-2 2-189,2 1 1,2-2 0,1 3 0,2-2-91,-1 2 1,3-3 0,1 2 0,2-1 0,1-2-119,0 0 0,1 1 0,2-2 0,2-1 92,0-1 0,4-4 1,0 2-1,2 0 0,1-1 1,1-1-95,-1-1 0,1-1 0,-4-1 1,0-1-1,1-2 0,-1-2 85,0-1 1,0 2 0,-2-1 0,-2-1 0,-1-2 196,-2 0 1,2-1-1,-1-2 1,-1 0 0,0 0 464,-2 2 0,0 1 0,0-1 0,0 1 39,0 0 1,0 3 0,-2 0-172,-1 2 1,2 2-382,-2 5 1,2 3-1,1 3 1,0 1-1,0 2 1,0 0-91,0-1 0,0 3 1,0-2-1,0 1 0,0-1 1,0 0-247,0 0 1,0-2 0,0-1 0,1 0 0,2-2-251,4-1 1,1-1-1,1 2-7,0-4 1,5-2-1,0-1 1</inkml:trace>
  <inkml:trace contextRef="#ctx0" brushRef="#br0" timeOffset="444">2551 9460 8355,'-6'0'768,"0"0"1,4 1-1,0 1 1,3 2-172,2 1 0,4 1 1,-1 4-468,2-1 1,-1 0 0,-2 1-1,-1-1 1,-1 0-343,1 1 1,-3-1 0,2 0 0,-2 1 0,-2-1-422,-2 0 0,1 0 0,-3 1 0,0-2 1,1-1-782,0 0 1390,-4-5 1,4 1 0,-2-6 0,3-4 219,2-1 1,1-1 0,1-1-1,2 0-73,3-2 1,4-2 0,1-3 0,2-1 0,2-2-1,1 1-226,2-1 1,-3 2 0,1-1 0,0 0 0,-2 3-108,-2 3 1,-1 1 0,-2 7-158,0 0 1,-3 2-1,-3 9 1,-2 3 32,-1 1 0,0 5 0,0-1 0</inkml:trace>
  <inkml:trace contextRef="#ctx0" brushRef="#br0" timeOffset="447">2979 9525 8355,'6'-9'391,"2"-1"1,-3 1 0,0 0 0,-1-1 0,0 1 0,-1 0 0,-1 0 432,-1-1 0,-1 4 0,0 0-679,0-1 1,-4 2 0,-3 2-1,-1 2 1,-1 1-123,-1 0 0,-2 1 1,-1 2-1,-2 3 1,0 0-112,0 0 0,2 0 0,3 4 0,2 0 0,1 1 0,2 2-109,1-2 1,0-1-1,4 0 1,0-1-1,0 0 91,0 1 0,0-1 1,1-1-1,3-1 1,2 0-56,2 0 0,-2-3 1,0 0-1,2-1-55,0 0 1,1 0 0,1-3 0,-1 0-1,0-1 57,1-2 0,-4 1 0,-1-4 1,0-1 55,0-1 0,-3 1 1,2 1-1,0-1 1,-1-1-1,-1-3 160,-1-1 1,2 2 0,0-3-1,-1 3 1,-1 0 0,-1 1 260,0 0 1,0 3 0,0-1-15,0 0 1,0 4 0,0 3-369,0 5 0,0 4 0,0 0 0,0 1 0,0 2-21,0 0 1,0 3 0,0-1-1,0-1 1,0 1 0,0-2-1,0 1-373,0-1 0,1 0 1,1-2-1,2-1-968,2 0 996,0-3 0,7 2 0,2-3 1</inkml:trace>
  <inkml:trace contextRef="#ctx0" brushRef="#br0" timeOffset="448">3315 9478 8821,'0'-9'1638,"0"0"0,0 3-943,0-1 1,-4 5-1,-3-1 1,-1 2-742,-1 1 1,-1 0-1,1 1 1,0 1 0,-1 2-113,1 2 0,0-1 0,0 2 1,0-1 75,3 1 0,-1 2 0,3 0 0,0 0 0,-1 1-63,3-1 0,1 0 1,1 1-1,1-1 1,2-1-1,4-1-251,1 0 1,2-2-1,2 1 1,1-2-1,2-1 1,1 0-621,2-1 0,-3-1 1,1-1 617,0 0 1,6 0 0,2 0 0</inkml:trace>
  <inkml:trace contextRef="#ctx0" brushRef="#br0" timeOffset="449">3594 9227 8598,'5'-9'0,"-2"-1"820,-2 1 0,-1 3 0,0 0-229,0-2 0,0 5 0,0 3 0,0 6 0,0 2-371,0 1 1,0 5-1,0 1 1,0 4-1,0 1-241,0 2 1,0 0-1,-1-2 1,-1 0 0,-2 3-463,-1 1 1,-1-4-1,-4 2 1,1-2-1,1-2 1,1 0-611,0-2 1,4-3 0,-2-4 315,1 1 0,-3-1 0,2 0 1</inkml:trace>
  <inkml:trace contextRef="#ctx0" brushRef="#br0" timeOffset="453">3529 9413 8635,'0'-9'655,"1"4"0,2 2 1,3 2-1,3 2 0,3 1-136,0 1 0,5 1 1,-1-2-1,4 1 1,2 0-547,-2 1 1,0-3 0,-1 3 0,-1-3 0,1-1 0,0 0-401,-1 0 1,-2 0 0,-2 0 0,0 0-108,-3 0 0,-1 0 0,0 0 0,-2-1 0,-2-3 235,-3-2 0,-2-2 0,-1-1 0,-1 0 0,-2 2 272,-3 1 0,1 3 1,-1-2-1,-3-1 216,-2 1 0,1 2 1,-4-2-1,2 1 0,-2 2 1,1 1 273,-1 1 0,2 1 1,3 1-1,-1 2-208,1 1 1,1 5 0,2 2-1,2 0 1,3 1 0,1 0-46,0 2 1,0-3 0,1 4 0,2-1-282,0 0 0,4 1 0,-1-3 1,2-2-1,2-1 0,-1-1 0,1-2-442,3-1 1,-3-3-1,2 2 1,0-1 218,0-1 0,-1-2 0,2-1 1,-1 0-1,1-1 0,-2-2 108,0 0 1,-2-3 0,0 2 0,1-1 0,-1-2-1,-1-2 432,-2 0 0,3 0 0,-4-2 0,1 0 0,0-2 23,1-2 1,-2 3-1,-1-4 1,-1 1 0,0-1-1,0 1 28,1-2 0,-3 4 1,2 0 119,-2 3 0,-4 4 0,-1 0 0,0 3-356,0 4 0,0 3 1,2 6-1,-1-1 0,0 0 1,2 1-21,1-1 1,0 0-1,0 1 1,0-1-1,0 0 1,1 0-167,3-3 1,-2 2-137,4-2 1,0 1 0,3 0-1,1-4-83,-1-2 1,0-1-1,1 0 1,-1 0 0,0 0 145,1 0 0,-1-3 0,0-1 0,0-1 0,1 0 124,-1 0 0,0-1 0,1-2 1,-1 0-1,-1 2 224,-1-1 1,1-1-1,-3-2 1,0 1 0,-1 0 277,0-1-32,-3 5 1,-1 2-1,-5 6 1,-1 3-214,0 3 0,3 1 0,-2 1 0,0 3 0,2-1 0,0 2-161,0-1 1,0-2 0,2 1 0,-1 0 0,-1-1 0,1-1-126,1 0 1,1-2-1,1 0 1,2 1-1,3-2-553,2-2 1,-1 1-1,-1-4 1,1 0 0,1-2-2622,2-1 2982,-1 0 1,4 0 0,2 0 0</inkml:trace>
  <inkml:trace contextRef="#ctx0" brushRef="#br0" timeOffset="454">4395 9367 8355,'0'-10'987,"-1"2"-419,-2 2 1,1 2 0,-4 5-1,2 2 1,1 3-203,-1 2 0,2 3 0,-3 0 1,1 2-1,0-1 0,1 0-403,0 1 0,0 2 0,2-2 0,-1-2 0,-1-1 0,1 0-456,1-1 1,1-3 0,0 0 0,0 2 0,1-1-2785,2-1 2605,2-2 0,4-4 0,1 0 0</inkml:trace>
  <inkml:trace contextRef="#ctx0" brushRef="#br0" timeOffset="455">4553 9199 8355,'0'-6'444,"-1"1"-5,-2 1 0,2 2 0,-1 4 0,3 2 0,3 1-559,1 2 0,-2 5 1,2 0-1,1-1 1,-2 1-950,0 0 0,2-2 438,-3 3 0,9 1 0,-2 1 0</inkml:trace>
  <inkml:trace contextRef="#ctx0" brushRef="#br0" timeOffset="456">4702 9329 8778,'-6'-6'1436,"0"1"0,-2 1-971,0 2 1,-1 1 0,0 2 0,2 2-1,1 2 1,-1 2-238,-2 3 0,3-6 0,1 6 0,1 1-201,2 0 0,1 1 0,1-2 0,0-1 0,1 0 0,1 1 0,2-2 1,1-1-282,3-1 0,1 1 0,2 1 0,2-1-57,-2-1 1,2-1-1,0 3 1,-2-2 0,0 0-1,-2 0-258,0 0 1,-1-2 0,0 2 379,-2 1 1,-5 0 0,-1-1 375,-5-2 1,-8-3-1,-1-1 1,-3 0-1,0 0 1,-3 0-63,0 0 1,-3-1 0,-1-1 0,-1-3 0,1 1 0,1-1-479,3 0 0,0 2 0,3-2 0,1-1 0,5 1 0,2-2-467,3-1 1,4-2 0,-2 1 0</inkml:trace>
  <inkml:trace contextRef="#ctx0" brushRef="#br0" timeOffset="457">4916 8994 9561,'3'-9'1509,"1"1"-1212,2 1 1,-3 3-1,2 5 1,-1 4 0,-2 3-18,-1 3 1,-1 7 0,0-1-1,0 5 1,0 2 0,-1 1-306,-2-2 1,1 4-1,-4-3 1,-1 1-46,2 0 1,-2-1-1,3 0 1,0-2 0,-1-2-1,0-2-586,1 1 1,0-1-1,2-3 1,-2-2 0,0-3-438,0-1 1,0 1 0,1-1 732,0 0 0,0-4 0,3 0 1</inkml:trace>
  <inkml:trace contextRef="#ctx0" brushRef="#br0" timeOffset="459">4842 9311 8355,'-1'-9'0,"-1"-1"579,-2 1 0,0 4 0,2 1-33,-1-1 0,1 4 0,5-2 0,4 3 0,4 2 0,3 2-526,4-2 1,-2 2-1,7-1 1,-1 0-1,0 0 1,-2 0-509,0-1 0,-2-1 0,-2-1 0,-1 0 1,-2 0-1,-2 0-467,0 0 1,-5-1 0,-1-2 868,-1-3 1,-1-2 0,-3-2 0,-1 2-1,-1 1 1,-2 2 515,-1 0 0,-1 2 1,-4 3-1,1 0 1,0 0-7,-1 0 0,4 1 0,0 3 1,0 2-1,0 2 0,0 2-98,2 3 0,-2-2 0,2 4 0,0-1 1,0 1-1,2 1-256,1 2 0,1-3 1,0 0-1,0-1 0,1 0 1,2-1-705,3-2 1,-1 0-1,1-2 1,2-1-187,0-1 1,1 0 0,0-4 0,1-1 139,-1-1 0,0-1 0,1 0 0</inkml:trace>
  <inkml:trace contextRef="#ctx0" brushRef="#br0" timeOffset="460">5158 9208 8609,'0'-9'996,"0"0"1,1 1-429,2 1 0,-1 3 1,5 5-757,0 2 0,0 2 0,-1 5 0,-3-1-2418,-2 0 1802,-1 1 0,0-1 0,0 0 1</inkml:trace>
  <inkml:trace contextRef="#ctx0" brushRef="#br0" timeOffset="461">5400 9274 8355,'-5'-5'882,"-2"3"0,4-4-420,1-1 1,-5 3 0,-2 1 0,-4 3 0,-3 3 21,1 3 0,2-1 1,-1 1-1,-1 3 1,2 1-570,-1 2 1,2 1 0,4-4 0,0 2 0,3 0-49,1 1 0,1 1 0,3-4 0,1 0 0,1 1 0,2-1-221,1 0 1,3 0-1,3-2 1,3-2-1,0 0-351,3 0 1,-3-3-1,1 3 1,-1-2-441,1 0 1,-3 0 887,3-3 0,1 4 0,3 1 1</inkml:trace>
  <inkml:trace contextRef="#ctx0" brushRef="#br0" timeOffset="462">5540 9274 8355,'6'-10'124,"0"1"1,2 0 1513,0-1 0,-4 5-1250,-4 2 1,-2 2 0,-6 2 0,-3 2 0,1 3 0,0 3-254,0 0 0,1 0 0,1 1 0,2-1 0,2 0-177,3 1 1,1-1 0,0 0 0,0 0 0,1 1-134,3-1 0,0 0 0,3 0 0,0-2 0,2-1 0,3 0-201,-1 0 0,3 1 1,-2-3-1,-1 0 1,0 1 104,-2 0 1,-1-2 0,0 3 0,-3-1 154,-1 0 0,-1 1 0,-4 4 184,-2-1 1,-2-4 0,-6-1 0,0-1 0,-2 0 0,-2-1 142,-1-1 1,-2-1 0,-1 0-1,1 0 1,-1-1 0,0-1-471,1-1 0,-1-3 0,1 2 0,0-1 0,2-1-561,4 0 1,-2-6 0,-1 2 0</inkml:trace>
  <inkml:trace contextRef="#ctx0" brushRef="#br0" timeOffset="463">5754 9246 13144,'9'4'1638,"-3"-3"0,-2 7-2458,-4-2 1,0 0 0,0 0 0,0 1-1,0 1 1,0 2 0,0-1 0</inkml:trace>
  <inkml:trace contextRef="#ctx0" brushRef="#br0" timeOffset="465">6592 7905 8355,'-1'-9'-396,"-1"-1"0,-1 1 849,1 0 0,1 2 0,1 1 0,0 1 0,1 3 0,1 5 0,2 5-73,1 5 0,-2-2 1,3 4-1,2-1 1,0 1-1,0 1-366,-2 2 0,3 1 0,-3 2 1,2 2-57,2 1 1,0-2 0,1 5-1,2 2 1,-2 0 0,-1 0 31,0-1 0,1 0 0,1 0 0,-2 0 0,0-1-10,-3-2 0,2 4 0,-6-3 0,0-2 1,0 1-1,0-1 0,-2 2 30,-3 1 0,0 0 0,-4-1 1,0-2-47,0 2 0,-2 1 0,1 1 0,-3-1 0,-3-1 0,1-1 6,-2 0 0,4 2 0,-2 1 1,1 0-1,2 0 60,0 0 1,-1-3 0,0-1-1,-1 0 1,-3-1 39,0 3 1,-2-2 0,-3 0 0,0-1 0,-2-2 27,-1 2 1,-2-3 0,1 1 0,-1-1-1,-1-1 1,0-1-36,1 1 1,2-4 0,-3 1 0,0 1 0,1-1-190,3 0 0,-2 1 1,1-2-1,0 0 0,1 0 1,-1-2-14,1-2 0,-1 3 1,0-2-1,0 1 0,0-1 1,0 1-58,-2-2 1,2 2 0,-2 0 0,0-1 0,2 1-50,-1-1 0,1 0 1,4-2-1,-1-1 1,0 0-113,1 1 0,-1-1 1,2 0-1,1 0 0,4-3 1,1-2-368,2 0 1,0-3 567,-1 2 0,1-2 0,0-1 0</inkml:trace>
  <inkml:trace contextRef="#ctx0" brushRef="#br0" timeOffset="467">950 8100 8243,'-10'0'224,"1"0"1,0 0 236,-1 0 1,4 0-1,0 0-267,-1 0 0,-1 0 0,-2 1 0,1 2 0,0 0-29,-1-1 0,-3 2 1,-3 0-1,-1 0 1,-2 1-32,0 0 1,1-1-1,-1 2 1,0 0-20,-3-1 1,2 3-1,-2-1 1,3 1-1,0 0 1,1 0-116,-1 2 0,0-3 1,1 5-1,-1 0 1,0 0-56,1 4 0,0 1 0,2 2 0,0 0 1,1 0 34,0 3 1,-1-1-1,3 3 1,2 2-1,2 1 1,1 2 24,2 2 0,4-1 1,-1 4-1,2 2 1,1 0-2,0 1 0,0 0 0,0 1 0,0 0 0,1 2-3,2 4 0,-1-3 1,3 0-1,-1 1 8,-2 1 1,0-4 0,-1 0-1,1-2 1,1-2 0,-1 1 0,-1 1 0,2-3 0,0-1 1,0-1-141,1-2 1,-2-3 0,5-1 0,-1 0 0,0-3 0,0 0-104,1-1 1,5-1-1,1-5 1,1-1 28,-1-2 0,5-1 1,0-2-1,6-1 0,3-1 1,2-1-509,2-4 1,2-2-1,4-1 194,1 0 1,-1-9-1,0-1 1</inkml:trace>
  <inkml:trace contextRef="#ctx0" brushRef="#br0" timeOffset="476">1248 11229 7683,'-6'-4'713,"1"3"-554,2-2-185,2 2-52,-3 1 1,4 4 68,0 2 0,0-1 1,0 1-1,0 2 6,0 0 0,0 1 1,1 0 36,2 1 0,-2-1 0,2 0 0,-2 1 0,-1-1 36,0 0 0,1 0 0,1-2 0,2-1-40,-2 1 0,-1 2 0,-1 0 0,0 0 0,0 0 0,0 1-7,0-1 1,0-3 0,0 1 0,0 0-31,0 1 0,1 1 0,1 1 0,1-1 0,-1 0 0,-1 1 0,0-1 0,1 0 0,1 1 7,-1-1 0,-1-3 1,0 0-1,1 1 1,1 2-1,0 0-1,-2 0 1,2 4 0,0-1 0,-1 0-1,-1-2 1,-1-1 5,0 1 0,1-1 0,1 0 0,1 0 1,-1 1 1,-1-1-1,-1 0 1,0 1-1,0-1 1,0 0-5,0 1 1,3 0-1,0 1 1,-1 2 0,0-2-1,-2 0 2,0-2 0,0 0 1,0 0-1,0 1 10,0-1 1,0 0 0,0 1-1,0-1 1,0 0-12,0 1 0,0-1 0,0 0 0,0 1 0,0-1-9,0 0 1,0 1 0,0-1 0,0 0 0,0 0-18,0 1 1,0-1 0,0 0 17,0 1 0,0-1 0,1 0 0,1 1 0,1-1 4,-1 0 1,-1-3 0,-1 1-1,0 0 1,0 1 0,0 1 0,0 1 1,0-1-1,0 0 1,0 1-1,0-1 3,0 0 0,0 1 0,1-1 0,1 0-3,1 1 0,0-1 1,-3 0-1,0 1 0,0-1 1,0 0 18,0 0 1,0 1 0,0-1-1,0 0 1,0 2 17,0 1 0,0-2 0,0 3 0,0-2 1,0 1-9,0 0 1,0 0-1,1-1 1,1 0-1,1 2 1,-1-2 1,-1-1 0,-1 3 1,0-1-1,1 1 1,2-1-1,0 0 16,-1 0 1,-1-1 0,0 1 0,1 0 0,1 0-16,-1 2 1,-1-1-1,-1 3 1,0-3 0,0 1-33,0 1 0,0 0 1,1-1-1,1 1 0,1-2 10,-1 1 1,-1 2 0,-1-1 0,0 0 0,0 1 0,0-1 28,0 0 0,3 1 1,1-2-1,-2-1 1,-1 2-14,-1-1 1,3-2-1,0 3 1,-1-1-1,-1 1-25,-1 1 1,3-1 0,0-1-1,-1 1 1,-1-2 0,0 1-56,2-3 1,-2 3-1,3-1 1,-2 1-1,0-1 30,1-2 1,0 3 0,-3-2 0,0 0-1,0-2 0,1 2 0,1 1 0,1-2 0,-1 0 1,-1-2 17,-1 0 0,0 0 0,0 1 0,1-1 0,1 0 0,1 1 7,0-1 0,-2 0 0,-1 1 0,0-1 0,0 0 0,1 1-22,2-1 0,-2 0 1,2 1-1,-2-1 1,-1 0-1,1 0 11,2 1 0,-2-1 0,2 0 0,-2 2 0,-1 0 0,0 2 42,0-2 1,0-1 0,0 0-1,0 0 1,0 1-11,0 2 0,0-1 0,0-2 0,0 2 0,0 0 0,0 1 34,0 0 1,0-3 0,0 3-1,0-2-50,0 2 1,0-3 0,0 2 0,0 0 0,0-1 0,0 2-6,0-2 0,1 2 1,1 0-1,1-2 12,-1 0 0,-1 1 0,-1 1 0,0 1 0,0-1 26,0-1 1,2 1-1,0 0 1,1-2 0,-1 0-1,-1 1-9,-1 0 0,1 2 1,1-3-1,1 1 1,-1 0-1,-1-2-20,-1-1 1,3 2 0,0 0 0,-1 2 0,-1-2-13,-1-1 1,4 0 0,-1-1 0,-1 1-1,-1 2-17,-1 0 1,0 1-1,0-1 1,0 1 0,0 1-1,0 0 10,0 1 0,0-3 1,0 4-1,0-1 11,0 0 1,0 1-1,0-2 1,-1-1-1,-1 2 1,-1-2 59,0 0 1,2 1-1,1-3 1,0 3-18,0 0 0,0-1 0,0 1 0,0 1 0,0-2 0,0 2-28,0-1 1,0-2 0,0 4 0,0 0 0,0-1 0,0 1-22,0 0 1,0-1-1,0 0 1,0 2-1,0-1 1,0 1 30,0-2 0,0 0 0,0 1 0,0 0 0,1-1 0,2 1-24,0-1 0,0-2 0,-3 1 0,1 0 0,1-3 0,1 0 9,-1 2 1,2-3 0,-1 3 0,-1-3 0,0-1 0,0 1 77,2-1 1,-1 3 0,-2 0 0,1-3-1,1-2 1,-1 1 67,-1 0 1,-1 1-1,1 0 1,1 1-164,1-1 1,0 0 0,-3 1 0,0-1-114,0 0 1,0 1 0,0-1-89,0 0 1,1-3 257,2 1 1,-2-6-352,3-1 1,0-1 0,-1-6-1,-1 0-2248,-1-1 1881,-1-1 0,0-1 0,0 1 0</inkml:trace>
  <inkml:trace contextRef="#ctx0" brushRef="#br0" timeOffset="482">1182 14925 8355,'-9'0'-1997,"0"0"2121,0 0 0,2 0 0,1 0 1,-1 0-1,-1 0 514,-2 0 1,1 0-122,0 0-401,4-4 0,1 3-92,8-2 0,1 2 0,4 1 0,0 0 32,1 0 0,3 0 0,2 0 0,1 0 1,2 0-1,2 0-5,3 0 0,2-3 0,4 0 1,1 0-9,1-1 0,4-1 1,-1-2-1,2 2 0,2 0 1,-1 1-29,0 0 0,0-1 0,0 3 0,-2-2 0,-1 0-14,1 0 1,-2 0 0,0 2 0,-1-1 0,-1 1 0,-1-1 34,-2 0 1,2 2 0,-5-2 0,2 2-1,1 1 1,0-1 27,0-2 0,0 2 1,-1-2-1,-1 2 0,-3 1 1,1 0-1,0 0-42,2 0 0,1 0 0,0 0 0,0 0 0,-1 0 2,3 0 0,1 0 0,-1 0 0,1 0 0,1 0-51,-1 0 1,3 0 0,-1 0 0,0 0 0,0 0 0,-2 0 23,-1 0 0,2 0 0,0 0 0,-1 0 1,0 0 41,1 0 1,-2-3 0,2 0 0,-2 1 0,-1 1-28,0 1 1,1 0-1,1 0 1,0 0 0,-2 0-1,-3 0-16,1 0 0,1 0 0,0 0 0,-1 0 0,-1 0-13,1 0 1,-3 0 0,2 0 0,0 0-1,-1 0 5,-2 0 0,0 0 1,1 0-1,0 0 0,0 0 5,-3 0 0,3 0 0,-1 1 0,-1 1 0,-1 1-5,2-1 0,-2-1 0,2-1 0,0 0 0,0 0-28,-2 0 1,3 0-1,0 0 1,0 0-1,1 0 22,-1 0 0,2 0 1,2-1-1,-1-1 1,-2-1 6,-2 1 1,3 1 0,-2 1-1,0 0 1,1-1 0,-2-2 8,1 0 0,3 0 1,-1 3-1,2 0 3,1 0 0,0 0 0,0-1 0,1-1 1,1-1-5,1 1 0,1 1 1,-2 0-1,1-1 1,-1-1-1,0 1 13,1 1 0,-2 0 1,2-1-1,-3-2 0,-3 2 66,0 1 0,0 0 1,3-1-1,-1-1 1,-1 1-26,-1 1 1,-4 0 0,3-1 0,0-1 0,-1 1 0,0 0-44,-3-1 0,1 2 0,0-3 0,0 3-4,0 1 0,2-3 0,-2 0 0,1 1 0,0 0 0,0 0-2,-2-1 0,0 0 1,-2 3-1,-2 0 0,0-1 43,0-2 0,1 2 0,-1-3 0,-1 3 0,-2 1 5,-1 0 1,1-3-1,1 0 1,-1 1 0,1 1-1,0 1-57,-1 0 0,3 0 1,-3 0-1,2 0 0,0 0 53,0 0 1,1 0-1,-3 0 1,-1 0-1,1 0 1,-1 0 60,-1 0 1,0 0-1,-2 0 1,0 0-1,1 0-11,-1 0 0,0 0 0,1 0 0,-1 0 1,0 0-1,1 0 47,-1 0 0,0-1 0,0-1 1,1-1-182,-1 1 0,-3 0-18,1-1-440,-5 2-122,2-3 1,-5 4 78,-2 0 1,1 0 0,-5 0-1,0 0 87,-1 0 0,-2 0 0,1 0 0,0 0-69,0 0 0,-5 0 0,0 0 1</inkml:trace>
  <inkml:trace contextRef="#ctx0" brushRef="#br0" timeOffset="484">2374 15437 8435,'-9'0'0,"0"0"156,-1 0 0,4-1 0,0-1 0,-1-1 0,-2 1 0,0 1 0,0 1 0,-1 0 0,1 0 0,0 0 0,0 0 0,-2 0 0,0 1 0,-3 1 0,1 2 0,-2 1 0,2 3 0,-2-1 0,1 0 0,-2-1 0,2 2 96,2 0 1,-2 2 0,2 2-1,0 1 1,2 2 0,1 0-351,-1 0 1,2 2 0,2-1-1,2 1-58,0 2 1,3-3-1,-3 1 1,4 0-1,3-3 1,2 0-152,3-2 1,0 0 0,8-2-1,0-2 1,3-1 0,3-2-668,3-1 1,2 0-1,3-5 621,2-3 0,3-1 0,-2-4 1</inkml:trace>
  <inkml:trace contextRef="#ctx0" brushRef="#br0" timeOffset="486">2616 15633 8517,'-8'-1'121,"1"-1"0,2-2 1,-1 0-1,1-1 521,-2 3 0,2 0 0,-1 0 0,-2-1 0,0 1-280,-1 1 1,0 1 0,-1 1 0,1 1 0,0 2-256,-1 1 0,1-1 1,0 2-1,-1 1-101,1 1 0,0 2 1,-1-1-1,2 0 1,1 2-92,1 1 1,4-2 0,-1 3-1,2-3 1,1-1-51,0 1 1,4-4 0,2-1 0,3 0 0,4-1-382,2 0 0,4 0 0,2-4 1,4 0 252,2 0 1,1-1 0,0-3 0,-1-2 0,-1-2 0,-2-1-112,-2-1 0,-3 1 0,-5 0 1,0-1 427,-3 1 1,-1 0 0,-4-2 0,-3 0 0,-2-1-1,-2 0 240,-2 2 0,-3 1 1,-6-1-1,-1 1 1,-1 0-5,1-1 0,-4 4 1,2 1-1,-2 1 1,1 2-111,0 1 0,1 1 1,-3 0-1,2 1 1,1 1-213,2 1 1,0 3-1,5-2-218,2 1 0,3 1 1,7 1-1,5-2-1389,6-1 1,3 2 1060,4-2 0,2 3 0,4-2 0</inkml:trace>
  <inkml:trace contextRef="#ctx0" brushRef="#br0" timeOffset="497">2942 15586 9890,'-8'-1'0,"1"-1"1030,1-1 1,2 0-1,-1 2 218,1-2-651,-3 2 0,6-2-602,-2 6 1,2 2 0,1 4 0,0 1 0,0 0 0,0 1 0,0 2 0,0-2-167,0 0 1,3-1 0,0 1 0,-1 2-1,-1-2 1,0-2 0,1-1-372,1-2 0,1-4 0,-1 1 516,4-2 1,1-2 0,1-2 0,0-3 4,-3-3 0,2 0 0,-3 0 1,1-1-1,1 1 99,0 0 0,-2-4 0,1 1 0,1 1-101,2 0 1,-3 1 0,-1-1-1,-1-2 1,-1 2-11,1 0 0,-1 3 0,2 1 1,-1 1 1,0 4 136,-1-1 0,-1 6 1,3 3-1,1 2 0,-2 1-61,0 1 1,2-1-1,-2 0 1,0 1-1,1-1-22,1 0 0,-3 1 1,3-1-161,1 0 0,1 0 0,2-3 1,-1-3-1,0-2 0,1-1 0,0 0-208,2 0 1,-1 0 0,2-1 0,0-1 0,-1-2 47,-1-2 1,0 3-1,-3-3 1,-1-1 133,0-1 1,-2-2 0,2 1-1,-2 0 1,-1-1 356,-2 1 1,-1 0-1,-1-1 1,0 1 253,0 0 0,0 3 0,0-1 23,0 0 1,-1 3-183,-2 1 0,2 3 1,-2 3-173,2 3 1,1 2 0,0 2 0,0 0 0,0 2 0,0 0-47,0-1 1,1-3 0,2-2 0,3 0-151,3-1 1,0 2-1,0-3 1,2-2 0,0-1-1,1-1-217,0 0 0,1 0 1,1 0-1,-1 0 1,2 0-180,-1 0 1,-3-3-1,2-2 1,-3 0-1,0-2 259,-1-1 1,-3-2 0,-1 1 0,-1 0 0,0-1 612,0 1 1,-3 0 0,2-1 0,-2 1-1,-1 0 553,0 0 0,0-1-494,0 1 0,-1 4 0,-1 3 1,-2 4-337,-2 4 1,1 5-1,-2 3 1,1 0 0,0 3-1,-1 1-7,1 4 0,0-1 0,-3 5 0,-1 2 0,1 2-96,0 0 0,-4 5 1,2 0-1,2-1 1,1 0-140,1-1 0,2-6 1,0 0-1,0-3 1,0-3-1,1-2-256,2 0 0,1-5 0,1-1 257,0-3 1,0-3 0,0-3 86,0-8 0,3-4 1,1-4-1,1-4 1,0-2-292,0-4 1,1-5-1,3-5 1,2-2-1,0-2 1,2-3-14,-2 0 1,0 2 0,1-5 0,0 3 0,0 4 0,-2 3 126,-1 5 0,1 0 0,-2 6 0,-1 3 0,-2 2 1093,-1 3 1,3 3 0,-3 5-386,1 1 1,-2 1 0,3 3-1,1 0-339,2 0 0,0 3 0,-1 1 0,0 1 1,-2 3-1,0 1-203,-1 3 1,0-1 0,-3 2 0,1 0 0,0-1 0,-1 0-17,1 2 0,-2-4 1,3 3-1,-1-3 1,1-1-1,0 1-15,0-1 1,4-1-1,-1-1 1,3-1 6,3-2 1,-3-1 0,-2-3 0,3 0 0,-1-1-2,0-2 0,0 1 0,-2-5 0,-1 0 0,-1-1 0,1-1 118,-2-1 0,2 1 0,-4 0 0,0-1 0,0 0 0,0-1 69,-1-2 0,-1 0 0,-1 1 0,0 0 237,0 1 1,-1 0 0,-2 3-253,-3 2 1,-2 2 0,-1 5 0,0 2 0,2 2-62,1 0 1,3 6-1,-2-1 1,0 0 0,3 0-34,1 0 1,1 2 0,0 1 0,0-2 0,0-1 0,0 0-53,0-1 1,0-3-1,1 0 1,2 1 0,4-1-152,1 0 0,-2-4 0,0 1 0,2-2 0,0-1 57,1 0 1,-3 0 0,1 0-1,-1-1 1,0-1 0,-1-2-1,0-1 109,0-2 1,-2-2 0,1 0-1,-1 0 1,0-1 0,0 1-1,0 0 191,0-1 0,0-2 1,-3 0-1,0 0 652,0 2-802,0 1 1,0 4-1,0 5 1,0 6 17,0 2 0,0 1 0,0 0 0,0 2 0,1-1 0,1 2-17,2-1 1,0-6 0,-2 4 0,2 0 0,1-2-113,2-1 1,-2 1-1,2-2 1,0-1-1,1 0 1,1-2-102,1-1 0,-4-1 1,0 0-1,1 0 1,2-1 90,0-2 0,-3 1 0,0-4 1,1-2-1,-1 0 0,-1-1 103,-1-1 0,0 0 0,-1-1 0,3-2 0,-1 1 0,-1-1 111,0 1 1,-3-4-1,2 4 1,-2 1-1,-1 0 527,0 2 0,0 0-510,0-1 0,-1 5 0,-1 3 0,-1 4 1,1 4-54,1 3 1,1 0-1,0 0 1,0 1 0,1-2-1,1-1-17,1-1 0,4-3 1,0 3-1,1-2 1,1-2-1,0-1-138,1-1 1,-1 0 0,0 0 0,1 0 0,-1 0 0,0 0-206,1 0 1,-1 0-1,-1-1 1,-1-2 365,0-3 0,-5 0 1,1 0-1,-1 0 1,0 0 6,1 0 0,0 2 0,-3-2 24,0-1 1,-1 3 0,-1 2-67,-1 4 0,-3 3 0,3 4 0,0 1 0,-1-1 0,1 1 0,1 2 4,1 0 1,-2 0-1,0-2 1,1-1-1,1 0 1,1 1-1,0-1-162,0 0 1,0 1 0,1-1 0,2-1-140,3-2 1,3 2 0,0-5-1,0-1 1,1-1 0,-1-1-1,0-1 1,0-1-128,1-1 0,2-5 0,1 2 0,-2-2 0,-1-1 0,0-2 95,-1-1 1,0 2 0,1-4 0,-2 2 0,-1-1 0,-2 2 380,-1 1 1,3 0 0,-4 1 399,-1 0 0,-2 3 1,-3 3-1,-4 2 23,-1 1 0,3 1 0,2 2 1,1 4-1,0 1-408,-1 1 0,1 1 0,4-1 1,2-1-1,0-1-599,0 0 1,3-1 0,0 2 0,0-1 0,0-1 0,-1-2-2785,1-2 3067,-2-1 1,7 3-1,-2 1 1</inkml:trace>
  <inkml:trace contextRef="#ctx0" brushRef="#br0" timeOffset="498">4497 15279 9763,'0'-4'40,"0"4"1,1 3 0,1 4 0,1 0-853,-1 0 1,3-2 168,-2 1 1,4 0 0,-2 4 0</inkml:trace>
  <inkml:trace contextRef="#ctx0" brushRef="#br0" timeOffset="503">4627 15372 8509,'-6'0'1092,"0"0"0,3 1 0,-2 2-558,1 4 0,0-2 0,1 1 0,0 1 0,0 1 0,0 2-432,0-1 0,-3 0 1,2 1-1,0 0-126,-1 2 1,2-1-1,3 1 1,0-1-1,0-2-328,0 0 0,1-4 1,2-1-1,4 0 130,1-1 0,1 0 1,1-3-1,-1 0 0,-1-1 1,0-1 21,2-1 0,-6-5 0,5 2 0,-1-2 0,1-2 128,0-3 0,-1 3 0,0-4 0,-2 2 1,1-2-1,1 1 128,2 0 1,-4 0 0,0 4 0,0 0 0,-1-1 5,-2 1 1,-1 3-1,-1 1 259,2 0 0,-3 2 0,1 4 0,-3 2 0,-1 4 0,-1 2-148,1 3 0,0 0 0,3 2 0,0 1 0,0-2-88,0 1 0,0-2 1,1-3-1,2 1 1,3-1-1,0 0-64,0 1 1,3-2 0,5-1 0,0-2 0,3-1 0,1-2-218,4-1 0,-1-1 0,3 0 1,-1 0-1,1 0 0,1-1-345,-1-2 1,3 1-1,-4-4 1,1-1-1,-2-1 340,-2-2 1,-3-2-1,0-2 1,-3 1-1,0-2 1,-3 1 230,-1-3 0,-1 4 0,-2 0 0,-2 0 0,-1 1 368,-2 0 0,-5 3 0,-3 3 1,-3 3-1,-4 2-73,-2 1 0,-3 1 0,0 2 0,-1 3 0,0 3-177,1 4 0,-1-3 0,2 4 0,1-2 0,4 0-86,1 0 0,3 1 1,2 0-1,3-2 1,2-1-56,1 0 1,0-4 0,1 0-1,2 0 1,4-1 0,3 0-55,3-1 1,3-3 0,0 2 0,1-2 0,1-2-24,-2-2 1,0 1-1,-2-5 1,-1 0-1,0-1 43,-1-1 1,-2-1-1,-2 1 1,0 0-1,-3-1 1,0 1-1,0 0 0,-2-1 0,2 1 0,0 0 154,-3 0 1,-2 0 0,-3 4-10,-4 5 0,-1 4 1,-1 7-1,-1 1 1,1 3-57,0 3 1,0 2-1,-1 0 1,1 3 0,1 1 21,1 2 1,2-2 0,3 0 0,-1 2 0,1 0-38,1-1 0,1 2 0,0-2 0,1 2 0,2 0 0,2-3-79,0-2 1,4 1 0,-3-2 0,1-3 0,0-2 0,-1-3-215,-2-1 0,2 1 0,-3-1 232,-1 0 0,-2-6 0,-3-3 0,-3-3 0,-4-3 0,-2-3-61,-3-3 0,-4-1 0,-2-1 0,-2-3 0,2 0 0,-1-3-246,1 0 1,5-2 0,-4 0 0,4 1 0,-1-1 0,-1 1-773,0-1 1,-1 0 0,2 2 272,1 1 1,-6-1 0,3 2 0</inkml:trace>
  <inkml:trace contextRef="#ctx0" brushRef="#br0" timeOffset="504">3817 16136 8355,'-20'0'-27,"1"0"0,-1-3 1,7-1-1,1 1 1,0 0 576,4 0 1,2-1 0,-1 2 0,1-2 36,2-1 0,2 2 0,5-3 0,3 2 0,4 1-359,2-1 0,7 0 0,6-3 0,2 1 0,0 2-116,1 2 0,0-2 1,0 1-1,0 0 1,0 0-373,0 0 0,-1 0 0,-1 3 0,-2-1 0,-2-2 0,-1 0-560,-1 1 1,-3 1 0,0 1 0,-3 0-751,0 0 0,-2 0 1232,-2 0 0,-5 0 0,-1 0 1</inkml:trace>
  <inkml:trace contextRef="#ctx0" brushRef="#br0" timeOffset="505">4041 16071 8345,'-15'5'479,"2"2"1,4-4 0,0 0-30,3 1 0,2-2 1,4 5-1,0 0 1,0 1-1,0 1-203,0 1 0,0 3 0,-1 3 0,-1 1 0,-2 2-416,-1 0 0,-1-1 0,-1 1 0,1-1 0,-1 1 0,-2 0 0,1-1-336,2 1 1,-2-2 0,3 0 0,-2-3 0,1 0 0,0-3-1932,1 0 2100,1-2 0,-1 0 0,0 1 1</inkml:trace>
  <inkml:trace contextRef="#ctx0" brushRef="#br0" timeOffset="506">4004 16313 12169,'9'0'0,"0"0"0,2 0 457,1 0 1,-1 0-1,5 0 1,-1 0-493,0 0 0,3-1 0,-4-1 0,2-3 0,-2 1 0,-1 0-242,-1 2 0,-2-2 0,0 0 0,-1 0-579,0-1 1,-4-2 839,-2 1 1,-2 1 0,-2 0 0,-2 0 0,-3 0 0,-2 0 48,-1 0 1,-2 2 0,0-2 0,-2 1 0,1 1 167,-1-2 0,2 4 0,-1-2 0,1 2 27,2 1 0,3 0 0,0 1 0,-1 2 0,2 4 0,1 1-258,0 1 1,3 0 0,-2 1-1,2 0 1,1 1 0,0 2-330,0-2 1,1 3-1,2-2 1,3 0-1,2-2-380,2-1 0,3-1 1,3 0-1,1-3 98,2-1 1,8-1-1,2-3 1</inkml:trace>
  <inkml:trace contextRef="#ctx0" brushRef="#br0" timeOffset="508">4553 16275 8355,'0'-9'1292,"-1"3"0,-2 1-670,-3 1 1,-3 0 0,0 4 0,0 0 0,-2 0-473,-1 0 0,2 4 1,-4 0-1,2 1 1,-1 2-172,2 1 1,1 2 0,0-2 0,2-1-1,1-1 1,2 2-108,1 0 1,-1-2 0,3 0 0,-1 2 0,2-1-151,3-1 1,0-1 0,5-3-1,0 1 1,2-1 0,2 1 67,2 0 0,3-2 0,-1 2 0,0-2 0,0-1 0,-1 0-120,1 0 0,-4 1 1,2 1-1,-3 1 202,-1-1 1,-4 0 0,-2 0 0,-6 1 272,-3-1 0,-2 3 0,-2-2 0,-3 0 0,-2 0 1,-3 0 32,0-1 0,-1-1 1,1-1-1,2 0 1,0 0-1,0 0-318,-2 0 1,4 0 0,1-1 0,3-2 0,1-2-1072,-1 0 0,5-5 615,2 1 0,-2-5 0,0-4 0</inkml:trace>
  <inkml:trace contextRef="#ctx0" brushRef="#br0" timeOffset="509">4832 16071 8555,'-6'-6'2603,"0"3"-1900,-1 2 1,2 1 0,-2 1 0,1 2-597,1 4 1,-2 2 0,3 2 0,-1 3-312,1 0 1,-2 3 0,3 3 0,0 2 0,0-1 0,0 0-430,1 0 1,-1-1 0,1 2 0,-1-3 0,1-1-2352,1-3 2657,1 3 1,-4-8-1,-1 4 1</inkml:trace>
  <inkml:trace contextRef="#ctx0" brushRef="#br0" timeOffset="511">4711 16322 8355,'-4'-6'616,"-2"0"0,1-1 0,0-2 2660,0 0-2553,-2-1 1,7 5-635,0 2 0,4 3 1,7 2-1,1 1 1,4-1-193,1-1 1,2-1 0,-1 0-1,2 0-98,2 0 1,-1-1 0,2-1 0,0-1 0,-3 0 0,-3 0-209,-1 0 1,-2-1 0,3 2-1,-3-1 1,0-1-115,-3 0 0,0 3 713,-2-2 0,-5 3 0,-4 2 0,-5 2 125,-3 2 1,-2-1 0,2 2 0,1-2 0,1 0 103,-2 0 1,3 1 0,0 1-464,1-1 0,1 0 0,3 4 0,1-2 0,3-1-132,5-1 1,2-3-1,4 3 1,2-1 20,0 0 0,5 0 0,0 2 0,-2-1 0,0-1-120,-1 0 0,-2-3 0,0 2 243,-2 0 1,-4 1 0,-2 5 0,-6-2 150,-5-2 1,-6 1-1,-6-3 1,0-1-1,-4 0 1,-3 0 0,1 3 0,-5-3 0,0-1 0,0-1 1,1-1-175,2 0 1,-3 0 0,3 0 0,1 0-1,2-1 1,1-2-735,3-3 1,-2 1 0,5-1-1,0-2-32,2 0 1,-3-5 0,-2-2 0</inkml:trace>
  <inkml:trace contextRef="#ctx0" brushRef="#br0" timeOffset="513">3240 15009 7193,'-5'-4'2781,"1"-1"-1143,4-5 0,-1 5-1518,-2 2 1,2 6 0,-3 4 0,0 1 0,1 2-1,1 2-162,1 0 1,-2 3-1,0-2 1,0-1 0,0 1-179,0-1 0,0 1 1,2-4-1,-1 0 0,-2 0 1,2 1-1,1-1 1,0-1-1,-1 0-1764,-1-2 1590,0-4 1,3 1-1,-1-5 1,-1-2 281,-1-1 1,0-2 0,3-2 0,0 0-1,0-1 1,0 1 247,0 0 1,0-4-1,0 0 1,0-2 78,0-1 0,0 1 0,1 1 0,2-1 0,2 2 0,1 0 193,0 1 0,0 2 0,1 1 0,-1-1-149,1 1 1,2 0-1,0 0 1,0 2-1,0 2 1,1 1-179,-1 2 1,1-2 0,2-1 0,0 1 0,0 0 0,-1 2-324,1 1 1,-1-2 0,1 0-263,-1 1 0,-2 1 0,0 1 347,0 0 0,-3 1 1,-3 2-1,-2 3 0,-2 2 160,-2 2 1,-2 0 0,-2 1 0,1 2-1,-2-1-27,-4 2 1,2-4 0,-2 3 0,1 0-38,2-1 0,-3 1 1,-1-4-1,2 0 1,0 0-1,2-2-363,0-1 0,1-3 1,0 2-1,2-1 1,0 0-20,1 0 1,-4-3 0,4 3 0</inkml:trace>
  <inkml:trace contextRef="#ctx0" brushRef="#br0" timeOffset="514">3492 15065 7570,'-6'0'655,"2"0"0,4 1 1,-1 2-1,-1 3 0,-1 3-210,1 0 0,-2 0 1,1 1-1,0-2-576,-2-2 0,4 2 0,-2-2 0,2 3 0,1 0 0,-1-1-549,-2-1 0,2 1-1299,-2-2 1113,2 2 0,2-3 607,2-1 0,2-3 0,5-1 0</inkml:trace>
  <inkml:trace contextRef="#ctx0" brushRef="#br0" timeOffset="515">3538 15056 8062,'-6'0'2174,"0"0"-1220,4 0 0,-1-1-893,6-2 1,2 1 0,5-1 0,2 1 0,1 0 0,0-1-400,1 1 1,1-2-1,-2 1 1,-2 1 0,1 1-756,0 1 1,-5 0 0,3 0 637,-2 0 1,0 0 0,1 0 0</inkml:trace>
  <inkml:trace contextRef="#ctx0" brushRef="#br0" timeOffset="516">3510 15130 8406,'-5'4'607,"1"-3"0,5 3 0,2-4 0,3 0 0,3 0-543,0 0 0,3-3 0,2 0 0,-1 1 0,1 1-497,-3 1 0,2-3 1,0 0-1,-2 1 1,0 1-2198,-2 1 2321,0 0 1,0-4-1,1-1 1</inkml:trace>
  <inkml:trace contextRef="#ctx0" brushRef="#br0" timeOffset="518">3883 15074 8525,'-10'-3'2154,"1"0"-1547,0 1 0,2 1 1,1 2-1,-1 1-459,-1 1 1,-1 4 0,2-1 0,2 0-1,0-1-185,0-1 0,3 3 1,-2-1-1,0 0-324,1 0 0,-1 0-16,1 3 1,2 1-1101,-2-1 1230,2-4 0,1-2 0,0-6 1,0-3 212,0-2 0,1-2 1,1 1-1,2 0 1,0 0-20,0-1 0,4 0 0,-2-2 1,1 0-5,-1 1 1,3-3 0,-3 2 0,2-1 0,1 1 0,1 0 193,-1 0 1,0 5 0,1 2 0,-1 0 392,0-1 0,1 4 0,-1-1 0,0 3-143,0 3 0,0-1 0,-2 5 1,-1 0-289,1 1 0,-1 1 1,-1 1-1,-1-1 1,-1 0-1,0 1-373,0-1 1,0 0-1,-3 1 1,0-1-1,0 0-311,0 1 1,0-4 0,0 0 0,0 1-47,0 2 0,0 0 0,0 0 0,-1-1 155,-2-1 1,-2 1-1,-4-3 1</inkml:trace>
  <inkml:trace contextRef="#ctx0" brushRef="#br0" timeOffset="519">3883 15102 8556,'0'-9'2581,"0"3"-1969,0-1 0,1 2 1,2-1-1,3 2-557,2 0 1,5 2 0,-1-3 0,0 0 0,1 3 0,-1 0-586,0-1 0,1 2 1,0-2-1,-1 2-126,1 1 1,-2-3-1,1 0 1,-1 1 0,-2 0-43,0-1 0,5 2 0,0-4 1</inkml:trace>
  <inkml:trace contextRef="#ctx0" brushRef="#br0" timeOffset="520">689 12905 9145,'-5'-9'1386,"1"-1"1,4 6-1420,0 4 0,0 5 0,0 8 0,0 2 0,0 3-119,0 0 1,-1 7 0,-1 1 0,-3 0 0,1 1-92,0 0 0,0-2 0,1-2 0,-2 1 1,0-1-1,0 0-291,1-3 1,2-3 0,-3-3 0,1 1-174,2-1 0,-2-2 642,1 0 0,-5-1 0,3-2 1</inkml:trace>
  <inkml:trace contextRef="#ctx0" brushRef="#br0" timeOffset="521">568 12961 8355,'0'-19'-275,"0"0"0,0 1 0,0 0 680,0 3 0,0 1 1,0 4-1,1 0 0,2-1-44,3 3 1,3 2 0,0-1-1,0 1 1,1 2-190,-1 2 1,1-2-1,2 1 1,1 1 0,1 1-223,3 1 1,-2 1 0,0 2-1,2 3 1,-1 2 0,1 2-377,-2-1 1,0 0-1,0 1 1,-2-1 158,-3 0 1,-4 2-1,-1 0 1,-1 2-1,-1 1 182,-2-1 0,-6 3 0,-1-3 0,-2 1 0,-2 0 0,-3 0 1,-2-1 118,-3-1 1,3-2 0,-1 0 0,-2 1 0,-1-1-174,-3-2 1,0-1-1,4 3 1,-1-2-1,1-1-340,-1-1 0,3-3 0,2 1 326,0 0 0,2-3 0,3 3 0</inkml:trace>
  <inkml:trace contextRef="#ctx0" brushRef="#br0" timeOffset="522">857 13240 8298,'3'-9'1638,"0"-1"0,0 4 710,-3 0-2390,0 4 0,-1 5 1,-1 7-156,-1 4 1,0-2-1,3 4 1,-1 0-1,-2 2 1,0 1-166,1-1 1,1 0 0,1-2 0,-1-1 0,-1-1 28,-1 1 0,0-3 0,2 3 0,-1-2-248,-1-2 1,-3 3 0,1-2 78,0 0 1,-1-2 0,-3-1 0</inkml:trace>
  <inkml:trace contextRef="#ctx0" brushRef="#br0" timeOffset="523">763 13305 8035,'5'-9'51,"-3"-4"1,4 1 0,1 1 0,0 0 0,1 2 551,-2 0 0,0 4 0,3 0 1,1 2-1,-1-1-294,0-1 1,4 3-1,-1-1 1,1 2-1,-1 1 1,0 1-318,0 2 1,-2 2 0,-1 4-1,1 1 1,-1 0 0,0 1-205,1 2 1,-2 3 0,-1 0 0,-2 2 0,-1-1 0,-1 1-21,-2 0 0,-1-1 0,0 5 161,0-3 0,-1-1 1,-3-2-1,-2 0 0,-2-1 1,-1 1-1,-2-2-89,-1 0 1,0 1 0,-3-2 0,-2-2 0,0 0-34,-2-2 0,1 0 0,0-1 0,1 0 0,3-3 0,-1-1 0,2-2-1577,0-1 1516,0-1 1,4 0-1,0 0 1</inkml:trace>
  <inkml:trace contextRef="#ctx0" brushRef="#br0" timeOffset="538">1667 14841 8087,'-1'-9'-431,"-1"0"0,-2 0 0,2-1 345,1 1 1,1 3-1,0 0 1,0-2 168,0 0 1,0 2 0,0 0 173,0-2 1,0 3 744,0-1-102,0 0-600,0-4 1,0 4-262,0 0 0,0 3 0,0-3-55,0-2 0,0 3 0,0-1 0,0-1 7,0-1 0,3 1 0,1 1 0,-2-1 3,-1-1 1,2-2-1,0 1 1,0 0-1,0-1 1,0 1-24,-1 0 1,2-2 0,1 0 0,-1-1 0,0-1 91,-2 0 1,2 2-1,-1-2 1,0 1 0,0-1-1,0 2 79,-1 0 0,0-1 0,-1 0 1,1 0-114,1 2 0,0 1 1,-3-1-1,0 1 1,0 0-28,0-1 1,0-2-1,0 0 1,1 0-1,1 2 72,1 0 1,0 1 0,-3 0 0,0 0-1,1-2 1,1 0 39,1-2 0,1 1 1,-1 2-1,0-2 1,0 0 121,1 0 1,-2 2 0,3 1-1,-1-1 1,-1 1-178,2 0 1,-4 0 0,3-2-1,-1 0 1,0-2-62,-1 2 1,-1 1-1,-1 0 1,1 0 0,1-1-1,1-2 1,-1 2-1,-1-1 14,-1 0 1,1 1 0,1-5 0,2 1 0,-1-1 0,0 1-48,0-2 0,4 3 0,-2-2 0,1 0 10,1-2 1,-4-1-1,2 2 1,-1 0-1,-1 2 1,0-2-9,0 0 0,0-2 1,-3 1-1,0 2 0,0 0 1,0 0 90,0-2 0,-1-1 0,-1 1 0,-1-2 0,1-1 1,1 0-176,1 0 0,0-2 0,0 2 0,0-1 0,0 0 1,1 0 25,2 2 1,-2-3-1,2 1 1,-2 2 91,-1 0 1,0 0-1,0 0 1,0-2 0,0 0-1,0 0 71,0 1 1,0-2-1,0 2 1,0-1 0,0 2-1,0 0 69,0 2 1,0-2 0,0-1-1,0-1 1,0 2 0,0-1-115,0-1 1,0 3-1,0-3 1,0 2 0,-1 3-1,-1 0-13,-1 2 0,0-1 0,3-1 0,0 0 0,0 1 0,0 0-89,0-2 0,0 3 0,0-1 0,0 0 0,0-1 0,0 1-13,0 0 0,0 4 0,0-3 61,0 2 1,0-3 0,0 3 0,0-1-1,0 0 35,0-1 1,0 4 0,0-2 0,0 0 0,0 1 0,0-1 42,0 0 0,0 1 0,0-2 1,1 1-1,1 0-128,1 0 0,0 2 1,-3-2-1,2 0 31,1 1 1,-2 0-1,2 1 1,-2 0-1,0-2 7,2 2 0,-2 0 1,2-1-1,-2 0 1,0 0 47,2-2 0,-2 4 0,2-4 0,-2 2 0,-1-1 55,0 2 0,4-2 1,-1-1-1,0 1 0,0-1-41,0 3 0,1-3 0,-2 1 1,2 0-1,0-1-53,1 3 0,2-3 0,-2 1 1,1-1-1,0 0-33,2-1 1,0 3-1,1-4 1,1 1 0,-1-1-1,0 2 26,0 1 0,1-3 0,-1 3 0,0-1 21,1 1 0,-1-3 0,0 4 0,1 0 0,-2 2 16,-2 1 0,2-4 1,-1 1-1,0 0 1,0 2-1,-1 1-16,2-1 0,0 1 0,0-1 0,-1-2 3,0 0 1,-1 0 0,3 2 0,0 1 0,0 0 0,-2-1 7,-1 1 0,0 0 0,4-1 0,-1 1 0,0-1 0,1-2-18,-1 0 1,0 0 0,0 2 0,1 2-1,-1 1-18,0 1 0,0-1 0,-2-2 0,-1 1 1,1 1 31,2 0 1,0 4 0,0-3 0,1 0 12,-1 1 0,0-4 0,1 4 0,-1-1 1,0 0-1,0 0 30,1 0 1,-1-1 0,0 3 0,1-1 0,-1-1 0,0-1-29,1 1 0,-4 4 0,0-2 0,1 0-8,2-2 1,0 2 0,-1-1 0,-1 2-59,0 0 0,-4 0 0,2 2 0,0-1 29,0-1 0,1-3 1,4 3-1,-1 0 1,-1 1 22,-1-1 0,1 2 0,-2-3 1,2 1-1,2 0 0,-1 1 51,0 1 1,1 0 0,-1-1 0,0-1 0,0 0 0,1-1-31,-1 1 0,1 0 0,2 2 0,0-1 1,1-1-1,-1 0-40,0-1 1,1 3 0,-4-2-1,2 1 18,1-2 1,-2 3-1,3-2 1,-3 1-1,-1 0 1,1-1 47,-1 1 1,1 0-1,2 0 1,0-1-1,0 1 1,-2 0-39,-1-1 0,2 1 1,0-1-1,1 2 0,0 1-15,-2 0 1,-1-3 0,1 0 0,-1 1 0,0 1 6,1 1 1,2 0 0,0 0 0,0-1 0,-1-1 0,1-1-16,0 1 1,3 1-1,-1 1 1,-1-1-1,2-1 1,-2-1 9,1 0 0,2 2 0,-1 0 0,0-1 0,0-1 0,-1 1 16,1 1 0,-1-2 1,2 0-1,-3 1 0,0 1 1,-1 1-17,-1 0 1,3 0 0,-2 0 0,0 0 0,-2 0 0,0-1 5,3-2 0,-3 2 1,3-2-1,-3 1 1,-1 2-1,1 0-7,-1 0 0,0 0 0,0 0 0,1 0 1,-1 0-1,0 0-15,1 0 1,-4 0-1,0 0 1,1 0 13,2 0 0,0 0 0,0 0 28,1 0 1,-1 0-1,0 0 0,0 0 0,-2 0 1,-1 0-14,1 0 0,1 0 0,2 0 0,-1 0-15,0 0 0,1 0 0,-1 0 1,0 0-1,1 0 4,-1 0 1,0 0-1,1 0 1,-1 0 43,0 0 1,0 0 0,1 0 0,-1 0 0,0 0 0,1 0 27,-1 0 1,0 0-1,1 0 1,-1 0-1,0 0-82,1 0 1,-1 0 0,0 0-1,0 0 1,1 0-8,-1 0 0,0 0 1,1 0-1,-1 0 1,0 0 0,1 0 1,-1 0 0,0 0 0,1 0 0,-1 0-18,0 0 0,1 0 1,-1 0-1,0 0 1,0 0-1,2 0-1,1 0 1,-1 0 0,1 2 0,-2 0 0,0 1 0,-1-1 11,0-1 0,1-1 0,-1 1 1,0 1-1,1 1 0,-1-1 36,0-1 1,0-1 0,1 0 0,-1 0 0,0 0 0,1 0-48,-1 0 1,0 3-1,1 0 1,-1-1 0,0-1-1,1-1-3,-1 0 1,0 0-1,0 1 1,1 2-1,0 0 1,2-1 38,0-1 0,0-1 0,-2 0 0,-1 1 0,0 1 49,1 1 0,-1 0 0,1-3 1,3 0-1,2 0 1,-1 0-1,-2 0 1,-2 0 0,0 0-1,-1 0-22,0 0 1,1 0-1,-1 0 1,0 0 0,1 0 41,-1 0 0,0 0 1,0 0-1,1 0 1,-1 0-35,0 0 0,-2 0 0,-1 0 1,1 0-1,1 0-19,2 0 0,-4 0 1,0 0-1,1-1-8,2-2 0,0 2 1,0-2-1,1 2 45,-1 1 0,0 0 0,0 0 41,1 0 0,-4 0 0,0 0-73,1 0 0,-1 0 0,0 0 0,1-1-41,1-2 0,2 2 1,-1-3-1,0 3 0,1 1 25,-1 0 1,-3 0 0,0 0 0,2 0 0,0 0 85,1 0 0,-3 0 0,1 0 1,0 0 11,1 0 1,0-1 0,0-1-1,-2-1 1,1 1-152,1 1 1,-1 1 0,-1-1 0,1-1 0,1-1-139,2 1 0,-4 1 0,0 1 0,1-1 0,1-1-12,2-1 0,-1-1 1,0 3 169,1-2 1,-1 2-1,0-2 40,1 2 1,-1 1 0,-1-1 0,-1-1 0,0-1 0,0 1-45,1 1 0,2 0 0,-1-1 0,0-1 53,0 1 1,1 1 0,-2-1 0,-1 0 0,-1-1 72,2 1 1,-3 1-1,1 0 41,1-2 0,-1 2-175,0-2 1,0 2 6,3 1 1,-3 0 0,1 0-9,0 0 319,-3 0 1,1 0 190,-2 0-252,-2 0-1849,3 0 1,-5 3 964,-2 0 0,-2 4 0,-4-1 0</inkml:trace>
  <inkml:trace contextRef="#ctx0" brushRef="#br0" timeOffset="539">1266 11089 8201,'-9'0'-9,"0"-1"0,-1-1 262,1-1 0,0 0 0,-1 3 1,1 0-1,0 0 0,-1 0-134,1 0 0,0 0-398,0 0 1,4 0-60,5 0 1,5 0 0,5 0-1,2 0 1,5 0 0,3 0-6,1 0 1,6 0 0,0 0 0,3 0 214,0 0 0,2 0 128,-1 0 0,0-4 0,-3-1 0</inkml:trace>
  <inkml:trace contextRef="#ctx0" brushRef="#br0" timeOffset="540">1732 11071 8355,'22'0'0,"-1"0"-20,0 0 1,2-4 0,-2 0 0,0-1 0,-1-1 259,-2 1 0,1-2 0,-1 3 0,-2 1-236,0-1 0,-4 3 0,3-2 0,-2 2 0,-2 1-169,0 0 1,-2 0-1,1 0 1,2 0-1,0 0 75,0 0 0,-1 0 0,0 1 0,3 1 0,0 1-211,3-1 1,0-1 0,2-1 0,1 1 0,0 1-66,2 2 1,3-1 365,-3-3 0,4 0 0,-3 0 0</inkml:trace>
  <inkml:trace contextRef="#ctx0" brushRef="#br0" timeOffset="541">2840 11043 8355,'12'0'-178,"1"0"0,2 0 1,-2 0-1,-1-1 1,0-1 121,1-2 1,3 1 0,0 2-1,0-1 1,1-1 0,-1 0 37,0-1 1,-1 3 0,0-3 0,2 1 0,0 0-1,2 0-268,-1 2 1,1-2 0,0 0 174,-1 1 1,1 1 0,0 1 0</inkml:trace>
  <inkml:trace contextRef="#ctx0" brushRef="#br0" timeOffset="545">3492 10977 8355,'9'0'-197,"0"-3"1,1-1 0,0 0 0,1-1 232,2 0 0,3 2 0,0-3 0,1 2 0,1 2 0,-2 0 7,0-1 1,-1 2 0,3-2 0,-1 1-1,-3 0 1,1-1-47,-1 1 0,-2 1 1,3 1-1,-1-1 0,0-1-40,-1-2 0,3 1 0,-3 3 0,1 0 0,0 0-303,1 0 1,-3 0 0,3 0 0,-2 0 240,-2 0 0,3 0 0,-2 0 0,1 0 1,-1 1-1,1 1 102,-2 2 0,-1-1 1,0-3-1,-1 0 1,0 0 95,1 0 1,-1 0-1,0 0 1,0 0-1,1 0 114,-1 0 1,-3 0 0,0 0 0,2 0 0,0 0-93,1 0 1,2 0 0,0 0 0,1 0-1,0 0-19,-2 0 0,3-3 0,-1-1 0,0 2 1,1 1-1,0 1-205,2 0 1,-4-1-1,3-1 1,-2-1-1,0 1 1,0 1-36,-2 1 1,1 0 0,0 0 0,1 0 0,0 0-33,-2 0 0,2 0 0,2 0 0,0 0 0,2 0 130,-2 0 1,3 0 0,-4 0-1,1 0 1,-1 0 0,0 0 41,0 0 0,-1 0 0,2 0 0,0 0 0,0 0 1,-1 0-28,-1 0 1,-2 0 0,-1 0 0,1 0 70,-1 0 1,-3 0 0,0 0 0,1 1 169,-2 2 0,3-2 0,-2 2-179,3-2 0,-3-1 0,0 0 0,1 0 1,2 0-1,0 0 15,0 0 0,0 0 1,1 1-1,-1 1 1,0 2-1,1-2-40,-1-1 1,0-1 0,1 0 0,-1 0 0,0 0-84,1 0 1,-4 0-1,0 0 1,1 0-47,2 0 0,-3 0 1,0 0-1,1 0 28,1 0 0,2 0 0,-1 0 0,0 0 0,1 0 68,-1 0 0,0 0 1,1 0 992,-1 0 418,-4 0-671,-1 0 1,-3 0 0,2-1-759,4-3 1,1 3-1,1-2 1,2 2 0,0 1-132,1 0 1,1 0-1,-3 0 1,1 0 0,3 0-1,-1 0-193,1 0 1,2 0 0,0 0 0,1 0 0,2 0 0,0 0 292,-1 0 0,-2 0 0,-1 0 0,1 0 1,-1 0 122,1 0 1,-4 0 0,3-1 0,-2-1-30,-1-1 1,-2 0-113,-1 3-114,-4 0 1,-1 0-1,-8 0 173,-2 0 0,2 0 0,0 0 1</inkml:trace>
  <inkml:trace contextRef="#ctx0" brushRef="#br0" timeOffset="546">5428 10912 8945,'6'3'-307,"1"1"0,-4-1 1,2-2-267,-1 2 0,3 2 0,-2 4 1</inkml:trace>
  <inkml:trace contextRef="#ctx0" brushRef="#br0" timeOffset="547">5447 10968 8355,'-4'5'583,"3"-1"1,-2-2 0,5 1 0,1 3-480,-1 2 1,2 1 0,-1 1 0,-1 0 0,-1 1-157,-1 2 0,0 2 0,0-2 0,0-2-87,0 0 0,0-2 0,0 0 0,0 0 0,0 1-283,0-1 1,0-3 0,0 1-386,0 0 1,0-2 381,0 1 0,-4-4 0,-1 2 0</inkml:trace>
  <inkml:trace contextRef="#ctx0" brushRef="#br0" timeOffset="548">5587 11136 7313,'-10'5'367,"1"0"1,0-2-484,-1 3 1,1 2 0,1-1-997,1-1 763,3 0 222,8 4 0,2-1 0,3 0 1</inkml:trace>
  <inkml:trace contextRef="#ctx0" brushRef="#br0" timeOffset="549">5428 11313 8355,'-5'5'59,"5"-1"1,5-3-1,1 1 51,1 1 1,-4 3-1,2-1 1,-1 1-1,-2 3 1,-1 2-225,-1 1 1,0 2 0,0 2 0,0 1 0,0 2 0,0 0 0,0-1 0,1 1 0,1 0-1,1-1 1,0 0 0,1-2 0,0 0 0,1 0 0,1 1-329,-1-2 1,8 3 0,-3-4 0</inkml:trace>
  <inkml:trace contextRef="#ctx0" brushRef="#br0" timeOffset="550">5614 11964 8355,'0'10'-55,"0"-1"0,0 0 1,0 1-1,0 0 1,0 1 407,0 2 1,0-1 0,1-1 0,2 0 0,0 2 0,-1 2-390,-1 1 1,2-1 0,0 0 0,-1 2 0,0 1 0,0 0-250,1 1 0,1-2 0,-2 0 0,3-2 0,-1 2 153,0 1 0,0-3 0,-2 1 0,2 0 1,0 1 47,1-2 1,-1 3-1,-1-4 1,2 2-1,1-1 1,-1 2-1,0 1 1,1-1-294,1-1 0,1 1 0,1-2 0</inkml:trace>
  <inkml:trace contextRef="#ctx0" brushRef="#br0" timeOffset="551">5773 12840 8355,'-3'9'-497,"-2"0"0,1 1 385,0-1 0,-2-3 0,3 0 0,0 1 3,-1-2 0,3 3 1,-4-3-1,2 1 1,-1 0 55,-1-2 0,3 3 98,-1-1 1,-1 2-47,1 2 0,1-1 0,4 0 0,1 1 1,1-4-449,-1 0 407,-2 0 0,3 4 0,-4-1 0</inkml:trace>
  <inkml:trace contextRef="#ctx0" brushRef="#br0" timeOffset="552">5652 13110 8355,'-3'6'-358,"-2"-1"856,0-1 1,3 3-620,-1 0 0,2 1 0,0 0 0,-1-1-188,-1 0 1,0-1 0,3 3 0,0 0 0,0 1-810,0-1 1088,4 0 1,1 5 0,4 0 0</inkml:trace>
  <inkml:trace contextRef="#ctx0" brushRef="#br0" timeOffset="553">5670 13426 7890,'-5'6'-1220,"1"0"1618,0-2 1,3 3 282,-2-1 1,2 2 0,1 2-813,0-1 0,0 0 0,0 1 1,0-1-203,0 0 1,3 1 0,0-1-1,-1 0 198,-1 1 0,-1-1 0,0 0 0,0 1 0,0-1 0,1 0-10,2 0 1,-1-2 0,3-1 0,1 1 0,-2 1 45,0 2 1,3-1-1,-2 0 1</inkml:trace>
  <inkml:trace contextRef="#ctx0" brushRef="#br0" timeOffset="554">5670 13901 8355,'0'9'-572,"0"-2"0,0-1 655,0 1 0,1 0 0,1 1 1,3-2-64,0 1 1,-2 0-1,2 0 1,-1 0-224,-2 0 0,0-2 1,0 1 129,1 2 0,4 0 1,-4 1-1,-1 0-176,-1 1 1,3-1 0,1 0 0</inkml:trace>
  <inkml:trace contextRef="#ctx0" brushRef="#br0" timeOffset="555">5670 14246 8164,'0'9'-293,"0"0"1,0 1-1,0-1 1,0 0-1,0 0 188,0 1 1,0-1-1,0 0 1,0 1-64,0-1 0,0 0 114,0 1 1,0-1 0,0 0 0</inkml:trace>
  <inkml:trace contextRef="#ctx0" brushRef="#br0" timeOffset="556">5708 14553 8272,'-6'4'46,"3"2"1,-1-1-1,0 2 1,0 0 146,0 1 1,-2-2 0,2 1-79,2 0 1,0-2 0,0 1-1,-1 1-458,1 2 1,1 0 0,1 0 0,0 1 34,0-1 1,1-3 0,2 0-62,3 2 0,3 0 0,0 1 0</inkml:trace>
  <inkml:trace contextRef="#ctx0" brushRef="#br0" timeOffset="557">5726 14767 8286,'-8'6'757,"2"0"0,2-2-851,4 2 0,1-4-598,2 1 0,-2-1 68,2 1 1,2-2-1,0 3 1</inkml:trace>
  <inkml:trace contextRef="#ctx0" brushRef="#br0" timeOffset="558">5745 12626 8155,'-10'-5'-339,"1"4"0,1-3 744,2 0 1,1 3 0,2-3 23,0 0 1,0 2-1,4-3-313,2 0 0,-1 1 0,5 2-283,0-1 0,-3 1 0,0 5-64,0 3 1,-3 4-1,2 1 1,-2 2-20,-1 2 1,0 1-1,0 5 1,0 1 0,0-1-1,0-2-1,0 0 1,0-1 0,0 1-1,0 0 1,0-1-174,0 1 424,0-5 0,0 4 0,0-3 0</inkml:trace>
  <inkml:trace contextRef="#ctx0" brushRef="#br0" timeOffset="559">5735 13100 7834,'-1'10'-177,"-2"-1"1,2-3-1,-3 0 1,0 2 0,-1 0 224,0 1 1,-4 1 0,4-1 0,-1 0 0,1 0-71,1 1 1,-2 0-1,1 2 1,1 0-1,0-1 1,1 1-1,0-1-98,0 1 1,0 4-1,3-3 1,0 1-1,0-1 1,0 0 0,0-1 0,0 1 0,0 3 0,0-1 1</inkml:trace>
  <inkml:trace contextRef="#ctx0" brushRef="#br0" timeOffset="560">5708 14143 8355,'1'11'-496,"1"0"1,1 1 0,-1 0 0,-1-1 418,-1 1 0,0-1 0,1 2 1,1 0-1,2-1 0,0 1 62,0 0 1,1-2-1,-3 4 1,2-2-1,1 0 1,1 0-54,-1 3 62,4-3 0,-4 5 0,4-4 0</inkml:trace>
  <inkml:trace contextRef="#ctx0" brushRef="#br0" timeOffset="561">5801 14506 8355,'5'15'-357,"0"2"1,-3-2-1,1 0 1,-1 0 0,0-2 85,1-1 1,-2 1 0,3 0 263,-3-2 0,3-1 0,1 0 0</inkml:trace>
  <inkml:trace contextRef="#ctx0" brushRef="#br0" timeOffset="562">5829 15065 8509,'-7'0'447,"1"0"0,4 1 0,-1 2 0,1 2 0,0 1-442,-1 1 0,0 2 0,2 3 0,-1 1 0,-2-1-29,2 1 0,1-1 0,1-2 1,0 2-119,0 0 0,0 1 0,0-4 0,0 0-99,0 1 0,1-5 247,2-2 0,-1-3 0,0-3-7,-4-3 0,-1-3 0,-2 0 1,1 0 11,2-1 1,-2 0 0,1-1 0,1-3-1,1 0 1,1-3 34,0 0 0,0-2 0,0 0 0,0 1 0,1-1 27,2 0 0,-1 2 0,3 1 1,0 4-1,-1 2 187,1 0 1,-1 2-131,-1 2 0,-2 3 1,2 6-1,-2 3-133,-1 2 0,0 5 1,0 0-1,0 1 1,1 0-1,1-1 17,1 1 1,1 2 0,-2-1 0,1 0-15,0 1 0,-1-5 0,0 3 0,1-2 0,-1 1 0,-1-2-145,-1-1 1,0 0 0,0-1-1,0 0 1,-1 0-92,-2-3 1,2 2 0,-3-3 137,-1 0 0,3 0 0,-4-5 0,-1 0 45,-1 0 1,-2-4-1,1 0 1,0-1 68,-1-2 0,2-4 0,1-2 0,2 1 0,1-1 17,2 1 1,-3-5 0,2 3 0,1-2-1,1 2 1,1 0 148,0 3 0,3 0 1,1-1 242,2 0 0,-3 0-239,3 6 0,-3 2 0,2 5-103,-1 2 0,0-1 1,-1 5-1,0 0 0,0 1-40,1 1 1,-2 1-1,3-1 1,-1 0-55,-2 1 0,2-1 0,0 1 0,-2 2 1,-1 0-1,-1 0-139,0 2 0,0-4 0,0 4 1,0-2-351,0 1 1,0-1-1,-1-2 1,-1 2-1,-2 0-1665,2-1 1883,1 0 1,1-2-1,0 0 1</inkml:trace>
  <inkml:trace contextRef="#ctx0" brushRef="#br0" timeOffset="563">9516 18892 24575,'0'0'0</inkml:trace>
  <inkml:trace contextRef="#ctx0" brushRef="#br0" timeOffset="564">689 11136 7842,'-5'-4'1079,"0"3"1,3-4-423,-2 1 0,1 4-656,3 0 1,0 4 0,0 7-182,0 1 0,0-1 1,0 1-1,0-1 1,0 1-1,0 0-39,0 0 0,1-2 1,1-1-1,2 1 0,-2-1 1,-1 0-58,-1 0 1,0-2 0,0-1 0,0 1-401,0 1 0,0-1 490,0-1 0,-4-4 0,-2 2 1</inkml:trace>
  <inkml:trace contextRef="#ctx0" brushRef="#br0" timeOffset="565">2393 11722 8011,'0'-9'1243,"0"0"-81,0-1-985,0 5 1,0 0-1,1 3-102,2-1 1,-1 0 0,4 2 0,2-2-1,0-3-77,1 1 0,0-2 1,1 3-1,-1-1 0,1-2 1,2-2-1,1 0 0,2 0 1,2-2-1,3 0 0,3-2 1,-1 2-1,2 1 0,-1 0 1,0 1-1,-3 0-512,0 0 0,-1 0 0,-1 3 0,1 2-172,0 0 1,-5 3 0,-1-2 0,-3 2 493,-1 1 0,-12 4 0,-3 1 0</inkml:trace>
  <inkml:trace contextRef="#ctx0" brushRef="#br0" timeOffset="566">2579 11639 8177,'-5'-10'-162,"2"1"985,2 0 0,1-1 0,1 2-173,2 2 1,-1 2-434,4 4 1,-3 0 0,2 1 0,0 2-303,-3 3 1,-1 2 0,-1 3 0,-1 1-216,-2 4 1,1 1-1,-4 2 1,1 0-1,1 2 1,-1 1-86,0-1 0,2-1 0,-4 0 0,1 0 0,1-3 84,2 1 0,-1-5 0,1 0 1,1-3-506,1-1 592,1 1 1,4-5-1,1-1 1</inkml:trace>
  <inkml:trace contextRef="#ctx0" brushRef="#br0" timeOffset="567">2775 11741 11773,'-1'-1'0,"-1"4"0,-2 4 0,2 3 0,1-1 0,1 0 0,0 1 0,0 0 320,0 2 0,0-1 0,0 2 1,0 0-1,0-1-976,0-1 1,0 3-1,0-2 1,0 0 0,0-2-2622,0-1 3005,0 1 1,4-1-1,2 0 1</inkml:trace>
  <inkml:trace contextRef="#ctx0" brushRef="#br0" timeOffset="577">1834 14739 7613,'-5'-4'-12,"1"2"0,4-4 0,0-2 230,0 0 0,0-1 0,0 0-177,0-1 0,0 4 0,0 0 0,1-1-39,2-2 1,-2 3-1,2 0 1,-2-1-1,0-2-3,2 0 1,-2 3-1,3 0 1,-2-2 0,0 0-5,1-1 0,0-1 1,-2 2-1,1 1 1,1 1 23,-1-1 1,-1-2 0,-1 0-1,0 0-1,0-1 0,0 1 0,0 0 0,1-1 1,1 1 2,1 0 1,0-1 0,-3 1 0,2 0-9,1 0 0,-2-1 0,2 1 0,-1 0 0,0-1 0,2 1-12,1 0 0,-2-1 1,2 1-1,0 0 35,-3-1 1,0 4 0,0 0 0,2-1 0,0-2 8,0 0 0,-1 3 0,-3 0 0,0-1 0,1-2 1,1 0-33,2 0 0,-1-1 0,-3 1 0,0 0 1,1-1-1,1 0 7,1-2 0,0 1 1,-3-1-1,0 1 1,0 2-1,0-1 9,0-3 0,1 3 0,1-2 0,1 1-13,-1 2 1,-1 3 0,-1 0-1,1-2 1,1 0-8,1-1 1,1 3 0,-3-1 0,1 0 0,1-1 43,-1-1 0,2-1 1,0 1-1,0 0-32,0-1 1,1 1 0,-3 0 0,1-1-1,0 1-14,1 0 0,-2-2 1,3 0-1,-1-1 1,-1 0-1,1 2 11,-1 1 0,0-1 1,-2 0-1,1-1 1,1-2-1,-1 2 1,-1 0 14,-1 2 0,1 0 0,1-1 1,1 1-1,-1 0-1,-1 0 1,-1-4 0,0 1 0,0 0 0,1 1-38,3-1 1,-2 1 0,3-1 0,-1 1 0,-1 2 0,0 0-4,0-1 1,3 0-1,-1-1 1,-1-2-1,1 2 1,-1 1-7,0 0 1,2 1 0,-2 0 0,1-1 0,0 1 12,0 0 1,-3-1 0,2 2-1,-1 1 1,1 1 0,1-2-1,-1 0 19,-2-1 0,2 0 1,-1-1-1,0 1 0,0 0 1,0-1-10,-1 1 1,3-3 0,-2-1 0,0 2 0,0 0 0,1 2-47,1 0 1,-2 0 0,2-1 0,1 1-21,-1 0 1,-3-1-1,2 1 1,-1 0 14,0-1 1,3 1 0,-2 0-1,-1-1 1,1 1 0,1-1-20,0-3 0,3 3 0,-2-2 0,0 0 0,0 1 0,1-2-1,1 2 0,-1 1 0,-1 0 1,1 1-1,0 0 0,1-1 73,-2 1 1,-3 0 0,2 0 0,0-1 0,-1 1 0,2 0 50,-1-1 1,-3 4 0,2 0-1,-1-1 1,1-2-22,1 0 0,-3 0 0,3-1 0,-2 1 0,1 0-22,1-1 0,-2 1 0,3 0 0,1 0 0,-1-1 1,0 1-41,1 0 0,1-1 0,1 1 0,-2 0 0,-1-1 0,1 1 11,2 0 0,0-4 0,0 1 1,1 1-1,-1 0 31,0 2 0,-3 1 0,1-1 0,0 2 0,0-1-8,-1 1 1,3-1-1,-3-1 1,1 0 0,0-1-1,0 1 13,0 0 1,1-1 0,0 0 0,1-1 0,-2-2 0,1 2-13,-1 1 0,4-1 1,1 0-1,-1-3 1,0 1-1,-2 0-16,0 1 0,1 1 1,-2-1-1,-1 0 1,-1 1-1,2 0-31,0 2 0,1 0 1,0-1-1,-2 1 0,-1 0 1,1-1 11,2 1 0,-3 0 0,0-1 1,1 1-1,1 0-15,2-1 1,-1 1 0,0 0 0,1 0 0,-1-1 0,-1 1 3,-1 0 0,1 0 1,-2 2-1,1 1 1,1 0-1,-2-1 31,1 1 0,1 0 1,2-2-1,-2 1 0,-1 0 0,-1 0 0,-1 2 0,3 0 0,-2 0 0,1 0 0,0 0 3,0 0 0,1 2 0,-2-3 0,2-1 0,2-1 24,-1 2 0,-3-2 1,0 2-1,2-2 1,0 1-1,1 1 0,-1-1 4,-1-2 0,1 3 0,-3 0 1,1 0-1,1 0-26,0-1 1,-2 4-1,1-3 1,0-1-1,1 0 1,-1-1-1,1 2 11,1-1 0,2-1 1,-1-1-1,0 2 1,1 1-2,-1-1 0,0-2 1,0 0-1,1 0 1,-1-1-2,0 1 0,1 0 0,-1 0 0,0 0 1,0 2-15,-3 1 1,1 3-1,-3-2 1,0-1-1,2 2 1,-2-1 1,0 0 1,3 2 0,-1-3 0,3-2-7,0 0 1,-1 2 0,-1 0 0,0-1 0,-1 1-1,0 0 9,0-1 1,0 2 0,4-2 0,-1 0 6,0-1 0,1-1 1,-1-1-1,0 2 1,0 1-30,-3 1 0,2 2 0,-2-2 0,3 0 0,-1 0-5,-2 0 0,2 2 0,-2-1 0,3 0 29,0 0 1,-3 2 0,0-2-1,2-1 1,0 1 7,1-2 0,1 2 0,-1 0 0,0 0 1,1-1-1,-1 0 16,0 1 1,0-3-1,1 3 1,0-2 0,2 1-1,0-1-16,-1-1 1,0 1 0,-2 1 0,0 0 0,1 0 0,-1 1-18,0 0 0,1-1 0,-1 2 0,0 0 0,0-1-1,1 0 1,-2 2-1,-1-3 1,-1 2-1,2 1 0,0-1 0,1 0 1,1-3-1,-1 1 1,0 1-1,1 1 52,-1 0 0,3-3 0,1 1 0,-1-3 1,1 1-1,0 1 0,0 1-15,1-2 0,-2 3 0,-1-1 0,0 0 0,1 0 1,0 0-108,-2 2 1,-1 0 0,1 2 0,-1-2 0,0 0 0,1-1 0,0 0 37,2 1 0,-1 0 0,1 2 0,0-1 0,-1 0 0,1 0 23,0 0 1,2-4 0,1 4 0,-1 0 0,0 0 0,-2-1 18,1-1 0,2 2 1,-2-2-1,1-1 1,0 2-23,1 0 0,-3 1 1,4 2-1,-1-1 1,1-1-31,-1 1 0,-2 1 1,1 0-1,1-1 1,-2-2-1,2 2 33,-1 1 0,1-2 1,1 0-1,0 0 0,0 0-1,2 0 0,0-3 0,1 2 0,0-2 0,-1 0-11,1 1 0,0-2 0,-1 3 0,1-1 1,-1 0-1,1 1 11,0 0 0,-1-2 1,1 2-1,0-2 0,-1 0 1,0 1 8,-3 2 0,2-1 0,-4 1 0,1 1 0,-1 0 0,0 0 7,0-2 1,-3 1 0,3 3 0,-3-1 0,1-1 0,0-1 17,1 1 1,1 1 0,-4 0 0,0-1 0,2-1 0,0 0-35,1-1 1,2 3 0,-3-3-1,2 3 1,-2 0 0,0-1-37,2-1 0,-3 0 0,3 3 0,-3 0 0,-1-1 1,1-1 30,-1-1 0,0 0 0,1 3 0,-1 0 0,0 0 0,0 0 45,1 0 1,-1 0 0,0-1 0,1-1 0,0-1 10,2 1 0,-1 0 0,1 1 1,-1-1-1,-2-1 0,0 1-29,1 1 1,2 0-1,0-1 1,0-1 0,-2 1-1,-1 1 16,1 1 1,-1-3 0,0 0-1,1 1 64,-1 1 0,0-3 1,1 0-689,-1-1-29,0 3 0,-5-1 367,-4 6 1,-4 1-1,-4 3 1,1-1-1,2-1-82,0 0 1,1-3 339,1 1 0,-2 2 0,-4 0 1</inkml:trace>
  <inkml:trace contextRef="#ctx0" brushRef="#br0" timeOffset="578">2998 12560 8207,'-9'0'-368,"3"0"1378,-1 0 1,5-1-693,-1-2 0,3 2 1,3-2-1,4 1-121,1-1 0,2 1 0,3-4 0,3-1 0,4 1 0,3 0-300,0-1 1,-1-2 0,2 0 0,0 0 0,-1 1-209,3 1 0,-3-1 1,0 3-1,-1-1 1,-2 1-138,-2 0 0,-1-1 0,-4 3 0,-2 1 0,0 1-1665,-2 1 2072,-4 0 0,-1 4 0,-4 1 0</inkml:trace>
  <inkml:trace contextRef="#ctx0" brushRef="#br0" timeOffset="579">3156 12504 8355,'0'6'385,"0"-3"0,1-5 0,3-1 296,2 1 1,-1-3-401,1 2 1,-1 1-281,1 5 1,-1 2 0,-5 6-1,0 0 1,0 3 0,0-1-21,0 1 1,-3 5 0,-2 0 0,1 0 0,-1 1 0,1-1 0,-1-1 0,1 1-280,-1 0 0,-1-2 0,3 0 0,1-3 0,1 0-53,1-3 1,-3 3 0,0-2-181,1-1 1,1 0 0,2-2-135,2 0 0,-1-4 638,4-1 1,0-8 0,4-1 0</inkml:trace>
  <inkml:trace contextRef="#ctx0" brushRef="#br0" timeOffset="580">3324 12709 8355,'-4'5'610,"-2"-1"1,0-3-60,0-1 1,5-3 0,1-1 0,5 1-292,4-1 1,1 3-1,2-3 1,3 1-1,0-1-103,1-1 0,-1 1 1,3-1-1,-2 1-86,-4 2 1,-2 1 0,0 1-1,-1 0-366,0 0 1,-4 1 0,-1 2-1,-3 3 46,-1 3 0,-1 3 0,-3 2 0,-2-1 1,-2 1-1,-2 1 160,-3 2 0,2-3 0,-4 2 1,2-1 219,1 0 1,3-2-1,2-4 1,2 1-1,1-1 1,2 0 59,1 1 1,1-4 0,1-1 0,2-1-48,3-2 0,6-1 0,4-1 0,1 0 0,2 0-768,0 0 0,0 0 0,2 0 0,2-1 179,1-2 0,-3 1 0,3-3 0,0 0 0,-1 0-254,-1 1 0,4-3 0,-2 2 1</inkml:trace>
  <inkml:trace contextRef="#ctx0" brushRef="#br0" timeOffset="582">18938 15149 24575,'-95'-21'0,"46"12"0,1 2 0,4 5 0,-1 2 0,-5-1 0,-3-1 0,14 1 0,-2-1 0,-2-1 0,-4 0 0,-1 0 0,-3 0 0,9 0 0,-3 0 0,0-1 0,0 0 0,-6 0 0,0-1 0,-1 0 0,-1 1 0,5 0 0,-1 1 0,0-1 0,-2 1 0,-1-1 0,3 1 0,-2-1 0,-1 0 0,0 1 0,-1-1 0,-1 0-205,4 1 0,1 0 0,-2 0 0,0 1 1,0-1-1,-2 0 0,0 0 0,6 0 0,0 0 1,-1 0-1,-1 0 0,0 0 0,0 1 0,-1-1 1,0 0-1,-1 1 205,3 0 0,-1 0 0,0 0 0,0 1 0,-1-1 0,0 1 0</inkml:trace>
  <inkml:trace contextRef="#ctx0" brushRef="#br0" timeOffset="583">18640 16331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1:10.909"/>
    </inkml:context>
    <inkml:brush xml:id="br0">
      <inkml:brushProperty name="width" value="0.09086" units="cm"/>
      <inkml:brushProperty name="height" value="0.09086" units="cm"/>
    </inkml:brush>
  </inkml:definitions>
  <inkml:traceGroup>
    <inkml:annotationXML>
      <emma:emma xmlns:emma="http://www.w3.org/2003/04/emma" version="1.0">
        <emma:interpretation id="{C43C2A06-4DF7-474D-ADEE-66B36B2FDF10}" emma:medium="tactile" emma:mode="ink">
          <msink:context xmlns:msink="http://schemas.microsoft.com/ink/2010/main" type="inkDrawing" rotatedBoundingBox="4760,4950 5097,6415 3875,6696 3538,5231" hotPoints="5055,5841 4384,6513 3712,5841 4384,5170" semanticType="enclosure" shapeName="Circle"/>
        </emma:interpretation>
      </emma:emma>
    </inkml:annotationXML>
    <inkml:trace contextRef="#ctx0" brushRef="#br0">888 394 7541,'0'-11'0,"0"0"0,0-1-34,0 1 0,0 0 0,0 0 0,0-1 163,0 1 1,0 0 0,0 0-31,0 0 1,-2-1-85,-1 1 0,0 1 0,-3 1 0,0 2 0,-1-1 0,-1 1 0,-2 1 0,-1-1 0,-2 2 0,-1-1 0,-2 1 0,-1-1 0,-2 1 0,0 0 1,0 1-1,1 0 0,-1 1 0,0-1 0,-1 0 0,-1 0 0,-3 2 0,-1 1 0,-2-1 0,-1 0 0,1-2 0,2 2 0,0 0 0,1 2 0,1 0 1,1 2-1,1 0 0,0 3 120,-2 1 1,2-2 0,1 4-3,2 0 1,3 2-104,-4 2 0,1 0 0,-2 2 0,3 3-1,1 5 0,-1-2 1,4 7-56,-2 0 1,-4 1 0,4 3 0,1-1-17,2 1 1,4-2 0,2 0 0,0-1-64,0 1 1,3-4 0,-1 3 0,3-2 37,1 0 0,0 0 0,0-5 1,0-1 42,0-1 0,0-1 0,1 2 0,2-2 94,1 2 0,3-2 0,-2 0 0,1 1-5,3-1 0,0-1 1,0-3-1,-2 1 0,3-1-21,4-2 1,-2 3 0,3 0-30,-2-1 1,2-2 0,0 1-1,0 0-32,1 2 0,-4 2 0,5-4 1,-2 4 3,0 0 0,1-2 0,-2 3 0,0-1-6,0 1 1,-1-1-1,-2 3 1,0-3 10,0 0 1,1 3 0,0-3-1,2 1 38,1-3 1,0 1-1,-3-1 1,2-1 66,1-2 1,4-4 0,-3-1 0,0 0-94,0 0 1,3 1 0,-3-4-3,2-1 1,-1 2-1,3-2 1,-1 0-1,0-1 18,-2 2 0,4-3 0,-2 3 0,1-3-50,-1-1 0,1 0 1,-4-1-1,0-1 42,1-2 1,1-4-1,-2 3 1,1 0-1,0-1 4,1 0 0,-3-2 0,2-1-46,-1 1 1,3-2-1,-3 3 1,1-3 12,-1-2 1,0 2 0,-2 0 0,1 0-14,-2-2 1,0-2-1,-2 2 1,0-2-7,1-1 1,-1-1-1,0 2 34,0-1 1,-3-4 0,-1 3 0,2 0 36,1 0 1,-2-3-1,-1 3 1,2-1-1,-1 0-8,0-1 1,1 1-1,-4-3 1,1 1-1,1 1 106,0 0 1,-2-3 0,-5 3-40,0 1 0,3-4 1,1 2-1,-1-1 14,-2 1 1,-1-2-1,0 2 1,-1-2 9,-3-1 0,1-1 0,-3 1 0,0-1-18,0 1 0,-1-4 0,-1-1 0,0 2-103,-1 2 0,0-4 1,-3 1-1,1 1-26,0 2 0,-4 0 1,0 1-1,1 0 0,0 2-51,-1 2 1,2-1-1,-5-2 36,2 2 0,-4-2 0,1 3 1,-2 0 29,-1-1 1,-1 4 0,-1-3 0,-1 2-14,-1 2 0,0-2 1,2 0-1,-1 0-102,-1 0 1,-4 1 0,4 3 0,0 1-139,-2 0 0,3 0 0,-3-1 1,-1 2-280,0 3 0,2 2 1,-6 5-1,-3 1-501,-3 3 994,-2 2 0,-4 10 0,0 2 0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3:04.538"/>
    </inkml:context>
    <inkml:brush xml:id="br0">
      <inkml:brushProperty name="width" value="0.09071" units="cm"/>
      <inkml:brushProperty name="height" value="0.09071" units="cm"/>
    </inkml:brush>
  </inkml:definitions>
  <inkml:traceGroup>
    <inkml:annotationXML>
      <emma:emma xmlns:emma="http://www.w3.org/2003/04/emma" version="1.0">
        <emma:interpretation id="{2FB32B01-F10B-4042-B38A-3C79C7EB63CC}" emma:medium="tactile" emma:mode="ink">
          <msink:context xmlns:msink="http://schemas.microsoft.com/ink/2010/main" type="inkDrawing" rotatedBoundingBox="19282,14883 23803,14195 24172,16621 19651,17308" hotPoints="24281,15556 21794,16911 19102,16032 21588,14677" semanticType="enclosure" shapeName="Ellipse"/>
        </emma:interpretation>
      </emma:emma>
    </inkml:annotationXML>
    <inkml:trace contextRef="#ctx0" brushRef="#br0">4158 596 7704,'0'-11'-525,"0"3"0,0 1 781,0-2 0,-4-1 1,0-1-190,2-1 0,-1 2 0,1 2 76,-2 0 1,0 4 0,4-3-12,0-2 0,-3-1 0,-1-1-156,1 0 0,-3 1 1,0 1-1,-2 2-52,1-2 1,-1-1 0,-3 0 0,0 1 59,0 2 0,-4-1 0,-2-3 1,0 0-57,-3-1 0,0 1 0,-1 0 0,1 0 74,0-1 1,-6 1-1,4 1 1,0 2 0,-3 0 17,1-1 0,-1 3 0,0-1 1,-1-2 0,-4 3 1,3-2-1,-1 1-12,1 0 1,-4 1 0,1 4 0,-2-3-9,2-2 1,-5 4 0,4-4 0,0 2-3,-1 3 0,-1-3 0,-1 1 0,2 0-3,2-1 0,-2 4 0,2-4 0,-2 1 2,2 1 1,-2-2 0,3 2 0,-1-1-9,0 2 1,4-3-1,-4 1 1,0 0-38,1-1 1,-4 3 0,0-4 0,-3 0 13,0-1 0,-3 4 0,0-4 1,0 1 25,-4 0 1,3 3-1,-1-2 1,0 2-50,1-1 0,-4-4 0,3 3 1,-3 0-2,-1 0 1,-2 0 0,-1 3 0,2-2 13,-1 2 0,-1 0 0,2 2 0,-1 0 30,-2 0 0,0 0 1,4 0-1,2 0-20,2 0 1,-3 0-1,4 0 1,0 0 95,3 0 0,0 4 0,1 0 0,0 0-56,3 1 1,0-3-1,3 4 1,-1 1-2,1-1 0,-2-2 0,5 3 0,-1 1-32,1-2 1,-3 4 0,4-3 0,1 2-6,1-2 0,-2 3 0,0-2 0,1 2 0,0 1 13,-1 0 0,2 1 1,-4-1 16,1 0 0,2 4 0,-4 0 0,2 0 51,2 1 1,-3-2 0,2 4-1,1-1-26,1 0 0,-2-2 0,0 4 0,1 0-18,1-2 0,2 3 1,-1-3-1,1-1-3,-1 0 1,1 3-1,0-3 1,-1 1 0,1 3 1,3-2 0,0 1-1,-1-1 4,-1 0 1,3 3-1,2-2 1,1 1-5,0-2 1,-3 4-1,3-4 1,1 4-4,1 0 0,-2 1 0,0-1 0,2 1 0,1 0-94,5 3 1,-3-2 88,2 2 1,2-2 0,0 0 0,0 1-1,1 1 4,0-1 1,1 2-1,3 0 1,-2-1 30,0 1 1,-1-2 0,4 4-1,0 0 30,0-1 0,1-1 1,2 3-1,0 0-6,0-2 1,-1 5 0,1-5 0,1 2 4,-2 0 0,3-1 1,0 2-1,0-2 9,0-2 1,2 0-1,-2-4 1,2 2 0,1 2 0,2-1 0,2-4 0,-1 1-11,0-1 1,2 4 0,0 1 0,4-2-20,0-2 0,1 0 1,2-1-1,-2-1 59,2-2 0,1 1 0,2-4 0,-2 1 66,-2-1 0,2 3 1,-2-4-1,1 0-1,-2 1 1,4-4 0,-4 3 0,5-4-29,3-3 1,-2 2 0,3-3-1,1 3-4,2 2 0,2-5 0,2-1 0,1 1-62,2-1 0,-1-2 0,7 2 1,1-1 19,-1-3 1,10 0-1,-6-2 1,4 0 32,2 0 0,-1 0 0,4 0 0,-2 0 133,-5 0 0,4 0 1,-4 0-182,5 0 0,-2 1 0,-1 1 0,-1 2 0,-1-1-10,1-2 1,-8 0-1,2 2 1,-4 0-111,-4 0 0,2-2 0,-2 0 0,-2 2 40,-2 1 0,3-1 0,-5-3 0,2 0 53,2 0 0,0 0 1,1 0-1,1 0-5,1 0 1,1 0 0,-4 0 0,1 0-4,2 0 0,-2 0 0,4 0 0,-2 0-27,1 0 1,0 0 0,-2-1-1,2-1-48,-2-2 1,3-4 0,-2 3 0,-1 0 22,-1 0 0,-1-3 0,0 0 0,0-2-6,-1-1 1,5 0-1,-1-1-6,-1 1 1,3 0 0,-2 0 0,0-1 0,-2 1 1,-2 0 1,5-4-1,-2 0 1,-2 1 24,-3 2 0,-1 1 0,4-1 0,-2 1 29,-2 0 0,1-2 1,-3 0-1,-1-2-19,1 1 0,2-2 0,-3 1 1,0 0 13,1-1 0,2 2 0,-4-4 0,-1 1-64,-1-1 1,-2 1 0,1-3 0,-1 2 29,1 2 1,-1-4-1,1 2 1,-1-2 24,1 1 1,-2-2 0,-1 2-1,-3-2-18,-1-2 0,1-3 0,-4-1 0,2-1 1,-1-1-58,-1 1 1,-2-2 0,0-4-31,0 0 0,4 1 0,0-1 0,-1 0-7,-2 0 0,0-1 0,-1-1 0,0-2-4,0-2 0,3 0 1,-1-3-1,-3 2 4,0-1 1,-2-2 0,1-1-1,-3 1 41,-1 3 1,3-3 0,-4 2-1,-1-3-51,2 0 1,-3-5 0,1 8 0,-3 1-10,-3 1 0,0 2 0,-6 4 0,-2 1-61,-3-1 0,-6 4 0,0 1 0,-5 2 30,-5 2 1,-2 1-1,-3 2 1,-2 0 37,-5 4 1,-3 2-1,-2 4 1,-3 1-19,-1 0 1,-2 1 0,-3 2 0,-1 5-55,-3 1 1,-1 2 0,-4 0 0,2 0-95,2 0 0,-5 2 0,4 1 1,2 5 47,0 2 0,-3 5 0,4 1 1,0 0 14,1 1 0,2 2 0,0-1 0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1:51.625"/>
    </inkml:context>
    <inkml:brush xml:id="br0">
      <inkml:brushProperty name="width" value="0.09071" units="cm"/>
      <inkml:brushProperty name="height" value="0.09071" units="cm"/>
    </inkml:brush>
  </inkml:definitions>
  <inkml:traceGroup>
    <inkml:annotationXML>
      <emma:emma xmlns:emma="http://www.w3.org/2003/04/emma" version="1.0">
        <emma:interpretation id="{66FDA16D-3E77-164A-9754-6E5210C6BF00}" emma:medium="tactile" emma:mode="ink">
          <msink:context xmlns:msink="http://schemas.microsoft.com/ink/2010/main" type="inkDrawing" rotatedBoundingBox="3713,16095 6768,16181 6766,16226 3712,16140" shapeName="Other"/>
        </emma:interpretation>
      </emma:emma>
    </inkml:annotationXML>
    <inkml:trace contextRef="#ctx0" brushRef="#br0">11 35 6295,'-6'-2'769,"2"-1"1,4 0-633,4-4 0,-2 4 1,4-2-53,-1 0 0,0 4-245,-1-3 40,-3 3 1,6 1 76,-4 0 0,0 0-25,4 0 1,-3 0 0,4 0 66,0 0 0,-2 4 0,2-1 0,1 0 51,1-2 0,1-1 0,0 0 1,0 0 14,1 0 0,0 0 0,2 0 0,1 0 0,-1 0-51,-2 0 0,-1 0 1,1 0-69,-1 0 1,0 1-1,0 2-18,0 1 0,1 1 1,-1-3-1,0 2 6,0-2 1,4 1 0,0-1 0,-1 2 53,-1-1 0,-1-2 0,2 0 0,1 2-8,-1 0 1,2 1-1,0-4 1,0 0 47,0 0 1,3 0 0,-4 0-1,0 0-5,1 0 0,-3 0 1,3 0-1,-1 0 1,0 0 1,0 0-1,-3 0 1,2 0-2,1 0 1,0 0 0,-4 0 0,2 0 6,2 0 0,-3 0 1,5 0-1,-2 0-6,0 0 1,1 0 0,-1 0-1,2 0 0,1 0 1,3 0-1,-2 0 1,1 0-35,-2 0 0,4 0 1,-4 0-1,4 0 24,0 0 0,0 0 0,1 0 1,-2 0-18,-2 0 0,2 0 0,-2 0 1,1 0-22,-1 0 0,0 0 1,-4 0-1,0 0 21,2 0 0,-5 0 0,3 0 1,-2 0 11,-2 0 1,0 0 0,0 0-1,1 0 2,-1 0 1,-4 0 0,1 0 0,1 0-9,0 0 1,3 0 0,-1 0 0,0 0 4,0 0 1,-3 0 0,1 0-1,2 0 1,3 0 0,1 0 0,-4 0 0,0 0-10,0 0 0,4 0 0,0 0 0,-1 0-17,-2 0 0,3 0 0,2 0 0,-1 0 18,0 0 1,3 0-1,-3 0 1,0 0-10,1 0 0,1 0 1,-1 0-1,-1 0-7,0 0 1,3 0-1,-4 0 1,0 0-14,1 0 1,-4 0 0,3 0 0,-2 0 17,-2 0 0,0 0 1,1 0-1,-1 0 5,0 0 1,0 0 0,0 0 0,1 0 11,-1 0 0,0 0 1,0 0-1,1 0-14,-1 0 0,1 0 1,2 1-1,1 2-25,-1 1 0,-2-1 0,1-3 1,1 0 1,0 0 1,1 0-1,-2 0 1,1 2 10,1 1 1,0-1 0,-4 1 0,0-1 17,0-2 1,1 0 0,-1 0 0,0 1 5,0 3 1,1-3 0,-1 3 0,0-3 0,0-1 1,-3 0 0,-1 0 0,2 0 2,1 0 0,1 0 0,0 0-5,1 0 1,-1 0 0,0 0 37,0 0 0,1 4 0,-1-1 7,0 0 1,0-2 0,1-1 9,-1 0 1,0 0-1,0 1 1,0 2-22,1 1 0,-1-1 0,0-3 0,0 0-2,1 0 1,-1 0-1,1 0 1,2 0-5,1 0 1,0 0-1,-4 0 8,1 0 0,-1 0 0,0 0 7,0 0 0,0 0 0,1 0-37,-1 0 1,0 0-1,0 0 2,1 0 1,-1 0 0,0 0-1,0 0-14,1 0 0,-2-1 0,-2-1 1,0-2 51,1 1 1,1 2 0,1 1 23,0 0 0,0 0 1,0 0 4,1 0 0,-1-1 0,0-2-33,0 0 1,1-1-1,-1 4 1,0 0-30,0 0 1,1 0-1,-1 0 19,0 0 1,-3 0-89,-1 0 59,-4 0 61,2 0-155,-5 0-481,-5 0-1001,3 0 332,-3 0 1096,5 0 1,-5 0-1,-1 0 1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3:38.622"/>
    </inkml:context>
    <inkml:brush xml:id="br0">
      <inkml:brushProperty name="width" value="0.09071" units="cm"/>
      <inkml:brushProperty name="height" value="0.09071" units="cm"/>
    </inkml:brush>
  </inkml:definitions>
  <inkml:traceGroup>
    <inkml:annotationXML>
      <emma:emma xmlns:emma="http://www.w3.org/2003/04/emma" version="1.0">
        <emma:interpretation id="{1FAE10FE-5E06-9A4F-B3D6-5BEB800E5188}" emma:medium="tactile" emma:mode="ink">
          <msink:context xmlns:msink="http://schemas.microsoft.com/ink/2010/main" type="inkDrawing" rotatedBoundingBox="14170,14242 14367,18595 14042,18609 13846,14257" semanticType="verticalRange" shapeName="Other">
            <msink:sourceLink direction="with" ref="{9E8671D6-1C66-C14E-B696-BBC663FEC763}"/>
          </msink:context>
        </emma:interpretation>
      </emma:emma>
    </inkml:annotationXML>
    <inkml:trace contextRef="#ctx0" brushRef="#br0">236 45 8248,'0'-11'283,"0"3"1,0 1 401,0-2-798,0 4 1,-1 0 186,-3 5 1,2 0 10,-6 0 1,5 5-1,-4 3-34,2 2 0,0-3 0,3 1 0,-3 0-11,-1 2 0,2 2 0,-2-1 1,-1 0-53,1 0 0,2 4 0,-2 0 0,0-1 11,0-2 0,2 3 0,-2 0 1,1-1 6,2-1 0,-2 2 0,0 0 1,0 0-13,0 1 1,2-2 0,3 3 0,0 0 13,0 1 1,-4-3-1,0 4 1,2-1-16,0 0 1,2 2-1,0-4 1,0 0 2,0 1 0,0 1 0,0-2 0,0 1-4,0-1 0,0 3 1,0-3-1,0 0-8,0 0 1,0 1 0,0-4-1,0 2-6,0-1 0,-3 2 1,-1-1-1,1-1-11,2-2 0,1 3 0,0 0 0,0-1 21,0-1 0,0 2 0,0 0 0,0-2 17,0 0 1,-4 2 0,1 1 0,0 0 5,2 0 1,1 3-1,0-3 1,0 1-10,0-1 0,0 3 0,0-3 0,0 0-2,0 0 1,0 0-1,1-2 1,2 1-43,0-1 0,1 2 1,-4-1-1,0-1 14,0-2 1,0 3 0,0 2 0,0-1 25,0 0 1,0 0 0,0-2 0,0 2 0,0 0 11,0 1 0,0-1 0,0-2 16,0 1 0,-1 3 0,-2-3 1,0 0-9,0 2 0,1-5 0,-1 4 0,-1-1-18,2 0 1,1 1-1,-1-2-2,-1 1 1,1 1 0,-1-2-1,1 1 1,2 0 0,0 1 1,-3-2 0,-1 3 0,1 0-5,2-4 0,0 4 1,-2-1-1,0 0 5,0 0 0,1 3 0,-1-3 0,-1 1 21,2-1 0,1 2 0,1-3 1,-2 0 3,-1 2 0,1-4 0,-1 5 0,1-1 4,2 1 0,0-3 1,0 2-1,0 1 26,0-1 0,4-2 1,0 3-1,0-1-41,1 1 0,-4-5 1,3 4-1,-2-2-2,2 0 0,-3 1 1,3-2-1,-3 1-6,-1-2 1,4 3 0,0-1 0,-2-1-8,-1-1 0,-1 2 0,2 0 1,0-2 20,2 0 0,0 2 1,-4 0-1,0 0 33,0 1 0,0-2 1,0 3-1,0-1 18,0-2 1,0 2 0,0-1 0,0 0 18,0 2 0,1-4 0,1 5 0,2-2-9,-1-2 1,-1 2 0,1 0 0,0 0 88,0 1 0,2 1 0,-1-1 1,-1 0 64,2 3 0,-2-2 0,3 0 1,0 2-155,1 1 1,-4 2 0,3-1 0,1 1-106,-1-1 1,-4-3 0,3 0-1,-1 1 60,0 1 0,3-2 0,-3-1 1,0 1-216,1-1 0,-3 3 0,5-4 1,-1 2 68,0 0 0,-3-2 0,2 3 0,-2-1 36,1 1 1,4-3-1,-5 2 1,0 0 65,-2-2 1,3 5-1,0-4 1,-2 4-1,-1-1 1,-1-1 0,0-2 0,0 1 13,0 4 1,0-1 0,2-1 0,0-1 2,2-1 1,0-2 0,-4 3 0,0-1 7,0 1 1,0-2 0,0 0-1,1 2-17,3 2 1,-3-4 0,3 1 0,-3 0 10,-1-2 1,0 4 0,0-2-1,0 2-6,0 2 0,4-4 0,-1-1 0,0 1-6,-2-1 1,-1 1-1,1-2 1,2-1-1,1 0 0,-1 3 0,-3-3 0,2 0 13,1 1 1,-1-2 0,1-3 0,0 2-11,1 1 0,-3 0 1,3-3-1,-3 2 6,-1 1 0,0 0 0,0-3 0,0 2 24,0 1 0,0 1 1,0-2-1,0 1 5,0-1 0,0 2 0,0-1 0,0-1 31,0-2 0,0-1 1,0 1 23,0-1 1,0 0-1,0 0-5,0 1 1,0-5-30,0 1 0,0-5 92,0 5-126,0-6 0,0 2-109,0-8 1,0-2-1,0-5-599,0 0 0,0-1 0,0 1 0,0 0-463,0 0 1,0-1 510,0 1 0,0-5 0,0-2 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3:40.176"/>
    </inkml:context>
    <inkml:brush xml:id="br0">
      <inkml:brushProperty name="width" value="0.09071" units="cm"/>
      <inkml:brushProperty name="height" value="0.09071" units="cm"/>
    </inkml:brush>
  </inkml:definitions>
  <inkml:traceGroup>
    <inkml:annotationXML>
      <emma:emma xmlns:emma="http://www.w3.org/2003/04/emma" version="1.0">
        <emma:interpretation id="{7EF169E3-5458-E349-800B-A6B8B9C8AE62}" emma:medium="tactile" emma:mode="ink">
          <msink:context xmlns:msink="http://schemas.microsoft.com/ink/2010/main" type="inkDrawing" rotatedBoundingBox="14992,16233 15823,16243 15823,16288 14991,16278" shapeName="Other"/>
        </emma:interpretation>
      </emma:emma>
    </inkml:annotationXML>
    <inkml:trace contextRef="#ctx0" brushRef="#br0">1 1 7992,'11'0'0,"0"0"0,0 0 158,0 0 1,-3 0 0,-1 0-114,2 0 0,-3 0 25,2 0 0,-1 0 39,5 0 1,-1 0-1,0 0-49,0 0 0,1 0 0,-1 0 0,0 0-61,0 0 1,0 0-1,1 0 1,-1 0-41,0 0 0,0 0 0,1 0-15,-1 0 1,0 0 0,0 0 82,1 0 1,4 0-1,1 0-36,1 0 0,-2 0 0,-5 0 0,0 0 62,1 0 0,3 0 0,0 0 0,-2 0-71,0 0 1,2 0 0,0 0-1,-1 0 29,-2 0 1,1 0 0,0 0-1,2 0 26,-1 0 1,-2 0-1,0 0 7,-1 0 1,0 0 0,0 0-20,1 0 1,-1 0 0,0 0 0,0 0-73,1 0 0,-1 0 0,0 0-83,0 0 1,-3 0 0,-1 0 37,2 0 1,1 0 17,1 0 1,0 0 119,1 0 0,-5 0-3,1 0 1,-5 0-26,5 0 1,-4 4-109,3-1-94,-4 1 0,2-3-124,-5 3 0,1-3-983,3 3 1087,-3 2 0,4 1 0,-5 4 0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04-17T17:13:41.770"/>
    </inkml:context>
    <inkml:brush xml:id="br0">
      <inkml:brushProperty name="width" value="0.09071" units="cm"/>
      <inkml:brushProperty name="height" value="0.09071" units="cm"/>
    </inkml:brush>
  </inkml:definitions>
  <inkml:traceGroup>
    <inkml:annotationXML>
      <emma:emma xmlns:emma="http://www.w3.org/2003/04/emma" version="1.0">
        <emma:interpretation id="{31153D3A-73C7-B34B-A6E5-C6FE542E95C2}" emma:medium="tactile" emma:mode="ink">
          <msink:context xmlns:msink="http://schemas.microsoft.com/ink/2010/main" type="inkDrawing" rotatedBoundingBox="17710,16242 18643,16277 18641,16312 17709,16277" shapeName="Other"/>
        </emma:interpretation>
      </emma:emma>
    </inkml:annotationXML>
    <inkml:trace contextRef="#ctx0" brushRef="#br0">0 0 8650,'8'0'458,"-1"0"-382,2 0 0,-3 0 0,2 0 0,1 0 0,1 0 0,1 0 0,0 0 0,0 0-16,0 0 0,1 0 0,-1 0 0,0 0-135,0 0 1,4 0 0,0 0 0,-1 0 2,-1 0 1,2 0 0,0 0-1,0 0 30,1 0 1,-3 4 0,6 0 0,1-2 26,1-1 1,2-1 0,-1 0 0,2 0 19,2 0 1,-2 0-1,3 0 1,0 2 10,-1 1 1,0-1-1,-5 1 1,-1-1 10,-1-2 0,-1 0 1,1 0-1,-1 0 3,-2 0 1,3 0 0,-4 0-1,0 0-1,1 0 0,-3 0 0,2 0 0,-3 0-30,-1 0 1,1 0 0,-1 0-1,0 0-139,0 0 1,0 0 28,1 0 1,-1 0 171,0 0 0,0 0-62,1 0-2,-6 0-381,-1 0 0,-6 3 27,-3 1 1,1 1 0,-4-2-552,-2 0 727,-1 1 0,-1 1 0,0 1 1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6900"/>
            <a:ext cx="5127625" cy="417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907" tIns="50068" rIns="96907" bIns="500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3263"/>
            <a:ext cx="4625975" cy="3468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65240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1pPr>
    <a:lvl2pPr marL="473075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2pPr>
    <a:lvl3pPr marL="949325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3pPr>
    <a:lvl4pPr marL="1422400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4pPr>
    <a:lvl5pPr marL="1897063" algn="l" defTabSz="9842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03263"/>
            <a:ext cx="4627562" cy="3470275"/>
          </a:xfrm>
          <a:ln cap="flat"/>
        </p:spPr>
      </p:sp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4411663"/>
            <a:ext cx="5130800" cy="4175125"/>
          </a:xfrm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738" tIns="46075" rIns="93738" bIns="46075"/>
          <a:lstStyle/>
          <a:p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355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21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868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147713" y="6564573"/>
            <a:ext cx="1847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3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742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463" y="163513"/>
            <a:ext cx="1963737" cy="6049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1663" y="163513"/>
            <a:ext cx="5740400" cy="6049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962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604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713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38288"/>
            <a:ext cx="3810000" cy="467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38288"/>
            <a:ext cx="3810000" cy="467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7713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828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375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519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725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183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692150" y="184150"/>
            <a:ext cx="7759700" cy="968375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1663" y="163513"/>
            <a:ext cx="7772400" cy="110648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38288"/>
            <a:ext cx="7772400" cy="467518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658813" y="6353175"/>
            <a:ext cx="779145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592138" y="6311900"/>
            <a:ext cx="1141337" cy="39754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0" hangingPunct="0">
              <a:defRPr/>
            </a:pPr>
            <a:endParaRPr lang="en-US" altLang="en-US" sz="1000" b="1" dirty="0">
              <a:latin typeface="Times New Roman" pitchFamily="18" charset="0"/>
              <a:cs typeface="+mn-cs"/>
            </a:endParaRPr>
          </a:p>
          <a:p>
            <a:pPr eaLnBrk="0" hangingPunct="0">
              <a:defRPr/>
            </a:pPr>
            <a:r>
              <a:rPr lang="en-US" altLang="en-US" sz="1000" b="1" dirty="0">
                <a:latin typeface="Times New Roman" pitchFamily="18" charset="0"/>
                <a:cs typeface="+mn-cs"/>
              </a:rPr>
              <a:t>Iyer  - Lecture 21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005638" y="6319838"/>
            <a:ext cx="1533525" cy="393700"/>
          </a:xfrm>
          <a:prstGeom prst="rect">
            <a:avLst/>
          </a:prstGeom>
          <a:noFill/>
          <a:ln>
            <a:noFill/>
          </a:ln>
          <a:extLst/>
        </p:spPr>
        <p:txBody>
          <a:bodyPr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0" hangingPunct="0">
              <a:defRPr/>
            </a:pPr>
            <a:r>
              <a:rPr lang="en-US" altLang="en-US" sz="1000" b="1" dirty="0">
                <a:latin typeface="Times New Roman" pitchFamily="18" charset="0"/>
                <a:cs typeface="+mn-cs"/>
              </a:rPr>
              <a:t>        </a:t>
            </a:r>
          </a:p>
          <a:p>
            <a:pPr algn="r" eaLnBrk="0" hangingPunct="0">
              <a:defRPr/>
            </a:pPr>
            <a:r>
              <a:rPr lang="en-US" altLang="en-US" sz="1000" b="1" dirty="0">
                <a:latin typeface="Times New Roman" pitchFamily="18" charset="0"/>
                <a:cs typeface="+mn-cs"/>
              </a:rPr>
              <a:t>ECE 313 - Fall 2016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919538" y="6311900"/>
            <a:ext cx="180975" cy="3937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0487" tIns="44450" rIns="90487" bIns="44450">
            <a:spAutoFit/>
          </a:bodyPr>
          <a:lstStyle>
            <a:lvl1pPr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Helvetica" pitchFamily="-84" charset="0"/>
                <a:ea typeface="MS PGothic" pitchFamily="34" charset="-128"/>
              </a:defRPr>
            </a:lvl9pPr>
          </a:lstStyle>
          <a:p>
            <a:pPr eaLnBrk="0" hangingPunct="0">
              <a:defRPr/>
            </a:pPr>
            <a:endParaRPr lang="en-US" altLang="en-US" sz="1000">
              <a:latin typeface="Times New Roman" pitchFamily="18" charset="0"/>
              <a:cs typeface="+mn-cs"/>
            </a:endParaRPr>
          </a:p>
          <a:p>
            <a:pPr eaLnBrk="0" hangingPunct="0">
              <a:defRPr/>
            </a:pPr>
            <a:endParaRPr lang="en-US" altLang="en-US" sz="1000">
              <a:latin typeface="Times New Roman" pitchFamily="18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Times New Roman" charset="0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Times New Roman" charset="0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Times New Roman" charset="0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charset="0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charset="0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charset="0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charset="0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image" Target="../media/image11.png"/><Relationship Id="rId18" Type="http://schemas.openxmlformats.org/officeDocument/2006/relationships/customXml" Target="../ink/ink11.xml"/><Relationship Id="rId3" Type="http://schemas.openxmlformats.org/officeDocument/2006/relationships/image" Target="../media/image6.png"/><Relationship Id="rId21" Type="http://schemas.openxmlformats.org/officeDocument/2006/relationships/image" Target="../media/image15.png"/><Relationship Id="rId7" Type="http://schemas.openxmlformats.org/officeDocument/2006/relationships/image" Target="../media/image8.png"/><Relationship Id="rId12" Type="http://schemas.openxmlformats.org/officeDocument/2006/relationships/customXml" Target="../ink/ink8.xml"/><Relationship Id="rId17" Type="http://schemas.openxmlformats.org/officeDocument/2006/relationships/image" Target="../media/image13.png"/><Relationship Id="rId2" Type="http://schemas.openxmlformats.org/officeDocument/2006/relationships/image" Target="../media/image5.png"/><Relationship Id="rId16" Type="http://schemas.openxmlformats.org/officeDocument/2006/relationships/customXml" Target="../ink/ink10.xml"/><Relationship Id="rId20" Type="http://schemas.openxmlformats.org/officeDocument/2006/relationships/customXml" Target="../ink/ink1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.xm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10" Type="http://schemas.openxmlformats.org/officeDocument/2006/relationships/customXml" Target="../ink/ink7.xml"/><Relationship Id="rId19" Type="http://schemas.openxmlformats.org/officeDocument/2006/relationships/image" Target="../media/image14.png"/><Relationship Id="rId4" Type="http://schemas.openxmlformats.org/officeDocument/2006/relationships/customXml" Target="../ink/ink4.xml"/><Relationship Id="rId9" Type="http://schemas.openxmlformats.org/officeDocument/2006/relationships/image" Target="../media/image9.png"/><Relationship Id="rId14" Type="http://schemas.openxmlformats.org/officeDocument/2006/relationships/customXml" Target="../ink/ink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22.wmf"/><Relationship Id="rId18" Type="http://schemas.openxmlformats.org/officeDocument/2006/relationships/customXml" Target="../ink/ink14.xml"/><Relationship Id="rId3" Type="http://schemas.openxmlformats.org/officeDocument/2006/relationships/image" Target="../media/image16.png"/><Relationship Id="rId21" Type="http://schemas.openxmlformats.org/officeDocument/2006/relationships/image" Target="../media/image24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20.png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13.xml"/><Relationship Id="rId20" Type="http://schemas.openxmlformats.org/officeDocument/2006/relationships/customXml" Target="../ink/ink1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23" Type="http://schemas.openxmlformats.org/officeDocument/2006/relationships/image" Target="../media/image25.pn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30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6.bin"/><Relationship Id="rId22" Type="http://schemas.openxmlformats.org/officeDocument/2006/relationships/customXml" Target="../ink/ink1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30.wmf"/><Relationship Id="rId3" Type="http://schemas.openxmlformats.org/officeDocument/2006/relationships/image" Target="../media/image31.png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34.wmf"/><Relationship Id="rId4" Type="http://schemas.openxmlformats.org/officeDocument/2006/relationships/image" Target="../media/image17.png"/><Relationship Id="rId9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engr.illinois.edu/ece313/fa2014/probabilityAug14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image" Target="../media/image48.png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4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3.wmf"/><Relationship Id="rId11" Type="http://schemas.openxmlformats.org/officeDocument/2006/relationships/image" Target="../media/image45.wmf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42.wmf"/><Relationship Id="rId9" Type="http://schemas.openxmlformats.org/officeDocument/2006/relationships/oleObject" Target="../embeddings/oleObject26.bin"/><Relationship Id="rId14" Type="http://schemas.openxmlformats.org/officeDocument/2006/relationships/oleObject" Target="../embeddings/oleObject2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53.wmf"/><Relationship Id="rId18" Type="http://schemas.openxmlformats.org/officeDocument/2006/relationships/image" Target="../media/image55.wmf"/><Relationship Id="rId3" Type="http://schemas.openxmlformats.org/officeDocument/2006/relationships/image" Target="../media/image57.png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33.bin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4.wmf"/><Relationship Id="rId20" Type="http://schemas.openxmlformats.org/officeDocument/2006/relationships/image" Target="../media/image56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52.wmf"/><Relationship Id="rId5" Type="http://schemas.openxmlformats.org/officeDocument/2006/relationships/image" Target="../media/image49.wmf"/><Relationship Id="rId15" Type="http://schemas.openxmlformats.org/officeDocument/2006/relationships/oleObject" Target="../embeddings/oleObject35.bin"/><Relationship Id="rId10" Type="http://schemas.openxmlformats.org/officeDocument/2006/relationships/oleObject" Target="../embeddings/oleObject32.bin"/><Relationship Id="rId19" Type="http://schemas.openxmlformats.org/officeDocument/2006/relationships/oleObject" Target="../embeddings/oleObject37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34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64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3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60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58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62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image" Target="../media/image69.wmf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2.bin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51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68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50.bin"/><Relationship Id="rId14" Type="http://schemas.openxmlformats.org/officeDocument/2006/relationships/oleObject" Target="../embeddings/oleObject5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76.wmf"/><Relationship Id="rId3" Type="http://schemas.openxmlformats.org/officeDocument/2006/relationships/oleObject" Target="../embeddings/oleObject56.bin"/><Relationship Id="rId21" Type="http://schemas.openxmlformats.org/officeDocument/2006/relationships/oleObject" Target="../embeddings/oleObject6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74.wmf"/><Relationship Id="rId1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3.bin"/><Relationship Id="rId20" Type="http://schemas.openxmlformats.org/officeDocument/2006/relationships/image" Target="../media/image77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5" Type="http://schemas.openxmlformats.org/officeDocument/2006/relationships/image" Target="../media/image75.wmf"/><Relationship Id="rId10" Type="http://schemas.openxmlformats.org/officeDocument/2006/relationships/image" Target="../media/image73.wmf"/><Relationship Id="rId19" Type="http://schemas.openxmlformats.org/officeDocument/2006/relationships/oleObject" Target="../embeddings/oleObject65.bin"/><Relationship Id="rId4" Type="http://schemas.openxmlformats.org/officeDocument/2006/relationships/image" Target="../media/image70.wmf"/><Relationship Id="rId9" Type="http://schemas.openxmlformats.org/officeDocument/2006/relationships/oleObject" Target="../embeddings/oleObject59.bin"/><Relationship Id="rId14" Type="http://schemas.openxmlformats.org/officeDocument/2006/relationships/oleObject" Target="../embeddings/oleObject62.bin"/><Relationship Id="rId22" Type="http://schemas.openxmlformats.org/officeDocument/2006/relationships/image" Target="../media/image7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79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70.bin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4.wmf"/><Relationship Id="rId18" Type="http://schemas.openxmlformats.org/officeDocument/2006/relationships/oleObject" Target="../embeddings/oleObject79.bin"/><Relationship Id="rId26" Type="http://schemas.openxmlformats.org/officeDocument/2006/relationships/image" Target="../media/image89.wmf"/><Relationship Id="rId3" Type="http://schemas.openxmlformats.org/officeDocument/2006/relationships/oleObject" Target="../embeddings/oleObject71.bin"/><Relationship Id="rId21" Type="http://schemas.openxmlformats.org/officeDocument/2006/relationships/oleObject" Target="../embeddings/oleObject82.bin"/><Relationship Id="rId34" Type="http://schemas.openxmlformats.org/officeDocument/2006/relationships/image" Target="../media/image93.wmf"/><Relationship Id="rId7" Type="http://schemas.openxmlformats.org/officeDocument/2006/relationships/oleObject" Target="../embeddings/oleObject73.bin"/><Relationship Id="rId12" Type="http://schemas.openxmlformats.org/officeDocument/2006/relationships/oleObject" Target="../embeddings/oleObject76.bin"/><Relationship Id="rId17" Type="http://schemas.openxmlformats.org/officeDocument/2006/relationships/image" Target="../media/image86.wmf"/><Relationship Id="rId25" Type="http://schemas.openxmlformats.org/officeDocument/2006/relationships/oleObject" Target="../embeddings/oleObject84.bin"/><Relationship Id="rId33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8.bin"/><Relationship Id="rId20" Type="http://schemas.openxmlformats.org/officeDocument/2006/relationships/oleObject" Target="../embeddings/oleObject81.bin"/><Relationship Id="rId29" Type="http://schemas.openxmlformats.org/officeDocument/2006/relationships/oleObject" Target="../embeddings/oleObject86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1.wmf"/><Relationship Id="rId11" Type="http://schemas.openxmlformats.org/officeDocument/2006/relationships/image" Target="../media/image83.wmf"/><Relationship Id="rId24" Type="http://schemas.openxmlformats.org/officeDocument/2006/relationships/image" Target="../media/image88.wmf"/><Relationship Id="rId32" Type="http://schemas.openxmlformats.org/officeDocument/2006/relationships/image" Target="../media/image92.wmf"/><Relationship Id="rId5" Type="http://schemas.openxmlformats.org/officeDocument/2006/relationships/oleObject" Target="../embeddings/oleObject72.bin"/><Relationship Id="rId15" Type="http://schemas.openxmlformats.org/officeDocument/2006/relationships/image" Target="../media/image85.wmf"/><Relationship Id="rId23" Type="http://schemas.openxmlformats.org/officeDocument/2006/relationships/oleObject" Target="../embeddings/oleObject83.bin"/><Relationship Id="rId28" Type="http://schemas.openxmlformats.org/officeDocument/2006/relationships/image" Target="../media/image90.wmf"/><Relationship Id="rId36" Type="http://schemas.openxmlformats.org/officeDocument/2006/relationships/image" Target="../media/image94.wmf"/><Relationship Id="rId10" Type="http://schemas.openxmlformats.org/officeDocument/2006/relationships/oleObject" Target="../embeddings/oleObject75.bin"/><Relationship Id="rId19" Type="http://schemas.openxmlformats.org/officeDocument/2006/relationships/oleObject" Target="../embeddings/oleObject80.bin"/><Relationship Id="rId31" Type="http://schemas.openxmlformats.org/officeDocument/2006/relationships/oleObject" Target="../embeddings/oleObject87.bin"/><Relationship Id="rId4" Type="http://schemas.openxmlformats.org/officeDocument/2006/relationships/image" Target="../media/image80.wmf"/><Relationship Id="rId9" Type="http://schemas.openxmlformats.org/officeDocument/2006/relationships/image" Target="../media/image82.wmf"/><Relationship Id="rId14" Type="http://schemas.openxmlformats.org/officeDocument/2006/relationships/oleObject" Target="../embeddings/oleObject77.bin"/><Relationship Id="rId22" Type="http://schemas.openxmlformats.org/officeDocument/2006/relationships/image" Target="../media/image87.wmf"/><Relationship Id="rId27" Type="http://schemas.openxmlformats.org/officeDocument/2006/relationships/oleObject" Target="../embeddings/oleObject85.bin"/><Relationship Id="rId30" Type="http://schemas.openxmlformats.org/officeDocument/2006/relationships/image" Target="../media/image91.wmf"/><Relationship Id="rId35" Type="http://schemas.openxmlformats.org/officeDocument/2006/relationships/oleObject" Target="../embeddings/oleObject89.bin"/><Relationship Id="rId8" Type="http://schemas.openxmlformats.org/officeDocument/2006/relationships/oleObject" Target="../embeddings/oleObject74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12" Type="http://schemas.openxmlformats.org/officeDocument/2006/relationships/image" Target="../media/image9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6.wmf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91.bin"/><Relationship Id="rId10" Type="http://schemas.openxmlformats.org/officeDocument/2006/relationships/image" Target="../media/image98.wmf"/><Relationship Id="rId4" Type="http://schemas.openxmlformats.org/officeDocument/2006/relationships/image" Target="../media/image95.wmf"/><Relationship Id="rId9" Type="http://schemas.openxmlformats.org/officeDocument/2006/relationships/oleObject" Target="../embeddings/oleObject9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01.wmf"/><Relationship Id="rId5" Type="http://schemas.openxmlformats.org/officeDocument/2006/relationships/oleObject" Target="../embeddings/oleObject96.bin"/><Relationship Id="rId4" Type="http://schemas.openxmlformats.org/officeDocument/2006/relationships/image" Target="../media/image100.wmf"/><Relationship Id="rId9" Type="http://schemas.openxmlformats.org/officeDocument/2006/relationships/oleObject" Target="../embeddings/oleObject98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image" Target="../media/image103.emf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0.bin"/><Relationship Id="rId5" Type="http://schemas.openxmlformats.org/officeDocument/2006/relationships/image" Target="../media/image61.wmf"/><Relationship Id="rId10" Type="http://schemas.openxmlformats.org/officeDocument/2006/relationships/image" Target="../media/image104.png"/><Relationship Id="rId4" Type="http://schemas.openxmlformats.org/officeDocument/2006/relationships/oleObject" Target="../embeddings/oleObject99.bin"/><Relationship Id="rId9" Type="http://schemas.openxmlformats.org/officeDocument/2006/relationships/oleObject" Target="../embeddings/oleObject10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0.png"/><Relationship Id="rId2" Type="http://schemas.openxmlformats.org/officeDocument/2006/relationships/image" Target="../media/image10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9288" y="87313"/>
            <a:ext cx="7772400" cy="1143000"/>
          </a:xfrm>
        </p:spPr>
        <p:txBody>
          <a:bodyPr lIns="92075" tIns="46037" rIns="92075" bIns="46037"/>
          <a:lstStyle/>
          <a:p>
            <a:r>
              <a:rPr lang="en-US" dirty="0">
                <a:latin typeface="Arial" charset="0"/>
                <a:ea typeface="MS PGothic" charset="0"/>
              </a:rPr>
              <a:t>Binary Hypothesis Testing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1375" y="2362200"/>
            <a:ext cx="7502525" cy="2819400"/>
          </a:xfrm>
        </p:spPr>
        <p:txBody>
          <a:bodyPr lIns="92075" tIns="46037" rIns="92075" bIns="46037"/>
          <a:lstStyle/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ECE 313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Probability with Engineering Applications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Lecture 21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Professor Ravi K. </a:t>
            </a:r>
            <a:r>
              <a:rPr lang="en-US" sz="2400" dirty="0" err="1">
                <a:latin typeface="Arial" charset="0"/>
                <a:ea typeface="MS PGothic" charset="0"/>
              </a:rPr>
              <a:t>Iyer</a:t>
            </a:r>
            <a:endParaRPr lang="en-US" sz="2400" dirty="0">
              <a:latin typeface="Arial" charset="0"/>
              <a:ea typeface="MS PGothic" charset="0"/>
            </a:endParaRP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Dept. of Electrical and Computer Engineering</a:t>
            </a:r>
          </a:p>
          <a:p>
            <a:pPr marL="342900" indent="-342900"/>
            <a:r>
              <a:rPr lang="en-US" sz="2400" dirty="0">
                <a:latin typeface="Arial" charset="0"/>
                <a:ea typeface="MS PGothic" charset="0"/>
              </a:rPr>
              <a:t>University of Illinois at Urbana Champaign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Hypothesis Testing:</a:t>
            </a:r>
            <a:br>
              <a:rPr lang="en-US" dirty="0"/>
            </a:br>
            <a:r>
              <a:rPr lang="en-US" sz="2800" dirty="0"/>
              <a:t>Basic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895" y="1206982"/>
            <a:ext cx="7772400" cy="5193818"/>
          </a:xfrm>
        </p:spPr>
        <p:txBody>
          <a:bodyPr/>
          <a:lstStyle/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sz="1600" dirty="0"/>
          </a:p>
          <a:p>
            <a:pPr algn="just"/>
            <a:r>
              <a:rPr lang="en-US" sz="1600" dirty="0"/>
              <a:t>Either hypothesis </a:t>
            </a:r>
            <a:r>
              <a:rPr lang="en-US" sz="1600" i="1" dirty="0"/>
              <a:t>H</a:t>
            </a:r>
            <a:r>
              <a:rPr lang="en-US" sz="1600" i="1" baseline="-25000" dirty="0"/>
              <a:t>1</a:t>
            </a:r>
            <a:r>
              <a:rPr lang="en-US" sz="1600" dirty="0"/>
              <a:t> is true or hypothesis </a:t>
            </a:r>
            <a:r>
              <a:rPr lang="en-US" sz="1600" i="1" dirty="0"/>
              <a:t>H</a:t>
            </a:r>
            <a:r>
              <a:rPr lang="en-US" sz="1600" i="1" baseline="-25000" dirty="0"/>
              <a:t>0</a:t>
            </a:r>
            <a:r>
              <a:rPr lang="en-US" sz="1600" dirty="0"/>
              <a:t> is true. </a:t>
            </a:r>
          </a:p>
          <a:p>
            <a:pPr algn="just"/>
            <a:r>
              <a:rPr lang="en-US" sz="1600" dirty="0"/>
              <a:t>Based on which hypothesis is true, system generates a set of observations </a:t>
            </a:r>
            <a:r>
              <a:rPr lang="en-US" sz="1600" i="1" dirty="0"/>
              <a:t>X.</a:t>
            </a:r>
          </a:p>
          <a:p>
            <a:pPr algn="just"/>
            <a:r>
              <a:rPr lang="en-US" sz="1600" dirty="0"/>
              <a:t>We measure the past observations to </a:t>
            </a:r>
            <a:r>
              <a:rPr lang="en-US" sz="1600" b="1" dirty="0">
                <a:solidFill>
                  <a:srgbClr val="FF0000"/>
                </a:solidFill>
              </a:rPr>
              <a:t>learn the conditional probabilities </a:t>
            </a:r>
            <a:r>
              <a:rPr lang="en-US" sz="1600" dirty="0"/>
              <a:t>of different patterns under each hypothesis:</a:t>
            </a:r>
          </a:p>
          <a:p>
            <a:pPr marL="569913" lvl="1" indent="-225425" algn="just"/>
            <a:r>
              <a:rPr lang="en-US" sz="1400" dirty="0"/>
              <a:t>e.g. What is the probability of observing two abnormal spots (X = 2) if patient has a tumor (H1)?</a:t>
            </a:r>
          </a:p>
          <a:p>
            <a:pPr algn="just"/>
            <a:endParaRPr lang="en-US" sz="600" dirty="0"/>
          </a:p>
          <a:p>
            <a:pPr algn="just"/>
            <a:r>
              <a:rPr lang="en-US" sz="1600" dirty="0"/>
              <a:t>Next we </a:t>
            </a:r>
            <a:r>
              <a:rPr lang="en-US" sz="1600" b="1" dirty="0">
                <a:solidFill>
                  <a:srgbClr val="FF0000"/>
                </a:solidFill>
              </a:rPr>
              <a:t>formulate a decision rule </a:t>
            </a:r>
            <a:r>
              <a:rPr lang="en-US" sz="1600" dirty="0"/>
              <a:t>that is then used to determine whether </a:t>
            </a:r>
            <a:r>
              <a:rPr lang="en-US" sz="1600" i="1" dirty="0"/>
              <a:t>H</a:t>
            </a:r>
            <a:r>
              <a:rPr lang="en-US" sz="1600" i="1" baseline="-25000" dirty="0"/>
              <a:t>1</a:t>
            </a:r>
            <a:r>
              <a:rPr lang="en-US" sz="1600" dirty="0"/>
              <a:t> or </a:t>
            </a:r>
            <a:r>
              <a:rPr lang="en-US" sz="1600" i="1" dirty="0"/>
              <a:t>H</a:t>
            </a:r>
            <a:r>
              <a:rPr lang="en-US" sz="1600" i="1" baseline="-25000" dirty="0"/>
              <a:t>0</a:t>
            </a:r>
            <a:r>
              <a:rPr lang="en-US" sz="1600" i="1" dirty="0"/>
              <a:t> </a:t>
            </a:r>
            <a:r>
              <a:rPr lang="en-US" sz="1600" dirty="0"/>
              <a:t>is true for </a:t>
            </a:r>
            <a:r>
              <a:rPr lang="en-US" sz="1600" b="1" dirty="0">
                <a:solidFill>
                  <a:srgbClr val="FF0000"/>
                </a:solidFill>
              </a:rPr>
              <a:t>new measurements</a:t>
            </a:r>
            <a:r>
              <a:rPr lang="en-US" sz="1600" dirty="0"/>
              <a:t>.</a:t>
            </a:r>
          </a:p>
          <a:p>
            <a:pPr algn="just"/>
            <a:r>
              <a:rPr lang="en-US" sz="1600" dirty="0"/>
              <a:t>Note that the system has uncertainty or the features are not the best, so the decision rule can sometimes declare a true hypothesis, or it can make an error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2326733" y="1266352"/>
            <a:ext cx="5241956" cy="1247687"/>
            <a:chOff x="2326733" y="1266352"/>
            <a:chExt cx="5241956" cy="1247687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/>
            <a:srcRect r="23043"/>
            <a:stretch/>
          </p:blipFill>
          <p:spPr>
            <a:xfrm>
              <a:off x="2326733" y="1266352"/>
              <a:ext cx="4450724" cy="1247687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 bwMode="auto">
            <a:xfrm>
              <a:off x="5395858" y="1525291"/>
              <a:ext cx="2172831" cy="688069"/>
            </a:xfrm>
            <a:prstGeom prst="round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formulate</a:t>
              </a:r>
              <a:r>
                <a:rPr kumimoji="0" lang="en-US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a decision rule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based</a:t>
              </a:r>
              <a:r>
                <a:rPr kumimoji="0" lang="en-US" sz="1400" b="1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on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past measurements</a:t>
              </a:r>
              <a:endPara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69823" y="1955285"/>
              <a:ext cx="1205868" cy="461665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Previous Measurements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243966" y="1421397"/>
            <a:ext cx="1164248" cy="1061145"/>
            <a:chOff x="773193" y="1765425"/>
            <a:chExt cx="1164248" cy="1061145"/>
          </a:xfrm>
        </p:grpSpPr>
        <p:sp>
          <p:nvSpPr>
            <p:cNvPr id="23" name="Left Brace 22"/>
            <p:cNvSpPr/>
            <p:nvPr/>
          </p:nvSpPr>
          <p:spPr bwMode="auto">
            <a:xfrm>
              <a:off x="1520982" y="1765425"/>
              <a:ext cx="416459" cy="1061145"/>
            </a:xfrm>
            <a:prstGeom prst="leftBrace">
              <a:avLst/>
            </a:prstGeom>
            <a:solidFill>
              <a:schemeClr val="bg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73193" y="2121213"/>
              <a:ext cx="9823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solidFill>
                    <a:srgbClr val="FF0000"/>
                  </a:solidFill>
                </a:rPr>
                <a:t>Training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271803" y="2514039"/>
            <a:ext cx="6850357" cy="1247687"/>
            <a:chOff x="779951" y="2849861"/>
            <a:chExt cx="6850357" cy="1247687"/>
          </a:xfrm>
        </p:grpSpPr>
        <p:grpSp>
          <p:nvGrpSpPr>
            <p:cNvPr id="29" name="Group 28"/>
            <p:cNvGrpSpPr/>
            <p:nvPr/>
          </p:nvGrpSpPr>
          <p:grpSpPr>
            <a:xfrm>
              <a:off x="1846907" y="2849861"/>
              <a:ext cx="5783401" cy="1247687"/>
              <a:chOff x="1846907" y="2849861"/>
              <a:chExt cx="5783401" cy="1247687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846907" y="2849861"/>
                <a:ext cx="5783401" cy="1247687"/>
              </a:xfrm>
              <a:prstGeom prst="rect">
                <a:avLst/>
              </a:prstGeom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4217155" y="3473704"/>
                <a:ext cx="1187763" cy="46166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New Measurements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779951" y="2989504"/>
              <a:ext cx="1151206" cy="1025038"/>
              <a:chOff x="779951" y="2989504"/>
              <a:chExt cx="1151206" cy="1025038"/>
            </a:xfrm>
          </p:grpSpPr>
          <p:sp>
            <p:nvSpPr>
              <p:cNvPr id="24" name="Left Brace 23"/>
              <p:cNvSpPr/>
              <p:nvPr/>
            </p:nvSpPr>
            <p:spPr bwMode="auto">
              <a:xfrm>
                <a:off x="1514698" y="2989504"/>
                <a:ext cx="416459" cy="1025038"/>
              </a:xfrm>
              <a:prstGeom prst="leftBrace">
                <a:avLst/>
              </a:prstGeom>
              <a:solidFill>
                <a:schemeClr val="bg1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79951" y="3342899"/>
                <a:ext cx="98236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dirty="0">
                    <a:solidFill>
                      <a:srgbClr val="FF0000"/>
                    </a:solidFill>
                  </a:rPr>
                  <a:t>Testing</a:t>
                </a:r>
              </a:p>
            </p:txBody>
          </p:sp>
        </p:grpSp>
      </p:grpSp>
      <p:cxnSp>
        <p:nvCxnSpPr>
          <p:cNvPr id="21" name="Straight Arrow Connector 20"/>
          <p:cNvCxnSpPr/>
          <p:nvPr/>
        </p:nvCxnSpPr>
        <p:spPr bwMode="auto">
          <a:xfrm>
            <a:off x="6301202" y="2213360"/>
            <a:ext cx="1" cy="70186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4944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3" y="1270000"/>
            <a:ext cx="7879644" cy="4771161"/>
          </a:xfrm>
        </p:spPr>
        <p:txBody>
          <a:bodyPr/>
          <a:lstStyle/>
          <a:p>
            <a:pPr algn="just"/>
            <a:r>
              <a:rPr lang="en-US" sz="1800" dirty="0"/>
              <a:t>Suppose the data is from a computer aided tomography (CAT) scan system, and the hypotheses are:</a:t>
            </a:r>
          </a:p>
          <a:p>
            <a:pPr lvl="1" algn="just"/>
            <a:r>
              <a:rPr lang="en-US" b="1" i="1" dirty="0"/>
              <a:t>H</a:t>
            </a:r>
            <a:r>
              <a:rPr lang="en-US" b="1" i="1" baseline="-25000" dirty="0"/>
              <a:t>1</a:t>
            </a:r>
            <a:r>
              <a:rPr lang="en-US" dirty="0"/>
              <a:t>: A tumor is present</a:t>
            </a:r>
            <a:endParaRPr lang="en-US" i="1" baseline="-25000" dirty="0"/>
          </a:p>
          <a:p>
            <a:pPr lvl="1" algn="just"/>
            <a:r>
              <a:rPr lang="en-US" b="1" i="1" dirty="0"/>
              <a:t>H</a:t>
            </a:r>
            <a:r>
              <a:rPr lang="en-US" b="1" i="1" baseline="-25000" dirty="0"/>
              <a:t>0</a:t>
            </a:r>
            <a:r>
              <a:rPr lang="en-US" dirty="0"/>
              <a:t>: No tumor is present</a:t>
            </a:r>
          </a:p>
          <a:p>
            <a:pPr algn="just"/>
            <a:endParaRPr lang="en-US" sz="1600" dirty="0"/>
          </a:p>
          <a:p>
            <a:pPr algn="just"/>
            <a:r>
              <a:rPr lang="en-US" sz="1800" dirty="0"/>
              <a:t>We model the number of abnormal spots observed </a:t>
            </a:r>
          </a:p>
          <a:p>
            <a:pPr marL="0" indent="0" algn="just">
              <a:buNone/>
            </a:pPr>
            <a:r>
              <a:rPr lang="en-US" sz="1800" dirty="0"/>
              <a:t>      in the image by a discrete random variable </a:t>
            </a:r>
            <a:r>
              <a:rPr lang="en-US" sz="1800" i="1" dirty="0"/>
              <a:t>X. </a:t>
            </a:r>
            <a:r>
              <a:rPr lang="en-US" sz="1800" dirty="0"/>
              <a:t> </a:t>
            </a:r>
          </a:p>
          <a:p>
            <a:pPr marL="0" indent="0" algn="just">
              <a:buNone/>
            </a:pPr>
            <a:r>
              <a:rPr lang="en-US" sz="1800" dirty="0"/>
              <a:t>      Suppose:</a:t>
            </a:r>
          </a:p>
          <a:p>
            <a:pPr lvl="1" algn="just"/>
            <a:r>
              <a:rPr lang="en-US" dirty="0"/>
              <a:t>If hypothesis </a:t>
            </a:r>
            <a:r>
              <a:rPr lang="en-US" i="1" dirty="0"/>
              <a:t>H</a:t>
            </a:r>
            <a:r>
              <a:rPr lang="en-US" i="1" baseline="-25000" dirty="0"/>
              <a:t>1 </a:t>
            </a:r>
            <a:r>
              <a:rPr lang="en-US" dirty="0"/>
              <a:t>is true (given), then </a:t>
            </a:r>
            <a:r>
              <a:rPr lang="en-US" i="1" dirty="0"/>
              <a:t>X</a:t>
            </a:r>
            <a:r>
              <a:rPr lang="en-US" dirty="0"/>
              <a:t> has </a:t>
            </a:r>
            <a:r>
              <a:rPr lang="en-US" dirty="0" err="1"/>
              <a:t>pmf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i="1" baseline="-25000" dirty="0"/>
              <a:t>1  </a:t>
            </a:r>
          </a:p>
          <a:p>
            <a:pPr lvl="1" algn="just"/>
            <a:r>
              <a:rPr lang="en-US" dirty="0"/>
              <a:t>If hypothesis </a:t>
            </a:r>
            <a:r>
              <a:rPr lang="en-US" i="1" dirty="0"/>
              <a:t>H</a:t>
            </a:r>
            <a:r>
              <a:rPr lang="en-US" i="1" baseline="-25000" dirty="0"/>
              <a:t>0 </a:t>
            </a:r>
            <a:r>
              <a:rPr lang="en-US" dirty="0"/>
              <a:t>is true (given), then </a:t>
            </a:r>
            <a:r>
              <a:rPr lang="en-US" i="1" dirty="0"/>
              <a:t>X</a:t>
            </a:r>
            <a:r>
              <a:rPr lang="en-US" dirty="0"/>
              <a:t> has </a:t>
            </a:r>
            <a:r>
              <a:rPr lang="en-US" dirty="0" err="1"/>
              <a:t>pmf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i="1" baseline="-25000" dirty="0"/>
              <a:t>0</a:t>
            </a:r>
            <a:endParaRPr lang="en-US" sz="1050" dirty="0"/>
          </a:p>
          <a:p>
            <a:pPr algn="just"/>
            <a:endParaRPr lang="en-US" sz="700" dirty="0"/>
          </a:p>
          <a:p>
            <a:pPr algn="just"/>
            <a:r>
              <a:rPr lang="en-US" sz="1800" dirty="0"/>
              <a:t>Note that p1 and p0 are conditional </a:t>
            </a:r>
            <a:r>
              <a:rPr lang="en-US" sz="1800" dirty="0" err="1"/>
              <a:t>pmf’s</a:t>
            </a:r>
            <a:r>
              <a:rPr lang="en-US" sz="1800" dirty="0"/>
              <a:t>, described by a </a:t>
            </a:r>
            <a:r>
              <a:rPr lang="en-US" sz="1800" b="1" i="1" dirty="0"/>
              <a:t>likelihood Matrix</a:t>
            </a:r>
            <a:endParaRPr lang="en-US" b="1" i="1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b="13998"/>
          <a:stretch/>
        </p:blipFill>
        <p:spPr>
          <a:xfrm>
            <a:off x="2617207" y="5175102"/>
            <a:ext cx="4486368" cy="9736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2120" y="5543479"/>
            <a:ext cx="16968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>
                <a:solidFill>
                  <a:srgbClr val="C00000"/>
                </a:solidFill>
              </a:rPr>
              <a:t>P (X = k | H1) =&gt; 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5658" y="5887273"/>
            <a:ext cx="16968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P (X = k | H0) =&gt; </a:t>
            </a:r>
            <a:endParaRPr lang="en-US" sz="1400" dirty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67463" y="2082029"/>
            <a:ext cx="2006600" cy="2362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103575" y="5426549"/>
            <a:ext cx="15264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tumor, what is the probability of observing 3 spots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6808206" y="5742632"/>
            <a:ext cx="2953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1"/>
              <p14:cNvContentPartPr/>
              <p14:nvPr/>
            </p14:nvContentPartPr>
            <p14:xfrm>
              <a:off x="1328196" y="1835115"/>
              <a:ext cx="461520" cy="526320"/>
            </p14:xfrm>
          </p:contentPart>
        </mc:Choice>
        <mc:Fallback>
          <p:pic>
            <p:nvPicPr>
              <p:cNvPr id="11" name="Ink 1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11996" y="1818915"/>
                <a:ext cx="493920" cy="55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" name="Ink 17"/>
              <p14:cNvContentPartPr/>
              <p14:nvPr/>
            </p14:nvContentPartPr>
            <p14:xfrm>
              <a:off x="7002516" y="5269155"/>
              <a:ext cx="1613880" cy="825480"/>
            </p14:xfrm>
          </p:contentPart>
        </mc:Choice>
        <mc:Fallback>
          <p:pic>
            <p:nvPicPr>
              <p:cNvPr id="17" name="Ink 1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86316" y="5252955"/>
                <a:ext cx="1645920" cy="85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4" name="Ink 24"/>
              <p14:cNvContentPartPr/>
              <p14:nvPr/>
            </p14:nvContentPartPr>
            <p14:xfrm>
              <a:off x="1336476" y="5794755"/>
              <a:ext cx="1100160" cy="40680"/>
            </p14:xfrm>
          </p:contentPart>
        </mc:Choice>
        <mc:Fallback>
          <p:pic>
            <p:nvPicPr>
              <p:cNvPr id="24" name="Ink 2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20276" y="5778915"/>
                <a:ext cx="1132200" cy="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0" name="Ink 30"/>
              <p14:cNvContentPartPr/>
              <p14:nvPr/>
            </p14:nvContentPartPr>
            <p14:xfrm>
              <a:off x="5016756" y="5127675"/>
              <a:ext cx="109440" cy="1569240"/>
            </p14:xfrm>
          </p:contentPart>
        </mc:Choice>
        <mc:Fallback>
          <p:pic>
            <p:nvPicPr>
              <p:cNvPr id="30" name="Ink 3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00556" y="5111475"/>
                <a:ext cx="141840" cy="160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3" name="Ink 33"/>
              <p14:cNvContentPartPr/>
              <p14:nvPr/>
            </p14:nvContentPartPr>
            <p14:xfrm>
              <a:off x="5396916" y="5847315"/>
              <a:ext cx="299520" cy="16560"/>
            </p14:xfrm>
          </p:contentPart>
        </mc:Choice>
        <mc:Fallback>
          <p:pic>
            <p:nvPicPr>
              <p:cNvPr id="33" name="Ink 3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380716" y="5831475"/>
                <a:ext cx="33192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0" name="Ink 40"/>
              <p14:cNvContentPartPr/>
              <p14:nvPr/>
            </p14:nvContentPartPr>
            <p14:xfrm>
              <a:off x="6375756" y="5851635"/>
              <a:ext cx="336240" cy="20520"/>
            </p14:xfrm>
          </p:contentPart>
        </mc:Choice>
        <mc:Fallback>
          <p:pic>
            <p:nvPicPr>
              <p:cNvPr id="40" name="Ink 4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359556" y="5835435"/>
                <a:ext cx="36828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2" name="Ink 42"/>
              <p14:cNvContentPartPr/>
              <p14:nvPr/>
            </p14:nvContentPartPr>
            <p14:xfrm>
              <a:off x="3585036" y="6552195"/>
              <a:ext cx="3236040" cy="469080"/>
            </p14:xfrm>
          </p:contentPart>
        </mc:Choice>
        <mc:Fallback>
          <p:pic>
            <p:nvPicPr>
              <p:cNvPr id="42" name="Ink 4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568836" y="6535995"/>
                <a:ext cx="3268440" cy="50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9" name="Ink 49"/>
              <p14:cNvContentPartPr/>
              <p14:nvPr/>
            </p14:nvContentPartPr>
            <p14:xfrm>
              <a:off x="4442556" y="6138555"/>
              <a:ext cx="368280" cy="37080"/>
            </p14:xfrm>
          </p:contentPart>
        </mc:Choice>
        <mc:Fallback>
          <p:pic>
            <p:nvPicPr>
              <p:cNvPr id="49" name="Ink 4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26356" y="6122560"/>
                <a:ext cx="400680" cy="697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1" name="Ink 51"/>
              <p14:cNvContentPartPr/>
              <p14:nvPr/>
            </p14:nvContentPartPr>
            <p14:xfrm>
              <a:off x="3552636" y="6146835"/>
              <a:ext cx="352080" cy="36720"/>
            </p14:xfrm>
          </p:contentPart>
        </mc:Choice>
        <mc:Fallback>
          <p:pic>
            <p:nvPicPr>
              <p:cNvPr id="51" name="Ink 5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536436" y="6130635"/>
                <a:ext cx="384480" cy="6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674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Decision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849" y="1270000"/>
            <a:ext cx="7772400" cy="4675187"/>
          </a:xfrm>
        </p:spPr>
        <p:txBody>
          <a:bodyPr/>
          <a:lstStyle/>
          <a:p>
            <a:pPr algn="just"/>
            <a:r>
              <a:rPr lang="en-US" sz="1600" dirty="0"/>
              <a:t>A decision rule specifies for each possible observation (each of the possible values of </a:t>
            </a:r>
            <a:r>
              <a:rPr lang="en-US" sz="1600" i="1" dirty="0"/>
              <a:t>X</a:t>
            </a:r>
            <a:r>
              <a:rPr lang="en-US" sz="1600" dirty="0"/>
              <a:t>), which hypothesis is declared.</a:t>
            </a:r>
          </a:p>
          <a:p>
            <a:pPr algn="just"/>
            <a:endParaRPr lang="en-US" sz="1050" dirty="0"/>
          </a:p>
          <a:p>
            <a:pPr algn="just"/>
            <a:r>
              <a:rPr lang="en-US" sz="1600" dirty="0"/>
              <a:t>Typically  a decision rule is described using a likelihood matrix.  Here we underline one entry in each column, to specify which hypothesis is to be declared for each possible value of </a:t>
            </a:r>
            <a:r>
              <a:rPr lang="en-US" sz="1600" i="1" dirty="0"/>
              <a:t>X.</a:t>
            </a:r>
          </a:p>
          <a:p>
            <a:pPr algn="just"/>
            <a:endParaRPr lang="en-US" sz="700" i="1" dirty="0"/>
          </a:p>
          <a:p>
            <a:r>
              <a:rPr lang="en-US" sz="1600" dirty="0" err="1"/>
              <a:t>Exampl:e</a:t>
            </a:r>
            <a:r>
              <a:rPr lang="en-US" sz="1600" dirty="0"/>
              <a:t>:  </a:t>
            </a:r>
            <a:r>
              <a:rPr lang="en-US" sz="1600" dirty="0">
                <a:solidFill>
                  <a:srgbClr val="FF0000"/>
                </a:solidFill>
              </a:rPr>
              <a:t>A </a:t>
            </a:r>
            <a:r>
              <a:rPr lang="en-US" sz="1600" i="1" dirty="0">
                <a:solidFill>
                  <a:srgbClr val="FF0000"/>
                </a:solidFill>
              </a:rPr>
              <a:t>probability-based</a:t>
            </a:r>
            <a:r>
              <a:rPr lang="en-US" sz="1600" dirty="0">
                <a:solidFill>
                  <a:srgbClr val="FF0000"/>
                </a:solidFill>
              </a:rPr>
              <a:t> decision rule</a:t>
            </a:r>
            <a:r>
              <a:rPr lang="en-US" sz="1600" dirty="0"/>
              <a:t>: H1 is declared when the probability of an observation given hypothesis H1 is higher than its probability given H0:</a:t>
            </a:r>
            <a:endParaRPr lang="en-US" sz="1600" i="1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050" dirty="0"/>
          </a:p>
          <a:p>
            <a:endParaRPr lang="en-US" sz="900" dirty="0"/>
          </a:p>
          <a:p>
            <a:r>
              <a:rPr lang="en-US" sz="1600" dirty="0"/>
              <a:t>Example </a:t>
            </a:r>
            <a:r>
              <a:rPr lang="en-US" sz="1600" i="1" dirty="0">
                <a:solidFill>
                  <a:srgbClr val="FF0000"/>
                </a:solidFill>
              </a:rPr>
              <a:t>intuitive</a:t>
            </a:r>
            <a:r>
              <a:rPr lang="en-US" sz="1600" dirty="0">
                <a:solidFill>
                  <a:srgbClr val="FF0000"/>
                </a:solidFill>
              </a:rPr>
              <a:t> decision rule</a:t>
            </a:r>
            <a:r>
              <a:rPr lang="en-US" sz="1600" dirty="0"/>
              <a:t>: </a:t>
            </a:r>
            <a:r>
              <a:rPr lang="en-US" sz="1600" i="1" dirty="0"/>
              <a:t>H</a:t>
            </a:r>
            <a:r>
              <a:rPr lang="en-US" sz="1600" i="1" baseline="-25000" dirty="0"/>
              <a:t>1 </a:t>
            </a:r>
            <a:r>
              <a:rPr lang="en-US" sz="1600" baseline="-25000" dirty="0"/>
              <a:t> </a:t>
            </a:r>
            <a:r>
              <a:rPr lang="en-US" sz="1600" dirty="0"/>
              <a:t>is declared whenever </a:t>
            </a:r>
            <a:r>
              <a:rPr lang="en-US" sz="1600" i="1" dirty="0"/>
              <a:t>X ≥ 1 :</a:t>
            </a:r>
          </a:p>
          <a:p>
            <a:endParaRPr lang="en-US" sz="1200" i="1" baseline="-25000" dirty="0"/>
          </a:p>
          <a:p>
            <a:endParaRPr lang="en-US" sz="3200" i="1" baseline="-25000" dirty="0"/>
          </a:p>
          <a:p>
            <a:endParaRPr lang="en-US" i="1" baseline="-25000" dirty="0"/>
          </a:p>
          <a:p>
            <a:endParaRPr lang="en-US" i="1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l="60419"/>
          <a:stretch/>
        </p:blipFill>
        <p:spPr>
          <a:xfrm>
            <a:off x="5834802" y="5375899"/>
            <a:ext cx="2040891" cy="75721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882" y="3498621"/>
            <a:ext cx="4276404" cy="112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 bwMode="auto">
          <a:xfrm>
            <a:off x="4104296" y="3567062"/>
            <a:ext cx="1766989" cy="962360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364269" y="3567063"/>
            <a:ext cx="1740027" cy="962359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4602" y="4446148"/>
            <a:ext cx="1379362" cy="292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Declare H0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98684" y="4441689"/>
            <a:ext cx="1379362" cy="292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Declare H1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 flipH="1">
            <a:off x="4102995" y="3498621"/>
            <a:ext cx="1301" cy="118224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/>
          <a:srcRect r="42161"/>
          <a:stretch>
            <a:fillRect/>
          </a:stretch>
        </p:blipFill>
        <p:spPr>
          <a:xfrm>
            <a:off x="1854658" y="5213922"/>
            <a:ext cx="3999034" cy="988627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 bwMode="auto">
          <a:xfrm>
            <a:off x="3263657" y="5213921"/>
            <a:ext cx="2489703" cy="988627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392005" y="5213921"/>
            <a:ext cx="871651" cy="987680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H="1">
            <a:off x="3257665" y="5115052"/>
            <a:ext cx="1301" cy="118224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28"/>
          <p:cNvSpPr/>
          <p:nvPr/>
        </p:nvSpPr>
        <p:spPr>
          <a:xfrm>
            <a:off x="5941840" y="3908061"/>
            <a:ext cx="32864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observe X = 2,3 in the new measurements,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 (tumor) is declared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otherwise H0 (no tumor).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697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Hypothesis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a binary hypothesis testing problem, there are two possibilities for which the hypothesis is true, and two possibilities for which hypothesis is declared:</a:t>
            </a:r>
          </a:p>
          <a:p>
            <a:pPr lvl="2">
              <a:buNone/>
            </a:pPr>
            <a:r>
              <a:rPr lang="en-US" sz="2000" b="1" i="1" dirty="0"/>
              <a:t>H</a:t>
            </a:r>
            <a:r>
              <a:rPr lang="en-US" sz="2000" b="1" i="1" baseline="-25000" dirty="0"/>
              <a:t>0 </a:t>
            </a:r>
            <a:r>
              <a:rPr lang="en-US" sz="2000" b="1" dirty="0"/>
              <a:t>= Negative or null hypothesis,</a:t>
            </a:r>
          </a:p>
          <a:p>
            <a:pPr lvl="2">
              <a:buNone/>
            </a:pPr>
            <a:r>
              <a:rPr lang="en-US" sz="2000" b="1" i="1" dirty="0"/>
              <a:t>H</a:t>
            </a:r>
            <a:r>
              <a:rPr lang="en-US" sz="2000" b="1" i="1" baseline="-25000" dirty="0"/>
              <a:t>1 </a:t>
            </a:r>
            <a:r>
              <a:rPr lang="en-US" sz="2000" b="1" dirty="0"/>
              <a:t>= Positive or alternative hypothesis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So there are four possible outcomes: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i="1" dirty="0"/>
              <a:t>H</a:t>
            </a:r>
            <a:r>
              <a:rPr lang="en-US" sz="2000" b="1" i="1" baseline="-25000" dirty="0"/>
              <a:t>1</a:t>
            </a:r>
            <a:r>
              <a:rPr lang="en-US" sz="2000" b="1" dirty="0"/>
              <a:t> is declared given Hypothesis </a:t>
            </a:r>
            <a:r>
              <a:rPr lang="en-US" sz="2000" b="1" i="1" dirty="0"/>
              <a:t>H</a:t>
            </a:r>
            <a:r>
              <a:rPr lang="en-US" sz="2000" b="1" i="1" baseline="-25000" dirty="0"/>
              <a:t>1</a:t>
            </a:r>
            <a:r>
              <a:rPr lang="en-US" sz="2000" b="1" dirty="0"/>
              <a:t> is true. =&gt; </a:t>
            </a:r>
            <a:r>
              <a:rPr lang="en-US" sz="2000" b="1" dirty="0">
                <a:solidFill>
                  <a:srgbClr val="FF0000"/>
                </a:solidFill>
              </a:rPr>
              <a:t>True Positive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i="1" dirty="0"/>
              <a:t>H</a:t>
            </a:r>
            <a:r>
              <a:rPr lang="en-US" sz="2000" b="1" i="1" baseline="-25000" dirty="0"/>
              <a:t>1</a:t>
            </a:r>
            <a:r>
              <a:rPr lang="en-US" sz="2000" b="1" dirty="0"/>
              <a:t> is declared given Hypothesis </a:t>
            </a:r>
            <a:r>
              <a:rPr lang="en-US" sz="2000" b="1" i="1" dirty="0"/>
              <a:t>H</a:t>
            </a:r>
            <a:r>
              <a:rPr lang="en-US" sz="2000" b="1" i="1" baseline="-25000" dirty="0"/>
              <a:t>0</a:t>
            </a:r>
            <a:r>
              <a:rPr lang="en-US" sz="2000" b="1" dirty="0"/>
              <a:t> is true. =&gt; </a:t>
            </a:r>
            <a:r>
              <a:rPr lang="en-US" sz="2000" b="1" dirty="0">
                <a:solidFill>
                  <a:srgbClr val="FF0000"/>
                </a:solidFill>
              </a:rPr>
              <a:t>False Positive</a:t>
            </a:r>
          </a:p>
          <a:p>
            <a:pPr marL="3314700" lvl="8" indent="0">
              <a:buNone/>
            </a:pPr>
            <a:r>
              <a:rPr lang="en-US" sz="2200" b="1" dirty="0">
                <a:solidFill>
                  <a:srgbClr val="FF0000"/>
                </a:solidFill>
              </a:rPr>
              <a:t>                                     (False Alarm)</a:t>
            </a:r>
          </a:p>
          <a:p>
            <a:pPr marL="3314700" lvl="8" indent="0">
              <a:buNone/>
            </a:pPr>
            <a:endParaRPr lang="en-US" sz="600" b="1" dirty="0">
              <a:solidFill>
                <a:srgbClr val="FF0000"/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b="1" i="1" dirty="0"/>
              <a:t>H</a:t>
            </a:r>
            <a:r>
              <a:rPr lang="en-US" sz="2000" b="1" i="1" baseline="-25000" dirty="0"/>
              <a:t>0</a:t>
            </a:r>
            <a:r>
              <a:rPr lang="en-US" sz="2000" b="1" dirty="0"/>
              <a:t> is declared given Hypothesis </a:t>
            </a:r>
            <a:r>
              <a:rPr lang="en-US" sz="2000" b="1" i="1" dirty="0"/>
              <a:t>H</a:t>
            </a:r>
            <a:r>
              <a:rPr lang="en-US" sz="2000" b="1" i="1" baseline="-25000" dirty="0"/>
              <a:t>0</a:t>
            </a:r>
            <a:r>
              <a:rPr lang="en-US" sz="2000" b="1" dirty="0"/>
              <a:t> is true. =&gt; </a:t>
            </a:r>
            <a:r>
              <a:rPr lang="en-US" sz="2000" b="1" dirty="0">
                <a:solidFill>
                  <a:srgbClr val="FF0000"/>
                </a:solidFill>
              </a:rPr>
              <a:t>True Negative</a:t>
            </a:r>
            <a:endParaRPr lang="en-US" sz="2000" b="1" i="1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b="1" i="1" dirty="0"/>
              <a:t>H</a:t>
            </a:r>
            <a:r>
              <a:rPr lang="en-US" sz="2000" b="1" i="1" baseline="-25000" dirty="0"/>
              <a:t>0</a:t>
            </a:r>
            <a:r>
              <a:rPr lang="en-US" sz="2000" b="1" dirty="0"/>
              <a:t> is declared given Hypothesis</a:t>
            </a:r>
            <a:r>
              <a:rPr lang="en-US" sz="2000" b="1" i="1" dirty="0"/>
              <a:t> H</a:t>
            </a:r>
            <a:r>
              <a:rPr lang="en-US" sz="2000" b="1" i="1" baseline="-25000" dirty="0"/>
              <a:t>1</a:t>
            </a:r>
            <a:r>
              <a:rPr lang="en-US" sz="2000" b="1" i="1" dirty="0"/>
              <a:t> </a:t>
            </a:r>
            <a:r>
              <a:rPr lang="en-US" sz="2000" b="1" dirty="0"/>
              <a:t>is true. =&gt; </a:t>
            </a:r>
            <a:r>
              <a:rPr lang="en-US" sz="2000" b="1" dirty="0">
                <a:solidFill>
                  <a:srgbClr val="FF0000"/>
                </a:solidFill>
              </a:rPr>
              <a:t>False Negative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                                                                                 (Miss Detection)</a:t>
            </a:r>
          </a:p>
          <a:p>
            <a:pPr marL="914400" lvl="1" indent="-457200">
              <a:buFont typeface="+mj-lt"/>
              <a:buAutoNum type="arabicPeriod"/>
            </a:pPr>
            <a:endParaRPr lang="en-US" sz="2000" b="1" dirty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i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47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rcRect r="42161"/>
          <a:stretch>
            <a:fillRect/>
          </a:stretch>
        </p:blipFill>
        <p:spPr>
          <a:xfrm>
            <a:off x="4692502" y="5291894"/>
            <a:ext cx="3768766" cy="931701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 bwMode="auto">
          <a:xfrm>
            <a:off x="5192104" y="5291894"/>
            <a:ext cx="783048" cy="957816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rcRect r="42161"/>
          <a:stretch>
            <a:fillRect/>
          </a:stretch>
        </p:blipFill>
        <p:spPr>
          <a:xfrm>
            <a:off x="4657072" y="3565875"/>
            <a:ext cx="3768766" cy="931701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 bwMode="auto">
          <a:xfrm>
            <a:off x="5930276" y="3554048"/>
            <a:ext cx="2362699" cy="957816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False Alarm and Miss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41875"/>
          </a:xfrm>
        </p:spPr>
        <p:txBody>
          <a:bodyPr/>
          <a:lstStyle/>
          <a:p>
            <a:pPr marL="339725" indent="-339725"/>
            <a:r>
              <a:rPr lang="en-US" dirty="0">
                <a:solidFill>
                  <a:srgbClr val="000000"/>
                </a:solidFill>
              </a:rPr>
              <a:t>Two conditional probabilities are defined:</a:t>
            </a:r>
          </a:p>
          <a:p>
            <a:pPr marL="739775" lvl="1" indent="-339725">
              <a:buNone/>
            </a:pP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marL="739775" lvl="1" indent="-339725">
              <a:buNone/>
            </a:pPr>
            <a:r>
              <a:rPr lang="en-US" dirty="0">
                <a:solidFill>
                  <a:srgbClr val="000000"/>
                </a:solidFill>
              </a:rPr>
              <a:t> 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is the sum of entries in the </a:t>
            </a:r>
            <a:r>
              <a:rPr lang="en-US" i="1" dirty="0"/>
              <a:t>H</a:t>
            </a:r>
            <a:r>
              <a:rPr lang="en-US" i="1" baseline="-25000" dirty="0"/>
              <a:t>0 </a:t>
            </a:r>
            <a:r>
              <a:rPr lang="en-US" dirty="0"/>
              <a:t>row of the likelihood matrix that are </a:t>
            </a:r>
            <a:r>
              <a:rPr lang="en-US" b="1" dirty="0"/>
              <a:t>not underlined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    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r>
              <a:rPr lang="en-US" dirty="0"/>
              <a:t>      is the sum of entries in the </a:t>
            </a:r>
            <a:r>
              <a:rPr lang="en-US" i="1" dirty="0"/>
              <a:t>H</a:t>
            </a:r>
            <a:r>
              <a:rPr lang="en-US" i="1" baseline="-25000" dirty="0"/>
              <a:t>1 </a:t>
            </a:r>
            <a:r>
              <a:rPr lang="en-US" dirty="0"/>
              <a:t>row of the likelihood matrix that are </a:t>
            </a:r>
            <a:r>
              <a:rPr lang="en-US" b="1" dirty="0"/>
              <a:t>not underlined</a:t>
            </a:r>
            <a:r>
              <a:rPr lang="en-US" dirty="0"/>
              <a:t>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99495" y="1892593"/>
          <a:ext cx="421195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4" imgW="2222339" imgH="241415" progId="Equation.3">
                  <p:embed/>
                </p:oleObj>
              </mc:Choice>
              <mc:Fallback>
                <p:oleObj name="Equation" r:id="rId4" imgW="2222339" imgH="241415" progId="Equation.3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9495" y="1892593"/>
                        <a:ext cx="4211954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812786" y="2450399"/>
          <a:ext cx="3726784" cy="440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6" imgW="1930216" imgH="228738" progId="Equation.3">
                  <p:embed/>
                </p:oleObj>
              </mc:Choice>
              <mc:Fallback>
                <p:oleObj name="Equation" r:id="rId6" imgW="1930216" imgH="228738" progId="Equation.3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786" y="2450399"/>
                        <a:ext cx="3726784" cy="44038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071084" y="3127614"/>
          <a:ext cx="90069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8" imgW="621902" imgH="241269" progId="Equation.3">
                  <p:embed/>
                </p:oleObj>
              </mc:Choice>
              <mc:Fallback>
                <p:oleObj name="Equation" r:id="rId8" imgW="621902" imgH="241269" progId="Equation.3">
                  <p:embed/>
                  <p:pic>
                    <p:nvPicPr>
                      <p:cNvPr id="20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084" y="3127614"/>
                        <a:ext cx="90069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074627" y="4898970"/>
          <a:ext cx="446715" cy="321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10" imgW="317286" imgH="228600" progId="Equation.3">
                  <p:embed/>
                </p:oleObj>
              </mc:Choice>
              <mc:Fallback>
                <p:oleObj name="Equation" r:id="rId10" imgW="317286" imgH="228600" progId="Equation.3">
                  <p:embed/>
                  <p:pic>
                    <p:nvPicPr>
                      <p:cNvPr id="20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627" y="4898970"/>
                        <a:ext cx="446715" cy="321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 bwMode="auto">
          <a:xfrm rot="5400000">
            <a:off x="5442597" y="5552115"/>
            <a:ext cx="258743" cy="478958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106604" y="4141904"/>
          <a:ext cx="33258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2" imgW="2298401" imgH="241415" progId="Equation.3">
                  <p:embed/>
                </p:oleObj>
              </mc:Choice>
              <mc:Fallback>
                <p:oleObj name="Equation" r:id="rId12" imgW="2298401" imgH="241415" progId="Equation.3">
                  <p:embed/>
                  <p:pic>
                    <p:nvPicPr>
                      <p:cNvPr id="20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604" y="4141904"/>
                        <a:ext cx="3325813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910408" y="5737524"/>
          <a:ext cx="1489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4" imgW="1028493" imgH="228738" progId="Equation.3">
                  <p:embed/>
                </p:oleObj>
              </mc:Choice>
              <mc:Fallback>
                <p:oleObj name="Equation" r:id="rId14" imgW="1028493" imgH="228738" progId="Equation.3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0408" y="5737524"/>
                        <a:ext cx="1489075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6074152" y="1977660"/>
            <a:ext cx="20384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=&gt;   Type I Error 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77696" y="2438405"/>
            <a:ext cx="21093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=&gt;   Type II Error 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147228" y="3554048"/>
            <a:ext cx="783048" cy="957816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975152" y="5291894"/>
            <a:ext cx="2362699" cy="957816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 rot="5400000" flipV="1">
            <a:off x="6979099" y="3290688"/>
            <a:ext cx="303028" cy="2112919"/>
          </a:xfrm>
          <a:prstGeom prst="round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" name="Ink 5"/>
              <p14:cNvContentPartPr/>
              <p14:nvPr/>
            </p14:nvContentPartPr>
            <p14:xfrm>
              <a:off x="7952916" y="4553115"/>
              <a:ext cx="113760" cy="24480"/>
            </p14:xfrm>
          </p:contentPart>
        </mc:Choice>
        <mc:Fallback xmlns="">
          <p:pic>
            <p:nvPicPr>
              <p:cNvPr id="5" name="Ink 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931316" y="4531515"/>
                <a:ext cx="156960" cy="6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9" name="Ink 13"/>
              <p14:cNvContentPartPr/>
              <p14:nvPr/>
            </p14:nvContentPartPr>
            <p14:xfrm>
              <a:off x="5291796" y="5799075"/>
              <a:ext cx="663840" cy="145800"/>
            </p14:xfrm>
          </p:contentPart>
        </mc:Choice>
        <mc:Fallback xmlns="">
          <p:pic>
            <p:nvPicPr>
              <p:cNvPr id="9" name="Ink 1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270196" y="5777475"/>
                <a:ext cx="706680" cy="1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" name="Ink 6"/>
              <p14:cNvContentPartPr/>
              <p14:nvPr/>
            </p14:nvContentPartPr>
            <p14:xfrm>
              <a:off x="7568796" y="1823235"/>
              <a:ext cx="457560" cy="1112760"/>
            </p14:xfrm>
          </p:contentPart>
        </mc:Choice>
        <mc:Fallback>
          <p:pic>
            <p:nvPicPr>
              <p:cNvPr id="6" name="Ink 6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552596" y="1807035"/>
                <a:ext cx="489600" cy="11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" name="Ink 14"/>
              <p14:cNvContentPartPr/>
              <p14:nvPr/>
            </p14:nvContentPartPr>
            <p14:xfrm>
              <a:off x="5878236" y="3428835"/>
              <a:ext cx="52920" cy="1326960"/>
            </p14:xfrm>
          </p:contentPart>
        </mc:Choice>
        <mc:Fallback>
          <p:pic>
            <p:nvPicPr>
              <p:cNvPr id="14" name="Ink 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862036" y="3412635"/>
                <a:ext cx="85320" cy="1359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modify the sample decision rule in the previous example to declare </a:t>
            </a:r>
            <a:r>
              <a:rPr lang="en-US" i="1" dirty="0"/>
              <a:t>H</a:t>
            </a:r>
            <a:r>
              <a:rPr lang="en-US" i="1" baseline="-25000" dirty="0"/>
              <a:t>1 </a:t>
            </a:r>
            <a:r>
              <a:rPr lang="en-US" baseline="-25000" dirty="0"/>
              <a:t> </a:t>
            </a:r>
            <a:r>
              <a:rPr lang="en-US" dirty="0"/>
              <a:t>when </a:t>
            </a:r>
            <a:r>
              <a:rPr lang="en-US" i="1" dirty="0"/>
              <a:t>X = 1: </a:t>
            </a:r>
          </a:p>
          <a:p>
            <a:endParaRPr lang="en-US" i="1" dirty="0"/>
          </a:p>
          <a:p>
            <a:endParaRPr lang="en-US" i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 the              will decrease to: </a:t>
            </a:r>
          </a:p>
          <a:p>
            <a:r>
              <a:rPr lang="en-US" dirty="0"/>
              <a:t>The       will increase to: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So what decision rule should be used?</a:t>
            </a:r>
          </a:p>
          <a:p>
            <a:pPr lvl="1"/>
            <a:r>
              <a:rPr lang="en-US" dirty="0"/>
              <a:t>Trade-off between the two types of error probabilities</a:t>
            </a:r>
          </a:p>
          <a:p>
            <a:pPr lvl="1"/>
            <a:r>
              <a:rPr lang="en-US" dirty="0"/>
              <a:t>Evaluate the pair of conditional error probabilities                            for multiple decision rules and then make a final selection</a:t>
            </a:r>
          </a:p>
          <a:p>
            <a:endParaRPr lang="en-US" i="1" dirty="0"/>
          </a:p>
          <a:p>
            <a:endParaRPr lang="en-US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9283" y="2320943"/>
            <a:ext cx="4672787" cy="1220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52650" y="3690938"/>
          <a:ext cx="88265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4" imgW="609233" imgH="241269" progId="Equation.3">
                  <p:embed/>
                </p:oleObj>
              </mc:Choice>
              <mc:Fallback>
                <p:oleObj name="Equation" r:id="rId4" imgW="609233" imgH="241269" progId="Equation.3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690938"/>
                        <a:ext cx="882650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967269" y="3765071"/>
          <a:ext cx="366712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6" imgW="253786" imgH="203139" progId="Equation.3">
                  <p:embed/>
                </p:oleObj>
              </mc:Choice>
              <mc:Fallback>
                <p:oleObj name="Equation" r:id="rId6" imgW="253786" imgH="203139" progId="Equation.3">
                  <p:embed/>
                  <p:pic>
                    <p:nvPicPr>
                      <p:cNvPr id="30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7269" y="3765071"/>
                        <a:ext cx="366712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1570913" y="4075113"/>
          <a:ext cx="439737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8" imgW="304616" imgH="228600" progId="Equation.3">
                  <p:embed/>
                </p:oleObj>
              </mc:Choice>
              <mc:Fallback>
                <p:oleObj name="Equation" r:id="rId8" imgW="304616" imgH="228600" progId="Equation.3">
                  <p:embed/>
                  <p:pic>
                    <p:nvPicPr>
                      <p:cNvPr id="30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913" y="4075113"/>
                        <a:ext cx="439737" cy="33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>
            <p:extLst/>
          </p:nvPr>
        </p:nvGraphicFramePr>
        <p:xfrm>
          <a:off x="3844873" y="4120044"/>
          <a:ext cx="1798638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10" imgW="1244554" imgH="203384" progId="Equation.3">
                  <p:embed/>
                </p:oleObj>
              </mc:Choice>
              <mc:Fallback>
                <p:oleObj name="Equation" r:id="rId10" imgW="1244554" imgH="203384" progId="Equation.3">
                  <p:embed/>
                  <p:pic>
                    <p:nvPicPr>
                      <p:cNvPr id="30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873" y="4120044"/>
                        <a:ext cx="1798638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6149159" y="5464175"/>
          <a:ext cx="15208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2" imgW="1053847" imgH="241415" progId="Equation.3">
                  <p:embed/>
                </p:oleObj>
              </mc:Choice>
              <mc:Fallback>
                <p:oleObj name="Equation" r:id="rId12" imgW="1053847" imgH="241415" progId="Equation.3">
                  <p:embed/>
                  <p:pic>
                    <p:nvPicPr>
                      <p:cNvPr id="30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9159" y="5464175"/>
                        <a:ext cx="15208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 bwMode="auto">
          <a:xfrm>
            <a:off x="3370521" y="3009014"/>
            <a:ext cx="351937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3427224" y="3363441"/>
            <a:ext cx="351937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4387697" y="3016111"/>
            <a:ext cx="4820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444945" y="3349264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5383614" y="3342175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344087" y="3345719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tangle 20"/>
          <p:cNvSpPr/>
          <p:nvPr/>
        </p:nvSpPr>
        <p:spPr bwMode="auto">
          <a:xfrm>
            <a:off x="3185516" y="2747162"/>
            <a:ext cx="956536" cy="636738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4135270" y="2730796"/>
            <a:ext cx="999151" cy="646818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130209" y="2747134"/>
            <a:ext cx="1920932" cy="636738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 rot="5400000">
            <a:off x="3499829" y="2630881"/>
            <a:ext cx="303028" cy="533401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 rot="5400000">
            <a:off x="5960425" y="2116761"/>
            <a:ext cx="303028" cy="1555917"/>
          </a:xfrm>
          <a:prstGeom prst="round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 rot="5400000">
            <a:off x="4489893" y="2950556"/>
            <a:ext cx="303028" cy="533401"/>
          </a:xfrm>
          <a:prstGeom prst="roundRect">
            <a:avLst/>
          </a:pr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84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8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Maximum Likelihood (ML) Decision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354" y="1341561"/>
            <a:ext cx="7862777" cy="4884405"/>
          </a:xfrm>
        </p:spPr>
        <p:txBody>
          <a:bodyPr/>
          <a:lstStyle/>
          <a:p>
            <a:r>
              <a:rPr lang="en-US" dirty="0"/>
              <a:t>Maximum likelihood (ML) decision rule declares the hypothesis that </a:t>
            </a:r>
            <a:r>
              <a:rPr lang="en-US" b="1" i="1" dirty="0"/>
              <a:t>maximizes the probability (likelihood) of the observation</a:t>
            </a:r>
          </a:p>
          <a:p>
            <a:endParaRPr lang="en-US" dirty="0"/>
          </a:p>
          <a:p>
            <a:pPr algn="just"/>
            <a:endParaRPr lang="en-US" sz="1800" dirty="0"/>
          </a:p>
          <a:p>
            <a:pPr algn="just"/>
            <a:r>
              <a:rPr lang="en-US" dirty="0"/>
              <a:t>ML decision rule is based on </a:t>
            </a:r>
            <a:r>
              <a:rPr lang="en-US" b="1" i="1" dirty="0"/>
              <a:t>likelihood matrix</a:t>
            </a:r>
            <a:r>
              <a:rPr lang="en-US" i="1" dirty="0"/>
              <a:t>, </a:t>
            </a:r>
            <a:r>
              <a:rPr lang="en-US" dirty="0"/>
              <a:t>the matrix of conditional probabilities of </a:t>
            </a:r>
          </a:p>
          <a:p>
            <a:r>
              <a:rPr lang="en-US" sz="1800" dirty="0"/>
              <a:t>The sum of elements in each row of the likelihood matrix is one. </a:t>
            </a:r>
          </a:p>
          <a:p>
            <a:pPr algn="just"/>
            <a:endParaRPr lang="en-US" sz="900" dirty="0"/>
          </a:p>
          <a:p>
            <a:pPr algn="just"/>
            <a:r>
              <a:rPr lang="en-US" sz="1800" b="1" dirty="0">
                <a:solidFill>
                  <a:srgbClr val="FF0000"/>
                </a:solidFill>
              </a:rPr>
              <a:t>ML decision rule is specified by underlining the larger entry in each column of likelihood matrix.</a:t>
            </a:r>
            <a:r>
              <a:rPr lang="en-US" sz="1800" dirty="0"/>
              <a:t> </a:t>
            </a:r>
          </a:p>
          <a:p>
            <a:pPr algn="just"/>
            <a:r>
              <a:rPr lang="en-US" sz="1800" dirty="0"/>
              <a:t>If the entries in a column are identical, then either can be underlined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i="1" dirty="0"/>
          </a:p>
          <a:p>
            <a:endParaRPr lang="en-US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660" y="5047622"/>
            <a:ext cx="4276404" cy="112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910106"/>
              </p:ext>
            </p:extLst>
          </p:nvPr>
        </p:nvGraphicFramePr>
        <p:xfrm>
          <a:off x="1067538" y="5275598"/>
          <a:ext cx="2629271" cy="736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5" imgW="1612739" imgH="456924" progId="Equation.3">
                  <p:embed/>
                </p:oleObj>
              </mc:Choice>
              <mc:Fallback>
                <p:oleObj name="Equation" r:id="rId5" imgW="1612739" imgH="456924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538" y="5275598"/>
                        <a:ext cx="2629271" cy="736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2770376" y="2072014"/>
          <a:ext cx="40957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7" imgW="2183757" imgH="228738" progId="Equation.3">
                  <p:embed/>
                </p:oleObj>
              </mc:Choice>
              <mc:Fallback>
                <p:oleObj name="Equation" r:id="rId7" imgW="2183757" imgH="228738" progId="Equation.3">
                  <p:embed/>
                  <p:pic>
                    <p:nvPicPr>
                      <p:cNvPr id="6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376" y="2072014"/>
                        <a:ext cx="409575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392299"/>
              </p:ext>
            </p:extLst>
          </p:nvPr>
        </p:nvGraphicFramePr>
        <p:xfrm>
          <a:off x="4093997" y="2981073"/>
          <a:ext cx="1643063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9" imgW="876369" imgH="228738" progId="Equation.3">
                  <p:embed/>
                </p:oleObj>
              </mc:Choice>
              <mc:Fallback>
                <p:oleObj name="Equation" r:id="rId9" imgW="876369" imgH="228738" progId="Equation.3">
                  <p:embed/>
                  <p:pic>
                    <p:nvPicPr>
                      <p:cNvPr id="61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3997" y="2981073"/>
                        <a:ext cx="1643063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6607074" y="5431605"/>
            <a:ext cx="1766989" cy="646818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67047" y="5441685"/>
            <a:ext cx="1740027" cy="636738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Maximum a posteriori probability (MAP) Decision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60968"/>
            <a:ext cx="7772400" cy="4852508"/>
          </a:xfrm>
        </p:spPr>
        <p:txBody>
          <a:bodyPr/>
          <a:lstStyle/>
          <a:p>
            <a:pPr algn="just"/>
            <a:r>
              <a:rPr lang="en-US" dirty="0"/>
              <a:t>Maximum a-posteriori probability (MAP) decision rule declares the hypothesis which </a:t>
            </a:r>
            <a:r>
              <a:rPr lang="en-US" b="1" i="1" dirty="0"/>
              <a:t>maximizes the posteriori probabilities </a:t>
            </a:r>
          </a:p>
          <a:p>
            <a:pPr algn="just"/>
            <a:endParaRPr lang="en-US" sz="1100" i="1" dirty="0"/>
          </a:p>
          <a:p>
            <a:pPr algn="just"/>
            <a:r>
              <a:rPr lang="en-US" b="1" i="1" dirty="0"/>
              <a:t>A Posteriori probability </a:t>
            </a:r>
            <a:r>
              <a:rPr lang="en-US" dirty="0"/>
              <a:t>is a conditional probability that an observer would declare a hypothesis, given an observation </a:t>
            </a:r>
            <a:r>
              <a:rPr lang="en-US" i="1" dirty="0"/>
              <a:t>k:</a:t>
            </a:r>
            <a:endParaRPr lang="en-US" dirty="0"/>
          </a:p>
          <a:p>
            <a:endParaRPr lang="en-US" dirty="0"/>
          </a:p>
          <a:p>
            <a:endParaRPr lang="en-US" sz="1100" dirty="0"/>
          </a:p>
          <a:p>
            <a:endParaRPr lang="en-US" dirty="0"/>
          </a:p>
          <a:p>
            <a:r>
              <a:rPr lang="en-US" dirty="0"/>
              <a:t>So given an observation </a:t>
            </a:r>
            <a:r>
              <a:rPr lang="en-US" i="1" dirty="0"/>
              <a:t>X = k, </a:t>
            </a:r>
            <a:r>
              <a:rPr lang="en-US" dirty="0"/>
              <a:t>the MAP decision rule chooses the hypothesis with the larger posteriori probability </a:t>
            </a:r>
            <a:endParaRPr lang="en-US" i="1" dirty="0"/>
          </a:p>
          <a:p>
            <a:endParaRPr lang="en-US" dirty="0"/>
          </a:p>
          <a:p>
            <a:r>
              <a:rPr lang="en-US" dirty="0"/>
              <a:t>The posteriori probabilities are unknown, so we use Bayes’ formula to calculate them.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533517"/>
              </p:ext>
            </p:extLst>
          </p:nvPr>
        </p:nvGraphicFramePr>
        <p:xfrm>
          <a:off x="2780670" y="3060662"/>
          <a:ext cx="4095983" cy="426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3" imgW="2183757" imgH="228738" progId="Equation.3">
                  <p:embed/>
                </p:oleObj>
              </mc:Choice>
              <mc:Fallback>
                <p:oleObj name="Equation" r:id="rId3" imgW="2183757" imgH="228738" progId="Equation.3">
                  <p:embed/>
                  <p:pic>
                    <p:nvPicPr>
                      <p:cNvPr id="307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0670" y="3060662"/>
                        <a:ext cx="4095983" cy="426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Maximum a posteriori probability (MAP) Decision Rule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4995"/>
            <a:ext cx="7772400" cy="4675187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the MAP decision rule requires the computation of the </a:t>
            </a:r>
            <a:r>
              <a:rPr lang="en-US" b="1" i="1" dirty="0"/>
              <a:t>joint probabilities</a:t>
            </a:r>
            <a:r>
              <a:rPr lang="en-US" dirty="0"/>
              <a:t>:</a:t>
            </a:r>
          </a:p>
          <a:p>
            <a:r>
              <a:rPr lang="en-US" dirty="0"/>
              <a:t>But we have:     </a:t>
            </a:r>
          </a:p>
          <a:p>
            <a:pPr lvl="1"/>
            <a:r>
              <a:rPr lang="en-US" dirty="0"/>
              <a:t>                           from the likelihood matrix</a:t>
            </a:r>
          </a:p>
          <a:p>
            <a:pPr lvl="1"/>
            <a:r>
              <a:rPr lang="en-US" dirty="0"/>
              <a:t>                                 which are called the </a:t>
            </a:r>
            <a:r>
              <a:rPr lang="en-US" b="1" i="1" dirty="0"/>
              <a:t>prior probabilities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n-US" dirty="0"/>
              <a:t>The prior probabilities are determined independent of the experiment and prior to any observation is made.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094975"/>
              </p:ext>
            </p:extLst>
          </p:nvPr>
        </p:nvGraphicFramePr>
        <p:xfrm>
          <a:off x="2712797" y="3489112"/>
          <a:ext cx="3446462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3" imgW="2120372" imgH="228738" progId="Equation.3">
                  <p:embed/>
                </p:oleObj>
              </mc:Choice>
              <mc:Fallback>
                <p:oleObj name="Equation" r:id="rId3" imgW="2120372" imgH="228738" progId="Equation.3">
                  <p:embed/>
                  <p:pic>
                    <p:nvPicPr>
                      <p:cNvPr id="31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2797" y="3489112"/>
                        <a:ext cx="3446462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727209"/>
              </p:ext>
            </p:extLst>
          </p:nvPr>
        </p:nvGraphicFramePr>
        <p:xfrm>
          <a:off x="1446978" y="4539006"/>
          <a:ext cx="189865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5" imgW="1167941" imgH="228738" progId="Equation.3">
                  <p:embed/>
                </p:oleObj>
              </mc:Choice>
              <mc:Fallback>
                <p:oleObj name="Equation" r:id="rId5" imgW="1167941" imgH="228738" progId="Equation.3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978" y="4539006"/>
                        <a:ext cx="1898650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656441"/>
              </p:ext>
            </p:extLst>
          </p:nvPr>
        </p:nvGraphicFramePr>
        <p:xfrm>
          <a:off x="1453112" y="4171948"/>
          <a:ext cx="1575797" cy="410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7" imgW="876369" imgH="228738" progId="Equation.3">
                  <p:embed/>
                </p:oleObj>
              </mc:Choice>
              <mc:Fallback>
                <p:oleObj name="Equation" r:id="rId7" imgW="876369" imgH="228738" progId="Equation.3">
                  <p:embed/>
                  <p:pic>
                    <p:nvPicPr>
                      <p:cNvPr id="317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3112" y="4171948"/>
                        <a:ext cx="1575797" cy="4108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085666"/>
              </p:ext>
            </p:extLst>
          </p:nvPr>
        </p:nvGraphicFramePr>
        <p:xfrm>
          <a:off x="1602120" y="1490409"/>
          <a:ext cx="6211888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9" imgW="3822700" imgH="889000" progId="Equation.3">
                  <p:embed/>
                </p:oleObj>
              </mc:Choice>
              <mc:Fallback>
                <p:oleObj name="Equation" r:id="rId9" imgW="3822700" imgH="8890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2120" y="1490409"/>
                        <a:ext cx="6211888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Maximum a posteriori probability (MAP) Decision Rule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29299"/>
            <a:ext cx="7772400" cy="4675187"/>
          </a:xfrm>
        </p:spPr>
        <p:txBody>
          <a:bodyPr/>
          <a:lstStyle/>
          <a:p>
            <a:r>
              <a:rPr lang="en-US" dirty="0"/>
              <a:t>Let’s assume, </a:t>
            </a:r>
          </a:p>
          <a:p>
            <a:endParaRPr lang="en-US" dirty="0"/>
          </a:p>
          <a:p>
            <a:r>
              <a:rPr lang="en-US" dirty="0"/>
              <a:t>We apply the Bayes rule to calculate the joint probabilities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as follows:</a:t>
            </a: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462628"/>
              </p:ext>
            </p:extLst>
          </p:nvPr>
        </p:nvGraphicFramePr>
        <p:xfrm>
          <a:off x="1038375" y="2594017"/>
          <a:ext cx="3446462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Equation" r:id="rId3" imgW="2120372" imgH="228738" progId="Equation.3">
                  <p:embed/>
                </p:oleObj>
              </mc:Choice>
              <mc:Fallback>
                <p:oleObj name="Equation" r:id="rId3" imgW="2120372" imgH="228738" progId="Equation.3">
                  <p:embed/>
                  <p:pic>
                    <p:nvPicPr>
                      <p:cNvPr id="31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375" y="2594017"/>
                        <a:ext cx="3446462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405955"/>
              </p:ext>
            </p:extLst>
          </p:nvPr>
        </p:nvGraphicFramePr>
        <p:xfrm>
          <a:off x="2756403" y="3171506"/>
          <a:ext cx="353377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5" imgW="1942893" imgH="228738" progId="Equation.3">
                  <p:embed/>
                </p:oleObj>
              </mc:Choice>
              <mc:Fallback>
                <p:oleObj name="Equation" r:id="rId5" imgW="1942893" imgH="228738" progId="Equation.3">
                  <p:embed/>
                  <p:pic>
                    <p:nvPicPr>
                      <p:cNvPr id="317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6403" y="3171506"/>
                        <a:ext cx="3533775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185191"/>
              </p:ext>
            </p:extLst>
          </p:nvPr>
        </p:nvGraphicFramePr>
        <p:xfrm>
          <a:off x="2680711" y="1476029"/>
          <a:ext cx="2913062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7" imgW="1790640" imgH="228600" progId="Equation.3">
                  <p:embed/>
                </p:oleObj>
              </mc:Choice>
              <mc:Fallback>
                <p:oleObj name="Equation" r:id="rId7" imgW="1790640" imgH="2286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0711" y="1476029"/>
                        <a:ext cx="2913062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660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MS PGothic" charset="0"/>
              </a:rPr>
              <a:t>Today’</a:t>
            </a:r>
            <a:r>
              <a:rPr lang="en-US" altLang="ja-JP" dirty="0">
                <a:latin typeface="Arial" charset="0"/>
                <a:ea typeface="MS PGothic" charset="0"/>
              </a:rPr>
              <a:t>s Topics</a:t>
            </a:r>
            <a:endParaRPr lang="en-US" dirty="0">
              <a:latin typeface="Arial" charset="0"/>
              <a:ea typeface="MS PGothic" charset="0"/>
            </a:endParaRP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698629" y="1186004"/>
            <a:ext cx="7772400" cy="4864515"/>
          </a:xfrm>
        </p:spPr>
        <p:txBody>
          <a:bodyPr/>
          <a:lstStyle/>
          <a:p>
            <a:r>
              <a:rPr lang="en-US" sz="1800" dirty="0">
                <a:latin typeface="Arial" charset="0"/>
                <a:ea typeface="MS PGothic" charset="0"/>
              </a:rPr>
              <a:t>Introduction to Detection Rules</a:t>
            </a:r>
          </a:p>
          <a:p>
            <a:pPr lvl="1"/>
            <a:r>
              <a:rPr lang="en-US" sz="1600" dirty="0">
                <a:latin typeface="Arial" charset="0"/>
                <a:ea typeface="MS PGothic" charset="0"/>
              </a:rPr>
              <a:t>Binary Hypothesis Testing:</a:t>
            </a:r>
          </a:p>
          <a:p>
            <a:pPr lvl="2"/>
            <a:r>
              <a:rPr lang="en-US" sz="1600" dirty="0">
                <a:latin typeface="Arial" charset="0"/>
                <a:ea typeface="MS PGothic" charset="0"/>
              </a:rPr>
              <a:t>Maximum Likelihood (ML) Estimation</a:t>
            </a:r>
          </a:p>
          <a:p>
            <a:pPr lvl="2"/>
            <a:r>
              <a:rPr lang="en-US" sz="1600" dirty="0">
                <a:latin typeface="Arial" charset="0"/>
                <a:ea typeface="MS PGothic" charset="0"/>
              </a:rPr>
              <a:t>Maximum a Posteriori Probability (MAP) Estimation</a:t>
            </a:r>
          </a:p>
          <a:p>
            <a:pPr lvl="1"/>
            <a:r>
              <a:rPr lang="en-US" sz="1600" dirty="0">
                <a:latin typeface="Arial" charset="0"/>
                <a:ea typeface="MS PGothic" charset="0"/>
              </a:rPr>
              <a:t>Likelihood ratio tests</a:t>
            </a:r>
          </a:p>
          <a:p>
            <a:pPr marL="457200" lvl="1" indent="0">
              <a:buNone/>
            </a:pPr>
            <a:endParaRPr lang="en-US" altLang="en-US" sz="1050" b="1" dirty="0">
              <a:latin typeface="+mj-lt"/>
            </a:endParaRPr>
          </a:p>
          <a:p>
            <a:pPr marL="457200" lvl="1" indent="0">
              <a:buNone/>
            </a:pPr>
            <a:r>
              <a:rPr lang="en-US" altLang="en-US" sz="1250" b="1" dirty="0">
                <a:latin typeface="+mj-lt"/>
              </a:rPr>
              <a:t>Reference: ECE 313 Course Notes by Prof. </a:t>
            </a:r>
            <a:r>
              <a:rPr lang="en-US" altLang="en-US" sz="1250" b="1" dirty="0" err="1">
                <a:latin typeface="+mj-lt"/>
              </a:rPr>
              <a:t>Hajek</a:t>
            </a:r>
            <a:r>
              <a:rPr lang="en-US" altLang="en-US" sz="1250" b="1" dirty="0">
                <a:latin typeface="+mj-lt"/>
              </a:rPr>
              <a:t>, pages 59–65 and 138–143, available at:</a:t>
            </a:r>
          </a:p>
          <a:p>
            <a:pPr marL="457200" lvl="1" indent="0">
              <a:buNone/>
            </a:pPr>
            <a:r>
              <a:rPr lang="en-US" altLang="en-US" sz="1250" b="1" dirty="0">
                <a:solidFill>
                  <a:schemeClr val="accent1">
                    <a:lumMod val="50000"/>
                  </a:schemeClr>
                </a:solidFill>
                <a:latin typeface="+mj-lt"/>
                <a:hlinkClick r:id="rId3"/>
              </a:rPr>
              <a:t>https://courses.engr.illinois.edu/ece313/fa2014/probabilityAug14.pdf</a:t>
            </a:r>
            <a:endParaRPr lang="en-US" altLang="en-US" sz="125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457200" lvl="1" indent="0">
              <a:buNone/>
            </a:pPr>
            <a:endParaRPr lang="en-US" altLang="en-US" sz="500" b="1" dirty="0">
              <a:latin typeface="+mj-lt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altLang="en-US" sz="1800" b="1" dirty="0"/>
              <a:t>Announcements</a:t>
            </a:r>
            <a:r>
              <a:rPr lang="en-US" altLang="en-US" b="1" dirty="0"/>
              <a:t>:</a:t>
            </a:r>
          </a:p>
          <a:p>
            <a:pPr marL="569913" lvl="1" indent="-225425" algn="just">
              <a:defRPr/>
            </a:pPr>
            <a:r>
              <a:rPr lang="en-US" altLang="en-US" sz="1700" dirty="0">
                <a:solidFill>
                  <a:srgbClr val="FF0000"/>
                </a:solidFill>
              </a:rPr>
              <a:t>Group activity  on Hypothesis testing </a:t>
            </a:r>
            <a:r>
              <a:rPr lang="en-US" altLang="en-US" sz="1700" dirty="0">
                <a:solidFill>
                  <a:srgbClr val="000000"/>
                </a:solidFill>
              </a:rPr>
              <a:t>in class, </a:t>
            </a:r>
            <a:r>
              <a:rPr lang="en-US" altLang="en-US" sz="1700" dirty="0">
                <a:solidFill>
                  <a:srgbClr val="FF0000"/>
                </a:solidFill>
              </a:rPr>
              <a:t>next Wednesday</a:t>
            </a:r>
            <a:r>
              <a:rPr lang="en-US" altLang="en-US" sz="1700" dirty="0">
                <a:solidFill>
                  <a:srgbClr val="000000"/>
                </a:solidFill>
              </a:rPr>
              <a:t> </a:t>
            </a:r>
            <a:r>
              <a:rPr lang="en-US" altLang="en-US" sz="1700" dirty="0">
                <a:solidFill>
                  <a:srgbClr val="FF0000"/>
                </a:solidFill>
              </a:rPr>
              <a:t>April 19</a:t>
            </a:r>
            <a:endParaRPr lang="en-US" altLang="en-US" sz="1700" dirty="0"/>
          </a:p>
          <a:p>
            <a:pPr marL="796925" lvl="2" indent="-227013" algn="just">
              <a:defRPr/>
            </a:pPr>
            <a:r>
              <a:rPr lang="en-US" altLang="en-US" sz="1700" dirty="0">
                <a:solidFill>
                  <a:srgbClr val="FF0000"/>
                </a:solidFill>
              </a:rPr>
              <a:t>First progress meeting on the project coming up</a:t>
            </a:r>
          </a:p>
          <a:p>
            <a:pPr lvl="1"/>
            <a:endParaRPr lang="en-US" dirty="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468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Maximum a posteriori probability (MAP) Decision Rule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38972" y="1194845"/>
            <a:ext cx="8066048" cy="4926935"/>
          </a:xfrm>
        </p:spPr>
        <p:txBody>
          <a:bodyPr/>
          <a:lstStyle/>
          <a:p>
            <a:endParaRPr lang="en-US" dirty="0"/>
          </a:p>
          <a:p>
            <a:pPr algn="just"/>
            <a:r>
              <a:rPr lang="en-US" dirty="0"/>
              <a:t>MAP decision rule creates a </a:t>
            </a:r>
            <a:r>
              <a:rPr lang="en-US" b="1" i="1" dirty="0"/>
              <a:t>joint probability matrix</a:t>
            </a:r>
            <a:r>
              <a:rPr lang="en-US" i="1" dirty="0"/>
              <a:t>: </a:t>
            </a:r>
            <a:r>
              <a:rPr lang="en-US" dirty="0"/>
              <a:t>this is a matrix of the joint probabilities of             , (just calculated).</a:t>
            </a:r>
            <a:endParaRPr lang="en-US" i="1" dirty="0"/>
          </a:p>
          <a:p>
            <a:endParaRPr lang="en-US" sz="1800" dirty="0"/>
          </a:p>
          <a:p>
            <a:r>
              <a:rPr lang="en-US" sz="1800" dirty="0"/>
              <a:t>Each row      in the joint probability matrix is     times the corresponding row of the likelihood matrix. </a:t>
            </a:r>
          </a:p>
          <a:p>
            <a:r>
              <a:rPr lang="en-US" sz="1800" dirty="0"/>
              <a:t>The sum of entries in row      is     , and the some of all the entries in the matrix is one.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834119"/>
              </p:ext>
            </p:extLst>
          </p:nvPr>
        </p:nvGraphicFramePr>
        <p:xfrm>
          <a:off x="4866968" y="1975436"/>
          <a:ext cx="1021963" cy="39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Equation" r:id="rId3" imgW="850464" imgH="228738" progId="Equation.3">
                  <p:embed/>
                </p:oleObj>
              </mc:Choice>
              <mc:Fallback>
                <p:oleObj name="Equation" r:id="rId3" imgW="850464" imgH="228738" progId="Equation.3">
                  <p:embed/>
                  <p:pic>
                    <p:nvPicPr>
                      <p:cNvPr id="327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6968" y="1975436"/>
                        <a:ext cx="1021963" cy="39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30573"/>
              </p:ext>
            </p:extLst>
          </p:nvPr>
        </p:nvGraphicFramePr>
        <p:xfrm>
          <a:off x="2106493" y="2638846"/>
          <a:ext cx="356783" cy="401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5" imgW="203139" imgH="228462" progId="Equation.3">
                  <p:embed/>
                </p:oleObj>
              </mc:Choice>
              <mc:Fallback>
                <p:oleObj name="Equation" r:id="rId5" imgW="203139" imgH="228462" progId="Equation.3">
                  <p:embed/>
                  <p:pic>
                    <p:nvPicPr>
                      <p:cNvPr id="327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493" y="2638846"/>
                        <a:ext cx="356783" cy="4013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36992"/>
              </p:ext>
            </p:extLst>
          </p:nvPr>
        </p:nvGraphicFramePr>
        <p:xfrm>
          <a:off x="5620643" y="2602737"/>
          <a:ext cx="268288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7" imgW="164801" imgH="228738" progId="Equation.3">
                  <p:embed/>
                </p:oleObj>
              </mc:Choice>
              <mc:Fallback>
                <p:oleObj name="Equation" r:id="rId7" imgW="164801" imgH="228738" progId="Equation.3">
                  <p:embed/>
                  <p:pic>
                    <p:nvPicPr>
                      <p:cNvPr id="3277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0643" y="2602737"/>
                        <a:ext cx="268288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064480"/>
              </p:ext>
            </p:extLst>
          </p:nvPr>
        </p:nvGraphicFramePr>
        <p:xfrm>
          <a:off x="3766661" y="3226994"/>
          <a:ext cx="357188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9" imgW="203139" imgH="228462" progId="Equation.3">
                  <p:embed/>
                </p:oleObj>
              </mc:Choice>
              <mc:Fallback>
                <p:oleObj name="Equation" r:id="rId9" imgW="203139" imgH="228462" progId="Equation.3">
                  <p:embed/>
                  <p:pic>
                    <p:nvPicPr>
                      <p:cNvPr id="3277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6661" y="3226994"/>
                        <a:ext cx="357188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852076"/>
              </p:ext>
            </p:extLst>
          </p:nvPr>
        </p:nvGraphicFramePr>
        <p:xfrm>
          <a:off x="4333349" y="3226994"/>
          <a:ext cx="268288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164880" imgH="228600" progId="Equation.3">
                  <p:embed/>
                </p:oleObj>
              </mc:Choice>
              <mc:Fallback>
                <p:oleObj name="Equation" r:id="rId10" imgW="164880" imgH="228600" progId="Equation.3">
                  <p:embed/>
                  <p:pic>
                    <p:nvPicPr>
                      <p:cNvPr id="3277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349" y="3226994"/>
                        <a:ext cx="268288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780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60226" y="5068516"/>
            <a:ext cx="4004619" cy="94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8"/>
          <p:cNvGrpSpPr/>
          <p:nvPr/>
        </p:nvGrpSpPr>
        <p:grpSpPr>
          <a:xfrm>
            <a:off x="744276" y="4994948"/>
            <a:ext cx="3859625" cy="1115560"/>
            <a:chOff x="733645" y="3126821"/>
            <a:chExt cx="3439200" cy="905256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645" y="3126821"/>
              <a:ext cx="3439200" cy="905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6" name="Straight Connector 15"/>
            <p:cNvCxnSpPr/>
            <p:nvPr/>
          </p:nvCxnSpPr>
          <p:spPr bwMode="auto">
            <a:xfrm>
              <a:off x="1392866" y="3636334"/>
              <a:ext cx="2604976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332606" y="3886436"/>
              <a:ext cx="2604976" cy="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3278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422130"/>
              </p:ext>
            </p:extLst>
          </p:nvPr>
        </p:nvGraphicFramePr>
        <p:xfrm>
          <a:off x="1013033" y="4409073"/>
          <a:ext cx="7386675" cy="593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4" imgW="2819160" imgH="228600" progId="Equation.3">
                  <p:embed/>
                </p:oleObj>
              </mc:Choice>
              <mc:Fallback>
                <p:oleObj name="Equation" r:id="rId14" imgW="2819160" imgH="228600" progId="Equation.3">
                  <p:embed/>
                  <p:pic>
                    <p:nvPicPr>
                      <p:cNvPr id="327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033" y="4409073"/>
                        <a:ext cx="7386675" cy="5930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Maximum a posteriori probability (MAP) Decision Rule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24769"/>
            <a:ext cx="7820247" cy="4926935"/>
          </a:xfrm>
        </p:spPr>
        <p:txBody>
          <a:bodyPr/>
          <a:lstStyle/>
          <a:p>
            <a:r>
              <a:rPr lang="en-US" sz="1800" dirty="0"/>
              <a:t>Remember :                                              , </a:t>
            </a:r>
          </a:p>
          <a:p>
            <a:endParaRPr lang="en-US" sz="1800" dirty="0"/>
          </a:p>
          <a:p>
            <a:r>
              <a:rPr lang="en-US" sz="1800" dirty="0"/>
              <a:t>So the posterior probability                       can be computed  by dividing the value in the row       , column           , divided by the sum of entries in the column           . </a:t>
            </a:r>
          </a:p>
          <a:p>
            <a:r>
              <a:rPr lang="en-US" sz="1800" dirty="0"/>
              <a:t>Since the denominators for both                                                      are the same (both equal to               ), we only need to  compare the numerator (joint probabilities of                     )</a:t>
            </a:r>
          </a:p>
          <a:p>
            <a:endParaRPr lang="en-US" sz="1800" dirty="0"/>
          </a:p>
          <a:p>
            <a:pPr algn="just"/>
            <a:r>
              <a:rPr lang="en-US" sz="1800" b="1" dirty="0">
                <a:solidFill>
                  <a:srgbClr val="FF0000"/>
                </a:solidFill>
              </a:rPr>
              <a:t>MAP decision rule is specified by underlying the larger entry in each column of the joint probability matrix.</a:t>
            </a:r>
            <a:r>
              <a:rPr lang="en-US" sz="1800" dirty="0"/>
              <a:t> </a:t>
            </a:r>
          </a:p>
          <a:p>
            <a:pPr algn="just"/>
            <a:r>
              <a:rPr lang="en-US" sz="1800" dirty="0"/>
              <a:t>If the entries in a column are identical, then either can be underlined.</a:t>
            </a:r>
          </a:p>
          <a:p>
            <a:endParaRPr lang="en-US" sz="1800" dirty="0"/>
          </a:p>
          <a:p>
            <a:r>
              <a:rPr lang="en-US" sz="1800" dirty="0"/>
              <a:t> </a:t>
            </a:r>
          </a:p>
          <a:p>
            <a:endParaRPr lang="en-US" sz="1800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7692" y="5164354"/>
            <a:ext cx="3931379" cy="105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27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074171"/>
              </p:ext>
            </p:extLst>
          </p:nvPr>
        </p:nvGraphicFramePr>
        <p:xfrm>
          <a:off x="1030849" y="5402712"/>
          <a:ext cx="36877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Equation" r:id="rId4" imgW="2260370" imgH="456924" progId="Equation.3">
                  <p:embed/>
                </p:oleObj>
              </mc:Choice>
              <mc:Fallback>
                <p:oleObj name="Equation" r:id="rId4" imgW="2260370" imgH="456924" progId="Equation.3">
                  <p:embed/>
                  <p:pic>
                    <p:nvPicPr>
                      <p:cNvPr id="327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849" y="5402712"/>
                        <a:ext cx="368776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4" name="Object 16"/>
          <p:cNvGraphicFramePr>
            <a:graphicFrameLocks noChangeAspect="1"/>
          </p:cNvGraphicFramePr>
          <p:nvPr/>
        </p:nvGraphicFramePr>
        <p:xfrm>
          <a:off x="2385723" y="1317624"/>
          <a:ext cx="599916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6" imgW="3796496" imgH="431570" progId="Equation.3">
                  <p:embed/>
                </p:oleObj>
              </mc:Choice>
              <mc:Fallback>
                <p:oleObj name="Equation" r:id="rId6" imgW="3796496" imgH="431570" progId="Equation.3">
                  <p:embed/>
                  <p:pic>
                    <p:nvPicPr>
                      <p:cNvPr id="327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723" y="1317624"/>
                        <a:ext cx="5999162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4445627" y="2411671"/>
          <a:ext cx="6604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8" imgW="405727" imgH="177815" progId="Equation.3">
                  <p:embed/>
                </p:oleObj>
              </mc:Choice>
              <mc:Fallback>
                <p:oleObj name="Equation" r:id="rId8" imgW="405727" imgH="177815" progId="Equation.3">
                  <p:embed/>
                  <p:pic>
                    <p:nvPicPr>
                      <p:cNvPr id="327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627" y="2411671"/>
                        <a:ext cx="66040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6" name="Object 18"/>
          <p:cNvGraphicFramePr>
            <a:graphicFrameLocks noChangeAspect="1"/>
          </p:cNvGraphicFramePr>
          <p:nvPr/>
        </p:nvGraphicFramePr>
        <p:xfrm>
          <a:off x="3889300" y="2113227"/>
          <a:ext cx="1355206" cy="353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10" imgW="876369" imgH="228738" progId="Equation.3">
                  <p:embed/>
                </p:oleObj>
              </mc:Choice>
              <mc:Fallback>
                <p:oleObj name="Equation" r:id="rId10" imgW="876369" imgH="228738" progId="Equation.3">
                  <p:embed/>
                  <p:pic>
                    <p:nvPicPr>
                      <p:cNvPr id="327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00" y="2113227"/>
                        <a:ext cx="1355206" cy="3535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7" name="Object 19"/>
          <p:cNvGraphicFramePr>
            <a:graphicFrameLocks noChangeAspect="1"/>
          </p:cNvGraphicFramePr>
          <p:nvPr/>
        </p:nvGraphicFramePr>
        <p:xfrm>
          <a:off x="3183860" y="2389666"/>
          <a:ext cx="314252" cy="353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2" imgW="203139" imgH="228462" progId="Equation.3">
                  <p:embed/>
                </p:oleObj>
              </mc:Choice>
              <mc:Fallback>
                <p:oleObj name="Equation" r:id="rId12" imgW="203139" imgH="228462" progId="Equation.3">
                  <p:embed/>
                  <p:pic>
                    <p:nvPicPr>
                      <p:cNvPr id="327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3860" y="2389666"/>
                        <a:ext cx="314252" cy="3535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8" name="Object 20"/>
          <p:cNvGraphicFramePr>
            <a:graphicFrameLocks noChangeAspect="1"/>
          </p:cNvGraphicFramePr>
          <p:nvPr/>
        </p:nvGraphicFramePr>
        <p:xfrm>
          <a:off x="2279502" y="2680771"/>
          <a:ext cx="6604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4" imgW="405727" imgH="177815" progId="Equation.3">
                  <p:embed/>
                </p:oleObj>
              </mc:Choice>
              <mc:Fallback>
                <p:oleObj name="Equation" r:id="rId14" imgW="405727" imgH="177815" progId="Equation.3">
                  <p:embed/>
                  <p:pic>
                    <p:nvPicPr>
                      <p:cNvPr id="3278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502" y="2680771"/>
                        <a:ext cx="66040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9" name="Object 21"/>
          <p:cNvGraphicFramePr>
            <a:graphicFrameLocks noChangeAspect="1"/>
          </p:cNvGraphicFramePr>
          <p:nvPr/>
        </p:nvGraphicFramePr>
        <p:xfrm>
          <a:off x="4387512" y="2985128"/>
          <a:ext cx="3376612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5" imgW="2120372" imgH="228738" progId="Equation.3">
                  <p:embed/>
                </p:oleObj>
              </mc:Choice>
              <mc:Fallback>
                <p:oleObj name="Equation" r:id="rId15" imgW="2120372" imgH="228738" progId="Equation.3">
                  <p:embed/>
                  <p:pic>
                    <p:nvPicPr>
                      <p:cNvPr id="3278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512" y="2985128"/>
                        <a:ext cx="3376612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0" name="Object 22"/>
          <p:cNvGraphicFramePr>
            <a:graphicFrameLocks noChangeAspect="1"/>
          </p:cNvGraphicFramePr>
          <p:nvPr/>
        </p:nvGraphicFramePr>
        <p:xfrm>
          <a:off x="3516569" y="3274235"/>
          <a:ext cx="978677" cy="319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7" imgW="621902" imgH="203261" progId="Equation.3">
                  <p:embed/>
                </p:oleObj>
              </mc:Choice>
              <mc:Fallback>
                <p:oleObj name="Equation" r:id="rId17" imgW="621902" imgH="203261" progId="Equation.3">
                  <p:embed/>
                  <p:pic>
                    <p:nvPicPr>
                      <p:cNvPr id="327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569" y="3274235"/>
                        <a:ext cx="978677" cy="3195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511613"/>
              </p:ext>
            </p:extLst>
          </p:nvPr>
        </p:nvGraphicFramePr>
        <p:xfrm>
          <a:off x="4289987" y="3554023"/>
          <a:ext cx="1295408" cy="342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9" imgW="863172" imgH="228600" progId="Equation.3">
                  <p:embed/>
                </p:oleObj>
              </mc:Choice>
              <mc:Fallback>
                <p:oleObj name="Equation" r:id="rId19" imgW="863172" imgH="228600" progId="Equation.3">
                  <p:embed/>
                  <p:pic>
                    <p:nvPicPr>
                      <p:cNvPr id="3279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987" y="3554023"/>
                        <a:ext cx="1295408" cy="3429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 bwMode="auto">
          <a:xfrm>
            <a:off x="7618026" y="5544362"/>
            <a:ext cx="824648" cy="576208"/>
          </a:xfrm>
          <a:prstGeom prst="rect">
            <a:avLst/>
          </a:prstGeom>
          <a:solidFill>
            <a:srgbClr val="FF0000">
              <a:alpha val="2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244506" y="5535241"/>
            <a:ext cx="2373520" cy="585329"/>
          </a:xfrm>
          <a:prstGeom prst="rect">
            <a:avLst/>
          </a:prstGeom>
          <a:solidFill>
            <a:schemeClr val="accent1">
              <a:lumMod val="75000"/>
              <a:alpha val="31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Error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08665"/>
            <a:ext cx="7772400" cy="4675187"/>
          </a:xfrm>
        </p:spPr>
        <p:txBody>
          <a:bodyPr/>
          <a:lstStyle/>
          <a:p>
            <a:r>
              <a:rPr lang="en-US" dirty="0"/>
              <a:t>Remember the conditional probabilities of: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average error probability</a:t>
            </a:r>
            <a:r>
              <a:rPr lang="en-US" dirty="0"/>
              <a:t> is defined as: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                    is the sum of entries in the </a:t>
            </a:r>
            <a:r>
              <a:rPr lang="en-US" sz="1800" i="1" dirty="0"/>
              <a:t>H</a:t>
            </a:r>
            <a:r>
              <a:rPr lang="en-US" sz="1800" i="1" baseline="-25000" dirty="0"/>
              <a:t>0 </a:t>
            </a:r>
            <a:r>
              <a:rPr lang="en-US" sz="1800" dirty="0"/>
              <a:t>row of the likelihood matrix, (</a:t>
            </a:r>
            <a:r>
              <a:rPr lang="en-US" sz="1800" i="1" dirty="0"/>
              <a:t>joint probability matrix</a:t>
            </a:r>
            <a:r>
              <a:rPr lang="en-US" sz="1800" dirty="0"/>
              <a:t>) that are not underlined (divided by     )</a:t>
            </a:r>
          </a:p>
          <a:p>
            <a:r>
              <a:rPr lang="en-US" sz="1800" dirty="0"/>
              <a:t>         is the sum of entries in the </a:t>
            </a:r>
            <a:r>
              <a:rPr lang="en-US" sz="1800" i="1" dirty="0"/>
              <a:t>H</a:t>
            </a:r>
            <a:r>
              <a:rPr lang="en-US" sz="1800" i="1" baseline="-25000" dirty="0"/>
              <a:t>0 </a:t>
            </a:r>
            <a:r>
              <a:rPr lang="en-US" sz="1800" dirty="0"/>
              <a:t>row of the likelihood matrix, </a:t>
            </a:r>
            <a:r>
              <a:rPr lang="en-US" sz="1800" i="1" dirty="0"/>
              <a:t>(joint probability matrix</a:t>
            </a:r>
            <a:r>
              <a:rPr lang="en-US" sz="1800" dirty="0"/>
              <a:t>) that are not underlined (divided by     )</a:t>
            </a:r>
          </a:p>
          <a:p>
            <a:endParaRPr lang="en-US" sz="1800" dirty="0"/>
          </a:p>
          <a:p>
            <a:r>
              <a:rPr lang="en-US" sz="1800" dirty="0"/>
              <a:t>     is the sum of all the entries in the </a:t>
            </a:r>
            <a:r>
              <a:rPr lang="en-US" sz="1800" i="1" dirty="0"/>
              <a:t>joint probability </a:t>
            </a:r>
            <a:r>
              <a:rPr lang="en-US" sz="1800" dirty="0"/>
              <a:t>matrix that are not underlined.</a:t>
            </a:r>
          </a:p>
          <a:p>
            <a:r>
              <a:rPr lang="en-US" sz="1700" b="1" dirty="0"/>
              <a:t>Among all decision rules, MAP is the one that minimizes      =&gt;Optimal</a:t>
            </a:r>
          </a:p>
          <a:p>
            <a:endParaRPr lang="en-US" b="1" dirty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693286" y="1605206"/>
          <a:ext cx="4203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Equation" r:id="rId3" imgW="2222339" imgH="241415" progId="Equation.3">
                  <p:embed/>
                </p:oleObj>
              </mc:Choice>
              <mc:Fallback>
                <p:oleObj name="Equation" r:id="rId3" imgW="2222339" imgH="241415" progId="Equation.3">
                  <p:embed/>
                  <p:pic>
                    <p:nvPicPr>
                      <p:cNvPr id="3686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286" y="1605206"/>
                        <a:ext cx="4203700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909186" y="2151306"/>
          <a:ext cx="3721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5" imgW="1930216" imgH="228738" progId="Equation.3">
                  <p:embed/>
                </p:oleObj>
              </mc:Choice>
              <mc:Fallback>
                <p:oleObj name="Equation" r:id="rId5" imgW="1930216" imgH="228738" progId="Equation.3">
                  <p:embed/>
                  <p:pic>
                    <p:nvPicPr>
                      <p:cNvPr id="368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186" y="2151306"/>
                        <a:ext cx="3721100" cy="431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3340912" y="3129171"/>
          <a:ext cx="3003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7" imgW="1587385" imgH="241415" progId="Equation.3">
                  <p:embed/>
                </p:oleObj>
              </mc:Choice>
              <mc:Fallback>
                <p:oleObj name="Equation" r:id="rId7" imgW="1587385" imgH="241415" progId="Equation.3">
                  <p:embed/>
                  <p:pic>
                    <p:nvPicPr>
                      <p:cNvPr id="368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0912" y="3129171"/>
                        <a:ext cx="3003550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053065" y="5228546"/>
          <a:ext cx="382329" cy="458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9" imgW="190477" imgH="228462" progId="Equation.3">
                  <p:embed/>
                </p:oleObj>
              </mc:Choice>
              <mc:Fallback>
                <p:oleObj name="Equation" r:id="rId9" imgW="190477" imgH="228462" progId="Equation.3">
                  <p:embed/>
                  <p:pic>
                    <p:nvPicPr>
                      <p:cNvPr id="368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065" y="5228546"/>
                        <a:ext cx="382329" cy="4587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1114425" y="3678615"/>
          <a:ext cx="1223963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1" imgW="609233" imgH="241269" progId="Equation.3">
                  <p:embed/>
                </p:oleObj>
              </mc:Choice>
              <mc:Fallback>
                <p:oleObj name="Equation" r:id="rId11" imgW="609233" imgH="241269" progId="Equation.3">
                  <p:embed/>
                  <p:pic>
                    <p:nvPicPr>
                      <p:cNvPr id="368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3678615"/>
                        <a:ext cx="1223963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7017491" y="4027050"/>
          <a:ext cx="318536" cy="382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3" imgW="190477" imgH="228462" progId="Equation.3">
                  <p:embed/>
                </p:oleObj>
              </mc:Choice>
              <mc:Fallback>
                <p:oleObj name="Equation" r:id="rId13" imgW="190477" imgH="228462" progId="Equation.3">
                  <p:embed/>
                  <p:pic>
                    <p:nvPicPr>
                      <p:cNvPr id="3687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7491" y="4027050"/>
                        <a:ext cx="318536" cy="3822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6" name="Object 12"/>
          <p:cNvGraphicFramePr>
            <a:graphicFrameLocks noChangeAspect="1"/>
          </p:cNvGraphicFramePr>
          <p:nvPr/>
        </p:nvGraphicFramePr>
        <p:xfrm>
          <a:off x="1148169" y="4322233"/>
          <a:ext cx="531775" cy="399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5" imgW="304616" imgH="228600" progId="Equation.3">
                  <p:embed/>
                </p:oleObj>
              </mc:Choice>
              <mc:Fallback>
                <p:oleObj name="Equation" r:id="rId15" imgW="304616" imgH="228600" progId="Equation.3">
                  <p:embed/>
                  <p:pic>
                    <p:nvPicPr>
                      <p:cNvPr id="3687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8169" y="4322233"/>
                        <a:ext cx="531775" cy="399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6477000" y="4658302"/>
          <a:ext cx="2762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7" imgW="164702" imgH="215931" progId="Equation.3">
                  <p:embed/>
                </p:oleObj>
              </mc:Choice>
              <mc:Fallback>
                <p:oleObj name="Equation" r:id="rId17" imgW="164702" imgH="215931" progId="Equation.3">
                  <p:embed/>
                  <p:pic>
                    <p:nvPicPr>
                      <p:cNvPr id="3687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658302"/>
                        <a:ext cx="2762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325246"/>
              </p:ext>
            </p:extLst>
          </p:nvPr>
        </p:nvGraphicFramePr>
        <p:xfrm>
          <a:off x="6904522" y="5838825"/>
          <a:ext cx="38258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9" imgW="190477" imgH="228462" progId="Equation.3">
                  <p:embed/>
                </p:oleObj>
              </mc:Choice>
              <mc:Fallback>
                <p:oleObj name="Equation" r:id="rId19" imgW="190477" imgH="228462" progId="Equation.3">
                  <p:embed/>
                  <p:pic>
                    <p:nvPicPr>
                      <p:cNvPr id="3687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4522" y="5838825"/>
                        <a:ext cx="382587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Likelihood Ratio Test (LRT)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2246"/>
            <a:ext cx="7772400" cy="4675187"/>
          </a:xfrm>
        </p:spPr>
        <p:txBody>
          <a:bodyPr/>
          <a:lstStyle/>
          <a:p>
            <a:r>
              <a:rPr lang="en-US" dirty="0"/>
              <a:t>A way to generalize the ML and MAP decision rules into a single framework is using LRT.</a:t>
            </a:r>
          </a:p>
          <a:p>
            <a:r>
              <a:rPr lang="en-US" dirty="0"/>
              <a:t>Define the likelihood ratio         for each possible observation </a:t>
            </a:r>
            <a:r>
              <a:rPr lang="en-US" i="1" dirty="0"/>
              <a:t>k </a:t>
            </a:r>
            <a:r>
              <a:rPr lang="en-US" dirty="0"/>
              <a:t>as the ratio of the two conditional probabilities:</a:t>
            </a:r>
          </a:p>
          <a:p>
            <a:endParaRPr lang="en-US" i="1" dirty="0"/>
          </a:p>
          <a:p>
            <a:endParaRPr lang="en-US" i="1" dirty="0"/>
          </a:p>
          <a:p>
            <a:endParaRPr lang="en-US" sz="1400" dirty="0"/>
          </a:p>
          <a:p>
            <a:r>
              <a:rPr lang="en-US" dirty="0"/>
              <a:t>A decision rule can be expressed as an LRT with threshold </a:t>
            </a:r>
            <a:r>
              <a:rPr lang="en-US" i="1" dirty="0"/>
              <a:t>  :</a:t>
            </a:r>
          </a:p>
          <a:p>
            <a:endParaRPr lang="en-US" i="1" dirty="0"/>
          </a:p>
          <a:p>
            <a:endParaRPr lang="en-US" i="1" dirty="0"/>
          </a:p>
          <a:p>
            <a:endParaRPr lang="en-US" sz="1400" i="1" dirty="0"/>
          </a:p>
          <a:p>
            <a:r>
              <a:rPr lang="en-US" dirty="0"/>
              <a:t>If the threshold    is increased, then there are fewer observations that lead to deciding       is true.</a:t>
            </a:r>
          </a:p>
          <a:p>
            <a:r>
              <a:rPr lang="en-US" dirty="0"/>
              <a:t>As     increases,                decreases, and         increases.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897968"/>
              </p:ext>
            </p:extLst>
          </p:nvPr>
        </p:nvGraphicFramePr>
        <p:xfrm>
          <a:off x="2927964" y="2937042"/>
          <a:ext cx="3486150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" name="Equation" r:id="rId3" imgW="1892160" imgH="431640" progId="Equation.3">
                  <p:embed/>
                </p:oleObj>
              </mc:Choice>
              <mc:Fallback>
                <p:oleObj name="Equation" r:id="rId3" imgW="1892160" imgH="4316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964" y="2937042"/>
                        <a:ext cx="3486150" cy="79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948534"/>
              </p:ext>
            </p:extLst>
          </p:nvPr>
        </p:nvGraphicFramePr>
        <p:xfrm>
          <a:off x="4032250" y="2213257"/>
          <a:ext cx="539750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5" imgW="342625" imgH="203261" progId="Equation.3">
                  <p:embed/>
                </p:oleObj>
              </mc:Choice>
              <mc:Fallback>
                <p:oleObj name="Equation" r:id="rId5" imgW="342625" imgH="203261" progId="Equation.3">
                  <p:embed/>
                  <p:pic>
                    <p:nvPicPr>
                      <p:cNvPr id="286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0" y="2213257"/>
                        <a:ext cx="539750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764255"/>
              </p:ext>
            </p:extLst>
          </p:nvPr>
        </p:nvGraphicFramePr>
        <p:xfrm>
          <a:off x="2927531" y="4222686"/>
          <a:ext cx="3627438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7" imgW="1968247" imgH="558892" progId="Equation.3">
                  <p:embed/>
                </p:oleObj>
              </mc:Choice>
              <mc:Fallback>
                <p:oleObj name="Equation" r:id="rId7" imgW="1968247" imgH="558892" progId="Equation.3">
                  <p:embed/>
                  <p:pic>
                    <p:nvPicPr>
                      <p:cNvPr id="286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531" y="4222686"/>
                        <a:ext cx="3627438" cy="1030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492032"/>
              </p:ext>
            </p:extLst>
          </p:nvPr>
        </p:nvGraphicFramePr>
        <p:xfrm>
          <a:off x="7708982" y="3939427"/>
          <a:ext cx="270980" cy="283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9" imgW="126847" imgH="139531" progId="Equation.3">
                  <p:embed/>
                </p:oleObj>
              </mc:Choice>
              <mc:Fallback>
                <p:oleObj name="Equation" r:id="rId9" imgW="126847" imgH="139531" progId="Equation.3">
                  <p:embed/>
                  <p:pic>
                    <p:nvPicPr>
                      <p:cNvPr id="286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8982" y="3939427"/>
                        <a:ext cx="270980" cy="2832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564964"/>
              </p:ext>
            </p:extLst>
          </p:nvPr>
        </p:nvGraphicFramePr>
        <p:xfrm>
          <a:off x="2816406" y="5304205"/>
          <a:ext cx="2222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1" imgW="126847" imgH="139531" progId="Equation.3">
                  <p:embed/>
                </p:oleObj>
              </mc:Choice>
              <mc:Fallback>
                <p:oleObj name="Equation" r:id="rId11" imgW="126847" imgH="139531" progId="Equation.3">
                  <p:embed/>
                  <p:pic>
                    <p:nvPicPr>
                      <p:cNvPr id="286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406" y="5304205"/>
                        <a:ext cx="2222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890940"/>
              </p:ext>
            </p:extLst>
          </p:nvPr>
        </p:nvGraphicFramePr>
        <p:xfrm>
          <a:off x="3437652" y="5524365"/>
          <a:ext cx="378046" cy="4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2" imgW="203017" imgH="215671" progId="Equation.3">
                  <p:embed/>
                </p:oleObj>
              </mc:Choice>
              <mc:Fallback>
                <p:oleObj name="Equation" r:id="rId12" imgW="203017" imgH="215671" progId="Equation.3">
                  <p:embed/>
                  <p:pic>
                    <p:nvPicPr>
                      <p:cNvPr id="286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7652" y="5524365"/>
                        <a:ext cx="378046" cy="4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747654"/>
              </p:ext>
            </p:extLst>
          </p:nvPr>
        </p:nvGraphicFramePr>
        <p:xfrm>
          <a:off x="1460130" y="5998937"/>
          <a:ext cx="2222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4" imgW="126847" imgH="139531" progId="Equation.3">
                  <p:embed/>
                </p:oleObj>
              </mc:Choice>
              <mc:Fallback>
                <p:oleObj name="Equation" r:id="rId14" imgW="126847" imgH="139531" progId="Equation.3">
                  <p:embed/>
                  <p:pic>
                    <p:nvPicPr>
                      <p:cNvPr id="286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0130" y="5998937"/>
                        <a:ext cx="2222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367685"/>
              </p:ext>
            </p:extLst>
          </p:nvPr>
        </p:nvGraphicFramePr>
        <p:xfrm>
          <a:off x="2901210" y="5858913"/>
          <a:ext cx="1100113" cy="430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5" imgW="609233" imgH="241269" progId="Equation.3">
                  <p:embed/>
                </p:oleObj>
              </mc:Choice>
              <mc:Fallback>
                <p:oleObj name="Equation" r:id="rId15" imgW="609233" imgH="241269" progId="Equation.3">
                  <p:embed/>
                  <p:pic>
                    <p:nvPicPr>
                      <p:cNvPr id="286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210" y="5858913"/>
                        <a:ext cx="1100113" cy="430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941637"/>
              </p:ext>
            </p:extLst>
          </p:nvPr>
        </p:nvGraphicFramePr>
        <p:xfrm>
          <a:off x="5772592" y="5844388"/>
          <a:ext cx="543147" cy="415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7" imgW="304616" imgH="228600" progId="Equation.3">
                  <p:embed/>
                </p:oleObj>
              </mc:Choice>
              <mc:Fallback>
                <p:oleObj name="Equation" r:id="rId17" imgW="304616" imgH="228600" progId="Equation.3">
                  <p:embed/>
                  <p:pic>
                    <p:nvPicPr>
                      <p:cNvPr id="286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2592" y="5844388"/>
                        <a:ext cx="543147" cy="415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Likelihood Ratio Test (LRT)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68409"/>
            <a:ext cx="7772400" cy="467518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If the observation is </a:t>
            </a:r>
            <a:r>
              <a:rPr lang="en-US" i="1" dirty="0"/>
              <a:t>X = k:</a:t>
            </a:r>
            <a:endParaRPr lang="en-US" dirty="0"/>
          </a:p>
          <a:p>
            <a:r>
              <a:rPr lang="en-US" dirty="0"/>
              <a:t>The ML rule declares hypothesis       is true, if                       and otherwise it declares       is true. </a:t>
            </a:r>
          </a:p>
          <a:p>
            <a:r>
              <a:rPr lang="en-US" dirty="0"/>
              <a:t>So the ML rule can be specified using an LRT with         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MAP rule declares hypothesis       is true, if                      and otherwise it declares       is true. </a:t>
            </a:r>
          </a:p>
          <a:p>
            <a:r>
              <a:rPr lang="en-US" dirty="0"/>
              <a:t>So the MAP rule can be specified using an LRT with           :</a:t>
            </a:r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r>
              <a:rPr lang="en-US" sz="1800" i="1" dirty="0"/>
              <a:t>For uniform priors             , MAP and ML decision rules are the same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6819649" y="2327483"/>
          <a:ext cx="5556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5" name="Equation" r:id="rId3" imgW="316904" imgH="177708" progId="Equation.3">
                  <p:embed/>
                </p:oleObj>
              </mc:Choice>
              <mc:Fallback>
                <p:oleObj name="Equation" r:id="rId3" imgW="316904" imgH="177708" progId="Equation.3">
                  <p:embed/>
                  <p:pic>
                    <p:nvPicPr>
                      <p:cNvPr id="358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649" y="2327483"/>
                        <a:ext cx="5556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118505"/>
              </p:ext>
            </p:extLst>
          </p:nvPr>
        </p:nvGraphicFramePr>
        <p:xfrm>
          <a:off x="2582863" y="2743200"/>
          <a:ext cx="4224337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5" imgW="2616120" imgH="482400" progId="Equation.3">
                  <p:embed/>
                </p:oleObj>
              </mc:Choice>
              <mc:Fallback>
                <p:oleObj name="Equation" r:id="rId5" imgW="2616120" imgH="482400" progId="Equation.3">
                  <p:embed/>
                  <p:pic>
                    <p:nvPicPr>
                      <p:cNvPr id="358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2743200"/>
                        <a:ext cx="4224337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4831906" y="1609191"/>
          <a:ext cx="388680" cy="4129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7" imgW="203017" imgH="215671" progId="Equation.3">
                  <p:embed/>
                </p:oleObj>
              </mc:Choice>
              <mc:Fallback>
                <p:oleObj name="Equation" r:id="rId7" imgW="203017" imgH="215671" progId="Equation.3">
                  <p:embed/>
                  <p:pic>
                    <p:nvPicPr>
                      <p:cNvPr id="358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1906" y="1609191"/>
                        <a:ext cx="388680" cy="4129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6278308" y="1605501"/>
          <a:ext cx="1508056" cy="393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9" imgW="876369" imgH="228738" progId="Equation.3">
                  <p:embed/>
                </p:oleObj>
              </mc:Choice>
              <mc:Fallback>
                <p:oleObj name="Equation" r:id="rId9" imgW="876369" imgH="228738" progId="Equation.3">
                  <p:embed/>
                  <p:pic>
                    <p:nvPicPr>
                      <p:cNvPr id="358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8308" y="1605501"/>
                        <a:ext cx="1508056" cy="393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3451225" y="1910009"/>
          <a:ext cx="41433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1" imgW="215801" imgH="228462" progId="Equation.3">
                  <p:embed/>
                </p:oleObj>
              </mc:Choice>
              <mc:Fallback>
                <p:oleObj name="Equation" r:id="rId11" imgW="215801" imgH="228462" progId="Equation.3">
                  <p:embed/>
                  <p:pic>
                    <p:nvPicPr>
                      <p:cNvPr id="358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1910009"/>
                        <a:ext cx="414338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1" name="Object 11"/>
          <p:cNvGraphicFramePr>
            <a:graphicFrameLocks noChangeAspect="1"/>
          </p:cNvGraphicFramePr>
          <p:nvPr/>
        </p:nvGraphicFramePr>
        <p:xfrm>
          <a:off x="5006023" y="3739135"/>
          <a:ext cx="3889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3" imgW="203017" imgH="215671" progId="Equation.3">
                  <p:embed/>
                </p:oleObj>
              </mc:Choice>
              <mc:Fallback>
                <p:oleObj name="Equation" r:id="rId13" imgW="203017" imgH="215671" progId="Equation.3">
                  <p:embed/>
                  <p:pic>
                    <p:nvPicPr>
                      <p:cNvPr id="358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6023" y="3739135"/>
                        <a:ext cx="38893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2" name="Object 12"/>
          <p:cNvGraphicFramePr>
            <a:graphicFrameLocks noChangeAspect="1"/>
          </p:cNvGraphicFramePr>
          <p:nvPr/>
        </p:nvGraphicFramePr>
        <p:xfrm>
          <a:off x="6456913" y="3757378"/>
          <a:ext cx="196691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4" imgW="1142587" imgH="228738" progId="Equation.3">
                  <p:embed/>
                </p:oleObj>
              </mc:Choice>
              <mc:Fallback>
                <p:oleObj name="Equation" r:id="rId14" imgW="1142587" imgH="228738" progId="Equation.3">
                  <p:embed/>
                  <p:pic>
                    <p:nvPicPr>
                      <p:cNvPr id="3585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913" y="3757378"/>
                        <a:ext cx="196691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3943888" y="4051393"/>
          <a:ext cx="41433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6" imgW="215801" imgH="228462" progId="Equation.3">
                  <p:embed/>
                </p:oleObj>
              </mc:Choice>
              <mc:Fallback>
                <p:oleObj name="Equation" r:id="rId16" imgW="215801" imgH="228462" progId="Equation.3">
                  <p:embed/>
                  <p:pic>
                    <p:nvPicPr>
                      <p:cNvPr id="3585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888" y="4051393"/>
                        <a:ext cx="414338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279116"/>
              </p:ext>
            </p:extLst>
          </p:nvPr>
        </p:nvGraphicFramePr>
        <p:xfrm>
          <a:off x="2620963" y="4705350"/>
          <a:ext cx="4211637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7" imgW="2743200" imgH="863280" progId="Equation.3">
                  <p:embed/>
                </p:oleObj>
              </mc:Choice>
              <mc:Fallback>
                <p:oleObj name="Equation" r:id="rId17" imgW="2743200" imgH="863280" progId="Equation.3">
                  <p:embed/>
                  <p:pic>
                    <p:nvPicPr>
                      <p:cNvPr id="3585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4705350"/>
                        <a:ext cx="4211637" cy="1325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5" name="Object 15"/>
          <p:cNvGraphicFramePr>
            <a:graphicFrameLocks noChangeAspect="1"/>
          </p:cNvGraphicFramePr>
          <p:nvPr/>
        </p:nvGraphicFramePr>
        <p:xfrm>
          <a:off x="6968938" y="4265747"/>
          <a:ext cx="835357" cy="788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19" imgW="457200" imgH="431831" progId="Equation.3">
                  <p:embed/>
                </p:oleObj>
              </mc:Choice>
              <mc:Fallback>
                <p:oleObj name="Equation" r:id="rId19" imgW="457200" imgH="431831" progId="Equation.3">
                  <p:embed/>
                  <p:pic>
                    <p:nvPicPr>
                      <p:cNvPr id="3585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8938" y="4265747"/>
                        <a:ext cx="835357" cy="7889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6" name="Object 16"/>
          <p:cNvGraphicFramePr>
            <a:graphicFrameLocks noChangeAspect="1"/>
          </p:cNvGraphicFramePr>
          <p:nvPr/>
        </p:nvGraphicFramePr>
        <p:xfrm>
          <a:off x="2956424" y="5940750"/>
          <a:ext cx="775603" cy="37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21" imgW="469601" imgH="228738" progId="Equation.3">
                  <p:embed/>
                </p:oleObj>
              </mc:Choice>
              <mc:Fallback>
                <p:oleObj name="Equation" r:id="rId21" imgW="469601" imgH="228738" progId="Equation.3">
                  <p:embed/>
                  <p:pic>
                    <p:nvPicPr>
                      <p:cNvPr id="3585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6424" y="5940750"/>
                        <a:ext cx="775603" cy="377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Discrete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6540"/>
            <a:ext cx="7772400" cy="4926935"/>
          </a:xfrm>
        </p:spPr>
        <p:txBody>
          <a:bodyPr/>
          <a:lstStyle/>
          <a:p>
            <a:pPr algn="just"/>
            <a:endParaRPr lang="en-US" dirty="0"/>
          </a:p>
          <a:p>
            <a:pPr algn="just"/>
            <a:r>
              <a:rPr lang="en-US" dirty="0"/>
              <a:t>Suppose you have a coin and you know that either: </a:t>
            </a:r>
          </a:p>
          <a:p>
            <a:pPr lvl="1" algn="just"/>
            <a:r>
              <a:rPr lang="en-US" dirty="0"/>
              <a:t>H1: the coin is biased, showing heads on each flip with probability 2/3; or</a:t>
            </a:r>
          </a:p>
          <a:p>
            <a:pPr lvl="1" algn="just"/>
            <a:r>
              <a:rPr lang="en-US" dirty="0"/>
              <a:t>H0: the coin is fair, showing heads and tails with probability 1/2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Suppose you flip the coin five times. Let </a:t>
            </a:r>
            <a:r>
              <a:rPr lang="en-US" i="1" dirty="0"/>
              <a:t>X</a:t>
            </a:r>
            <a:r>
              <a:rPr lang="en-US" dirty="0"/>
              <a:t> be the number of times heads shows.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Describe the ML and MAP decision rules using LRT.</a:t>
            </a:r>
          </a:p>
          <a:p>
            <a:r>
              <a:rPr lang="en-US" dirty="0"/>
              <a:t>Find                  ,       , and      for both decision rules.</a:t>
            </a:r>
          </a:p>
          <a:p>
            <a:r>
              <a:rPr lang="en-US" dirty="0"/>
              <a:t>Use the prior probabilities of                                .</a:t>
            </a: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656684" y="4401284"/>
          <a:ext cx="12239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" name="Equation" r:id="rId3" imgW="609233" imgH="241269" progId="Equation.3">
                  <p:embed/>
                </p:oleObj>
              </mc:Choice>
              <mc:Fallback>
                <p:oleObj name="Equation" r:id="rId3" imgW="609233" imgH="241269" progId="Equation.3">
                  <p:embed/>
                  <p:pic>
                    <p:nvPicPr>
                      <p:cNvPr id="378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6684" y="4401284"/>
                        <a:ext cx="1223963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2902132" y="4439749"/>
          <a:ext cx="5318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5" imgW="304616" imgH="228600" progId="Equation.3">
                  <p:embed/>
                </p:oleObj>
              </mc:Choice>
              <mc:Fallback>
                <p:oleObj name="Equation" r:id="rId5" imgW="304616" imgH="228600" progId="Equation.3">
                  <p:embed/>
                  <p:pic>
                    <p:nvPicPr>
                      <p:cNvPr id="378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2132" y="4439749"/>
                        <a:ext cx="531812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3955201" y="4399912"/>
          <a:ext cx="38258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7" imgW="190477" imgH="228462" progId="Equation.3">
                  <p:embed/>
                </p:oleObj>
              </mc:Choice>
              <mc:Fallback>
                <p:oleObj name="Equation" r:id="rId7" imgW="190477" imgH="228462" progId="Equation.3">
                  <p:embed/>
                  <p:pic>
                    <p:nvPicPr>
                      <p:cNvPr id="3789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201" y="4399912"/>
                        <a:ext cx="382587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4286543" y="4648786"/>
          <a:ext cx="230663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9" imgW="812433" imgH="228738" progId="Equation.3">
                  <p:embed/>
                </p:oleObj>
              </mc:Choice>
              <mc:Fallback>
                <p:oleObj name="Equation" r:id="rId9" imgW="812433" imgH="228738" progId="Equation.3">
                  <p:embed/>
                  <p:pic>
                    <p:nvPicPr>
                      <p:cNvPr id="378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543" y="4648786"/>
                        <a:ext cx="230663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3096"/>
            <a:ext cx="7772400" cy="4675187"/>
          </a:xfrm>
        </p:spPr>
        <p:txBody>
          <a:bodyPr/>
          <a:lstStyle/>
          <a:p>
            <a:r>
              <a:rPr lang="en-US" i="1" dirty="0"/>
              <a:t>X </a:t>
            </a:r>
            <a:r>
              <a:rPr lang="en-US" dirty="0"/>
              <a:t>(number of times that head shows up) has a binomial distribution with </a:t>
            </a:r>
            <a:r>
              <a:rPr lang="en-US" i="1" dirty="0"/>
              <a:t>n = 5</a:t>
            </a:r>
            <a:r>
              <a:rPr lang="en-US" dirty="0"/>
              <a:t>, and:</a:t>
            </a:r>
          </a:p>
          <a:p>
            <a:pPr lvl="1"/>
            <a:r>
              <a:rPr lang="en-US" sz="2000" i="1" dirty="0"/>
              <a:t>p = 2/3 </a:t>
            </a:r>
            <a:r>
              <a:rPr lang="en-US" sz="2000" dirty="0"/>
              <a:t> for        </a:t>
            </a:r>
            <a:r>
              <a:rPr lang="en-US" sz="1600" dirty="0"/>
              <a:t>(Coin is biased)</a:t>
            </a:r>
            <a:endParaRPr lang="en-US" sz="2000" dirty="0"/>
          </a:p>
          <a:p>
            <a:pPr lvl="1"/>
            <a:r>
              <a:rPr lang="en-US" sz="2000" i="1" dirty="0"/>
              <a:t>p = 1/2  </a:t>
            </a:r>
            <a:r>
              <a:rPr lang="en-US" sz="2000" dirty="0"/>
              <a:t>for  </a:t>
            </a:r>
            <a:r>
              <a:rPr lang="en-US" sz="2000" i="1" dirty="0"/>
              <a:t>      </a:t>
            </a:r>
            <a:r>
              <a:rPr lang="en-US" sz="1600" dirty="0"/>
              <a:t>(Coin is fair)</a:t>
            </a:r>
            <a:endParaRPr lang="en-US" sz="2000" dirty="0"/>
          </a:p>
          <a:p>
            <a:endParaRPr lang="en-US" sz="1800" dirty="0"/>
          </a:p>
          <a:p>
            <a:r>
              <a:rPr lang="en-US" sz="1800" dirty="0"/>
              <a:t>Remember for a binomial distribution:</a:t>
            </a:r>
          </a:p>
          <a:p>
            <a:r>
              <a:rPr lang="en-US" sz="1800" dirty="0"/>
              <a:t>So we have: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The rows of the likelihood matrix consist of the </a:t>
            </a:r>
            <a:r>
              <a:rPr lang="en-US" sz="1800" dirty="0" err="1"/>
              <a:t>pmf</a:t>
            </a:r>
            <a:r>
              <a:rPr lang="en-US" sz="1800" dirty="0"/>
              <a:t> of </a:t>
            </a:r>
            <a:r>
              <a:rPr lang="en-US" sz="1800" i="1" dirty="0"/>
              <a:t>X: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711303" y="1982648"/>
          <a:ext cx="361506" cy="385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" name="Equation" r:id="rId3" imgW="203017" imgH="215671" progId="Equation.3">
                  <p:embed/>
                </p:oleObj>
              </mc:Choice>
              <mc:Fallback>
                <p:oleObj name="Equation" r:id="rId3" imgW="203017" imgH="215671" progId="Equation.3">
                  <p:embed/>
                  <p:pic>
                    <p:nvPicPr>
                      <p:cNvPr id="389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303" y="1982648"/>
                        <a:ext cx="361506" cy="3850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709674" y="2357762"/>
          <a:ext cx="384399" cy="407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5" imgW="215801" imgH="228462" progId="Equation.3">
                  <p:embed/>
                </p:oleObj>
              </mc:Choice>
              <mc:Fallback>
                <p:oleObj name="Equation" r:id="rId5" imgW="215801" imgH="228462" progId="Equation.3">
                  <p:embed/>
                  <p:pic>
                    <p:nvPicPr>
                      <p:cNvPr id="389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674" y="2357762"/>
                        <a:ext cx="384399" cy="4070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1594883" y="4752753"/>
          <a:ext cx="5986127" cy="137160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5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1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1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2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74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2774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 =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 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 =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 =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 =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US" b="0" i="1" baseline="0" dirty="0">
                          <a:solidFill>
                            <a:schemeClr val="tx1"/>
                          </a:solidFill>
                        </a:rPr>
                        <a:t> = 5</a:t>
                      </a:r>
                      <a:endParaRPr lang="en-US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35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473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1858629" y="5228673"/>
          <a:ext cx="368782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7" imgW="203017" imgH="215671" progId="Equation.3">
                  <p:embed/>
                </p:oleObj>
              </mc:Choice>
              <mc:Fallback>
                <p:oleObj name="Equation" r:id="rId7" imgW="203017" imgH="215671" progId="Equation.3">
                  <p:embed/>
                  <p:pic>
                    <p:nvPicPr>
                      <p:cNvPr id="389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629" y="5228673"/>
                        <a:ext cx="368782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1836209" y="5705957"/>
          <a:ext cx="39304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215801" imgH="228462" progId="Equation.3">
                  <p:embed/>
                </p:oleObj>
              </mc:Choice>
              <mc:Fallback>
                <p:oleObj name="Equation" r:id="rId8" imgW="215801" imgH="228462" progId="Equation.3">
                  <p:embed/>
                  <p:pic>
                    <p:nvPicPr>
                      <p:cNvPr id="389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209" y="5705957"/>
                        <a:ext cx="39304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737491" y="5118543"/>
          <a:ext cx="384883" cy="537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330154" imgH="469601" progId="Equation.3">
                  <p:embed/>
                </p:oleObj>
              </mc:Choice>
              <mc:Fallback>
                <p:oleObj name="Equation" r:id="rId10" imgW="330154" imgH="469601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7491" y="5118543"/>
                        <a:ext cx="384883" cy="537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2734670" y="5653495"/>
          <a:ext cx="399514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342831" imgH="469601" progId="Equation.3">
                  <p:embed/>
                </p:oleObj>
              </mc:Choice>
              <mc:Fallback>
                <p:oleObj name="Equation" r:id="rId12" imgW="342831" imgH="469601" progId="Equation.3">
                  <p:embed/>
                  <p:pic>
                    <p:nvPicPr>
                      <p:cNvPr id="389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4670" y="5653495"/>
                        <a:ext cx="399514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3430842" y="5647145"/>
          <a:ext cx="4723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4" imgW="406216" imgH="469601" progId="Equation.3">
                  <p:embed/>
                </p:oleObj>
              </mc:Choice>
              <mc:Fallback>
                <p:oleObj name="Equation" r:id="rId14" imgW="406216" imgH="469601" progId="Equation.3">
                  <p:embed/>
                  <p:pic>
                    <p:nvPicPr>
                      <p:cNvPr id="389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0842" y="5647145"/>
                        <a:ext cx="472300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4268690" y="5660804"/>
          <a:ext cx="561261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6" imgW="482569" imgH="469885" progId="Equation.3">
                  <p:embed/>
                </p:oleObj>
              </mc:Choice>
              <mc:Fallback>
                <p:oleObj name="Equation" r:id="rId16" imgW="482569" imgH="469885" progId="Equation.3">
                  <p:embed/>
                  <p:pic>
                    <p:nvPicPr>
                      <p:cNvPr id="389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690" y="5660804"/>
                        <a:ext cx="561261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5202959" y="5643711"/>
          <a:ext cx="561261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18" imgW="482569" imgH="469885" progId="Equation.3">
                  <p:embed/>
                </p:oleObj>
              </mc:Choice>
              <mc:Fallback>
                <p:oleObj name="Equation" r:id="rId18" imgW="482569" imgH="469885" progId="Equation.3">
                  <p:embed/>
                  <p:pic>
                    <p:nvPicPr>
                      <p:cNvPr id="389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959" y="5643711"/>
                        <a:ext cx="561261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6141165" y="5640055"/>
          <a:ext cx="4723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19" imgW="406216" imgH="469601" progId="Equation.3">
                  <p:embed/>
                </p:oleObj>
              </mc:Choice>
              <mc:Fallback>
                <p:oleObj name="Equation" r:id="rId19" imgW="406216" imgH="469601" progId="Equation.3">
                  <p:embed/>
                  <p:pic>
                    <p:nvPicPr>
                      <p:cNvPr id="389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1165" y="5640055"/>
                        <a:ext cx="472300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4" name="Object 12"/>
          <p:cNvGraphicFramePr>
            <a:graphicFrameLocks noChangeAspect="1"/>
          </p:cNvGraphicFramePr>
          <p:nvPr/>
        </p:nvGraphicFramePr>
        <p:xfrm>
          <a:off x="7007188" y="5646404"/>
          <a:ext cx="399514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20" imgW="342831" imgH="469601" progId="Equation.3">
                  <p:embed/>
                </p:oleObj>
              </mc:Choice>
              <mc:Fallback>
                <p:oleObj name="Equation" r:id="rId20" imgW="342831" imgH="469601" progId="Equation.3">
                  <p:embed/>
                  <p:pic>
                    <p:nvPicPr>
                      <p:cNvPr id="389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188" y="5646404"/>
                        <a:ext cx="399514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3296354" y="5121683"/>
          <a:ext cx="755357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21" imgW="647631" imgH="469601" progId="Equation.3">
                  <p:embed/>
                </p:oleObj>
              </mc:Choice>
              <mc:Fallback>
                <p:oleObj name="Equation" r:id="rId21" imgW="647631" imgH="469601" progId="Equation.3">
                  <p:embed/>
                  <p:pic>
                    <p:nvPicPr>
                      <p:cNvPr id="389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6354" y="5121683"/>
                        <a:ext cx="755357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6" name="Object 14"/>
          <p:cNvGraphicFramePr>
            <a:graphicFrameLocks noChangeAspect="1"/>
          </p:cNvGraphicFramePr>
          <p:nvPr/>
        </p:nvGraphicFramePr>
        <p:xfrm>
          <a:off x="4085116" y="5126667"/>
          <a:ext cx="914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23" imgW="787320" imgH="469800" progId="Equation.3">
                  <p:embed/>
                </p:oleObj>
              </mc:Choice>
              <mc:Fallback>
                <p:oleObj name="Equation" r:id="rId23" imgW="787320" imgH="469800" progId="Equation.3">
                  <p:embed/>
                  <p:pic>
                    <p:nvPicPr>
                      <p:cNvPr id="389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5116" y="5126667"/>
                        <a:ext cx="914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7" name="Object 15"/>
          <p:cNvGraphicFramePr>
            <a:graphicFrameLocks noChangeAspect="1"/>
          </p:cNvGraphicFramePr>
          <p:nvPr/>
        </p:nvGraphicFramePr>
        <p:xfrm>
          <a:off x="5016169" y="5139367"/>
          <a:ext cx="9128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25" imgW="787320" imgH="469800" progId="Equation.3">
                  <p:embed/>
                </p:oleObj>
              </mc:Choice>
              <mc:Fallback>
                <p:oleObj name="Equation" r:id="rId25" imgW="787320" imgH="469800" progId="Equation.3">
                  <p:embed/>
                  <p:pic>
                    <p:nvPicPr>
                      <p:cNvPr id="389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169" y="5139367"/>
                        <a:ext cx="91281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8" name="Object 16"/>
          <p:cNvGraphicFramePr>
            <a:graphicFrameLocks noChangeAspect="1"/>
          </p:cNvGraphicFramePr>
          <p:nvPr/>
        </p:nvGraphicFramePr>
        <p:xfrm>
          <a:off x="5969301" y="5132795"/>
          <a:ext cx="784472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27" imgW="672985" imgH="469601" progId="Equation.3">
                  <p:embed/>
                </p:oleObj>
              </mc:Choice>
              <mc:Fallback>
                <p:oleObj name="Equation" r:id="rId27" imgW="672985" imgH="469601" progId="Equation.3">
                  <p:embed/>
                  <p:pic>
                    <p:nvPicPr>
                      <p:cNvPr id="389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301" y="5132795"/>
                        <a:ext cx="784472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9" name="Object 17"/>
          <p:cNvGraphicFramePr>
            <a:graphicFrameLocks noChangeAspect="1"/>
          </p:cNvGraphicFramePr>
          <p:nvPr/>
        </p:nvGraphicFramePr>
        <p:xfrm>
          <a:off x="7014247" y="5112158"/>
          <a:ext cx="399515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29" imgW="342831" imgH="469601" progId="Equation.3">
                  <p:embed/>
                </p:oleObj>
              </mc:Choice>
              <mc:Fallback>
                <p:oleObj name="Equation" r:id="rId29" imgW="342831" imgH="469601" progId="Equation.3">
                  <p:embed/>
                  <p:pic>
                    <p:nvPicPr>
                      <p:cNvPr id="389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4247" y="5112158"/>
                        <a:ext cx="399515" cy="53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1" name="Object 19"/>
          <p:cNvGraphicFramePr>
            <a:graphicFrameLocks noChangeAspect="1"/>
          </p:cNvGraphicFramePr>
          <p:nvPr/>
        </p:nvGraphicFramePr>
        <p:xfrm>
          <a:off x="4922504" y="2822614"/>
          <a:ext cx="2594714" cy="813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31" imgW="1701478" imgH="533538" progId="Equation.3">
                  <p:embed/>
                </p:oleObj>
              </mc:Choice>
              <mc:Fallback>
                <p:oleObj name="Equation" r:id="rId31" imgW="1701478" imgH="533538" progId="Equation.3">
                  <p:embed/>
                  <p:pic>
                    <p:nvPicPr>
                      <p:cNvPr id="3893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2504" y="2822614"/>
                        <a:ext cx="2594714" cy="8132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2" name="Object 20"/>
          <p:cNvGraphicFramePr>
            <a:graphicFrameLocks noChangeAspect="1"/>
          </p:cNvGraphicFramePr>
          <p:nvPr/>
        </p:nvGraphicFramePr>
        <p:xfrm>
          <a:off x="1284981" y="3581400"/>
          <a:ext cx="290353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33" imgW="1904862" imgH="533538" progId="Equation.3">
                  <p:embed/>
                </p:oleObj>
              </mc:Choice>
              <mc:Fallback>
                <p:oleObj name="Equation" r:id="rId33" imgW="1904862" imgH="533538" progId="Equation.3">
                  <p:embed/>
                  <p:pic>
                    <p:nvPicPr>
                      <p:cNvPr id="3893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981" y="3581400"/>
                        <a:ext cx="2903538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33" name="Object 21"/>
          <p:cNvGraphicFramePr>
            <a:graphicFrameLocks noChangeAspect="1"/>
          </p:cNvGraphicFramePr>
          <p:nvPr/>
        </p:nvGraphicFramePr>
        <p:xfrm>
          <a:off x="4670425" y="3605692"/>
          <a:ext cx="294322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35" imgW="1930216" imgH="533538" progId="Equation.3">
                  <p:embed/>
                </p:oleObj>
              </mc:Choice>
              <mc:Fallback>
                <p:oleObj name="Equation" r:id="rId35" imgW="1930216" imgH="533538" progId="Equation.3">
                  <p:embed/>
                  <p:pic>
                    <p:nvPicPr>
                      <p:cNvPr id="3893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0425" y="3605692"/>
                        <a:ext cx="294322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3096"/>
            <a:ext cx="7772400" cy="4675187"/>
          </a:xfrm>
        </p:spPr>
        <p:txBody>
          <a:bodyPr/>
          <a:lstStyle/>
          <a:p>
            <a:pPr algn="just"/>
            <a:r>
              <a:rPr lang="en-US" sz="1800" dirty="0"/>
              <a:t>In computing the likelihood ratio, the binomial coefficients cancel, so:</a:t>
            </a:r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/>
            <a:endParaRPr lang="en-US" sz="1800" dirty="0"/>
          </a:p>
          <a:p>
            <a:pPr algn="just"/>
            <a:r>
              <a:rPr lang="en-US" sz="1800" dirty="0"/>
              <a:t>The ML decision rule is:</a:t>
            </a:r>
          </a:p>
          <a:p>
            <a:pPr lvl="1" algn="just"/>
            <a:r>
              <a:rPr lang="en-US" dirty="0"/>
              <a:t>Declare </a:t>
            </a:r>
            <a:r>
              <a:rPr lang="en-US" i="1" dirty="0"/>
              <a:t>H</a:t>
            </a:r>
            <a:r>
              <a:rPr lang="en-US" i="1" baseline="-25000" dirty="0"/>
              <a:t>1 </a:t>
            </a:r>
            <a:r>
              <a:rPr lang="en-US" dirty="0"/>
              <a:t>whenever                   , or equivalently </a:t>
            </a:r>
          </a:p>
          <a:p>
            <a:pPr lvl="1" algn="just"/>
            <a:endParaRPr lang="en-US" sz="1600" dirty="0"/>
          </a:p>
          <a:p>
            <a:pPr algn="just"/>
            <a:r>
              <a:rPr lang="en-US" sz="1800" dirty="0"/>
              <a:t>The MAP decision rule is:</a:t>
            </a:r>
          </a:p>
          <a:p>
            <a:pPr lvl="1" algn="just"/>
            <a:r>
              <a:rPr lang="en-US" dirty="0"/>
              <a:t>Declare </a:t>
            </a:r>
            <a:r>
              <a:rPr lang="en-US" i="1" dirty="0"/>
              <a:t>H</a:t>
            </a:r>
            <a:r>
              <a:rPr lang="en-US" i="1" baseline="-25000" dirty="0"/>
              <a:t>1 </a:t>
            </a:r>
            <a:r>
              <a:rPr lang="en-US" dirty="0"/>
              <a:t>whenever                                   , or equivalently </a:t>
            </a:r>
          </a:p>
          <a:p>
            <a:endParaRPr lang="en-US" dirty="0"/>
          </a:p>
        </p:txBody>
      </p:sp>
      <p:graphicFrame>
        <p:nvGraphicFramePr>
          <p:cNvPr id="38930" name="Object 18"/>
          <p:cNvGraphicFramePr>
            <a:graphicFrameLocks noChangeAspect="1"/>
          </p:cNvGraphicFramePr>
          <p:nvPr/>
        </p:nvGraphicFramePr>
        <p:xfrm>
          <a:off x="2774815" y="1733103"/>
          <a:ext cx="3626598" cy="1467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" name="Equation" r:id="rId3" imgW="2260370" imgH="914400" progId="Equation.3">
                  <p:embed/>
                </p:oleObj>
              </mc:Choice>
              <mc:Fallback>
                <p:oleObj name="Equation" r:id="rId3" imgW="2260370" imgH="914400" progId="Equation.3">
                  <p:embed/>
                  <p:pic>
                    <p:nvPicPr>
                      <p:cNvPr id="3893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815" y="1733103"/>
                        <a:ext cx="3626598" cy="1467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5" name="Object 19"/>
          <p:cNvGraphicFramePr>
            <a:graphicFrameLocks noChangeAspect="1"/>
          </p:cNvGraphicFramePr>
          <p:nvPr/>
        </p:nvGraphicFramePr>
        <p:xfrm>
          <a:off x="3566594" y="3604476"/>
          <a:ext cx="100171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5" imgW="596563" imgH="203261" progId="Equation.3">
                  <p:embed/>
                </p:oleObj>
              </mc:Choice>
              <mc:Fallback>
                <p:oleObj name="Equation" r:id="rId5" imgW="596563" imgH="203261" progId="Equation.3">
                  <p:embed/>
                  <p:pic>
                    <p:nvPicPr>
                      <p:cNvPr id="3995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6594" y="3604476"/>
                        <a:ext cx="100171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6" name="Object 20"/>
          <p:cNvGraphicFramePr>
            <a:graphicFrameLocks noChangeAspect="1"/>
          </p:cNvGraphicFramePr>
          <p:nvPr/>
        </p:nvGraphicFramePr>
        <p:xfrm>
          <a:off x="6079645" y="3628915"/>
          <a:ext cx="7239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7" imgW="431310" imgH="177922" progId="Equation.3">
                  <p:embed/>
                </p:oleObj>
              </mc:Choice>
              <mc:Fallback>
                <p:oleObj name="Equation" r:id="rId7" imgW="431310" imgH="177922" progId="Equation.3">
                  <p:embed/>
                  <p:pic>
                    <p:nvPicPr>
                      <p:cNvPr id="3995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9645" y="3628915"/>
                        <a:ext cx="7239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7" name="Object 21"/>
          <p:cNvGraphicFramePr>
            <a:graphicFrameLocks noChangeAspect="1"/>
          </p:cNvGraphicFramePr>
          <p:nvPr/>
        </p:nvGraphicFramePr>
        <p:xfrm>
          <a:off x="3538466" y="4393716"/>
          <a:ext cx="1960562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9" imgW="1167941" imgH="393539" progId="Equation.3">
                  <p:embed/>
                </p:oleObj>
              </mc:Choice>
              <mc:Fallback>
                <p:oleObj name="Equation" r:id="rId9" imgW="1167941" imgH="393539" progId="Equation.3">
                  <p:embed/>
                  <p:pic>
                    <p:nvPicPr>
                      <p:cNvPr id="3995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8466" y="4393716"/>
                        <a:ext cx="1960562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8" name="Object 22"/>
          <p:cNvGraphicFramePr>
            <a:graphicFrameLocks noChangeAspect="1"/>
          </p:cNvGraphicFramePr>
          <p:nvPr/>
        </p:nvGraphicFramePr>
        <p:xfrm>
          <a:off x="6997072" y="4578979"/>
          <a:ext cx="703262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11" imgW="418641" imgH="177922" progId="Equation.3">
                  <p:embed/>
                </p:oleObj>
              </mc:Choice>
              <mc:Fallback>
                <p:oleObj name="Equation" r:id="rId11" imgW="418641" imgH="177922" progId="Equation.3">
                  <p:embed/>
                  <p:pic>
                    <p:nvPicPr>
                      <p:cNvPr id="3995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7072" y="4578979"/>
                        <a:ext cx="703262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535" y="1325637"/>
            <a:ext cx="7772400" cy="4675187"/>
          </a:xfrm>
        </p:spPr>
        <p:txBody>
          <a:bodyPr/>
          <a:lstStyle/>
          <a:p>
            <a:r>
              <a:rPr lang="en-US" dirty="0"/>
              <a:t>For the ML rule: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the MAP rule: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800" dirty="0"/>
              <a:t>As expected the probability of error (   ) for the MAP rule is smaller than</a:t>
            </a:r>
            <a:br>
              <a:rPr lang="en-US" sz="1800" dirty="0"/>
            </a:br>
            <a:r>
              <a:rPr lang="en-US" sz="1800" dirty="0"/>
              <a:t>     for the ML rule.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977115" y="1327099"/>
          <a:ext cx="5514017" cy="2062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" name="Equation" r:id="rId3" imgW="3224927" imgH="1206523" progId="Equation.3">
                  <p:embed/>
                </p:oleObj>
              </mc:Choice>
              <mc:Fallback>
                <p:oleObj name="Equation" r:id="rId3" imgW="3224927" imgH="1206523" progId="Equation.3">
                  <p:embed/>
                  <p:pic>
                    <p:nvPicPr>
                      <p:cNvPr id="409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7115" y="1327099"/>
                        <a:ext cx="5514017" cy="2062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143357" y="3573668"/>
          <a:ext cx="4146550" cy="206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5" imgW="2425172" imgH="1206523" progId="Equation.3">
                  <p:embed/>
                </p:oleObj>
              </mc:Choice>
              <mc:Fallback>
                <p:oleObj name="Equation" r:id="rId5" imgW="2425172" imgH="1206523" progId="Equation.3">
                  <p:embed/>
                  <p:pic>
                    <p:nvPicPr>
                      <p:cNvPr id="409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357" y="3573668"/>
                        <a:ext cx="4146550" cy="206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4710664" y="5717654"/>
          <a:ext cx="307902" cy="369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7" imgW="190477" imgH="228462" progId="Equation.3">
                  <p:embed/>
                </p:oleObj>
              </mc:Choice>
              <mc:Fallback>
                <p:oleObj name="Equation" r:id="rId7" imgW="190477" imgH="228462" progId="Equation.3">
                  <p:embed/>
                  <p:pic>
                    <p:nvPicPr>
                      <p:cNvPr id="409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664" y="5717654"/>
                        <a:ext cx="307902" cy="3694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077323" y="5976900"/>
          <a:ext cx="3079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9" imgW="190477" imgH="228462" progId="Equation.3">
                  <p:embed/>
                </p:oleObj>
              </mc:Choice>
              <mc:Fallback>
                <p:oleObj name="Equation" r:id="rId9" imgW="190477" imgH="228462" progId="Equation.3">
                  <p:embed/>
                  <p:pic>
                    <p:nvPicPr>
                      <p:cNvPr id="409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323" y="5976900"/>
                        <a:ext cx="3079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3" y="1233788"/>
            <a:ext cx="7772400" cy="4943475"/>
          </a:xfrm>
        </p:spPr>
        <p:txBody>
          <a:bodyPr/>
          <a:lstStyle/>
          <a:p>
            <a:pPr algn="just"/>
            <a:r>
              <a:rPr lang="en-US" sz="1600" dirty="0"/>
              <a:t>An observation X is drawn from a standard normal distribution (i.e. N(0,1)) if hypothesis H1 is true and from a uniform distribution with support [-a, a], if hypothesis H0 is true.</a:t>
            </a:r>
          </a:p>
          <a:p>
            <a:pPr algn="just"/>
            <a:r>
              <a:rPr lang="en-US" sz="1600" dirty="0"/>
              <a:t>As shown in the figure, the pdfs of the two distributions are equal when |u| = b.</a:t>
            </a:r>
          </a:p>
          <a:p>
            <a:pPr algn="just"/>
            <a:endParaRPr lang="en-US" sz="1600" dirty="0"/>
          </a:p>
          <a:p>
            <a:pPr algn="just"/>
            <a:endParaRPr lang="en-US" sz="1600" dirty="0"/>
          </a:p>
          <a:p>
            <a:pPr algn="just"/>
            <a:endParaRPr lang="en-US" sz="1600" dirty="0"/>
          </a:p>
          <a:p>
            <a:pPr algn="just"/>
            <a:endParaRPr lang="en-US" sz="1600" dirty="0"/>
          </a:p>
          <a:p>
            <a:pPr marL="0" indent="0" algn="just">
              <a:buNone/>
            </a:pPr>
            <a:endParaRPr lang="en-US" sz="1600" dirty="0"/>
          </a:p>
          <a:p>
            <a:pPr marL="0" indent="0" algn="just">
              <a:buNone/>
            </a:pPr>
            <a:endParaRPr lang="en-US" sz="1100" dirty="0"/>
          </a:p>
          <a:p>
            <a:pPr algn="just">
              <a:buAutoNum type="alphaLcParenR"/>
            </a:pPr>
            <a:r>
              <a:rPr lang="en-US" sz="1600" dirty="0"/>
              <a:t>Describe the maximum likelihood (ML) decision rule in terms of observation X and constant values </a:t>
            </a:r>
            <a:r>
              <a:rPr lang="en-US" sz="1600" i="1" dirty="0"/>
              <a:t>a</a:t>
            </a:r>
            <a:r>
              <a:rPr lang="en-US" sz="1600" dirty="0"/>
              <a:t> and </a:t>
            </a:r>
            <a:r>
              <a:rPr lang="en-US" sz="1600" i="1" dirty="0"/>
              <a:t>b</a:t>
            </a:r>
            <a:r>
              <a:rPr lang="en-US" sz="1600" dirty="0"/>
              <a:t>.</a:t>
            </a:r>
          </a:p>
          <a:p>
            <a:pPr algn="just">
              <a:buAutoNum type="alphaLcParenR"/>
            </a:pPr>
            <a:r>
              <a:rPr lang="en-US" sz="1600" dirty="0"/>
              <a:t>Shade and label the regions in the figure such that the area of one region is the                                    </a:t>
            </a:r>
          </a:p>
          <a:p>
            <a:pPr marL="0" indent="0" algn="just">
              <a:buNone/>
            </a:pPr>
            <a:r>
              <a:rPr lang="en-US" sz="1600" dirty="0"/>
              <a:t>                        and the area of the other region is the        .</a:t>
            </a:r>
          </a:p>
          <a:p>
            <a:pPr marL="344488" indent="-344488" algn="just">
              <a:buAutoNum type="alphaLcParenR" startAt="3"/>
            </a:pPr>
            <a:r>
              <a:rPr lang="en-US" sz="1600" dirty="0"/>
              <a:t>Express the                   and         for ML decision rule in terms of </a:t>
            </a:r>
            <a:r>
              <a:rPr lang="en-US" sz="1600" i="1" dirty="0"/>
              <a:t>a</a:t>
            </a:r>
            <a:r>
              <a:rPr lang="en-US" sz="1600" dirty="0"/>
              <a:t> and </a:t>
            </a:r>
            <a:r>
              <a:rPr lang="en-US" sz="1600" i="1" dirty="0"/>
              <a:t>b</a:t>
            </a:r>
            <a:r>
              <a:rPr lang="en-US" sz="1600" dirty="0"/>
              <a:t> and the </a:t>
            </a:r>
            <a:r>
              <a:rPr lang="en-US" sz="1600" dirty="0">
                <a:sym typeface="Mathematica1" panose="05000502060100000001" pitchFamily="2" charset="2"/>
              </a:rPr>
              <a:t>(u) function of the standard normal distribution.</a:t>
            </a:r>
          </a:p>
          <a:p>
            <a:pPr marL="344488" indent="-344488" algn="just">
              <a:buAutoNum type="alphaLcParenR" startAt="3"/>
            </a:pPr>
            <a:r>
              <a:rPr lang="en-US" sz="1600" dirty="0"/>
              <a:t>Determine the maximum a posteriori probability (MAP) decision rule for a = 2/3, b = 0.6, and the probability of hypothesis H1 being true, </a:t>
            </a:r>
            <a:endParaRPr lang="en-US" sz="18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46" t="33528" r="27361" b="24945"/>
          <a:stretch/>
        </p:blipFill>
        <p:spPr bwMode="auto">
          <a:xfrm>
            <a:off x="3457410" y="2376487"/>
            <a:ext cx="2374703" cy="1665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137568"/>
              </p:ext>
            </p:extLst>
          </p:nvPr>
        </p:nvGraphicFramePr>
        <p:xfrm>
          <a:off x="984516" y="4683166"/>
          <a:ext cx="1097112" cy="434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" name="Equation" r:id="rId4" imgW="609233" imgH="241269" progId="Equation.3">
                  <p:embed/>
                </p:oleObj>
              </mc:Choice>
              <mc:Fallback>
                <p:oleObj name="Equation" r:id="rId4" imgW="609233" imgH="241269" progId="Equation.3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516" y="4683166"/>
                        <a:ext cx="1097112" cy="4340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445777"/>
              </p:ext>
            </p:extLst>
          </p:nvPr>
        </p:nvGraphicFramePr>
        <p:xfrm>
          <a:off x="5411175" y="4732242"/>
          <a:ext cx="5318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6" imgW="304616" imgH="228600" progId="Equation.3">
                  <p:embed/>
                </p:oleObj>
              </mc:Choice>
              <mc:Fallback>
                <p:oleObj name="Equation" r:id="rId6" imgW="304616" imgH="228600" progId="Equation.3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1175" y="4732242"/>
                        <a:ext cx="531812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242401"/>
              </p:ext>
            </p:extLst>
          </p:nvPr>
        </p:nvGraphicFramePr>
        <p:xfrm>
          <a:off x="2200054" y="5011554"/>
          <a:ext cx="1097112" cy="434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8" imgW="609233" imgH="241269" progId="Equation.3">
                  <p:embed/>
                </p:oleObj>
              </mc:Choice>
              <mc:Fallback>
                <p:oleObj name="Equation" r:id="rId8" imgW="609233" imgH="241269" progId="Equation.3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054" y="5011554"/>
                        <a:ext cx="1097112" cy="4340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568765"/>
              </p:ext>
            </p:extLst>
          </p:nvPr>
        </p:nvGraphicFramePr>
        <p:xfrm>
          <a:off x="3714986" y="5047098"/>
          <a:ext cx="53181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9" imgW="304616" imgH="228600" progId="Equation.3">
                  <p:embed/>
                </p:oleObj>
              </mc:Choice>
              <mc:Fallback>
                <p:oleObj name="Equation" r:id="rId9" imgW="304616" imgH="228600" progId="Equation.3">
                  <p:embed/>
                  <p:pic>
                    <p:nvPicPr>
                      <p:cNvPr id="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986" y="5047098"/>
                        <a:ext cx="531812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13595" y="5804292"/>
            <a:ext cx="1165357" cy="53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857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869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(Cont’d)</a:t>
            </a: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491"/>
          <a:stretch>
            <a:fillRect/>
          </a:stretch>
        </p:blipFill>
        <p:spPr bwMode="auto">
          <a:xfrm>
            <a:off x="685801" y="1312756"/>
            <a:ext cx="7695924" cy="326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09" b="45190"/>
          <a:stretch/>
        </p:blipFill>
        <p:spPr bwMode="auto">
          <a:xfrm>
            <a:off x="860328" y="4916031"/>
            <a:ext cx="8283672" cy="12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713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(Cont’d)</a:t>
            </a: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47" b="28888"/>
          <a:stretch/>
        </p:blipFill>
        <p:spPr bwMode="auto">
          <a:xfrm>
            <a:off x="628822" y="1270000"/>
            <a:ext cx="7872290" cy="1439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62" b="-1"/>
          <a:stretch/>
        </p:blipFill>
        <p:spPr bwMode="auto">
          <a:xfrm>
            <a:off x="538286" y="3843302"/>
            <a:ext cx="8192519" cy="1967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86407" y="2937848"/>
                <a:ext cx="3648545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f>
                          <m:f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16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407" y="2937848"/>
                <a:ext cx="3648545" cy="6771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56" b="22499"/>
          <a:stretch/>
        </p:blipFill>
        <p:spPr bwMode="auto">
          <a:xfrm>
            <a:off x="574504" y="2709502"/>
            <a:ext cx="7872290" cy="31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85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16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7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-1209677" y="1377846"/>
              <a:ext cx="8501400" cy="53096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219037" y="1368486"/>
                <a:ext cx="8520120" cy="532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7769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Hypothesis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63" y="1270000"/>
            <a:ext cx="7772400" cy="4675187"/>
          </a:xfrm>
        </p:spPr>
        <p:txBody>
          <a:bodyPr/>
          <a:lstStyle/>
          <a:p>
            <a:pPr algn="just"/>
            <a:r>
              <a:rPr lang="en-US" dirty="0"/>
              <a:t>In many practical problems we need to make decisions about  on the basis of limited information contained in a sample. </a:t>
            </a:r>
          </a:p>
          <a:p>
            <a:pPr algn="just"/>
            <a:r>
              <a:rPr lang="en-US" dirty="0"/>
              <a:t>For instance a system administrator may have to decide whether to upgrade the capacity of installation. The choice is binary in nature (e.g. an upgrade or not)</a:t>
            </a:r>
          </a:p>
          <a:p>
            <a:pPr algn="just"/>
            <a:r>
              <a:rPr lang="en-US" dirty="0"/>
              <a:t>To arrive at a decision we often make assumptions or a guess (an assertion) about the nature of the underlying population or situation. Such an assertion which may or may not be valid is called a </a:t>
            </a:r>
            <a:r>
              <a:rPr lang="en-US" b="1" dirty="0"/>
              <a:t>statistical hypothesis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Procedures that enable us to decide whether to reject or accept hypotheses, based on the available information are called </a:t>
            </a:r>
            <a:r>
              <a:rPr lang="en-US" b="1" dirty="0"/>
              <a:t>statistical tests</a:t>
            </a:r>
            <a:r>
              <a:rPr lang="en-US" dirty="0"/>
              <a:t>. 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5341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995400" y="1461600"/>
              <a:ext cx="7176960" cy="36673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86040" y="1452240"/>
                <a:ext cx="7195680" cy="368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17360" y="409680"/>
              <a:ext cx="8577720" cy="639180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8000" y="400320"/>
                <a:ext cx="8596440" cy="641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2510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Hypothesis Testing:</a:t>
            </a:r>
            <a:br>
              <a:rPr lang="en-US" dirty="0"/>
            </a:br>
            <a:r>
              <a:rPr lang="en-US" sz="2800" dirty="0"/>
              <a:t>Basic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246" y="1270000"/>
            <a:ext cx="7772400" cy="4943475"/>
          </a:xfrm>
        </p:spPr>
        <p:txBody>
          <a:bodyPr/>
          <a:lstStyle/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sz="1600" dirty="0"/>
          </a:p>
          <a:p>
            <a:pPr algn="just"/>
            <a:r>
              <a:rPr lang="en-US" sz="1600" dirty="0"/>
              <a:t>Binary: Either hypothesis </a:t>
            </a:r>
            <a:r>
              <a:rPr lang="en-US" sz="1600" i="1" dirty="0"/>
              <a:t>H</a:t>
            </a:r>
            <a:r>
              <a:rPr lang="en-US" sz="1600" i="1" baseline="-25000" dirty="0"/>
              <a:t>1</a:t>
            </a:r>
            <a:r>
              <a:rPr lang="en-US" sz="1600" dirty="0"/>
              <a:t> is true or hypothesis </a:t>
            </a:r>
            <a:r>
              <a:rPr lang="en-US" sz="1600" i="1" dirty="0"/>
              <a:t>H</a:t>
            </a:r>
            <a:r>
              <a:rPr lang="en-US" sz="1600" i="1" baseline="-25000" dirty="0"/>
              <a:t>0</a:t>
            </a:r>
            <a:r>
              <a:rPr lang="en-US" sz="1600" dirty="0"/>
              <a:t> is true. </a:t>
            </a:r>
          </a:p>
          <a:p>
            <a:pPr algn="just"/>
            <a:r>
              <a:rPr lang="en-US" sz="1600" dirty="0"/>
              <a:t>Based on which hypothesis is true, system generates a set of observations </a:t>
            </a:r>
            <a:r>
              <a:rPr lang="en-US" sz="1600" i="1" dirty="0"/>
              <a:t>X.</a:t>
            </a:r>
          </a:p>
          <a:p>
            <a:pPr algn="just"/>
            <a:r>
              <a:rPr lang="en-US" sz="1600" dirty="0"/>
              <a:t>We use the past observations and find</a:t>
            </a:r>
            <a:r>
              <a:rPr lang="en-US" sz="1600" b="1" dirty="0">
                <a:solidFill>
                  <a:srgbClr val="FF0000"/>
                </a:solidFill>
              </a:rPr>
              <a:t> the conditional probabilities </a:t>
            </a:r>
            <a:r>
              <a:rPr lang="en-US" sz="1600" dirty="0"/>
              <a:t>of different patterns under each hypothesis:</a:t>
            </a:r>
          </a:p>
          <a:p>
            <a:pPr marL="569913" lvl="1" indent="-225425" algn="just"/>
            <a:r>
              <a:rPr lang="en-US" sz="1400" dirty="0"/>
              <a:t>e.g. What is the probability of observing two abnormal spots (X = 2) given patient has a tumor (H1)?</a:t>
            </a:r>
          </a:p>
          <a:p>
            <a:pPr algn="just"/>
            <a:endParaRPr lang="en-US" sz="6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2326733" y="1266352"/>
            <a:ext cx="5241956" cy="1247687"/>
            <a:chOff x="2326733" y="1266352"/>
            <a:chExt cx="5241956" cy="1247687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print"/>
            <a:srcRect r="23043"/>
            <a:stretch/>
          </p:blipFill>
          <p:spPr>
            <a:xfrm>
              <a:off x="2326733" y="1266352"/>
              <a:ext cx="4450724" cy="1247687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 bwMode="auto">
            <a:xfrm>
              <a:off x="5395858" y="1525291"/>
              <a:ext cx="2172831" cy="688069"/>
            </a:xfrm>
            <a:prstGeom prst="round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Learning a decision rule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based</a:t>
              </a:r>
              <a:r>
                <a:rPr kumimoji="0" lang="en-US" sz="1400" b="1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on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past measurements</a:t>
              </a:r>
              <a:endParaRPr kumimoji="0" lang="en-US" sz="1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69823" y="1955285"/>
              <a:ext cx="1205868" cy="461665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Previous Measurements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016012" y="2498004"/>
            <a:ext cx="293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H1: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Patient has a tumor</a:t>
            </a:r>
          </a:p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H0: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Patient doesn’t have a tumor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158987" y="2344115"/>
            <a:ext cx="193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MRI Scan Machine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16221" y="2427712"/>
            <a:ext cx="3672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Images captured from brain when H1 or H0:</a:t>
            </a:r>
          </a:p>
          <a:p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 X = No. of abnormal spots in the image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617207" y="5273717"/>
            <a:ext cx="4486368" cy="973668"/>
            <a:chOff x="2617207" y="5273717"/>
            <a:chExt cx="4486368" cy="973668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3" cstate="print"/>
            <a:srcRect b="13998"/>
            <a:stretch/>
          </p:blipFill>
          <p:spPr>
            <a:xfrm>
              <a:off x="2617207" y="5273717"/>
              <a:ext cx="4486368" cy="973668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auto">
            <a:xfrm>
              <a:off x="5160150" y="5318554"/>
              <a:ext cx="828274" cy="634011"/>
            </a:xfrm>
            <a:prstGeom prst="rect">
              <a:avLst/>
            </a:prstGeom>
            <a:solidFill>
              <a:srgbClr val="FF0000">
                <a:alpha val="24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313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untitled 26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untitled 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 HD:Applications:Microsoft Office:Microsoft PowerPoint 4:</Template>
  <TotalTime>9655</TotalTime>
  <Pages>20</Pages>
  <Words>2143</Words>
  <Application>Microsoft Office PowerPoint</Application>
  <PresentationFormat>On-screen Show (4:3)</PresentationFormat>
  <Paragraphs>325</Paragraphs>
  <Slides>31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untitled 26</vt:lpstr>
      <vt:lpstr>Binary Hypothesis Testing</vt:lpstr>
      <vt:lpstr>Today’s Topics</vt:lpstr>
      <vt:lpstr>PowerPoint Presentation</vt:lpstr>
      <vt:lpstr>PowerPoint Presentation</vt:lpstr>
      <vt:lpstr>PowerPoint Presentation</vt:lpstr>
      <vt:lpstr>PowerPoint Presentation</vt:lpstr>
      <vt:lpstr>Binary Hypothesis Testing</vt:lpstr>
      <vt:lpstr>PowerPoint Presentation</vt:lpstr>
      <vt:lpstr>Binary Hypothesis Testing: Basic Framework</vt:lpstr>
      <vt:lpstr>Binary Hypothesis Testing: Basic Framework</vt:lpstr>
      <vt:lpstr>Example 1</vt:lpstr>
      <vt:lpstr>Example 1: Decision Rule</vt:lpstr>
      <vt:lpstr>Binary Hypothesis Testing</vt:lpstr>
      <vt:lpstr>Probability of False Alarm and Miss</vt:lpstr>
      <vt:lpstr>Decision Rule</vt:lpstr>
      <vt:lpstr>Maximum Likelihood (ML) Decision Rule</vt:lpstr>
      <vt:lpstr>Maximum a posteriori probability (MAP) Decision Rule</vt:lpstr>
      <vt:lpstr>Maximum a posteriori probability (MAP) Decision Rule (Cont’d)</vt:lpstr>
      <vt:lpstr>Maximum a posteriori probability (MAP) Decision Rule (Cont’d)</vt:lpstr>
      <vt:lpstr>Maximum a posteriori probability (MAP) Decision Rule (Cont’d)</vt:lpstr>
      <vt:lpstr>Maximum a posteriori probability (MAP) Decision Rule (Cont’d)</vt:lpstr>
      <vt:lpstr>Average Error Probability</vt:lpstr>
      <vt:lpstr>Likelihood Ratio Test (LRT)</vt:lpstr>
      <vt:lpstr>Likelihood Ratio Test (LRT) (Cont’d)</vt:lpstr>
      <vt:lpstr>Example 2: Discrete Case</vt:lpstr>
      <vt:lpstr>Example 2 (Cont’d)</vt:lpstr>
      <vt:lpstr>Example 2 (Cont’d)</vt:lpstr>
      <vt:lpstr>Example 2 (Cont’d)</vt:lpstr>
      <vt:lpstr>Example 3</vt:lpstr>
      <vt:lpstr>Example 3 (Cont’d)</vt:lpstr>
      <vt:lpstr>Example 3 (Cont’d)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Fault Tolerant Computing</dc:title>
  <dc:subject>lecture 1</dc:subject>
  <dc:creator>Center for Reliable and High-performance Computing</dc:creator>
  <cp:lastModifiedBy>Microsoft Office User</cp:lastModifiedBy>
  <cp:revision>492</cp:revision>
  <cp:lastPrinted>2017-04-17T13:57:03Z</cp:lastPrinted>
  <dcterms:created xsi:type="dcterms:W3CDTF">1997-10-16T10:43:32Z</dcterms:created>
  <dcterms:modified xsi:type="dcterms:W3CDTF">2017-04-17T17:18:19Z</dcterms:modified>
</cp:coreProperties>
</file>