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2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notesSlides/notesSlide3.xml" ContentType="application/vnd.openxmlformats-officedocument.presentationml.notesSlide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0" r:id="rId2"/>
    <p:sldId id="261" r:id="rId3"/>
    <p:sldId id="264" r:id="rId4"/>
    <p:sldId id="265" r:id="rId5"/>
    <p:sldId id="266" r:id="rId6"/>
    <p:sldId id="294" r:id="rId7"/>
    <p:sldId id="295" r:id="rId8"/>
    <p:sldId id="296" r:id="rId9"/>
    <p:sldId id="297" r:id="rId10"/>
    <p:sldId id="267" r:id="rId11"/>
    <p:sldId id="268" r:id="rId12"/>
    <p:sldId id="271" r:id="rId13"/>
    <p:sldId id="272" r:id="rId14"/>
    <p:sldId id="273" r:id="rId15"/>
    <p:sldId id="274" r:id="rId16"/>
    <p:sldId id="275" r:id="rId17"/>
    <p:sldId id="290" r:id="rId18"/>
    <p:sldId id="291" r:id="rId19"/>
    <p:sldId id="292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8" autoAdjust="0"/>
    <p:restoredTop sz="94718" autoAdjust="0"/>
  </p:normalViewPr>
  <p:slideViewPr>
    <p:cSldViewPr snapToGrid="0" snapToObjects="1">
      <p:cViewPr varScale="1">
        <p:scale>
          <a:sx n="88" d="100"/>
          <a:sy n="88" d="100"/>
        </p:scale>
        <p:origin x="19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5" Type="http://schemas.openxmlformats.org/officeDocument/2006/relationships/image" Target="../media/image11.wmf"/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4" Type="http://schemas.openxmlformats.org/officeDocument/2006/relationships/image" Target="../media/image57.wmf"/><Relationship Id="rId5" Type="http://schemas.openxmlformats.org/officeDocument/2006/relationships/image" Target="../media/image58.wmf"/><Relationship Id="rId6" Type="http://schemas.openxmlformats.org/officeDocument/2006/relationships/image" Target="../media/image59.wmf"/><Relationship Id="rId1" Type="http://schemas.openxmlformats.org/officeDocument/2006/relationships/image" Target="../media/image54.wmf"/><Relationship Id="rId2" Type="http://schemas.openxmlformats.org/officeDocument/2006/relationships/image" Target="../media/image5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4" Type="http://schemas.openxmlformats.org/officeDocument/2006/relationships/image" Target="../media/image63.wmf"/><Relationship Id="rId5" Type="http://schemas.openxmlformats.org/officeDocument/2006/relationships/image" Target="../media/image64.wmf"/><Relationship Id="rId1" Type="http://schemas.openxmlformats.org/officeDocument/2006/relationships/image" Target="../media/image60.wmf"/><Relationship Id="rId2" Type="http://schemas.openxmlformats.org/officeDocument/2006/relationships/image" Target="../media/image6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A85B2-3D10-644F-9401-CF720F4DDFAA}" type="datetimeFigureOut">
              <a:rPr lang="en-US" smtClean="0"/>
              <a:t>4/14/17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6D968-A729-3547-A907-47E5902BE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8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02:48.558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24440 4581 9104,'-13'2'0,"1"0"0,-1 4-146,1 1 1,-1-4-1,2 2 1,2-1-1,2 2 1,1 1-108,3 2 0,-2 2 1,1 2-1,1-1 0,2 1 1,1-1 52,0 1 1,-2-1 246,-2 1 1,3-1 0,-3 0-80,2 1 1,1-2 0,-2-1 346,-1-2 0,-6 0-135,2 5 0,-3-6-69,-2-3 1,2-4 0,2-6-1,2-5-114,1-4 0,1-11 0,2-2 0,-1-5-138,1-6 0,2-2 1,1-1-1,0-2 34,0 0 1,0 1 0,0 7-1,1 3-17,3 4 1,-1 12 0,5 6 218,2 4 1,1 12 0,1 11 0,1 4 43,-1 7 0,5 10 1,1 0-121,1 2 0,-2 4 0,4-2 0,-1 0-8,0-3 1,-1-4-1,-4-3 1,2 0-1,-2-5-25,-1-4 0,-3 0 0,-1-5-661,-2-2 218,-5-7 1,1-5 456,-8-11 0,-9-6 0,-6-11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38:36.286"/>
    </inkml:context>
    <inkml:brush xml:id="br0">
      <inkml:brushProperty name="width" value="0.06048" units="cm"/>
      <inkml:brushProperty name="height" value="0.06048" units="cm"/>
      <inkml:brushProperty name="color" value="#FF0000"/>
    </inkml:brush>
    <inkml:brush xml:id="br1">
      <inkml:brushProperty name="width" value="0.03528" units="cm"/>
      <inkml:brushProperty name="height" value="0.03528" units="cm"/>
      <inkml:brushProperty name="color" value="#FF0000"/>
    </inkml:brush>
  </inkml:definitions>
  <inkml:trace contextRef="#ctx0" brushRef="#br0">4491 7843 7296,'0'-13'248,"0"1"0,0 4-74,0-1-56,0 7-51,0-4 1,5 6-1,2-1-114,0-4 0,8 4 0,-2-3 0,0 3 1,3-1 32,0-2 0,2 3 1,4-3-1,0 2 0,3 2 35,3 0 0,2-4 0,-2 0-10,1 1 1,4 2-1,-2 1 1,0 0-1,4 0-3,1 0 1,-3 0-1,0 0-9,2 0 0,-1 0 0,2 0 0,-1 0 0,1 1 4,-1 3 0,-5-2-8,3 2 0,0 1 0,3-1 0,-3-1 3,-4-1 1,2 2 0,-2 0 0,0-1 0,0-2 10,0-1 0,4 4 0,-2 0 1,-1-1-1,2-2-2,0-1 1,-3 2-1,4 1-7,1 1 1,-2 0 0,1-3 0,1 2 0,-1 1-3,0-1 1,0 3-1,5-2 30,-1-2 0,0 4 0,1-2 1,-1 0-1,0 0 13,1 1 0,-1 3 0,0-4-20,1-1 1,3 2 0,1-1-19,-2-1 0,0 0 0,0 0 1,0 1-6,-4-1 0,4-1 1,-5 1-1,-1 1 7,2-1 0,-1 0 0,-1 0 0,-2 1 0,0 0-2,0 1 1,-3-3 0,2 2 0,1-3 0,-1-1 38,-1 0 1,1 5-1,-4-1-24,2-2 1,4 0 0,-4-2 0,-1 0 0,-2 0 1,-1 0-1,2 0 1,-1 0-28,-1 0 1,7 0-1,-8 0 1,3 0-5,-1 0 0,-1 0 0,0 1-18,0 3 0,0-2 0,1 2 0,1-3 24,2-1 0,5 0 0,-4 0 0,2 0 0,1 0 7,-1 0 0,2 0 0,-3 0 0,-1 0 10,1 0 0,-1 0 0,-2 0 1,1 0 10,-2 0 0,0 0 1,-1 0-1,2 0-14,1 0 0,1 0 1,-2 0-1,2 0-7,2 0 0,-4 0 0,2-1 0,-1-2 41,0-1 1,0 0 0,-3 4 0,2 0-31,1 0 1,0-4 0,-4 0 31,0 1 1,0 1-1,0 1 1,0-2-14,0-1 0,-1 0 1,1 3-1,-1-2 1,-2-1 25,-1 1 1,-5 2 0,5-1-1,0-1-22,-2-1 1,0 0 0,-3 4 0,0 0-9,0 0 1,-3-4 0,0 0 0,-1 1-2,1 2 0,-1 1 0,1 0 0,-1 0-12,0 0 1,-3-5-1,-1 1 57,2 2 1,-3 0-1,1 2-25,2 0 43,-5 0-200,6 0 0,-8 0-626,5 0 1,-4 0 127,5 0 0,-7 2 1,4 0 343,0 2 1,-5 6 0,4-3 0</inkml:trace>
  <inkml:trace contextRef="#ctx0" brushRef="#br0" timeOffset="8587">5237 6038 6729,'-8'4'0,"0"0"81,-2-1 1,4 0 32,2 1 1,1-3 0,1 5 0,-4-2 0,1 1 110,-1 2 0,2-3-246,4 5 1,-4-1 0,0 4 0,0 1 0,-2-1 0,3 6 0,-4 2 0,0 0 0,2 1-167,-1 1 0,-3-2 0,2 0 120,0 3 0,-3-4 0,5 0 1,-2-1-15,-3-3 1,3 3-1,0-1-167,2-2 0,-4-1-102,5-1 328,0-1 1,4-5 0,0-2 0</inkml:trace>
  <inkml:trace contextRef="#ctx0" brushRef="#br0" timeOffset="8886">4963 6299 8355,'-8'-1'-467,"0"-3"460,5 2 1,-4-3-15,3 5 0,3 1 1,-4 3-61,4 5 0,1-1 0,0 3 39,0 3 1,0 1-1,1-3 1,2 1-82,1-1 0,2 1 124,-2-1 0,-3-4 1,5-1-1,0-1 13,2-3 0,-1-2 0,2-1 0,4-1 0,3-2-111,4-1 0,1-6 0,5 0 0,1-3-181,3-4 0,4 0 0,-2 5 1</inkml:trace>
  <inkml:trace contextRef="#ctx0" brushRef="#br1" timeOffset="9578">6606 7171 5734,'13'-13'0</inkml:trace>
  <inkml:trace contextRef="#ctx0" brushRef="#br0" timeOffset="10516">7390 7444 6125,'0'-6'34,"0"0"1,2 6-1,2 0-374,4 0 301,-2 0 1,5 0-1,-4 0 1</inkml:trace>
  <inkml:trace contextRef="#ctx0" brushRef="#br0" timeOffset="20058">11584 7893 7608,'-11'-2'0,"1"-1"-819,2-1 0,4-1 977,-4 1 0,3 2 0,-1-3 1,-1 1 47,0-1 1,3 0-1,-5 1 1,0-3-4,-2 0 1,4 0-242,2 3 47,4 2 1,2-3-102,4 5 1,-3 0 79,7 0 1,-1 0 0,4 0 0,1 0-15,-1 0 1,6 0 0,3 0 0,3 0-18,0 0 0,1 0 1,0 0-1,1 0 1,2 0 9,1 0 0,6 0 1,-3 0-1,1 0 29,0 0 1,1 0 0,7 0 0,0 0 18,-1 0 0,-1-4 1,0 0-1,1 1 25,1 1 1,1-2 0,-5 0 0,2 1-20,2 2 1,-2-3-1,4 0 1,-3 1-22,-3 2 0,7-4 1,-6 1-1,1 0 15,-1-1 1,0 3 0,-1-2 18,0 3 0,-1-3 0,-1-2 0,-1 0 1,5 1 0,-6 1 0,3 2 0,-3 0 0,-1-3-59,3 3 0,-3 0 0,-1 2 1,0 0-43,-4 0 0,4 0 0,-2 0 1,-1 0 41,-2 0 0,3 0 0,0 0 0,-1 0 12,-2 0 1,-1 0-1,0 0 1,-1 0 9,1 0 1,0 0 0,0 0 0,-1 0 36,-4 0 1,7 0-1,-5 0-29,0 0 0,0 0 0,3 0 0,0 0 0,0 0 1,0 0 1,-1 0 0,0 0-6,-3 0 0,2 0 0,-2 0 0,2 0 1,1 0 13,-3 0 1,2 0 0,-2 0 0,2 0-25,2 0 0,-4 0 1,0 0-1,1 0 5,2 0 1,0 0-1,1 0 1,-1-1 7,-3-3 1,2 2-1,-4-2 1,2 3-1,0 1 47,1 0 1,2-2 0,-1 0-40,-2-2 0,2-1 0,-2 5 0,3 0 0,0-1 42,1-3 0,-1 3-40,-3-4 1,2 4 0,-2 1 0,2 0 0,1 0 0,-2 0 6,-1 0 0,-5 0 0,4 0-8,-2 0 1,2 0 0,-2 0 0,0 0 0,0 0 92,-3 0 0,-1-1 0,-1-2-73,-1-1 1,2 0 0,1 4 0,2 0 0,-2 0 0,-1 0 0,-2 0-8,1 0 1,-1 0-1,1 0 14,-1 0 1,-4 0-53,1 0 1,-5 0-254,4 0 1,-4 0 228,5 0 1,-7 1-1,2 3-573,-2 4 1,-8 3-1,-1 2 1</inkml:trace>
  <inkml:trace contextRef="#ctx0" brushRef="#br0" timeOffset="44828">16574 12337 7499,'-8'-4'0,"0"-2"0,-2 1 0,-1-2 0,-1 1 0,-1-1 34,1 0 0,-1 3 0,1-4 1,-1 0-1,1-1 0,0 1 0,-1 0 1,2-1 177,3 1 0,-3 1-140,2-1 1,2-3-100,-1 3 0,4 2 1,-3 0-311,2 1 161,-5 4-190,3-5 674,0 6 21,2 0-302,5 0 1,5 0 0,3 1 0,3 2-32,2 1 1,-1 0 0,2-4-1,1 0 26,2 0 1,5 0 0,-1 0 8,2 0 1,2 0 0,2 0-1,0 0 6,2 0 0,4 0 1,-2 0-1,1 0 1,2-1-3,2-3 1,6 3-1,-1-5 1,-1 2-4,-1 0 0,2-2 0,0 3 0,-3-1-41,1 2 1,-4-1 0,6 0 0,-4-1-29,-3 1 1,1 2 0,-3 1-1,1-2 0,1-2 1,-5 3 0,2-3-1,0 2-31,-3 2 0,2 0 1,-1 0-1,-1 0 47,-2 0 0,3 0 0,0 0 10,-1 0 0,-2 0 0,-1 0 1,1 0 12,3 0 0,-3-4 0,5 0 0,-2 1 0,0 0-4,-1-1 0,2 3 0,0-3 1,1 1 20,-1-1 0,-1 2 0,-2-2 1,0 2-19,2-3 1,0 4-1,-2-3 1,0 2 1,2 2 0,0-4 1,-4 0-1,0 0 20,0-2 1,0 4-1,0-5 1,0 0-3,0 0 0,1 3 1,1-3-1,2 0-20,-1 0 0,-2 3 0,-1-4-3,0-2 0,0 3 0,0 0 1,0 0 3,0 0 0,0 3 1,0-3-1,-1 0 1,0 0-11,-3-2 1,2 2 0,-2 0 0,1 0-14,-1 0 1,1 0 0,-4-3 0,0 2 69,0-2 0,3 4 1,-5-3-1,1 1-8,1 1 0,-4-4 1,4 3-1,-2-3-27,1-2 1,1 1 0,-3-1 0,3 1-15,1-1 1,-2-3 0,2-1-1,-1 2-7,-3 1 1,-1-3 0,-1 1 10,-1 1 1,-1-1 0,-1 1 0,-3-1 50,-2 0 1,-1 1 0,-4 0 0,0-2 0,0 2 0,-1 0 16,-3-2 0,-3 2 0,-5-4-43,-1 1 1,1 0 0,-2 3 0,-3-2-41,-3 2 1,-4 0 0,-2-1 0,-2 0 4,-1 1 0,0 1 0,3 1 0,-2 1 0,-1-1 0,0 1 1,4-1-1,-1 1 1,-3 0 1,3 1-1,-4-1 1,4 3 0,0-4 18,-3-1 0,3 8-46,-3-7 1,-2 3 0,1-2 0,-1 1-8,1 3 1,-3-3 0,2 4 0,-1-2 0,-1 1 14,2-2 0,-5 3 0,2 1 0,0 0 0,-1 2-65,2-2 0,0 5 0,-4-5 18,-1 1 1,1 3-1,-2-2 1,-1 3 0,-1 1 55,0 0 0,1 0 0,0 0-8,-1 0 1,-2 0 0,3 0 0,-2 1 0,2 2-5,2 1 1,-1 2 0,0-3 32,2 1 0,-8 4 0,8-2-16,-2 0 0,5-1 0,1 1 0,-1 1-2,3 0 1,-4-3-1,6 3 1,0 0-1,0-1 1,-1-1 0,-1 0 8,1 0 0,-3-2 3,4 5 1,-5-5-1,5 2 1,0 0-1,0-1 13,0-2 0,0 4 1,4-2-12,0-1 0,0 0 0,2-1 0,1 3 1,1-1-1,-1 1 1,0-3 0,0 3-3,1 1 1,0-3-1,-2 3 1,1 1-1,1-1 0,-1-1 1,2 5-5,0-2 1,3-1-1,-2 2 1,-1 0 1,1 2 1,2 0-1,-3-1 1,-1-2-1,0 2 0,0 1 1,2 2 0,-3-1 8,1 1 0,0-5 0,-3 0 1,-1 2-1,0 1 15,0 1 0,1 1 0,2-1 1,3-1-1,0-1 0,1-2 0,0 2 12,2 1 0,4 1-41,4 1 1,-3-1 0,4 1 0,0-1 0,3 1-17,2-1 1,2 2 0,0 1-1,0 2 12,0-2 1,7 0 0,4 0-1,6 3 8,2 2 0,3-5 0,7 3 1,5-1-1,0-1 0,1 1-84,-2 1 0,0-3-138,4 6 1,1-5 0,-1 4 0,-1-1-1,-1 0 1,-5 2 0,-2-1 100,-5-4 1,-1 3-1,3 1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39:41.060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9692 4942 6667,'-8'-4'46,"0"0"0,5-2-165,-1 2-180,3 3 12,1-5 219,0 6 1,1 0 0,2-1 193,1-3 1,0 1 424,-4-5-256,0 5 1,0-4 51,0 3-337,0 3-103,0-5 173,0 6 1,1 0-1,4 0-50,3 0 1,-1 0-1,1 0 1,2 0 0,1 1-20,1 4 1,1-4-1,1 3 1,1-3-23,1-1 1,1 2 0,-5 1 0,1 1 4,-1-2 0,5 1 0,-1 0 1,1 1-3,1-1 0,-4 0 1,4-1-1,-2 3 4,1-3 1,4 4 0,-5-2-1,1 0-2,1 2 1,-3-3 0,4 3 4,-1 0 1,-1-1 0,-5-2 0,2 3 15,3 1 0,-3-5 0,4 3 0,-2-3 15,1 3 0,-1-4 1,-2 3-1,2-3 1,0-1-28,-1 0 1,3 0-1,-1 0 1,-2 0-6,-1 0 1,3 0-1,1 0 1,-1 0-15,1 0 1,0 0-1,-2 0 1,2 0 0,1 0 0,0 0 0,3 0 0,-1 0 10,1 0 0,-2-4 0,0 0 0,3 1-3,0 2 1,-2 0-1,0-2 14,1-1 1,1 0 0,1 4 0,-2-2 25,-1-2 0,-1 3 1,5-4-1,0 4-20,0 1 1,0 0 0,0 0 0,0-1-1,0-2-4,-1-1 0,1 0 0,0 4 0,-1 0-7,-4 0 0,4 0 1,-3 0-1,2 0 3,2 0 0,-4 0 1,0 0-1,-1 0 7,0 0 1,3 0 0,-3 0 0,0 0 15,1 0 1,0 4 0,4 0 0,-2-1 19,-2-2 0,2-1 0,-2 0 0,1 0-20,-1 0 0,3 0 0,-4 0 34,4 0 1,1 0 0,0 0-1,-1 0-32,1 0 0,-4-1 0,0-2 1,1-1-1,0 1-12,-1 2 1,2 1 0,-2-2 0,3 0 11,0-3 1,-3 1 0,0 4 0,0 0 14,-2 0 0,5 0 0,-4 0 0,2 0 16,-1 0 1,3-4-1,-4 0 1,2 1 9,-1 2 0,3-3 1,-5-1-1,2 3-7,0 0 1,-5 2-1,4-1-43,-2-3 1,-2 2-1,-3-2 1,-1 1-1,0 1 79,1-2 1,-1-1-50,1 5 1,-2-1 0,-1-2 10,-2-1-649,-5 0-1102,2 4-23,-5 0 1503,0 0 0,0 6 0,0 0 0</inkml:trace>
  <inkml:trace contextRef="#ctx0" brushRef="#br0" timeOffset="36895">10564 5365 8633,'0'-12'0,"0"0"0,-2-1 221,-2 1 1,1 5 0,-5 3 0,-2 2 0,-1 2 0,-1 0-223,-1 0 0,1 4 0,1 2 0,1 2-27,2 6 1,1 4 0,-3 7 0,3 0-32,2 0 1,-5 5 0,2 3-1,-3 2-179,-2-2 1,2 6 0,2-6 205,0-3 1,1 2-1,-4-3 1,-1-1-1,1-3 30,-1-4 0,5 1 0,0-6 1,-2 0 11,-1-3 1,3 0 0,1-1-200,1 1-765,2-6-207,4-2 977,0-5 1,0-5-1,0-2 1</inkml:trace>
  <inkml:trace contextRef="#ctx0" brushRef="#br0" timeOffset="37354">9916 5926 8105,'0'-13'-11,"0"1"0,0 3 0,2 3 368,2 0 1,-1 1-298,5 0 1,-5 5 0,2-1-37,1 4 0,-5 6 1,5 0-8,-1 2 1,-2 1 0,4 1 0,-1-1 0,-2 1-3,1-1 0,1 2 0,3 1 0,0 2 0,-2-1 1,2-3-1,0-1 6,0 1 0,-2-5 0,2 0 0,0 2-5,2 1 0,-2 0 1,-1-1 85,2-2 0,1-5 1,2 1-1,3-3 0,2-1-33,1 0 0,-2-1 0,3-3 0,2-5-92,2-2 0,-3-2 0,-1-3 1,1 0-160,-1 1 1,2-3 0,-4 1 0,0 0-1,0 1-120,-3-1 0,-1-1 0,-1 3 0,1-2-83,-1 2 1,2-3 0,-7 3 0,2 3 44,-2 2 1,-1 7 338,-3-1 1,-2-3 0,3 0 0</inkml:trace>
  <inkml:trace contextRef="#ctx0" brushRef="#br0" timeOffset="38070">9132 6822 8355,'6'-12'-181,"-5"-6"1,9 4 0,-4-3 866,0 3 0,-1 2 15,3-1 0,-5 1-404,1 0 0,-3-1 0,-2 2 24,-3 3 1,-3-2-484,-6 6 0,0 0 0,-3 4 0,0 1 0,-1 2-214,-1 1 0,0 7 0,-4 0 232,1 4 1,1 3 0,-5-2 0,0 2 0,1 0 88,4 0 1,-3 2-1,7-2 1,1 0-12,1 0 1,1 3 0,2-4 0,3-2-18,4-1 0,2-2 0,2 0 16,0 1 1,2-2 0,2-3 49,4-4 0,7-2 0,3-2 1,2 0 12,2 0 0,1-2 1,1-2-1,-1-5 1,0-5-32,-1-3 1,7 1 0,-7 3 90,0 1 0,-1-1 1,-1 1-1,-3-1 1,-3 1 18,-2-1 0,-3 5 0,-2 0 43,-2-2 1,-1 3-1,-4-1-62,0-2 1,0 3-1,-1 0 10,-3 2-257,2 1 144,-3 4 1,5 1 39,0 3 1,0 3-1,0 6 1,0-1-30,0 1 1,0-1-1,1 0 1,2 1 0,1-1-203,-1 1 1,4-1 61,1 1 0,3-2 1,2-2-1,0-2 1,3-1-1,2-3-1083,1-2 1148,2-1 1,9 0 0,2 0 0</inkml:trace>
  <inkml:trace contextRef="#ctx0" brushRef="#br0" timeOffset="39136">9655 6785 8355,'7'-13'126,"-3"1"1,-2-1 78,-2 1 1,-2 4 0,-2 1 0,-3 0 0,-1 1-38,0 1 0,-1 1 0,-3 2 0,-1-1-48,1-1 0,-1 0 0,1 4 1,0 0-1,-1 1-140,1 4 0,-1-3 1,1 5-133,-1-1 0,2 3 1,2 0 12,0 2 1,5 1 0,-3 1 0,2-1-5,2 1 0,2-1 1,1 1-94,0-1 0,1 0 1,3 1-1,4-2 1,3-3-23,2-4 0,1-2 1,1-2 108,2 0 0,5 0 1,-2-2 114,4-2 1,-1-4-1,0-7 1,-4-2 0,-1 2 112,-3 1 0,-2-4 0,-4-3 0,0-1 1,-1-1 94,-1-2 1,2 3 0,-4-7-38,-3 2 0,1 7 0,0-1 1,1-1-1,-1-2 82,-2-1 0,-5 5 0,-2 0 1,1 2 36,-1 3 1,-3 3-1,2 2 1,-1 3-7,-1 1 0,5 2-215,-4 4 1,4 0 0,-5 2 0,1 3 153,1 8 1,0 0 0,4 8-469,-1 1 0,0 2 1,6 1-1,0 0-49,2 0 1,5-1-1,-4 1 1,2 0 115,3 0 1,1 0-1,0-1 1,0-4 0,0-3-1,3-3-234,0-2 0,1 1 0,2-2-176,3-3 576,4-2 0,6-6 0,2 0 0</inkml:trace>
  <inkml:trace contextRef="#ctx0" brushRef="#br0" timeOffset="39137">10190 6585 8205,'-5'-12'485,"-2"5"0,-6 3-184,1 3 1,-1 1-1,0 0 1,-3 0-38,0 0 1,-1 1 0,3 2 0,-1 2-67,-1 2 0,-1 0 1,5 3-290,-1-2 1,5 0 0,1 5-1,0-1-35,0 1 0,4-1 0,-2 1 0,1-1-61,0 1 1,-1-1 0,5 0 0,0 1-1,2-1-65,2 1 1,-1-1 0,5-1 50,2-2 1,1 0-1,3-5 1,1-1 148,1-1 0,1-7 1,-3-2-1,1-2 52,2-5 0,-1-3 0,-3 1 1,0-4 39,4 1 0,-3-9 0,2 3 0,-2-1-6,-1 0 0,-5-3 1,0-2-1,1 1 85,-2 0 1,2 1-1,-5 2 63,-1-2 1,-2 7-1,-1-3 1,0 3 92,0 3 1,-1-3-1,-3 5 38,-4 2 1,-3 2-176,-2 5 0,5 2 0,1 8 0,1 2 0,2 4-235,-1 3 1,3 7 0,-2 3 0,3 3-24,1 0 0,0 1 0,0 2 1,1 0-79,3 2 0,-1 0 0,4-4 0,0 0-56,0 0 1,-4-4 0,2 0 0,1-1-57,2 0 0,-1-1 1,1-4-1,2 2 1,1-3-449,1-5 1,1 1 220,-1-6 537,6 0 0,2 2 0,4 1 0</inkml:trace>
  <inkml:trace contextRef="#ctx0" brushRef="#br0" timeOffset="40603">10539 6486 8355,'-9'-4'978,"1"0"1,5-6 334,-1 2-659,3 2-671,-5 1 1,5 10 0,-3 3 0,2 3 0,2 2-293,0-1 1,0 2-1,0 1 233,0 2 0,0 0 0,0-4-438,0 4 1,5-3 0,-1 2 0,0-2-170,1-1 0,-3-5-634,2 0 1173,3-5 1,0 3-1,5-6 1</inkml:trace>
  <inkml:trace contextRef="#ctx0" brushRef="#br0" timeOffset="40604">10613 6262 8666,'-7'-13'0,"-4"5"0,3 0 0,-3 1 615,-1-1-768,5 2 1,1 7-1,6 4 1,2 3-1,2 3-543,4 1 0,9 1 0,2-1 0</inkml:trace>
  <inkml:trace contextRef="#ctx0" brushRef="#br0" timeOffset="40605">10713 6461 8355,'-7'0'3782,"1"0"-3711,6 0 1,0 6 0,0 2-91,0 3 0,0 1 0,2 1-122,2-1 0,-3 1 0,4-1-65,-4 1 0,-1-5 1,1-1-107,3-2 0,-2 1 1,3-3 87,1 1 1,-3 0 0,4-5 119,-2-4 0,3-2 0,-2-5 150,1 0 1,-3-1-1,3 1 1,0-2-65,0-3 1,-3 3 0,3-2 0,-2 2 9,-2 2 1,3-1 0,-2 1 0,0 1 160,1 2-100,-3-2 1,3 11 32,-5 0 0,0 10 0,0 6-41,0 0 1,5-1 0,-1 0 0,-2 2-41,0-2 0,-1-1 1,2-2-1,3 1 0,-1-1 14,1 1 1,5-2 0,0-2-80,4 0 0,7-7 0,-1 3 0,2-4 1,4-1-153,2 0 1,-3-6-1,4-2 1,-1-2-4,0 2 0,5-7 0,-5 2 1,-2 0 145,0-1 1,-7-3 0,0 1 0,-4-1 0,-3 0 86,-4 1 0,-2-5 1,2 3-6,-5-1 0,-2 3 1,1-2-1,1 2 687,-1-1-568,-7 1 0,-3 9 0,-7 3 0,-1 2 0,-3 2 27,-1 0 1,-1 6-1,-2 2 67,1 3 0,6 3 0,-1 1 0,2 2-99,1-2 1,1-1 0,1-2-41,3 1 0,2-1-77,6 1 0,1-6 0,4-3 0,3-3-30,3-1 0,3 0 0,1 0 0,2 0-166,-2 0 0,0 0 1,0-1-1,2-2 71,-2-1 1,-1-6-3,-2 2 0,-1 1 1,-1 0-1,-3 0-319,-2 0 701,0 4 1,-5-1-1,0 8 19,0 5 1,0 2 0,0 1 0,0 2 0,0 1-161,0 2 0,0 6 0,0 1 0,0 4-166,0-1 1,4 4 0,1-1 0,2 0-132,3 1 0,0 2 0,-1-4-49,0-1 1,-1-2 0,3-1 110,-3 0 1,2-4 0,-6-2 0,-1-1 0,-2-3-20,-1-1 1,0-2 0,-1 0 148,-3-4 1,-3 2 0,-7-6 0,-3 0 404,-3 1 1,-5-3 0,-3 2 0,-2-3 0,-2-1-371,-3 0 1,3-4 0,1-1-1,0-1-336,4 1 0,0-5 1,2 2-1,2-4-89,2 0 1,-1-2-1,5-1 1,4-3-195,3-1 1,0 2 0,6-4 0,3 1 161,3 0 1,5-3 0,6 3 0</inkml:trace>
  <inkml:trace contextRef="#ctx0" brushRef="#br0" timeOffset="41626">11584 6324 8355,'-8'-1'2987,"-1"-3"-2286,7 2 0,-4-2-252,6 8 0,0 3-570,0 5 1,6 1-1,1-1 1,1 1-1,-1-1-260,-2 1 0,5-5 1,-3 0-1,1 2 70,1 1 0,-3-3 0,4-1 0,-2-1 84,2-3 0,-3 2 0,1-1 0,2-1 8,1-2 1,-3-1-1,1 0 184,0 0 0,-2-4 1,0-1-1,0-2 121,0-3 1,-4 3-1,1-1 1,-1 0 47,1 1 1,-3-4 0,3 2 0,-2-2 0,-2-1 1,-2-1 0,0 1 115,-3-1 0,0 5-52,1 0-191,2 5 1,-3-1 33,5 8 0,1-1 1,2 5 26,1 2 1,6 0 0,-2-1 0,2 0-11,-2 0 0,3-2 1,-3 0-106,4-1 0,0-1 1,2-2-1,1 1-53,2-1 0,1-2 1,-3-1-1,3 0 1,0 0-4,0 0 1,2-4 0,-2-1-159,2-2 1,-4-2-1,4-3 1,-2-1-1,-2 1 90,2-1 0,-8 1 0,2 0 161,-1-1 0,-4-3 1,0-1-1,0 2 0,-1 1 208,-1 1 1,-1 0-1,-4-3 1,0 0 310,0 1 1,-1 6-334,-3 5 1,1 3-1,-5 1 1,-2 0-1,-1 1 45,-1 3 1,-1 5 0,2 7-237,3 5 1,-3 2 0,4 2-1,0 2 1,1 0 17,1 2 0,4 5 0,-4-4 1,4 0-268,1 1 0,0 2 1,1-4 178,4-1 1,-3-2 0,5-2 0,0-2 0,-1-3 1,-1-1 1,3 0-1,-2-3-36,1 2 1,-3-2 152,4-7 244,-5 3 1,3-15 0,-6 0-184,0-6 0,0-8 0,0-2 0,0-4-82,0-1 1,0-1 0,1-2 0,3-3 0,3-4 20,0-4 1,4-1 0,-3 3-540,3-1 0,2 0 0,-1-2 1,-1-1-1,-1 4 342,-2 3 1,-1 2 0,2-2 289,-5 5 1,1 3-1,1 3 1,-1 2-1,2 4 212,0 3 0,-3 2 1,5 1-44,0 3 0,2-2 0,3 6 0,1 1 1,3 2 215,2 1 1,-5 5-453,2 4 0,-2 3 0,-1 3 0,-1 3-33,-2 2 1,-6-4-1,-1 5 1,-3 1-1,-1 2-10,0 0 0,-5 0 0,-4-2 0,-2-1-398,-1 1 0,-5 0 0,-1 0 0,-1-1-73,-3 1 1,-6 0-1,-2 0 1,-2-2-1,-3-1-751,-1 0 0,-8 1 925,-6 1 0,1 2 0,-7-4 0</inkml:trace>
  <inkml:trace contextRef="#ctx0" brushRef="#br0" timeOffset="41937">8560 7532 8355,'-1'-11'-425,"-4"2"1,3 4-1,-7 5 719,0 0 1,2 5 0,0 4 0,0 2-155,0 1 1,4 6 0,-1 3 0,3 4 0,1 2-212,0 2 1,0 5 0,0-4 0,0 0-306,0 1 1,4 3 0,1-2 0,1 0-243,0-3 1,2-3 563,-4-1 1,6 0 0,-3 0 0</inkml:trace>
  <inkml:trace contextRef="#ctx0" brushRef="#br0" timeOffset="42810">8112 7818 8355,'-12'0'115,"-1"0"325,1 0 0,2 0 1,6 1-227,8 3 1,7-2 0,7 2 0,5-3-458,5-1 0,11 0 1,-2-1-1,3-2-173,3-1 1,0-6 0,4 2 89,-1-3 0,-1-6 0,4 1 1,-2-1 81,-2-1 1,-5 4-1,1-4 1,-5 2 0,-6-1 198,-4 2 0,0-3 0,-9 1 1,-2 1 44,-1-2 0,-7 4 0,-3-3 0,-2 2 71,-2-1 0,0 2 1,-2-1-1,-2 3 119,-4 4 1,-3 5 0,-2-1 0,1 3 119,-1 1 1,1 0-1,-1 1 1,1 2 13,0 1 0,-1 10 0,1-2 0,-1 4-104,1 2 1,5 1 0,3 6-181,2 0 0,2 4 0,0 1 0,0 1-62,0-1 0,4 3 1,2-2-1,1-1 0,3 1 19,1-4 0,-3-2 1,0-3-1,1-2-317,-3-2 0,6-2 0,-4-3 123,3-1 0,-3-5 1,0-3-1,2-2 0,1-2-7,2 0 1,-1 0-1,1 0 1,-1-2 52,0-2 0,1-3 0,-1-7 0,1-1 116,-1-1 0,-1-5 0,-1 4 79,-2 2 1,-5-4 0,1-1 0,-1 0 38,1-1 1,-3 4-1,4-2 1,-4 1 409,-1 3 1,0 5 105,0 2-348,0 5 0,0-1 0,0 8 1,0 4-238,0 3 1,0 6-1,0-1 1,0 0-27,0-3 0,0 0 1,1-1-99,4 1 0,-3-2 1,5-1 49,-1-2 0,3-1 1,0 1-121,2-4 0,1-2 0,1-2 0,0 0-119,4 0 1,-2-2 0,5-2-1,-1-4 69,0-3 0,-2-2 0,2 1 0,-1-1 0,-2 1 173,-3-1 0,-4-3 0,-2-1 0,-2 1 290,-2-2 0,-2 4 1,-1-4 30,0 0 0,-5 4 1,-4-3-1,-2 5 378,-1 4 1,4 2 0,-1 6-98,0 0 1,-2 2 0,-1 2-431,4 4 0,-1 7 0,4 2 0,3-2 168,0-1 1,4 2-1,0 2-454,3 2 0,4-5 0,-1 2 0,5-2-133,4 1 1,-4-2 0,5 3 0,0-3 0,3-2-63,3 1 1,0-5 0,3-1-506,2-2 0,3 5 0,5-3 0</inkml:trace>
  <inkml:trace contextRef="#ctx0" brushRef="#br0" timeOffset="45615">7415 8179 8299,'-1'-8'90,"-3"-1"0,1 7 0,-4-4 0,0 2 0,1-2 0,-1 1 0,2-2 0,-2 1-28,0 1 1,-1-1 0,-5 4 0,1-3 0,-1 3 0,1 0 0,0 1 0,-1-2 0,-1-1-1,-1 1-245,-1 2 0,-1 5 126,4 0 0,1 6 0,0-2 1,-1 3 45,1 2 1,-1-1 0,2 2 0,2 1 0,0 2 0,6 5 0,-1-3 0,3 2-18,1 0 1,0-6-1,0 3 1,1-2 12,3 1 1,-1 0-1,6-5 1,0-1 59,2-3 1,-2-2-1,-1-6 1,2 0 0,1 0 7,1 0 1,0-1 0,1-4 0,-1-4-29,1-6 0,-2 1 1,-1-3-1,-4 3-53,0 2 0,2-5 0,-2 1-64,1 0 0,-4 3 1,1 0-1,-2 1-10,3-1 0,-4 1 0,3-1 36,-3 1 0,-1-1 0,0 1 84,0 0 1,0 3-115,0 1 67,0 5 0,2-1 49,2 8 0,-1-1 0,5 5 1,2 2-11,1 1 0,-3-3 0,0 1 0,2-1-15,1-1 1,-3 3 0,1-6 0,-1 0-28,-1 1 1,4-3 30,-3 2 1,-1-3 0,2-1 0,-1-1-76,-1-3 1,4-3-1,-4-6 51,0 1 1,2-1 0,-5 1 0,-1 0 0,-1-2-5,-2-3 1,4 2 0,0-4 0,-1-1 8,-2 1 1,-1 2 0,0-2 0,0 0 14,0-1 1,-1 4-1,-2-4 1,-1 1 42,1-1 1,-3 5 0,2-1-1,0 2 101,-1 1 1,3 5-1,-3 1-3,-1 2 1,3-4-103,-5 5 0,5 6 1,-1 7-48,3 6 0,2 1 0,3 3 0,5 0-31,2 1 1,-3 1 0,0 2-1,2-1 1,1-2-59,2-3 0,-2 4 0,-2-4 0,0-2 34,0-1 1,-2-2 0,0 1-1,0-2 33,0-3 1,-3-2 0,4-6-11,2 0 1,1-2 0,2-2 0,-2-4-74,-3-3 0,3-6 0,-3-1 15,3-1 0,0-1 1,-1-2-1,-2 2 22,2-3 0,-3 0 0,0-2 0,-2 0 41,-2 0 0,-1 5 0,-2 0 0,0 1 73,0-1 1,0 4-1,0-4 1,-2 2-1,-2 5 182,-4 3 1,1 0 0,-2 6 0,0 1-122,-2 2 0,2 2 0,1 4 39,-2 3 1,4 3-1,-1 1 1,1 2 132,3 3 1,2 2-1,1 6 1,0 0-200,0 0 0,5 4 0,4 0 0,2-1-224,1-2 1,2-1-1,1 0 1,5 0-163,3-1 0,-3 1 0,7-1 1,4-2-481,3-1 554,1-6 0,13 3 0,-4-6 1</inkml:trace>
  <inkml:trace contextRef="#ctx0" brushRef="#br0" timeOffset="47379">9966 7606 8355,'-12'0'-380,"1"-1"-146,2-3 1476,-2 2 1,10-5 0,-3 3-190,2-4 1,4 4 0,2 4-876,4 7 1,3 4-77,2 1 1,-5 1 0,0-1 0,2 1 0,1-1-415,2 1 0,-1-1 0,0 0 98,1 1 0,-5-5 265,1 0 1,-1-5 201,4 1 0,-3-4 0,-3-4 150,0-4 0,-2-3 0,-2-2 0,0 0 1,2-3 79,-1 0 1,3-6 0,-2 2 0,0 0-128,2-1 0,-1 0 0,5-4 0,-3 2-145,-2 2 0,4-3 1,-4 5-1,1 0-463,-1 2 1,1-1-227,-2 1 0,-3 4 548,3 8 1,-2 7-1,-2 10 1</inkml:trace>
  <inkml:trace contextRef="#ctx0" brushRef="#br0" timeOffset="49123">10514 7457 8325,'-2'-11'0,"0"1"-420,-2 2 1276,-1 0 0,5-1 0,0 1-583,0-2 1,0 3 0,-1 0 0,-3 1-341,-4-1 1,-4 4 0,0-1-143,0 2 1,-1 4 0,1 2 0,-1 3-1,1 1-36,-1 0 1,1 1-1,1 3 1,1-1 203,2-3 0,4 4 0,-3-4 0,1 3-28,4 1 0,0 1 0,2-1 36,0 1 0,6-5 0,2 0 0,3 1-43,1-2 0,1-2-9,-1-5 0,1 0 0,-1 0-57,1 0 1,-1 0 0,1 0-24,-1 0 0,-4-5 125,1-4 0,-5-2 0,3-1 81,-2-1 0,1 1 0,-3-1-25,1 1 1,0-1 0,-4 1-6,0 0 1,4-1 0,0 1 14,-1-1 130,-2 6 0,-1 3 64,0 8 1,0 3-148,0 6 1,0-1 0,2 1-1,0-1-48,3 0 1,3 1 0,-3-1-1,1 1-6,-1-1 1,5-3 0,-2-3 0,3 0-275,2-3 0,-1-2 162,1-1 1,-1-1-1,1-2 1,-2-3-1,-2 0-13,0-4 1,-2-1 0,1-2 106,-4 1 0,2-5 1,-1-1-1,1-1 0,-1-2 14,-2 2 1,-2-5 25,-1 4 0,0-4 0,0-1 0,0 0-10,0 0 1,0 5-1,0-1 1,-1 0 50,-3 2 0,-2-3 0,-3 5 0,0 2 0,0 1 101,-2 2 1,2 5-112,1 2 0,4 4 0,-3 2 1,1 5-70,4 6 1,2 2 0,4 7 47,4 1 1,-1 6 0,1 1 0,2-1 0,1-2-6,1-1 1,1 0-38,-1 0 0,-1-2 0,-1-1 0,-3-2 0,0-2 0,-2-2 33,1 2 0,4-4-128,-2 3 1,-2-8-1,-1-2 1,-1 0-70,0 0 0,6-4 0,-2 1 0,3-3-98,2-1 1,-3 0-1,2-1 1,5-3 44,1-5 1,0-3 0,-6-3 205,0-2 1,-3 1 0,-2 2 0,-2-1 0,-1-3 222,2-2 1,-5 5-116,3-2 1,-2 2 0,-2 0-1,0-2 342,0 2 1,-2 3-157,-2 3 0,1 4-177,-5 5 1,5 1 0,-1 3-49,3 5 0,1-2 1,0 1-1,0 2 1,0 1 118,0 1 0,4 1 0,2-1-159,0 0 1,-1-1 0,1-1-1,1-2 63,0 2 1,2-3 0,3 0-112,1-1 0,-1-2 0,0-4 1,2 0-149,3 0 0,-3 0 1,2-2-1,-2 0-32,-1-3 0,-1-3 0,0 3 1,-1-2-1,-1-3 121,-2-1 0,-5 3 197,1-1 0,2 1 0,-2-4-72,-1-1 0,-2 1 1,-1-1-1,0 1 0,0-1 77,0 1 0,0-1 0,0 1 0,0-1 0,0 1-32,0 0 1,0 3-56,0 1 0,0 4-141,0-4 59,0 5 0,6-1 0,2 6 0,3 4 0,0 1-40,-3 3 0,3 1 96,-2 1 0,2-4 0,1 1 0,-1 0 19,-2 2 0,2-2 1,-3-2-1,3-2 1,2-2-26,-1-2 0,0 3 0,2 1-26,3-3 1,-3 0 0,4-4 0,-2 0-96,1-3 1,1-4 0,-3 0-1,2-2 1,-2-1 0,-1-1 115,-2 1 0,-1 0 0,-1-1 28,-2 1 0,-5-2 1,2-1-1,0-2 1,-1 2-1,-2 1 1,0 2 80,-2-1-80,0 1 1,0-1 0,0 1-1,0-1 1,0 1 74,0-1-116,-6 6 1,-1-2 0,-5 5 5,0 1 1,3 1 0,1 2-25,-2 0 1,5 6 0,1 2-1,2 3 1,2 2-69,0-1 1,0 1 108,0-1 1,0 1-1,0-1 1,2 1-1,2-2 1,3-2 53,0 0 1,4-1-27,-3 4 1,-1-5-1,0-1 1,0-2 76,0 0 1,1 0-36,4-4 0,-3 0 1,-1 0-1,2-1-76,1-3 0,1-3 0,1-6 0,-1 1-45,0-1 1,5 0 0,1-3 0,1-2 47,3-1 0,-2 2 0,1-3 0,-1-2 0,1-2 140,0-1 0,-2 4 0,3 1 96,-1-2 1,-6 4 0,2 1 0,-5 3 97,-3 2 1,2 3 0,-4 4-273,-1 3 1,0 7 0,-6 10-125,0 1 1,0 5-1,0-3 1,0 1-1,0 4 97,0 0 1,-4-2-203,0 0 0,-5-1 0,4 4 1,-1-2-217,1-1 0,-5 0 0,2 2 1,-3-1-1,-2-1-313,1 1 1,-6 2-1,-3 0 1,-2 1 266,-2 0 1,-11 0 0,-3 0 0</inkml:trace>
  <inkml:trace contextRef="#ctx0" brushRef="#br0" timeOffset="49954">10004 8378 9460,'-9'0'282,"1"0"1,5 1 0,-2 2-1,1 3-219,-1 1 0,0-3 0,2 4 0,-1 2 0,1 2-47,2 5 1,-3-3-1,0 2 1,1-2-222,1-1 0,2 3 0,0 1-229,0-2 0,6-3 313,2-3 1,3-4 0,2-6 0,1-3 0,1-5-92,1-2 1,2-1-1,-4 0 1,0-1 139,-3 1 0,-3-1 1,1 1-1,-5-1-58,-3 1 1,-1-1 111,0 1 1,-1-1 0,-3 1 0,-5 0 0,-2 0 0,-3 3-128,-2 1 0,2 5 360,-3-1 0,-1-2 1,0 2-1,0 1 1,-1 2-1,1 2 277,0 3 1,-3-2 0,5 2-181,1-3 0,1-1 1,1 0-111,1 0 0,5-1-239,3-3 1,4-3-1,4-6 1,6-1-1,5-1 1,7-3-1,4-1-349,3-3 1,2-3 0,-2-3 0,4-1 267,3 2 0,0-4 0,-3 2 0,-4 1 83,-3 2 1,-2 1 0,-3 0 0,-5 2 0,-3 2 0,-5 4 0,-3 5-1,0 2 311,-1 2 1,-1 5-1,-8 0 1,-2 8 233,1 7 0,-5 2 0,4 7-327,0 1 1,1 1-1,6 2 1,0 0-1,0 1-73,0 3 0,3-2 0,4 2-34,5-3 1,3 3 0,-1 2-1,2-1 1,1 2 108,3 0 1,-1-1-197,2 3 0,-2 2 0,-3-5 0,0 1-96,-1-3 1,-1 2 0,-1-1-1,-1 1-71,0-1 1,0-1 0,-3-4-1,-2-2 1,-1 0 0,-4-3-370,0 2 0,-2-2 363,0 1 0,0-5 0,0 3 1,0-1-1,-2-2 0,0-2-163,-2-2 1,-6 0 161,2 1 0,1-6 1,-2-2-1,0-1-421,-2 1 0,-2-1-87,1-4 566,-1-6 1,1-1 0,-1-5 0</inkml:trace>
  <inkml:trace contextRef="#ctx0" brushRef="#br0" timeOffset="50180">10078 8565 8355,'-7'-2'1498,"3"-2"0,3-4-1160,1-3 1,3 3 0,3-1 0,7 1 0,2 0 0,3 1 0,1 1 0,2 2-1,-1 0-656,-2 0 0,2 0 0,-2 4 0,0-2-789,0-2 0,3 3 1,-3-3-1,1 2 365,3 2 0,2-5 0,1-2 1</inkml:trace>
  <inkml:trace contextRef="#ctx0" brushRef="#br0" timeOffset="52319">11161 8030 8932,'-7'-6'1688,"3"-2"-1133,3 2 1,1-1 0,0 3 696,0-4-1438,0 2 0,-2 2 0,-1 8 0,-1 6-299,1 5 1,-2 3 205,1 3 0,-2 2 1,3-2-1,-1 1 117,2-1 0,0 1 0,2-4 0,0 0 1,0 0-5,0-3 0,0-1 1,0-1 115,0-1 0,6-4 1,2-1-1,3-1-46,2-3 1,0-2-1,4-1 1,2-1-89,1-4 1,7-1 0,-2-7 0,3-1-115,2-2 0,-3 2 0,2-3 1,-3 3-548,-1 2 764,0-6 1,0 4 0,-1-4 0</inkml:trace>
  <inkml:trace contextRef="#ctx0" brushRef="#br0" timeOffset="52529">11111 7743 8355,'-21'7'281,"2"-3"1,1-2 0,3-2 808,1 0-1383,7 0-164,2 0 0,6 0 0,3 0 0,4 0-1071,4 0 1301,0 0 0,0 5 0,1 2 1</inkml:trace>
  <inkml:trace contextRef="#ctx0" brushRef="#br0" timeOffset="53096">11186 8528 8798,'1'-9'450,"3"1"1,6-2 0,5-1 0,7-1-1,5-1 1,3 1-425,2-1 0,1-3 1,4-1-1,1 2 0,-1 1 1,0 2-1,-1-1 0,-1 1 1,-3 1-584,-2 2 1,-1 0 0,-4 3 0,-1 1 24,-4-1 1,-2 2-1,-5 4-355,-1 0 0,-6 1 813,-6 4 1,-7 3 0,-10 7 176,-4 2 0,-8 3 0,-4-2 0,-3 2 1,-1 0-195,0 0 1,-2 3-1,-1-3 518,-2-1 1,1 3-1,5-5 1,1-2-1,4-1 411,0-2 0,6-1 0,6-1 999,1-2-1706,7-5 1,7 3 0,8-8 0,7-2-67,8-4 1,8-7 0,13-3 0,2 0-304,4 0 1,5-3 0,-5 3 0,1 0-987,-1 0 0,-4 3 0,-4 5-807,-1 2 1765,0-1 1,-5-3 0,-1 0 0</inkml:trace>
  <inkml:trace contextRef="#ctx0" brushRef="#br0" timeOffset="54388">11895 7644 7718,'0'-13'-709,"0"5"868,0 0 1,0-1 0,2-3 0,0-1 0,4 1-1,-1-1 1,2 2 394,0 3 1,-4-3 0,3 4 33,-1 0-567,-4 2 1,4 5-1,-10 0-49,-3 0 0,1 4 0,0 1 0,0 2 26,1 3 0,-1 1 0,-3 3-9,2 2 1,3 0 0,-1 4 0,0 3-53,3 0 1,2 2 0,1 1 0,0 2-10,0 1 1,4 0 0,2-4 0,0 0 0,4 0-28,1 0 0,2 0 1,-1-2-1,1-2-178,-1-5 0,2 2 0,1-1 0,3-2-11,1-1 1,-2-6 0,4-1 0,1-1-172,1-3 1,2-2 364,0-1 0,6-6 0,0-1 0</inkml:trace>
  <inkml:trace contextRef="#ctx0" brushRef="#br0" timeOffset="55738">12269 7606 7540,'-9'-4'-100,"1"0"0,5-6 0,-2 3 0,1-1 515,-1 0 1,-3 4-1,4-5 1,1 0 2004,2-2-2314,1-2 0,5 6 0,4 3 0,2 3 0,1 1 0,1 1 177,-1 3 0,6 3 0,1 4-426,1-2 1,3 2-1,-2-3 1,2 3-421,2 1 0,4 1 0,0-1 0,0 1 39,2-1 0,-3 1 1,3-1-1,0 1-220,-4-1 1,4-1 600,-2-3 1,-6 9 0,-5-3 0</inkml:trace>
  <inkml:trace contextRef="#ctx0" brushRef="#br0" timeOffset="56078">12580 7469 8355,'-13'-5'1288,"6"3"0,0-7-933,3 5-260,3-1 1,-5 11 0,6 4 0,0 3 44,0 4 0,-4 1 0,0-1 0,1 3-429,2 4 1,-3-1 0,0 1-1,-1-2-2,0 0 0,2 9 0,-4-8 0,0 1 37,0-2 0,3-3 0,-3 3 0,0-2-22,1-2 1,3 0 0,-3-5 0,2 1-202,0-3 1,-2-1 199,2 3 0,3-7 0,-5 0 1</inkml:trace>
  <inkml:trace contextRef="#ctx0" brushRef="#br0" timeOffset="56472">12779 7158 8355,'-7'-5'1720,"1"3"0,12-3 0,2 5-1597,3 0 1,3 0 0,1 0 0,3 1-144,2 3 1,-1-1 0,3 5 0,-1 2 0,1 2-370,1 5 1,2-2 0,-1 5 106,-3-2 0,2 4 0,-4-2 0,2 4 0,-1 1-101,-2 0 0,-2 4 85,-3 0 1,-7 1 0,-1-2 0,-4 2 0,-1 1 15,0-1 0,-1 1 0,-5-2 1,-5 3 82,-4-1 1,-3 4-1,1-5 1,-3 2-1,-5 1-801,-4-1 941,2 4 1,-14-4 0,2 5 0</inkml:trace>
  <inkml:trace contextRef="#ctx0" brushRef="#br0" timeOffset="65091">9780 11304 6469,'-13'0'-62,"5"0"237,0 0 1,5-2-1,-1-2 321,2-4-390,2 2 4,0-5-30,0 10-100,0-5 77,0 6 88,0 0 1,6 0 0,2 0-146,3 0 1,2 0 0,-1 0 0,0 0 4,1 0 1,-1 0 0,2 0 0,1 0 10,2 0 1,4 0-1,-3 0 1,1 0 15,3 0 0,-2 0 0,0 0-16,2 0 0,-2 0 0,1 0 0,1 0 13,1 0 0,2-4 1,0 0-1,0 0-10,0-2 0,0 5 1,-1-5-1,1 2 1,0 0-22,0 1 0,0-2 0,0 1 0,0 1 6,0 1 1,0 1-1,-1-2 1,1-1-12,0 1 1,-1 2-1,-2 1 1,-3 0 2,-1 0 1,3-4 0,-3 0 0,0 1 25,0 2 0,4 1 1,-3 0-1,2 0-6,0 0 0,-6-5 1,3 1-18,0 2 1,-3 0-1,5 2 1,-2-1 4,-3-3 1,3 2 0,-2-2-1,1 3-12,1 1 0,-4 0 1,4 0-1,-2 0 1,1 0-40,-2 0 1,-1 0 0,-2 0-1,1 0 9,-1 0 1,1 0 0,1 0 15,2 0 0,2 0 1,3 0-1,-5 1 13,-2 3 1,-1-2 0,-1 2 0,1-3 15,-1-1 0,2 0 6,2 0 1,-2 0-1,3 0-10,-3 0 0,-2 0 0,1 0 0,-1 0-11,1 0 1,-1 0 0,2 0-1,1-1 7,2-3 1,-1 2 0,-3-2 0,-1 3-1,1 1 1,-1 0 0,0 0 0,1 0 1,-1 0 0,1 0 0,-1 0 0,2 0 14,3 0 1,1 0-1,2 0 1,-3 0-8,-3 0 0,-2 0 0,1 0 1,-1 0-5,1 0 1,-1 0-1,0 0 1,1 0-6,-1 0 0,1 0 0,-1 0-1,1 0 1,-1 0 0,2 0-1,1 0 7,2 0 1,-1 0 0,-3 0 0,-1 0 0,1 0 6,-1 0 1,1 0-1,-1 1 1,0 2 53,1 1 0,-1 0 0,1-4 0,-1 0-21,1 0 0,3 0 0,1 0-40,-2 0 1,3 0 0,-1 0-1,-2 0 1,0 0 47,2 0 1,-4 0 0,5 0 0,-1 0-9,0 0 1,-1 0 0,-3 0 0,-1 0 38,1 0 0,3-1 0,1-2-7,-2-1 1,-1 0 0,-2 4-23,1 0 1,-5-2 0,0 0-1,2-3 1,-3 1 137,1 4-35,-5 0-56,2 0-429,-5 0-221,0 0 1,-5 0 82,-3 0 0,-3 4 0,-2 2-182,1 1 0,-1-3 459,1 4 0,-1 1 0,1 3 1</inkml:trace>
  <inkml:trace contextRef="#ctx0" brushRef="#br0" timeOffset="68921">10750 11378 8106,'-12'0'30,"-1"0"1,5 0 0,0 0 0,-2 0 118,-1 0 0,-1 6-56,-1 2 1,1 3 0,-1 2-62,1-1 0,-1 2 0,1 1 1,-1 2-30,1-2 0,-2 3 1,-1 0-1,-3 1 1,0 3-1,0 2 20,3 1 1,-4 1 0,-1 2-11,1 1 1,-3 0 0,4-4 0,0-2-13,0-2 0,-3 3 1,4-5-1,2 2 10,1-1 1,2-3-1,-1 2 1,1-1 17,0-2 1,-1-3 70,1 0 0,-1-2 0,2-1-14,3-2 1,1-5-46,3 1-458,2-3 0,-3-6-22,5-4 1,1 2 0,3 1-164,5 0 296,-4 2 1,6-2-1,-4-1 1</inkml:trace>
  <inkml:trace contextRef="#ctx0" brushRef="#br0" timeOffset="70331">8224 12598 8355,'0'-8'-915,"0"0"418,0-2 1,0 3 798,0-1 1,-1 4 0,-4-3 0,-3 1 0,-3 3 0,-1 2-1,-1 0 6,1-3 0,-1 2 0,1-2 0,-2 3-153,-3 1 1,4 0-1,-4 0-140,3 0 1,-2 4 0,-1 1-57,2 2 1,5-3-1,2 3 1,-2 0 47,-1 0 0,3 1 0,1 5 0,0-1 0,1 1-54,1-1 0,1 1 1,4-1-1,0 1-271,0-1 1,0 0 0,0 1-1,1-2 149,3-3 0,3 2 0,6-6 0,-1-1 73,1-2 0,0-1 0,3 0 0,0 0 14,-1 0 0,3-5 0,0-4 0,0 0 41,0 0 1,-1-2-1,-5 4 1,-1-1 90,-2 0 0,0 0 69,-5-5 1,5 5-1,-5-1 84,-1 0 0,-2 2 1,-2-1-59,-3-2 1,2-1 56,-2-2-250,3 1 29,1 5 0,0 3 0,1 8 0,2 4 16,1 3 1,4 2 0,-2-1-1,1 2-171,2 3 1,-2-3-1,2 4 1,0-2-149,2 1 1,2-1-1,-1-3-465,1-1 681,5-5 0,1 4 0,6-4 0</inkml:trace>
  <inkml:trace contextRef="#ctx0" brushRef="#br0" timeOffset="70832">8821 12474 8355,'-12'-8'59,"-1"1"0,1 1 0,0 3 434,-1 2 0,1 1-357,-1 0 0,1 0 0,-1 0 0,1 0 0,-1 1 0,1 3 1,0 3-1,-1 2 0,1-1-6,-1 2 1,5 1-1,1 1 1,0 1-489,0-1 0,4 2 0,-1 1-33,3 2 1,1-1-1,0-3-6,0-1 1,1-1-1,3-2 185,5-5 1,3-3-1,3-1 1,3-1 24,2-3 1,-4-3 0,5-6-1,0 1 20,-2-1 1,-1-3 0,-5-2 253,-1-2 1,-1 4 0,-1-5 0,-3 0-40,-2 2 1,3-5 0,-3 5-1,-3-2 1,1 2-2,1 1 0,-2-3 0,2 3 0,-4 0 299,-4 0 0,1 2 0,-4 3 1,0 2 3,0 3 0,3-2 1,-4 6-158,-2 1 1,-1 3-171,-1 4 1,0 7 0,4 6 0,3 0-42,-1 1 0,5-3 0,-3 6 0,2 1-86,2 1 0,0 2 0,0 1 26,0 3 1,0-2 0,0 0 0,0-3-86,0-3 0,2-2 0,2 3 0,3-2 0,1-3-47,0-1 1,5-4 0,5-2-183,1-2 0,7-5 0,6 2 0</inkml:trace>
  <inkml:trace contextRef="#ctx0" brushRef="#br0" timeOffset="71419">9170 12461 8355,'-6'-12'292,"-1"1"1,-5 1-1,-1 3 16,1 2 0,0 1 0,-1 4 0,1 0 46,-1 0 1,1 0-1,-1 0-156,1 0 0,4 4 0,-1 1 0,1 2-297,1 3 0,-3 1 0,5 1 1,-1 1-1,1-1 107,2 1 1,2-1 0,1 1 0,0-1 0,0 0-615,0 1 0,1-1 0,3-1 0,4-1-213,4-2 0,0-5 560,0 1 1,2-2 0,3-2 0,2-2 36,1-2 0,2-3 0,-4-5 0,0-1 211,0 1 0,-2-5 1,-3-1-1,-1-1 0,1-2-2,-1 2 0,0-5 1,0 4 161,-4-4 0,1-1 1,-3 0-1,0-1 1,-1-2 119,-2-1 0,-2 0 0,-1 4 0,0 2-69,0 2 1,-1-2-1,-2 3 1,-2 2 18,-2 6 0,2 1 0,-3 7-53,-1 1 0,-3 1 0,1 4 1,2 2-124,0 4 1,5 9-1,-3 4-94,2 2 1,1 2 0,4 0 0,0 0-43,0 0 1,5 4-1,2 0 1,1-2 0,1 0 5,0-2 0,1 0 0,0-1-202,-2 1 1,0-4 0,5 0-1,-1 0 1,1-2-155,-1-2 0,6 2 0,1 0 1</inkml:trace>
  <inkml:trace contextRef="#ctx0" brushRef="#br0" timeOffset="72790">9755 12412 9132,'0'-13'515,"0"6"0,0 0-1760,0 3 971,0 3 0,1-5-614,3 6 1379,-2 0 875,3 0-466,-10 0-518,3 0-410,-3 0-97,5 0 768,0 0-405,0-5 1,0 2 0,0-5-22,0-2 0,0 3-120,0-1-335,0 5-16,0-3 0,0 8 214,0 2 0,-2 4 1,0 7-1,-3 3 1,3 2-1,0 1-88,2-2 1,-4 3 0,0-5-63,1-2 0,2 0 82,1 2 0,1-3 0,3 2 17,5-2 0,2-7 0,1-3 22,1-3 0,-1-1 1,0-1-1,1-3 1,-1-4 30,1-4 1,-1 0 0,1 0-1,-2-1 79,-3 1 0,3-1 0,-4 1-27,0-1 0,3 1 1,-6-1-1,-1 1 65,-2 0 0,-1 3 0,0 1 0,0-2 1,0-1 0,0 3 86,0 0-216,0 5 0,-4-1 0,0 8 55,1 4 1,1-1 0,2 1-1,0 2-21,0 1 1,0 2 0,0-1 0,2 0-51,2 1 0,2-1 0,3-1 1,0-1-98,0-2 0,2-3 1,2 1-1,-1 0-62,1-3 1,0-2 74,4-1 0,-2 0 0,6-1 0,0-2 0,-1-3 0,0 0-97,-2-4 0,3-1 0,-5-3 171,-1-3 0,-1 4 0,-3-4 173,-2 3 1,0 2 0,-5-1 0,0-1 0,1-1 193,-1-1 1,0-1 64,-4 5 1,0-1 0,-1 2-70,-4 3 1,-2 8-1,-5 8 1,1 3 8,3 2 1,-3 0-297,2 4 0,-2-2 1,0 6-1,2 1 19,0 2 1,5 2 0,-3 2 0,0 2 0,2 0 10,-1 1 1,2-1 0,3-2 0,-2 2 0,-1 1-194,1-1 1,2 3 14,1-4 0,0-4 1,0-4-1,0 0 1,0-2-17,0-2 1,0-3-1,0-2 23,0 1 608,0-7-82,0 0 0,0-17-267,0-6 1,0-1 0,0-2 0,0-4-167,0-4 1,0-1-1,1-7 1,3-4-1,4-1 31,3-2 1,3-3-1,2 3-303,0-1 0,5 4 0,-3-2 0,0 5 0,0 4 0,-2 3 226,2-1 1,-2 6 0,3-1 192,-1 4 0,-2 8 1,-3 0-1,-1 4 483,1 1 0,-1 3-400,1 2 0,-1 4 1,1 4-1,-2 5-136,-3 2 0,2 2 0,-6 3-5,-1 0 1,2 5 0,-1-3 0,-1 1-56,-2 3 0,-1-2 0,-1-1 0,-3 1 0,-3-2-9,0 0 1,-4 2 0,3-3-171,-3-2 1,-2-1 0,1-2-1,-1-1 1,1-1 2,-1-2 1,1-1-1,-2 2 1,-1-4-65,-2 1 0,1-5 0,3 3 1,-1-2-392,-2-2 0,2 0 0,-4 0 1</inkml:trace>
  <inkml:trace contextRef="#ctx0" brushRef="#br0" timeOffset="74153">11447 12138 8027,'0'-7'-164,"-4"-4"1,0 2 394,1-2 1,0-1-1,1-1 1,-4 2 350,-1 3 1,-1-3-1,-5 3 1,1-2-385,0 2 1,-1-2-1,1 6 1,-1 1-125,1 2 1,-5-3-1,1-1 1,0 3-191,3 0 1,0 4-1,1 0 1,1 4 41,2 1 1,-2 1 0,3 5-26,-3-1 0,0 2 0,1 1 0,3 2-37,2-2 1,1 3 0,4-1 0,0-1 0,0 1-11,0-1 0,1 0 0,3-7 11,4 0 0,5-3 0,2 3 1,2-4-1,-2-1 87,-1 1 1,2-1-1,1-6 35,-2-2 0,3 1 1,-1-5-1,-2-2 1,-1 1-33,-2 0 1,1-2 0,-2 3-1,-2-3 1,-2-1 52,-1-1 0,2 1 0,-4-1 4,-1 1 1,-2 3 0,-1 1-38,0-1 0,0-3 53,0 0 0,0 4 0,-1 1 42,-3 1 42,2 2-132,-3 4 0,5 1 1,0 4-1,0 3-43,0 3 1,0-3 0,0 1 0,0 0-100,0 2 1,5 2 139,4-1 1,2-1 0,1-2-20,1-5 1,-1-3-52,1-1 1,-1 0 0,0-1 0,1-2 22,-1-1 1,1-6-1,-1 2 1,1-3-1,-1-2 1,-1 1-57,-3-1 1,4 1 212,-4 0 1,-1-2 0,0-3 0,0-2-22,-1-1 0,-1-3 1,2 2-1,-1-1-63,1 1 1,-3-1 0,3 4 0,-1 0-1,-3-1 1,-2 1 38,-1 0 0,0 1 0,0 5 69,0-1 1,0 5-9,0 0-81,-5 5 0,-1 3 0,-2 8 0,4 5 1,1 2 29,-1 2 0,2 5 0,-2-2 8,3 4 1,1 5 0,0 1 0,0 1-69,0-1 1,0 1 0,0-4-1,1 1 1,2-3 0,2-4-41,2-3 1,-3 2 34,5-3 0,-1 0 0,5-6 0,-1-3 1,2-4-2,2-3 1,0-1 0,3-1 0,0-3-67,1-4 0,-4-5 0,4-2 0,-1-3 14,0-1 0,-3-1 124,0 0 1,2-5 0,-1 1-1,-2-4-49,-1 1 1,-3 1 0,-1-1-1,-2 0 1,0-4 0,-1 1-2,-3-1 0,2 1 77,-2 1 0,0 3 1,-4-4-1,0 4 0,-1 3 165,-4 2 1,3 3 0,-5 5 0,0 2 0,1 2-10,1 0 1,-5 7-1,2-1-172,-3 6 0,0 4 0,1 5 0,3 2 62,2 2 1,-4 5-1,5 7-141,1 1 1,2 4-1,1-2-107,0 0 1,0-2 0,1 3-1,2 0-35,1 0 0,5-3 0,-4 3 1,1-2-1,1-2 0,-1-2-2,4-1 0,1-1-375,2-4 0,-1-2 0,1-5 1,0-1-1047,4 1 1460,-3-1 1,9 0-1,-3 1 1</inkml:trace>
  <inkml:trace contextRef="#ctx0" brushRef="#br0" timeOffset="75190">8311 13470 9766,'-7'-6'1366,"2"3"-1461,5-5 0,0 11 1,0 1-1,0 6 1,1 4-1,2 2 1,2 6-1,2 5-242,3 2 1,-3 0 0,0-4-1,0-1 189,0 1 0,-3 0 0,3-1 0,0-2 0,-2-3 145,1-1 0,-1-3 0,-2-5 141,1-2 1,2-5 0,-2 1 45,4-2 0,-1-4 1,0-3-1,0-8-46,0-6 0,-3-5 0,4 0-170,2-1 1,-3 0-1,1 0 1,2 0-167,1 0 1,-3-1-1,-1-2 1,0-1-91,0 1 1,-4 1 0,2-1 0,-1-1 0,0 3-216,-1 4 0,-1 0 1,-2 5 375,0 2 1,0 5 126,0 2 0,-6 5 0,-1-3 0</inkml:trace>
  <inkml:trace contextRef="#ctx0" brushRef="#br0" timeOffset="76993">8946 13520 8355,'-13'0'45,"1"0"0,1-2 1,1-1-1,2-2 0,-2-1 1,0-1-1,1 2 0,1-2 447,-2 0 1,-1 4 0,-2-1 0,2 1-499,3-1 0,-3 3-68,3-3 0,-3 2 0,-1 4 241,4 2 1,-3 3-316,3 5 1,2 1-1,2 0 1,3 3 0,1 0-94,0-1 0,0-1 0,0-1 0,0-1 34,0 1 1,0-1 0,1 1 15,3-1 0,3-1 111,6-3 1,-1-2 0,1-6 34,-1 0 1,0-1 0,1-2 0,-1-3-7,1-1 1,-2-1 0,-1-6 11,-2-2 0,-1 2 0,2-3 0,-2 3 20,-1 2 1,-1-5 0,-2 1-1,1 0 5,-1 3 1,0 0 0,0 1 0,1-1 0,-1 1 168,-2-1 0,-1 1 187,0-1 1,0 5 615,0 0-888,0 5 1,0 3 0,0 8 0,0 3-15,0 2 1,1-1-1,2 1 1,3 1-157,0 2 1,3-2 0,2 3-1,-1-5-207,-2-4 0,0 3 151,5-2 1,-1-2 0,0 0 24,1-2 1,-1-1 0,1-4 0,-2-1 0,-1-2-34,-2-1 1,0-10 0,5 2 0,-1-2 90,0 0 0,0-4 0,-3-3 0,-2-1 76,-1 1 0,2-2 0,-4 2 0,-1-4 59,-2-4 1,3 3 0,1-4 0,-3 0-33,0 1 1,-2 0 0,-2 4 0,0 2 186,-3 2 0,0-1 0,2 6 0,-1 0 265,1 2 0,-2 6-329,0 0 0,0 5 1,2 0-1,-1 6-81,1 5 1,1 1 0,-1 3 0,-1 6 0,1 4 9,1 3 0,4 0 0,1 0 0,2 0 0,2 1-163,3 3 0,-3-3 0,1 3 28,2-2 1,-1-2 0,1 0-1,-3-2 1,0-1-20,0-1 0,0-6 1,2 2-1,-2-3-38,-1-2 1,3-1-1,-2-1 1,2-3 24,-1-2 0,-4-1-30,4-4 0,1 0 1,3-1 20,1-3 1,-1 1 0,0-5 0,0-3 49,-4-4 0,3 1 0,-4-3 0,0 2 77,-3-2 1,1 3 0,0-2 0,-3 1 51,0-2 0,-2 3 1,0-2-1,0 2 1,0 1 71,0 1 1,-2 1-1,0 1 216,-3 2 0,1 4-99,4-5-295,0 7 1,0 2-1,0 8 91,0 3 1,0 1 0,0 1-121,0-1 0,4 1 0,2-1 0,-1 1 22,1-1 1,2 1 0,-2-1 0,1 0-17,2 1 0,1-1 1,0-1-1,-2-1 1,2-3-98,1-1 0,0-1 0,-1-2 0,-2 1-12,2-1 1,1-2 0,1-1 0,0 0 47,1 0 0,-5-4 0,1-2 104,0 0 0,1-3 1,-2-3-1,-4-1 1,-2 1-1,-2-1 854,0 1-739,0 5 0,0-4 1,0 3-15,0-3 1,-4-2 0,-2 1-1,0-1-14,1 1 1,-1-1 0,4 1-23,-3 0 1,1 3 0,3 2-243,-3 2 64,2 1 0,-3 5 1,6 2-1,2 2 89,1 2 1,4 2-1,-2 3 1,1 0 13,3 1 1,-1-1 0,1 1 0,-2-2 0,2-1 0,1-2-1,1 0 33,1-1-82,-1 4 0,1-10 0,1 4-10,2-4 0,-2-1 0,4 0 1,0 0-45,3 0 0,-2-1 1,0-4-1,1-3 10,-1-3 1,-4-1 0,2-1 0,-3 1 91,-2-1 1,-1 1-1,-1-1 1,-3 1 136,-2 0 0,0-5 0,-5 0 0,0 2-50,0 1 0,-2 2 1,-2-2-1,-3-1 0,-1-2 44,0 2 1,3 3-1,-2 2 1,1 3 108,-1 1 0,3 2 0,-5 4-117,0 0 1,-1 2-119,2 2 1,-2-1 0,4 6 0,1 4-3,-1 2 0,2 3 0,4-3 1,0 2-1,0-1 3,0 2 0,0-3 1,2 5-2,2-2 1,-3-2-1,5-3 1,-2-1-121,0 1 1,6-1 0,-2 1-53,3-1 0,-3-5 1,1-3 109,0-2 1,2-2 0,0-2 0,-1-1 0,-2-2-116,2-2 0,1-1 0,1-5 108,1 1 0,-1-1 1,1-1 3,-1-2 0,1 1 1,-1-5-1,1 1 45,-1 0 1,0-1 0,1-2 0,-1 1-1,1 1 1,-1-1 0,1 1 0,-2 3 184,-3 1 1,3 2 0,-3 3 250,3 3 1,2 4-315,-1 8 0,-3-1 0,-2 5 1,-2 2-13,-2 1 1,0 1 0,-1 1 0,3-1-1,-3 1-10,0-1 0,-2 1 1,0-1-1,0 0-173,0 1 1,0-1 0,-2-1-211,-2-2-19,3 2 1,-10-6 0,4 5-195,0-2 0,-4-5 0,3 1 244,-4-2 0,-5-2 0,-3 0 0</inkml:trace>
  <inkml:trace contextRef="#ctx0" brushRef="#br0" timeOffset="79175">10999 12947 8355,'0'-13'598,"0"1"1,0 4-6,0-1 1,-1 7 0,-2-1-692,-1 6 0,-4 4 0,2 6 0,-1 3 0,-1 2-119,1 1 1,1 2 0,6 2-211,0-2 0,0-2 82,0-2 1,0-3 301,0 2 1,6-3-1,2-5-33,3-4 1,0-4 0,-1-3 0,-2-2-1,2-2-43,1-3 0,-3-1 0,1-1 0,-1-1-25,-1 1 1,-2-1-1,-5 1 1,0 0 88,0-1 0,0 1 0,-1-1 104,-3 1 0,-3-1 0,-5 2 161,-1 3 1,1-3-1,-1 4 268,1 0 0,-1-4-147,1 3 1,5 1 0,3-2-181,2 0 1,2-2 0,2-2-197,2 1 0,3-5 1,5 1-1,2 0 0,1 3-127,2 0 1,0-3-1,-4-1 1,3 2-26,0 1 1,-1 1 0,-5 2 0,-3 2-23,-2 0 0,4 1 0,-5-4 167,-1-1 0,-2 1 151,-1-1 1,0 5 69,0 0 1,1 5-90,4-1 1,-3 8 0,7 4 21,0 3 1,-2 6 0,3 1-1,1 1-69,0 3 1,8 6 0,-6 2-1,1 2 1,-2 1-26,-4-1 1,3 8-1,-4-1 1,0 3 19,-3 1 0,-2 2 1,-2-2-1,0 0 27,0 0 0,0-2 0,-2-3 1,0-2-7,-2-3 1,-5-3 0,4-5 0,-1-1-20,1-4 0,-4 3 1,5-7-1,1-1-50,2-1 1,0-6 15,-3 1 1,1-6 30,-6 1 1,5-3 0,-4-1-25,-2 0 0,-1-1 0,-3-2 0,-1-3 0,-1-1-50,0-2 0,1 2 0,-1-1 0,-4-1 9,1 2 0,-3-4 0,4 4 0,0-1 53,0 0 1,-3 5 0,5-3 0,-1 2-28,-1 0 1,4 0 0,-2 4 0,2 0-149,1 0 1,1 0 0,-1 0-472,1 0 1,5 1-919,3 4 1445,3-4 1,1 4 0,0-5 0</inkml:trace>
  <inkml:trace contextRef="#ctx0" brushRef="#br0" timeOffset="79399">11173 13071 9088,'-12'-5'1450,"4"2"-908,-1-5 1,8-1-928,1-3 0,6 4 1,7 1-1,3 0-275,0 0 0,6 3 0,-2-3 0,0 0 232,1 0 1,0-1-1,4-5 1</inkml:trace>
  <inkml:trace contextRef="#ctx0" brushRef="#br0" timeOffset="79883">11534 12673 8355,'-7'-6'1047,"-2"0"-375,5-7 1,-1 5 0,5-1 0,0 0 1267,0-2-1801,0-2 1,2 6-228,2 3 1,-1 6 0,5 5 0,2 5-165,1 2 0,3 4 0,1 0 0,1 0 0,1 1-376,1 0 1,-3-3 0,5 0 0,-1-2 156,0-1 1,1-2 0,2-3-1,-2-3 91,3 1 1,-4-5 0,0 4 0,-1-4 125,-3-1 1,-1-1 0,-1-2 0,-2-3 241,-3-1 0,3-7 0,-4-5 0</inkml:trace>
  <inkml:trace contextRef="#ctx0" brushRef="#br0" timeOffset="80215">11920 12723 8355,'-1'-14'0,"-3"-3"0,1 4 0,-4-4-99,1 3 1,-3 2 0,2-2 0,-2-1 542,1-2 1,4 2 0,-4 5 0,-2 2 577,-1-2 0,3 5-920,-1 0 1,5 5-1,-3 5 1,2 3 91,2 3 0,2 3 0,1 1-145,0 2 1,0 5-1,0-2 1,0 4-230,0 1 0,0 4 0,0 1 0,0 1-198,0-1 1,-2 3-1,-1-2 1,-1-1-16,2 1 1,-1 2-1,0-4 1,-1-1 162,1-2 0,2-3 0,1 0-585,0-3 1,0-3 533,0 4 1,-6-6-1,-1 3 1</inkml:trace>
  <inkml:trace contextRef="#ctx0" brushRef="#br0" timeOffset="80859">12169 12499 8355,'7'-6'337,"-2"-1"1,-6-5-1,-3 1 58,-4 2 0,1 4 0,-2 5 0,0 0 0,-2 0 0,-2 0 1,2 1-1,1 3 89,2 5 1,0-1-468,-5 4 1,1-2 0,0 7-1,0-2 1,3 2 0,2 3-1,0 4 1,1 1-269,1 0 0,1 0-127,4-1 1,0 5 158,0 1 0,0 3 0,0-4 0,0 0 0,0 0 0,0 0 0,0-3 0,0-2-142,0-4 0,1 0 0,2 1 0,2-5 0,2-2 0,2-2 0,-1 0-1092,0-4 1225,1 3 0,4-10 0,3 3 170,0-2 0,6-8 0,-2-1 1</inkml:trace>
  <inkml:trace contextRef="#ctx0" brushRef="#br0" timeOffset="81645">12318 12723 7824,'-11'-6'1953,"3"-2"1,2 1-1472,6-1-555,0 5 1,2-1 0,1 8-4,1 4 0,0 3 1,-4 3-1,1 1 0,2 3 1,1 2-1,-1 0 0,0 1-208,1 0 1,-3 0 0,3 4 0,-2 0 0,-2-1-1,0 0-54,0-3 1,0 2 0,0-3 226,0-1 0,0 3 1,-2-4-1,0 0 1,-4 0-1,-1-3 0,-2-2-37,-3-5 1,4 2 0,0-6 0,-2 0 47,-1 1 0,-5-3 0,-1 2 0,2-3-32,1-1 1,1-1 0,1-3 0,0-3-191,-1 0 1,1-4 318,-1 3 0,-5-9 0,-1-2 0</inkml:trace>
  <inkml:trace contextRef="#ctx0" brushRef="#br0" timeOffset="81872">12181 12424 8355,'-12'0'-193,"0"0"1,2 0-1,4 1-318,6 4 0,14-4 0,0 4 1</inkml:trace>
  <inkml:trace contextRef="#ctx0" brushRef="#br0" timeOffset="82214">12331 12374 11740,'12'-7'0,"1"3"0,-1 3 0,1 2 0,-1 2 0,0 2 0,1 2 0,-1 3 0,1 2 0,-2 4 0,-1 2 1097,-2 1-1273,0 2 0,3 2 0,-1-1 1,-3-1 19,-2 1 0,-1 6 1,-2 1-1,1-1 1,1-2-1,-1-1 0,-2 1-852,-1 3 896,0-8 1,0 8 0,0-8 0,0 1-1,0 0-199,0-1 0,-1-5 102,-4 5 0,4-4 0,-5 2 1,1-1-1,-2-3 0,-1 0-259,-1 2 1,1 2-1,-4 6 1</inkml:trace>
  <inkml:trace contextRef="#ctx0" brushRef="#br0" timeOffset="103350">17533 12548 6951,'-11'9'0,"1"-2"0,2-2 0,-2-1 0,-1 2-180,-2 2 1,2 3 0,2 0 0,2-1 138,1-2 0,-2 1 0,4 3 0,1 1 0,2-1 1,1 0-1,0 1 5,0-1 1,4 1 0,1-1 0,1 1-1,1-1 26,0 1 1,-4 5 0,2 1 0</inkml:trace>
  <inkml:trace contextRef="#ctx0" brushRef="#br0" timeOffset="125164">20109 12735 8355,'0'-12'-63,"0"-1"1,0 1 505,0-1 1,-6 7 0,-2 0-158,-3 0 1,3 5 0,-1-3 0,0 3-108,-2 1 0,2-5 0,1 1 0,-2 1 0,-1 2-168,-1 1 0,-2 6 0,-1 1-227,-2-1 1,-4 10 0,3-4 0,-1 2 59,-3 0 1,-2-2 0,0 2 0,0 1 7,3 2 1,-1-1 0,6-3-1,0-1-86,3 1 0,6-1 1,3 1 66,2-1 0,2 1 1,2-2-1,2-2 65,4 0 0,4-5 1,5 3 52,4-2 0,2 1 1,1-3-1,-2 1 2,-1-2 0,-2 4 0,3-2 0,-3 0 72,-1 2 1,-2-3 0,-7 4-1,-2-1 41,-1 1 1,-3 0 0,-8 3 0,-3-2 32,-3 2 0,-7 0 0,-3-1 1,-2 0-33,-2 0 1,0 1 0,-1 0 0,-2-3-11,-1-2 0,0 1 0,6-4 0,0 3-130,3-3 0,4 0-529,0-2 0,8-2 179,3-2 1,10-8 0,1-8 0</inkml:trace>
  <inkml:trace contextRef="#ctx0" brushRef="#br0" timeOffset="125856">20134 12872 8355,'-9'0'-19,"1"0"735,5 0-678,-2 0 1,10 0 0,4 0 0,2 0-1,3 0-49,2 0 1,2-4 0,4 0-1,-1 1-90,1 2 0,0-3 0,0-2 0,-2 1 20,-2-1 1,2 0 0,-3 4-1,-3-4-85,-4-1 0,1 3 89,-3-4 1,-3-1 94,0-3 0,-5 4 40,-5-1 0,-3 7 0,-7-2 1,-3 2 62,-1 2 1,2 0 0,-4 0 0,0 0 4,2 0 0,-4 6 1,3 2-1,1 3 1,2 1-12,3 1 0,-1-1 0,1 1 0,5-1-80,2 1 0,3 3 0,4 1 0,0-2 8,0-1 0,5-2 0,5 1 0,5-1-58,6 1 0,2-6 0,5-3 0,2-3-107,4-1 0,8 0 1,-4-1-1,1-3-171,-1-5 1,0-2 0,-2-3 84,-3-2 0,1 2 0,-5-4 1,-1 0 74,-2-3 0,-1 2 1,-1-2-1,-4-1 121,-3-1 0,-3-4 1,-3 0-1,-3-2 0,-2 1 96,-1 2 1,-3 1 0,2 0 0,-4 0 89,-4 0 1,1 4 0,-5 1-1,-2-1 142,-1 1 0,-6 1 0,-1 4 1,0 0-1,-1 2 101,0 4 0,3 4 0,0-2-331,2 2 1,6 1 0,-1 5-1,1 5-231,1 6 1,2 6 126,5 7 0,1 1 0,3 3 1,3 5-101,0 1 1,4 4 0,-4 1-1,0 2-203,-3-2 0,-3-1 1,-1-3-1,0-2-64,0-1 0,0-4 1,0 3-1,0-3 1,0-4-139,0-3 1,0-5-1,2 1 477,2-4 0,-3 1 0,5-8 0</inkml:trace>
  <inkml:trace contextRef="#ctx0" brushRef="#br0" timeOffset="126152">20519 12810 8355,'-12'-13'0,"4"-3"147,-1-1 1,5 1-1,-3 3 1,2 1 363,2-1 0,3 5 1,4 0-1,5-1-235,2 3 0,7-4 0,4 4 0,5-1-20,7-2 0,6 3 0,3 1 1,-2 0-508,-2 1 1,5 0-1,-7 4 1,1 0-844,-4 0 1,2 0 44,-3 0 0,3 6 0,2 1 0</inkml:trace>
  <inkml:trace contextRef="#ctx0" brushRef="#br0" timeOffset="126506">21216 12835 10102,'13'-7'613,"-1"3"1,-3 2 0,-1 2 0,2 0-542,1 0 0,-3 6 0,-1 2 0,0 5 0,-2 2 0,1 4 0,-3 2 0,-2 4 0,-1 0 37,0 2 1,0 5-1,-1-3 1,-2 0-556,-1 2 0,-6-5 1,2 4-1,-2 0 130,2-1 0,-3-2 1,2-5-1,-2-2 297,-1-2 1,-1-2 0,1-3 0,-2-1 87,-2 1 1,0-5 0,-4-1 0,-3 0-41,0 0 1,-3-5 0,-2 3 0,-1-4-158,1-1 0,-2-6 0,-1-2-182,0-3 1,7-1 0,-1-2 0,3-1-384,3-2 1,-2-6 0,7-2 319,3-7 1,1-4-1,-2-2 1</inkml:trace>
  <inkml:trace contextRef="#ctx0" brushRef="#br0" timeOffset="126707">21154 12262 9148,'-12'0'-109,"5"2"0,4 2-350,6 4 0,5 2-111,9-2 1,2 3-1,6-4 1</inkml:trace>
  <inkml:trace contextRef="#ctx0" brushRef="#br0" timeOffset="127043">21602 12872 8699,'7'-5'3292,"-1"-2"-1752,-6-6-1137,0 6 0,1 2-440,3 5 1,-1 0 0,5 0 0,2 0 0,1 0-302,1 0 1,5 0 0,1 0-331,1 0 1,-3 0 0,2 1 0,-2 2 0,2 1-1227,1-1 1349,-3-2 0,7 5 0,-3 1 0</inkml:trace>
  <inkml:trace contextRef="#ctx0" brushRef="#br0" timeOffset="127395">22137 12698 8355,'-8'-11'1190,"0"3"0,5 1-485,-1 2 0,1 4-114,-1-3 0,3 4-556,-4 4 1,4 3 0,1 7 0,1 1 0,2 2-169,1-2 1,0 4-1,-4 2 1,0 1-201,0-1 1,0 1 0,0-4 0,0 0-2,0 0 0,-1 4 1,-2-3-1,-2 1-223,-2-4 0,3 2 0,-3-1 5,1-2 0,2-1 1,4-2-483,0 1 979,0-6 1,0 4-1,0-4 1</inkml:trace>
  <inkml:trace contextRef="#ctx0" brushRef="#br0" timeOffset="128253">22150 12773 7234,'0'-13'1451,"0"5"-719,0 0 0,-2 1-307,-2-2 0,1 4 1,-3 3 457,0-2-243,2 3-389,4-5-304,0 6-7,0 0 0,-2 6 0,0 2 1,-2 5-18,1 3 1,0-1-1,-1 6 1,-3 0-26,0-2 0,-3 5 0,5-3 0,-2 1-108,-3-2 0,1 4 0,-1-3 92,2 2 0,5-2 0,-1-2 0,2 1 20,2-1 0,0-4 1,0 2-1,3-5 0,4-3-8,5-5 0,9 1 0,1-1 1,6-2 27,5-5 0,-1 0 0,1-5 0,0-2-665,-1-1 0,3-3 0,-5-1 267,2-1 0,-4-7 0,2 4 0</inkml:trace>
  <inkml:trace contextRef="#ctx0" brushRef="#br0" timeOffset="128697">22187 12412 8355,'-7'-6'568,"2"-1"1,5-5 283,0-1 1,0 1-704,0-1 0,5 2 0,2 2 1,1 2-246,1 1 0,-1 2 0,4 4 0,1 0-153,-1 0 0,1 0 0,-1 0 0,1 1-141,-1 4 1,-5 1-1,-3 7 186,-2-1 1,-2-3 0,-2-1 0,-2 0 203,-4-1 1,-7 3 0,-3-5-1,-2 1 102,-2-1 1,0 0-1,0-5 1,2 0-136,2 0 0,2 0 1,3 0 285,1 0 0,0 0 1,-1-2-113,1-2 0,5 1 1,3-5-687,2-2 0,4 5-44,2 1 0,-2 2 1,7 2 253,0 0 0,8 0 0,2 0 0</inkml:trace>
  <inkml:trace contextRef="#ctx0" brushRef="#br0" timeOffset="128988">22934 12835 8355,'0'-8'1155,"0"-1"1,5 2-934,4-1 0,-2 1 0,1 4 0,2-2-139,1-2 0,2 4 0,3-1 0,0 1-92,-1-1 0,3 3 1,0-3-1,0 2 1,2 2-1063,-1 0 1,-4 2 0,2 0 345,-3 2 1,-2 6-1,1-3 1</inkml:trace>
  <inkml:trace contextRef="#ctx0" brushRef="#br0" timeOffset="129287">22822 13009 8355,'-13'7'0,"1"-3"0,6-2 0,6-2 546,7 0 1,4 0 0,3 0 0,3-2-285,4-2 1,2 3 0,2-5 0,1 2 0,2 0-561,1 1 1,0 0-1,-6 1-376,-2-3 1,3 1-1,-5 4-128,0 0 0,5 0 0,-5 0 0</inkml:trace>
  <inkml:trace contextRef="#ctx0" brushRef="#br0" timeOffset="129632">23581 12586 8355,'0'-13'0,"0"1"447,0-1 1,0 5 0,0 0 341,0-2 1,0 3 0,0-1 282,0-2 1,0 3-432,0-1-738,0 5 1,0-1 0,0 8 66,0 5 0,0-1 1,0 3-1,0 4-172,0 3 0,0 3 0,0 5 1,0 2-316,0 1 1,-1 1-1,-2-2 1,-3 2 113,-1 2 1,-1-4 0,-4 1 0,1-3 0,1-1 24,2 0 1,-1-1 0,-2-2 0,3-3-57,4-1 0,-2-1 0,2-5-433,1 1 829,2-7 1,6 6 0,2-6 0</inkml:trace>
  <inkml:trace contextRef="#ctx0" brushRef="#br0" timeOffset="130429">23568 12797 8355,'6'-12'-32,"-5"-6"0,6 4 0,-4-2 1,3 2 663,1 1 0,-1 1 0,4 1 0,-2 1-178,2 2 1,1 1-1,2-3 1,0 3-93,4 2 1,-3-4 0,4 4-1,-2-1-178,1 1 1,0 1 0,-5 4 0,0 0-459,1 0 0,-1 0-97,1 0 1,-5 4 0,-1 1 0,-1 2-98,-4 3 0,0-3 0,-4 1 0,-3 2 49,-8 1 1,0 1 0,-8 1-1,-3-1 268,-3 1 0,-2-1 0,-6 1 0,-1-2 1,1-2 280,0 0 0,0-7 0,0 4 19,2 0 1,6-5 0,-1 3 0,6-3 0,5-1 199,3 0 0,2 0 212,-1 0-431,7 0 1,6 0 81,8 0 0,3 0 0,1 0-101,1 0 0,3 2 0,1 1 0,0 2 0,-1 1-11,1-1 1,4 5-1,-4-2 1,1 3-246,0 2 0,5-1 0,-4 1-101,0-1 1,3 2 0,-5 1 0,0 2-1,-1-2-117,1-1 0,-1-2 0,-3 1 0,-1-1 8,1 1 0,-1-1 0,1 0 1,-1 0-84,0-4 0,1 2 0,-1-5 161,1 2 1,5 1 0,1 5 0</inkml:trace>
  <inkml:trace contextRef="#ctx0" brushRef="#br0" timeOffset="130430">23992 13071 8355,'-13'-5'1853,"2"2"0,3-5-424,4-2 1,-2 3-435,2-1 1,-2 4-1028,2-5-1337,3 7-39,-5-4 1,8 6 0,1 1 18,1 4 1,0-4-1,-4 5 1</inkml:trace>
  <inkml:trace contextRef="#ctx0" brushRef="#br0" timeOffset="134275">17632 14030 8142,'-12'0'-700,"4"-6"701,-1-2 0,5 3 0,-3-1 1,0 2-1,2-2-16,-1-1 1,-3 3 0,0-3 0,-2 0 0,-1 2 0,-1-1-44,1 4 1,-1 0-1,1 2 76,-1 0 1,1-4 0,0 0 30,-1 1 0,1 0 1,-1 1-1,-1-3 1,-1 1 21,-1-1 1,-2 3 0,2-3-1,-2 1 15,-1 0 1,3-5-1,-5 4 1,-1-1-89,-2 1 1,-1-4 0,0 5 0,0 0 11,1-1 1,-1 3-1,0-3 1,0 0-22,0 1 1,0-1 0,-1 2 0,-2-2-5,-1-2 1,0 4-1,3-1 1,-2 1 9,-1-1 0,0 2 0,3-3 21,-3-1 0,1 5 0,-5-3 0,-2 2 0,1 1-9,1-3 1,-6 2 0,4-2-7,1 3 1,3 0 0,-2-2 0,-1-1 0,-1 1-9,2 1 0,-2 2 1,5 0-1,-1 0 11,1 0 1,-3 0-1,2 0 1,1 0-3,0 0 0,-1 0 0,4 0 0,-3 0-3,3 0 1,1 2 0,1 1-1,0 1-11,0-1 0,-1 2 0,-2-1 0,-1-1 4,1-2 1,1 4 0,-1-1 44,-1-2 1,-2 1 0,4 0 0,-2 1-15,1-1 0,0-2 1,1-1-1,-2 2 1,0 0-3,-2 3 0,5-1 0,-4-4 0,1 0-8,0 0 0,-5 0 1,4 0-1,0 1-24,-1 3 1,-2-2 0,3 2 0,-2-3-14,-3-1 0,-1 4 0,-1 0 0,1-1 11,3-1 1,-5 2 0,4 0 0,-4-1 7,3-2 0,1 3 0,0 0 0,1 1-5,-2 0 1,5-4 0,-1 4 11,1-4 0,3 3 0,-2 0 0,3-1-1,1-2 1,0 4-1,2-1 1,1 0 0,1 0-7,-1 0 1,0 2-1,0-4 1,1 3-28,-1-3 1,0 4 0,0-1-1,1 1-11,-1 0 0,-2 3 1,1-2-1,1 1-7,1 1 1,0-1 0,-4 4 0,0 1-1,0-1 0,0 1 1,1-1-1,-1 1 10,0-1 0,0 1 0,0 0 0,2 3-4,2 0 0,-3 2 0,4-3 52,-4 2 0,3 1 0,1-3 0,-3 3 1,0 2 0,4-4 0,1 4 1,1-2-1,0-2 19,2 2 1,-3 0 0,2 4 0,0-2 35,3-2 0,0 2 0,1-2 0,-1 2-60,1 2 0,-1 1 0,2 2 0,2-1-5,0-4 0,1 4 0,-3-2 0,1 4 3,2 3 0,4 1 0,-3-6 0,1 1 3,4 0 0,-4 4 0,2 0 0,1-1 0,2-2 0,1-1 1,0 0 1,0 0 1,0-4-1,0-1 1,0 3 0,0 0 0,0-2 0,0 0 0,1 1 0,2 0-14,1-1 0,4 2 0,-2-2 0,-1 2-37,1 2 0,2 0 0,-2-1 40,1-4 0,-3 4 0,3-5 0,0 2 0,0 0-1,2 1 1,-2-4 0,2 0 0,0-2 10,2 1 1,2 4 0,-1-3-1,1 0 14,-1 0 1,5-2-1,1-2 1,1 1 10,3 2 0,2 1 0,0-3 0,1 2-25,0-2 0,4 3 0,0-1 0,-1-1 0,0 1-5,1-1 0,-3 5 1,3-3-15,-3 2 1,-2-4-1,-2 3-38,-1-1 0,-1 0 0,5-2 0,0 0 0,0-1 62,0-1 0,-2-1 0,0-1 36,-3 1 0,1-2 0,4-2 0,1 0 0,0-1 62,-1-1 0,7 4 0,-6-4 0,3 1 0,2-1 130,-3-1 0,2 2 0,-1-3-192,-1 2 1,-2-2-1,-1 3 1,0 0-11,0-1 0,0 3 0,-1-5-6,1 2 0,2-4 0,0 2 0,2 0 0,0-1 1,0 0-5,0 1 0,2-3-23,-2 2 1,-2-3-1,5 1 1,-1 1-1,-2 1 1,0-2 132,0 0 1,4-2-90,-4 0 1,4 0 0,-2 0 0,0 0 0,3 0 22,-3 0 0,5 0 0,-2 0 0,0 0-36,-1 0 1,3 0-1,-4 0 1,1 0 5,0 0 1,1 0 0,2 0 1,-3 0 1,3 0 0,-4 0 0,1 0-36,0 0 1,-4 0 0,3 0 0,0 0 0,-2 0 44,0 0 1,4 0 0,-4 0-97,2 0 1,-3-2 0,4 0 0,2-2 0,-1 1 32,-1 1 1,2 1 0,-5-2 0,2-1 0,1 1 42,-1 2 1,3 1 0,-5 0-30,2 0 0,-3-4 0,3 0 1,0 1 10,-1 1 0,-2 2 0,3 0 0,0 0-16,0 0 1,-5 0 0,4 0 0,-2-1 0,1-2 19,2-1 0,-4-1 24,1 0 1,1 4-1,1-4 1,-1 0-1,2 1-17,0 2 1,-5-4 0,4 0 0,-2 1 0,0-1 0,0 1 0,-3 2 1,2-2-21,1-2 1,4 0 0,-4-3 0,0 2-21,2-2 1,-4 3 0,6-1-1,1-2-5,-3-1 0,4-1 1,-5-2-1,1-1 11,-1-2 0,3 0 0,-4 4 0,1-3-27,0 0 1,-8-5 0,3 3 0,-2-1-4,1-3 1,1 2 0,-2-1 14,-2-1 0,1-1 0,-4-2 1,0 0-1,0 1-7,-3 4 0,3-4 1,-1 3 21,-2-2 0,-1-2 1,-3 2-1,-1 0 0,-2 3 99,2-2 1,-5-2 0,1-1 0,-2 0 15,0 0 0,0 0 0,-4 1 1,0-1-47,0 0 0,0-4 0,0-2 1,0 1-38,0-1 0,0-3 1,0 2-1,0-1-23,0 0 1,0 4 0,-1-3 0,-2 0 0,-1 1-162,1 1 0,2-3 96,1 4 0,0-2 1,-2 4-1,0-4 1,-3 1-1,3-1-36,0 4 1,-2 0 82,0 3 0,-2-3 0,2 0 0,-3-2 62,0 1 1,-2 0 0,3 1 0,1-2 0,-2-1 2,0 0 1,0 4 0,-3-5-1,2 2 1,-2 0-17,-1 2 0,-1-4 0,-2 2-40,-3 1 0,2 2 0,-4 1 0,-1 0 0,1 0-29,-3 1 1,-3 3 30,-4 0 1,1 4 0,-5-2 0,-1 1-31,-2 3 0,-3 1 0,-2 2 0,-4-1 0,0 2 18,-1 3 1,0-2 0,-3 6-190,-1 1 0,0 2 0,0 1 0,0 0 0,1 1-106,-1 3 0,-3 3 0,1 6 0,1-1-87,-2 1 1,1 0-1,0 3 1,0 2-124,-2 1 1,-6 2-1,4 4 1</inkml:trace>
  <inkml:trace contextRef="#ctx0" brushRef="#br0" timeOffset="149950">16537 16134 8355,'-1'7'-109,"-3"-3"1,-3-4 211,0-4 1,1 1-1,8-4-155,2 1 1,-1-2 0,5 4 88,2 1 1,-4-2 0,3 1 36,0 1 1,-2 1-16,2 2 0,-5 0 1,4 0 1,2 0 0,1 0 1,1-1-69,1-3 0,1 3 1,1-5 17,1 0 1,6 5-1,-1-4 1,3-1-13,1-2 0,2 1 0,4-2 0,5-2 1,1-2 57,3-4 1,2 0-1,-1 5 1,3-2 97,1-2 0,2 2 0,-5-4 0,3 1-92,2 1 1,-3-1 0,-1 4 0,-3 1-36,-4 0 0,-3 0 1,0 3-1,-4 2-24,-2 1 0,-4-2 1,-1 3-1,-3-1-84,-1 0 0,-1 2 0,-4 3 0,-1-2-180,0-1 1,1 0-1,-1 4 1,-3 0-426,-1 0 260,-5 0-69,2 5 1,-16 2 0,-3 6 0</inkml:trace>
  <inkml:trace contextRef="#ctx0" brushRef="#br0" timeOffset="150472">16550 16333 8355,'8'0'0,"0"0"-67,2 0 0,0-6 0,1 0 0,0-3 735,2 1 0,7 0 0,-2-5-387,1 1 1,2 3 0,4 1 0,0 0-184,0 1 0,-3-3 1,0 5-1,1-1 0,-1-1 84,2 0 1,4 3 0,2-3 0,2 0-314,2 0 0,0 1 0,2-4 20,2 2 1,2-1-1,-2-3 1,-1 1 0,0 1 164,1 2 1,-1-1 0,0-3 0,1 0-30,-1-1 1,-1 1 0,-3 1-1,-4 1 13,-2 2 0,-4 1 0,-2-2-47,-5 5 0,-2-1 0,-1 1 0,-1-1 0,1 0 1,-5 3 0,-1-3-112,-2-1 1,1 5-49,-2-3-1530,-3 2 380,5 2 274,-6 0 627,0 0 0,-6 6 0,-1 1 0</inkml:trace>
  <inkml:trace contextRef="#ctx0" brushRef="#br0" timeOffset="151772">19063 14889 8355,'-12'0'-1092,"0"0"842,-1 0 1,1 4-1,-1 0 1,1-1 0,-1-2-1,1-1 287,-1 0-57,1 0 1,0 0 21,-1 0 0,5-4 0,1-1 0,0-2 3,0-3-14,4 5 1,-2-7 1,5 4 1,0-3-1,0-1 1</inkml:trace>
  <inkml:trace contextRef="#ctx0" brushRef="#br0" timeOffset="152191">18864 14914 7544,'0'7'-895,"0"-2"1,-1-6 893,-3-3 1,-3 2 0,-6-2-1,1 1 1,0-1 0,-2 1 0,-1-3 1,-2-1-2,2 0 1,-3 3 0,0-5 0,-2 0 0,5-1 0,-1 0 0,0 3 1,1 2-1,-1 2 0,-1-3 0,5 2 33,-1 2 0,1 0 1,-1 2 79,1 0 0,3 0 82,1 0-163,0 6 1,1-4-14,3 7 0,8-1-129,4 5 1,3-1 15,2 0 1,-1 1 0,1-1 46,-1 1 1,1-1-1,-1 1 45,0-1 1,1 1 0,-1-1 0</inkml:trace>
  <inkml:trace contextRef="#ctx0" brushRef="#br0" timeOffset="152575">18640 15001 5759,'0'-8'-3,"0"-1"3,0 0 0,-4-2 0,0-2 0,1 1 0,2-1-6,-5 1 1,5-1-1,-5 1 1</inkml:trace>
  <inkml:trace contextRef="#ctx0" brushRef="#br0" timeOffset="152576">18553 14802 8355,'0'-13'-2353,"0"1"2231,0-1 0,0 1 122,0 0 0,0-1-6,0 1 0,-5-1 0,-2 1 0</inkml:trace>
  <inkml:trace contextRef="#ctx0" brushRef="#br0" timeOffset="153858">18889 14839 7542,'-12'0'0,"-1"0"-525,1 0 1,-5 0 0,1 0 946,0 0-435,3 0 1,0 1 0,-1 2 0,-1 1 0,-1 1 0,0-1 0,3 1-133,0 2 0,2-3 0,1 3 78,2-1 1,4 2 75,-4-4-9,5 0 1,-4-4 4,3 0 1,-3 2-1,-6 0-5,1 3 1,4 0-1,-1-2 1,0 2 209,-2 2 1,-2-4 0,1 1 108,-1-2 1,1 2 0,-1 0-97,1-1 1,4-2 564,-1-1 1,7 2-487,-3 2 0,10-3 1,4 3-1,5-4-144,3-4 0,5 1 1,0-4-1,4 0-118,3 1 1,6-1 0,-2-3 0,2 3-101,-2 1 0,1-2 1,-5 4-1,0 1-142,2 2 0,-5-3 1,5 0-1,-2 1-28,0 1 1,4 2-1,-4 0-1,-1 0 0,-1 0 0,1 0 0,-1 0-80,-3 0 1,-1 5 0,-5-1 0,0-1-340,0-2 0,-2 0 537,-8 3 0,-3 3 0,-5 6 0</inkml:trace>
  <inkml:trace contextRef="#ctx0" brushRef="#br0" timeOffset="154165">18429 15237 8685,'12'-1'805,"1"-2"1,0-2-253,4-2 1,1 3 0,6-3-1,-1 0-307,3 0 1,3 4 0,0-2-375,5-1 0,-1 3 0,3-4 1,2 2-168,1 2 0,1 0 0,0 1 0,2-3 0,-3 3-412,-5 0 0,2-2 1,-3 0-1,2 1-1190,-2 2 1695,-3 1 1,-5-6-1,0-1 1</inkml:trace>
  <inkml:trace contextRef="#ctx0" brushRef="#br0" timeOffset="154640">18989 14727 8934,'7'-5'267,"4"3"0,-3-2 0,3 3 0,2 1 0,-1 0 0,0 0 0,1 0 426,-1 0 0,5 1 0,1 2 0,0 1-651,0-1 1,4 2 0,-1 1-1,2 1-50,2 2 1,4-2 0,0 0 0,0 0 98,2 0 0,-5 1 1,3 3-258,-3-2 1,-2 2 0,-2-3 0,-3 3 0,-1 2-126,-3-1 0,-2 0 1,-3 2-1,-2 1 139,2 2 1,-5 0 0,1-5 0,-2 2 83,0 3 0,0-4 0,-4 5 1,0 0-11,0 3 1,0-2 0,-1 2-1,-2 1 57,-1 2 0,-5 1 1,4-2-1,-2-1 47,-3-1 0,-1 0 0,-3 2 1,-1 0-7,-1-3 1,-5-4 0,3 0 112,-1-2 1,-2 1 0,-4-1 0,0-3 0,0 0-52,0 0 0,-1-3 1,-2-1-119,-1-1 1,4 2-1,5-4 1,-2-1-1,-1-1-301,3-2 1,2 0 0,5 0 0,1 0-929,-1 0 1,5 0 756,0 0 1,5-12 0,-3-1 0</inkml:trace>
  <inkml:trace contextRef="#ctx0" brushRef="#br0" timeOffset="155338">20631 14939 8355,'-8'-6'0,"0"-2"0,1 1 411,-1-1 0,2 3 104,6-3 1,-1 5 0,-2-2 103,-1-1-440,0 5 1,4-3-350,0 8 0,5-3 1,4 4-1,3-3-48,5 2 0,2-2 0,6 2 0,0-3 129,0-1 1,4 0 0,0 0 0,-2 0 43,0 0 1,-3-4 0,0 0-1,-3 0 1,-3 0-95,0 0 1,-4-6 152,2 2 1,-6-2 0,-3 0 0,-2 2 34,-2-2 1,-2-1-1,-2-1 1,-3 1-23,-4 2 1,-5-2 0,-2 4-1,-3-1-10,-1 0 0,-6 1 0,-6-1 1,-1 3 10,-2 4 0,-6 1 0,-2 0 159,2 0 1,1 0-1,2 1 1,1 4-28,3 3 1,-2-1 0,6 1 0,2 2-88,0 1 0,4 5 1,2 1-1,5 0 0,2 1 1,3 2 60,2 4 0,4-3 0,5-1-39,0 3 0,1-1 1,5 0-1,5-3-33,4-1 1,7 3 0,-1-5-1,2 0-85,2-2 0,4-2 0,2-1 0,1-1-243,2-2 1,2-5 0,1 2 0,1-1-103,-1 1 0,2-1 1,1-4-1,0-2 84,-4-2 0,0 3 0,-6-5-453,2 1 1,0 3 0,1-3 419,-4-1 1,3-1-1,0-5 1</inkml:trace>
  <inkml:trace contextRef="#ctx0" brushRef="#br0" timeOffset="171379">21129 14279 7932,'-8'-13'0,"0"1"0,-1 0 0,2-1 328,3 1 1,3-1 0,1 1 0,0-1 404,0 1-527,0-1 1,1 5 0,3 0 70,5-2 0,-2 5 0,1 0-302,2 4 0,-3 1 1,1 0-1,2 0-63,1 0 0,1 6 0,1 2 1,0 3-15,4 1 1,-2 5-1,6 0 1,1-1-1,2 1 1,0-1-18,1 0 1,-1 2 0,-2 0 22,-1 1 1,-5 2-1,4 2 1,-2-1 0,-3-1-107,-1 1 0,-6-2 0,-1-1 76,-2-1 1,4 4 0,-5-3 0,-1 2-1,-2-1-161,-1-2 1,0 0 92,0-2 0,-1-2 0,-2 3-9,-1-4 0,-2-4-91,2-1 0,1-5 0,-5 1 261,-2-3 1,-1-12-1,-1-3 1</inkml:trace>
  <inkml:trace contextRef="#ctx0" brushRef="#br0" timeOffset="171700">21378 14441 9218,'-12'0'250,"3"1"1,1 3-1,-2 3 1,1 1-94,0 1 1,-4-5 0,2 4 0,-2 2-64,-2 1 0,0 1 0,2 1 0,1-1-95,-1 1 0,-3 3 0,-1 1 1,2 0-139,1 1 1,2-5 0,-1 4 0,1-3-160,-1-2 1,5 1 0,1-1 77,2 1 0,-4-5 1,5 0-665,1 2 0,2-3 100,1 1 1,6-5 770,2 1 0,3-3 0,1-1 1</inkml:trace>
  <inkml:trace contextRef="#ctx0" brushRef="#br0" timeOffset="173243">22386 14242 8280,'-4'-13'5,"0"1"145,0-1 0,2 5 46,-2 0 1,1 1 0,-3-3 0,-1 3 40,0 2 0,-2-1 0,-3 3-164,0-1 1,-1 0 0,1 5 0,-1 3 0,1 5-1,-2 2 1,-1 3-33,-2 2 0,1 4 0,2 6 0,-1 3 0,-2 4-73,2 3 1,1 6-1,1 1 35,1 1 0,0 1 0,-1 5 0,1 1 37,-1 3 1,2-7-1,1 3 1,4-1-52,0-1 0,2-4 0,4-2 0,0-5 0,0-2-117,0-2 1,5-5-1,5 2 1,4-2-50,3-3 0,3 1 0,-2-8 1,2 0-235,2 0 1,1-3 0,3-5-1,2-3-61,1-2 1,0-1-1,-4-4 267,0 0 0,0 0 0,0 0 0</inkml:trace>
  <inkml:trace contextRef="#ctx0" brushRef="#br0" timeOffset="173627">22735 14416 8355,'-13'-4'-894,"1"-2"991,-1-1 0,5 0 0,1-2 218,2 0 1,0 5-1,4-3 1,-2 0 187,-1 0 0,0 3 0,4-4-185,0-2 1,6 3 0,2 0 0,3 1-368,1-1 0,6 2 0,3-1-264,3 0 1,5-2 0,0 4-1,0-1-194,1 0 0,1 4 1,3-4-1,-2 4 132,-2 1 0,3 0 1,-3 0-1,-3 0 0,-1 0 183,-1 0 1,0-6-1,0 0 1</inkml:trace>
  <inkml:trace contextRef="#ctx0" brushRef="#br0" timeOffset="173956">23083 14304 8355,'-30'5'35,"3"2"0,-3 0 0,7-1 9,2-1 0,-1-3 0,5 3 1,2-1 205,1 0 1,2 5-1,1-4-134,2 2 1,0-3-1,4 5 1,3 0-1,0 2 95,2 2 1,0-1 0,0 2 0,0 1-290,0 2 0,4 5 0,2-1 0,-1 1-201,1-1 1,-2 1 0,-2-4 0,0 1-34,2 3 1,1-2 0,-5-1 0,0-1-82,0-3 1,1-1-1,2-1 1,1-1-451,-1 0 843,-2 1 0,5-1 0,0 1 0</inkml:trace>
  <inkml:trace contextRef="#ctx0" brushRef="#br0" timeOffset="175030">23282 14615 8905,'-11'-8'0,"2"1"0,2 0 0,0 1 0,1-1 0,-1 2 0,0-2 1618,-2 0-1493,-2 4 0,1-2 0,-3 3-22,-5-2 0,2 3 0,-1-3 1,3 2-120,2 2 0,0 2 0,-1 0 0,1 4 0,-1 0-78,1-1 0,-1 3 0,2-2 0,2 1-27,0 3 0,7-4 0,-4 3 0,2 0-228,0 2 0,0 2 0,4-1 209,0 1 1,5-5 0,3 0 0,3 1-34,2-2 1,-1 0 0,1-5 0,-1 2 41,1-1 0,-1-1 0,1-2 51,-1 0 1,0 0 0,1 0 0,-1-2 41,1-2 0,-5 1 0,-1-5 0,0 0 64,0 1 1,-3-3 0,3 5 0,-2-2 204,-2-3 0,-1-1-75,-2-2 0,0 5 123,0 0-120,0 5-274,-6-2 2,5 5 1,-5 1 103,6 3 1,2 2-1,0 3 1,4-2-50,1-1 0,-3 2 1,4-4-1,2 0-72,1 2 0,-3-5 0,1 3 0,2-2 0,2-2-158,4 0 0,0 0 0,-4 0 0,3 0 156,0 0 1,1 0 0,-5-2 131,1-2 0,-2-3 66,-3-5 1,-2-1 0,-6 1-1,0 0 226,0-1 0,0 5 0,-2 0 284,-2-2 0,1-1 0,-5 0 259,-2 2-797,5 4 0,-5 6-1,6 3 0,0-1 0,4 5 0,0 2 0,0 1-153,0 2 1,1-1 0,3-1-1,3-1 9,0-2 0,4-4 0,-2 3 0,2-1 73,1-3 0,0-2 0,1-1 0,-1 0-4,1 0 1,-1 0 0,1-1-9,-1-4 0,-1 3 1,-1-5-1,-3 0 35,-2 0 1,4 3 55,-5-5 0,1 1 83,-1-4 1,-2-1-96,2 1 1,-3 3 0,-2 3 239,-3 0-173,2 2 1,-3 9-1,5 4-50,0 2 1,1 5 0,2 1 0,3 0-57,1 1 1,1 1 0,3 6 0,-1 0 3,-2 0 0,-1 0 0,2-1 0,0 3-137,0 2 1,-3-3 0,-1 3 0,0-3-21,-1-1 0,1-1 1,-2-2 131,1-1 1,0-5-1,-4 4 1,0-2-1,-1-3-32,-3-1 0,1-6 0,-5-1 1,-1 0 359,3 0 0,-7-5 0,2 3 0,-4-4 65,0-1 1,-1 0 0,1 0 0,-3-1-373,-1-4 0,4 3 0,-3-7 0,1 0-198,1-2 0,-5-2 0,4 1 0,2-1-208,1 1 0,2-1 0,-1 1 0,2-2-422,3-2 1,-3 0 598,3-4 0,2-1 0,0-4 1</inkml:trace>
  <inkml:trace contextRef="#ctx0" brushRef="#br0" timeOffset="176017">23867 14329 8065,'-1'-13'0,"-2"1"1353,-1-1-588,-6 6-348,9 2 0,-10 6-304,2 3 1,4 3-1,1 6 1,2 1-1,2 1-270,0 1 0,0 7 0,0-3 0,0 4-109,0 1 1,0 0-1,0 0 1,0-1-130,0 1 1,2 0 0,1 0-1,2 0-87,2 0 0,-3-2 0,3-2 0,0-4 318,0-3 1,7 4-1,5 1 1</inkml:trace>
  <inkml:trace contextRef="#ctx0" brushRef="#br0" timeOffset="176018">24041 14578 8355,'0'-9'-149,"0"1"0,0 4 890,0-4 1,-1 3-259,-3-3 0,-3 7-368,-6 1 0,2 5 1,2 8-1,2-1-273,1 1 1,2-5-1,4 0-135,0 2 0,0 1 0,2 1 236,2 1 0,4-2 0,7-3-251,2-4 1,1 2 0,-3-2-1,2-1 1,-1-2-6,2-1 0,-4 0 0,3 0 1,-4 0 226,0 0 1,-5-5 0,-1-4 382,-1-2 1,-2-1 0,-4-1-127,0 1 0,-6 0 1,-2-1-1,-3 2 22,-2 3 1,1-3 0,-1 2 0,0 0-3,-4 0 0,3-2 0,-4 4 0,2-1-223,-1 0 0,2 4 0,5-3-1294,2 1 948,0-3-118,1 7 0,7-3 0,7 5 1</inkml:trace>
  <inkml:trace contextRef="#ctx0" brushRef="#br0" timeOffset="176019">24253 14478 8355,'8'0'239,"1"0"0,-5 0 1,4 0 68,2 0 0,1 0 0,1 0 0,1 1-59,-1 4 0,-1 2 0,-1 5 0,-3 0 0,0 1 13,0-1 0,-3 1 0,3-1-396,-2 1 1,1-1 0,-4 1-527,3-1 1,-1 0 462,-4 1 0,0-5 461,0 1 0,-2-8-203,-2-1 0,3-1 0,-3-8 0,2 0-188,2-3 0,0 0 0,0-2-47,0-2 0,2 2 0,2-3 0,4 2-34,3-2 0,2 4 0,-1-4 0,2 2 0,1-1-118,2 0 1,-1-1 0,-3 6-1,-1 2-82,1 0 0,-5 6 0,0-1 253,2 3 1,1 1-1,1 0 1</inkml:trace>
  <inkml:trace contextRef="#ctx0" brushRef="#br0" timeOffset="176903">23208 15399 8355,'0'-12'-18,"0"-1"0,-2 2 0,-1 2 0,-1 0 235,2 0 0,0 2-1442,2-2 341,0 7 646,0-4 121,0 6 2006,0 0-1010,0-5 1,-1-1-505,-3-2 1,2 1-54,-2 3 0,1 2 0,-1-2-346,-4 3 0,-3 1 0,-2 0 0,1 1-239,-1 3 1,1-1 232,0 5 1,-5-3-1,0 3 1,2 2 0,1 1-1,2 0-23,-1-3 1,1 3 0,1-3 0,3 3-50,4 2 1,2-5-1,2 0 16,0 2 0,2-3-21,2 1 0,3-4 0,5 3 0,2-1-42,2-3 1,0-2-1,3 0 1,0 2-74,1 1 0,-4 1 0,4-4 0,-2 2 1,-3 2-77,-1 2 1,-3-3 238,-3 5 0,-2-5 0,-6 4 1,-2 2-1,-2-1 107,-4 0 0,-3 0 40,-2-4 0,-5 4 0,-2-2 1,-4 1-1,-1-1 0,0-1 91,0-3 0,0-1 0,1 1-244,-1 1 0,1 0 0,3-4 0,5 0-506,2 0 1,2 0-1,-1 0 1</inkml:trace>
  <inkml:trace contextRef="#ctx0" brushRef="#br0" timeOffset="177934">23357 15437 9495,'-1'0'0,"5"0"0,5 0 0,5 0 0,1 0 0,2 0 0,-2 0 0,0-2 0,1-1 0,0-2 0,1-1 0,-1 0 0,1 0 0,-3-1-174,-5 0 1,3 0-42,-4-1 1,-3 1 0,1 4-1,-2-2-146,0-2 1,-1 4 333,-7-1 0,1 3 0,-5 1 0,-3 0 0,-3 0 0,-3 0-92,2 0 1,0 1 305,-2 3 1,5-1 0,-2 4 0,4 0 97,1 0 0,2 1 0,0 4-163,1 1 1,2-1 0,6 1 0,0-1 0,4-1-1,1-1 1,2-3-70,2-2 1,2 4 0,-1-4-1,1 1 1,1-1 0,1-2-1,3-2 1,0-1-201,0 0 1,3 0-42,-5 0 0,5 0 0,-5-1 0,1-2-189,1-1 0,-4-4 285,2 4 0,-2-6 1,-1 2-1,-1-3 0,-1-2-169,-2 1 0,-3-1 398,-1 1 1,-4-1 0,3 1 0,-3-1 0,-1 1 0,0 0 145,0-1 0,0 1 1,-1 1-52,-3 2 0,1-2 1,-5 4 3,-2 0 1,3 2 70,-1 5-355,5 0 0,-1 0 106,8 0 0,-1 1 0,5 2 0,3 1 0,3-1-19,3-2 0,1-1 1,-3 0-1,2 2 16,-2 2 1,-1-3 0,-2 3-315,0-2 1,1-2 0,-1 0 0,1 0-77,-1 0 0,-3 1 266,-1 3 1,-4-2 70,4 2 0,-5-1 0,1 1 15,-2 4 1,-2-1 0,-2 1 154,-2 2 0,1 1 0,-4 1 0,2 1 0,2-1 72,2 1 0,-3-1-181,-1 1 1,1-1-1,4 1 41,0-1 1,0 0-1,2 0-66,2-4 1,-1-1 0,5-5 0,2 3-31,1-3 0,1 0 1,0-2-1,1 0-90,-1 0 0,-3-2 0,-1 0 0,2-4 0,1-1-341,1-2 320,-5-3 1,4 0 0,-3 0 0,3-1-1,1 1 1,-3-1-98,0 1 1,-3-5 0,4 1 147,-2 0 0,-3 3 0,1 0 1,0 1-1,-3-1 0,-2 1 26,-1-1 1,0 5 253,0 0 1,0 4-59,0-5 1,-1 8-1,-2 1 1,-1 7-40,1 4 1,-2 1-1,0 1 1,3-1-80,0 1 0,2 3 0,0 2 0,0 0-36,0 0 1,0-1-1,0-5 1,0 1-1,0-1-222,0 1 0,2-2 0,0-2-184,3 0 1,4-2-1,0 1 1,2-4 0,1-3-227,0-1 0,6 0 0,2 0 1</inkml:trace>
  <inkml:trace contextRef="#ctx0" brushRef="#br0" timeOffset="178117">24290 15150 8355,'-12'0'191,"-1"-5"-322,6 3 0,3-3 0,8 6 1,5 3-1,0 5 0,1 2-376,-2 1 0,6 1 0,6-1 1</inkml:trace>
  <inkml:trace contextRef="#ctx0" brushRef="#br0" timeOffset="178816">24352 15374 9453,'13'0'520,"1"0"0,1 0-356,2 0 0,1 0 1,-3 0-1,3 0 1,0 0-1,0 0-117,-3 0 1,-1-1-235,-2-3 1,-1 1 0,-1-4 0,-3 0 65,-2 0 1,-2 3 0,-7-3-52,-4 2 1,-3 1 0,-2 2 20,1-2 0,-1 3 0,1-3 99,-1 2 0,1 2 0,1 2 78,3 2 0,1-3 0,4 5 0,-1-1-8,1 3 1,2 4 0,1 0 140,0 0 1,4 1 0,1-1 0,1 1-162,-1-1 1,4-4 0,-4-1 0,1 0-64,-1 0 1,4-3 0,-4 3-101,2-1 0,1-2 111,5-4 0,-1 0 0,1 0 1,-1-1-1,1-2-137,-1-1 0,0-6 1,1 3 146,-1 0 1,5-4 0,-1 3-1,1-3 111,1-2 1,-3-3 0,6-1 139,1 2 1,-3 1-1,1 2 1,-1-2 0,1-1 131,2-2 1,-3 0-1,0 5 1,-1 1-18,-2 3 0,-4 1 1,-2 4-1,-2-1-129,2 1 0,-5 7 0,-1 4-144,-2 3 0,-2 2 0,0-1 0,0 1-158,0-1 1,0 1-1,-2 1 1,0 1-186,-3 1 0,-3 1 0,3-5 0,-2 1-338,-3-1 0,-1 5 1,-1-1-124,-1 0 0,1-2 1,-2-3 313,-3-3 1,-2 9 0,-6-4 0</inkml:trace>
  <inkml:trace contextRef="#ctx0" brushRef="#br0" timeOffset="179418">22548 16221 8789,'6'-7'135,"0"1"1,7 6 0,-1 0 0,1-1 0,1-2 0,1-1 0,3 1 0,0 2-330,0 1 1,4-4 0,-3 0 0,2 0 83,0-2 1,-2 5 0,2-5 0,-5 2 67,-2 0 1,-1-4-1,-1 3 1,-1 1-188,-3-1 1,-2 2 175,-6-5 0,-6 1 1,-3-2-1,-5 4-27,-3-1 0,-5 5 0,2-3 103,-4 2 1,-1 2-1,0 0 1,0 0 0,0 2 17,1 2 0,3-3 0,0 5 0,0-2 289,2 0 0,1 6 0,6-2-224,-1 3 1,6-2 0,3-1-1,3 2-88,1 1 0,5 0 1,5-2-1,4 0-136,2 0 0,8 1 0,1 0 0,5-3-111,2-2 0,4-1 0,-2-4 1,5 0-1144,3 0 1154,-1 0 1,-4 0-1,1 0 1</inkml:trace>
  <inkml:trace contextRef="#ctx0" brushRef="#br0" timeOffset="179653">22971 16146 8256,'-7'0'279,"2"-1"1,6-2 0,5-1 24,6 1 1,2 2 0,7 1-1,-1 1 1,1 2-193,0 1 1,0 2 0,2-2 0,-1 3-527,-1 0 1,0 2 0,2-3 0,-1-1 36,-1 1 0,0 2-355,4-4 0,0 6 0,-1-3 0</inkml:trace>
  <inkml:trace contextRef="#ctx0" brushRef="#br0" timeOffset="179901">23307 16121 8355,'-12'0'584,"-1"0"1027,1 0-1451,-1 0 0,1 6 1,1 2-268,3 3 1,-2 2 0,6-1 0,0-1-324,-2-3 0,3 4 0,-4-4 0,0 3-143,1 1 1,3 1 0,-1-1 108,2 1 1,-2-1 336,0 1 0,0-1 0,4 1 0</inkml:trace>
  <inkml:trace contextRef="#ctx0" brushRef="#br0" timeOffset="180450">23432 16184 11032,'-5'-2'0,"1"6"349,2 6 0,-1 4 0,0 2 0,-3 5 1,0 3-424,-4 1 1,0 4 0,1 1-1,0 2-118,0 2 1,-1 1-1,0 0 1,2-4-83,-2 0 1,1 2 0,-1-4 0,3-1 57,1-2 0,2-2 0,3-2 0,-2-3-209,-1-1 1,0-1 220,4-5 292,0 1 0,1-7 0,2-3 0,1-6-73,-1-5 1,0-8 0,-1-5 0,4-3 124,1-1 1,0-1 0,2-3 0,0-4-303,0-3 1,7-6 0,0 0-1,1-1-123,1 0 0,0-7 0,4 4 1,-1 2 118,1 0 1,0 5 0,0-2 0,-1 3 96,1 5 0,-4 3 0,-2 5 0,-2 1 256,-1 3 1,-1 3 0,1 6 281,-1 0 1,-4 5-301,1 3 0,-7 4 0,4 4 0,-2 4 0,0 4-18,-1 5 1,-2-2 0,-1 6 0,-1 1-150,-3 2 0,-2 1 1,-3-1-1,0 1-107,0 0 0,-2-4 0,-2 0 0,1-1-49,-1 0 1,1-1 0,-1-4-1,1 2-160,-1-2 1,2-1 0,2-3 0,0-1-597,0-2 661,3 0 0,-5 5 0,4-1 0</inkml:trace>
  <inkml:trace contextRef="#ctx0" brushRef="#br0" timeOffset="180970">23904 16159 8355,'-5'-13'735,"4"1"1,-5 1 0,1 1 0,-4 3 904,-2 2-1597,-1 0 0,3 5 1,1 0-1,-2 2-54,-1 2 0,-1-1 0,-1 4 0,1-2 0,0-1-81,-1 2 0,1-1 0,1 5 0,1-2-292,2 2 0,1-3 1,-3 1-1,3 2 69,2 1 1,0 1-1,5 1 131,0-1 1,0 1 0,2-1-21,2 1 1,3-2 0,5-2 0,2-2-58,3-1 0,-3-2 0,2-4 1,-2 0 55,-2 0 1,5 0 0,0-1 259,-2-3 1,-1-3-2,-2-6 0,-1 1 1,-2-1-1,-5 1 120,-3-1 1,3 1-1,0-1 891,-1 1 1,-2 0-908,-1-1 1,0 1 0,0-1 19,0 1-160,-5 5-92,4 1 1,-5 8-1,6 2-86,0 4 0,0 5 0,0 2 4,0 1 0,0 1 0,0-5 1,0 2-1,0 2 27,0 0 1,0 1-1,0-5-256,0 1 1,4-5 0,2 0-139,1 2 0,1 1 0,4 1 1</inkml:trace>
  <inkml:trace contextRef="#ctx0" brushRef="#br0" timeOffset="181568">24054 16184 8355,'0'-13'148,"0"1"831,0 5 0,0-4-423,0 2 0,0 9 0,0 5-509,0 4 1,0 4 0,0-1 0,-2 1-81,-2-1 1,3 0 0,-3 1 0,2-1-184,2 1 1,0-1-1,0 1-114,0-1 1,0-4-213,0 1-127,0-6 457,0 2 0,2-6 1,1-3-1,2-5 78,2-2 0,1-1 0,3-1 0,0 1-117,2-1 0,-3 1 0,6-2 0,-2-1 149,-2-2 0,1 1 0,-1 3 0,1 1 159,-1-1 1,1 1 573,-1-1-304,0 1 0,-3 5 1,-2 4 26,-2 6 1,-1 4 0,-4 5-70,0 1 0,0-1 0,0 1-192,0-1 0,0 5 0,0-1 0,0 0 0,0-3 3,0 0 1,0-1 0,0 1-615,0-1 1,0 1 0,0-1-94,0 1 0,0-5 0,2-1 70,2-2 1,3 5-1,5-3 1</inkml:trace>
  <inkml:trace contextRef="#ctx0" brushRef="#br0" timeOffset="182256">24552 16084 8355,'7'0'608,"-2"-6"0,-4 4 822,4-7-619,-4 1 0,3 1-752,-8 3 1,-3 7 0,-5 2 0,-1 2-84,1 3 1,-1 1 0,1 1 0,-1 0-142,1-4 1,1 3 0,1-3 0,3 3-237,2 2 0,1-1 0,4 1-152,0-1 0,5-1 386,3-3 1,4 2-1,0-4 1,0-1 0,1 1-1,-1-2-83,1 1 1,-1-3-1,1 2 15,-1-3 0,1 3 319,-1 1 1,-5 0 13,-3-1 1,-4-1-1,-4 4 1,-4-2-1,-3 0 172,-2 0 0,1-3-375,-1 2 1,1-3 0,-2-1 0,-1 0 0,-2 0-385,2 0-22,1 0 1,2 0-1,-1 0 1</inkml:trace>
  <inkml:trace contextRef="#ctx0" brushRef="#br0" timeOffset="182515">24776 16109 8355,'8'-1'292,"0"-2"1,1 0-1,-4 4 1,-4 6 0,-5 4-1,-1 2 1,-2-1-1,1 1 1,-1-1 0,2 2-1,-2 1 1,1 2-1751,1-2 1015,1-1 1,0-2 0,-1 1 0,3-1-306,0 1 1,2-5 0,0 0 581,0 2 0,6-5 0,1 1 1</inkml:trace>
  <inkml:trace contextRef="#ctx0" brushRef="#br0" timeOffset="183635">24801 16009 8355,'0'-12'-251,"-6"-1"-42,5 6 0,-5 3 0,6 8-80,0 5 0,0 7 0,0 4 1</inkml:trace>
  <inkml:trace contextRef="#ctx0" brushRef="#br0" timeOffset="183636">24900 16109 9572,'0'12'368,"0"1"1,-1-1-1,-2 1 1,-3-2-1,1 0 1,-2 0-268,0 3 1,3 0-330,-4-6 0,3 3 1,-1-3-1,0 3 1,3 2-85,2-1 1,6-5-1,4-3 1,2-2 0,1-2-24,1 0 1,-1 0 242,1 0 1,-1-2 0,0-1 0,-1-2 0,-1-2 0,-2-3 400,2-1 1,-3 3-214,1 0 0,-5-1 0,1-3 0,-2-1 0,-2 1-2,0 0 1,0-1-1,0 1-284,0-1 1,-6 1-1,-2-1-222,-3 1 1,0 4 101,2-1 0,-2 7 1,4-4-1,-1 2 37,0 0 0,0 0 0,-5 4 0</inkml:trace>
  <inkml:trace contextRef="#ctx0" brushRef="#br0" timeOffset="183637">25087 16096 12264,'-7'13'0,"3"-1"0,2 1 0,1-2 40,-3-3 0,2 3 0,-2-2 1,3 2-1,1 1 0,0 0 0,0 1-583,0-1 0,-4-3-442,0-1 473,-1 0 300,5-1 0,0-3 140,0-8 1,0-3 0,2-5-1,2-1-14,4 1 0,-1 4 0,1-1 1,2 0-1,1-2 2,2-2 1,-1 1-1,1-1 1,-1 1 134,0-1 1,1 5-1,-1 1 1,-1 0 478,-2 0 80,2 5-304,-10-4 0,5 12 0,-6 2-125,0 3 0,0 5 0,0 1 1,0-2-164,0-1 1,0-1 0,0-1-75,0 0 1,0 2 0,0 2-221,0 0 1,0 1-1,0-5 1,0 1-25,0-1 0,1-1 1,3-3-610,4-3 1,4-4 0,0-1 0</inkml:trace>
  <inkml:trace contextRef="#ctx0" brushRef="#br0" timeOffset="184005">25273 15711 10141,'13'0'533,"-5"-5"1,0 1 0,2 1-25,1 2 0,6 1 0,-1 1 1,1 4-210,1 3 0,-4 3 0,2 3 0,-2 2-263,-1 5 1,-2 0 0,-2 2-1,-2 4 112,-1-1 0,-2 4 1,-4 1-296,0 1 0,0-5 0,-1 4 0,-2-2 0,-1 0 44,1-1 0,-3-2 0,1-1 0,-1 0-52,1-1 1,-4 1 0,4-1 0,-1-2-100,1-1 1,-3-5 0,2 5 0,-1 0-205,-3-2 0,-1 1 0,-1-5 1,0 1 34,-1 0 1,-4 2 0,1-2-1,-1-1-471,-1-1 1,-1 4-1,-6 2 1</inkml:trace>
  <inkml:trace contextRef="#ctx0" brushRef="#br0" timeOffset="188621">15106 15063 6344,'0'-7'1756,"0"2"0,0 3-1608,0-2 1,1 3-211,4-3 1,1 2-1,7 2 1,-1 0-1,1 0 1,1 0-649,2 0 594,-2 0 1,10 0 0,-4 0 0,5 0 0,3 0-1,-1 0-198,-3 0 1,1 0 325,-4 0 1,-3 0 0,-2 0-16,-2 0 45,-7 0 1,-8 0 0,-11 0 0,-4 0-17,-3 0 0,-2 2 0,-4 0 0,0 3 28,0-3 0,0 0 0,0-2 1,0 0 53,1 0 1,0 0-1,2 0 1,3 0 203,1 0 1,1 0 265,5 0-624,-1 0 0,8 0 0,5 0 0,6 0-186,6 0 0,1 0 0,3 0 0,2 0 0,0 0-573,-1 0 1,4 1 496,-4 3 0,5 3 0,-3 6 0</inkml:trace>
  <inkml:trace contextRef="#ctx0" brushRef="#br0" timeOffset="189601">14521 17117 6750,'0'-7'356,"1"2"0,4 5 0,3 0-381,3 0 1,-3 0 0,1 0 0,0 0-499,2 0 58,2 0 437,-6 0 0,-2 1 0,-6 2 97,-3 1 1,-5 0-1,-6-4 1,-1 2 0,0 0 124,3 3 1,-4-1-1,0-4 1,2 0-7,1 0 1,-2 0 0,-1 0 50,2 0 1,5 0-237,2 0 0,7 0-197,1 0 1,5 0-1,8 0 1,-1 0-477,0 0 258,6 0 0,2 0 0,5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43:33.713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6668 6000 8355,'0'-7'-194,"0"1"0,2 3 0,2-1 1,4 1-1,3 1 176,2 2 1,-1 2-1,1 1 11,-1 1 1,0 1-1,1-2 1,-1 1-48,1-1 0,-1 0 1,1 0-1,-1 1 11,1-2 1,0 0-1,3-1 38,0 3 1,2-2-1,-1 2 1,2-3-9,1-1 1,3 2 0,-2 0 0,2 3 0,2-3 36,0 0 0,0-2 1,1 0-1,2 0 58,1 0 1,0 0 0,-3 1 0,2 2-80,1 1 0,4 0 0,-2-2 0,-1 0 4,0 2 0,5 1 1,-2-5-1,3 1-11,1 3 0,1-2 0,-1 2 0,0-3-28,1-1 0,-1 4 1,0 0-1,1-1-44,-1-1 0,0-2 0,2 0 52,3 0 1,-4 4 0,4 0-1,-2-1 20,1-2 0,-1-1 0,5 0 1,-2 0-1,-2 0-6,2 0 1,-4 0 0,4 0-1,-2 0 58,1 0 1,5 0 0,-3 1-39,0 3 0,4-2 1,-2 2-1,2-3 1,1-1-8,-4 0 0,4 0 0,-4 0 0,4 0-2,1 0 0,-2 5 1,-1-1-1,-1-2-5,1 0 1,4-2 0,0 0 0,-4 0 12,-3 0 0,3 0 1,-1 0-6,2 0 1,-1 4-1,0 0 1,2-1-5,-2-2 0,0-1 1,1 2-1,-1 0 1,-1 3 3,1-3 0,1 0 1,2-2-7,0 0 1,-3 0 0,0 0 0,1 0 0,-1 0 16,2 0 0,-2 0 1,0 0-1,-3 0 1,-1 0 1,4 0 0,-3 0 0,2 0-6,-1 0 1,0 0 0,2 0 0,-3 0-6,-1 0 1,2 0 0,-2 0-1,0 0-10,0 0 1,3 0-1,-5 0 1,1 0 1,0 0 0,-2 0 0,5 0 45,-2 0 0,-2 0 0,-4 0 0,2 0 4,3 0 0,-6-4 1,4-1-1,0 3 1,-3-1-27,-2-1 0,5 2 0,-3-2 1,2 1-27,0-1 1,-2 3 0,2-5 0,-1 2-1,0 0 0,3 0 0,-5 3 0,3-2 49,-3-1 0,1-2 1,-4 3-1,2-2 38,-2-2 1,2 3 0,-5-3 0,2 0-51,2 0 0,-3 3 0,-1-3-30,1 1 1,-4-2 0,5 3 0,0-2-23,0-3 0,-3 3 0,3-1 0,-1-2 0,0-1 19,-1-1 0,1-1 1,-4 1-67,2-1 1,2 1-1,-4-1 1,2 1-1,-1-2 75,-2-3 0,-2 4 1,-2-5-1,-1 1 70,1 0 0,-3-1 0,1 3 0,-2-1-2,-3 0 0,-1 1 0,-2 0 0,-1-3-17,-3-1 0,3 2 0,-4-2 1,2-1-40,-1 1 1,-4 2 0,3-2 0,-1 0 15,-4-1 0,1 4 0,0-5-7,1-1 1,0 2-1,-4 1 1,0 0-1,0-1-36,0-2 1,-1-1 0,-2-1 0,-1 2-1,1 1 0,-2 1 0,-1-4 1,0 2 3,1 1 1,-1 0 0,4-3 0,-4-1-3,-1 0 0,0 1 0,-2 2 0,0 1 26,0-1 1,-2-1-1,-2-2 1,1 0 50,-1 0 1,1 1 0,-2 2 0,-1 2-51,-2-3 1,-5 4 0,3-2-1,-2 1-59,0 0 0,0 1 1,-3 4-1,-1-2 1,-2 2 8,-2 1 1,3-3-6,-3 1 1,1-1 0,1 5 0,-4-2 0,1-1 50,-1-2 0,-4 1 0,-1 3 1,-5 1 21,1-1 1,0 1-1,-1 1 1,-5 1-1,-1 2-18,2-2 1,-5 3 0,3 0-17,-2 2 1,-7-4 0,4 4 0,0-1 0,-3-1-33,-2 0 0,7 3 1,-9-3 1,2 2 0,0-1 0,-5 4 1,0-3 17,0 3 0,-1-1 0,0 0 0,-2-1-5,-2 1 1,0 2-1,2-1 14,-2-2 0,-3 3 1,3-3-1,1 2 1,0 2-17,-1 0 1,-3 0-1,1 0 1,-2 0 0,-2 0 5,1 0 0,0 2 0,-3 0 11,1 3 1,0-1-1,1-4 1,1 1-6,0 3 0,-8-2 1,4 3-1,-1-1-20,1 1 1,-5 0 0,9-2 0,-1 2-79,-4 2 1,6-3-1,-3 3 1,2 0 50,3 0 1,-5-3-1,5 3 39,0-1 1,-4-1 0,4-2 0,-1 1-3,4-1 0,-2 3 1,2-2-1,1-2 22,1 0 1,2 2 0,0 0 0,0 0-1,-1 0-15,1 1 0,0 0 0,0-2 0,-2 2-31,-2 2 0,4-3 0,-2 3 0,4 0 25,1 0 1,2 0 0,-1 3 0,0-2 3,1 2 1,-2-3 0,5 1 0,0 0 30,-1-1 0,2 4 0,-3-2 0,0 2-18,4 1 0,-1 5 1,-1-1-5,-4 0 1,6-1 0,-2 1 0,-2 4 0,1 0 0,1 1 2,3 1 0,1 3 0,2 1-7,2-1 1,3 9 0,6-7 0,1 5-9,3 1 1,-2-1 0,8 3-1,2-2-6,3 1 1,6-2 0,0 1 0,2 1 4,2-3 0,-1 1 0,1-4 1,1 1-36,2-1 1,2 2-1,5 1 1,-3-1-47,3 0 0,0-1 1,4-2-1,3 0-260,8 2 0,5 0-5,7-4 1,16 6 0,5 1 0</inkml:trace>
  <inkml:trace contextRef="#ctx0" brushRef="#br0" timeOffset="29406">7365 5814 6595,'-8'0'-8,"1"1"35,2 3-247,0-2 0,0 9 0,-2-4 0</inkml:trace>
  <inkml:trace contextRef="#ctx0" brushRef="#br0" timeOffset="31962">7054 6013 8355,'-11'1'-92,"3"3"1,-3-2 0,2 2-1,-2-3-360,-1-1 444,5 0 82,-4 6 1,8-5 0,-5 3-19,-2-2-130,5-2 0,5 0 1,8 0-1,3 0-93,1 0 0,1 1 0,-1 2 8,1 1 0,-1 0 0,1-4 113,-1 0 1,1 4 0,0 0-1,4-1 15,4-1 1,-2 2-1,2 0 1,1-1-1,3-2 15,4-1 1,-1 0 0,5 0 0,1 0 63,2 0 1,2 0-1,-1 0 1,2 0-69,2 0 1,-1 0 0,4 0 0,1 0 6,-1 0 0,0 0 1,3 0-1,-1 0-1,1 0 1,1 1 0,1 2 0,-2 1 19,-2-1 0,4-1 0,2-2 1,-1 1-5,2 3 0,-2-3 0,4 4 0,-3-3 35,-1 2 1,0-2 0,-1 3-32,1 1 1,0-3 0,0 4 0,0 0 0,-1-2 4,1 1 0,-4 3 0,-1-2 0,1 2-8,-2-1 1,3-4 0,-4 3-1,1 0-7,3 0 0,-2-3 1,0 3-1,2 0 7,2 0 0,-4-5 0,0 4 0,-1-2 12,0 0 1,-2 5 0,2-4 0,0 1 41,0-1 1,-2 3-1,2-2 1,0-1 0,1 1 1,-5 2-1,2-2-47,1 1 1,-4-3 0,4 3 0,-2 0-14,1 0 1,1-3 0,-2 3 0,3-2 4,1-2 1,3 0 0,-4 0 0,2 1 0,0-2 7,1 0 1,-3 2 0,2 0-1,-1-1 28,-1-2 1,5-1-1,-5 2 1,2 0-5,-1 3 1,-3-1 0,2-4 0,0 0-24,1 0 0,-4 0 1,5 0-1,-1 0-8,0 0 1,3 0-1,-4 0 1,2-2-62,-1-2 0,0 3 0,2-5 19,-2 1 1,1 2 0,2-4 0,-1 0 34,-1 0 1,-5 0 0,4-2 0,-1 0-1,-1 0 12,0-2 0,-2-2 1,-3 1-1,-1 1 11,0 2 1,3-2-1,-1 3 1,-3-3 20,0-2 0,0 1 0,1 0 1,-1-2-9,-3-3 1,3 3 0,-3-2-1,2 2-23,-2 1 0,-1 1 1,-3 0-1,3-1-19,0 1 1,2-5 0,-3 0 0,-1 2 31,1 1 1,-1-2 0,-2-1 0,1 2 73,-2 1 0,0-2 1,-3-1 1,1 2 0,0-3 0,0 0 1,0 0-59,0 0 0,0-3 0,0 3 0,-2-1 0,-1-2-4,-1 2 0,0-5 0,2 3 1,-1-2-52,-1-2 1,-6 0 0,3 0 0,-1 2-59,0 2 0,-1-3 0,-3 4 0,-2-4 50,-3-1 1,3-4 0,-4 0-1,1 1 65,1 2 0,-7 1 1,2-1-1,-2-2 34,-2-1 1,0 0 0,0 4-1,0 0-48,0 1 1,-4-1 0,-2-2 0,-1 1-32,-2 1 0,-1-3 0,0 8 1,2-4-54,-2-1 0,-5 0 0,-2 1 0,1 0 33,-2 3 0,3-2 0,-6 2 0,-1-3 6,-2 0 0,-1 0 0,-1 2 0,-2 1-12,-1-1 0,-5 3 0,1-1 1,-3 1-5,-2 0 0,-3 3 1,-1-2-1,2 2 12,2-1 0,-4 1 1,1 3-1,1 1 4,1-1 1,-3 5 0,-1 0-1,-1-2 10,-3-1 1,3 0 0,-3 1 2,-4 2 1,4 1 0,-4-3-1,1 3-17,3 2 1,0-3 0,-3 2 0,-1 0-1,0 1-51,1 2 0,-4 2 0,6-1 0,-5 0-12,0-3 1,-2 1-1,0 4 1,-2 0 17,-2 0 0,2 4 0,-1 2 0,-2 0 37,0-1 0,-3 3 1,0-2-1,-2-1 48,-2 1 1,1 4-1,2-3 1,-2 1 29,-4 0 1,2-1 0,1 1 0,4-2 58,1-1 0,-5-2 1,1 4-1,1-1-52,1-4 1,-2 1 0,0 0-28,1 1 0,-3 0 1,1-4-1,2 2 1,2 0-74,1 3 0,-3-1 0,1-4 1,3 0 13,0 0 0,2 0 0,-1-2 0,4 0 0,-2-3 72,-3 3 0,5-4 1,-4 2-46,3 1 0,-3-2 0,4-1 0,-1 1 0,2-1 55,-1 3 0,1-2 0,-3 1-59,4 1 1,3 1 0,0 2 0,0-1-14,1-3 1,-5 3 0,8-4-17,0 4 1,-2 1-1,-2 0 1,0 0-1,2 0-10,1 0 0,1 0 1,-1 1-1,1 2 7,0 1 0,-5 5 0,5-4 1,-2 2 14,-1 3 0,-5 1 1,6 1-1,-1 1 7,-2-1 1,-2 5-1,1 1 1,-1 0-1,2 1 23,1 0 1,-3-2 0,1 4-14,5 1 1,-2 0 0,6 2 0,0-2 42,2 0 0,3 8 0,2-5 1,1 1-13,3 1 0,4 3 0,7 2 0,2 1-39,2 0 1,2 1 0,5 3-71,2 0 1,0 2 0,3 1-1,1 3 1,-1 0 29,3 0 1,2 4-219,1-2 0,-6 4 0,0 1 1</inkml:trace>
  <inkml:trace contextRef="#ctx0" brushRef="#br0" timeOffset="66028">20806 5664 8355,'-2'-8'0,"0"0"-780,-3-2 684,1-1 0,4 3 0,0-1 0,0 0 495,0-2-235,0-2 0,0 1-97,0-1 1,0 5 0,2 1 127,2 1-370,-3 2 164,5 4 0,-6 2 1,-2 2-3,-2 4 0,3 3 0,-5 2 12,1-1 1,3 1 0,-2-1-1,3 0 34,1 1 1,-2-1-1,0 1-12,-2-1 0,-1 1 0,5-1 0,0 1-13,0-1 1,0 5-1,0-1 1,0-1-7,0-1 0,2 3 1,1 1-1,1 0 0,-2 0 0,0-3 1,-2 3-1,0 0 1,0 0-22,0 0 1,0 3-1,0-3 1,0 1 6,0 3 1,0-2-1,0-1 1,0 0 7,0 1 0,0-4 1,0 4-1,0-1-5,0 0 0,0 1 0,0 2 1,0-3-20,0-1 0,0 4 1,0-1 21,0 3 1,0-4 0,0 0-1,0-1 6,0 0 0,-4-2 1,0 2-1,1-1 1,1-2 1,2 2-1,0 0 1,0 0-1,0 0 2,0-3 0,0 3 0,0-2 0,0 1-2,0 1 1,0-4 0,0 4 0,0-2-22,0 1 0,5 4 1,-1-3-1,-2 0 0,0 0 1,-2 0-1,0-3 1,0 1 9,0 0 1,4 2-1,0-2 1,-1 1 11,-2 1 1,-1-4 0,2 4-12,2 0 0,-3-5 0,3 5 0,-2-1 8,-2 0 1,0 1 0,0-3 0,0 1 0,0 0 1,0 2 0,0-2-1,0 1 1,0-1-10,0 1 0,0 0 1,0-4 5,0 4 1,0-3 0,0 2-1,0-2 1,0-1 2,0-1 1,0-4 0,0 1-1,0 0 19,0 3 1,0 0 0,0 0-11,0 1 1,0-1-1,0 1-14,0-1 1,0 1 0,0-1 3,0 1 0,0-1 0,0 0 2,0 1 0,0-1 0,0 1 0,0-1-4,0 1 0,0-5 1,0 0-1,0 2 7,0 1 0,1-3 0,2 1 0,1 0 12,-1 2 0,-2 2 0,-1-1-11,0 1 1,0-5 0,0 0 0,0 2-6,0 1 0,4-3 0,0 1 1,-1 0-4,-1 2 0,-2 2 0,0-1-2,0 1 1,0-1 0,0 1 3,0-1 0,0 1 0,0-1 8,0 0 1,1-3-1,2-1 1,1 2 4,-1 1 0,-2 1 0,-1 1 35,0-1 1,0 1-20,0-1 1,0 1 0,0-1 9,0 0 0,0-3 0,0-1 4,0 2 0,0-3 79,0 1 1,0-4 13,0 4-170,0-5 63,0 3-11,0-6-838,0 0 295,0-6 0,0 3 237,0-5 0,0 0 0,0-5 1</inkml:trace>
  <inkml:trace contextRef="#ctx0" brushRef="#br0" timeOffset="101294">16537 5913 6483,'-12'2'0,"-1"0"0,2 4 0,2-1 0,0 1-26,0-3 0,-3 2 0,0 1 0,0-1 1,-1 2-1,-1-1-305,-2-1 265,2 5 0,-10-3 0,5 5 1</inkml:trace>
  <inkml:trace contextRef="#ctx0" brushRef="#br0" timeOffset="125969">17794 7718 6639,'11'-8'0,"-1"0"0,-3-2 209,-2-1 1,4 3-1,-5-1 1,-2 0-153,0-2 0,-1 2 1,2 1-1,1-2 38,-1-1 0,-2 3-566,-1 0 0,0-1 238,0-3 0,-5 4 1,-4 1 212,-2 1 0,-1 2 0,0 3 0,-2-2 84,-3-1 0,2 0 0,-6 2 0,-1-1 64,-1-1 1,-2 0 0,0 4 0,0 0-4,0 0 0,-4-4 0,0 0 0,1 1-106,2 2 1,-3 1 0,0 0-32,1 0 0,-2 0 1,-1-2-1,1 0-4,0-3 1,-1 1-1,3 4 1,-2 0-1,-2 0-1,-2 0 1,2 0 0,-1 0 9,-2 0 1,3 0-1,-1 2 1,-3 0 0,-3 3 21,-2-3 0,-1 0 0,4-1 0,-2 2 35,-2 1 1,-3 0-1,2-2 1,-2 0-21,-2 2 0,-1 1 0,-3-4 1,0 2 64,1 1 0,-7 0 0,7-3-88,-1 4 0,0-4 0,1 3 0,1-3-12,-1-1 0,1 2 1,2 1-1,3 1 32,1-1 1,0-2-1,5-1 1,-1 0-23,3 0 1,1 0-1,-1 0 1,2 0-1,2 0-15,2 0 0,1 4 1,2 0-1,0 0-65,-2 2 1,0-3-1,2 5 1,0 0-3,-2-1 1,-5 3 0,4-5 0,-2 2 50,-2 3 0,-2 1 1,-2 0-1,1-1 1,0-2 1,-1 0 0,2 5 0,1-1 151,-3 1 0,4-1 1,-8 1-104,3-1 1,6 1-1,0-1 1,-2 2-3,0 2 1,1-2 0,3 3 0,0-3 0,3 0-17,2 2 0,1-1 1,0 5-10,1-2 1,0 2-1,2-2 1,3 0-1,1 0 0,2-2 1,3 3-1,1 0 1,3 2-11,0 0 0,3-5 0,-4 5 0,3 1-7,1 2 0,1 1 1,2 0-1,-1 0 10,1-1 1,2 1 0,1-1 0,0-2-3,0-1 0,0 2 1,0 4-36,0-4 0,0-1 0,0 3 1,1 0 30,3 0 0,-1 0 0,5 0 0,2 0 12,1-1 1,2 1-1,-2 0 1,0 0-1,-2 0 6,1 0 0,8 0 1,-5 0-1,0 0 2,1 0 0,3-1 0,1 1 0,0 0-2,0 0 0,2 0 1,-2 0-1,2 0 0,2 0 0,1 0 0,2-1 1,-1 1-3,-3 0 0,6 0 0,-2 0 0,1 0 0,1 0 0,-2 0 0,-1 0 0,1 0-2,0-1 1,4 1 0,0 0 0,-1 0-4,-2 0 1,3 0 0,2 0-14,0 0 1,-2-2 0,5-1 0,0-2 0,2-1 7,2 1 1,0-5 0,2 1 10,2-2 0,5-1 1,-3-1-1,2 0 0,-1 1-6,2-1 1,3-1 0,3-1 0,1-2 4,-2 2 1,3-3 0,-1 1-1,-1 1 7,-2-2 0,-1 4 0,0-3 1,-1 2 9,1-2 1,0 2 0,0-5 14,0 2 0,-3-3 0,1 3 1,3-1-1,0-2-27,0 1 1,-1-3 0,1 2-1,2-3-16,1-1 0,1 0 0,-1 0-18,4 0 1,0-1 0,2-2 0,1-2 0,-2-2 7,2-3 1,0-1 0,1-2-1,-1 1 28,-3 0 0,1-5 1,-3 0-1,0 1 3,4-2 1,-1 0 0,1-4 0,-2 1 32,1-1 1,-2-2 0,1-1 0,0 0-25,-1 1 1,2-3 0,-5 0-5,-1-2 0,-2-2 1,-1 2-1,-1-4 44,1-3 1,-4 1 0,-3 1 0,-3-2 0,-4 1 9,0-1 0,-6-4 0,-1-1 108,-3 1 0,-2-3 0,-2 0 0,-3-3-102,-1-5 1,-1 4 0,-6-6 0,-1 1-1,-3 1-92,-2-1 0,3-6 1,-3-1-1,-3-1-75,0 0 0,-4 0 0,-2 1 0,-4 0 66,-3 0 1,-7 0 0,-3-1 0,-2 2-1,-2-2 1,-4-3 0,-2-2 33,-1 0 0,-1 8 0,-5-4 0,-4 5 53,-4 3 0,-3 6 1,-5 4-1,-4 3 0,-3 5-56,-1 4 1,-12-3 0,-4 7 0,-7 3-55,-2 6 1,-6 6-1,-3 3 1,45 7 0,1 0-103,-2 1 1,0 1 0,-6 2 0,-2 1 0,1 1 0,0 1 0,-3 0-1,0 2-1324,-1 1 1,-1 1 1474,-7 2 0,-2 3 0,-5 6 0,-4 4 0,18-5 0,-1 2 0,-2 3 0,-7 3 0</inkml:trace>
  <inkml:trace contextRef="#ctx0" brushRef="#br0" timeOffset="183613">18068 12636 6891,'-11'-2'0,"1"-2"0,2-4 272,-2-3-276,-1-2 1,0 1 0,1 1 0,2 1-1,-2 3 1,-1 2 0,-1 0 50,-1 0 1,1 2-1,0-4 1,-2 0 40,-3 0 1,3 3 0,-4-3 0,0 0 0,-1 2 0,-2-2 0,2 1 158,1 1-182,-4 1 1,7 0 0,-6-2-59,-1-1 1,2 4-1,1-2 1,0 1-1,-1-2 1,-2 1 103,-1-1 1,2 1-171,0 0 1,0 3 0,-4-5 0,1 1 0,-1 2 39,0-1 1,0 3 0,1-3 0,2 1 27,2-1 0,-1 1 0,-4 3 0,0-2 13,0-1 1,0 0 0,-1 2 0,-2 0 12,-1-3 0,0 1 0,4 4 0,0 0-37,1 0 0,0 0 0,2 0 0,1 0 29,-1 0 0,3 0 0,-2 0-69,-1 0 0,-2 0 0,-1 2 0,1 0 0,-1 4 46,0 1 0,0-3 1,0 3-1,0 0 32,0 0 0,0-3 0,0 4 0,2 1-29,2-3 1,-2 6 0,2-6-1,-1 3 0,1-1 1,-1 0 0,4 5 0,0-2-17,0-3 1,-3 3-1,3-2 1,0 2-22,0 1 1,2 5-1,3-1 1,0-1-29,-4-1 1,7 0-1,-2 1 55,1 2 1,0 1 0,-2-3-1,1 2 1,-1-1-25,1 2 0,4-2 0,-1 3 57,0-1 0,-2 3 0,-2-3 0,1 0 0,-1 1 12,1 0 0,-1 1 0,1 2 1,-1-1-20,1 1 1,-5 0 0,1 0 0,2-1-5,4 1 0,-1-3 0,3 2 1,-2 0-10,2-2 0,-2 3 1,5-4-1,-1 2-21,1 2 1,1 0 0,4 0 0,0-1 4,0 1 1,4-3 0,1 2 5,2 1 0,-4-3 1,2 1-1,0-1 10,-1 1 1,4-4 0,-4 5-1,0 0 1,0-1-1,1 1 0,-1-4 0,-4 3 0,0 1 0,0 0 36,0 0 0,0-5 0,0 4-12,0-2 0,0 2 0,0-3 0,0 0-15,0 1 0,0-5 0,0 5 0,0-1 2,0 0 1,0-1 0,0-3 0,0-1-7,0 1 1,0-1 0,1 0 0,2 1 76,1-1 1,0 1-98,-4-1 0,4 1 1,1-1 7,-3 1 1,4-1 0,-1 0 0,1 1 0,1-1 19,0 1 1,-3-1-43,4 1 1,-1-1 0,3 1-1,-2-1 1,0 1 0,-1-1 1,4 0 36,-2 1 1,0-1 0,1 1 0,-2-1 0,2 1 55,1-1 1,-3 1 0,1-2-38,0-3 0,2 3 0,2-3 0,-2 3 1,-1 2 41,-2-1 0,0-3-32,5-1 1,-1 0-1,0 5 1,1-2-12,-1-3 1,-3 3-1,-1-4 1,2 1-1,1 1 10,1 0 1,1-2-1,-1 0 1,0 0-1,1 0-14,-1 3 1,5-4-1,0 1-51,-2-1 1,-1 2-1,-1-2 1,3-1-1,0 1-42,-1-3 1,-1 2-1,-1-1 40,-1-1 0,5 0 0,-1 0 0,0 1 0,-1-2 40,1 0 0,0-2 0,3 0 72,-1 0 1,-2 0-1,-2 0-72,3 0 1,-2 0-1,4-2 1,-1 0-21,-2-2 0,3-1 0,0 5 0,1-1 0,-2-2 22,0-1 0,0 0 0,4 4-100,-1 0 1,-5-4-1,5 0 1,1 1 0,0 2-1,0-1 59,-1-2 1,0 3 0,2-4 12,-2 4 0,2-3 0,-2 0 0,3 1 0,1 0 8,-1-1 1,1 1 0,-1-4 15,-3 2 0,2-1 1,-2 4-1,2-4 1,2 1-1,-1-2 180,-3 0-51,2 4 1,-4-7-1,5 5 1,-2-2-69,-1-3 0,0 3 0,2-1 1,-1-2-1,-1-1 50,1-1 0,2-1 0,0 1-98,1-1 1,0 1 0,0-1-1,0 1-23,0 0 0,0-1 1,0 1-1,0-2 16,-1-3 0,-3 3 1,0-2-1,0 2 0,-2 2 15,-2-1 0,1-4 1,-2 1-1,1 1 0,-1 1 1,1 1 41,-2 1 1,-1-2 0,-2-1-36,1-2 1,-1-1 0,1 3-1,-1-2 9,1 2 0,-1 0 0,-1-2 0,0-3 19,2-4 1,-8 3-53,8 1 0,-4-1 1,2-4-1,0 0-135,2 0 1,-3 0 0,6 0-1,-1 1 78,2-1 0,-3 0 0,2-2 0,-2 0 95,-1-2 0,-5 0 0,0 4 1,1 0-1,-3 0 0,-1-1 1,-4-2 139,-1-1 0,4 0-169,0 4 1,0-1 0,-4-2 0,0-1 0,0 0-1,0 0-14,0 0 0,-1-6-9,-3 2 1,1 1 0,-5 1-36,-2 0 1,-1-2 0,-1 5-1,-1 3 1,1 3 17,-1 0 1,-5 0 0,-2 0-2,-4 1 1,-2 0 0,-3-2 0,-6 1-1,-4 2-25,-2 2 1,-5-2-1,4 2 1,-3 0-1,-2 0 76,-1 2 0,2 3 0,1 0-30,-2 1 1,-2-1 0,-1 1 0,1-1 0,-1 1-6,0-1 1,4 2-1,4 2-212,3 0 1,-4 2 0,8-2 0,1 2 0,-1 0 0,3 1-981,3 1 911,3 1 1,1 4-1,0 0 1,0 0-1,1 1 1,-3 3-271,-2 5 1,6 3-1,-5 5-562,0 3 795,-5 9 0,1 3 0,-5 6 1</inkml:trace>
  <inkml:trace contextRef="#ctx0" brushRef="#br0" timeOffset="191271">18591 13407 7925,'0'-8'670,"0"0"-380,0-2 1,1 5-232,3 1 1,4 2-1,8 2 1,2 0-36,1 0 0,3 0 0,7 0 0,4-1 0,5-2-39,3-1 1,3-2 0,7 4 0,2-4-39,1-1 1,5 0-1,-1-3 1,3 2 21,2-2 1,-3 1 0,-2-1-49,-4 2 0,0 1 0,-4-1 0,-6 2-38,-4 1 1,-4 3 0,-2-3 0,-5 0 5,-3 1 1,-3 0 0,0 4 0,-4 0-971,-1 0 832,-2 0 0,-9 6 0,-4 1 0,-6 1 213,-5 0 0,-14 6 0,-4 5 1</inkml:trace>
  <inkml:trace contextRef="#ctx0" brushRef="#br0" timeOffset="191577">18665 13694 8355,'-23'7'-178,"2"-3"220,-3-3 247,16-1 1,-4 0 0,14 0 37,8 0 0,15-4 0,4-1 0,6-1-120,2 0 1,7-3 0,5 1-1,3-2-58,1 2 1,6-4 0,-1 6-136,-2-1 0,2-3 0,0 4 0,1 0-84,-1-4 0,-2 4 0,-7 1 0,1 1-124,0-1 0,-10 1 1,-4 4-1,-3 0 1,-2 0-78,-1 0 0,-7 0 1,-6 0-1,-3 0-599,-2 0 0,-1 2 0,-2 2-186,-5 4 1056,-3-2 0,-1 5 0,0-4 0</inkml:trace>
  <inkml:trace contextRef="#ctx0" brushRef="#br0" timeOffset="192072">19623 13109 8355,'-4'-9'-131,"-1"2"-208,-2 2 1722,4-5 216,-2 9-1578,5-5 0,0 12 42,0 2 0,5 3 0,5 2 1,5-1-49,6 1 1,2-2 0,2-2-1,0 0-28,0 0 0,4 2 1,0 0-1,0-1 0,0-2-10,0 2 0,4-3 0,-4 1 1,-1 2 26,-2 1 1,-2 0 0,-2-1 0,-3-2-113,-1 2 0,0 1 0,-3 0 1,2-1-68,-2-2 0,-5 0 0,-3 6 0,0 1 46,0 2 1,-5-1-1,4-2 1,-2 2 135,0 0 0,0 5 1,-5-3-1,-3 0-26,-4 0 1,-2 3 0,-1-3 11,-2 1 0,4-2 1,-9 2-1,1 0 18,1 1 0,-7-5 1,1 3-1,-4-2 1,-3 1-80,1-2 1,2 3-1,0-1 1,-2-2-26,-1-1 1,1-6 0,6 0-1,2 1 5,-3-2 0,1 4 0,2-4 0,2 0-102,0-3 1,4-3 0,-3-1 0,3 0-226,2 0 0,-1 0 1,1 0 234,0 0 0,-1 0 0,1 0 0</inkml:trace>
  <inkml:trace contextRef="#ctx0" brushRef="#br0" timeOffset="193170">20992 13383 8355,'-11'-2'497,"2"-1"1,0-1-206,0 2 0,5 0 0,4 2 0,6 0 0,6 0-216,0 0 1,2 0 0,2 0 0,6 0-11,6 0 1,0-4-1,5-2 1,3 0 22,4-4 1,-1-1-1,4 0 1,-3 1 14,-3 2 1,3 1-263,-7-1 1,2-2-1,-2 6 1,-5 0-98,-6-2 1,0 3 0,-5-4 0,-2 0 98,-1 0 0,-7 3 59,-3-4 1,-3 0 0,-2-5 97,-3 1 1,-3 1-1,-7 1 1,-1 2 30,-2-2 0,-5 0 1,1 1-1,-2 2-17,-2 1 1,0 1 0,-1 2 75,-3-1 1,2 0-1,-3 4 1,1 0 7,0 0 0,0 0 0,4 0 0,0 1-65,0 3 0,2 3 0,0 6 0,4-1 0,1 0-79,3 1 0,2 5 0,4 1 1,2 2-94,1 0 0,2 0 0,4 3 0,0 0 139,0-3 1,4 2 0,2-3 0,-1 0-31,1 1 0,6-6 0,-1 2 0,2-3-27,2-2 1,4 1 0,-1-1-1,2-1-108,2-3 0,7 2 0,4-6-49,3-1 0,3-2 0,2-1 0,5 0-139,2 0 0,1-4 0,-2-1 1,-2-2 33,2-3 1,2-1 0,1-1 0</inkml:trace>
  <inkml:trace contextRef="#ctx0" brushRef="#br0" timeOffset="194294">21826 12548 8355,'0'-12'409,"0"0"0,2-1 1,0 1-1,4 1 1,1 1-179,2 2 0,3 4 1,0-3-1,0 1-42,1 3 1,1 7-1,1 3-579,1 0 1,2 8 0,-1-2 194,4 1 0,0 5 1,1 0-1,1 2 29,-1 0 0,-1-4 0,1 3 0,-2 1-38,-2-2 1,-2 1 0,-3-5-1,-2 2 1,-2-1-12,0 2 0,-5-4 1,3 3-1,-2-4-55,-2 0 0,-2 4 1,-1-1 73,0-1 0,-4-1 1,-1-1-1,-1-1 114,1 1 82,-5-7 0,3 5 0,-5-4 0</inkml:trace>
  <inkml:trace contextRef="#ctx0" brushRef="#br0" timeOffset="194586">22187 12760 8355,'-12'-12'112,"3"3"1,1 2 54,-2 2 1,3 1 0,-1 4 0,-2 0-1,-1 0 1,-1 0 0,0 0-121,-1 0 0,1 1 1,-1 3-46,1 5 0,3 2 1,1 1-1,-2 1-90,-1-1 1,-1 0 0,0 2 0,-1 2 0,1 0 1,-1 1 0,1-5-1,-1 1 1,1-1-87,-1 1 1,1-1 0,0 0 0,0 1-75,4-1 1,-3 1-1,4-1-190,0 1 1,0-5 164,3 0 0,3 1 0,-5 3 0</inkml:trace>
  <inkml:trace contextRef="#ctx0" brushRef="#br0" timeOffset="200764">16599 15088 6203,'9'0'-109,"-1"0"294,-5 0 24,2 0-142,1 0 0,-3 0 0,3-1 79,0-3-138,4 2 1,-8-3-47,7 5 123,-7 0-32,4 0 345,-6 0-382,0 0 0,0 5 24,0 3 0,-1-1 58,-4 2-57,4-7-7,-4 10-13,5-6 1,0 7 10,0-1 0,0-3 7,0-1 0,0-4-25,0 4 0,0-3-7,0 3 1,1-1 0,2 2-34,1 0 1,0-5 20,-4 4 0,1-5 0,2 2 2,1 1 0,0-3 2,-4 5 1,5-4 1,-1 5 1,0-5 0,-4 4 7,0-5-9,0 8 1,0-8-1,0 5-12,0-5 7,0 2-225,0-5-228,0 0 0,-6-5 0,-1-2 0</inkml:trace>
  <inkml:trace contextRef="#ctx0" brushRef="#br0" timeOffset="201872">16537 15225 7324,'0'7'391,"0"-2"-45,0-5-191,0 0-6,-5 0-491,3 0 174,-3 0 111,5 0 0,1 0 45,3 0 0,-1 0 0,5 0 18,2 0 1,-3 0 0,1 0 34,2 0 0,1 0 0,1 0 0,1-1-35,-1-3 1,1 3 0,-1-4 32,1 4 0,-5-3 0,0 0 0,2 1 0,1 2-17,1 1 0,-1-2 0,-1-1 1,-2-1 28,2 1 1,-3 2-24,1 1-6,1 0-174,-3 0-111,0 0 211,-6 0-344,0 0 1,-4 1 56,0 4 1,-11-4-1,1 5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53:10.140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11634 3735 8353,'-13'-7'0,"1"3"0,0 2 0,-1 2-73,1 0 164,-1 0 1,4 0 0,-4 0-1,-5 0 1,-3 0 0,1 0-1,3 0 1,3 0 209,2 0 1,-5 2-242,1 2 0,-5-3 0,4 5 0,1-1-57,-2 4 1,4-3 0,-4 3 0,1 0-3,1 2 0,-1 2 0,6 1 1,1 1 0,2 2 0,4-1 0,-3-3 1,1-1-74,4 1 1,0-1 0,4 0 0,2 1-307,4-1 1,5-1 0,2-1 0,4-3 116,5-1 0,-1-2 1,10-4-1,2 0-110,1 0 1,3 0 0,1 0 314,1 0 1,6-6-1,-3-1 1</inkml:trace>
  <inkml:trace contextRef="#ctx0" brushRef="#br0" timeOffset="296">12020 3797 7069,'-9'0'-31,"2"-1"0,1-2 0,0-3 844,0-1 0,-2 3 1,3-3 398,-2 2-700,4 1-488,-8 4 0,4 1 0,-4 3-88,3 4 0,1 3 0,4 2 0,-1 1 0,1 1-26,2 2 0,-1-1 0,0-2 0,-3 1-257,3 2 1,0-1 0,2-3 0,0-1-105,0 1 0,0-1 0,0 1 0,0-1-673,0 1 1002,0-1 1,0 0 0,0 1 0</inkml:trace>
  <inkml:trace contextRef="#ctx0" brushRef="#br0" timeOffset="665">11845 3797 8355,'0'-13'108,"6"1"1,-5 4 0,5-1 0,-1 1 0,4 1-1,0 2 422,0-1 1,6 5 0,-3-5-1,4 2-481,2 0 0,-3-2 0,5 4 0,3-3 137,0 3 0,2 0 0,0 2-322,0 0 0,0 0 0,0 0 0,-2 0-47,-2 0 1,-3 6 0,-6 2 0,1 3 0,-2 2 39,-3-1 1,2 1-1,-6-1 72,-1 0 0,-2 5 1,-2 1-1,-4 0 1,-3 1 86,-3 1 0,-5-5 0,-2 3 1,0-1 50,0-1 1,-5 1-1,3-5 1,-2-1-11,1-2 0,-1 2 0,4-4-174,-2-1 0,1 4 0,-3-6 0,3-1-576,1-2 0,1 4 1,5-1 388,-1-1-89,6-2 1,-4-1 0,4 0 0</inkml:trace>
  <inkml:trace contextRef="#ctx0" brushRef="#br0" timeOffset="1017">12617 3722 8355,'6'-12'-184,"-1"-1"1000,3 1 1,2 4-4,-6-1-868,0 7 1,-4 2 0,0 9 59,0 6 1,0-1-1,0 3 1,0-2-59,0 2 1,-4-2 0,0 4-31,1-1 0,-2 3 0,1-4 0,1-1-75,1 2 1,2-4 0,-1 3-1,-2-4-68,-1 0 1,0-1-1,4 1 1,0-1-211,0 1 1,0-1-887,0 1 1190,0-7 0,-6 6 0,0-6 0</inkml:trace>
  <inkml:trace contextRef="#ctx0" brushRef="#br0" timeOffset="1564">12679 3735 8355,'0'-9'974,"0"1"0,0 4-770,0-4 1,2 5-1,2-1 1,4 1 0,5 0-1,3-1 1,3 0 0,2 0-303,0 0 1,4-2-1,4 3 1,-1-1-256,-2 1 1,-1 1 0,0-1 0,-2-1-56,-2 1 1,1 2 0,-5-1-257,-2-2 1,3 3 0,-2-4-532,0 4 1195,-8 1 0,-3 0 0,-5 0 0</inkml:trace>
  <inkml:trace contextRef="#ctx0" brushRef="#br0" timeOffset="1565">12704 3859 8355,'-12'13'-690,"-1"-1"1527,6 1 0,3-7 0,8-1 0,5-4-392,2-1 0,7-1 1,2-2-375,4-1 0,1-5 0,1 4 0,2-1-67,1 1 0,1-5 0,-2 3 1,1-1-1,-3 1 7,-4 1 0,0 2 1,-5 3-3427,-2-3 2530,-1 2 0,-2-3 0,1 5 1</inkml:trace>
  <inkml:trace contextRef="#ctx0" brushRef="#br0" timeOffset="12957">12779 6847 7954,'-7'-1'-94,"3"-4"1,2-2 0,2-5 120,0 0 0,0 3 0,2 2 13,2 2 1,-3-1 0,5 4 0,-1-3 55,4 3 0,-4-1-98,-1-1 0,3 2 0,2-2 1,0 1-76,-1-1 0,4 3-11,-4-3 1,-1 2-164,1 2 118,-5 0 200,2 0 0,-6 0 12,-3 0 1,-3 0 0,-6 0 0,1 0 12,0 0 0,-1 0 0,1 0 0,-1 0-16,1 0 0,-1 0 1,1 0 0,-1 0 0,5 0-196,0 0 56,5 0 0,-1 0 1,8 0-1,4 0-40,3 0 1,6 0 0,0 0-1,-1 0 53,2 0 0,-4 0 0,4 0 0,-1 0 10,-1 0 1,1 0 10,-5 0 1,-3 0-74,-1 0 161,-5 0 1,1 0 0,-8 0 15,-5 0 0,-2 0 0,-1 0 15,-1 0 0,1 0 1,-1 0 61,1 0 0,0 0-23,-1 0-233,6 0-166,2 0 1,6 0 62,3 0 0,3 6 0,6 1-165,-1 0 1,0 4-1,1-4 1</inkml:trace>
  <inkml:trace contextRef="#ctx0" brushRef="#br0" timeOffset="13795">13899 6934 8355,'-11'-1'-112,"2"-3"0,4 1 91,5-6 0,0 5 98,0-4 0,1 5 1,3-2 17,5-1 1,2 5-180,1-3 1,1 2 0,-1 2 0,1 0-95,-1 0 0,0 0 0,1 0 77,-1 0 0,1 0-69,-1 0 149,1 0 0,-8 0 73,-5 0 0,-5 0 20,-8 0 1,1 0 0,-1 0 0,1 0 9,-1 0 0,0 0 1,-3 0-1,0 0-58,1 0 1,1 0 0,1 0 0,1 0 54,-1 0-262,1 0 162,5 0 1,3 0-1,8 0 1,4 0 0,5 0-1,2 0-13,2 0 0,1 0 0,-2-1 0,4-2 34,-1-1 0,-1 0 0,-6 4 1,1 0-3,-1 0 1,1-2-1,-1 0 7,1-3 7,-6 1 1,-3 4-10,-8 0 0,-3 0-3,-6 0 0,1 0 1,-1 0-1,1 0 0,-1 0-222,1 0 1,-1 0-120,1 0 1,4 0 123,-1 0 1,7 6-1,-4 1 1</inkml:trace>
  <inkml:trace contextRef="#ctx0" brushRef="#br0" timeOffset="34403">13413 7980 7304,'-12'-2'-290,"0"-2"0,3 3 0,2-5 473,2 1 1,1 2 2,4-5 1,0 4 187,0-5-382,0 6 85,0-2-174,0 5 136,0 0-16,0 5 0,5-3 0,4 2-7,2-3 1,-3-1 0,0 0 0,2 0 0,1 0-2,1 0 1,1 0 0,1 0 0,1 0-34,1 0 0,5 0 0,-3 0 0,2 0 4,2 0 0,0 0 1,0 0-1,-3 0 10,-1 0 1,4 0 0,-1 0-1,1 0-5,-1 0 0,1 0 1,-4 0-1,0 0-4,0 0 1,4 0-1,-3 0-9,1 0 0,2 0 1,-4 0-1,1 0-7,3 0 1,-2 0 0,-1 0 0,1 0 23,-1 0 1,2 0 0,2 0 0,-1 0-1,-1 0-9,1 0 1,-3 0 0,2 0 0,0 0 16,-2 0 0,3 0 0,-4 0 0,0 0 3,0 0 1,3 0 0,-3 0-1,0 0-9,0 0 0,-1-4 1,-4 0-1,3 1-4,0 2 1,1 1-1,-5 0 1,1 0-9,-1 0 0,1 0 0,-1 0 8,1 0 1,-1 0 6,0 0 1,1 0 0,-1 0-3,1 0 0,-1 0 1,1 0-1,-1 0-2,1 0 1,-1 0 11,0 0-20,1 0 9,-1 0 1,-3 0 310,-1 0-187,-5 0 1,1-1-80,-8-4 1,-3 4 0,-6-3 0,1 3-44,-1 1 1,1-2 0,0-1 0,-1-1 9,1 1 1,-1 2 0,1 1 0,-2-1-6,-3-3 1,-1 2 0,-2-2 0,3 3-5,3 1 0,4 0 0,1-2 0,-2-1-62,1-1 0,0 0 1,-2 4-44,0 0 0,-1 0 0,1 0 18,-1 0 1,1 0 0,1 2 0,1 0 53,2 2 1,-5 1 0,-3-5-1,0 1-22,3 3 0,-4-2 0,-1 2 138,-1-3 0,3-1 0,0 0 0,2 0 0,2 0 18,-1 0 0,5 0 0,0 0 84,-2 0-148,4 0-237,1 0 173,5 0 0,5 4 0,5 0 1,4-1 6,2-1 1,7 2 0,-1 0 0,4-1 0,3-1 17,-1 2 1,2-2 0,1 2 55,0-3 0,-3-1 1,2 0-1,-1 0 1,0 0-17,-1 0 1,3-4 31,-2 0 0,1-4 0,-2 2 0,1 1 0,-2-1 0,1 2-38,1-1 1,-7 3-34,3-2 0,-3-2 0,3 2 0,0 0 1,0 0-1,0 0-4,0 1 0,0 2 10,-1 1 1,1-4 0,0-1 0,0 3 0,0 0 0,0 1-8,0-3 0,0 2 0,-2-2 19,-2 3 1,2 1-1,-2 0 1,1 0 0,0 0 36,-1 0 1,-2 0-55,2 0 0,1 0 1,-5 0-1,0-2 20,1-2 0,-5 3 0,4-3 1,-3 2-1,-2 2-13,1 0 0,3 0 0,1-1 0,-2-2 0,-1-1-34,-2 1 0,1 2 0,-1 1 23,1 0 0,-1 0 0,1-1 1,-1-2 34,0-1 1,1-1 0,-2 4 0,-1-2 73,-2-1 164,0 0-124,5-2-153,-6 5-57,-2-4 0,-5 3 110,0-2-523,0 3 299,0-5 0,1 6 155,4 0 1,-4-1 0,5-2-6,-1-1 0,-2 0 0,4 2 166,-2-2 1,5-1-1,-3-5 35,0 2 1,0-1-91,-3-3 1,-3-1 0,3 1 0,-1 0-71,1-1 1,-2-4 0,2 1 0,-3-1 0,1 1 2,2-1 0,-3-1 1,3 3-1,-2-2 1,-2 1-65,0-2 1,0 2 0,0-3 32,0 1 1,-4-3 0,-1 3 0,1-1 31,-1-3 0,3 4 1,-3 0-1,1 1-5,-1 1 1,0-5 0,2 4-1,-2 2 1,-1 1 6,1 2 0,-1-1-24,2 1 0,3 0 0,-5-1 0,2 1 1,0-1 1,-5 1-2,5-1 1,-1 5-1,2 0-13,-1-2-72,-6-1 0,7 3 0,-5 1 0,-2 1 21,-1 3 0,-1-2 0,-1 1 0,0 1 49,-4 2 0,2 1 1,-6-2-1,-1-1 1,-2-1 14,0 2 1,-1 0 0,0 2 0,-2 0-22,-2 0 0,-2 0 1,-5 2-1,1 0 6,2 2 1,0 1 7,-5-5 1,1 4-1,1 0 1,2 0-7,0 2 1,5-5 0,-2 3 0,-1-1-1,1 0 11,1 1 0,1 1 1,3-2-1,-2 1 1,-1-1 28,1-2 0,-2-1 0,1 0-18,1 0 0,-2 2 0,1 1 0,0 1-1,-2-2 1,5 0 0,-3-2 0,3 0-2,1 0 0,-4 0 0,0 0 0,1 0 0,2 0-53,1 0 0,1 0 1,1 0-1,-1 0 1,-2 0 0,-2 0 0,4 0 1,-1 0 10,0 0 0,0 0 23,0 0 1,0 0-1,0 0 1,0 0-1,2 0 1,1 0-14,1 0 1,4 0 87,-3 0 1,4 0-1,-2 0 1,2 0-1,-1 0-32,2 0 0,1-4 0,0 0 0,-1 1-18,-1 1 1,-5 2 0,3 0 0,0 0-1,-2-1-11,1-3 1,-2 3 0,-4-4-14,1 4 1,-1 1 0,0-1-1,0-2 1,0-1-41,0 1 0,0 2 47,0 1 0,5 0 0,-1 0 1,0 0-1,0 0 0,2 0-8,1 0 0,-3 0 0,5 0 13,1 0 1,-1 0-1,1 0 26,-1 0 1,-1 0-1,4 0 1,1 0-1,0 1-51,-1 3 0,5-3 1,0 5-1,-2-2 1,-1 0-56,-2-1 1,0 3 68,-4-2 0,3 5 1,-2-2-1,2 2 1,1-2-1,-1-1-10,-2 1 1,2 0-1,-3 3 38,4-2 0,0-4 1,1 5-1,-1-1-10,1-1 0,3-2 35,1-5 1,4 5-24,-4-1-14,5 0 0,-3-3 0,6 3 0,2 2-2,2 2 1,-1 2 0,4-5 0,-2 2-1,-2 3 1,2-3 0,0 1-1,-1 2 1,1 1 0,-2-3 1,4 1-1,-1 0 1,-2 2-2,1 2 0,-2-1 0,5 1 1,-5-1 0,3 1 0,-2 0 0,1 3 0,1 0 0,-1 0 0,1 1 0,-3 0 0,1-2 0,0 5 0,-4-1 0,0 2 0,0 0 55,0 1 0,0-3 12,0 2 1,0-5-1,0 5 1,0 1-1,0 2 1,0-1 101,0-2 0,-4 3 1,0-4-125,1 4 1,1-1 0,1-1-1,-2-2 1,-1-1 12,1 1 0,2-4 1,0 2-21,-4-4 0,4 5 0,-3-6 0,3 1 117,1-1 1,0-4 29,0-1 1,0-4 141,0 4-238,0-5-111,0 3 1,1-6-53,3 0 0,3 0 1,5 0-1,1 0 1,-1-2-174,1-2 0,3 3 0,2-5 104,2 1 1,0 2 0,4-4 0,-2 2 0,0 2-67,4 1 0,1-2 44,6 0 1,-4 0 0,4 4-1,2-1 1,1-2 0,2-1-542,4 1 612,-3 2 1,9 1-1,-4 0 1</inkml:trace>
  <inkml:trace contextRef="#ctx0" brushRef="#br0" timeOffset="52369">12704 12598 6676,'-11'-1'-392,"3"-3"1,1 2 440,3-2 0,2 1 0,-3 1 72,-1-2-105,5-6-7,-10 8 0,9-4 0,-3 3 8,-1-1 0,5-2 0,-5 3 83,1-1 70,4 0-37,-11-1 1,10 2-43,-7-6 0,7 5 154,-3-4-205,4 5 1,1-4 110,0 3 183,0 3-71,0-10-299,0 9-72,0-3 1,6 5 0,2 0 5,3 0 0,1 0 0,1 0 57,-1 0 1,5 0 0,0 0-6,-2 0 1,-1 0 0,-2-2 83,0-2 1,-3 3-7,-1-3-15,-5 2 1,1 2-1,-8 0 0,-3 0 1,-6 0-1,2-1 1,2-2 8,0-1 1,1 0 0,-4 4 0,-1 0 49,1 0 1,-1 0-1,1 0 148,-1 0-113,1 0-146,5-6 1,2 4 15,5-7 1,5 7 0,3-3 0,3 4 0,2 1-163,-1 0 0,5 0 105,0 0 0,-1 0 1,-3 0-1,0 0 36,4 0 0,-3 0 0,2 0 0,-2 0 53,-1 0 1,-1 0 3,1 0 32,-7 0 1,-1 0-25,-10 0 0,-1 0 0,-7 0 1,1 0 0,-1 0 1,1 0-132,-1 0-191,6 0-345,2 0 559,5 6 1,5-5 0,2 4 0</inkml:trace>
  <inkml:trace contextRef="#ctx0" brushRef="#br0" timeOffset="53488">13177 12573 7384,'12'-5'1,"-3"3"0,-1-2 1,2 3-1,1 1 1,1 0-1,1 0-35,-1 0 0,-4 0 0,1 0 1,0 0-1,2 0-24,2 0 1,-1 0 21,1 0 1,-1 0-1,1 0 1,1 0 28,2 0 1,-2 0-1,4 0 1,-1 0-1,-1 0 14,-1 0 0,3 0 0,-1 0 0,-2 0 5,-1 0 1,-2 0-1,1 0 1,-1 0 5,1 0 1,3-4-1,1 0-12,-2 1 1,-1 1 0,-2 2-7,1 0 0,-1 0 0,1 0-14,-1 0 1,1 0 0,-1 0 0,0 0-25,1 0 0,-1 0 15,1 0 0,-1 0 0,1 0 1,-1 0-7,1 0 0,-5 0 0,0 0 0,2 0 16,1 0 0,1 0 0,1 0-3,-1 0 1,-3 0 0,-1 0-2,2 0 0,1 0-18,1 0 0,0 0 26,1 0 1,-5 0 0,1 0 10,0 0 0,-2 0-19,1 0 0,1 0 2,3 0 1,-4 0 25,1 0-16,-6 0 0,1 0-57,-8 0 0,-3 0 1,-6 0-86,1 0 1,-1 2 79,1 2 1,-6-3-1,-2 5 1</inkml:trace>
  <inkml:trace contextRef="#ctx0" brushRef="#br0" timeOffset="76391">16425 14827 6739,'0'-13'-122,"0"1"0,0 3 0,2 3 1,0-1 186,2 0 1,2 4-117,-2-1 0,-3 1 0,5 0-117,0-1 121,-5 0 1,6 4 4,-3 0 25,-3 0 0,5 1-36,-6 3-26,5-2 72,-3 3 0,3-5 0,-5 0 1</inkml:trace>
  <inkml:trace contextRef="#ctx0" brushRef="#br0" timeOffset="77441">16487 14764 5791,'-12'-5'148,"4"3"0,-1-3 1,0 1 44,-2 0 0,-2 0-180,1 4 0,-1-5 0,1 1 1,-1 1 43,1 2 0,-1 1 1,1 0-1,0 0 112,-1 0 1,1-4 20,-1 0 0,6-2-81,3 2-140,3 3 2,1-5 0,1 6 0,3 0 4,5 0 1,6 0-1,3 0 1,1 0-41,3 0 0,3 0 1,4 0 59,4 0 1,1 0-1,2 0 1,2 0 62,1 0 0,5 0 0,2-1 0,2-2-6,2-1 0,4-4 1,1 2-1,1 0 0,-1 0-13,-3-1 1,0 4 0,-3-3 0,0 2-23,-4 0 0,2 0 0,-6 4 0,-4 0-89,-3 0 1,-5 0 0,3 0-1,-1 1-42,-4 3 1,-5-2 0,-2 3 0,-2 1-135,-3 2 0,3-1 31,-1 1 1,-6 1 193,-7 3 1,-4-5-1,-4-3 1,-6-1 39,-5 1 0,-10-2 0,-8 2 1,-3-3 27,-2-1 1,-4 0 0,-4-1 0,-4-2 0,-2-1 30,-2 1 0,0-3 0,3 2 1,-2 2-41,-1 0 1,-4 2 0,4 0 0,0 0-4,-1 0 0,5 0 0,-2 0 0,3 0 11,2 0 1,-3 2-1,9 0 1,1 4 16,1 1 1,3-3-1,3 3 1,4-2 55,3-2 1,6 3 0,4-2-66,2-1 0,5-2-50,1-1 0,7 0 0,2 0 0,10 0 0,9 0 8,3 0 0,12 0 0,3 0 0,5 0-58,4 0 1,7-1 0,4-2 0,3-3 38,1-1 1,5 5 0,-1-3 0,0 4 23,2 1 0,-8-4 0,2 0 0,-3 1-24,-2 2 1,-2 2 0,-6 2-1,-4 1-37,-3-1 0,-5 2 0,-2 1 0,-3-1-43,-2 1 1,-5-2 0,-6-3-38,-1 3 0,3-1 45,-4 6 1,-2-5 0,-8 3 23,-7-2 0,-10 3 0,-9-3 0,-3-1 35,-5 1 0,-10-3 1,-2 2-1,-4-3 45,-4-1 1,-7 0 0,-2 0-1,-2 0-10,0 0 0,-1 0 1,-3 0-1,3 0 43,5 0 0,-4 0 0,8 0 1,0 0 73,3 0 1,2 0-1,6 0 1,4 0 89,4 0 1,3 0 0,6 0-120,1 0 1,10 0-124,-2 0 0,11 0 0,3 0 22,10 0 0,9 0 0,9 0 0,5 0 1,5 0-147,2 0 1,6 0 0,0 0 0,5 0-58,1 0 0,1 0 1,-4 0-1,0 0-86,0 0 0,-2 4 1,-1 0 206,-1-1 0,-6 4 0,3 0 0</inkml:trace>
  <inkml:trace contextRef="#ctx0" brushRef="#br0" timeOffset="85959">8199 11167 6509,'-7'-6'96,"2"-1"0,5-1 0,1 1 1,3 1-1,4 4-41,4 0 1,0 1 0,0-2-28,1-1 0,-1 0 1,1 4-1,-1 0 1,1-2 14,-1-2 1,6 3 0,3-3 0,1 1-4,-1-1 1,2 3 0,-1-5 0,5 2-32,2 0 0,0 0 1,-4 4-1,-1 0-8,1 0 1,0-5 0,0 1-57,0 1 1,-4 2 0,-1 1 0,1 0 15,-1 0 1,-1 0 0,-4 0-1,2 0 1,-2 0-49,-1 0 0,-2 1 0,1 2 0,-1 1 40,1-1 0,-5-1 0,-1-1 75,-2 3-47,5-3 45,-9 5 0,5-5 0,-7 2-18,-4 1 0,-2 0 0,-5-4-17,0 0 1,-1 0 0,-1 0 0,-1 0 6,-2 0 1,-5 0 0,3-1 0,-2-2 0,1-1 6,-3 1 0,-4 1 1,-2-1-1,1-1 84,2 1 0,-3 0 0,0 0 1,1-1-61,2 1 0,1 2 1,1 0-1,2-2 4,1-1 0,6 0 1,-1 4-1,2 0 32,1 0 1,1 0-1,0 0 32,-1 0 1,5 0 1,-1 0-271,7 0 162,-4 0 0,8 0 0,2 0 0,4 0 25,3 0 1,3 0 0,3 0-1,3 0 1,4 0 6,1 0 0,1 0 0,2-2 1,2-1-7,2-1 1,-3 0-1,3 4 1,-1 0-50,1 0 1,-3 0 0,3 0-1,-1 0-31,-4 0 1,-5 0 0,-1 0 0,0 0-9,-2 0 0,-1 0 0,-5 0 14,-1 0 45,0 6 73,1-5 3,-6 5 0,-3-6 0,-8 0 0,-4 0-53,-4 0 1,0 0 0,0 0 0,-1 0-12,1 0 0,-1 0 0,1 0-10,-1 0 0,1 0 0,-1 0 91,1 0 0,4 0-23,-1 0 0,2-2-230,-1-2-140,3 3 129,5-5 0,0 8 0,1 0-72,3 2 0,-1 5 1,5-4 161,2 2 0,1 2 0,1 3 0</inkml:trace>
  <inkml:trace contextRef="#ctx0" brushRef="#br0" timeOffset="87268">9444 11092 7102,'0'-7'-97,"0"0"400,0 3-196,0 3 1,0-6-99,0 3-20,0 2-6,0-3 14,0 5 0,1 0-4,3 0 1,3 0 0,5 0-5,1 0 0,-1 0 1,1 0-1,-1 0-2,1 0 0,-1 0 0,1 0 0,0 0 11,4 0 1,-3 0-1,4 0 1,-2 0 0,2 0-3,2 0 0,-1 0 0,3 0 2,-1 0 1,-4-2-1,2-1 1,0-1 0,-1 2-3,0 0 0,-1 2 0,-3 0 1,1-1-1,1-2-21,0-1 0,-3 0 1,0 4-1,-1 0-1,1 0 1,-1 0 0,1 0 0,-1 0-14,1 0 12,-1 0 1,0 0-1,1 0-5,-1 0 1,1 0 42,-1 0 0,-3 0 0,-1 0-9,2 0 0,1 0 0,1 0-11,0 0 1,-3 0 0,-1 0-1,2 0-20,1 0 0,-3 0 1,0 0-10,2 0 0,1 0 1,2 0 17,-1 0 1,-4 0 0,1 0 4,0 0 1,-2 0-1,2 0 34,0 0 0,2 0-17,2 0 0,-1 0 0,1 0 4,-1 0 0,-4 0 0,1 0-4,0 0 0,2 1 0,2 2-2,-1 1 0,1 0 0,-1-4 0,1 0 0,-1 0 1,0 0 0,1 0-1,-1 0 1,1-1-1,-1-2 1,1-1-1,-1 1 0,-4 2 0,1 1 0,0 0 0,-2 0 0,2 0 0,-5 0 0,4 0 0,-4 0 0,5 0 0,-5 4 88,4 0 183,-5 0-147,2-4-228,-5 0 1,-1 0-595,-3 0 553,-3 6 1,-11 1 0,-2 5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55:57.676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16425 6698 6898,'0'-13'0,"0"1"0,0-1 0,0 1 0,0-1 0,0 1 0,0-1 0,0 1 0,0-1 75,0 1 1,0 0 0,0-1 0,-1 1 0,-2-1 0,-3 1-111,0-1 0,-3 2 1,-2 2-1,0 0 0,1 0 1,-2-2-132,-2-2 0,3 2 0,-7 1 112,0 2 1,3 0 0,-6-5 0,-1 1 48,-1-1 0,-1 2 0,2 2 1,1 0 60,-1 0 1,-1-2 0,-2-2 22,0 1 0,0-1 0,-1 1 0,-2 1-12,-1 2 0,-1-2 0,2 4 0,-3-1 0,0 0-19,-4-2 1,-1 0 0,-1 1 0,-1 1-38,1-2 1,-4 0 0,-1 0 0,2 4-72,1 0 1,-2-2 0,-2 2-1,0 1-18,0-1 1,2 2 0,2 3 0,-1-2 51,-2-1 1,-3 0 0,2 2 0,0-1 14,0-1 1,-4 0 0,3 3-1,-2-2-27,1-1 0,3-5 1,-2 4 165,1-2 0,0 3 0,3-3 0,-1 1 0,2 2-56,4-1 1,-1 3-1,5-2 1,-3 3-52,1 1 1,6 0 0,-4 0 0,2 0-21,0 0 0,0 0 1,4 1-1,0 3-27,0 5 1,0-2 0,1 1 0,-1 2-26,0 1 0,-1 2 1,-2 3-1,-1 0 22,1-1 1,2 3 0,1 0 0,0 2 23,0 2 1,0 1-1,0 2 1,1 0-12,-1 0 0,1 0 0,2 1 27,1 3 0,1-1 1,-5 4-1,1 0 1,2-1-13,1 4 1,2 1 0,-3 1 10,1 1 0,6-1 0,-2 0 0,3 2 0,2 1 1,0 2 1,-1 1 0,2-3 0,1 3 25,2 1 0,4-3 1,-3 5-1,2 0-3,2-2 1,1 4 0,2-2-1,0 1 1,0-1 1,0 2-1,0-4 1,0 2-31,0 0 1,0-1-1,2 5 1,1 0-14,1 0 1,4-1 0,-3 1 56,2 0 1,2-4 0,3-1 0,1 1-73,-1-2 1,0 3-1,1-4 1,1 1-1,1 2 29,2-2 1,5 3-1,-2-5 16,4-2 0,2-1 0,2-2 0,2 0 0,2-1-7,3-2 1,1-3-1,2-3 1,2 1-17,2-1 1,9-3-1,-1-3 1,1-3 0,0-1 1,4 3-1,2-5 1,1 0 22,0-2 1,-4-2-1,4 0 1,0 1 48,-1-1 1,4-3-1,-4-2 1,-1-2 35,-2-2 0,3 2 0,0 0-67,-1-3 0,4 0 0,-5-4 0,2 0 0,1-4-27,-1-1 1,2 3-1,-5-4 1,0-2-22,1-1 0,-4-6 0,3-1 0,-3 0-13,-1 0 0,1-4 0,2 1 0,-1-1 16,-3 2 1,1-8-1,-6 3 1,0-1 58,-2-1 1,0-2 0,0-1 0,-2-2-8,-1-2 0,-2-1 1,2-1-1,0 1-50,-2 1 0,3-6 0,-8 4-13,0-4 1,2-2-1,-5 5 1,0-2-1,0-1 30,0-2 0,-4-3 1,-5 1 80,-2-5 0,2 5 0,-3-9 0,-3 1 0,-3 1 59,-3-1 0,-4 0 0,3-1 0,-1 2-15,-4-1 0,0-1 0,-4 2 0,-2 0-114,-4 1 0,-3-7 0,-2 7 0,0 1-73,-4 2 0,-1-2 0,-4 5 0,0-2-178,-4 1 0,-2 3 0,-8-2 0,-3 1-6,1 3 0,-7 1 0,0 2 1,-2 1 44,1 3 0,-7-2 0,4 6 54,-2 1 0,-6 6 0,-1 3 1,-3-1-1,0 4-26,3 2 1,-3-1 0,3 6 0,-3 0-16,-1 0 0,1 4 0,3 5 0,3 0-156,-1 0 1,5 0 295,-3 0 1,-8 5 0,-1 2 0</inkml:trace>
  <inkml:trace contextRef="#ctx0" brushRef="#br0" timeOffset="1226">15392 6959 7761,'-7'5'-816,"-4"-3"72,3 2 609,2 3 0,-1-4 143,3 5 1,3-4-1,-3 4 1,2 4-1,2 1-68,0 4 0,0 0 0,0-5 1</inkml:trace>
  <inkml:trace contextRef="#ctx0" brushRef="#br0" timeOffset="5748">16139 6760 8355,'7'-2'-1075,"-3"-2"655,-3 3 645,-1-10 1,2 5-1,2-3 1,4 2 0,3 1-1,2 3 1,1 1-146,2-3 0,-1 4 0,6-4 0,1 0 0,3 0 0,4-2 1,4-1-1,5-2-70,3-3 1,3 7 11,6-11 0,4 6 0,1-7 0,1 1 0,-1 1 24,-2 1 0,0-3 0,-1 1 0,-4 2-64,0 1 1,-5 1 0,-1 1 0,-5 0-30,-4-1 0,-2 5 1,-8 1-1,-2 0-240,-4 0 0,-4 4-719,0-1 386,-6-3 1,-3 7 349,-8 0 0,1 2 258,-5 6 1,-6 0-1,-6 5 1</inkml:trace>
  <inkml:trace contextRef="#ctx0" brushRef="#br0" timeOffset="6131">18018 6150 8355,'-12'-6'0,"-1"1"395,1-4 1,3 4-421,1 5 0,5 1 0,-2 3 0,1 5-23,0 2 0,-2 7 0,3 2 2,-1 4 1,0 2 0,4 3 0,0 5-62,0 1 0,0 3 0,0-1 0,-1 1 0,-2-1-32,-1 0 1,-2 1 0,3-2 0,-2-2-204,-2-1 0,-1-5 0,-3 1 0,1-4-189,2-4 531,-1 2 0,-3-9 0,-1 4 0</inkml:trace>
  <inkml:trace contextRef="#ctx0" brushRef="#br0" timeOffset="6465">17968 6262 8355,'6'-25'-35,"-3"4"0,4 0 234,-2-1 1,5 3-1,-2 0 1,4 1-1,4 2 1,2 3 0,0 0-111,0 1 0,0 1 0,-3 2 0,3 4-146,1-1 1,-4 5 0,3-3 0,0 2 0,3 4-539,3 2 0,-4-1 359,1 5 1,-2 0 0,2 6-1,-4 1 127,-3 2 1,-3 1 0,-2-3-1,-2 2 1,-1-1 21,-4 2 1,-6-3 0,-4 5-1,-4-1 331,-5 1 1,2-5 0,-6 1 0,-1-2-215,-2-1 1,0-1-1,-1 0 1,0 1-167,0-1 0,4-3 0,2-2 0,-1 0-373,1-1 246,4-3 0,-3 8 0,5-4 1</inkml:trace>
  <inkml:trace contextRef="#ctx0" brushRef="#br0" timeOffset="7741">18777 6200 8024,'4'-13'-92,"1"1"1,-1 3-1,-3 2 1,2 1 203,1-1 0,0 2 0,-4-3 0,0-2 33,0-1 1,0 3 0,-1 1-1,-2 0-61,-1 0 0,-6 5 0,3-4 0,-1 2 0,0 0 0,-2 1-29,-1 2 0,3 1 0,-1 0 0,0 0-131,-2 0 0,-2 1 0,1 3 39,-1 4 0,5 4 1,1 1-1,0 3-17,0 0 1,0 6 0,-2-1 0,2 1 8,1-1 0,2 1 1,4-4-1,0 0 1,0 0-31,0-3 1,0-1 0,1-2 7,4 1 0,1-2 0,7-3 134,-1-4 1,1-4-1,-1-4 1,1-3 10,-1 0 1,2-8 0,1 1 0,2-2-2,-2-2 0,-1-4 0,-2 1 0,1-3-73,-1 0 1,-4-1-1,1 0 1,0-2-34,2-2 0,0 3 0,-1-4 27,-2-1 1,-5 5 0,3-4 0,-2 1 19,0-1 1,0 6 0,-4 3-1,0-1 1,0 0 52,0 1 1,-1 3 0,-2 5 519,-1 1-520,-6 5 1,9 4 0,-3 10-178,2 6 1,2 7 0,0 3 0,0 3-141,0 3 1,0 5 0,0 0 0,0 2 43,0 1 1,0-4 0,0 0 63,0 2 1,0-1 0,0 0 0,0-5-28,0-3 0,2-2 1,0-2-1,3-3-9,-3-1 0,5-1 1,2-6-1,2-2 57,1 0 0,6-1 0,1 4 1</inkml:trace>
  <inkml:trace contextRef="#ctx0" brushRef="#br0" timeOffset="8332">19163 6088 8355,'-7'0'502,"3"-2"0,8-2 0,4-4 0,3-2 0,2 0 0,1 2-314,2-2 0,0-2 0,3-3 0,-1-2-106,-3 2 1,3-3-1,0 1 1,0 1-244,0-2 1,0 2 0,-3-4-82,2-2 1,-1 2-1,-5-1 1,-1-1-15,-2-1 1,-3 2 0,1 0-1,0 1 78,-3 0 0,-2-3 0,-1 3 1,0 0-1,-1 0 8,-3 2 1,1 3 0,-5 5 0,-2 3 157,-1 2 0,-2 1 0,1 4 0,-1 1 1,0 3-20,-4 5 1,3 7 0,-2 5 67,2 2 0,1 9 0,1 4 0,-1 4 38,1 0 1,5 5-1,3-1 1,3 3 13,1 3 0,0-7 0,-2 6 0,-1 0 22,-1-1 1,0-2 0,4-2-135,0-1 1,0-1 0,-1-5-1,-2 0-11,-1 1 0,0-2 1,4-2-1,0-2 1,1-2 8,3-2 1,-2-3-1,3-3 1,-1-3-91,0-1 0,5 3 0,-4-4 0,1-2-1,-1-1 1,-1-2 0,-4 1-1,0-1 80,0 1 1,0-1 45,0 1 1,-5-7 0,-3 0 0,-3-2 0,-3 0 28,-3-1 1,-4-2 0,-6-1-119,-2 0 0,0 0 1,2 0-1,0-1 0,-2-3-225,1-4 1,2 1-105,1-2 1,0 1 237,0-4 0,0-6 0,0-2 1</inkml:trace>
  <inkml:trace contextRef="#ctx0" brushRef="#br0" timeOffset="8548">19213 6386 9166,'4'-12'0,"1"1"0,2 1 200,3 2 0,2 1 1,4-3-1,0 2 1,0 0-308,-3 1 0,4-3 0,0 4 1,-1 1-241,2-1 1,-4 1-1,4 2 1,-2-1 55,1 1-292,5 2 1,-2 1-1,4 0 1</inkml:trace>
  <inkml:trace contextRef="#ctx0" brushRef="#br0" timeOffset="9423">16276 7942 8344,'7'-5'548,"-3"-3"-227,3-3 1,-4-1-316,5 4 1,-4 3 0,4 5 0,2 1 0,1 3 0,1 3 0,2 1-24,3 1 0,2-1 1,8 4-1,2 1 0,4-1-115,3 1 0,7-5 0,4 0 102,5 2 1,5 1 0,6 2 0,2-2-76,2-3 0,9 3 1,-2-4 69,3 0 1,-1 4-1,-3-4 1,-1 1 8,-2 0 0,-3-1 0,0 3 1,-3-3-66,-7-2 1,-6 5 0,-5-3-1,-5 1 1,-4 1-216,-3 0 1,-5-2 0,-7 2 0,-3-1-137,-1-1 0,-3 4 407,-6-3 0,2-2 0,-4-1 0</inkml:trace>
  <inkml:trace contextRef="#ctx0" brushRef="#br0" timeOffset="9775">17844 8079 8355,'8'-5'-46,"0"-3"0,-1-4 0,3 1 288,-2 3 1,-4-2-1,3 5 1,0-2 0,0-1 52,3 1 0,-3 1 1,1 6-450,2 0 1,1 2 0,0 2 12,-3 4 0,3 3 0,-2 3 0,3 1 29,5 2 1,-8 5 0,4-3 0,-2 2 0,-2 0 8,0 1 0,0-3 1,-4 1-1,-1-1 56,1 0 1,-3 1 0,2 0 0,-3-3 15,-1-3 0,0 2 0,0 1 1,-1-2-8,-3-1 1,1-1 0,-5-2-1,-2-2-64,-1 0 1,-2-2 0,0 2-1,-3-2-47,0-1 1,-5 2-1,3-4 1,-1-1-136,-3-2 1,-2 5 0,-1 1 0</inkml:trace>
  <inkml:trace contextRef="#ctx0" brushRef="#br0" timeOffset="10886">18777 8067 8355,'0'-13'527,"0"1"1,0 4 0,0-1-368,0 0 0,0 5 0,0 4-316,0 6 0,4 11 0,1 4 0,-1 2 0,0 4-33,0 2 1,1 1-1,-2 5 1,1-2-1,-1 0-11,-1-1 0,-2 2 0,0-4 112,0-3 1,0-2 0,0-3 0,0-2 40,0-2 157,-6-2 1,-1-9 0,-5-4 0,-1-6 358,1-5 0,3-5-426,1-3 0,5 1 0,-2-6 1,1-1-1,0-2 0,1-2 56,1-3 0,2 1-200,0-5 0,2 0 0,1-5 0,2 1-47,2 0 1,-4 3-1,2 1 1,-1 0 144,1 1 0,0 2 0,-2 5 1,1 1-1,-1 4 0,-2 3 113,-1 3 1,2 3 0,0 2-52,3 0 0,-1 8 1,-4 1-117,0 7 1,4 8 0,1 3 33,2 1 0,-3 2 0,5 4 0,0 0 0,4 0 6,3 0 1,-2 0 0,3-2 0,-3-1-27,-2-1 1,1-6-1,0 3 1,3-3-1,0-2 0,-3 2 43,-5-7 0,0-2 0,5-2 80,-1-3 1,-4-1 0,1-1-58,0-3 1,-2-3 0,0-6 0,0 0 0,-1-3 0,1-2-24,-1-1 1,3-2-38,3-4 1,-3 1 0,-1-1-1,1-2 1,3-2 0,0-2-75,0-1 0,-3 0 0,-1 6 96,2 1 0,-5-3 0,1 9 0,-2-1 0,0 4 82,-1 2 1,0 3 50,1 3-78,-3-4 0,5 12 1,-6 0-1,0 9 5,0 6 1,0 0 0,0 7 0,0 3-1,0 4 1,0 2 9,0-1 1,0 3-61,0-4 0,0 5 0,0-4 0,1 2 0,2 1 0,1-1-66,-1-3 0,-2-3 1,0-1-1,2 0-196,1 0 1,1 0-1,-4-2 1,2-1-239,1-1 0,6-6 170,-2 2 0,3-3 285,1-2 1,1 1 0,-1-1 0</inkml:trace>
  <inkml:trace contextRef="#ctx0" brushRef="#br0" timeOffset="12716">19711 8179 8355,'0'-13'0,"0"1"61,0 0 0,-2 1 0,-2 1 0,-4 3 0,-3 0 122,-2 0 0,1 4 1,-1-1-1,1 3 0,-1 1 1,1 0-1,0 0 1,-1 0-26,1 0 0,-1 1 0,1 2-235,-1 1 0,5 6 0,1-2 0,2 3 0,2 2 0,1-1-208,2 0 0,0 1 186,0-1 1,0 1 0,0-1-1,2 1 1,1-1 0,2 1-181,2-1 1,-3-1 216,4-3 1,-3 2-1,3-4 1,2-1-1,1 1-103,1-4 0,1 0 78,-1-2 1,-4 0 0,1 0 0,0-2 23,2-2 0,0-3 196,-2-5 1,0 0-1,-3-1-45,1 1 1,-4-1 0,1 1 0,-1-1 0,-1 1 33,2-1 1,1 1-1,-5-1 66,0 1 0,1 0 1,2-1 226,1 1-184,0 5-307,-4 1 1,4 8 0,2 2 0,1 4 0,1 3-1,0 2 65,0-1 1,-1 5-22,2-1 1,2 2-1,-4-3 1,1 2-1,0-2 1,1-1 10,-3-1 1,4-1 35,-6 0 1,6-3-1,-2-2 1,3-2 98,2-2 1,-5-2 0,0-1-97,2 0 1,0-1 0,-1-3 0,0-3 0,-1-1-71,-1-1 1,4-3-1,-4-5 1,1 2 56,1 1 0,-5-2 0,3-1 1,-2 0 20,-2-1 1,-2 3-22,-1-6 0,0 6 0,0-3 0,0 2 0,-1-1 0,-2 2 26,-1 1 0,-4 2-18,4-1 1,-5 1-1,4-1 101,-2 1 1,4 3-284,-1 1 0,2 7 131,2 1 1,6 4 0,2 6 26,3-2 1,3-1 0,1 2 0,2 0 0,-2-1 90,-1-1 0,3 3-70,-1-6 0,1 4 0,-5-2 0,1-1-79,-1 1 47,1 3 0,-5-3 0,-1 4 0,-2-2 9,-2 2 1,-2 1 55,-1 1 1,-1-4 0,-2 1 204,-1 0 0,0 2-160,4 2 0,0-5 0,0 1 0,0 0 1,1-3-1,2-1-40,1 1 1,6-3 0,-2 3-1,3 0-15,2-3 1,-1 0-190,1 1 0,-1-3 0,1 3 1,-1-2-1,0-2 0,2 0-483,3 0 0,-3 0 288,2 0 1,4 0 0,-1 0 0,2 0 0,0-2 100,1-2 1,1-3 0,2-5 0</inkml:trace>
  <inkml:trace contextRef="#ctx0" brushRef="#br0" timeOffset="12717">20781 8067 8355,'7'-13'497,"-2"1"0,-3 0 0,0-1 505,3 1 1,-3-1-833,-6 1 1,-3 1 0,-5 1-1,-1 3 1,1 2-78,-1 2 1,5 1-1,0 2-97,-2 0 1,-1 0 0,-1 0 0,-1 0 0,1 2-246,-1 2 0,1 3 1,1 5 95,3 1 1,-3-1 0,4 1 0,0-1 0,3 1-114,2-1 1,2 0 0,0 1 0,0-1 75,0 1 1,2-2-1,0-1 1,4-4-237,1 0 452,1 4 1,4-9 0,1 3 0,-1-2 0,1-2 0,-1 0 129,1 0 1,-1 0 9,1 0 1,-1-5 0,0 0 0,1-2 161,-1-3 1,-1-1-129,-2-1 1,0 3-244,-4 1-35,-1 5 0,-4-1 0,1 8 0,2 5-323,1 2 390,6 7 1,-8 0-1,7 5 1,0 1-1,1 3-11,-2 4 0,3-3 0,-2 2 0,0-1 32,0 0 1,0 1-1,-3-2 1,-1 1 4,1-1 1,-2-6-1,-4-3 1,0-1 13,0-2 0,-1-1 1,-3-1-1,-5-1 0,-2-1 1,-1-3 142,-1-2 1,1 3 0,-2-6-114,-2-1 1,-2-2-1,-5-1 1,3 0-1,-2 0-134,-2 0 1,-2-1-1,-2-3-257,-1-5 0,0-2 0,6-1 1,0-1-228,3 1 1,4-5 0,0-1-128,2-1 0,2-2 1,1-4 536,2 0 0,-2-5 0,4-2 0</inkml:trace>
  <inkml:trace contextRef="#ctx0" brushRef="#br0" timeOffset="12718">21142 8042 8355,'7'-6'474,"-3"-2"359,-3-3 0,-1 3-432,0-1 0,-1 7-518,-3-2 1,1 2-1,-5 4 1,-1 2-1,2 4 1,3 3 0,1 2-395,-1-1 1,3 0-1,-3 2 1,2 1-31,2 2 0,2 0 1,1-5 269,1 1 0,5-1 0,-2 0 0</inkml:trace>
  <inkml:trace contextRef="#ctx0" brushRef="#br0" timeOffset="12895">21129 7905 8091,'0'-12'-806,"0"-1"66,0 6 3,0 2 718,0 5 1,6 5-1,1 2 1</inkml:trace>
  <inkml:trace contextRef="#ctx0" brushRef="#br0" timeOffset="14136">21316 7980 8865,'-7'-7'2509,"2"-4"-2502,5 9 1,1-3-1,2 6 1,1 3 0,-1 6-1,-2 4-229,-1 2 0,0 2 0,0-2 0,0 2 1,0 0 45,0 0 0,0 2 0,0-3 1,0-2-7,0-1 0,0-2 0,0 1-57,0-1 376,0-5 0,1-3-125,3-8 1,-1-3 0,4-5 0,0-2 0,0-1-86,3-2 1,-1-1 0,1 3 25,-2-2 0,1-3 1,2 3-1,-2 1 1,0-1-44,0 0 0,-2-1 132,2 2 0,-5 2 0,3-3 0,0 4 240,-1 0 1,-3 1 0,3 1-33,-1 2 0,-2 4-147,5 5 1,-4 1-124,5 3 0,-5 7 0,3 6 0,0-2 0,-2 0-65,1 2 1,2-3 0,-4 4-22,-1 0 0,3-4 0,-1 2 1,1-2-1,1-2-154,-1 1 0,-1-1 49,3 1 0,0-1 1,6-1-1,1-2 1,3-4-1,2-1-860,2 0 875,7 1 1,3-5-1,5 0 1</inkml:trace>
  <inkml:trace contextRef="#ctx0" brushRef="#br0" timeOffset="14137">22050 7967 8355,'0'-12'0,"0"-1"-78,0-5 0,-1 5 0,-2-4 547,-1 3 1,-6 2 0,2-1 0,-3 2 39,-2 3 0,0-2-424,-4 6 0,7 0 0,-2 4 0,1 0-84,0 0 1,-2 1 0,1 3 0,-1 3 0,1 2-92,0-1 0,3 2 1,1 5-1,0 1-203,1 0 0,0-2 1,4-2 8,-1 0 0,0 1 0,4-1 161,0 1 1,1-5 0,3-1 0,3 0-98,0 0 1,4-4 256,-3 1 0,-1-3 0,2-1-9,0 0 1,-2-1 36,2-3 1,-3-3 0,4-6 0,-3 1 70,-1-1 0,-2 1-51,-4-1 0,4 1 0,0 0-63,-1-1 1,-2 5-1,-1-1-59,0 0 0,0 2-282,0-1 27,0 5 0,0-1 112,0 8 1,0 3 203,0 5 1,4 1 0,0 0-1,-1 3 12,-1 0 1,-2 1-1,0-5 62,0 1 1,4-1-1,1 1 22,2-1 0,2-5-99,3-3 0,0-2 1,1-2-1,-1 0 0,1-2-80,-1-2 1,5-3 0,-1-5 124,0-1 0,2-3 0,-2-2 0,-1-2 0,-1-2 189,-1-1 1,-5-2-1,0 0-187,2 0 0,1-4 0,1-2 1,-1 0-26,-2-4 1,0 0 0,-3 1-99,1 1 0,-3 1 0,3-1 0,-1 4 0,-4 4 0,0 3-29,-2 1 0,0 1 55,0 0 1,-2 2-37,-2 5 0,1 6 0,-4 5 0,1 4 57,-1 7 1,2 3 0,-3 6 0,0 6 86,1 3 1,1 12 0,6-2-1,0 3-19,0 3 0,-1-3 1,-2 5-1,-1-2 1,1-3-192,2-2 0,1 4 0,0-2-74,0-4 0,0-4 0,0-7 0,0 0-25,0 0 0,0-2 0,1-1-280,4-1 0,-1-6 177,8 2 0,-2-3 0,8-2 1</inkml:trace>
  <inkml:trace contextRef="#ctx0" brushRef="#br0" timeOffset="15062">22934 7843 8355,'0'-7'-1125,"0"0"1820,0 3 1,0 1 0,0-5-114,0-2 1,0 3 0,-2 0 0,0 0-49,-3 0 0,1 3 1,4-4-2,0-2-663,0 5 1,0-2-925,0 3 532,0 2 0,0 6 0,0 9 0,0 1-47,0 0 1,0 2 448,0 1 0,0-1 0,0-3 0,2-1 0,2 1-41,4-1 0,-1-1 167,1-2 1,1 0 0,3-5 0,1-1-1,-1-1 1,2-2-64,2 0 1,-2 0 18,3 0 1,-3 0 0,-2 0 0,1-2 0,-2-2 0,-2-3-42,0 0 0,-2-4 229,1 3 0,-3 1 0,-3-1 0,0-2 0,3-1 215,-3-2 1,0 1-308,-2-1 0,0 1 0,-2 0 1,0-1-1,-3 1 117,3-1 1,-1 5-405,-1 0-480,2-1 575,-3 2 0,6 7 0,3 7 1,5 2 21,2-1 1,-3 0 0,0 5 44,2-1 1,5 1 0,2-1 0,-2-1 0,-1-1-87,-2-2 1,1-5 130,-1 1 0,-3 2 0,-1-2 0,2-2 29,1 0 61,1-2 0,-5-2 0,-2 0 0,0-4 0,-1-1 1,-1-2 65,-2-3 1,-2 0 0,-2 0 0,-1-1-31,1 1 1,-3-1 0,1 1-1,-2-2-92,-3-3 0,3 4-244,-1-4 1,4 3-1,-3 2 1,0-1-1270,0 1 1023,4 5 423,-2 1 0,10 6 0,2 0 0</inkml:trace>
  <inkml:trace contextRef="#ctx0" brushRef="#br0" timeOffset="15303">23606 7793 9714,'-13'0'0,"1"0"0,1-1 0,1-2 0,2-1 0,0 0 0,-1-1 2861,1 1-6085,5 0 2319,-2 4 1,10 6 0,2 1 0</inkml:trace>
  <inkml:trace contextRef="#ctx0" brushRef="#br0" timeOffset="15721">23693 7581 9681,'1'-11'0,"2"2"676,1 0 1,2 7-1,-3-1-945,1 6 0,1 3 103,-1 7 1,-2-1 0,3 1-1,-1 1 1,2 1 0,-1 1-176,1 0 0,0-1 1,-4 0 49,2 2 0,1-1 0,-4-3 113,3-1 111,-2 1 1,2-6 226,-8-3 1,1-3-77,-6-1 1,7-5 0,-2-4-1,2-2 1,2-1 0,0-1 40,0 1 0,0-1-160,0 1 1,2-5 0,0 1-1,4-1 1,1 1 0,1-2-221,-1-2 1,4 5 0,-3-2 1,3 4 0,2 2 0,-1 1 0,1 3 0,-1 1-832,1 4 1085,-1 0 0,0 2 0,1 0 0</inkml:trace>
  <inkml:trace contextRef="#ctx0" brushRef="#br0" timeOffset="15942">24054 7619 8355,'-8'0'737,"-1"0"-346,6 0 1,-2-2 12,5-2 0,-4 1 0,-2-3 0,1-1 361,-1 0-3751,2 4 893,4-3 1732,0 12 0,0-5 0,0 5 1</inkml:trace>
  <inkml:trace contextRef="#ctx0" brushRef="#br0" timeOffset="16321">24278 7171 8355,'-7'-9'899,"1"2"-531,1 2 0,-1 2 1,-2 7-1,4 6-268,2 5 0,-2 0 0,0 6 0,1 1-115,2 2 1,0 1 0,-2 1 0,-1 2-80,1 1 0,2 0 0,1-4 0,0-1 1,0 1-69,0 0 0,0 0 0,0-1 65,0-4 1,1 3 0,2-7 0,2-1 0,1-1-30,-1-1 1,5-1 96,-2 1 1,3-5 0,3-1-1,1 0 1,3-2 0,2 1-105,2-4 1,1 0-1,2-2-101,0 0 1,0 0 0,-1-2 0,-2-2 0,-3-3-1395,-1 1 1556,-1-6 0,1 0 0,1-7 1</inkml:trace>
  <inkml:trace contextRef="#ctx0" brushRef="#br0" timeOffset="16636">24228 7457 8355,'-12'0'12,"-1"0"1,6-1 993,3-4 1,3 3-592,1-7 1,5 2 0,5-2-1,4 2-435,2 1 0,6-2 1,-1 4-1,3 0 0,1 0 1,0-1-1,-2 3 1,-1 0-1509,-1 2 0,-6 0 614,2 0 365,2 0 1,-5 0-1,4 0 1</inkml:trace>
  <inkml:trace contextRef="#ctx0" brushRef="#br0" timeOffset="18291">22648 8453 9690,'5'-7'127,"-4"1"1,6 6-1,-4 2 1,3 2-1,-1 4 1,2 3-1,0 2 1,3-1-278,1 1 1,1-1-1,1 2 1,0 1-1,3 2-95,0-2 0,6-1 1,1-2-1,3 1 1,3-2-54,-1-3 0,3-1 0,1-4 83,0 1 0,4 0 0,-4-4 54,-1 0 0,-1-4 0,-8-2 0,-3-1 122,-1-2 1,-1-2-1,-6-2 1,-2 1 0,-2-1-59,-1 1 1,2-1 0,-4 1-1,-1-2 289,-2-2 1,-1 2-1,0-3 1,0 3 168,0 2 0,0-1 0,0 1-72,0-1 0,-4 5 0,-1 1 23,-2 2 0,3 1-217,-5 4 0,7 1 0,-4 3 0,2 4 0,0 3 132,1 2 0,0 1-159,-1 2 0,3 4 0,-3 5 0,1 0 30,-1-1 0,2 5 1,-2 0-1,1 1-109,-1 0 0,3-2 0,-5 5 1,2 0-1,-1-1-204,-2-3 0,4 1 0,-3-1 0,2-2-89,0-5 0,-1 0 0,2-5 0,-1-2-475,1-1 1,1 2 404,2 1 0,-5-1 0,-2-3 1</inkml:trace>
  <inkml:trace contextRef="#ctx0" brushRef="#br0" timeOffset="18524">23469 8926 11434,'-1'-7'2771,"-4"3"-2399,4 2-1416,-10 2 1,10 2-1,-4 2-384,4 4 0,1 3 0,0 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07:43.121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20519 8079 8355,'-8'0'-193,"0"-1"0,-2-2 1,1-2-1,-1-2 0,2-2 1,-1 1-1,1 1 0,1 0 559,2 0 0,-5-1 0,3-4 1,-1-1-1,1 1 0,0-1 190,0 1 1,4 4-698,-1-1-364,-3 1-214,6 1 640,-5 2 1,8 5 0,2-2 140,4-2 1,3 1 0,3-4 0,1 0 107,2 0 0,-1 3 0,-2-4 0,1 0-110,2 1 0,8-3 1,-3 5-1,0-1-27,2 1 0,3-4 0,2 5 0,0 0 21,2-2 0,-5 4 1,4-5-121,1 1 1,-5 2 0,4 4 0,-2 0-46,-3 0 0,1 0 0,-9 0 0,-2 0 82,-1 0 1,-2 0-1,1 0 1,-1 0 5,1 0 1,-5 0 211,0 0 1,-4 0-168,5 0 1,-6 1-6,1 4 0,1 1-9,-1 7 1,2-1 0,-3 1 0,1-1-1,-1 1 0,-2-1 0,-1 2 0,0 3 1,0 3 1,4 4 0,0 2 87,-1 3 0,-2 0 0,-1 7 0,0 3-26,0 0 1,0-1 0,0 0 0,0-1-1,0 0-46,0 1 1,0-2 0,-1-2 0,-2-2-67,-1-1 0,-1 2 0,2-4 0,-3 0 33,-1 1 0,3-3 1,-3 3-1,0-1 11,0 0 1,3 4 0,-3-4 0,0-1 15,1-2 0,1 3 0,-3 0 0,0-1-11,1-2 1,-3 3-1,6 0 1,0-1-1,-2-2 1,5-2-1,-4-2 1,0-1 5,1 1 1,0 0-1,3 0 11,-3-1 0,2 0 1,-2 4-1,1-2 0,0-1-17,-1-1 1,-1 0 0,2 4-1,-1-1-29,1 1 1,2 0-1,-1 0 1,0 0-43,-3 0 1,1-4 0,4-1 0,0 1 37,0-1 1,0 2 0,0-6 0,0 1 20,0 1 0,0-3 0,2 4 0,0-1 33,3-2 0,-1 2 0,-4-2 0,0-1-36,0-1 0,1 0 1,2 1-66,1 2 1,0 0 0,-4-5 0,0 0 42,0 1 0,0-1 0,0 1-54,0-1 1,4 1 0,0-1 26,-1 1 1,-1-5 0,-2 0 65,0 2 0,0 1 0,0 1-4,0 1 1,4-5 0,0 0 26,-1 2 1,-2-3 110,-1 1 0,0-4 32,0 5 1,-1-6-39,-3 1 1,1 1-1,-6-1 1,0-1 6,-2-1 0,-2 2 0,-1 0 1,-1-1-1,-3-1 24,-1 2 0,2-2 0,-3 2 0,-1-3-28,1-1 1,-3 0 0,2 0 0,-2 0-120,-2 0 1,0 0 0,1 0-58,4 0 0,-4-4 0,5-1 0,-2-2 0,2-1-60,1 1 0,-3-3 1,4 4-1,2 1 1,1-1-83,2 4 1,-1 0 0,1 2-159,0 0 1,-2 0 0,-1 2 33,-2 2 0,-5 3 0,2 5 0,0 1-353,-1-1 1,4 5 0,-2 1 194,1 1 1,1 2-1,5 4 1</inkml:trace>
  <inkml:trace contextRef="#ctx0" brushRef="#br0" timeOffset="126192">13264 15847 8355,'13'0'-1107,"-1"-5"1044,0 4 0,0-6 1,-3 4-1,0-3 1,-1-1 481,-1-2 0,-3-2 0,-8 0-293,-5 2 0,-2 0-79,-1 4 1,-1-3 0,0 3 0,-3-1 0,0-1-63,1 0 1,1 3-1,0-3 1,-1 0-14,-2 0 1,-4 0 0,3-2-1,-1 0 64,-3 0 0,3-1 0,-2 0-75,-1 2 1,-2 0 0,-2-3 0,-2 1 0,-1 2 64,2-2 1,-4-1 0,1 0-1,-1 1 48,1 2 1,-3 1 0,2-3 0,0 2-72,-4-2 1,-1 3 0,-3 1-1,-1-1 3,-1 0 0,-2 4 0,1-3 1,-2 2-14,0 0 0,-9-1 0,4 2 0,-3-1-2,1 1 1,-3-3-1,0 2 1,0 0 51,-1-1 0,0 2 0,-3-4-16,4 1 0,-2-2 1,3 3-1,0-2 0,2-2 3,1 2 1,-4-4-1,0 4 1,2-1 13,1 0 1,-5 0 0,0-4 0,-3 3-72,1 0 0,0 3 0,-4-4 0,1 3-42,3 1 1,-3-3-1,5 2 1,-2-1-20,-1-1 0,1 5 0,-2-3 1,0 0 32,2 0 1,0 0 0,-3-2 0,3 2 15,4 1 1,2-2 0,-1 4 0,-1 0 38,2-2 1,-5 3-1,0-4 13,0 2 1,-3 1-1,2 4 1,-5-2-7,-3-2 0,1 3 1,-6-3-1,0 2 1,-1 2-8,1 0 1,-6 0 0,2 2 0,-1 0 7,0 3 1,1 3-1,2-3 1,1 2-5,2 3 0,3-3 1,-2 1-1,3 2 6,5 1 1,-1 1 0,5 1 0,-1-1 6,0 1 1,5-1-1,-2 1 1,2-1-10,4 1 1,-5 3 0,7 2 0,-3 2-67,1 2 0,4 0 1,-1 0 16,5-1 1,-2-1 0,1 4-1,4-2 4,3-1 0,3 0 0,5 2 0,-2-1 1,1-1-9,2 1 0,2 2 1,2 1 49,1-1 0,6-3 0,-2 0 0,4 1 0,2 2 39,2 0 1,0 1 0,4 0 0,1 0-27,-1 0 1,3 0 0,-2 0 0,3 0-10,1 0 1,4 0-1,2-1 1,0 1-20,4 0 1,-3 4-1,1 2 1,2-1-42,1 1 1,6 3 0,-1-2-2,-1 0 1,3 2 0,0-3 0,2 1-6,2 2 1,1-2 0,2 0 0,2 0 0,0-2 37,2 0 0,6 0 0,-1-6 0,5 1 88,3 0 0,6-1 0,0-2 0,5-1 2,-1 1 0,1-3 0,1 0 1,3-1-29,-1-2 0,4 2 0,-4-2 0,4 1-32,4 1 0,2-4 1,0 2-1,3-2 7,1-1 0,8-1 0,1 0 0,4 1-3,0-1 0,3-1 0,-2-1 0,5-2-14,2 2 1,0 0 0,-4-1 0,0 0-10,1 0 1,3-2 0,1 0 0,1-1-2,0-3 1,5 2 0,-4-1-131,-1-1 0,-1 3 1,6-2-1,-1-2 1,-3 0 88,-1-2 0,-43 0 1,1 0-1,-1 0 1,1 0-1,-1 0 1,1 0 48,46 0 1,-46 0-1,1 0 1,42-2 0,4 0 55,-46 0 0,-1 0 0,47-7 1,-3 4-1,2-1 6,1 1 1,-48 0 0,0 0 0,49-2 0,0-1-47,-4-1 0,-45 7 0,1 0 0,46-6 0,-2 0 1,-1-1 0,-4 1 1,0 0 10,1-5 0,-5 5 0,2 0 0,0-2 0,-7 0 0,1 1 23,-1 0 1,-10 2-29,8-1 1,-6-3 0,0 4 0,-1-1 0,-4 0 0,-3-2-26,-4-1 1,-2 3 0,1-1 5,-6 0 0,2 2 1,-9-2-1,-1 0 1,-2-2 0,-2-2 0,-5-1 0,-1-1 5,-3-1 0,-2-1 0,-8 3 0,-2-1 0,-3-3-6,0-1 0,-9 3 0,2-2 34,-4 0 0,-2 3 0,-5-6-38,0-1 1,-6 3 0,-4-2 0,-4-2 0,-4-4 19,-1-2 0,-6 0 0,-5 3 0,-2-2 51,-3-1 0,4-4 1,-4 3-40,-4-2 1,1 3 0,-8-4 0,-2-1-1,-4 3-1,-1 2 1,-3-3 0,2 0-1,-4-1 8,-3-1 0,-2 1 0,-2-4 0,-3 0 80,-1-1 1,-6 2-1,-6 2 1,-4 2-152,-3 1 0,38 16 0,-1 1 0,0 2 0,0 1 0,-4 0 0,-1 1 0,-2 1 0,-2 2-207,-2-1 0,-1 2 0,-8 2 0,-1 1-60,0 0 1,-1 2 0,-1 0-1,-1 2 1,-6 0 0,0 2-1,-5 1 1,0 1 299,-1 2 0,-1 2 0,-3 2 0,-1 1 0,-2 3 0,-1-1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10:44.509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16052 4743 6990,'0'-19'0,"0"1"-628,0 0 0,4 4 993,0-3 0,4 3-43,-3 2 1,4-2 0,-2-1 0,1-2-1,1 2 1,-1 0 0,0 0 0,1-2-417,0 2 0,-3 0 1,-2-1-1,-3 0 1,-1-1-1,0 1 24,0-1 0,0-4 0,0 5 215,0 1 1,0-3 0,-1 1-14,-3 2 1,1-3 0,-4 1 0,0 1-84,0-2 1,-1 4 0,-4-3 0,-2 3 0,-1 0 12,-2-2 0,-4 2 0,3-3 0,-3 2-100,-5-1 1,1 2 0,-5-3-1,-1 3 13,-2 2 0,-3-1 1,-1 1-1,-2 0 13,-2-1 1,1 1-1,-6-1 1,-1 1 6,-1-1 1,2 1 0,-1-1-1,-3 1 11,-2 0 1,-4-1 0,4 1 0,-2-1 32,1 1 0,-2-1 0,1 1-20,2-1 0,-5 5 0,-1 0 0,-3-1-44,-1 3 1,0-4 0,-2 4 0,0 1 0,1-1-93,2 4 1,-7 0 0,-2 1 0,0-2 55,1-1 1,0 0 0,-6 4 0,2 0 45,3 0 1,-8 0 0,4 0-1,-2 0 48,-1 0 0,0 0 1,1 0-1,1 0 15,-2 0 0,4-4 1,-5-1-1,5 3-31,1 0 1,-5 2-1,5 0 1,-3 0-32,2 0 0,-2 0 0,-2 0-20,-1 0 0,5 2 0,-7 0 0,-1 3 34,-2-3 1,6 4-1,-2-1 1,-1 1 0,-2 1 18,-1 0 1,2-3 0,-2 3 0,3 0-12,0 0 0,2 1 1,-5 3-1,-1-1 0,-2-2 1,-1 0-1,0 5 1,1-1-16,3 1 1,-3-2-1,3-2 1,-4 0-16,-4 0 1,7 1 0,-3 0-1,4-2 12,5 2 1,-5-3 0,7 0 0,-1-1 42,1 1 0,0-4 1,8 3-34,-1-1 0,4-2 1,-3 4-1,2 0 13,-1 0 1,1-5 0,2 4-1,-1-2 1,-1 2-51,1 1 0,-6-3 0,2 3 1,2 0-76,-4-1 0,3 1 0,-1 3 0,1-2 46,3 2 1,-4-3 0,-1 1 0,-2 1 33,1-2 1,-1 4 0,5-3-1,-3 3 37,-1 1 0,-3 1 0,0-1 0,0-1 85,4-2 1,-2 2 0,4-3-22,-1 3 0,4 2 0,-1-1 0,3 0-39,5 1 1,-1-1-1,4 2 1,-1 1-1,1 2 3,2-2 0,4-1 1,2 0-1,2 1-47,3 2 0,0-1 0,5-2 0,1 1-19,3 2 0,-3 4 0,4-3 0,-1 1-81,-1 3 1,3 2 0,-4 2-1,2 2 61,-2 1 1,-1 1-1,-1-2 1,1 1 5,3-2 1,-2 4 0,6-2 0,2-1 40,0-2 0,4-1 0,2 0 0,4 0 25,4-1 0,4 1 1,2-1-5,2-3 0,1 2 0,5-2 0,2 1 1,2 0-23,2-1 0,3-2 0,7 3 79,3-1 1,4 0 0,1 2 0,1 0-1,3-3-60,4 2 1,5-2 0,2 1 0,1 1-63,-1 1 0,5 2 0,0 0 0,2-2-9,-1-2 0,2 6 0,-2-5 35,2 0 0,2 0 0,1 3 1,3-2-1,3-1 9,0-1 0,3-6 1,-2 2-1,3-3 79,1-2 1,9 1 0,1-1 14,0 1 0,4-6 1,4-3-1,2-3-44,2-1 1,-2 0 0,2 0 0,3 0 0,3 0-5,0 0 0,-2 0 1,1-1-30,2-3 1,2 1-1,3-4 1,1 0 0,1 1-41,1 1 0,-48 0 0,0 0 1,44-2-1,4-1 21,0 0 1,-48 4 0,0 1 0,0-2 0,-1 0 0,49-3 12,-1-2 1,-4 3 0,3-1 0,-1-2 0,3-1 19,-1-1 0,-7-1 1,-41 7-1,1 1 7,47-3 1,-46 2-1,0 1 1,45-3 32,-1-4 0,0 0 1,-1 0-1,-2 0-9,-1 4 1,-3-3 0,2 3 0,-2-2-47,-2 2 1,0-3 0,-1 2 0,-2 0 0,-2-1 7,-2 2 1,4 4-1,-2-5 1,-1 1-5,-2 1 0,-1-4 0,0 3 1,3-2-9,-4 2 1,10-2 0,-8 5 0,1-2 11,2-3 1,-10 3 0,4-1-1,-2-1 19,0 3 0,7-4 1,-6 6-1,0 0-29,-4-2 0,7 3 0,-3-4 5,1 2 0,0-3 1,-2 2-1,2-1-30,3-3 1,-5 3 0,4 1 0,3-1-1,-3 1 19,-3 1 1,4-4 0,-4 4-6,1-2 0,0 0 0,-2-3 1,2 3-1,0 0-15,-1 0 0,2 1 0,-5-4 1,3 2 22,0-2 1,5 0-1,-8 1 1,0 0 30,1 0 0,-1-2 0,1-2-8,2 1 0,-7-1 0,5 1 0,-3-1 0,-2 2 44,0 3 0,2-7 0,-3 2 14,-2-1 1,3 1-1,-3 0 1,-3 1-2,-3-1 1,-6-1 0,1-1 0,-3-1 36,-1 0 1,-5-2-1,0 2 1,-4-1-10,-5-1 0,0 3 0,-7-4 0,-1-1-101,-2 1 1,-5 2 0,-2-3 0,-2-3 0,-5 1-55,-2 2 1,-7-4 0,1 3 0,-4-4-93,-4-4 0,-5 3 1,-7-4-1,-7 1-117,-4 0 1,-6-2-1,-9 2 1,-5-3 182,-5 0 0,-5-2 1,-5 5 112,-1 1 1,-4-2 0,-5 1 0,-4 1 0,-4 2-112,-2 1 1,-2 0-1,-9 0 188,43 12 1,0 1 0,2 2 0,-2 1-1,-3 0 1,0 1 0,-2 1 0,-1 0-155,1 1 0,-2 0 0,-6 1 0,-1 2 0,0-1 0,-1 1 0,0 0 0,0 0 0,0 1 0,0 1-256,1 0 1,0 1-1,-5 2 1,0 1 0,-2 2-1,0 0 297,-3 2 0,-2 1 0,-3 2 0,-1 0 0,-7 2 0,-1 1 0,1-1 0</inkml:trace>
  <inkml:trace contextRef="#ctx0" brushRef="#br0" timeOffset="27063">14745 4531 8224,'6'-12'-446,"2"0"0,-3 3 0,1 2 444,-1 2 1,1-5 0,4 3-1,-3-1 1,-2 0 131,-2-2 1,-2 3-1,-2-1-143,-3-2 1,1 3 0,-5 0 0,-1 0 0,1 2-421,0-1 406,0 2 1,-1 0-1,1 0 1,-2 1 0,-1 0-11,-1-1 0,-1 3 0,1-3 146,-1 2 0,-3-2 0,-1-2 0,1 1 5,-2-1 1,4 1-1,-3 2 1,2-1-81,-2 1 0,4-2 1,-4 0-59,3 3 1,2 0 0,-1 2 0,1 0-19,-1 0 1,1 0 0,0 0-1,-1 2-57,1 2 1,-5-3-1,0 5 75,2-1 0,-3-2 0,0 4 1,-1 0 14,-3 0 1,-2-3-1,-1 4 1,1 1 15,-1-3 1,-2 6 0,0-6 0,-2 3 0,1-1 18,2 2 1,1-3 0,0 1 0,0 0-7,0-1 0,2 3 0,1-5 1,2 2-2,2 3 0,-3-3 1,5 1-1,-1 1-2,-1-3 1,4 4-1,-2-4 1,2-1-15,2 1 0,-1 3 1,1-2-1,1 2-10,2-1 0,-2-1 0,3 2 0,-3 0-6,-2 0 0,5 3 0,0-1-5,-2-3 0,3 3 0,0-3 0,2 3 16,2 2 0,-2-1 0,0 1 1,3-1-1,-1 1 0,-1-1 1,2 5-1,-2-1 1,3-1 2,1-1 0,0-1 1,0-1-1,0 1 2,0-1 0,0 1 1,0-1-1,0 0 0,0 2-3,0 3 1,0-7 0,0 2 19,0-1 1,0 0 0,1 2-1,2-1 1,1 0 29,-1 1 0,2-5 1,1 1-40,1 0 0,-4 2 1,2 2 7,1-1 0,-1-4 1,5 1-1,-3 0-22,-2 3 1,5 0 0,-2 0 0,3 1-5,2-1 1,-2-3-1,-1-1 1,-2 0 3,2-1 1,1 3 0,1-5 0,0 1-2,1-1 1,-1 4 0,2-5-1,1-1-7,2-2 0,1-1 0,-3 0 1,3 1-20,2 4 0,-4-4 0,5 3 1,0-3 2,-2-1 0,4 0 1,-2 0-1,1 0 0,0 0-10,-1 0 0,-4 0 15,4 0 1,-2 0 0,3 0 0,-3 0 24,-1 0 1,3 0 0,-3 0-1,0-1 1,1-2 17,1-1 0,-5 0 0,3 3 1,-1-2-5,-1-1 0,2-5 0,-3 4 0,2-1-11,-2 1 1,3-4-1,0 4 1,0-2-20,0-3 0,0 1 0,-1-1 0,2 2-39,0-2 0,3-1 0,-4 0 0,0 1 0,2 2-10,-1-2 1,0-1-1,2-1 55,-4-1 0,-2 1 1,0-1 99,2 1 1,-2-1 0,-5 1 0,-2 0-1,2-1 0,-3-1 0,0-1 0,-2-2 1,-2 1-1,-2-1 202,-1 1 0,0-2 0,0 2-240,0 0 0,-1-6 0,-2 2 0,-2 0 0,-2 0 1,-3 1-104,-1 0 1,-6-1 96,1-1 1,-6-1 0,1 4-1,-3 0 1,-2 0-240,-3 3 0,1 1 0,-3 2 1,-3-1 13,-2 1 0,2 4 0,-9 1 0,1 1 73,1 3 1,-6 2 0,3 1 0,-3 1 0,-3 4 0,-5 3-171,-5 3 0,1 3 1,-2 2 194,-3 5 1,-6 3 0,1 1 0</inkml:trace>
  <inkml:trace contextRef="#ctx0" brushRef="#br0" timeOffset="39781">8660 7096 7678,'-13'0'0,"1"0"0,-1 0 0,1-2 0,-1 0 0,1-2-143,-1 1 1,1 0-1,0 0 1,-1-1 510,1 1 1,-1 2-1,1 1-598,-1 0-185,6 0 363,-4 0 1,11 0 0,0 0 112,7 0 0,4-1 0,2-2 0,-1-1 34,1 1 0,5 0 0,2 0 0,5-2 0,4-2 0,-2 3 0,3-5 0,-1 1-21,0 1 0,6 0 1,-2 5-82,3-3 1,2-3 0,3 4-1,0 0-59,-1-2 0,3 5 0,0-5 0,1 2 0,2 0-53,-2 1 1,4 2 0,-2 0 0,1-2 83,-1-1 0,2-2 0,-4 3 0,2-1 18,0 1 0,-2 2 0,3 0 0,-3-2 46,-1-1 1,4 0 0,-3 4 0,2 0-3,0 0 0,-2 0 0,3 0 0,-3 0-22,-1 0 0,3 0 0,-4 0 0,1 1-63,0 3 0,0-2 1,-3 3-1,2-1 48,-2 0 1,3 2-1,-2-3-22,-1 1 1,0 0-1,0-3 1,2 2 0,-2 1 31,-1-1 1,-2 3-1,0-2 1,1 0 22,-1 1 0,4-2 0,0 4 0,-3 0 22,1 0 0,-4-4 1,6 2-1,-1-1 10,2 0 1,-4 5 0,5-4 0,-1 1 6,-1-1 1,2 4 0,-3-4 0,2 1-19,-2-1 0,3 1 0,-2-3 0,1 2-65,0 2 0,-2-3 0,6 3 0,1 0-11,2 0 1,0-3 0,1 3-1,0-1 22,0-4 0,-1 4 0,1-2 0,0-1-34,0-2 1,1 3 0,1 0 0,2-1 61,-1-1 1,2-1 0,-1 2 0,-1 1 1,-2-1 0,0 2 0,2-1 0,1-1-33,-2-2 0,5 4 0,-1 0 1,1 1-12,-3-1 1,1 1 0,-1-3 0,0 1-4,2-2 0,-4 4 1,5-2-1,-2-1 25,-2-2 1,3 1-1,1 0 1,0 3-1,-3-3 0,2 0 0,1-2 6,0 0 1,2 1 0,-3 2 0,0 1 0,2-1 23,-1-2 1,4-1 0,-3 0 0,3 0 7,1 0 0,0 0 0,0 0 0,1-1-15,-1-3 1,0 2-1,2-2 1,1 1-6,1-1 0,2 3 0,-3-5 0,1 2 12,-1 0 1,3-4-1,-2 4 1,1-1 2,0 0 0,-3 2 1,2-4-1,-2 2-18,-2 2 0,0-3 1,1 1-1,-2-1-11,-3 1 0,2-4 0,-3 4-2,0-2 0,2 4 1,-3-2-1,-1 1 1,0-2 13,-2-1 0,-2 4 0,0-1 1,0 1-1,2 1-7,-1-3 1,-7 1 0,4 3 1,0-3 1,-5 2 0,0-2 0,0 3-1,-2 1 75,-3 0 0,1-2 0,-7 0-67,3-2 1,-3-1 0,-2 4-1,-4-2 1,-5-1-154,-2 1 1,-4 2 0,-3 1-181,-1 0 0,-4 0 0,-1-1-799,-1-4 905,-2 4 0,-4-4 0,0 5 0</inkml:trace>
  <inkml:trace contextRef="#ctx0" brushRef="#br0" timeOffset="42056">8485 8727 8086,'9'0'-719,"-2"-2"784,-2-2 1,5 3-22,-2-3 1,-1-2 0,1 2 0,2 1-45,1 2 1,1 1 0,1 0-1,-1 0-33,1 0 1,-1 0-1,1 0 1,-1 0-1,1 0 1,-1 0-94,0 0 0,1 0 108,-1 0 0,1 0 0,-1 0 0,1 0-127,-1 0 1,5 0-1,-1 0 112,-1 0 1,1 0 0,-1 1 0,3 2 60,1 1 0,-2 0 1,2-2-1,1 0 1,-2 3 65,0-3 1,4 1 0,-2 0 0,4 2-57,1 2 1,0-4-1,0 3 1,-1-2-31,1 0 0,4 6 1,2-4-1,-1 3-11,1-1 1,2-4 0,-3 3 0,2 0 0,3 0 1,1-4-1,0 2 1,-2-1 24,-1 1 1,5 0-1,3-2 1,-1 1-16,-1-1 1,0 2 0,1-1 47,1-1 0,5 3 1,-3-2-1,1 0-30,3 2 0,-1-5 1,2 5-1,3-2 1,0 0-45,0-1 1,5-1 0,2 1-1,1 1 0,-1-1 1,3-2 0,-4-1 0,1 0 7,0 0 0,4 0 0,5 0 0,-4 0 5,-3 0 0,5 0 0,-3 0 0,2 0 4,-1 0 0,1 0 1,1 0-1,3 0 6,1 0 1,0 0 0,4 0 0,-2 0 17,-4 0 1,12 0 0,-8 0 0,2 0-19,-1 0 0,5 0 0,-2 0 6,1 0 1,1-1-1,1-2 1,2-1-1,-1 1-13,-3 2 1,7 1 0,-6-1 0,4-2-2,-3-1 1,4 0 0,0 4 0,-1-2-2,-2-2 1,1 3 0,0-4 0,-1 4 2,-3 1 0,6-4 0,-6 0 1,1 1-1,-1 2 1,5 1 0,-8 0 0,0 0-6,0 0 1,8 0-1,-5 0 1,1 0-24,-1 0 0,2 0 0,-6 0 1,2 0 23,1 0 0,5 0 1,-8 0-1,0 0-4,1 0 1,0 0 0,1 0-1,-2 0 28,-2 0 1,-1 0 0,3 0 0,-3 0 3,-1 0 1,3 0 0,-4 0 0,2 0-17,3 0 0,0 0 0,2 0 1,-1-2-8,3-2 1,-3 3 0,-1-3 0,1 2 0,1 2 1,3-4-1,-6 0 1,1 0 6,-2-2 0,2 3 1,-4-3-1,1-1 22,3 0 0,-4 3 0,-2-5-11,-3 0 1,0 2-1,-1-2 1,-1 0-16,-3-2 1,3 0 0,-5 1-1,2 2 1,-1-4-19,-2-3 0,1 1 1,-4-2-1,2 2-10,-1 2 1,-2-5 0,-1-1 0,0 0 10,-1 0 1,0-3 0,-4 3-1,-3 0 35,-3 0 0,-2-4 0,0 1 0,-1-1 11,-3 2 0,-1-4 1,-4 3-1,1-2-14,-2-2 0,-2 0 0,-2 0 0,-3 0-23,2 0 1,-4 0 0,-1 0-1,-3 1-101,-2-1 0,-5 0 1,-1 0 26,-1 0 1,-3 0-1,0 0 1,-3 0-1,-5 0 1,-2 1-16,-6-1 0,0 0 0,-6 1 78,-2 3 1,-3-2 0,-4 2 0,-5-2-1,-3-2 65,-4 0 0,1 4 0,-6 2-27,-1 1 0,-6-3 0,-2 4 1,-2 2-1,-3 0 100,-5-2 1,0 4-1,-5-4-53,3 3 0,-9 2 1,1-1-1,-2 2 0,-2 1 5,0 2 1,-7 4-81,-1-4 0,3 5 1,-6-3-1,-1 2-56,-2 0 1,0 0 0,-4 4 0,-2 0 26,48 0 0,1 0 0,-48 0 1,46 0-1,0 0 0,0 0 0,0 0 1,1 0-1,-1 0 0,-1 0 0,1 0 6,1 0 0,1 0 1,-2 0-1,0 0 0,-1 0 1,1 0 16,1 0 0,0 0 1,-5 0-1,1 0 0,4 0 1,0 0-1,-1 0 0,0 0 86,-2 0 1,0 0 0,2 1 0,0-1 0,0 2 0,-1-1 0,2 1 0,0 0-39,-49 1 0,47-2 0,0-1 1,2 1-1,0-2 0,-2 1 1,0 0-1,0 1 0,-1 0-8,1 1 1,0 0-1,-46-1 1,47 1 0,-1 1-41,0-3 0,1 1 1,1 1-1,1 0 0,-3 0 1,-1 0-1,2 0 1,-1-1-1,0 0 0,0 1 18,0 0 0,1 0 0,1-1 0,-1 1-43,-4 2 1,0 0 0,5-3 0,0 1 0,-3 0 0,0 1 0,1-1 0,0 0 7,1 0 1,0 1-1,-48 2 1,49-3 0,-1-1-1,0 1 1,1 0-1,1 0 1,-1-1 20,-48 0 1,48 1 0,1 0 0,-43 2 0,1-1 0,-1-1-11,3-2 0,2 0 0,1 0 68,-1 0 1,5 0-1,2 0 1,1 0-1,1 0 34,-1 0 0,2 0 1,-2 0-110,4 0 0,-6 4 1,8 0-1,-4-1-50,-2-2 0,8 3 0,-4 0 0,1 0 29,2 2 0,-4-3 0,5 4 0,-3 0 0,-2 0-23,-1 2 1,9-2 65,-6 1 1,5-1 0,-2 3 0,3-2 0,1 2-1,2 1-9,-2 2 1,4-1-1,-1 0-2,6 1 1,0-1-1,3 1 1,1-1-1,0 1-10,2-1 0,2 5 0,2-1-19,4 0 0,-2 2 0,4-1 0,0 1 0,0 0 72,3-2 1,6 2-1,2 0-53,1 1 0,2-2 0,4 2 0,1 0 0,-1 1-38,0 2 0,5-3 30,4 2 0,2 0 1,2 2-1,-1-1 10,1-1 0,3-4 1,2 3-1,2 3 22,2 0 0,2-2 0,1-2 0,1 1 0,2-1 0,2 2 20,2-2 0,3 5 0,7-4-19,3 4 0,4-3 0,1-2 0,1 0 0,3-1 2,4 0 1,5 3-1,2-3-15,1 1 1,6-2-1,-1 2 1,2-1-1,2-2-42,0-3 0,1 4 0,0 0 23,-1-2 1,8-6 0,-6-2 0,4 0 0,-1-1-54,0-1 0,1-1-140,2-4 169,-3 0 1,0 0 0,2 0 0</inkml:trace>
  <inkml:trace contextRef="#ctx0" brushRef="#br0" timeOffset="69684">14434 8615 7453,'5'7'1235,"2"-2"-518,0-5-354,-1 0 15,-6 0 523,0 0-1000,0-5-156,0 3 84,0-3-176,0 5 119,0 0 143,-6 0 1,4 0-156,-7 0 82,6 0 25,-2 5 73,5-3 1,0 4-47,0-1 45,0-4 1,0 10 1,0-3 0,0-1 5,0 2 0,0-5 38,0 4 0,0-4 9,0 4 0,0-3 104,0 3-31,0-5-56,0 2 0,0 1-12,0-5-112,0 5-72,0-6 633,0 0-222,-6 0 66,5 0-240,-4 0-133,5-6 114,0 5-25,0-10-16,0 9 4,0-3-2,0-1 1,-2 5-107,-2-3 1,3 1-61,-4-1-711,4 2 381,1-3 0,0 4 1,1-2 269,4-1 1,2-6-1,5 3 1</inkml:trace>
  <inkml:trace contextRef="#ctx0" brushRef="#br0" timeOffset="71000">15044 8602 8355,'7'-5'-202,"0"-1"0,-3-2 57,4 4 1,-1 2-1,1 2 1,2 0-196,1 0 0,1 0 0,1 0 185,-1 0 0,1 6 0,-1 1 1</inkml:trace>
  <inkml:trace contextRef="#ctx0" brushRef="#br0" timeOffset="71331">16823 8652 8355,'0'7'-2211,"6"-7"2108,1-1 1,11 1-1,1 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13:11.544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7452 4706 7734,'0'-13'27,"5"5"0,-1 0 0,0-1 0,0 1 1,2 1 159,0 2 0,3-5 0,3 3-150,1 0 1,-5-3 0,0 6-50,2 1 1,1 1 0,1-1-10,1-1 0,-1 0 0,2 4 0,1 0 0,3 0 3,2 0 1,0 0-1,5 0 1,0 0-54,0 0 0,4 0 0,2 0 0,0-2 62,4-2 0,1 3 0,3-3 0,1 2 50,1 2 0,2-1 1,-3-2-1,3-1 7,1 1 0,-2 0 0,3 1 1,1-3-11,-2 3 0,-1-1 1,-4 0-12,2-1 1,-6 0 0,2 4 0,-1 0-6,0 0 0,1 0 0,-1-2 0,-2 0-17,-5-2 1,1-1-1,0 5 1,1 0 0,1 0 16,-1 0 1,-3-1 0,3-2-18,-1-1 0,-4 0 0,3 4 0,-2 0 1,-3 0-1,1 0 1,4 0 0,0 0 0,-1 0-6,-2 0 0,-1 0 0,0 0 1,0 0-14,0 0 1,4 0-1,0 0 1,0 0-1,0 0-19,0 0 0,2 0 0,-4 0 25,2 0 0,0 0 1,-2 0-17,2 0 0,-3-1 0,3-2 0,-3-1 10,-1 1 1,0 2-1,0 1 1,1 0-1,2 0-22,1 0 0,1 0 1,-2 0-1,1 0-8,-1 0 1,2 0-1,-1 0 41,-1 0 0,2 1 1,-1 2-1,-1 1 0,-1-1 1,2-2 1,-2-1 0,2 0 0,-3 0 7,-1 0 0,0 0 0,-2 0 0,-1 0 1,-1 0 0,0 0 0,4 0 0,0 1-6,0 3 0,-1-2 0,1 2 0,0-3-1,0-1 0,0 0 0,1 0-5,3 0 1,-2 0 0,2 0-1,-3 0 1,-1 2 0,0 2 0,4-3 0,0 3-25,-2-2 0,4-1 0,-2 2 1,0 1-1,0-1 25,0-2 0,0 3 0,-3 1 0,2-3-9,1 0 0,0-2 1,-3 0-1,2 0-18,1 0 0,4 0 0,-4 0 0,0 1 21,2 3 0,-1-2 1,5 2-1,-3-3 16,-2-1 1,3 0-1,-2 0-20,0 0 1,3 0-1,1 0 1,0 0 0,-2 0 1,2 0 1,-3 0 0,1-1 8,1-3 1,-2 2 0,0-2 0,0 1-1,-2 1 8,1-3 0,-1 0 1,-2 2-4,1-1 0,4 0 0,-4 4 1,0 0-1,0-2 22,0-2 0,4 3 1,-2-3-1,-1 2-11,1 2 1,-1-4-1,-2 0 1,1 1 15,-2 2 0,4 1 1,-2 0-1,-2-1 6,0-4 1,2 4-1,0-3-16,-2 3 0,0 1 0,-2 0 0,-1 0-24,1 0 1,0-2 0,0-1 0,0-1 0,-1 1 21,-4 2 0,2 0 1,-4-2 1,2-1 1,-1-2-1,3 3 1,-2-2 0,-1-1 70,0 1 1,-2-1 0,2 2-1,-1-3 4,-3 0 0,3-4 0,0 4 0,0-1-55,0 0 0,-1 1 1,-3-3-1,1 2 1,2 0-16,-2 1 0,3-4 1,0 2-113,1-2 0,-2 0 0,3 1 0,3 2-70,0-2 1,2-1 0,0-1 104,0 0 0,-2-1 1,-1 1-1,-1-1 0,0 2 1,0 1-22,-1 2 1,-4 0-1,0-5 86,-2 1 1,3-1-1,-1 1 49,-1 0 0,-1-1 0,-3 1 0,-1-1 0,-3 1 0,0-1 61,0 1 1,-5-1 0,3 1 0,-4 0 4,-1-1 1,0-3 0,0-1 0,0 2-120,0 1 1,-6-3-1,-1 1 1,-1 0 43,0 3 1,0 0-130,-5 1 0,-1-1 0,-1 1 0,-3-1 1,0 1-1,-1-1-49,-1 1 0,0 4 1,-5 1 68,0 1 0,0-2 0,-1 2 0,-2 1 1,-2-1-18,-2 4 0,3-4 1,-4 2 80,-2 1 1,-2-2 0,-5-1 0,-2 1 23,0-1 0,-9-2 1,2 2-1,-1 1-35,0-1 0,-3-2 1,8 2-1,1 1-59,2-1 0,-1 2 0,2 4 1,0 0-9,0 0 1,-4-4-1,1 0 50,-2 1 0,-2 2 1,-1 1-1,-2-2 1,-1-2 0,-8 3 1,1-5-1,-2 2 0,-5 0-37,0 1 0,-4-2 0,5-1 7,-3-1 1,3 3 0,-4-4 0,1-1 0,3 2 0,1 2-10,2-1 1,1 4 0,1-5 68,-1 1 1,-3 1 0,0 2 0,1-1 0,1 1 0,2 2 0,0 1-2,-1 0 1,1 0-1,0 0 1,0 0 0,1 1-40,3 3 0,-3-1 1,3 4 1,-3-2 1,3 4-1,0-4 1,0 1 13,1-1 1,-4 4 0,4-5-1,-1-2 1,2 0 0,0-2-15,4 0 1,-1 0 68,-1 0 1,6 0-1,-5 0 1,1 0 32,1 0 0,-5 0 0,1 0 0,-2 0 0,1 0 0,3 0 0,-10-4 0,6 0 1,-3 1-15,1 1 0,2-2 1,-1 0-1,3 1-60,0 2 0,3 1 1,0 0-1,3 0 1,4 0-11,-2 0 0,3 0-9,-2 0 0,4 4 1,-2 0-1,3-1 12,5-2 1,-2 4 0,7 0-1,-3 1 1,4 1 4,4-1 1,-2-1 0,9 2 0,-1-1 1,4 1 1,-2 0 0,1 3-3,2-2 1,1-1 0,2 3 0,-1-2 0,1 2 0,4-3 0,-1 1 0,0 2 0,-2 1 0,-2 1 0,1 1 0,-1-1 0,1 1-44,-1-1 1,-3 2 0,-1 1 79,2 2 1,-3 1 0,0-3-10,-1 1 1,2 2 0,-2-2 0,-1 2 1,1 1 0,0-2 0,-4 2 0,3 0 0,-1-1 2,2 0 1,-1 3-1,5-3 1,-2 0-33,2 0 0,1-1 0,3-4 1,3 3-85,4 0 0,-2 1 0,2-5 0,3 2-30,4 3 0,-1-3 0,7 4 0,2-2 0,3 1-212,2-2 0,6 3 0,-1 0 120,3 1 0,6 2 0,2 4 0</inkml:trace>
  <inkml:trace contextRef="#ctx0" brushRef="#br0" timeOffset="1000">7154 5490 8355,'12'0'-320,"1"0"-1277,-1 0 1425,0 0 0,1 0 1,1-1 123,2-4 1,-2-1 0,4-7 0</inkml:trace>
  <inkml:trace contextRef="#ctx0" brushRef="#br0" timeOffset="3470">6917 5652 8313,'-7'-13'-300,"2"5"128,5 0 0,1 4 144,3-5 1,-1 7 0,5-3 0,2 4-1,1 1 1,2 0 74,-1 0 0,0 0-116,1 0 0,4 0 0,1 0 0,1 1 62,3 4 0,-3-4 0,2 3 0,1-3 17,2-1 1,1 5 0,-1-1 0,1-1 0,-1-2 0,-2-1 57,-1 0 0,-1 0 0,5 0-56,0 0 0,0 0 0,0 1 0,0 2 0,0 1 19,0-1 0,0-2-43,0-1 0,-5 0 1,1 2-1,1 1-40,2 1 1,1 0-1,-1-4 1,1 1 39,0 3 0,4-2 0,0 2 0,0-3 0,0-1 0,2 0 14,1 0 1,-3 0-1,4 0 31,1 0 0,-2 0 0,1 0 0,1 0 0,-1 0 23,0 0 0,-4 0 0,3 0-49,-2 0 0,3 0 1,-4 0-1,0 0 0,0 0-10,0 0 0,2 0 1,-3 0-1,1 0 22,-2 0 1,1 0-39,1 0 1,-3 0 0,5 0 0,-2 0 19,0 0 0,5 0 1,-2 0-1,1 0 1,0 0-1,1 0-14,-3 0 0,5 0-4,-2 0 1,-3 0 0,1 2 0,0 0-1,-2 3 1,1-3 3,-3 0 0,2-1 0,-1 3 0,4-2 0,-4 3 1,0-1-1,0 0-12,0-1 0,0 3 0,-4-1 0,0 1 0,0-1 17,0-2 0,1 3 0,2-2 0,1-1 9,-1-2 0,-1-1 1,1 0-1,1 0 10,-1 0 1,2 0 0,0 0 39,2 0 0,-3 0 0,3 0-28,-2 0 1,4 0 0,-4 0 0,2 0-1,1 0 1,-1 0 35,-3 0 1,1 0-40,-1 0 1,2 0-1,-4 0 1,2 0-1,-1 0 1,0 0 40,1 0 0,-3 0 0,3 0-38,-3 0 1,3 0 0,0 0 0,-1 0 0,-2 1-24,-1 3 0,2-2 1,0 2-1,2-3-2,-1-1 0,0 0 1,-1 0-1,2 0 13,-1 0 0,2 0 1,1 0-1,1 0-6,2 0 0,-3 0 65,-2 0 0,1 0 0,0 0 1,1 0-52,-1 0 1,3 0-1,-2 0 1,-1 0-19,1 0 0,-1 0 0,-2-1 0,1-2-4,-2-1 0,4 0 1,-2 4-1,-1 0 1,-2 0-1,-1 0-7,0 0 0,0 0 1,-1 0-1,3 0-48,2 0 1,-3 0 0,3 0 52,-3 0 0,3 0 1,0 0 50,-1 0 0,2 0 0,1 0 0,-1 0-3,1 0 1,-1-4 0,-2 0-1,2 1-20,2 1 1,-4 2-1,2 0 1,-1-1 16,0-3 0,-1 3 0,-6-4 0,-1 3 0,1-2 1,-3 2 0,2-2 0,0 1-45,-2-1 0,3 3 0,-4-3 0,0 1 1,1 0-42,1-1 1,-4 0 0,4 2 0,-1 0-20,0-3 0,1 0 1,1 2-1,-3-1 24,0 1 0,-5-2 0,5 1 1,-2-1-1,-3 1 37,-2 0 0,-1-4 95,3 4 1,-5-5 0,-1 4-1,0-1-27,0 1 0,-3-4 0,3 4 0,-2-2 0,-1-1-16,2 1 1,-5-4-1,3 2-64,-2-2 0,2 3 0,0 0 1,-1-3-10,-2-5 1,3 3 0,1-5 0,-3 1 0,0-1 0,-1-1-117,3-3 1,-2 1-1,3-3 1,-1-2 42,0 0 0,2-2 1,-3 0-1,2-1 3,2 2 0,-4-1 101,1-1 0,-1 3 0,0-3 0,1 4 1,-1 3-10,-2 1 0,-1 4 0,0-2 24,0 1 0,0-3 0,-1 5 0,-2 0 1,-1 3-1,-1 0 2,0 1 0,-1-1 0,-3 1-4,0-1 0,-3-1 1,-5-1-12,2-1 1,0-1 0,0 5 0,-3 1 0,0 1-5,0 2 0,0 1 0,3-3 0,-3 3-9,-2 1 1,1-2 0,-3 4 0,1 1 1,-1 2 0,-2 1 1,0 0-1,-1 0 0,0 0 2,0 0 0,-1 0-13,-3 0 0,2 0 0,-2 0 0,2 0 35,-2 0 1,1 0-1,-5 0 1,-2 0-1,-1 0 57,-1 0 1,-5 0 0,0 0-49,-3 0 1,0-1 0,-5-2 0,0-1-1,-1 1-39,-3 1 1,3-2-1,-4 0 1,1 1 0,0 2-16,1 1 1,1-4-1,0 0 1,0 1 2,-1 2 1,5 1-1,-7 0 8,-1 0 1,4 0 0,-6 0 5,-2 0 0,4 0 0,-3 1 0,1 2 1,2 1 0,-5 1 0,4-2 1,0 3-7,4 1 1,-3-3 0,2 3 0,2-2 39,1-2 0,1 0 0,1-1 0,2 3 0,3-3 42,1 0 1,0-2 0,5 0-54,0 0 1,-6 0 0,5 0 0,-2 0 0,-2 0-77,3 0 1,-3 0 0,0 0 0,0 0-23,0 0 0,-4 4 0,3 0 1,-1-1-1,-1-2 75,-1-1 1,-1 0 0,-1 2-1,4 2 0,-8-3 0,3 3 15,-1-2 0,4-2 1,1 0-1,1 0-6,1 0 1,-3 0-1,5 0 1,1 0-1,-1 0-1,1 0 0,-5-2 0,3 0 1,-1-3-1,-3 3-20,-2 0 1,4-2 7,-1 0 0,2 0 0,-3 4 0,3 0 1,-1 0-1,3 0-8,-1 0 1,1 0 0,5 0 0,0 0-16,-1 0 0,2 0 0,2 1 0,0 2 38,0 1 0,3 0 27,2-4 0,-1 0 1,1 0-1,0 0-14,-1 0 0,3 0 0,-3 2 0,1 0-15,0 3 1,0-1 0,4-4 0,0 0-1,0 1-3,0 3 1,-1-2-1,-2 3 1,1-1-54,3 0 1,-4 5 0,6-4 29,0 2 1,0-4-1,-3 2 1,2 1-1,1 1 12,1 0 1,4 3 0,-4-5 0,1 1-1,0 1-7,4-1 0,1 1 0,-1 3-10,0-2 1,-1 1-1,5 3 1,1 1-20,2-1 0,0-4 0,3 1-36,-1 0 1,4 4 0,-2 2-1,1 2 15,0-2 0,-1 0 1,5 0-1,0 3 1,0 2 4,0 2 1,0-4 0,0 0-1,2 0 33,2 2 0,-3 0 0,4-1 0,-4-1 11,-1-3 1,4 3-1,0 0 1,0 0-41,2 0 1,-5 3 0,5-3 0,-2 1 0,1 3-145,2 2 1,-4 1 142,1 0 0,3 5 0,0 2 0</inkml:trace>
  <inkml:trace contextRef="#ctx0" brushRef="#br0" timeOffset="13051">11659 5527 8355,'-6'7'-593,"-2"-3"530,-3-2 0,3-2-39,-1 0 0,1 0 351,-4 0-325,5 0 0,1 1-87,6 3 121,6-2 0,1 5 0,5-5 1,0 3-1,1-3 18,-1 0 0,1-2 0,1 0 0,1 0 25,1 0 0,1-2 1,-5 0-1,1-3 16,-1 3 0,-3 0 1,-2 1-147,-2-3 114,5 2 0,-10-3 1,0 5-1,-7 1-11,-4 3 1,-7-1-1,-2 4 1,0 0 22,-1 0 1,0-4 0,-4 2 45,0 1 0,1-4 0,0 5 0,3-1 26,5-3 0,-2 2 0,1-1 0,2-1 58,1-2 0,6-1 54,-1 0 0,8 0-166,1 0 0,6 0 1,7 0-1,4 0-40,4 0 1,2-4 0,2 0 0,0 0-94,0-2 1,-2 5-1,0-3 1,-4 3-111,-1 1 1,-1 0-146,-5 0 168,0 0 1,-5 5 0,-1 2 0</inkml:trace>
  <inkml:trace contextRef="#ctx0" brushRef="#br0" timeOffset="25511">14795 5826 7327,'-8'0'-80,"1"1"0,0 2 0,0 1 56,-3-1 0,0 0 0,1 0 1,0 1 93,0-1 19,-2-2 0,2-1 272,1 0-260,5 0-99,-2 0 0,6 0 0,3 0 25,5 0 1,-2-1 0,1-2 0,2-1 0,1 1 38,1 2 0,1 1 0,-1 0-54,0 0 1,5-5-1,0 1 1,-2 1 0,-1 2-6,-2 1 1,5 0 0,-1 0 23,-1 0 0,1 0 0,-1 0-93,1 0 0,2 0 0,-2 0 0,2 0 21,1 0 1,-4 0 0,3 0 0,-1 0 0,1 0 10,1 0 0,0 0 0,4 0 0,-3 0 20,2 0 1,-2 0-1,1 0 1,1 0 0,1 0 0,2 0 0,-4 0 1,0 0 9,1 0 0,-3 1 0,2 2 1,0 1-1,-1-1-13,1-1 1,0-2-1,2 0-4,-2 0 0,3 0 0,-4 0-25,4 0 0,-3 0 1,-1 0-1,1 0 0,0 0 14,-1 0 1,-3 0 0,2 0 15,-1 0 1,3 0 0,-4 0 0,-1 0-1,1 0 4,0 0 0,0 0 0,-1-2 0,2-1 0,0-1-17,0 1 1,0 2 0,-3 1 8,1 0 0,2 0 0,-2 0 1,0 0-1,1 0-7,1 0 1,-4 0 0,2 0 20,-2 0 1,3 0-1,-1 0 1,-1 0-1,-1 0 10,-1 0 1,-1 0 29,1 0 1,-1 0 0,0 0-1,1 0-30,-1 0 1,1 0-1,-1 0 1,1 0-1,-1 0 1,1 0 0,0 0 1,3 0-1,0 0 1,-1 0 9,-1 0 0,-1 0 0,-1 0-7,1 0 1,-1 0 0,0 0-1,2 0 1,2 0-10,0 0 1,1 0-1,-5 0 16,1 0 1,-1 0-1,0 0 1,1 0 0,-1 0 25,1 0 1,-1 0-54,1 0 1,-1 0-1,1 0 4,-1 0 0,-4-1 0,1-2 0,0-1 34,2 1 0,2 2 0,-1 1 0,-1-2 27,-2-2 0,2 3 0,-3-3 0,3 1 23,1-1 1,-3 2-1,-1-2 1,0 1 100,-1-1-152,-1 3-127,-6-5-97,0 6-801,0 0 650,-6 6 0,-1 1 0,-5 5 1</inkml:trace>
  <inkml:trace contextRef="#ctx0" brushRef="#br0" timeOffset="33987">16338 5888 7632,'-12'11'0,"-1"-2"0,1-5 0,-1-3 241,1-1 0,-1 0 1,1 0 902,-1 0-1002,7 0 1,0-1 0,6-3 0,1-5 4,4-2 1,1 3-1,7 1 75,-1 2 1,-3-4-174,-1 5 1,-4-1 0,4 2 95,2-1 0,-3 0-87,1 4 1,1 0 0,3 0-1,0 0-42,1 0 0,3 0 0,2 0-4,2 0 1,1 0 0,3 0-1,1 0 1,0 0-51,0 0 0,1 4 1,2 0 22,1-1 1,2 4 0,-4-1-1,5 3 17,4-1 0,-6-4 0,8 4 0,-2 2 0,-2 0-2,-1-2 1,7 3 0,-4-2-3,-1 2 0,6-3 1,-3 0-1,1 2 1,-1 0-9,0-2 0,3 2 1,1-6-1,-2 0-26,-2 1 1,4-3 0,1 2 0,0-3-26,-1-1 1,8 0 0,-1 0 0,-1 0 3,0 0 0,9 0 1,-4 0-1,3-1 27,2-3 1,-1-2 0,3-3 32,-2 0 1,0 1 0,3-5-1,-2 2 11,-1 3 0,-5-3 0,1 3 0,-3-3-2,-1-2 1,-1 1 0,0 1 0,-2 1 0,-3 2 10,-1-2 0,0-1 1,-3-1-1,1-1-22,-1 1 0,-1-1 1,-2-1-1,1 1 10,-1 0 0,0-6 0,-1 6 1,-1-1 9,-2 1 1,-1 0 0,3-1 0,-2-1 14,1-1 1,-3-1 0,-2 4 0,-3 1 63,-1 0 0,0-1 1,-2 2-69,-2 3 0,1-3 0,-5 4 0,-1-2-31,2 1 1,-4 4 0,3-3 0,-3 2-89,-2 2 1,0-3-1,1 2 1,-1 0-538,1-2 1,-5 5-791,0-3-126,-5 3 1163,3 1 1,-12 0 0,-1 0 0</inkml:trace>
  <inkml:trace contextRef="#ctx0" brushRef="#br0" timeOffset="34395">20631 5303 8355,'-8'-1'235,"0"-3"1588,-2-5-1150,5 4 1,-2-2 160,3 3-639,2 2 0,-5-3 0,5 6 0,-3 3-268,3 5 0,0 2 0,2 3-27,0 2 1,0-1 0,0 6 0,0 1-1,0 2 24,0 1 1,0 0 0,0-2 71,0-2 1,0 2 0,0-2 0,0 3-78,0 1 1,0-6 0,0-1 0,0-1-206,0-1 1,-1 1 0,-2-5 0,-2 1-240,-2-1 0,3-4 421,-5 1 1,1-7-1,-5 3 1,0-4-1,-3-1-273,0 0 0,-10 0 1,1-1-1,-2-2-738,1-1 856,1-12 1,0 8 0,0-10 0</inkml:trace>
  <inkml:trace contextRef="#ctx0" brushRef="#br0" timeOffset="34610">20470 4868 9341,'-18'-6'0,"4"-1"0,4-1 386,1-1 0,2 7 0,0-4 0,0 2-3039,0 0 1149,-1 0 1255,1 4 1,-4 5-1,4 2 1</inkml:trace>
  <inkml:trace contextRef="#ctx0" brushRef="#br0" timeOffset="35052">20980 5104 9562,'-8'0'538,"-1"0"1,1 0-1,-4 1-492,-1 4 1,5 2 0,0 5 0,-2 2-1,0 1-182,2 2 1,-3 3-1,4-2 1,-1 0-146,-1 0 0,7 3 0,-3-3 0,4 0 176,1 0 0,0-1 1,0-5-1,1 0-15,4 1 0,1-2 0,7-1 0,1-3-85,2-2 1,0 3 0,4-3 0,2-3-62,2 0 0,1-2 1,0 0-1,-2 0 185,-2 0 1,1-4 0,-5-2 37,-2-1 0,-1-1 0,-2-5 0,-1 1 0,-1-1 89,-2 1 1,-5-2-1,1-1 72,-2-2 1,-2 1 0,0 2 0,-2-1-1,-2-2-50,-4 2 1,-3 1 0,-2 2-1,1-1-190,-1 1 0,5 3 0,0 3 1,-2 0-285,-1 3 1,-1 2 284,-1 1 0,1 0 0,-1 0 1</inkml:trace>
  <inkml:trace contextRef="#ctx0" brushRef="#br0" timeOffset="35566">21366 5191 8355,'-2'-8'2900,"-2"0"-2666,3 5 0,-6-3 0,4 8-532,-1 2 0,0 3 124,4 5 0,-2 1 0,0-1 1,-2 2-1,1 1 0,1 2-434,2-2 1,0-1 162,0-2 1,-4 1 0,0-1-1,1 1 1,2-1 157,1 0 0,-6 1 0,0-1 1</inkml:trace>
  <inkml:trace contextRef="#ctx0" brushRef="#br0" timeOffset="35773">21465 4967 6046,'-12'-1'1720,"-1"-3"1,5 2-2765,0-2 1,5 4 284,-1 4 532,8-2 0,3 9 0,5-4 1</inkml:trace>
  <inkml:trace contextRef="#ctx0" brushRef="#br0" timeOffset="36844">21577 5179 8355,'-8'0'1308,"0"0"-1121,5 0-1671,-3 0 2196,6 0 0,0 1 0,0 3 0,0 5-557,0 2 1,-4 1-1,0 2 1,1 1-1,2 2-307,1-2 1,-4-1 0,0-2 0,1 1-185,2-1 0,-4-4 65,1 1 1,0-5 0,4 4-209,0 2 59,0-5 0,1 1 0,4-7 90,3-4 1,7-2-1,3-5 1,0-2 177,0-2 0,0 2 1,-3-4-1,2 1 1,-2 1-1,-1-1 260,-2-1 1,-3 4 20,-1-2 1,-4 3 0,3 3 0,-2 2 1565,-2-2-1048,-1-1 1,-1 4-24,3 3-648,-2 3 0,7 6 0,-3 4 0,-1 2-21,1 1 0,-2 1 1,-4 1-1,0 1-154,0 1 0,0 5 1,0-4-1,0-1 0,0 1 1,0 0-402,0-2 1,0 0 360,0 2 0,0-8 0,0 4 0,1-4 6,4-2 1,1 4-1,7-4 1</inkml:trace>
  <inkml:trace contextRef="#ctx0" brushRef="#br0" timeOffset="36845">22200 4868 8355,'-9'-5'815,"1"1"-211,5 0-183,-2 4 0,3 0-406,-2 0 1,-1 7 0,-4 4 0,5 6 0,1 2 0,1 3 0,-3 2-1,1 2-134,-1 3 1,2 3-60,-5 5 0,4-4 1,-5 1-1,0 0-130,-2 2 1,-1-3-1,3-1 1,2-1-15,1-4 1,-2-5 0,3-1 0,-1 0 0,0-2 15,4-2 0,-5-3 0,0-2 0</inkml:trace>
  <inkml:trace contextRef="#ctx0" brushRef="#br0" timeOffset="36846">21926 5154 8355,'0'-13'1478,"0"6"1,1 2-1425,3 5 1,5 0 0,6 0 0,3 0 0,1 0-1,3 0 1,2 0 0,1 0-701,0 0 1,4 0 0,1 0-1595,2 0 1780,-5 5 0,9 2 0,-4 6 0</inkml:trace>
  <inkml:trace contextRef="#ctx0" brushRef="#br0" timeOffset="37398">22486 5266 8991,'0'-13'1465,"0"7"1,1 0-1221,3 6 0,-2 1 0,2 4 0,-3 3 0,-1 4-204,0 5 0,0 2 0,-1 6 0,-3 3-301,-5 5 0,-2 0 0,0 9 0,0-4 2,-1 0 0,6-1 0,-6 0 0,2-1 102,3-2 0,-4 0 1,4-5-1,0-2-7,3-5 1,3 0-1,1-6 418,0 0 195,0-3 1,0-7-454,0-6 1,0-6 0,0-7 0,0-4-200,0-4 1,5-2 0,2-2 0,2-1 0,-1-3-185,1-5 0,3-2 0,0-1 0,0 0 143,1-1 0,-1 1 1,1 0-1,-1-1 131,1 1 1,-1 0 0,1 1-1,-2 1 232,-3 2 0,3 5 0,-4-1 1,1 4 302,0 4 0,-1 4 0,3 4 64,-2 1 0,1 1-61,3 2 1,1 4 0,-1 6-341,0 3 1,1 3 0,-2 6 0,-3-1-230,-4 1 0,2 4 1,-2 3-1,-1 1 0,-2-2 1,-1 0-326,0 1 0,-5 0 0,-2 4 173,0-3 1,-7-3-1,4-6 1,1 1-76,-2-1 1,0 0 0,-2 1-596,1-1 861,-1-5 1,6-1-1,2-6 1</inkml:trace>
  <inkml:trace contextRef="#ctx0" brushRef="#br0" timeOffset="37964">23232 5204 10006,'7'-6'-69,"-2"-2"0,-4 1 1,-1-1-1,0-2 0,-1 0 1,-4 1 439,-3 0 1,-3 6 0,-1-2 0,-1 1 0,-1 0-1,-1 1 1,-2 2-532,2 1 1,-3 0 0,0 0-1,-1 0 79,-3 0 1,2 1 0,1 3 0,0 3-65,-1 0 1,4 4-1,-4-3 1,2 3 0,3 3 57,1 3 0,2-3 0,0 4 0,1-2 49,2 1 1,0 3 0,4-3 0,3-2-23,0-1 1,2-1 0,0-1 0,2-1-18,2-3 0,3-1 0,5-4 1,2 1-126,3-1 1,-2-2 0,5-2 0,3-3 0,0-4-450,2-4 0,-4-1 548,-1-4 0,1-2 0,6-6 0,0 0 0,1 0-21,-5 0 1,5-4 0,-6-1 77,0-2 1,-1-1-1,0-6 1,-3-1 0,-3-2 257,-3 2 1,4 6 0,-10 0 0,1 0 311,-2-2 0,-4 4 0,-1 4 0,0 5 488,0 2 0,-1 6-757,-4-2 1,3 9 0,-7 4 0,1 4-132,1 4 0,-4 7 0,3 7 0,-2 3-173,2 5 0,-2 0 0,5 8 0,-1-1-98,1-1 0,0 4 0,5-3-29,0 3 1,-4 1 0,0-1-1,1-1 1,2-4 31,1 0 0,0-2 0,0-4 0,0-2-344,0-2 0,1 1 0,2-5 0,3-1 0,1 1-82,2 0 0,2-1 0,2-3 0</inkml:trace>
  <inkml:trace contextRef="#ctx0" brushRef="#br0" timeOffset="38869">23830 5241 8355,'0'-12'454,"0"-1"1,0 5-1,0-1-140,0 0 0,-4 2 0,0-1 1,-1-1-1,0 1 0,-3 1 0,-2 0-29,2 0 1,-3 4-1,1-1 1,-4 3-445,-3 1 0,1 0 0,2 0 26,-3 0 1,2 4 0,-4 2 0,-1 1-82,1 2 0,0 4 1,-2 2-1,4 1 43,4 0 0,0-1 0,2 0 0,1 2 1,3-2 47,2-1 0,1-2 0,4 1 0,0-1 51,0 1 1,5-2 0,4-2 0,3-2 54,5-1 1,-4-2-1,5-4 1,-1 0 10,0 0 0,5-1 0,-3-4 1,2-3-17,0-3 1,-5-3 0,4-1 0,-2-3-44,-3-1 0,3 2 0,-2-4 0,1-1 23,1-1 1,-4-2-1,2-2-127,-2-2 1,-1 3 0,-1-3-1,-1 3 196,-3 1 0,2 0 0,-6 1 0,-1 4 0,-2 2 363,-1 0 0,0 8 0,0-2 721,0 1-902,0 0 1,-1 4-169,-3 2 0,1 8 0,-4 3 0,2 1-133,2 2 0,0 2 0,0 2 0,-1-1-49,1 1 1,2-1 323,1 1 0,-1-6 1,-2-2-53,-1 1 491,0-5-778,4 5-606,0-6-25,0 0 792,0-6 1,0 3 327,0-5-273,0 5 0,0-4-274,0 3 182,0 3-58,0-5 210,0 6-60,0 0-20,0-5-219,0 3-55,0-3 552,0 5-1094,0 0-1597,0-6 1960,0 5 0,5-10 0,2 4 0</inkml:trace>
  <inkml:trace contextRef="#ctx0" brushRef="#br0" timeOffset="39351">23904 4955 8518,'0'-13'390,"6"1"0,1-1 0,1 1 0,1-1-23,0 1 1,-2 1 0,1 1 0,1 2-62,-2-2 1,0 1 0,-5-1 0,2 2-33,-1-2 1,-1-1 0,-2-3-179,0-3 1,0 4 0,0-5 0,0 0-109,0-3 0,0 1 0,-2 1 0,-1 1-143,-1 3 0,-1 1 1,1 2-1,-5 1-287,-2 2 1,-3 4 0,-1 6 204,-1 3 1,-6 9 0,1 7-1,-3 4 196,-1 1 0,5 9 0,0 4 0,2 1 121,3-1 1,1 1 0,3 1 0,3 2 27,4-2 0,1 3 0,0-2 1,-1-1-1,1-1 300,2-2 0,1 1-313,0-1 0,0-4 1,-1 0-1,-2 3-49,-1 4 0,-2-5 0,3 2 0,-2-1-125,-2 0 1,0-2 0,-3-3 0,2 1 0,0-3-245,1-3 1,0 2-1,4-9 1,-2 2-165,-2 0 1,4-6 0,-3 0 0,2-4 16,0-2 0,0-5 1,3 3-255,-4-2 314,4 0 1,-10-11-1,4-1 1</inkml:trace>
  <inkml:trace contextRef="#ctx0" brushRef="#br0" timeOffset="39604">23618 5166 9898,'-12'0'714,"5"0"1,3 0 0,8 0 0,4 0 0,5-1 0,3-2-288,5-1 1,2-2-1,4 4-457,2-2 0,-2-2 0,5 3 1,0-2-203,0-2 1,-4 4-1,1-2 1,-3 0-1,-3 1-49,-2 1 1,1 2 0,-5 1 0,-2 0-3803,-1 0 3269,-2 0 1,1 0-1,-1 0 1</inkml:trace>
  <inkml:trace contextRef="#ctx0" brushRef="#br0" timeOffset="44270">17508 5801 8355,'7'-5'-387,"2"2"661,-4-5 0,0 5-393,-1-1 0,-1 2 0,5 2 0,2 0 165,1 0 0,2 0 1,-1 0-249,0 0 0,-3 0-185,-1 0 252,-5 0 171,2 0 0,-6 2 0,-3 0 89,-5 3 0,-2-1 0,-1-4 0,0 0 26,-1 0 1,5 0 0,-1 0 120,0 0 1,2 0-1,-1 0-38,-2 0 0,3 0 94,-1 0-442,5-6 5,-3 5 0,12-9 0,2 6 0,3 1-105,2 2 1,-5 1-1,0 0 1,2 0-117,1 0 0,2 0 0,-1 0 7,0 0 0,-3 0 0,-2 1 115,-2 3 0,5-2 0,-3 3 0</inkml:trace>
  <inkml:trace contextRef="#ctx0" brushRef="#br0" timeOffset="44839">18329 5764 8355,'-5'-7'-90,"3"0"44,-2 3 0,8 1 0,5-4 19,2 2 0,1 0 1,1 5-1,-1 0 68,0 0 1,-3 0-1,-1 0 1,2 0-222,1 0 1,-3 0-181,0 0 173,-5 0 1,3 2 182,-6 2 1,-6-1-1,-2 4 357,-3-2 1,-2-1-55,1-4 0,-1 0 462,1 0-596,5 0 0,3 0-295,8 0 0,-1 0 0,5 0 168,2 0 1,1 0-1590,1 0 1080,-5 0 1,4 0 0,-4 0 0</inkml:trace>
  <inkml:trace contextRef="#ctx0" brushRef="#br0" timeOffset="51404">14670 6299 8355,'0'-7'-1122,"0"0"1033,0 3 0,-1 3 0,-2-2 0,-2 4 0,-2 4 0,-1-1 0,-1 0 177,1 0 1,0 6 0,-5-2 0,1 2-36,-1-2 0,1 3 0,-1-3 0,1 2 3,0-2 0,-1 3-44,1-2 0,3-4 1,1 1 146,-2-1-177,-1-3-19,4 3 0,3-5 0,7-1 0,3-3-25,0-5 0,3 2 1,3-1-1,1-2-5,-1-1 0,1 0 0,-1 2 0,0 0 27,1 0 1,-1-2 0,1-2 0,-1 2 35,1 3 0,-5-2 0,0 5 85,2-2 1,-3 3 63,1-5-117,-5 6 1,2-1-1,-6 8 1,-3 3 65,-4 0 1,1 4 0,-2-2-40,0 2 1,-2 1 0,0 1-1,1-2-45,2-3 1,1 3-1,-3-4 1,2 1-87,-2 1 1,-1-3 0,0 4 0,1-2-157,2 2 0,0-3 0,-5 1 13,1 2 1,-6 1-1,-2 2 1</inkml:trace>
  <inkml:trace contextRef="#ctx0" brushRef="#br0" timeOffset="61633">2188 7270 7526,'-12'0'0,"-1"0"-386,1 0 1,4 0-1,1-1 515,1-3 1,2 1 0,4-5 0,0-2-1,1-1-100,4-2 0,-3 6-32,7 3 1,-5 2-1,4-1-48,2-1 0,1-1 53,1 5 0,1 0 1,-1 0-1,1 0-1,-1 0 1,0 0 0,1 0 7,-1 0 0,2 0 1,1 0-1,2 0 0,0 0-4,1 0 0,-3 0 1,5 0-1,3 0 4,0 0 1,2 0 0,0 0 0,0 0 25,0 0 1,0-4 0,1 0 0,1 0-21,3-2 1,0 5 0,-2-3-1,1 1 9,-2-1 1,4 1-1,-1-4 1,1 2-28,-1 2 1,-1-2-1,-3 0 1,2 1 2,1-1 0,0 3 0,-4-3-5,0-1 0,0 5 0,0-5 0,-2 2 4,-2 0 1,2 0 0,-3 2 0,0 0-1,0-2 7,-2 1 1,-2 1-1,-3 2 1,-1 0 4,1 0 1,-1 0 0,1 0-14,-1 0 1,0 0 0,1 0-13,-1 0 0,1 0 6,-1 0 1,1 0-58,-1 0-3,-5 0 68,-1 0 0,-8-4 0,-2 0-26,-4 1 1,-3 2 0,-3 1-1,-3 0 1,-5 0 14,-5 0 1,-1 0-1,-5 1 1,-2 2 26,-1 1 1,-7 5 0,-2-4 0,-4 1 1,-1-1 1,-3 3 0,-1-2-1,1 1-1,2 3 1,1-3-1,0 1 1,2 2 8,2 1 1,3 0 0,5-2 0,-1 0 0,2 0 0,-2 2 0,9 0 0,-1-1 12,1-2 1,1-1 0,4 3 11,0-2 1,1-4 0,2 3 0,3 0-23,1 0 1,5-4 0,5 1-6,-1-2 0,4-2-71,5 0 0,7 0 1,10-2-1,4-2 36,2-4 1,8-2 0,0 0 0,4 2-1,1 0-15,3 1 0,6-4 0,-1 4-3,1 0 1,3 0 0,-4 4 0,1-2-71,-4-2 1,2 4 0,-2-1 8,0 2 0,-4-2 0,-4 0 0,-3 1 1,0 2-306,-1 1 0,1 4 330,-1 0 0,-3 12 0,5-3 1</inkml:trace>
  <inkml:trace contextRef="#ctx0" brushRef="#br0" timeOffset="77172">20918 6735 6020,'12'-2'-286,"1"-2"286,-1 3 0,6-5 0,1 6 0</inkml:trace>
  <inkml:trace contextRef="#ctx0" brushRef="#br0" timeOffset="77525">21528 6698 8355,'-7'0'-2130,"-3"1"1884,6 3 1,-6-3 245,2 4 0,1 0 0,-1-1 0,5 6 0,-3-3 0</inkml:trace>
  <inkml:trace contextRef="#ctx0" brushRef="#br0" timeOffset="78359">21478 6797 7044,'0'-8'-303,"0"0"0,0-2 0,0-1 0,0-2 467,0 1 0,0 4 0,0-1 219,0 0-198,0 3 0,-2-4 0,0 5 79,-3-2 0,1 3 331,4-5 1,0 5-274,0-4 1,0 4 156,0-4 0,2 5-469,2-1 1,-3 4 0,3 4-6,-2 4 1,-2 5-1,0 3-101,0 5 1,-4 4 0,-2 4-80,-1 4 1,3 3 0,-3 1-1,0 1 1,2-1 0,-2-1-42,0-3 0,3 2 1,-3-6-1,1-3 1,2-4 158,-1-5 1,-2-1 0,-6-2-1,1-3-146,-1 0 0,-1-5 277,-2-2 1,1-3 0,-5-1-1,2 0 178,3 0 0,-3-1-403,2-3 1,-2-3-1,2-5 1,0-2-1,1-1 1,1-3-301,1-2 1,1 4-1,-1-7 350,1-3 0,-6-4 0,-1-8 1</inkml:trace>
  <inkml:trace contextRef="#ctx0" brushRef="#br0" timeOffset="78633">20818 6486 8355,'0'-13'-359,"0"7"148,0-6 0,2 11 1,2-3-1,4 3 1,3 2-93,1 3 1,1-3 0,-1 5 0</inkml:trace>
  <inkml:trace contextRef="#ctx0" brushRef="#br0" timeOffset="80282">21739 6598 8076,'0'-13'0,"0"1"0,-1 1 0,-2 1 915,-1 2 0,-6 5-703,2-1 0,1 3-244,-1 1 1,-1 0 45,-3 0 1,4 0 0,1 1 0,0 2-145,0 1 0,3 6 1,-5-1 54,0 7 0,3-3 0,1 4 0,0-2-142,1 2 0,0-2 0,4 4 0,0-1 86,0-2 1,0-3 0,0 0 0,0-1-1,2 1-66,2-1 0,3-1 0,5-1 0,1-3 17,-1-2 0,5 0 1,1-5-1,0 0-18,-1 0 1,4 0 0,-4 0 178,-2 0 0,3-5 1,-1 0-1,-4-2 13,-3-3 1,-3-1 0,-4-1-1,1-1 1,-1 1 94,-2-1 0,-1-3 0,-1-1 0,-2 2 123,-1 1 0,-6 0-151,2-2 1,1 2-1,-1-1 1,-2 4-15,-1 2 0,-2 1 0,1-3 45,0 3 0,3-2-476,1 6 1,0 0 0,-5 4 0</inkml:trace>
  <inkml:trace contextRef="#ctx0" brushRef="#br0" timeOffset="80283">21963 6561 8799,'0'6'-527,"0"0"652,0-6 1,0 1 0,0 4-1,0 3 1,0 3-288,0 1 1,0 1 26,0-1 0,0 1 0,0-1-196,0 1 0,0-1 0,0 1-244,0-1 0,-1 0 501,-3 1 0,2-6 0,-3-2 1</inkml:trace>
  <inkml:trace contextRef="#ctx0" brushRef="#br0" timeOffset="80284">22038 6424 8355,'-9'-9'310,"1"1"1,1 4-1,-2-3 1,0 1-1,0 4-817,-2 0 0,4 4 0,2 2 0,5 4-30,5 3 1,2 2 0,5-1 0</inkml:trace>
  <inkml:trace contextRef="#ctx0" brushRef="#br0" timeOffset="80285">22187 6511 8355,'-5'7'-402,"2"-2"787,-5-5 1,1 2-174,-2 2 0,4-1 0,5 5 0,-2 0 0,0 0-183,-3 1 0,1-1 0,4 4-120,0 1 0,-4-5 1,0 1-1,1 0-142,2 2-165,1-4 274,0-1 1,0-8-54,0-2 1,5-3 128,4-5 0,2-1 0,0 1 0,-1-1 49,-2 1 0,0 0 0,5-1 0,-2 1-28,-3-1 0,3 1 1,-4-1-1,1 1 1,0 1 80,2 3 0,-3-2 0,1 4-4,2-1 1,-3 5-1,1-3 39,2 4 0,-3 1-81,1 0 0,-4 6 0,3 2 1,-1 3-22,-4 1 0,0 2 1,-1 1-1,2 2 1,1 0-31,-1 1 0,-2-5 0,-1 4-52,0-3 0,0 3 1,-1-1-119,-3-1 0,2-5 0,-2-2-116,3 2 0,2-3 0,3 0 168,5-2 0,2 0 0,1-5 0</inkml:trace>
  <inkml:trace contextRef="#ctx0" brushRef="#br0" timeOffset="80286">22735 6249 8355,'0'-19'172,"0"1"1,0 6 0,0-1 682,0 1 0,0 3-791,0 1 0,-2 5 0,0 1 1,-3 4-1,3 7 0,0 2 0,1 2 1,-2 3-86,-1 0 1,0 6-1,4-1-163,0 3 0,0 1 0,0 1 1,0 2-1,0 1 0,0 0-212,0 1 1,-4-2 0,-1 4 153,3-2 1,-4-1 0,2-5 0,1-2 0,1-2-369,-3 3 1,4-4 462,-3 2 0,2-6 0,2 3 1</inkml:trace>
  <inkml:trace contextRef="#ctx0" brushRef="#br0" timeOffset="80478">22585 6449 8722,'-16'0'0,"-2"0"375,-2 0 1,9 0 0,-1 0-319,1 0 1,7 0-1,4 0 1,8 0-105,7 0 1,5 0-1017,4 0 0,12 5 0,3 2 0</inkml:trace>
  <inkml:trace contextRef="#ctx0" brushRef="#br0" timeOffset="81016">23332 6449 8355,'-11'-2'1739,"3"-2"-1626,-3-3 1,8 0 121,-5 3 0,3 3 0,-3 2-277,-2 3 0,4 4 1,-1 9-1,0 5 0,1 6-193,1 5 1,-4 3 0,4 3 0,-1 1-5,1 1 1,-4-3 0,5-6 0,0-2 21,-1-2 1,3-2-1,-2-3 1,3-2 182,1-4 0,0-8 323,0 0 1,-2-6 46,-2 1 1,3-8 0,-3-6-307,2-5 1,2-1 0,2-4 0,0-2-134,3-2 1,4-5 0,0-1 0,2-2-10,1-3 0,-4 3 0,1-1 0,0-1 0,2-1-104,2 2 1,-1-2 0,1 5 0,-1 1 167,1 2 0,-5 0 0,0 7 0,2 1 266,1 2 0,1 4 1,1 0-143,-1 1 0,1 5 0,-1 3 0,1 2-18,-1 2 1,0 2-1,1 2 1,-2 4-161,-3 3 0,2 3 0,-5 1 51,2 2 0,-4 4 0,1-3 0,-2 0 55,-2-1 1,0 4 0,-2-4-1,0-2 16,-3-1 1,-4-2 0,2 1-1,-1-1 1,-1 1-122,0-1 1,2-1 0,0-1 0,0-3-809,0-2 548,4 5 0,-2-9 0,5 5 1</inkml:trace>
  <inkml:trace contextRef="#ctx0" brushRef="#br0" timeOffset="81559">23992 6411 8355,'0'-12'66,"-2"5"202,-2 3 1,1-2-1,-5 1 1,-2-1 0,-1 1-1,-1 2 1,-1 1 52,1 2 1,-1 0 0,1 0-436,0 0 1,-1 5 0,-1 0 68,-2 2 0,-1 1 0,-1 3-129,6-2 1,2 2 0,-1-3 0,1 3-133,2 2 1,5-5 0,-2 0 0,1 2 154,-1 1 0,1-3 1,4 0-1,2 1-14,2-2 1,-1 2-1,3-3 1,1-1-91,0 1 1,2-2 0,3-4 47,0 0 1,1-1 0,-1-3 130,1-5 1,-5-2-1,0-1 1,1-2 109,-2-3 1,4 2 0,-3-6 0,3-1 0,1-1 154,1-2 1,-5-1-1,1-2-155,0-1 0,2 0 0,0 3 274,-2-4 1,-2 4 0,-5-1-1,2 3 274,-1 3 0,0 6 0,0-2 369,1 4-1084,0 6 0,-4 4 0,0 10 0,0 7-24,0 4 1,0 2 0,0 7 0,0 0 21,0 2 1,0 5 0,-1-5 0,-2-2-71,-1 0 0,0-3 0,4 0 0,0-2-32,0-1 1,0-6-1,0 3 32,0 0 1,0-8 0,1 2 0,3-2 0,4-2 22,3 0 0,2-5 0,-1 3 0</inkml:trace>
  <inkml:trace contextRef="#ctx0" brushRef="#br0" timeOffset="82018">24303 6336 8355,'-13'0'1858,"6"0"-1471,2 0 0,6-5 0,3-2 0,5-1-315,2-1 1,3 1 0,2-6 0,4-1-133,-1-1 0,4-2 0,-2 2 0,3-2 0,1-1-204,-1-3 0,0 2 0,-3 0 126,-5-2 0,2-1 0,-1 1 0,-2 2-21,-1-3 0,-6 4 0,-1 0 226,-1 1 1,-2 1-1,-4 5 84,0-1 0,-2 2 1,-2 3-184,-4 4 1,-3 2-1,-2 2 1,0 2-1,-3 2-50,0 4 0,-1 9 0,3 4 1,-1 2 25,-1 2 1,-1 10 0,3 3-1,-1 4 37,-2 1 0,1 4 0,3-2 1,2 2-5,3-1 1,-3 1-1,4-6 1,0-2-76,3-4 1,2 4-1,2-5 1,0-1-106,0-1 1,0-3-1,2-3-106,2 3 0,-1-6 0,5 2 0,0-3-161,-1-3 0,4 0 1,-4-3 384,0 0 1,4 1-1,-4-5 1</inkml:trace>
  <inkml:trace contextRef="#ctx0" brushRef="#br0" timeOffset="82325">24427 6523 8355,'-11'-5'848,"3"-4"0,2 2-726,6-1 1,2 0 0,3-3 0,6 1-1,6 3 1,2 0 0,5 2 0,2-1-750,3 3 1,6-2 0,-4 1 0,1 1-1013,-3 2 1350,-2 1 0,-3 0 0,1 0 1</inkml:trace>
  <inkml:trace contextRef="#ctx0" brushRef="#br0" timeOffset="83818">20607 7444 6307,'7'-5'-184,"-1"4"386,-1-4 0,-4 3 0,3-3 1,-3-3 296,-1-3 1,0 3 0,0 0-268,0-2 0,0-3 0,0-2 0,0-1 28,0 0 0,0 3 0,0 0-225,0 1 1,0 3 0,0 1 0,0-2-29,0-1 0,-4 3 1,-1 1-173,-2 2 0,3-1 0,-5 3 0,0-1 35,-2 1 0,2 6 1,1 3-1,-2 1-27,-1 2 1,-1 4 0,-1 2 0,2 4 147,3 5 1,-3-2-1,4 8 1,0-1 22,3 0 1,-1 6-1,0 0 1,3 2-72,0 0 1,2 2 0,0-9 0,2 1-105,2-1 0,-1 3 0,3-3-58,0-3 0,-2-2 1,-2-3-1,0-1-278,2 1 0,2-4 443,-2-1 1,-2-3 0,3-2 0</inkml:trace>
  <inkml:trace contextRef="#ctx0" brushRef="#br0" timeOffset="84334">20407 7706 8355,'9'-4'220,"-2"-2"1,0 1 0,0-2 136,2 0 0,2 3-265,2-5 0,3 2 0,2-2 0,2 2 1,0 0-254,0 0 1,3 4 0,-2-2 0,1 1 0,0-1 0,-2 3 0,-1 0 0,-1 1-162,0-3 1,-2 2-1,-3-2 1,-1 3 182,1 1 1,-5 0 102,0 0 581,-5 0-316,3 5 1,-8 2-181,-2 6 0,1-2 1,-3-2-1,0 0-39,3 0 1,-2-2 0,1 2-281,1 0 136,1 2 1,4-4 0,2-3 0,4-2 0,3-2 28,2 0 0,5 0 0,2 0 0,3-2-117,-3-2 1,2-1 0,-5-5 0,-2 2 41,-1-2 1,-3 3-1,-3-1 341,-3-2 1,-4-1 0,-1-1 60,0-1 0,-6 1 1,-3-1-1,-5 2-34,-3 3 0,1-3 1,2 4-1,-1-1 43,-2-1 1,0 7 0,5-2-234,0 2 0,-1 2-465,1 0 1,5 2-1,3 2-320,2 4 621,8 3 1,1 1-1,5 1 1</inkml:trace>
  <inkml:trace contextRef="#ctx0" brushRef="#br0" timeOffset="84618">21192 7444 8355,'-7'-12'0,"-3"4"0,6-1 2149,0 1-1995,-2 1 1,3 0 0,-4 6 0,0 0-1,2 3-525,-1 4 1,2 2 0,4 5 117,0-1 1,0 2 0,0 1 0,0 3 59,0 1 0,0-2 0,0 2 0,-1 1 42,-3-1 1,2-4-1,-2 2 1,3-2-1,1 0-141,0 2 1,0 0 0,0-5-352,0 0 547,0 1 1,0-1 0,0 1 0</inkml:trace>
  <inkml:trace contextRef="#ctx0" brushRef="#br0" timeOffset="84885">21378 7370 7287,'-4'-6'1275,"5"5"1,-13-3-1,1 4-1096,0 4 1,3 1-1,1 5 1,1-2-327,3 2 0,1 1 0,-1 2 0,-1-1-230,1 0 0,2 5 1,1 1-1,0 0 150,0 0 0,0 3 0,0-3-86,0 1 1,0-4 0,0 2 0,0-3-142,0-2 0,4 1 0,1-1 276,2 1 1,1-1-1,5 0 1</inkml:trace>
  <inkml:trace contextRef="#ctx0" brushRef="#br0" timeOffset="85217">21590 7519 8355,'-9'0'50,"1"0"1,-2 0 0,-1 0 928,-1 0-708,5 0 0,-4 4 1,4 2-373,0 1 0,0-3 0,4 4 0,-1 2 0,2 1 0,0 1-476,2 1 1,0-1 380,0 1 1,4-1 0,2-1 0,1-2 61,2-5 1,-2-3-1,2-1 77,0 0 0,2 0 0,3 0 0,1 0-70,2 0 1,0 0 0,-4-1 0,3-3 0,0-3 16,-1 0 0,-2-4 0,-3 2 0,-3-2 28,-2-1 1,3-1-1,-4 1 1,-1-1 81,-1 1 0,-2 0 0,0-6 0,0-2 0</inkml:trace>
  <inkml:trace contextRef="#ctx0" brushRef="#br0" timeOffset="86023">21702 7457 6545,'-13'-13'-187,"1"1"1,-1 5 0,1 3-1,0 3 395,-1 1 0,1 0 1,-1 0-164,1 0 1,3 1-472,1 3 337,5-3 0,-2 11 0,5-6 1</inkml:trace>
  <inkml:trace contextRef="#ctx0" brushRef="#br0" timeOffset="86024">21864 7469 10772,'-7'2'-64,"2"2"0,4 4 1,1 3-346,0 2 1,0-5 0,0 0 255,0 2 1,0-3-1,1 0 1,2 0-5,1 0 0,6-5 89,-2 3 1,3-4-1,2-1 1,-1 0-28,1 0 0,-1-1 1,1-2-1,-1-3 53,1-1 0,-2 3 1,-2-4 19,0-2 0,-3 3 0,3-1 0,-4 0 35,1 1 1,-5-4 137,3 2 1,-2-2 446,-2-1-391,0 5-181,0 1 1,0 16-43,0 3 0,0 2 1,1-3-73,3 1 1,3-1-8,6 1 0,-1-2 0,1-3 71,-1-4 0,5-3 1,-1-1-136,-1 0 1,1 0-1,-1 0 1,3 0 2,1 0 1,-4-4-1,2-1 1,-3-1-1,-2-1 73,1 0 0,-6-1 0,-2-4 183,1-1 0,-5 1 1,3-1-1,-2 1 0,-2-1 13,0 1 0,-2-5 0,-1 1 0,-2-1-32,-2-1 0,3 4 1,-3-2-1,0 3-36,0 5 1,3-2 0,-3 5 0,0-1-206,0 1 1,3 1-159,-4 4 0,5 1 0,-1 3 25,2 4 123,2-2 0,11 11 0,3-4 0</inkml:trace>
  <inkml:trace contextRef="#ctx0" brushRef="#br0" timeOffset="86599">23096 7295 8355,'6'-12'78,"0"5"0,-6-4 1,0 2 1090,0-2 1,0 3-988,0 0 0,-1 5 0,-4-1-284,-3 2 0,-3 2 0,-1 0 0,-1 0 37,1 0 1,-1 5 0,1 0 0,-2 2 28,-3 3 1,5-3 0,-2 1 0,5 0-78,-1-1 1,0 4-1,0-3-66,2 4 1,5-4-1,-1 0-209,3 2 1,1 1 202,0 1 0,5-1 1,4-2-1,2-5-91,1-3 0,1-1 236,-1 0 0,1 0 0,-1 0 0,-1-1 0,-1-2 92,-2-1 1,-4-4 0,3 2 0,0-1 112,0-3 0,-4 4 0,2-3-81,1 0 0,-5-2 0,3-2 0,-1 2-28,1 3 0,-2-3 0,2 2-17,-3-2 0,-1 3 0,0 0 281,0-2-248,0 4-163,0 1 0,0 6 1,0 3-1,2 5 51,2 2 0,-3 1 1,5 1 10,-1-1 0,-4-4 0,5 1 0,0 0 2,2 3 0,2-4 0,-1-1 1,-1-2-47,2-2 0,3-2 0,2-1 1,3 0-284,1 0 0,2 0 0,2-1-408,-2-3 592,3 2 1,-5-9-1,6 5 1</inkml:trace>
  <inkml:trace contextRef="#ctx0" brushRef="#br0" timeOffset="86932">23481 7021 8355,'-4'-8'221,"0"0"1,-4 3 2350,4-3-2321,-1 0-150,5 1-447,0 1 1,0 16-1,0 3-104,0 0 0,0 7 0,0 0 0,0 3 74,0-3 1,0 4-1,0-5 213,0 1 0,0 2 1,0-4-1,0 0-101,0 0 1,0-2 0,0-3 0,0-1-57,0 1 320,6-6 0,-5 4 0,5-4 0</inkml:trace>
  <inkml:trace contextRef="#ctx0" brushRef="#br0" timeOffset="87282">23568 6984 8355,'-6'0'1251,"0"-2"768,6-2-861,0 3-1217,0-5 1,1 6 0,2 2-127,1 2 0,5-1 1,-5 5-1,0 2-109,1 1 1,-3 3 0,2 1 0,-1 3-48,1 1 1,-3-2 0,3 3-1,-2 1 1,-2 0-111,0 0 1,0-2 0,0 3 0,0-2 132,0-2 0,0 2 0,0-3 0,0-2 271,0-1 0,-6 4 0,-1 1 1</inkml:trace>
  <inkml:trace contextRef="#ctx0" brushRef="#br0" timeOffset="87750">23917 7146 8355,'-7'-2'-105,"3"-2"0,2 1 1042,2-5 513,0 5-1440,0-2 0,6 5-226,2 0 0,-1 5 0,0 4 0,-1 2 64,-4 1 0,4 1 0,-2-1 1,0 0-129,2 1 1,-5 1 0,3 1-1,-2 2 1,-2-2-66,0-1 0,0-6 1,0 0 505,0 2 0,0-3-93,0 1 1,0-7 248,0-1 1,0-5 0,0-7 0,0-1 102,0 1 0,1-1 0,3-1 0,3-1-439,0-1 1,4-5 0,-3 4-230,3 2 0,2-3 0,-1 0 1,1 0-126,-1 0 1,1-3 0,-2 5 0,-2 0 18,0 3 0,-5 0 0,4 2 0,0 1 260,-1 2 0,4 5 0,-4-2 1</inkml:trace>
  <inkml:trace contextRef="#ctx0" brushRef="#br0" timeOffset="89091">24290 7083 5979,'-8'0'1393,"0"0"0,5 2 0,-3 1-1468,1 1 0,3 5 0,-2 0 0,3 2-94,1 1 0,-4 1 0,0-1 0,1 1 14,1-1 1,2 0 0,0 1 0,0-1 56,0 1 1,0-5 0,2 0 53,2 2 1,-1-3 0,5 0 30,2-2 0,-3 0 0,1-5 1,2 0-49,1 0 0,1 0 0,1 0 0,-1 0 0,1-2 176,-1-2 1,-1 1 0,-1-5 0,-2-2-13,2-1 1,-5-1-1,1-1 1,-2 1-29,0-1 1,4 1 0,-4 0-1,-1-1 32,-1 1 0,-2-1 0,0 1 28,0-1 1,0 1-56,0-1 1,0 5-154,0 0 0,-2 5-54,-2-1 0,3 8 0,-3 4 59,2 3 0,2 2 1,0-1-1,0 1 0,0-1 7,0 1 0,0 1 1,0 1 5,0 1 1,0 1 0,2-5 0,0 1-85,2-1 0,6-3 0,-2-3 72,4 0 0,4 2 1,1-4-1,-2-1-23,-1-1 1,2-4 0,1-1 0,-2-2 100,-1-2 0,-2-1 0,1-5 0,-1-1-66,1-2 0,2 1 1,-1-6 132,-3-1 0,-1 2 1,2 0-1,0-3-59,1 0 0,-1-2 0,-1 0 0,-1 0 1,-3 0-8,-2 0 0,0 1 1,-5-1-1,0 1 101,0 3 1,0-1-1,0 6 1,0 0 79,0 3 1,-5 4 0,0 2 97,-2 2 0,3 1-263,-4 4 0,3 5 0,-1 5 0,0 4-130,3 2 1,2 7 0,-1-1 73,-2 5 0,3 0 1,-3 2-1,2-3 10,2-1 1,0 0-1,0 0 1,0 0 1,0-1 1,0-3 0,0-1 0,2-2 0,1-3-38,1-1 1,1-2-1,-1 0-53,5 1 1,-2-5 0,2-1 0,4 0 0,2-1-28,0-1 0,3-1 0,-1-4 0,-1 0 24,2 0 1,-4-1-1,3-3 1,-3-5 121,-2-2 0,0-1 0,1-1 0,-2 1 189,-3 0 0,2-2 1,-5-1-69,2-2 1,-4 0-1,1 3 1,-2-1 61,-2-1 0,4-1 1,0 5 7,-1-1 1,-3 2-237,-4 3 1,1 2-105,-6 6 0,7 2 0,-4 2 86,1 4 0,3 3 0,-2 3 0,3 1 21,1 2 0,-4-1 1,-1-3-18,3-1 0,0 1 0,2-1-143,0 1 0,2-1 106,2 1 0,-1-5 0,5 0 1,0-5 0,5 1 0,-1-3-1,1-1 1,-1-4 0,0-1 0,1-2 51,-1-3 0,5-1 0,-1-1 67,0-1 0,2 1 0,-2-2 0,1-1 0,-1-2 65,1 2 1,0 1-1,-5 0 1,1 0 160,-1 2 1,-1-3-1,-1 8 29,-2 0 1,-5 0 0,2 4-149,1-1 1,-5 5-144,3 8 1,-2 2 0,-2 1 0,0 1-17,0-1 0,0 5 1,0-1-1,0 0-109,0-3 1,0 0 0,0-1-1,-2 1-92,-2-1 1,3-3-1,-5-1 1,2 2 0,-1 1-131,-2 1 1,3-4 0,-3 1 0,0-1-544,0-1 850,4 4 0,-8-4 0,4 5 0</inkml:trace>
  <inkml:trace contextRef="#ctx0" brushRef="#br0" timeOffset="89944">23332 7893 8355,'0'-13'0,"0"1"504,0-1 0,0 1-168,0-1 0,0 1 0,0-1 0,0 1 0,0 0 91,0-1 1,0 5-266,0 0-507,0 5 0,0-1-213,0 8 0,-4-1 338,0 5 0,-5-4 1,5 4-29,2 2 1,-4-3 0,2 1 85,1 2 1,3-5 0,3 1 86,1-1 0,6-3 0,-2 2 0,4-3 0,5-1-89,4 0 1,-2 0 0,0 0 0,1-1 52,-1-3 1,-4 1 0,2-4-1,-3 0 2,-2 0 1,-5 3 0,-3-4 0,-2-2 218,-2-1 0,0 3 0,-2 0 0,-2-2 54,-4-1 1,-3-2-1,-2 1-16,1-1 1,-1 5 0,1 0 0,0 0 199,-1 1 1,5 0 0,1 3 194,1-5 0,-2 2-342,4-1 1,0 4 0,5-3-331,3 1 1,-1-2 0,5 3 0,2-1 0,1-1-126,2 0 1,-1 4-1,0-2 1,1 1 82,-1 0 0,1-5 1,-1 4-1,1-1 113,-1 1 0,-1-1 0,-1 3 0,-2-2-81,2-2 324,-5 4-259,6-2 74,-9 5 1,3 1 0,-5 3 8,0 5 1,2 3-1,1 3 1,2 3-1,1 2-24,-1 2 0,5 3 0,-2 4 1,3 2-21,2 1 1,-5 4 0,-1-3-1,0 2-20,0-2 1,-5 3 0,3-4 0,-4 0-68,-1-3 0,0-3 0,0-1 0,0-1-195,0-4 0,0 2 0,-1-4-278,-4 2 595,4-11 0,-10 8 0,4-10 0</inkml:trace>
  <inkml:trace contextRef="#ctx0" brushRef="#br0" timeOffset="90144">23556 7805 8495,'0'-12'22,"1"4"0,4 1 1,3 1-1,4 4 1,5 0-461,4 2 1,2 0-1,3 0 1,2 0 156,1 0 0,11 0 0,-1 0 1</inkml:trace>
  <inkml:trace contextRef="#ctx0" brushRef="#br0" timeOffset="91107">24128 7718 8912,'-6'6'-239,"-5"-5"0,9 10 405,-2-2 0,3 3 0,1 3 0,0 3 0,0 2 0,0 2 1,0 1-1,0 2 0,0 0-275,0 0 0,0-4 0,0-1 0,0 3-37,0 0 1,0-2-1,0-2 1,0-1-63,0-3 1,-2-1 0,-1-1-23,-1-1 0,0-4 354,4 1 1,-1-6-62,-3 1 0,2-8 0,-2-5 0,1-2 1,1-1-29,-3-1 0,1-5 1,4-2-1,0-4-21,0-1 1,0-1-1,2-2 1,0-2-107,3-2 1,0 3 0,-2-3 0,2 0 48,2 0 0,0 1 0,3-1 0,-2 6 77,2 3 0,-3 8 0,1-1 1,2 3 2,1 5 0,1-2 0,1 6 0,-1 0 64,1-2 0,-1 5 1,0-3-87,1 2 1,-1 2 0,1 2-85,-1 2 1,-1-1 0,-1 5 0,-3 3 0,-2 3 29,-2 2 0,-1 5 1,-2-3-1,0 0-182,0 0 0,-2 3 1,-2-3-1,-4 0 118,-3 0 0,-2 0 1,1-3-1,-1 2-26,1-2 0,-5-5 0,1-2 0,1 2-122,1 1 150,1-4 1,1 4 0,-1-4 0</inkml:trace>
  <inkml:trace contextRef="#ctx0" brushRef="#br0" timeOffset="91108">24303 7731 9901,'12'-7'151,"1"3"0,-1 2 1,1 2-1,-1 0-81,0 0 1,1 6-1,-1 1-309,1 0 0,-2 4 0,-2-3 0,-2 3 0,0 0 0,-1-1-206,-1-2 0,0 0 0,-5 5 0,-2-1 59,-2 1 1,-3-5-1,-5-1 248,-1-1 0,-3 2 0,-1-4 1,2-1 121,1-2 1,3-2 0,1-2 0,3-3 98,2 0 1,1-3 0,4-3 0,0-2 76,0-3 0,1 4 0,3-5 0,4 0-43,4-3 1,1 1 0,3 1 0,0 1-252,-1 3 0,3-2 0,-1 3-138,-2 3 0,-1 6 1,-2-2 213,1 1 1,-1-3 0,1 2 0</inkml:trace>
  <inkml:trace contextRef="#ctx0" brushRef="#br0" timeOffset="92066">24626 7644 8007,'-7'0'874,"0"0"-716,3 0 0,3 1 1,-5 2-1,2 2 0,0 2 1,0 2-1,0-1 0,0 0-256,1 2 0,-3 1 0,2 1 0,1 1-212,2-1 0,1 1 0,0-1-118,0 1 1,0-1 244,0 0 1,6-5-1,2-2 1,3-4-51,1-1 1,1 0 0,-1-1 0,1-2 79,-1-1 1,-4-6 0,-1 2 192,-1-3 1,2-2 0,-4 1 0,-1-1 25,-1 1 1,-2-1 0,0 1 0,0-2 0,-2-1-36,-2-2 1,1 1 0,-5 3 132,-2 1 1,-1 1 0,-1 1 0,-1 2 0,1-1 54,-1 2 0,1-2 0,0 3 0,-1 1 95,1-1 0,3 2 1,1 4-115,-2 0 1,3 0-87,-1 0 1,7 0-1,1 1-286,7 4 0,4-4 0,3 3 20,2-3 1,-1-1 0,6 0-1,1 0-12,2 0 0,2 0 1,2 0-1,1-1 1,-2-2 21,0-1 1,-2-5 0,-1 0-1,0-2 78,-3-1 1,-3 3 0,-6 1-1,-1-2 92,-3-1 0,2-1 1,-6-1-1,-1 1 121,-2 0 1,-1-1 0,0 1 0,0-1 57,0 1 1,-5 1 0,-2 1 0,-1 3-18,-1 2 1,1-4-1,-4 5 1,-1 1 50,1 2 1,-1 1-161,1 0 1,-1 1 0,2 3-123,3 5 0,3 6 0,5 3 0,0 1 0,0 3 60,0 2 1,1 1 0,2 1-108,1 3 0,4-2 0,-2 2 0,-1-2 0,1 1-57,-4 1 1,4 0 0,-2-6-1,0 0-7,2-3 1,-5 0-1,3 0 1,-2-3-69,-2-3 0,0-2 1,1 1 72,3-1 1,-2-3 459,2-1-254,-3-5 1,-1 1 0,0-8 0,0-5-8,0-2 1,0-3 0,2-1 0,2-3 0,4 0-27,3 0 0,2-4 1,-1 1-1,0-2-98,1-2 1,3 0-1,1 0 1,-2 2 141,-1 2 1,-1-1 0,-1 5 0,0 2 21,1 1 0,-1 6 1,1 1-1,-1 1 59,1 4 0,-1-4 0,1 3-119,-1 5 0,-1-1 0,-1 7 0,-3 2-187,-2 1 0,-1 2 0,-2 0 100,2 4 1,-3-2 0,2 5 0,-4-1 30,-4 0 0,-4-3 1,0 2-1,-2-2 1,-1 1-37,0-2 1,-2-1 0,-2-2-84,0 1 0,-1-5 0,5 0 1,-1 1-1,2-1-314,3 0 1,-3 0-1,4 5 1</inkml:trace>
  <inkml:trace contextRef="#ctx0" brushRef="#br0" timeOffset="104776">13476 9187 7949,'0'-12'-194,"0"4"1,0-1 127,0 0 0,0-3 136,0 0 0,0 4-76,0-1 0,0 5 13,0-4 0,5 5 0,4-1-17,2 3 1,1-3 0,0-1-1,1 3-1,-1 0 1,2 2 0,1 0 0,3 0 4,2 0 1,-4 0-1,5 0 1,1 0 1,2 0 1,1 0-1,-1 0 1,1 0 3,0 0 0,4 2 0,0 0-1,-1 3 1,2-1 0,-1-3 0,0 2 2,2 1 0,-3 0 0,3-4 0,1 0 0,-1 0 14,-1 0 0,0 0 0,-2 0 0,1 0-10,-1 0 0,2 0 0,-1 0 0,-1 0-4,-2 0 1,3 0 0,0 0 0,0 0-3,2 0 1,-5 0-1,4 0 1,-1 0 10,0 0 0,1-4 0,-4 0 0,1 1 10,2 2 1,1 1-1,-4 0 1,1-2-19,2-2 1,1 3 0,-6-3 0,1 2 11,0 2 0,0 0 0,0 0-24,0 0 0,0 0 0,0 0 0,0-1 0,-1-2 4,1-1 0,0 0 0,0 4 0,0 0 3,0 0 0,-4 0 1,-1 0-1,2 0-1,2 0 1,-1 0-1,0 0 1,-4 0-4,-1 0 1,4 0 0,-3 0 0,2 0 2,0 0 1,-2 0 0,3 0-1,-1 0 2,1 0 0,0 0 0,1 0 1,-3 0 1,-3 0-1,4-2 1,-1 0 8,0-2 0,2-1 0,-4 5 1,0 0-1,1 0 7,0 0 1,-3-1-1,2-2 1,-2-1 1,1 1 0,1 2 1,-3 1-1,2 0-21,-2 0 0,-1 0 0,-2-1 2,1-4 0,-1 4 0,0-3 106,1 2 0,-1 1-24,1-3 0,-5 3 1,-1-5 115,-1 0 1,3 4-68,0-7-147,2 1 0,1-4-37,0-1 0,-5 5 1,-1 1 89,-1 1 1,-3-3 0,2 0 97,-3-2 1,-1-1 0,0 0 0,0-1-50,0 1 0,-1-1 1,-2-1-1,-1-1-71,1-1 1,1-2 0,-1 2-1,-1 0-30,1 1 0,1-3 0,2 1 1,0 0-36,0-1 1,0 3-1,0-4 29,0 1 1,0 0 0,0 3 0,0-3 33,0-2 0,0 4 0,-1-4 0,-2 1 8,-1 0 1,-4 2 0,2-2 0,-1-1-1,-1 2 22,1 0 0,-4-2 1,4 3-1,-1 0-29,0-1 0,1 5 1,-3-5-1,3 1 1,2 0-17,2 2 1,-3-3 0,2 2 5,1 0 1,-2 2-1,1 1 1,1-3-1,2 0-21,1 1 1,0 1 0,-2 1 0,-1 0-14,-1-4 0,0 3 0,3-3 1,-2 4 4,-1 0 1,-2 5-6,2 0 1,1-1-1,-4-3 1,1-1 17,-1 1 0,2 0 0,-3 0 0,0 3 0,0 0-16,-1 0 0,2 2 0,-2-1 1,0-1-1,-2 1-2,-4 0 1,1 4 0,-4-3-16,0 1 0,3-2 1,-6 2-1,-1 1 0,-3-2-59,-4 0 0,3 4 0,-4-1 72,-1 3 0,4-4 1,-5 1-1,0 2 1,0 0 8,-2 2 0,-4 0 39,-3 0 0,2 0 1,-2 0-1,2 0-24,2 0 0,-5 0 1,-1 0-1,0 0 20,0 0 1,5 0 0,2 0-1,-3 0-11,0 0 0,5 0 0,1-1 0,-2-2-4,-1-1 0,-1 0 0,-1 4 0,1 0 0,0 0 1,-2 0 0,-1 0 0,-2 0-11,2 0 1,-3 0-1,1 0 1,-1 0-1,0 0 1,1 0-24,0 0 0,3 0 0,-3 0 37,4 0 0,-1 0 0,-1 0 0,0 0 0,2 0-17,4 0 1,2 0-11,-1 0 1,-2 0 0,6 0 0,2 1-21,0 3 1,1-2 0,0 3-1,-1-1 16,4 0 1,1 2-1,-2-3 1,2 2 0,1 1-1,1 1-2,0 0 0,-3-3 0,3 3 9,1-2 1,-4 4-1,2-4 1,-3 2-1,-1 1 11,1-1 1,3 4-1,0-4 19,-1 0 0,-2 3 1,0-5-1,-1 1 1,0 1 33,0 0 1,0-3-35,0 4 1,2-4 0,0 3 0,4 0-4,1 0 0,-4-3 0,3 3 0,-1-1 0,4-2 8,2 1 0,-3-2-19,1 5 1,-1-5 0,5 3 24,-1-1 1,2-2 0,1 4-10,2-2 1,5 1-2,-1-2 1,2-3 0,-1 5-2,-1 0 0,-1-4-10,5 7 0,-1-1 1,-2 4 2,-1 1 0,-1-1-1,0 1 0,4-1 1,-3 2-1,3 1-2,1 2 0,0 4 0,0-3 0,0 1 0,0 3 3,0 2 1,0 0-1,0 3 10,0 2 1,0-2 0,1 5 0,2 0 11,1 0 1,4-3 0,-2 3 0,-1 0 0,2-2 0,-1 2 15,-1 0 0,3-3-35,-3 4 1,3-4 0,-3 3 0,1 0 0,1-2 0,-2 0 4,1-2 0,0 2 5,-2 0 0,-2-1 0,5-6 1,-1-1-10,-3-1 0,2-2 0,-1 3 0,-1-2 0,-2-2 13,-1-3 0,5 0 40,-1 2 1,0-3 0,-4 2 0,0-2 232,0-1-70,0-1-8,0-5 1,1-2-154,3-5 0,-1 0 0,5 0-149,2 0 0,3-4 0,2-1 0,3-1 1,1-1 8,3 0 0,2 3-8,1-4 1,0 5 0,1-2 0,4 0 20,8 1 0,-1 0 0,6 3 1,-2-2 107,1-1 1,6 0 0,-1 2 0,3 0 0,-2-3 0,-1 3 40,-2 0 0,2 2 0,-7 0-110,-4 0 0,0 0 0,-7 0 0,-2 0 1,0 0-162,-3 0 0,1 0 1,-1 0 13,-3 0 0,-3 4 0,-5 2 0,3 0 0,0 0 0,-1 1-87,-1 3 1,-1 1-1,-1 2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21:22.145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6631 7370 7928,'-12'0'0,"-1"0"0,1 0 0,-1 1 209,1 3 181,5-2-89,1 3 0,8-5-213,2 0 0,3 0 0,5 0 0,1 0-7,-1 0 1,-4 0-1,1 0-72,0 0 1,2 0 0,2 0 28,-1 0 1,1-1 0,-1-2 0,1-1 21,-1 1 1,1 2 0,-1 1-23,0 0 0,1-4 0,-1-1 0,1 3-46,-1 0 1,1 2-1,1 0 24,2 0 1,-2 0-1,4 0 1,0 0 0,3 0 20,2 0 1,1 2 0,-1 0-50,2 3 0,-3-1 1,7-3-1,-3 2 0,1 1 54,2-1 1,-3-2 0,4-1 0,0 0 6,-1 0 0,0 0 0,-3 0 0,2 0-36,1 0 0,4 0 0,-3 2 0,1 0-3,-1 3 1,0-1 0,-2-4 0,1 0-17,-1 0 1,2 0-1,-1 0 1,-1 0-35,-2 0 0,3 0 0,-1 0 22,-5 0 1,2 1-1,-4 2 1,3 1-24,0-1 0,1-2 0,0-1 1,0 0-1,0 0 27,0 0 0,0 0 0,0 0 0,0 0 18,-1 0 1,1 0 0,0 0 0,0 0-20,0 0 0,0 0 1,0 0-1,-2 0-9,-2 0 1,3 0 0,-4 0 0,4 0 8,1 0 0,-5-1 0,1-2 0,1-1 4,2 1 0,-3 2 0,-1 1 0,1-2 50,-2-2 1,5 3 0,-5-3 8,1 2 1,2 2 0,-4-1 0,0-2-1,0-1-28,-3 1 1,3 2-1,-2-1-2,0-2 1,-1 3 0,0-3-1,3 2 1,0 2 19,0 0 1,-1-4 0,-4 0 0,3 1-11,0 2 1,1 1 0,-5 0 0,2-2-51,3-2 1,-4 3 0,4-3 0,-3 2 28,-2 2 0,1 0 0,-1 0-29,1 0 0,-1 0 0,1 0-6,-1 0 1,0 0 202,1 0 1,-1 0 1,1 0 0,-5 0-137,0 0 0,-5-1 0,3-2-697,-1-1-540,-3 0-755,3 4 1453,-5 0 0,6 0 0,1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24:56.821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7079 7581 8355,'0'7'140,"6"-7"-170,-5-7 1,3 0 9,-8 3 0,1-1 1,-5 1-1,-2 1 112,-1 1 0,3 2 0,0-1-46,-2-3 0,-1 3 0,-2-4-22,1 4 0,4-3 0,-1 0 0,0 1-18,-2 2 0,-3-4 1,-1 1-31,-2 2 0,0-4 1,5 2-2,-1 1 1,-3-2-1,-1 0 1,1 1 19,-2-1 1,3 2 0,-5-4 0,1 0 0,1 2 21,0-1 1,-4-4 0,1 3 0,-3-1 60,0 0 0,-1 0 0,0-4-36,0 4 1,-1-3 0,-2 3 0,-2-2-1,-1 0-24,1 2 0,1 1 1,4-2-1,0 2-23,0 1 0,-4-2 1,0 2-1,1-1 12,2-2 1,1 2 0,-1 0-1,-2 0-58,-1 0 0,-4 3 0,3-3 63,-2 1 0,3-3 1,-4 2-1,-2-1 59,-1-1 0,-1 1 0,-1-5 0,1 2 0,0 2-4,-1 0 0,1 1 0,0-4-4,-1-1 0,1 5 0,0 0 0,-1-1 0,2 1-50,3 0 0,-3 4 1,4-3-1,-1 0-35,0 0 1,0 4 0,-4-2-1,1 0-24,2 1 1,-6-4 0,4 2 0,0 1-2,2-1 1,1-2 0,-5 4 0,1 0 9,0-2 1,1 3-1,0-3-46,-2 0 1,8 0-1,-7 4 1,1-2 39,0 1 0,-3-3 0,-1 2 1,-2 1-1,2 1 17,2-3 1,-4 4 0,1-3 0,1 2 63,1 2 1,-3 0 0,-1 0-1,1 0-17,-1 0 0,-3 0 1,3 0-1,0 0 8,1 0 1,-5 0-1,1 0 1,-1 0 3,1 0 1,-2 5 0,2-1 0,-2 0-24,-2 1 0,0-2 0,0 4 1,1 0-17,-1 0 0,-3-3 0,1 3 1,2 0 18,2 0 0,-4-3 0,7 3-35,-4-2 0,4 5 0,1-3 1,-1 1-1,2 1-24,1 0 1,-4 2-1,4 2 1,1-1-7,-2 1 1,3-1 0,-4 1 0,1-1 82,3 1 1,-3-1 0,1 0 0,4 1-6,3-1 0,-4 5 0,5 0 0,-1-2-4,-1-1 0,6-1 0,1 3 0,1 0-12,-1-1 1,3 3 0,-2 0 0,5 0-87,2 0 0,2 3 1,-3-3-1,2 0-19,2 0 1,2 3 0,3-3 0,1 1 50,-1 3 1,-3 2-1,-1 1-23,2 0 1,1 0 0,3-1 0,1 1 0,2 0-17,-2 0 0,5-1 1,-1-2 93,1-1 0,3-1 1,-3 5-1,1 0 1,0 0 76,1 0 1,1 0-1,2 0 1,0 0-62,0-1 0,0 1 0,0 0 0,0 2-9,0 2 1,0-3-1,2 4 1,1-1-63,1 0 0,5 0 0,0-2 0,2 0-6,1 2 1,1 0 0,-1-4 0,2 0 0,3 0 11,3 0 0,0 0 1,0 0 22,2 0 1,8-2-1,1-2 1,3-3 38,-1 0 0,0-4 0,4 2 0,1 0 11,-1 0 1,6-6 0,1 2-1,0-1 40,-2 0 0,5 1 0,0-3 0,0-2-35,1-1 0,1-1 1,0-2-1,0 1 9,-4-1 0,4 2 1,-4 0-1,4-3-5,1 0 1,2-2 0,1 0-1,-2 0-39,1 0 0,1 0 0,-2 0-28,3 0 0,-3-2 1,4 0-1,1-4 0,0 1 24,1-1 0,4-2 0,-4 2-87,-1-1 0,5 0 0,-3-2 1,3 0-1,0 0 0,-2-2 62,0-2 0,-1 5 0,2 0 32,-1-2 1,1-1-1,-3 0 1,1 1 2,0 2 1,0-1 0,5-3 0,-4 1 3,-5 3 1,5-3 0,-5 2 0,3 0-10,-3 0 0,3 0 1,-10 3-1,0-1 74,1-3 1,-4 4 0,1-1-39,-3 1 0,0-2 0,-5 2 0,2 1 0,1-1-13,2 3 1,-1-2-1,-4-1-125,1-1 0,2 5 0,0-4 0,-1 2 0,-1 0 37,-3 1 1,4-2-1,-3-1 1,2 0 45,-2 1 1,2-1 0,-5 4-1,3-4 27,1-1 0,-4 4 1,0-2-1,1 1 0,-1-2 52,0-1 0,0 5 0,3-4-25,-3 0 1,6 4 0,-4-5 0,-1 0-14,2 0 1,-4 0 0,1-3-26,2 2 0,1 4 0,1-4 0,0-2 0,1 0 11,-1 2 1,0-3 0,-1 4-35,-3 0 0,3-4 0,-4 3 0,1-2 0,-1 0 19,-1 2 1,2 0 0,-3-5-1,1 1 9,-1-1 0,-1 1 0,-3-1 0,1 2 11,-3 3 0,4-7 0,-7 2 0,1 0 35,-1-1 1,1 1 0,-6 1 0,0-1 0,-3 1 30,0 0 1,-1-5 0,1 0 3,-1 2 0,-5-3 0,-1 2 1,-2-1-22,0-1 0,0 0 1,-4-4-125,0 1 0,-4 0 0,-2-4 0,0 1-46,-4-1 1,-3 0 0,-2 0 0,-3-1 0,-1-2 108,-3-1 1,-2-2 0,-2 4 0,-2-2 17,-1 1 1,-5 2 0,1 1 0,-3 0-37,-2 0 1,-5-1 0,-2 0 0,-4-1-80,0 4 1,-7 2-1,-2 0 1,-4 5-226,-4 2 0,-8 7 0,-6 3 0,-3 2-278,-5 2 1,-8 7 462,43-1 0,-2 1 1,-1 3-1,-1 3 0,-67 19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34:09.936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19275 6063 8062,'-6'7'0,"-2"-3"0,-3-3 249,-1-1 435,5 0-231,1 0-397,6 0 0,2 0 0,2 0 0,4 0 110,3 0 1,2 4-304,-1 0 1,0 5-1,1-5 1,1-1-1,2-1 97,5 2 1,-2-2-1,2 2 1,3-3 41,3-1 0,1 0 0,4 0 1,0 0 4,-1 0 0,3-4 1,3 0-1,-1 1-95,-3 2 1,3 0-1,-4-2 40,0-1 0,2 0 1,-3 4-1,-1 0 29,0 0 0,1-2 1,-3-1-1,1-1-17,-2 1 0,-1 2 0,-2 1 0,-3 0 0,-5 0-8,-2 0 0,-3 1 1,-1 2 70,-2 1 1,-5 2 19,1-2 0,-3-1-37,-1 5 0,5-4 0,-1 5 1,-1 0 0,-2 2 0,-1 2-21,0-1 1,4 1 0,0-1 3,-1 1 1,3-1 0,-2 2-1,0 1 87,1 2 1,-3 5-1,2-1 1,-3 2-1,-1 2 0,0-3 1,0 2-1,-1 2 0,-2 0-32,-1 0 0,-4-1 0,4 0 1,-1 0-42,0 0 1,2 4 0,-4 0 0,2-1 26,2-2 0,-3-1 0,1 0 0,-1 0 3,1 0 0,-4 0 0,5-1 0,0 1-30,-1 0 1,2 0 0,-4 0 0,1 0-12,4 0 0,-4-4 1,2-1-1,0 1-74,-2-2 0,5 5 0,-3-5 37,2 1 0,1 2 0,-2-4 1,-2 0-1,-2 0 1,4-2 0,-3-2-1,2 1 1,-1 2 33,-2-2 0,3-2 1,-3-4-1,0 0 183,0 0 0,-1 2 0,-5 2-116,1-1 0,-1-3 0,1-2 0,-2-2-40,-3-2 0,4 2 1,-5 0-1,1-3-49,1 0 0,-5-1 1,3 2-1,-2 1-25,-2-1 1,3-2 0,-2-1 0,-1 0 39,-1 0 0,-2 4 0,0 0 14,0-1 1,-1 0-1,-2 0 1,-2 2 55,-2 2 0,-1-4 0,-5 2 0,1 0 1,-2 0-1,-2 2 0,2-3 1,-4 3-1,2 0 48,-1 0 0,-5-4 0,2 2 0,-4-1-62,-1 1 0,1-1 1,-3-4-1,1 1-21,1 3 0,-3-2 1,4 2-1,-3-3-26,-1-1 0,-2 0 0,1 0 0,0 0-32,-1 0 0,2 0 0,-4 0 0,2-1-16,2-3 0,-5 2 0,-1-2 23,-2 3 1,0 1 0,7 0-1,-2-2 14,-1-2 1,-3 3 0,5-3 0,-2 2-1,-1 2 8,2 0 1,-1-4-1,3 0 1,-3 1 63,1 2 0,-5 1 1,4 0-41,0 0 0,1 0 0,2 0 1,-4 0-1,-2-2-35,2-2 1,-3 3-1,3-3 1,-1 2-1,-1 2-42,2 0 0,2 0 1,-4 0-1,2 0 2,-1 0 1,-1 0 0,2 0 0,1 0-7,-2 0 1,5 0 70,-8 0 0,6 0 0,0 0 0,0 0-19,4 0 1,-3 0-1,1-1 1,0-2-1,1-1 26,3 1 1,-2-2 0,5-1 0,-3 1 0,-2-2 34,-1 0 1,9 3-1,-6-3-56,2 1 1,-1 1 0,-1 2 0,2-3 7,2 0 1,-2 3-1,2-3 1,-1 2-91,2 0 1,-4-4 0,4 3 0,-4 1 9,0-1 1,4 2 0,2-4 89,1 2 1,1-1-1,-3 3 1,0-2 22,0-2 1,2 4 0,-2-2-1,1 0 1,3 0-31,1-2 1,-2 3 0,-2-3 86,-1 1 0,2 1 0,-2 2 0,0-1 0,1 0-21,0-2 1,-4 5-1,1-3-65,-2 2 0,2 2 1,1-1-1,-2-2 1,-2-1-10,-1 1 1,1 2 0,-1 1 0,0 0-1,-1 0 10,-3 0 0,3 0 0,-3 0 1,3 0-38,1 0 0,-5 0 0,-1 0 1,1 1 38,1 3 0,2-2 7,-6 2 0,1-3 1,3 1-1,-3 0 24,1 3 1,-4-1-1,5-4 1,-1 1-12,1 3 1,0-2-1,2 2 1,-2-3-1,1-1 1,0 0-16,2 0 0,3 0 0,-6 0-62,0 0 0,3 0 1,-2 0-1,3 0 0,2 0-50,-1 0 1,-1 0 0,-1 0 84,3 0 1,-7 0-1,9 0 1,0 0-1,-1 0-13,0 0 0,-2 0 0,1 2 18,4 2 1,-4-3 0,4 3-7,-4-2 0,2-1 0,-1 2 0,-2 1 34,3-1 1,-3 2 0,5-1 0,-2-1 0,1-1 0,-1-1 0,4 2 0,0 1 1,0-1-1,2-2 30,-2-1 0,4 4 4,-2 0 0,2 0 0,3-4 0,2 0 1,2 0-1,1 0 116,4 0 0,0 0 1,3-1-146,-1-3 0,5 2 0,2-2 1,2 2-1,-1-1 13,2-1 0,1-2-15,2 2 1,3 1 0,1-4-1,-2 0 17,-1 0-69,-1 5 1,4-8-1,1 4-134,1 0 0,-2 1 107,4-3 0,-5 4 0,5-4 42,2-2 0,-4 3 0,2-1 1,1-2-1,2-1 35,1-1 1,-4-5 0,-1-1-26,3-1 0,0 2 0,2-4 0,-1-2 1,-2-4-69,-1-2 1,0-1-1,4 2 11,0-1 1,-4-4 0,-1 4 62,3 1 0,-1 2 1,0 1-1,-1 0 41,1 0 0,-2 1 0,1-1 0,1 0-61,1 0 1,2 0-1,0 0 1,0 0 6,0 0 0,0 6 0,0 1 0,0 1 0,2 1 8,2 0 0,-1-2 1,4 2-1,-2 1 1,-1 1-37,2 1 1,-5 1 37,3-1 1,2 1 0,-2 0 0,-1-1 0,0 1-40,1-1 0,-3 1-68,3-1 0,2 5-24,-2 0 0,4 4 0,-2-3-1,1 1 1,1 2 0,4 3-59,1-4 0,1 4 0,1-3 113,2 3 1,1 1 0,-2 0 0,5 0 74,2 0 0,2 0 0,2-2 0,2-1 1,2-2-26,1-2 1,8 3 0,-2-3-1,0 0 53,1 0 0,-2 4 0,1-2 0,-1 1 0,0-2 42,1-1 0,-1 3 0,0-3 0,1 2-36,-1 2 1,0-3-19,1 2 0,-1 0 0,0 3 0,1-2-52,-1-1 0,2-2 0,1 3 0,1-1 11,-1 1 1,-1 2 0,0 1 0,1-1 3,1-3 0,2 2 0,-1-2 0,2 3 0,2-1-5,-1-2 1,-3 3-1,2-3 17,-1 2 1,4 2 0,-3 0 0,2 0 0,-2 0 0,0 0-5,1 0 0,-4 0 0,3 0 0,1 0 20,-1 0 0,-4 0 0,3 2 0,-2 0-59,1 2 0,-1 1 46,-3-5 1,-1 4 0,0 0 0,1-1-2,-1-2 1,0-1 0,2 0 0,1 1 0,2 2-13,-2 1 0,0 1 0,0-5-10,1 0 1,2 0 0,-3 0-1,3 0 5,1 0 1,2 0 0,4 0-1,1 0 1,0 0 0,-1 0 1,2 0 0,-5 0-1,5 0 21,2 0 1,-1 0-1,-3 0 1,0 0-1,0 0 7,0 0 1,-1 0 0,0 0-1,-2 0 11,-2 0 0,0 0-8,0 0 1,2 0 0,-4 0 0,0-2-29,0-2 1,3 3 0,-4-4 0,1 4 6,0 1 1,0 0 0,-3 0 0,2 0 12,-2 0 1,0 0-1,0-1 1,1-2-1,-1-1 1,1 1 36,0 2 1,-1 1-24,6 0 1,-6 0 0,1 0 0,-1 0 0,1 0 7,0 0 1,1 0 0,-4 0-1,2 0-10,2 0 0,3 0 0,-3 0 1,-2 0 17,-1 0 0,2 0 0,1 0 1,-2 0 1,-1 1-1,-2 2 1,-1 1 13,-3-1 1,3-2-1,-3 0 1,3 2-33,1 1 0,-3 1 0,-1-4 1,1 2-1,1 1 4,-2-1 0,3 2 0,-4-1 0,1-1-24,0-2 1,2 1 0,5 1 0,1 1-13,-1-2 1,3 1-1,2 0 1,0 1 0,5-1 3,1-2 0,-2-1 0,5 2 0,-2 0 18,2 3 0,-1-1 27,5-4 0,-4 0 0,4 0 0,1 0 8,2 0 1,1 0-1,0 0 1,1 0 14,-1 0 1,4 0 0,2 0-1,2 0-13,7 0 0,-11 1 0,4 2 0,2 1-37,4-1 1,-2-2 0,2-1-1,-2 0-11,-2 0 1,4 0 0,3 0 0,0 0-1,-2 0-21,-2 0 0,2 0 1,-5 0 27,6 0 1,-5 0-1,3 0 1,0 0 0,-1 0 111,2 0 1,1 0-1,-4 0 1,0-1-5,-4-3 0,4 2 0,-4-2-9,3 3 1,-4 1 0,-2 0 0,-2 0-26,1 0 0,-2-4 0,2-1 0,-2 3-4,-2 0 0,-5 1 0,-2-2 1,-1-1-1,-2 0 24,-3-2 0,-1 4 0,-6-5 0,-2 0-52,-1 0 0,-2 3 0,-1-5 0,-3 1 10,-4 1 0,-4-4 0,-4 4 0,-5-1 0,-2 1-350,-1 1 158,-1-3 1,-4 3 0,-1-3-259,-1 0 0,-3 5-89,-8-4 1,1 5 0,-7-1 0,-4 4 57,-3 4 0,-14 3 0,-7 5 0</inkml:trace>
  <inkml:trace contextRef="#ctx0" brushRef="#br0" timeOffset="11261">5785 11963 7493,'7'-5'0,"-2"-3"0,-1-3 0,1-2 0,-3 1 128,0-1 0,-2 5 0,0 0 0,0-2 0,0-1 0,-2-2 0,-2 1 0,-4 1 0,-3 1 42,-2 2 0,-3 1 1,-2-3-1,-2 3 0,0 0 1,-1 2-1,0-1-41,-1 4 1,-1 0-1,-2 2-168,0 0 0,-4 2 1,-2 2-1,0 4 1,-3 3-1,1 2 162,0-1 1,5 2-303,-1 2 0,3 0 0,1 3 0,0-1 84,0-3 1,6 3 0,2-1 0,4-2 0,0-1 98,1-2 0,5 5 0,3-1-10,2 0 0,2-2 0,2-2 0,2-1-15,4-3 0,4-2 1,4-6-24,0 0 1,6 0 0,-2 0-95,-1 0 0,-1 0 0,-5 0-28,-1 0 0,-1 1 131,-3 3 1,-4-1 0,-8 5 0,-4 1 92,-3-2 1,-3 4-1,-1-3 1,-2 2 47,2-2 1,1 3 0,2-3-1,-1 3 36,1 2 1,0-1-1,0 1 1,3-1-81,1 1 0,5-1 0,-1 1-88,2-1 1,2 1 0,2-2 0,2-2 20,4 0 1,3-3 0,3 4-1,3-2 0,-2-5 0,7 3 0,3-2-250,2 0 0,4 0 1,-4-4-1,5 0 1,1 0 3,2 0 1,2-4-185,-8 0 0,12-6 0,-3 3 0</inkml:trace>
  <inkml:trace contextRef="#ctx0" brushRef="#br0" timeOffset="12345">5785 12187 8355,'0'-8'268,"0"0"1,-2 0 450,-2-5 1,3 5-374,-3 0 0,1 5 1,0-3 454,-1 1 0,1 3-584,7-2 1,-1 7-1,5 2-504,2 2 0,3-2 1,3 1-1,4 1-239,-1 0 0,4-3 0,0 5 0,3-1 166,3-1 1,0 3 0,-3-6-1,2 0 1,1 0-555,-1 0 1,-2 2 659,-1-2 0,0-3 0,-1 5 1</inkml:trace>
  <inkml:trace contextRef="#ctx0" brushRef="#br0" timeOffset="12346">6059 12100 8355,'-13'-4'582,"1"0"-51,-1 1 1,5-2-264,0 1 0,3-5 0,-3 5 1,0 3-1,0 2-298,-1 3 1,5 7 0,-4 0-135,-2 5 1,3 4 0,-1-3 0,-2 0-17,-1 1 0,3-3 0,1 4 0,0 1 0,2-3 1,-2 1-162,0-2 0,4-2 1,-1-2-184,2 0 1,4-1 0,2-2 224,4-5 0,3 3 0,2 0 1</inkml:trace>
  <inkml:trace contextRef="#ctx0" brushRef="#br0" timeOffset="12347">6444 12125 8355,'9'-7'285,"-1"3"1,-7-1-67,-1 0 1,-5 3 0,-8 7 0,1 6 0,-2 5 393,-3-1 0,0 5 0,-6 4-527,3 4 1,0 6-1,-2 1 1,3 4-1,1 5-115,3 4 0,1-5 0,1 6-25,1-5 1,4-3 0,1-3 0,0-2 0,1-2-154,1-1 1,1-5-1,4 0 49,0-6 0,0-4 0,0-6-261,0 1 512,-6-1 0,5-6 0,-3-8-248,2-9 1,4-7 0,0-7-88,2 0 1,6-5 0,-2-3 0,3-3 0,2-3 33,-1-2 1,1 1 0,-1-6 144,1-1 1,-1 0 0,1 0 0,-1 1-1,0 1 90,1 0 1,-1 2 0,-1 7 149,-2 3 1,2 3-1,-3 6 1,2 4-1,-1 3-57,0 3 1,-5 3 411,4 3 1,-4-2-467,5 6 1,-5 0 0,3 5-1,0 5 1,0 5-44,2 4 1,-2 6 0,0-3 0,0 1-1,-2 3-338,1 2 1,-2 1-1,-2-2 207,2-2 0,-3 2 0,3-3 0,-2 0 0,-4 0-91,-2-2 1,1 3-1,-5-5-15,-2-1 1,-1-1-1,-1-3 1,-1-1-329,1-2 1,-6 1 0,-1 3 0</inkml:trace>
  <inkml:trace contextRef="#ctx0" brushRef="#br0" timeOffset="12559">6780 12250 9045,'-7'0'4265,"1"0"-4967,1 0 1,3 0 826,-7 0 1,7 1 0,-1 2-1764,6 1 1,9 0-1,7-4 1</inkml:trace>
  <inkml:trace contextRef="#ctx0" brushRef="#br0" timeOffset="13601">7726 12150 8355,'-8'-4'0,"0"0"965,-2 1-709,4-4 1,-5 6 0,3-3-1,-3 2 1,-1 2 5,-1 0 0,-4 0 0,-1 2-216,-1 2 1,4 1 0,-3 5 0,1-2-1,-1 2-80,-1 1 0,7 1 0,-2 1 2,3-1 0,-2 1 0,8-2 0,-1-1-296,1-2 127,1 0 1,5-1 80,3-3 1,3-2 0,5-2 0,2-2-1,1-1-31,2-1 1,4-10-1,-5 2 1,1-2-1,0 0-231,-1 2 0,1-5 1,-5 1 287,1 1 1,-5-3 0,-1 1 0,-2 2 0,-2 0 92,-1-2 1,-2 3 0,-2-3 153,-2 4 1,-3 2 0,-5 1 0,-1 3 0,-1 0 281,-2 0 1,2 4-1,-3-2-74,4-1 1,0 4-184,1-7 1,5 5 0,3-4-205,2-2 0,8-1 0,3-1 0,7 1 0,4 1 0,4 2-2,1-2 0,1-1 1,2-2-109,1 1 1,0-1-1,-4 0 1,-2-3-1,-1 0 223,-1 1 1,-4-1-1,1 1-36,-5-1 1,3-1 0,-8 3 0,3-1-1,0-2 207,-3 2 1,-1 1-94,-3 2 0,-2 4-33,2-1 0,-4 6-218,-4-1 0,-2 6 0,-3 5 0,0 6 66,0 5 0,-2 9 1,-2 6-1,1 4 0,-1 5 12,1 3 1,3 4 0,1 1 0,-2-1-1,-1 3 32,-1 2 0,1 1 1,0 3-35,-2-4 0,8-4 0,-8-3 0,2-3 0,0-1-38,-1-3 0,1-1 1,1-3 11,2-3 1,4 1 0,-3-5 0,1-2 0,3-4-19,2-2 0,-3-6 0,0 2 10,1-3 1,2-2 0,-1-1-69,-2-3 182,3 4 0,-6-11 0,3 3 0,-6-3 25,-5-1 0,1-4 0,-3-1-66,4-2 1,-5-1 0,-3-5-1,-3 1 1,-1-1-289,1 1 1,-1-2 0,0-1 124,0-2 1,-4 1 0,0 2-1,2-2 1,4 0-360,2 1 0,2-1 1,-2 1-160,5-1 1,2-1 0,1 3 482,1-2 1,5-4-1,1-5 1</inkml:trace>
  <inkml:trace contextRef="#ctx0" brushRef="#br0" timeOffset="13602">7465 12262 8611,'12'0'168,"-3"0"1,-1 0 35,2 0 1,1-4 0,1 0-1,-1 0 1,0 0 154,2-1 0,-4 0 1,8 2-533,-3-1 0,4-2 0,2 4-195,4-2 0,1-2 1,0 3-1,1-2-470,3-2 1,-3 4 424,3-1 1,3-3-1,0 0 1</inkml:trace>
  <inkml:trace contextRef="#ctx0" brushRef="#br0" timeOffset="14309">8946 11752 8355,'0'-13'119,"1"1"1,2-1 0,2 1 0,1 0-1,1-1 391,0 1 0,-4-1 0,2 2 60,1 3 1,-6-2-383,0 6 1,-2 0 0,-6 4-255,-2 0 1,-1 0 0,-3 0-1,-1 1 1,-3 3-88,-1 5 1,-2 3 0,-2 3 163,2 2 1,-1 4 0,4-3-229,-2 1 0,5-4 0,0 3 0,4 0 0,4 2 35,1-1 0,-2 4 1,4-2-1,1 1 1,3 0 51,4-1 1,-1-1 0,5 2 79,2-2 1,3-3 0,2 2 0,3-1-1,0-2-65,0-3 0,4-1 1,-3-3-68,1-1 1,2 1 0,-6 2 0,0-1-346,-3-2 418,0 0 0,-8 5 186,-5-1 0,-7-5 1,-8-2-1,-3 0 1,-3-1-123,-5-1 0,1-2 0,-5-1 280,-1 0 1,4 0 0,-5 0 0,2 0 0,3 0-260,5 0 1,0-1 0,5-4-1,2-2 1,3-1-562,4 0 0,-2 0 0,7-3-22,4 2 552,5-2 1,12-1 0,1-8 0</inkml:trace>
  <inkml:trace contextRef="#ctx0" brushRef="#br0" timeOffset="15042">9307 11976 9219,'-13'0'423,"-3"0"1,-1 0-1,0 0-76,-1 0 0,3 0 0,-4 0 1,0 0-1,1 1-195,0 3 0,2-1 0,7 4 0,0 0 0,1 0 0,1 3 0,3 1-98,3 1 0,1 1 0,0-1-185,0 0 1,0 2 0,0 1-121,0 2 0,0 0 1,1-6-1,2-2-154,1 0 1,1-1 0,0 4 0,3 0-393,3-4 0,1 2 607,1-6 0,3 0 0,1-6 1,-2 0-1,0-4 66,2-1 0,-3-1 0,3-5 112,-4 1 0,3 0 0,-3-1 1,-2 1-1,1-1 123,-1 1 1,-3-1-1,-1 1-128,-2-1 1,-1 1 844,-4 0 489,0-1-1161,0 6 1,-1 7 0,-2 8 0,-1 4 0,1 0-144,2 0 0,1 1 0,0 1 0,0 1 1,0 2-48,0-2 0,0-1 1,0-1-207,0 4 1,1-3 0,4 2 0,1-2-428,1-1 0,4-2 0,-1-3-62,5-4 419,-1 3 0,15-5 0,-3 3 0</inkml:trace>
  <inkml:trace contextRef="#ctx0" brushRef="#br0" timeOffset="15043">9655 12113 8355,'-12'0'80,"3"0"14,1 0 1,0-2-1,-5 0 1,1-3-1,-1 3-42,1 0 1,0 2 0,1 2-215,2 2 0,-2-3 0,4 5-1482,0-1 1343,2 2 1,10 6 0,2-1 0</inkml:trace>
  <inkml:trace contextRef="#ctx0" brushRef="#br0" timeOffset="16800">9468 12125 8355,'9'-8'145,"-1"0"0,0-1 1,5-2 318,-1 3 0,1-2 0,-1 5 75,1-2-417,-7 4 0,4-1-135,-6 8 0,0-1 0,-4 5-57,0 2 1,0 1 0,0 1 0,0 1 0,0-1-60,0 1 1,0-1 4,0 1 0,0-1 0,0 0-31,0 1 0,0-5 0,0 1 63,0 0 42,0-3 1,2-2 0,1-8-39,1-5 0,4 3 0,-2-3 0,-1 0 45,1-3 0,3 0 1,-2 0-1,2 1 9,-1 2 0,-1-2 1,2 3-1,0-3 0,-1-2 64,-1 1 1,0 1-1,-4 1 91,1 2 1,5 0 85,0-5 0,-2 6 1,1 3-73,2 3 1,-3 1-1,1 0 1,0 1 0,0 3-74,1 4 1,-5 4 0,3 0-93,-2 0 1,4 1 0,-5-1 0,-1 1 0,-2-1-435,-1 1 0,1-1 306,3 1 1,-2-1-1,2 0-191,-3 1 66,-1-6 84,0-2 0,6-5 158,2 0 1,3-5 0,2-3 0,-1-4 32,1 0 1,0 0-1,3-2 1,0-1-1,-1-3 50,-1-2 1,0 4 0,1-4 0,2 1-1,-2 1 204,-1 0 1,-2 1 370,1 5 0,-5 4-180,0-1 1,-5 8 0,1 1-281,-2 7 1,-2 4 0,0 1 0,0 2 0,-2 1-125,-2 2 1,3 4 0,-3-5 117,2 0 1,2-3 0,0 1-542,0 3 1,2-3-1,0 2 1,4-3-122,1-5 0,1 3 1,6-3-1,3 3 1,2 0-79,0-2 1,10 2-1,-2-4 1</inkml:trace>
  <inkml:trace contextRef="#ctx0" brushRef="#br0" timeOffset="16801">10813 12063 8355,'-13'0'0,"1"0"513,-1 0 0,1 0 0,-1 1 0,1 2-61,-1 1 1,1 6 0,-1-3 0,1 1-425,0 0 1,3 1-1,2 3 1,0 1-1,2-1 1,-1 1 0,4-1-353,0 0 1,4 1-1,0-1 145,3 1 1,4-6-1,0-3 1,2-3 0,1-1-223,0 0 1,1 0 0,-1 0 359,1 0 0,-2-1 0,-1-3 73,-2-5 1,-1-3 0,2-3 0,-2-2-83,-1 2 1,-1-4 0,-2-2 0,1-3-1,-1-1 1,-1 1 18,-2-1 1,0 4 0,-2 2 169,-2 1 0,1 1 1,-5 5-1,-2-1 1,-1 1 333,-1-1 1,-1 2 0,1 1-259,-1 2 0,1 4 1,1-4 211,3-2-525,2 4 0,12-3 0,3 3-174,6-1 0,5 3 0,6-4 0,3 0-52,4 1 0,5-3 0,2 4 0,1 0 147,-1-4 1,-4-1 0,-1 0 0,-1 1 0,-3 2 78,-3-2 0,-5-1 1,-2-1-1,-5-1 1,-2 1 205,-1-1 196,-6 6 0,-3-2 0,-8 4 0,-5 4 97,-2 4 1,-3 5 0,-1 7-254,-1 2 0,-7 5 1,4 0-1,0 4 1,1 6-52,0 4 0,5-1 1,-1 8-57,5 0 1,2-3-1,-1 4-88,3-1 1,4-2 0,1-3 0,0-1 41,0 0 1,0-3-1,1-3 1,2 0 0,3-4-1,1 0 10,2-2 0,-2 0 1,0-2-32,-1-2 1,2 2-1,-4-3 1,-1 0-75,-2 1 1,-1-6 0,0 2 0,0-3 123,0-2 1,-1 1 0,-3-1 0,-5 1 0,-2-1 173,-1 1 1,-2-5-1,-2-1-112,-5-2 1,-1-1-1,0-4-7,1 0 0,0 0 0,-4 0 0,0 0-393,0 0 1,1-1-1,-1-3 1,1-4-319,3-3 0,-1-2 1,7-1-1,3-2-91,2-5 1,7-3-1,-2-1 1</inkml:trace>
  <inkml:trace contextRef="#ctx0" brushRef="#br0" timeOffset="16802">11012 12100 8355,'-7'0'1061,"3"-1"1,8-2-1,4-1-1204,3 1 1,6 1 0,1-1 0,1-1 0,3 1 0,2 1 0,1 2 0,-1-1 0,3-2-3397,2-1 3292,3 0 0,5-2 0,0 0 1</inkml:trace>
  <inkml:trace contextRef="#ctx0" brushRef="#br0" timeOffset="17293">11721 11889 8355,'7'-13'-203,"0"1"1,-3-1 842,4 1 0,-1 4 1,1 1-425,2 1 1,-3 2 0,0 5-240,-2 4 1,0 1 0,-5 8-45,0 3 1,1-2-1,2 6 1,1 2-140,-1 5 1,-2 0 0,-1 4 0,0-2 0,0-2 0,0-2-310,0-1 0,0 0 1,0-2 285,0-2 1,0 1-1,0-5 1,0-2-1,-1-3 95,-3-3 0,-3 2 0,-6-4 0</inkml:trace>
  <inkml:trace contextRef="#ctx0" brushRef="#br0" timeOffset="17885">11758 11963 8355,'4'-23'137,"1"2"0,3-2 0,-3 3 0,2 0 0,2 0 227,-2 2 0,4 2 0,-3 2 0,3 0 1,3-1 121,2-1 0,2 10 0,5-7-315,-3 2 0,5 1 0,4 1 0,-1 2 1,-1 1-291,3 3 0,-4 2 0,3 1-177,-3 0 1,-1 0 0,0 1 0,-2 2 0,0 3-749,-3 1 0,-5-3 759,2 4 0,-3-1 1,-3 3-1,-3-2 22,-4 2 1,2-3-1,-3 1 1,-5 2 214,-5 1 0,-5 1 0,-5 1 0,-3-1 0,-5-1 0,-3-1 226,-1-2 0,-6-1 0,2 1-28,-3-4 1,-1 2 0,0-2 0,-1-1 0,2-2 39,3-1 0,0 0 0,7 0-103,2 0 1,3 0 0,1 0 0,3 0 319,3 0-454,7 0 1,2 2 90,5 2 1,4-1-1,2 3-23,0 0 1,3 4 0,5-2 0,1 3-27,1 2 0,2-1 1,-2 0-1,0 2 1,-1 1-46,-1 2 1,0 1 0,1-3-1,2 2 1,-2-1-95,-1 2 0,-2-4 0,1 3 47,-1-3 0,5-2 0,-1 1 0,0-1 0,-3 0-345,0 1 1,-1-1-1,1-1-271,-1-2 572,1 2 1,5-4 0,1 5 0</inkml:trace>
  <inkml:trace contextRef="#ctx0" brushRef="#br0" timeOffset="18076">12331 12262 6741,'0'-12'3828,"0"3"-4968,0 1 1,5 5-293,4-1 1151,-4 3 0,6 1 0,-4 0 0</inkml:trace>
  <inkml:trace contextRef="#ctx0" brushRef="#br0" timeOffset="18568">12629 11914 8645,'-4'-13'559,"0"1"1,0-1 0,4 1 0,-1-1 679,-4 1 0,4 4-1133,-3-1 0,3 8 1,1 1-440,0 7 0,0 8 0,0 3 160,0 1 1,0 6-1,0 6 1,0-1-1,0 2-232,0 0 1,4-3-1,1 3 181,2-2 0,-3 3 0,5-5 49,0-5 1,-2 2-1,0-5 1,0-1 80,0-2 0,0-3 1,3-3-1,-4-2 164,0 0 1,4-7 216,-2 2 0,2-8 0,-1-4 1,-2-4-1,0-5 113,0-4 0,-3-2 0,4-2-315,2 0 1,0-6 0,0-2 0,-2-3 0,2-1-150,1 0 0,1-1 1,0 1-77,1 0 1,-2 1-1,-1 1 1,-3 5 0,-2 2-387,-2 4 0,2 4 185,0-1-235,-1 3 0,-4 12 234,0 6 0,-4 10 0,-1 8 1,3 1-1,0 4 0,2-1 130,0-2 0,0 4 0,0-5 0</inkml:trace>
  <inkml:trace contextRef="#ctx0" brushRef="#br0" timeOffset="18996">13413 12013 8355,'0'-12'2040,"-5"5"-1829,4-4 0,-10 9 0,2-3 0,-2 1-92,-1 0 0,-1-1 0,1 5 0,-1 0 1,0 0-1,-3 0-166,0 0 0,-1 6 0,5 1-45,-1 0 0,-1 4 1,1-3-1,-1 3 0,3 2-185,0-1 0,5-4 1,2 1 216,3 0 1,1-2-1,0 2-127,0 0 1,5 1 0,3 0 60,3-2 0,3-5 0,2 2 49,0 1 1,1-3 0,-3 3 0,1 1 53,1 0 0,1-3 0,-5 5-52,1 0 0,-6 2 279,-3 2 1,-4-5 0,-4-1 0,-5 0 101,-2 0 1,-1-4 0,-2 1-197,-3-3 1,4 3 0,-5 1 0,1-3 0,-1 0-281,-1-2 0,-1 0 0,-2 0 80,2 0 0,3 0 0,-4 0 0,0 0 0,1-2-2465,-1-2 2073,6 3 0,-9-10 0,5 4 0</inkml:trace>
  <inkml:trace contextRef="#ctx0" brushRef="#br0" timeOffset="19718">14558 11889 8355,'-12'7'189,"0"-3"1629,5-3-1421,1-1-222,6 0 0,1-1 0,4-2 1,3-1-150,3 1 1,3 2 0,1 1-1,3 0 1,0 0-247,0 0 0,4 0 0,-1 0 0,4 0-110,4 0 0,-2 0 0,7-2 0,-1 0-31,-1-3 1,3 1 0,-1 4-285,2 0 1,-5 0-1,0 0 1</inkml:trace>
  <inkml:trace contextRef="#ctx0" brushRef="#br0" timeOffset="19970">14670 12125 8355,'-7'6'-231,"2"-3"1,6 3 955,3 0 0,3-2 0,6-2-396,-1 2 0,6-3 1,2 3-1,0-2-329,1-2 1,0 0-1,4 0 1,0 0-239,0 0 1,-1 0 0,0 0 0,-2 0-1,-1 0-583,1 0 0,0 0 1,0 0 318,-1 0 1,0-6 0,4-1 0</inkml:trace>
  <inkml:trace contextRef="#ctx0" brushRef="#br0" timeOffset="20678">15044 11752 9293,'-7'-6'1748,"1"3"-1480,6-5 1,2 5-1,2 1-48,4 4 0,5 1 0,2 4-279,1-1 1,7 3-1,-3 0 1,4 2 0,1 0-171,0-3 0,1 4 0,0 0 12,-1 3 0,3 1 0,-8-2 7,4 3 1,1-2 0,-2 4 0,-2 1-16,-4-1 1,-4 2-1,0 4 1,-1 0 89,1 0 0,-5-3 0,-1 1 1,-1 3-1,-4 1 98,0-1 0,-2 3 1,0 0-1,-2-1 1,-2-2 94,-4-1 0,-3-2 0,-2 0 48,1-3 1,-5-3 0,-1 2 0,-1-1 0,-2-2-7,2-3 0,-5-4 0,4-2 16,-4-2 0,-1 3 0,0-3 0,2-3 0,1 0-242,1-2 0,4 0-330,-3 0 0,4 0 1,0 0-411,2 0 0,2-2 669,-1-2 0,6-3 0,2-5 1</inkml:trace>
  <inkml:trace contextRef="#ctx0" brushRef="#br0" timeOffset="23193">17271 11789 8482,'7'-5'476,"-1"3"0,-2-5 0,0 3-309,-1-4 0,-6 1 0,-2 0 0,-2 1-42,-3 4 1,3-4-235,-1 2 1,-1 0 0,-3 4 44,0 0 1,-1 0-1,1 0-44,-1 0 1,-1 0 0,-1 0-1,-1 0 35,0 0 0,3 4 0,-1 2 1,-1-1-1,-2 2 53,2 0 0,1 1 0,0 5 1,-1-2 8,-2-3 0,2 7 1,5-2-1,3 1-80,2-1 0,-3 0 0,4 1 1,2-1-50,5 0 0,5 2 1,9-7-1,4 4 16,2 0 1,6-4-1,1-1 1,4-1-15,4-4 1,-4 4 0,3 0 96,-1 0 0,-6-1 0,-1 2 0,-4-1-22,-4 1 0,-4-3 219,-9 5 0,-4-5 1,-10 3-1,-6 0 0,-7-2 233,-5 1 0,-6 2 1,-3-2-1,-3-1-73,-2 1 1,1 2 0,0-4 0,-1-1-103,1-2 1,5-1 0,3 0 0,3 0-145,1 0 1,6 0 0,2 0-458,3 0 0,7-1 1,4-3-1,8-3-2304,7 0 2195,6-4 0,12 4 0,2-5 1</inkml:trace>
  <inkml:trace contextRef="#ctx0" brushRef="#br0" timeOffset="24376">17583 11851 8355,'-6'-7'3306,"5"-4"-2753,-4 3 1,3 3-1,-1 2 1,-1 6-536,1 5 0,3 3 0,3 1 1,1 1-296,-1-1 0,2 5 0,1-1 0,-1 1-232,1 1 0,2-4 0,-2 2 0,-1-2 163,1-1 1,-1-2-1,-2-2 1,3 0-53,0 0 1,-1-3 117,3-2 0,0-2 353,5-2 0,-1-6-43,1-2 0,-1-3 0,-1-2 1,-1 1-7,-2-1 1,-4-1-1,3-1 1,0-1-11,0 0 0,-4 3 1,1 0-1,-3 1 0,1-1 1,2 1 1,-3-1 0,3 1 236,-2-1 1,-2 5-50,0 0-116,0 5 1,0-1-1,1 8 1,2 4-57,1 3 0,1 2 1,-2-1-1,3 2-47,1 3 0,-5-2 1,4 4-1,-2-1-32,0-2 1,2-1 0,-3 0-76,1 2 1,1-1 0,-2-3-71,1-1 0,4 1 0,-2-2 114,1-3 1,-3-3 0,4-5 69,2 0 1,1-1 0,2-3 45,-1-4 1,0-3 0,1-2 0,-1 1-13,1-1 1,-1 1 0,1-2 0,-1-1-4,1-2 0,-5 1 0,0 3 0,2 1 0,1-2 82,1-3 1,-3 3-48,-1-2 0,-5 6 0,2 2 140,1-2 0,-4 3-63,7-1 0,-5 5 1,3 0-64,-2 6 1,1 0-1,-3 5-31,1 2 1,1 1 0,-2 1 0,3 1 0,-1-1-163,1 1 0,2-1 25,-4 1 0,2-1 1,-4 1-143,3-1 1,3 0 40,-4 1 0,2-6 117,-2-3 0,-2-3 52,7-1 0,-6-1 1,2-3 39,1-5 0,-4 3 0,5-3 0,0 0-9,0-2 0,-3-2 1,3 1-1,0-1 0,0 1 1,1-1-23,-1 1 0,0-1 0,-4 1-1,1-1 1,4 5 511,-4 0-187,1 5 1,-1-1-2,0 8 1,1-1-223,0 5 0,-3 0 0,5 5 0,-1-1-63,-3 1 1,2-1 0,1 1 1,1-1 1,-5-4 0,2 1 0,-1-1 0,0 0-254,1 1 20,6-7 1,-7 5 0,5-4 0,2 1-57,1-1 0,-3-2 0,0-1 218,2 0 1,1-4 0,0-1 0,-1-2 0,-2-3 0,2 0 0,1 1 2,1 0 165,-5 1 1,3-4-1,-5-1 1,2 1-1,2-1 205,-3 1 0,0-1-64,-6 1 1,4 4-144,0-1 1,0 8 0,-4 1-304,0 7 0,0 4 1,0 1-1,0 1 1,0-1-338,0 1 0,0-1 250,0 1 0,6-1 1,2-1-1,5-1 1,2-2-98,2 2 1,5 1-1,-3 1 1</inkml:trace>
  <inkml:trace contextRef="#ctx0" brushRef="#br0" timeOffset="25343">19238 11851 8355,'12'-5'2009,"-5"2"-812,-3-5 1,-2 4-674,-2-5 1,-2 8-611,-2 1 1,3 5 0,-4 8-196,4-1 1,1-3 0,0-1 0,1 0 0,4 1-16,3-1 1,3-4 0,1 3-1,2-2 1,1-2-131,2-1 0,5 2 1,-2 0 183,-1-1 0,3-2 0,-4-1 0,0 0 27,0 0 1,-1-5-1,-5-4 187,0-2 0,-3-5 0,-2-1 0,-2 0 0,-2 1 188,-2-1 0,-2-4 1,-3 3-1,-4 0 171,-4 0 0,0 0 0,0 3 0,-2-1 109,-3 0 1,3 3-142,-2 0 1,-2 1 0,1 1 0,2 1 0,1 2-1,2-2 297,-1-1 1,6 3-707,3-1 1,3 5 0,1-4-1,1 0 1,3 1 0,6 1-235,5 1 1,5 3 0,4-3 10,1-1 1,4 5 0,2-3 0,-1 2 0,1 2-551,-4 0 1,0-1 763,-3-3 0,0 2 0,-2-3 0,-3 1 1,-2-2-1,-5 1 173,-2-1 0,-3-4 176,1 2 1,-2 1 0,-5 0 0,2 0 48,1 0 0,-1 3 1,-7-3 36,-4 2 0,-4 2-68,0 7 1,0 0 0,-2 7 0,0 5-1,0 2-219,3 4 0,1 7 1,-2 4-1,1 3 1,1 3 61,2 2 1,4-1-1,-5 6-89,0 1 0,3-3 1,2 0-1,3-1 1,1-1-8,0 1 0,4-6 0,1 2-173,2-5 1,2-2 0,3 3 0,0-3 0,0-2-476,-4-2 0,1-2 314,-4-1 0,0-4 1,-2-2-1,1-1 1,-1-3-1,-2-1-127,-1-2 1,-5 1 0,-2-1 0</inkml:trace>
  <inkml:trace contextRef="#ctx0" brushRef="#br0" timeOffset="25344">19511 11951 8355,'0'-12'0,"-4"3"423,0 1 1,0 0 0,4-5-279,0 1 0,7 3 0,5 2 0,8 2 0,3 1 0,4 0 0,2 0 0,2 1-853,1 1 0,8 2 1,-2 0-26,0 0 1,1 0 0,-2 0 0</inkml:trace>
  <inkml:trace contextRef="#ctx0" brushRef="#br0" timeOffset="25721">20631 11665 8355,'6'-13'-132,"-3"1"0,5-1 0,2 1 340,1-1 0,-3 2 997,0 3 0,-3-2 32,3 6-1309,-5 0 0,2 14 1,-5 4-1,0 4 1,0 4-1,2 3 88,2 4 0,-3 1 0,3 3-380,-2-4 1,2 2 0,0-2 0,-1-2-497,-2 0 1,-1-7-1,0 0 391,0-2 1,0-2-1,0-3 1</inkml:trace>
  <inkml:trace contextRef="#ctx0" brushRef="#br0" timeOffset="26768">20333 11727 8355,'-13'-13'-95,"1"-3"0,-1-1 0,1 2 591,0 1 1,5 2-133,3-1 0,4 6 1,4 3-1,4 3 0,4 1 1,5 0-1,5 1-264,6 3 1,4 3-1,6 4 1,2-1-457,2-2 0,5-1 0,0 3 79,5-2 1,-5-4-1,3 3 1,-1-1-1,-2-3-15,-2-2 0,4 0 0,-5 2 0,0 1-154,-2-1 1,-8-2 0,-3-2 0,-4-2 260,-3-1 0,-8-6 0,1 2 1,-5-3 229,-3-1 0,-4-1 0,-5 1 0,0-2 0,-1-1 89,-3-2 1,-5-1-1,-6 3 84,-1-2 1,-5 1-1,3 3 1,-1 1-1,-2-1 600,1 1 0,-3 5-564,2 3 1,2-2 0,0 2-1,1 1-119,2 2 1,3 7 0,0 2 0,2 4 0,1 3-24,2 2 1,5 7 0,-1-1 0,3 6-1,1 3-212,0 3 0,0-4 0,0 1-58,0-1 0,4 2 0,1-4 0,2-1-23,3-2 1,1-5 0,2-2-1,-1-1-14,0-3 0,1-1 1,-1-3-1,1-3 9,-1-4 1,5 2 0,-1-2 0,0-1-19,-3-2 1,4-2-1,0-3 1,-2-3 66,-1 0 0,-2-4 0,1 3 117,-1-3 1,0-3-1,1-2 1,-1 0 0,-1 1-70,-2 1 1,2 1 0,-4 1 0,0-1 240,-3 1 0,1-5 1,1 1-1,-1 1 192,1 1 1,-2 1 0,-3 1 296,3-1-446,-2 7 0,5 0-138,-3 6 0,-3 6 0,5 2 0,-2 3 1,2 3 38,0 2 0,-1-2-58,3 3 0,-4 1 1,3-2-1,0 0-38,0-3 0,0 4 0,2 0 0,0-4 1,0-2-5,2-2 1,3-2 0,1 2 0,2-2-153,-2-1 1,5 2 0,0-4 0,2-1-62,-1-2 0,3-1 0,-4 0 0,3 0-7,-3 0 1,2-4-1,-5-1 1,-2-2 198,-1-3 1,-1-1 0,-1-1 0,0-2 0,-1-1 142,-2-2-1,0-1 1,-4 3 49,-3-2 1,0-1-1,-2 3 1,0-3 0,0 0 64,0 0 0,0 1-9,0 5 0,-4 0 0,-2 0 0,-1 4 1,-3 3 52,-1-1 1,-1 5 0,0-3 0,-1 4 115,1 4 1,-1 3-1,1 5 1,-1 2-198,1 3 0,1-2 0,2 5 1,5 3-184,3 0 0,1 2 0,0-1 0,0-2 0,0-2-378,0 3 1,5-1-1,4-2-28,2-3 1,5 1 0,2-1-1,2-1 1,3 1-929,5-1 1,0-3 493,5-5 1,-4-1 670,4 1 1,0 3 0,5-4 0</inkml:trace>
  <inkml:trace contextRef="#ctx0" brushRef="#br0" timeOffset="27113">22349 11752 8830,'8'0'422,"-1"-2"0,0 0 1,0-3 100,3 3 1,-3 0-392,1 2 1,-5 2 0,1 2 0,-2 3-120,3 0 0,-4 8 1,3-3-1,-2 2 1,-4 1-1,-1 1 1,-1 2-1,0 0-573,-1 0 0,3 2 0,-3-3-321,-1-2 0,5-1 0,-3-2 449,2 1 1,-3-1 0,-2 1 0</inkml:trace>
  <inkml:trace contextRef="#ctx0" brushRef="#br0" timeOffset="27306">22498 11503 8355,'0'-13'262,"-1"2"1,-2 2 0,-2 2 0,-2 1-456,-3 3 1,3 2-70,-1 1 1,5 6 0,-1 2 0,4 3-300,4 1 1,3 6-1,5 2 1</inkml:trace>
  <inkml:trace contextRef="#ctx0" brushRef="#br0" timeOffset="28339">22685 11690 8580,'-8'1'519,"-1"3"1,7-1 0,-3 5-1,4 2-81,1 1 0,0 1 0,-1 1-413,-4-1 1,4 1-1,-3-1 1,3 1 0,-1-1-1,-1 0 1,-1 1 0,1-1-322,2 1 1,1-1-1,0 1-347,0-1 0,0 1-49,0-1 1,1-5 432,4-3 1,2-4 116,5-4 1,0-3 0,1-5 0,-1-1 34,1 1 0,1-1 1,1 1-1,1-2 1,0-1 25,-3-2 0,0 1 0,-1 3 1,1 1 341,-1-1 1,1-3 0,-1-1 55,1 2 1,-1 1 0,0 2-96,1-1 1,-1 2 0,1 3-42,-1 4 0,-3 2 1,-3 4-130,0 2 0,-2 4 0,-4 7 0,0 2-76,0-2 0,0 3 1,0 0-1,0 0-60,0 0 1,0 0-1,0-3 1,0 2 32,0-2 0,0-1 0,0-2 1,2 1-408,2-1 1,4-4 0,7-1-69,2-1 0,5 4 0,-3-3 1</inkml:trace>
  <inkml:trace contextRef="#ctx0" brushRef="#br0" timeOffset="28340">23382 11752 8355,'-4'-13'86,"0"1"39,-1-6 0,1 4 212,0-3 1,-6 8-1,3 0 1,-1 1 71,0 1 1,0 2 0,-5 5 0,1 0-153,-1 0 0,1 0 0,-1 1 0,1 3-309,-1 5 0,1 2 1,0 2-1,-1 3-149,1 0 0,1 2 0,1-3 0,3 2-64,1-2 1,2 3 0,4-1 0,0-2-171,0-1 1,0-2 0,2 1 111,2-1 0,3-3 1,7-3-1,1 0 117,1-3 0,7-3 1,-4-3-1,2-3 41,-1 0 1,0-7 0,0-3 158,-3 0 0,1-3 0,-1 0 0,-2-2 0,-1 0 0,-2-1-16,1-2 0,-2-5 0,-2 0 198,0 2 1,-7-4 0,4 1-1,-2-2 1,0-1 214,-1 1 1,-3 2 0,-3 5-157,-1 0 1,-6 1 0,3 3-1,-1 5 69,0 2 1,0 2 0,-5 1-247,1 2 1,3 4 0,1 7 0,0 5-83,1 6 0,-3 9 0,6 1 66,1 5 0,2 4 0,1 0 1,0 4-64,0-2 0,0 4 1,0-5-1,0 1 1,0 1-85,0-2 1,1-4 0,2 3-1,3-1-376,1-4 1,1-2 0,4-3-1,1-2-90,-1-2 1,5-2 181,-1-3 0,6-1 0,-2 1 0</inkml:trace>
  <inkml:trace contextRef="#ctx0" brushRef="#br0" timeOffset="28605">23668 11702 8355,'-7'-1'0,"2"-2"0,-1-1-100,5-6 618,-5 9 1,5-5-9,-3 6 0,2 1-402,-2 4 1,3 2 0,1 5 0,0 0-103,0 1 0,0 3 0,-2 1 0,0-2-365,-3-1 0,1 3 0,4-1 1,0 0-1,0-3-608,0 0 1,0-1 124,0 1 725,0-1 0,-5 1 0,-2-1 0</inkml:trace>
  <inkml:trace contextRef="#ctx0" brushRef="#br0" timeOffset="28794">23693 11540 8355,'0'-8'-361,"0"2"179,0 5-338,5 4 1,8 9-1,6 1 1</inkml:trace>
  <inkml:trace contextRef="#ctx0" brushRef="#br0" timeOffset="29234">23817 11702 8355,'-8'4'-253,"0"0"-305,-2-1 982,5 4 0,-1-4 0,6 5 0,0 2-85,0 1 1,0-3-1,0 0 1,0 2-171,0 1 0,0 2 0,0-1 1,0 0-442,0 1 1,0-1-1,0 1-129,0-1 1,0 1-98,0-1 1,6-4 258,2 1 0,3-6 1,1-1 98,1-4 1,-5-4-1,0-4 86,2 2 0,1 0 0,0-5 0,-1 1-5,-2-1 1,0-3 0,4-1 0,-3 1-1,0-1-22,0 0 0,1-1 0,0 3 0,-4-1 41,0 0 1,0 3 0,-4 0-1,2 1-315,-1-1 242,-1 1 1,-2-1-1,0 1 1</inkml:trace>
  <inkml:trace contextRef="#ctx0" brushRef="#br0" timeOffset="29486">24041 11752 8442,'-1'-6'2249,"-2"6"-2339,-1 7 1,-1 4 0,2 2 0,-1-1-232,1 1 0,1-1 1,2 0-1,0 1-507,0-1 1,0 1-87,0-1 727,0 1 0,6-1 0,1 1 0</inkml:trace>
  <inkml:trace contextRef="#ctx0" brushRef="#br0" timeOffset="30885">24203 11590 8160,'0'-1'-1344,"0"2"1073,0 11 1,0 1-1,0-1 1</inkml:trace>
  <inkml:trace contextRef="#ctx0" brushRef="#br0" timeOffset="30886">24303 11739 8355,'0'-12'135,"0"-1"0,0 1 1,0 0-72,0-1 1,-2 6 0,-2 3 0,-4 3 0,-3 1-126,-2 0 1,1 5 0,-1 3 0,1 4-1,0 0-104,-1 0 0,5 5 0,1 0 85,1-2 0,-2 3 0,4-2 0,1 0-66,2-3 0,1 0 0,0-1 114,0 1 0,5-2 0,4-3-16,2-4 1,1-2 0,1-4 5,-1-2 1,0-3 0,1-5 0,1-2 0,1-1-18,2-2 1,-1-1 0,-3 2 0,-2-4 2,-3 1 1,3-5 0,-3 4 0,3-4 1,2-1 1,-5 0-1,0 0 1,1 0 60,-2 1 1,0-1 0,-5 0-1,2 0 135,-1 0 1,-1 0 0,-2 2 0,0 0 125,0 3 0,0 4 0,-2 0 0,-1 2-91,-1 2 0,-1 5 1,2 1-161,-1 1 1,-2 3-1,4-1 1,-4 6 0,-1 6 0,3 7 0,-3 5 0,0 2 0,2 4-70,-1 2 0,2 1 0,4 6 1,-1-1-22,-4-1 1,4 4 0,-3-8 0,1 0 11,-1 1 1,3-2-1,-4-4 1,4 0 9,1 0 0,0-6 0,0-2 0,0-4-29,0 0 0,4-1 1,2-1-1,-1-1-6,1-2 1,3-5 0,0 1-1,2-2-2,1-2 1,-3 0-1,-1 0 1,2 0-22,1 0 1,-3-6 134,0-2 0,-1-3 0,1-2 0,-2 1 0,-2-1 90,0 1 0,5 0 1,-5-1-32,-2 1 0,0 3 0,-2 1 1,0-2 35,0-1 0,0 3 108,0 0-57,0 5-60,0-3 0,0 8 0,0 2 1,0 4-86,0 3 1,1-2-1,2-1 61,1 2 1,2-3-148,-2 1 0,-1-1 0,5 2 0,2-2-126,1-1 0,-3-1 0,0-2-14,2 1 0,1 0 1,1-2 65,1 2 0,-1-3 105,1 4 1,-5-4 0,-1-2 121,-2-4 0,0 3 0,-4-5 247,3 1 1,-2 1-285,2 0 1,-3-1 91,-1-7 6,0 6-221,0 2 1,0 6 175,0 3 0,0 3 0,0 6-20,0-1 0,1-4 0,2 1-46,1 0 1,1-2-1,-4 0-10,3-1 0,-1-1 0,5-2-174,2 1 0,-3 0 0,1-4-111,2 0 1,-3-1 269,1-3 1,-5-3 0,1-6-1,-1 1 17,1-1 1,-3-3-1,3-2 1,-1-1 0,0-4-45,1 0 0,6-2 0,-3 0 0,1 0-11,0 0 1,-1-4 0,3-1 0,-3-1 39,-2 1 0,3-3 1,-3 2-1,-1 1 0,0-1 183,0 4 0,0 2 1,-4 3 88,0 1 0,0 6 0,0-2 390,0 3-662,0 7 0,-4 9 1,-1 10-1,-1 9 1,-1 7-1,2 6 243,-1 6 0,0 2-442,2 8 0,3-6 0,-3 7 0,2-1 0,2-3 0,0 0-222,0-3 1,0-1 0,0-6 139,0 1 1,0-2-1,0-3 1,0-4-1303,0-3 1384,6-1 1,1 0 0,5 0 0</inkml:trace>
  <inkml:trace contextRef="#ctx0" brushRef="#br0" timeOffset="31561">19711 12748 8355,'8'-2'-104,"-1"-2"-79,-2-4 0,5-3 1,-2 0 141,3 2 1,2-2-1,-1 3 672,1-3 1,-1 3 0,1-1 0,-1 0-274,0-2 0,0 2 0,-3 2 0,-2 1-91,-1-1 0,-1 2-285,-1-3 0,-4 4 0,0-3-99,-7 2 0,-8 0 0,-3 5-44,-1 0 1,-2 0 0,-4 2 0,0 1 0,-1 3-196,-3 6 1,1-6-1,-3 10 294,0-1 1,2 0 0,4-2 0,0 0 8,0 4 1,2-3 0,1 4 0,4-2-10,4 1 1,-1 0 0,8-4 0,-1 3 0,-1 0 1,7 1-1,-3-5 1,5 1-73,5-1 0,-3 1 0,7-2 0,0-2 109,2 0 0,2-7 0,-1 3-49,1-4 1,-5-1 40,0 0 1,-6 0-1,-2 1 1,-7 2-5,-4 1 0,-6 0 0,-1-2 1,-1 1 144,-3 1 0,2 5 0,0-2 96,-3 0 1,1 4 0,0-2 0,3 2-16,1 1 1,1 1 0,5-1 0,1 0 0,1 1-110,2-1 1,5 2 0,0 1 0,6 2-92,5-2 1,9-1-1,5-2 1,6 1-207,5-1 1,11-1 0,4-2 0,2-4-204,3 1 0,5-5 0,-1 3 0,-1-2-792,-2-2 1022,-3 0 1,-1 0 0,0 0 0</inkml:trace>
  <inkml:trace contextRef="#ctx0" brushRef="#br0" timeOffset="36085">19835 13071 8355,'-12'7'1118,"3"-1"-789,1-6 0,7-2 1,1 0-1,8-2 0,7 1 1,6 1-1,2 2-144,2 0 1,4 0 0,2 2-1,1 2-237,2 4 1,-2-1-1,0 1-264,-2 2 0,1-3 0,-4 1 0,4 2-219,0 1 0,-3 0 1,1-1-1,-3-2 1,-1 0-1674,0-1 2086,-5 4 1,3-4-1,-4 6 1</inkml:trace>
  <inkml:trace contextRef="#ctx0" brushRef="#br0" timeOffset="36086">20208 12959 8355,'-18'0'682,"-2"0"0,6-4-472,1 0 0,4 0 1,-4 5-1,1 3 1,1 5-1,1 3-293,2 5 0,5-2 0,-1 4 1,2-1-173,2-2 1,0 3 0,0 0 0,0 2-109,0 0 0,0-5 1,0 4-1,2-2-383,2-3 0,-1 3 507,5-2 0,0 1 0,5-4 0</inkml:trace>
  <inkml:trace contextRef="#ctx0" brushRef="#br0" timeOffset="36087">20582 13046 9405,'-13'0'83,"1"0"1,-1 0 135,1 0 0,-5 6 1,-1 4-1,-1 5 0,-3 6 1,0 2-1,0 2-63,1 0 1,2 4 0,-2 1 0,3 4 0,1 3-208,1 3 0,-1 2 1,6-5-1,1 0 76,2 1 1,1-5 0,-1-1-1,2-2-477,1-2 0,3-6 1,-3-1-1,1-1-327,0 0 0,-1-2-148,5-6 757,0-5 1,0-7-1,0-10 1,0-5 21,0-6 1,0-3 0,2-6 0,2-3 116,4-3 0,7-5 0,3-2 0,2-1-62,2-3 1,-3-3 0,2-3 146,1-1 1,2 3-1,0 3 1,1-3 167,0-1 0,-1 7 0,-2 3 0,-1 5 1,1 5 165,1 7 1,-2 6 0,-2 6 0,-1 2 118,-2 3 1,-3 2-1,0 9-392,-1 6 0,-3 3 0,-3 10 0,0 0-89,-3 5 1,2 2 0,-1 5 0,-1-1-102,-1 2 0,-4 0 0,-2-1 0,-3-2-1,0-2 0,-4 4 1,3-5-1,-3-3-46,-2-4 0,0 0 0,-3-5 0,0-2-175,1-1 1,2-2 0,3-1-573,2-2 1,4-4 530,-4-5 0,10-5 0,0-2 0</inkml:trace>
  <inkml:trace contextRef="#ctx0" brushRef="#br0" timeOffset="36088">20806 13022 8355,'-7'5'1027,"0"-2"-842,3 5 0,2-4 1,-2 5 33,3 0 0,1-2 1,1 0-1,3 0-154,5 0 0,2-4 1,1 1-1,1-3 0,0-1 1,3 0-1,2-1 0,1-3-281,3-5 0,-3 3 0,2-3 0,0 0-111,-2-3 1,-1 1 0,-4 2 0,0 0 160,-2 0 0,2-2 1,-10-2-1,-1 1 0,-1-1 143,-2 1 1,0-1 55,0 1 1,-6 0-1,-2 0 1,-5 3-1,-2 2 23,-2 1 0,-5 2 1,2 4 162,-4 0 0,3 2 0,1 2 1,-3 4-1,1 3 88,2 2 1,0 0 0,5 4 0,0 2-280,4 1 0,0-1 0,7-2 1,1 2-317,1 0 0,2 4 0,2-7 0,3 1-118,8 1 0,2-4 0,10 2 1,4-3-786,1-5 848,12 3 1,-3-10-1,10 5 1</inkml:trace>
  <inkml:trace contextRef="#ctx0" brushRef="#br0" timeOffset="36089">21440 13022 8355,'-19'-7'227,"1"-3"1,4 4 0,-1 1 186,-2-1 0,-5 1 0,2 2 0,-3-1 0,1 1-88,2 2 0,-1 1 0,-3 0-220,4 0 0,-4 4 0,5 1 0,-1 2 0,2 2 1,2-1-1,1 2 0,2 2-222,3 3 1,8 3-1,-2-2 1,2 0-275,2-1 1,3 3-1,4-1 1,7-1 197,4 2 1,7-4 0,5 3 0,2-5-595,2-3 0,6-4 1,2-5-1,-1 0 467,2 0 1,-4 0 0,4 0 0</inkml:trace>
  <inkml:trace contextRef="#ctx0" brushRef="#br0" timeOffset="36090">21864 12648 7808,'0'-28'-455,"0"5"1050,0 4 0,-5 2 1,0 6-1,-1 1 0,-1 3-307,0 2 1,-1 2 0,-4 7 0,-2 4 0,-1 5 0,-2 3-1,2 7 1,1 3-376,2 3 1,3 6 0,2-2 0,2 3-181,2 1 0,2-4 1,1 0-1,0 2-242,0 1 0,0-3 1,0-1-1,0 0-53,0 0 1,0-6-1,0 0 1,0-5-651,0-3 1212,0-2 0,5 2 0,2 2 0</inkml:trace>
  <inkml:trace contextRef="#ctx0" brushRef="#br0" timeOffset="36091">21664 12972 8355,'-5'-7'1307,"3"-4"-1232,-3 9 0,5-2 0,1 7 0,3 3-13,5 0 0,2 1 0,3 2 1,2-4-168,5 1 1,-2-3 0,2 3-1,1 0 1,2-3-264,1-2 1,0-1 0,-2 0 0,-1 0 75,-1 0 1,-5 0 0,4 0 0,-2 0 30,-3 0 0,-5 0 351,-2 0 1,-1-1 959,1-3-546,-2 2 1,-8-3-128,-2 5 1,1 0 0,-5 0-25,-2 0 1,4 0-294,-3 0 0,1 0 0,-4 0-787,-1 0-68,6 0 0,-3 1 85,6 3 1,2-1 0,6 4 402,4-2 0,-1 4 307,1-5 0,1 6 0,3-4 0</inkml:trace>
  <inkml:trace contextRef="#ctx0" brushRef="#br0" timeOffset="36092">22125 13022 8355,'8'0'-1953,"-1"-2"2835,-1-2 0,-2 1-102,-4-5 1,0 4-486,0-4 0,-2 1 0,0-3 0,-4 3 47,-1 1 1,-1 1 0,-5 2-137,1-1 1,0 0 0,-1 4 0,1 0-68,-1 0 1,-1 0-1,-1 0 1,-1 1-99,0 3 1,-2-1 0,2 5 0,1 4-149,1 3 0,1-1 1,2 2-1,3-2 83,4-2 1,2 2 0,2 2 0,0 0-751,0-1 1,2-5 0,2-2 395,4 2 1,7 0-1,2-2 1,0-4 138,1-3 0,-3-1 0,6 0 0,-1 0 139,0 0 0,2-4 0,-6-1 0,0-2 0,-3-3 184,0-1 0,-5 3 0,-1 0 136,-1-2 0,2-1 0,-3-2 0,1 1-43,0-1 1,2 1-1,-3 1-65,2 3 1,-3-3 0,5 2 501,0-2-485,-3-1 1,-1 6 0,-5 6-43,0 7 0,0 4 0,0 3 1,0 1 18,0 2 0,-1-1 1,-2-3-1,-1-1-148,1 1 0,2-5 1,1 0-1,1 1-65,4-2 1,-3 2 0,7-5 0,0 1 0,4-1-32,3 0 0,0 0 1,4-5-64,2-3 0,0 1 0,1-6 1,-3 0-1,2-4-89,2-3 0,-3-2 247,-1-3 1,1-3-1,4 2 1,0-4-1,0-3 1,0 0 12,0-1 0,0-2 0,-2-6 37,-2 1 1,2 0 0,-3-1 0,0 1 0,0 0 159,-2-1 1,-2 2 0,-3 3-25,-1 4 0,-5 4 1,-3 4 66,-2 5 0,-4 8 0,-3 3 1,-6 5-50,-5 5 0,-6 3 1,2 10-1,-3 5-128,3 5 1,-2 8 0,4 0-207,-2 4 1,5 3-1,-2-3 1,4 2-81,0-2 1,1-2-1,-1-2 1,2-1-1,3-3-180,4-2 0,-2-1 0,2-5 0,1-2 105,2-1 0,1-6 1,0 1-1,0-2 265,0-1 1,6-1 0,0 1 0</inkml:trace>
  <inkml:trace contextRef="#ctx0" brushRef="#br0" timeOffset="36093">22548 13071 7044,'0'-19'-983,"0"1"874,0 0 0,0 0 0,0-3 976,0 5 1,0-2 0,0 1 1544,0 2-1563,0 1-892,0 7 0,1 2 0,5 5 0,5 0-85,4 0 1,9 0 0,1 0-1,5 0-84,2 0 0,8 0 0,-4 0 0,1 0-113,2 0 0,-9 0 0,6 0 0,-4-2 27,-4-2 0,-2 3 0,-2-3 0,-4 2 188,-3 2 1,-5-1 0,-2-2-196,-2-1 0,-5-2 618,1 2 1,-2 1 0,-4-5 51,-2-2 1,-3 5 0,-5 1-147,-1 2 0,1 7 1,-1 0-1,1 2-89,-1 3 0,-3 1 1,-1 3-1,3 1-31,5 1 1,-2 5 0,4-4-1,-2-1-51,1 2 0,4-4 1,-3 3-1,2-3-232,2-2 1,1 0 0,2 1-206,0-1 0,6-1 0,2-2 0,3-5-23,2-3 0,5-1 1,4 0-1,4 0-198,3 0 468,0 0 0,-4-5 0,0-2 0</inkml:trace>
  <inkml:trace contextRef="#ctx0" brushRef="#br0" timeOffset="36094">23282 12760 8355,'-4'-12'0,"-1"-1"0,-2 2 327,-3 3 0,-5 1 1,-2 4-1,2-1 1,0 1 179,-2 2 1,2 1-581,-6 0 1,7 5-1,1 2 1,3 2-1,2-1 1,1 2 0,3 1-1,2 1 1,2 1-2452,0-1 1999,6 0 1,1 1 0,5-1 0</inkml:trace>
  <inkml:trace contextRef="#ctx0" brushRef="#br0" timeOffset="36095">23344 12885 8355,'-19'0'166,"3"0"0,2 0 298,1 0 0,1 0-136,-1 0 0,1 0 1,-1 0-1,1 0 0,0 0 3,-1 0 0,5 4 0,0 0 0,-1 0-143,2 2 0,-2-4 0,4 7-421,3 0 0,0 2 0,2 2 0,2-2-91,2-3 0,4 3 0,9-4 1,4 2-55,2-1 1,6-5-1,1 1 1,1-3-17,-1-1 1,4 0 0,-5 0 0,-3 0 179,-4 0 0,-4-1 1,-6-2 382,1-1 1,-5-6 0,-1 2-1,-1-3 91,-4-2 1,0 1 0,-2-1 0,0 0 0,-2-3 55,-2 0 0,1-5 0,-5 4 0,0 1-149,1-2 1,-4 4-1,3-3 1,-4 4-97,0 0 1,0 1 0,-1 1 0,1 2-101,-1 5 0,-3 1 0,-1 1 1,2-3-197,1 3 0,2 0 0,-1 4-355,1 2 0,1 3 0,2 5 0,5 1 224,3-1 0,6 1 0,5 0-622,5 4 851,5-3 1,4 4-1,1-6 1</inkml:trace>
  <inkml:trace contextRef="#ctx0" brushRef="#br0" timeOffset="36096">23606 12847 8355,'5'-12'916,"-3"4"-191,2-1 1,-1 1 884,1-5-1108,3 1 0,1 5-273,0 3 1,-5 4-1,1 4-243,-2 4 1,-2 3 0,0 2 0,0-1 0,0 2-70,0 3 0,-5-3 0,1 2 0,2-2-164,0-1 0,-2-5 0,0 0-480,1 2 455,2 1 1,2-4 227,3-3 1,3-4-1,6-3 1,-1-2-95,0-2 1,1-2 44,-1-3 0,2 0 0,1-2 0,3-2 0,0-2 0,2 1-133,-1-1 1,2-5 0,2 4 153,-2 0 1,3-5-1,-5 3 1,0-1 0,-2 2 142,-3 3 1,-6 7 450,0 2 1,-4 5-154,5-1 0,-12 8 1,-1 4-209,-6 4 1,-2 6 0,-1 2-1,1 4 21,-1 1 1,5-5 0,0 0-1,-1-1-97,3 1 1,-4-5 0,4 1-1,1-2-160,-1-1 0,2-1 1,4 1-188,0-1 1,0-4-1,2-1 1,2 0-1,4-1 69,3-1 1,1 3-1293,1-3 1,5 4-1,1-2 1</inkml:trace>
  <inkml:trace contextRef="#ctx0" brushRef="#br0" timeOffset="36917">24328 12760 8355,'0'-8'-35,"1"1"0,2 0 225,1 0 1,1 3 0,0-4 0,3-2 0,3-1 485,1-2 0,-3 5 1,-1 0-167,2-2 0,-3 0 0,-1 1-132,0 0 1,-3 7-361,-7-2 0,-3 2 1,-7 2-1,-3 0 1,-3 0-739,-4 0 582,-1 6 1,2 1 0,1 5 0,1 1 0,0-1 0,3 0-1,4 1-374,5-1 1,6-3 426,-1-1 1,2 0 0,4 5 0,3-1-52,8 1 0,0-5 1,8 0-1,3 0 23,3-1 1,0 3 0,2-4-1,-3-1 1,-1 2 0,0-1-1,-2 1-11,-2-1 61,2-3 1,-9 8 0,2-2 32,-7 2 1,-3-3 0,-8-1 188,-2-2 1,-4 0 0,-7-5 0,-3 0 0,-2 0 242,-2 0 1,-1 0-351,-2 0 0,0 0 0,0 0 0,0 0 0,2 0 0,1 0 191,1 0 0,0 0-689,-4 0 1,4-2 0,2-1 0,1-2-496,3-2 0,-4-1 0,-1-5 0</inkml:trace>
  <inkml:trace contextRef="#ctx0" brushRef="#br0" timeOffset="38089">9780 13395 8355,'-13'0'-83,"1"-1"1,-1-2-1,1-1 1,-1 1 47,1 2 1,-2 1 0,-1 0 0,-3 1 0,-1 2 0,-5 2 0,-2 2 0,-5 1 120,0-1 0,0 6 1,-3-2-1,-2 6 30,1 2 0,-2 2 1,-2 4-1,3 1 0,0 1-39,0 3 1,3 8-1,1 1 1,2 4-60,2 4 1,3 0-1,4 0 1,5-1 23,2 1 1,3 1 0,3 2-213,3 0 1,4-5 0,2 0 0,4-1-35,3 0 0,9-5 1,3-2-1,5-6 39,4-5 0,4-3 0,9-2 0,5-4 0,4-5-120,3-4 0,11 4 0,-1-6 1</inkml:trace>
  <inkml:trace contextRef="#ctx0" brushRef="#br0" timeOffset="38297">10676 14067 8355,'-13'7'-1304,"1"-1"974,-6-6 1,4 0 0,-4 0 0</inkml:trace>
  <inkml:trace contextRef="#ctx0" brushRef="#br0" timeOffset="39122">10277 14042 8447,'-7'-12'253,"3"-1"1,3 1 0,1 0 262,0-1 1,0 5-522,0 0 1,4 6-128,0 2 1,2 6-1,-3 6 1,1 1 61,-2-1 1,0 5 0,-2 1-1,0 0-55,0 0 0,0 2 0,-2-2 0,0 0 27,-2 0 0,-5-1 1,4-5-1,-1 1 64,1-1 0,-1-1 1,3-1 75,-1-2 0,-1-5 179,1 1 1,-2-4-172,-2-4 1,2-4-1,6-7-23,0-2 1,6-1 0,2 1 0,3-2-1,1-2-77,1 0 0,1 5 0,1-5 0,3 0 27,1 2 0,1-3 0,2 5 0,-3 2 45,-1 1 1,4 0-1,-2 1 1,-1-1-15,-2 3 1,1 2-1,-2 1-138,-1 4 78,-1-3 1,-3 11 0,-2 0-1,-5 6 2,-3 2 0,-1 2 1,0 1-1,0 3 15,0 2 1,0-4 0,0 4 0,0-2 0,0-3 34,0-1 0,0-2 1,-1 1 18,-3-1 0,2 1 66,-2-1-57,3-5 1,1-3 0,1-8-75,3-4 0,2-3 0,3-2 0,0 1 17,0-1 1,2 1-1,3-1-17,3 1 1,-3-2 0,2-1 0,-2-2 40,-2 2 1,1 1 0,-1 2 0,1 1 9,-1 2 1,-1-2 0,-1 4-63,-2 1-21,-5-6 0,3 12 85,-6 0 0,0 6 0,0 6 0,0 1 0,0-1 39,0 1 0,0 3 0,0 2 0,0 0-28,0 0 1,-5 3 0,1-3 0,2 0-140,0 0 0,2-1 1,0-5-1,0 1 91,0-1 0,2 0 1,2 1-384,4-1 1,3-3-1,2-2 246,-1-2 1,6-1 0,1-4 0</inkml:trace>
  <inkml:trace contextRef="#ctx0" brushRef="#br0" timeOffset="42294">11061 14055 8355,'-1'-15'-369,"-2"2"407,-1 2 1,-4 0 0,4-1 1214,1-1-1005,-4 1 0,4 1-193,-5 2 1,4 4 0,-3 6-146,1 3 1,1 3-1,2 7 1,-1 1-69,1 2 0,2 1 1,1-3-1,0 2 1,0-1-19,0 2 1,0-4 0,1 4 0,2-1 0,1-1 8,-1-1 0,4-2 111,1-5 0,-1 2 1,1-5-1,2 1 1,1 0 21,1-4 0,2 0 1,1-2-1,2-2 58,-2-2 1,-1 1 0,-1-5 45,-1-2 1,-1-1-1,-1-1 1,-3-1-1,0 1 1,-2 0 81,1-1 0,-2 1 0,-4-1-103,0 1 1,0-1 0,0 1-42,0-1 0,0 1 0,-2-1 0,0 1 1,-4 0-275,-1-1 0,-1 1 28,-5-1 1,5 2 0,1 1-48,2 2 0,1 7 1,5-1 144,3 5 0,8 7 0,8-3 0</inkml:trace>
  <inkml:trace contextRef="#ctx0" brushRef="#br0" timeOffset="42295">11709 13993 8355,'-13'0'292,"1"-2"-41,-1-2 0,-3 3 0,-2-3 1,0 2 81,0 2 1,-3-4 0,3 0 0,0 1-146,0 2 0,-3 1 1,3 0-1,0 0-206,0 0 0,0 4 1,3 1-63,-1 2 1,-5 2 0,4 3 0,2 0-21,1 1 1,2-1 0,1 2 0,2 1-88,5 2 0,3 1 0,1-3 0,0 2 0,1-2-29,3-1 1,5-3 0,7-1-1,4-3 112,-1-2 0,4-1 0,0-4 1,3 0-44,3 0 0,4-5 0,-2-4 0,-1-2 78,0-1 1,-1-5 0,-4-1 0,0-1 77,0-3 1,-1 0-1,-2 0 1,-3 1-49,-1-1 1,0-2 0,-3-1 115,2 0 0,-2-1 1,-5-2-1,-2-1 44,2 2 1,-5 0-1,-1 2 1,-2 1-1,-2 0-19,0 3 0,0-1 1,0 6 182,0 0 0,-6 3 0,-2 1 0,-3 4-154,-2 4 0,1 4 0,0 4-126,-1 4 0,1 5 0,1 4 1,1 3-96,2 4 1,5 5 0,-1 1 0,1 1-28,-1-1 0,2 3 0,-2-2 0,3-1-87,1 1 0,0-2 0,0-4 0,0-1 92,0 1 1,1-1-1,2-2-164,1-1 1,4-5-1,-2 4 1,0-2-1,0-4-117,1-5 1,2 2 210,3-2 0,6-4 0,1 1 1</inkml:trace>
  <inkml:trace contextRef="#ctx0" brushRef="#br0" timeOffset="42296">12032 14017 8259,'-7'-6'359,"-4"0"1,8 2 0,-4-2 1514,2-1-733,1 5-1140,4-4 0,0 12 0,0 2 0,0 3-137,0 1 0,-2 1 0,0-1 0,-3 1-30,3-1 1,0 5 0,2-1-1,0 0-59,0-2 0,0-2 0,0 0 0,0 1-15,0-1 0,0 1 0,2-2 0,2-3-107,4-4 1,3 2 0,2-2 258,-1-1 0,2-2 1,1-2-1,3-3 62,1-5 1,-3-2 0,0-1 0,-1-1 0,1 1-19,0-1 1,-3 1 0,-5 0 0,0-1 318,-1 1 0,3-1 0,-6 1 0,0-1 76,2 1 1,-5-1 0,3 1-102,-2-1 1,-2 1-90,0 0 0,0 3 0,-2 2-188,-2 2 0,3 2-124,-3 7 1,-2 7-1,2 6 102,1-2 0,2 4 0,1 2 0,0 1-19,0-1 0,0 3 0,0-5 0,0 2 0,0-2-25,0-1 1,4 0 0,1-4-1,2 0-164,3-3 1,1-3 0,2 2-1,0-3 14,4-2 1,2-1 0,6-4 0,0 0-189,0 0 0,0-7 0,0-4 354,0-4 0,0-7 0,-1 3 1</inkml:trace>
  <inkml:trace contextRef="#ctx0" brushRef="#br0" timeOffset="42297">12729 13806 8355,'12'-32'-350,"-3"-3"1,-2 6-1,-2 3 1,-2 4 552,-2 5 1,-1 4 609,0 0 0,-5 6 0,-3 3-601,-4 3 0,1 6 0,2 5 1,2 5-202,1 6 0,-2 4 1,4 2-1,0 5-62,-2 4 0,3-5 0,-4 6 0,2-1-121,2 0 1,-2 0 0,0-2-1,1 0 33,-1 0 0,3-2 0,-3 0 0,1-2-251,0-2 1,-1-2 0,5-1 92,0 0 1,2-6-1,2-2 1,4-3-1,5-2 80,3 1 1,4-1-1,5 1 1</inkml:trace>
  <inkml:trace contextRef="#ctx0" brushRef="#br0" timeOffset="42298">12990 14179 8383,'4'-25'0,"1"1"176,-3-1 1,0 4-1,-2 1 1,0 1-1,0 1 283,0 0 1,-2 3 0,0 5-231,-3 2 1,-4 4-1,1-3 1,-4 1-111,0 4 1,0 0-1,-1 2 1,1 2 0,-1 0-28,1 3 0,-5 8 0,1 0 1,0 2-547,3 3 0,4-3 1,2 6-1,2 0 170,2-2 1,-2 3 0,0-5 0,3-1 150,0 2 0,6-4 1,2 1-1,1-3 66,3-4 0,1-1 1,2 1-1,3-4-36,0-2 0,6-2 0,-2 0 0,0 0-26,1 0 0,-6-2 0,2-2 134,-3-4 0,-2-3 0,-1-2 0,-1 1-19,-2-1 1,-4 1 0,3-1 0,-1 1 0,-3 0 11,-2-1 1,-1 1 0,0-1 231,0 1 1,0-1 0,0 1-230,0-1 0,-4 5 0,-2 1 25,-1 2 0,3 0-68,-4 5 0,4 0 1,-3 2 8,1 2 1,1 7 0,2 6 0,-1-2 27,1-1 0,2-2 0,1 2 4,0 3 1,1-4 0,2 4 0,2-3-52,2-2 1,-2-1-1,3-1 1,2-3 0,2-1 13,5-4 1,-4 0 0,5-2-41,0 0 1,2 0-1,5-2 1,-2-2 0,-1-4-1,-1-3 39,1-2 1,-4-3-1,0-2 77,0-2 0,-4 1 0,2-3 1,0 0-24,0-5 0,-2 3 0,3-5 0,-4 2 0,-1 2 165,-4 0 0,3-1 0,-4-2-55,0-1 0,-2 0 1,-5 4-42,0 1 1,0-1-1,0 1 1,0 2 40,0 1 0,-4 10 0,-1-1 0,-2 2-19,-3 3 0,-1 2 0,-2 6-137,1 3 1,4 4 0,-1 8-1,1 2-21,1 1 1,-2 3 0,4 7 0,3 4 0,0 2 14,2-2 1,-1 3 0,-2-4 0,-1 1 0,1 0-97,2 2 1,1-5-1,0-1 87,0-2 0,0-2 1,0-2-1,0-2 0,0-3-237,0 0 1,5-4 206,4 2 0,2-7 0,1-5 77,1-3 1,0-1-1,3 0 1,2-1 0,0-3-42,0-5 0,-2-2 0,-3-1 162,-1-1 0,0-3 0,1-1 1,-1 1-1,-1-1-15,-2 0 1,-2 1-1,-5 2-76,3-3 1,-1 3 0,-4-2 0,0 2-32,0 2 1,-2-1-1,-2 2 27,-4 3 0,-3 2 1,-2 6-1,1 0-4,-1 0 1,1 4 0,0 2-1,1 1 1,1 3 3,2 1 1,5 5-37,-1 1 0,2-1 0,2-2 1,0 1-1,0 2 0,0-2 0,6 3 0,3-1-335,7-2 0,3-5 0,6-2 0,0 0 0,1-1-1045,3-3 1364,-3 3 0,10-5 0,-4 3 1</inkml:trace>
  <inkml:trace contextRef="#ctx0" brushRef="#br0" timeOffset="42299">13899 14117 8355,'7'-12'-598,"-3"-1"799,-3 1 1,-1-2-1,0-1 168,0-2 1,0 0 0,-1 5 13,-3 0 0,1 3 0,-5 2 6,-2 2 0,-1 2-502,-2 7 0,2-1 1,2 5-1,0 2 1,1 1-90,1 1 1,-2 5-1,3 0 1,1-1 82,-1 2 1,2-4-1,4 4 1,0-1-28,0-1 0,0 1 1,1-5-1,3-1 1,5-1-42,2-2 0,3-5 1,1 1 73,1-2 0,6-2 0,-1 0 0,3 0-30,1 0 1,-2-6 0,-1-4 113,-1-5 1,-6 0-1,2-4 1,-2-1-1,0 1-40,2-3 1,-1-2 0,-3-1 288,-1 0 1,-1-4 0,-1-1-1,-2-2 1,1-1 11,-2 1 0,2-2 1,-5 3-109,-1-1 0,-1 5 1,-2-2-1,0 2 1,-2 2 103,-2 1 0,1 4 1,-5 4-94,-2 2 0,-1 5 1,-1 3-142,-1 0 1,1 12 0,1 7 0,1 5 39,2 4 0,5 3 0,-3 3-111,1 1 1,4 4 0,-4-2 0,4 1 0,1 2 42,0 2 1,0 0-1,0-1-288,0-2 0,1-4 0,2 3 0,1-2 1,0-2-101,2-2 0,-3-5 0,4-2 1,-2-1-1,-1-3-277,2-1 699,-5-7 0,10 4 0,-4-4 0</inkml:trace>
  <inkml:trace contextRef="#ctx0" brushRef="#br0" timeOffset="42479">13389 13943 8505,'12'0'103,"6"-6"1,1 5-1,6-3 1,2 1 0,3 0-1,6-2 122,4-2 0,1 4 0,-2-1 0,1 1-1636,2-1 690,-1 3 1,-3-11 0,-1 6 0</inkml:trace>
  <inkml:trace contextRef="#ctx0" brushRef="#br0" timeOffset="43790">15230 13719 8355,'-12'-18'-25,"0"4"1,5-4 0,2 5 0,4 1 0,0 0-1,-2-1 1271,-1 1 0,0 3-1007,4 1 1,-2 7-206,-2 1 1,3 7-1,-5 9 1,2 6-1,-1 6-14,-2 5 0,4 5 1,-3 3-1,2 3-569,0 1 0,-4 2 1,2-6 289,-1-1 0,5-1 0,-3-2 1,3-1-1,-1-3 65,-1-4 1,-2-2-1,3-4 1,-2-2 162,-2-4 1,4-4-1,-2-1 1,0-3 188,1-1 0,0-6-26,4-2 0,0-6 0,0-7-19,0-4 0,2 2 0,0-6 0,4-1-92,1-2 1,5-1-1,5 2 1,1 1 0,1 1 9,2-1 1,9 0 0,-5 0-140,1 1 1,2 2-1,0-2 1,2 3 0,1 3 129,-1 2 1,3-1 0,-4 9-49,-1-2 0,-6 4 0,-3-1 1,-1 3 0,-2 1 0,-8 5 0,-4 3 1,-3 3-50,-1 2 0,-2 1 0,-5 2 1,-6 4-48,-1-1 1,-5 5 0,-2-5 90,-2 0 1,-2 3 0,0-5 0,0 0 73,0 1 1,0-6-1,1 2 1,-1-6-1,1-2 39,3-4 0,2 0 0,4-2 565,-2 0 1,6-2-527,7-2 1,4 2 0,4-7 0,6 0 0,5-1-218,6 2 0,8-3 0,4 2 0,3-2-52,1-1 1,1 1 0,-1 1 0,0 2 36,1-2 1,-2 3-1,-3-1 1,-4-1 10,-3 3 0,-1-6 0,-1 4 101,-4-3 0,-3 3 0,-7 1 0,-4 0 161,0 0 0,-2 3-131,-4-4 0,-5 5 0,-4-1 102,-2 2 0,-1 4 0,-1 0 1,1 4 0,-1 1 1,2-3 0,2 4-83,0 2 1,5 1 0,-3 2 0,2-1 0,2 2-44,2 2 0,1-2 1,0 4-1,1-1-50,3-1 1,2 1 0,5-6-1,0-1 12,3-2 1,5-4 0,-1 3 8,1-1 0,2-2 1,4-6-1,0 0-100,0-2 0,-2-6 0,-1 2 0,-1-3 0,0-2 44,-2 1 0,-1-1 0,-5 1 0,-1-1 27,1 1 1,-5-1 0,-1 1 0,-2-1 127,-2 1 0,-2 4 0,-1-1 276,0 0 1,0 2-194,0-1 1,-1 5 0,-2 0-60,-1 6 0,-4 4 0,4 5 0,1 2-57,2 3 0,-4 3 1,0 9-28,-2 5 1,3 4 0,-4 5-1,-2 4-108,-1 0 1,2 0-1,1 3 1,-1-2 0,-3-2 17,0-4 1,4-4 0,-1 0 0,0-2-61,-2-3 0,0 1 0,1-6 0,2-3 95,-2-3 0,-1-7 0,-2 2 1,1-3 204,0-2 0,-1-5 0,1-3 0,-1-2 125,1-2 1,-5 0 0,1-2 0,-1-2-205,-1-4 1,0-3-1,-3-3 1,3-1-219,0-2 0,3-5 0,-4 1-180,1-2 1,1-4 0,5 0 0,-1-2 46,1 1 0,-5-4 0,1 0 0,0-1 0,3 1-92,0 2 1,5 2 0,0 6 0,-2 3 5,-1 1 1,-2 1-1,1 5 1</inkml:trace>
  <inkml:trace contextRef="#ctx0" brushRef="#br0" timeOffset="44282">16910 13756 8355,'13'-18'-6,"-1"3"1,-1-5 0,-1 2 0,-2 2-1,1-1 391,-2 1 1,0 0 0,-5 7 0,2 1 0,1-1-101,0 2 0,-3 3 0,2 10 1,-3 6-421,-1 7 0,-5 11 0,-2 4-146,0 6 1,-3 0 0,4 5-1,1-3-21,-1-1 0,-3 0 0,2-2 0,0-3 0,1-2 6,1-2 1,3-3 0,-2-7 0,3-2-365,1-2 0,0-6 618,0-4 0,-1-6 0,-2-2 42,-1-7 0,-6-8 0,2-2 0,-3-11 0,-2 2 0</inkml:trace>
  <inkml:trace contextRef="#ctx0" brushRef="#br0" timeOffset="45260">16823 14005 8355,'-19'-18'-1147,"0"-1"0,2-6 1038,-4 0 0,2 0 0,0 0 119,1 0 1,1 0 0,5-1 0,-1 0 117,1 1 0,1-1 1,2 9-1,4 2 0,1 1 84,0 1 1,-1 5 109,5 0 0,6 5 0,2-1 0,3 3 0,3 1-84,3 0 0,1 1 1,5 2-1,-1 2-159,0 2 0,9 0 0,-6 3 0,2-3-184,4-2 1,-5 5-1,3-3 1,-3 0-95,-1-3 0,0-3 0,-1-1 1,-2 0 27,-1 0 1,-2 0 0,3 0 89,-1 0 0,-5-5 0,4-4 1,-1-2 33,0-1 0,-3-1 0,0 1 0,-2 0 0,-2-1 5,1 1 1,-2-1 0,-1 1 0,-2-1 184,2 1 0,-5-1 0,1 1 0,-2 0-36,0-1 0,0 5 0,-4-1 84,0 0 0,-1 3-149,-3 2 1,-3 4 0,-4 4-61,2 5 1,-2 3-1,4 5 1,-1 3 96,0 4 1,5 2-1,-3 3-27,1 4 1,4 3 0,-5 2 0,2-2-61,0-3 1,0 3-1,2-4 1,-1-1-1,-1-2 51,2-2 1,0-6-1,2-2-244,0-1 0,0-2 0,0-3 0,0-1-167,0 1 0,2-2 283,2-3 1,3-2 0,5-6 0,0 0 0,1 0 24,-1 0 1,1-6-1,-1-1 1,1-1 35,-1 0 0,1-1 1,-2-3-1,-2-1 42,0 1 1,-2 0 0,2-1 37,0 1 0,-5-1 0,3 1 0,-2-1 46,-2 1 0,-2-1 1,-1 1-1,0 0 243,0-1 562,0 1-786,0 5 0,0 3 1,0 8-19,0 4 1,0 7 0,0 2 0,0-2-58,0-1 0,2 2 1,2 1-1,4-2-95,3-1 0,2-1 1,-1-1-1,2 0-76,2 1 0,2-2 1,6-3-31,1-4 1,-3 2 0,7-2 0,-3-1 5,-1-2 1,0-1 0,0-1 0,-2-2 0,-2-2-5,-4-2 1,-3-2-1,-2-3 192,1-1 0,-1 1 1,-1 0-1,-3-1 1,-2 1 118,-1-1 1,-3-3 0,2-1-1,-3 2-97,-1 1 0,0-3 1,0 1-1,0 1-14,0 1 1,-4 1 0,-1 2 0,-2 2 67,-3 0 0,-2 6 0,-4-1 0,0 3 60,1 1 1,-3 7 0,1 4-159,2 4 0,2 7 0,4-2 0,2 0-48,1 1 0,2 0 0,4 4 0,0-2-138,0-2 1,6 3-1,2-5 1,3 2 0,3-2-3,2-1 0,2-1-493,3-5 0,8 6 0,-3 1 1</inkml:trace>
  <inkml:trace contextRef="#ctx0" brushRef="#br0" timeOffset="46132">18566 13930 8355,'-9'-11'845,"1"3"1,5 1 687,-1 3-1048,3 3-299,1-5 1,5 6 0,5 1 0,5 2-1,5 1-147,-1-1 1,6-2 0,-2-1 0,4 0-273,-4 0 1,2 5-1,-6-1 1,2-2-200,0 0 1,-6-1-1,2 2 1,-4 1-75,0-1 1,-6 0-1,-3 1 162,-3 4 1,-1-1-1,0 1 1,-2 3 196,-7 5 1,0-3-1,-11 5 1,1-1 178,0 0 0,3 5 0,-2-3 128,0 1 1,6-1 0,-2-4 55,4 2 0,8-1 1,-3-3 69,4-1 0,7-5 0,2-3 1,4-4-7,5-4 1,2 1 0,6-5-1,-1-2-267,-4-1 1,4-3-1,-5-1 1,2-1-12,0 0 0,-6 3 1,2-1-1,-4-1-23,0-2 0,-2 0 1,-1 6-1,-3 2-87,-2 0 1,1 1 0,-4-4-75,3-1 1,-1 5-21,-4 0 1,-6 5 0,-2-1 126,-3 2 0,2 2 0,1 2 0,0 2 0,0 4 71,-1 3 1,5 3 0,-3 1-1,2 2 19,2-2 0,3-1 1,3-2-1,2 1 19,2-1 0,6 1 0,3-1 0,1-1-62,1-3 0,1-1 0,6-4 0,0 1-72,0-1 0,0-2 0,0-1 0,-1-1 2,1-3 0,-1 1 0,-3-5 0,-5-2 210,-2-1 0,-2-1 0,1-1 113,-1 1 0,-5-2 1,-3-1-1,-2-2-42,-2 2 0,0 1 0,0 2 0,-2-2 0,0-1-82,-3-2 1,-4 0 0,-1 3 0,-4-1-22,-2-1 1,-1-1 0,5 5 0,-1-1-249,1 1 1,-1 1-1,1 1 1,-1 3-61,1 2 1,0 0-1,-1 5-96,1 0 1,5 6 0,1 2 0,2 3-124,0 2 0,0-5 0,4 0 1,0 2 32,0 1 1,5 2 413,4-1 0,7-5 0,4-2 0</inkml:trace>
  <inkml:trace contextRef="#ctx0" brushRef="#br0" timeOffset="46996">19561 13793 8355,'4'-8'-780,"1"0"1076,-3-2 0,1-1 1,0-1 1124,1-1 0,0 5-1038,-4 0 0,-1 5 0,-3 0-410,-5 6 1,2 8 0,-1 7-1,0 1 1,-1 3-251,1 2 0,4 1 0,-3 1 0,0 2-189,0 1 1,5 0 0,-4-3 0,2 2-31,0 1 0,0-2 0,4-4 0,0-4 45,0-1 1,0 3-1,0-5 380,0-1 0,-6-1 0,-1-1 0</inkml:trace>
  <inkml:trace contextRef="#ctx0" brushRef="#br0" timeOffset="46997">19487 14055 8355,'0'-13'29,"0"1"0,0-1 0,0 1 252,0 0 1,0-1 0,1 2 0,3 3-73,4 4 0,5 1 1,2 0-1,3-1 4,1 1 1,6-2 0,4 0 0,0 3-40,2 0 0,-4-2 0,7-1 1,-1-1-177,-1 1 0,-2-1 0,-5 3 0,-2-1-105,-2 1 1,-3-2-378,-5 1 415,-1-6 0,-6 9 0,-6-4 0,-9 4-309,-6 1 1,1 4 0,-4 2 0,2 1 345,-1 2 0,-1-2 0,3 2 456,-2 0 0,2 2-159,7 2 0,2-1-106,6 1 1,6-2 0,3-2 0,5-2-137,3-1 0,4 2 1,-3-2-1,0-1-110,0 1 1,2 3-1,-2-2-10,2 0 0,-5 4 0,1-4 0,-2 2-72,-1-1 0,-5-4 1,-1 4-1,0 1 29,0-2 1,-5 4 226,3-3 1,-10-3 0,-3 1-1,-3-2 262,-1 0 1,-2 0 0,-1-4 0,-3 0-107,-2 0 0,0 0 0,-4 0 1,2 0-257,1 0 0,0-1 0,-3-2 0,0-1-280,3 1 1,3-4 0,6 1 0,-1-3-798,1 1 1,1 4-1015,3-5 1763,2 1 0,6-10 0,0-1 0</inkml:trace>
  <inkml:trace contextRef="#ctx0" brushRef="#br0" timeOffset="48009">21142 13980 7223,'-6'-12'468,"5"3"-194,-3 1 0,-2 4-84,2-4 1,-2 3 0,2-3-149,-4-2 0,1 5 0,-1-1 0,-2 2 0,-1 0-6,-1 1 0,-2 2 1,-3 1-1,-4 0 1,-2 0-9,-2 0 1,4 1-35,1 4 0,-1-3 0,-4 7 0,1 0 1,2 2-34,2 2 0,4-1 0,1 2-59,5 3 1,1 1 0,5 2 0,2-3 0,5-3-26,5-2 1,5-3 0,2-1 69,2 2 0,5-5 1,-2 1-1,4-2-5,1 0 0,0 0 0,0-4 37,0 0 1,-1-4-1,0-2 1,-3-1-1,-5-1 1,-2 0 8,-1 0 0,-5-1 59,0-3 1,-4-1 0,3 1 0,-1-1 210,-4 1 0,0 4-169,-2-1 0,0 1 1,-2-3-68,-2 3 0,-3-2-36,-5 6 0,4 0 1,-1 4 0,7 1-34,-3 3 1,0 3 0,1 6-1,1-1-84,2 1 1,1-1 0,1 2 0,2 1-72,1 2 1,4 3-1,-2-2 1,1 0-73,2 0 1,-2 3 0,0-3 0,0 0 184,0 0 1,1 4-1,5-2 1</inkml:trace>
  <inkml:trace contextRef="#ctx0" brushRef="#br0" timeOffset="48308">21366 14266 9522,'0'13'0,"-2"-2"0,0-1 0,-3-2 0,1 2-124,-1 1 0,3 1 0,-3 1 0,1-1 0,-2 0 0,1 1-563,-1-1 1,2 1 0,3-1 439,-4 1 1,4-1 0,-4 1 0</inkml:trace>
  <inkml:trace contextRef="#ctx0" brushRef="#br0" timeOffset="48704">21764 14167 8355,'-7'0'350,"2"0"0,0 1 0,0 3 1,-1 5-1,-1 2-405,0 1 1,3 5 0,-3-1-58,2 0 0,-3-1 1,2 0-1,1 2 1,-2-2-372,0-1 1,4-2 0,-1 1-242,2-1 1,2-4 533,0 1 1,-5-1 0,-2 4 0</inkml:trace>
  <inkml:trace contextRef="#ctx0" brushRef="#br0" timeOffset="49392">22100 14042 8355,'7'-1'0,"-3"-3"290,3-3 1,-2-6 0,5 1 55,-2 0 1,-5-1-1,1 1 1,-2-1-41,-2 1 0,0-1 1,0 1 153,0-1 0,0 1-455,0 0 1,-4-1 0,-2 2 0,-1 3-103,-3 4 1,-2-2-1,-3 2 1,-3 1-64,-2 2 1,4 2 0,-3 2 0,-1 2 0,1 2-99,-3 3 1,0 5 0,1 2 151,4-2 1,2 0-1,1 0 1,0 3 0,5 0-47,2 0 0,3-1 0,4-3 0,0 1-47,0 2 1,1-1 0,3-3 67,4-1 0,4-4 65,0 1 1,0-6 0,1 1 0,-1-3-70,1-1 0,-1-1 0,1-2 7,-1-1 0,-1-6 1,-1 2 155,-2-3 1,-4 2-1,5 1 1,-1-2 46,-1-1 0,2-1 0,-3-2 66,1-3 1,0 0-1,2-4 1,-2 4-1,-1 3 160,-3 2 1,-2-1-87,-1 1 0,0 0 28,0-1 0,0 5-228,0-1 1,0 8 0,0 1 0,0 7 77,0 4 0,0 6 0,0 1-66,0 1 0,0 0 0,0 4 0,0-3 0,0 2-21,0 2 1,0-3-210,0-1 1,0-3-1,0 2 1,0 1-1,0-2 1,0 0-828,0-3 0,0-1 552,0-2 0,1-1 335,4-2 1,2 2-1,5-4 1</inkml:trace>
  <inkml:trace contextRef="#ctx0" brushRef="#br0" timeOffset="49816">22287 14042 8630,'-7'0'1509,"3"5"1,8 0-966,4 2 1,3-4 0,2 1 0,-1-1-509,0 1 1,1-3-1,1 5 1,1-2 0,2 1-147,-2 2 0,-1-3 0,-2 5-192,0 0 1,0-2-1,-4 2-288,-4 0 1,1 2-1,0 2 341,-3-1 0,-2 1 1,-2-1-1,-4 1 164,-1-1 1,-1 1-1,-3-1 1,1 0-22,2 1 0,0-1 0,-4 1 208,4-1 1,-1 1 0,3-1 0,0 1 106,1-1 1,-3-4 0,3 1-140,3 0 1,0-2-1,4 0-201,2-1 1,3-2 0,5-4 0,1 0-111,-1 0 0,5 0 0,-1 0 1,1 0-343,1 0 0,-4 0 27,2 0 0,4-6 0,-1-1 1</inkml:trace>
  <inkml:trace contextRef="#ctx0" brushRef="#br0" timeOffset="50138">22859 14192 8355,'13'0'431,"-1"0"0,-4-4 50,1-1 1,-7 3-135,3 6 0,-4-1 0,-1 5 1,-1 2-350,-4 1 0,3 2 0,-7 3 1,1 0-1,0 0 0,-1-1-357,0 1 0,2-2 0,-1 3-142,-2-3 1,0 2-1,0 1 1,2-3-76,-1-5 0,2 2 0,-2-4 321,0 0 1,-2 4 0,-2-4 0</inkml:trace>
  <inkml:trace contextRef="#ctx0" brushRef="#br0" timeOffset="50816">23320 13980 6409,'1'-11'862,"3"3"0,-3-3 0,5 1-591,0-5 1,-5 5 0,3-2-1,-3 1-75,-1 0 0,5-2 0,-1 1-124,-1-1 1,-1 2 0,1 1-1,1 2 1,-2 0-169,-5 1 0,0 1 0,-5 6 1,-2 0-32,-1 0 1,-6 0 0,-1 0 87,-1 0 1,4 2 0,-3 2 0,1 4 15,1 3 0,-1 3 0,5 1 0,-1 3 0,1 0-18,-1 0 0,5 3 0,1-4 0,2-2-40,2-1 0,1 2 1,2 1 17,0-2 1,6-1 34,2-2 0,3-5 0,2-3-83,-1-2 0,1-2 0,-1 0 46,1 0 1,-1-6 0,0-1 77,1 0 1,-5-4 0,-1 3 0,0-2-5,0 2 0,-3-3 0,3 3 38,-1-3 0,2-2 0,-4 1 1,0-1 39,2 1 1,-5 4-1,3-1 1,-1 1 20,1 1 0,-3-4-8,4 3 0,-4 1-88,-1-2 1,0 8 0,0 1-22,0 7 1,0 4 0,0 2 0,0 0-79,0 4 1,-4 2 0,0 5 0,0-2 56,-2-1 1,3-2 0,-4 3-302,2-1 1,-3-4 0,3 2 0,3-1-180,0-3 0,2-1 0,0-2 288,0 1 1,0-1 0,0 1 0</inkml:trace>
  <inkml:trace contextRef="#ctx0" brushRef="#br0" timeOffset="51349">23481 14080 9598,'13'0'697,"-1"0"1,1 0 0,-1 0-478,1 0 0,-1-4 0,0-1 0,1 3-37,-1 0 0,1 2 1,-1 0-233,1 0 1,-2 2-632,-3 2 1,-4-1-1,-7 5 153,-1 2 0,-10-4 0,2 3 303,-2 0 0,-4 1 0,2 0 0,0-2 90,3 2 1,0-1-1,2 1 1,1-3-1,3 0 216,2 0 0,1-3 97,4 4 0,0 1-135,0 3 0,4-4 0,1-1 0,2-1-67,3-3 0,1 4 1,2-1 6,-1 1 0,-4 3 0,1-4 104,0 0 1,2 3 165,2 3 1,-5 1-102,0-1 0,-5-4 0,0 1-76,-6 0 1,-4 1 0,-5 0 0,-1-3-101,1-2 1,-2 4 0,-1-5-1,-2-2 5,2 0 1,-3 2 0,0 0-1,0-1-90,0-2 1,2-1-1,3 0 1,1-1-284,-1-3 0,5 1 0,1-5-616,2-2 663,0-1 1,11-2-1,1 1 1</inkml:trace>
  <inkml:trace contextRef="#ctx0" brushRef="#br0" timeOffset="51579">23904 14030 8712,'13'-7'1957,"-1"-3"-444,1 6-1721,-6-6-1997,-2 9-364,-5-4 2202,0 10 1,6-4-1,1 5 1</inkml:trace>
  <inkml:trace contextRef="#ctx0" brushRef="#br0" timeOffset="52031">24104 13968 8355,'8'0'0,"0"0"10,2 0 0,-3 0 1,1 0-1,2 0-303,1 0 1,-3-4 0,0-2-155,2-1 1,-4-1 0,-1-5 0</inkml:trace>
  <inkml:trace contextRef="#ctx0" brushRef="#br0" timeOffset="52032">24427 13905 10516,'13'0'-216,"-1"0"-926,1 0 1,-1-5-1,0-2 1</inkml:trace>
  <inkml:trace contextRef="#ctx0" brushRef="#br0" timeOffset="52214">24589 13905 8355,'0'-12'2155,"1"4"0,2-1-2387,1 0 1,-5 3-1386,-7 2 0,-3 3 0,-2 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35:36.133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4229 4693 7307,'6'-7'522,"-4"2"0,7 6-530,0 3 1,-2-2 0,2 2 0,0-3 47,2-1 0,-2 0 0,-1 0 0,2 0 0,1 0 14,1 0 1,5 0 0,-1 0-42,0 0 0,2-1 1,0-2-1,1-1 0,2 1-12,-2 2 1,4 1-1,-2 0 1,3 0-22,1 0 0,0 0 1,-1 0-1,3 0 23,2 0 0,-3 0 0,4-2-104,1-2 0,1 3 1,4-3-1,0 2 10,1 2 1,-5 0-1,8 0 1,-2 0-1,0 2 33,1 2 1,-5-3-1,8 5 1,-4-2 44,0 0 0,-1 4 0,2-3 0,1-1 18,1 1 1,1-2-1,-5 4 1,0-2 7,1-2 1,3 0 0,1 0 0,-2 1-1,-1-1 0,2 2 0,1-1 1,-2-1 41,-2-2 0,4 4 1,1-1-1,0-1 38,-1-2 1,1 3-1,-1 0 1,2-1-54,0-2 0,5-1 0,-4 0-7,4 0 1,-2 0-1,0 0 1,1 0 0,-1 0-48,2 0 0,-2 0 0,0 0 1,-2 0-2,2 0 1,0 5 0,0-1-1,-1-2 0,1 0 1,1-2-1,2 0 1,0 0 10,0 0 0,-1 0 1,3 0-1,-1 0 31,-2 0 1,8 0 0,-7 0 0,1 0 8,0 0 0,3 0 0,0 0 0,-1 0 14,-2 0 0,-1-2 0,1 0-32,3-2 0,-7-2 1,3 3-1,-2-1 1,0 0 10,2-2 1,-4 5-1,-1-5 1,1 2 0,-2 0 0,3-1 0,-5 2 0,-2-1 16,-1 1 1,-1-3 0,2 1 0,0-1 24,-4 1 1,2-3-1,-6 2 1,-1 0-7,-2 1 1,2-5-1,-2 3 1,-3-1-19,-4 0 0,0 4 0,-5-3 1,0 0-28,1 0 1,-5 3 0,4-5-52,-3 0 1,-3 2-160,-3-2 0,-1 7 0,-4-4-652,1 1 0,-1 3 329,-7-2 1,-9 3 0,-6 1 0</inkml:trace>
  <inkml:trace contextRef="#ctx0" brushRef="#br0" timeOffset="6276">12020 4656 8355,'-9'-4'12,"1"0"1,4-5-245,-4 5 157,-1-6 0,1 8 1,0-5-1,-1 0-81,3 0 1,-1 4-1,2-2 1,-3 0 109,-3 1 0,3-4 1,0 4-1,-2 1-5,-1 2 1,-2-5 0,1-1 64,-1 0 1,1-4-1,0 4 0,-1 0 0,1 1 1,-1 3-1,1-3-6,-1-1 0,-1 3 0,-1-3 1,-1 0 23,0 0 1,1 3 0,0-3 0,-2 2 16,2 2 0,0-2 0,0-1-22,-2-1 0,1 4 0,3-1 0,1 3-30,-1 1 0,1 0 1,-1 0-1,1 0 1,0 0-15,-1 0 0,-1 1 1,-1 3-1,-3 5-30,-1 2 0,-2 1 0,-3 1 0,2-1 61,2 1 0,-1-1 1,-4 2-1,0 1 56,0 2 1,4-1 0,1-3 0,-1-1-22,2 1 0,-1-1 0,5 0 0,-2 1-39,2-1 1,1 1 0,2-1 0,0 1 9,-1-1 0,1 1 0,-1-1-17,1 0 1,-1 1 0,1-1-1,-1 1-10,1-1 1,0 5 0,-1-1-1,1 1 1,-1 0 4,1-1 1,-1 5 0,1-3 0,-1 0-5,1 0 1,0 4 0,-1-3 0,-1 1 9,-2-4 0,2 4 0,-3-1 0,3 2 2,2 0 1,4-5-1,-1 4 1,0-1-6,-2 0 0,2-2 0,2 2 0,2-1 24,2-2 1,-2 1 0,0 1 0,3 2-7,0 2 0,2-3 0,0 2-15,0 1 1,0 3 0,0 3 0,2 1-50,2-2 0,1 5 1,5 0-1,-2 1 0,2 1 2,1 0 1,1 2 0,1 1 0,-2 1-7,-3-1 1,-1 0 0,-4 1 0,1-1 41,-1 0 1,-2 5-1,-1-1 1,0 0 74,0-3 0,-1 4 0,-2-1 1,-1-1 16,1-1 0,2-2 1,1 1-1,0-2-35,0-3 1,5 6-1,2-5 1,2 1-31,-1 1 0,2-4 0,5 1 0,1 0 1,0-1 0,2 4 0,0-4-15,1-1 0,-3 1 0,5-5 0,1 0 1,2 0-4,1 0 1,0-3 0,0-4 0,-1 1-30,1-1 0,4 2 1,0-4-1,-1 0 33,-2 0 0,-1-2 0,0-3 1,1-1 5,3 1 0,-2-2 0,2-2 0,-2-2 3,2-1 0,-1-2 0,4-4 0,-2 0 10,-2 0 0,2-4 0,1-2 0,-1-2 26,1-6 0,-1 0 0,-2-6 0,2-3 12,2 0 1,-4-2 0,2-1 13,0-3 0,-3 1 0,2-5 0,-3-3-10,-1-4 0,-4 1 0,-2-4 0,0 0 0,-1-1 19,0 0 0,3-5 1,-4 5-77,-2 0 0,-1-5 0,-2 5 0,1-2 0,-1 1-33,0-2 0,-3-2 1,-1-2-1,0 0 34,-1 1 1,0-2 0,-4 6 0,1-2 36,-1-2 1,2 0 0,0 0-1,-3 0 5,0 1 0,-2-1 1,0-1-1,0-1-1,0 3 0,0-4 0,0 6-54,0-6 0,0 5 1,0-3-1,0 0 1,0 1 12,0-3 1,-2 1-1,0 2 1,-3 2-28,3 2 0,-4 2 0,1 4 0,-1-1 28,0 6 0,-3-7 1,0 6-43,-2 1 1,-1-2 0,0 5 0,-1-1 0,-1 1-108,-2 2 1,0 1 0,-3 4 0,1 1 16,3 4 1,-4-2-1,-1 5 1,-1 2-293,1 1 1,3 3 0,-4 3 0,-1 3-81,-1 4 1,-2 1 0,-1 1 344,-3 4 0,1 3 1,-5 8 145,-2 5 0,-1 8 0,-1 3 0</inkml:trace>
  <inkml:trace contextRef="#ctx0" brushRef="#br0" timeOffset="8410">12779 6336 7428,'0'-6'853,"0"-1"-694,0 3 0,0 1-162,0-6 0,0 5-44,0-4-61,0 5 36,0-2 0,1 5 0,3 0 1,5 0 0,2-4 0,1-1 0,1 3 0,0 0 64,4 2 1,4 0 0,6-1 0,4-2 2,1-1 0,1 0 0,4 2 1,2 0-3,2-2 0,-1-2 0,5 3 0,-1-1-29,0 1 1,-2 2 0,2 0 0,0-2-7,0-1 0,1-1 0,2 4 0,-3-2 11,-1-1 1,4 0 0,-3 3 0,2-2 20,-1-1 1,0-2 0,2 3-1,-2-1 1,1-1-1,4 2 1,-2-1-21,-2 1 0,3 2 1,-2-1-1,3 0 1,-1-3-28,-1 3 1,-4 0-1,2 2 1,0 0 45,-2 0 0,4 2 0,-4 0 0,1 3-1,-4-3 1,-2 4-1,-2-1 1,1 1 61,-1-1 0,0 4 0,1-4 0,-1 1 36,0-1 1,5 4 0,-1-5 0,1-1-3,1-2 0,-5 3 1,4 0-1,-4 0 2,0 2 1,0-5 0,3 3-31,0-2 0,-2-1 1,-3 2-1,4 1-30,3-1 1,-3-2 0,3-1 0,-2 0-1,2 0-57,1 0 1,-2 0 0,2 0 0,0 0-28,0 0 1,1 0 0,2 0 0,-3-1 56,-1-3 0,2 1 0,-2-4 1,0 0 9,0 0 0,0-1 0,-3-5 0,2 1 28,-2 0 1,3-1-1,-1 1 1,1-1-21,0 1 0,3-1 1,-5-1-1,-1-1-49,-1-1 0,-3-2 0,-1 2 0,-4 0 21,0 1 1,-2-3-1,-4 0 53,0-2 1,-1 4-1,1-4 1,-1 1-1,-3 1 29,-5 0 1,2-4 0,-3 1-1,-2-1 26,-3 1 0,-4-2 0,3 1 0,-5-5-34,-3-2 0,-1 0 0,0 3 0,0-2-72,0-1 0,-1 0 0,-3 3 0,-5-2 35,-2-1 0,-5 0 1,-2 3-1,-2 0-109,-2 1 0,-1-7 1,-2 7-1,-1-1-3,-3-1 1,-2-2 0,-3 0 70,0 2 0,1 0 1,-4 3-1,-2-1 24,-2 0 1,1-2-1,-5 1 1,3 0-1,0 2 20,-1 1 0,0-1 1,-2-1-1,2 1 17,0-1 0,3 1 1,-4 2-1,1 1-38,3-1 1,-3-1 0,0-2 0,-1 1-56,-3 3 0,0-5 0,-2 4 0,2 1-5,0 2 1,-5-2-1,3 5 1,-3 0 9,-1 3 0,-4 0 0,1 1 0,-2 1 0,0 1-78,-2 2 1,-2 3 0,-2-2 86,2 2 0,-7 1 0,7 4 49,-2 0 0,1 0 1,0 0-1,0 0 1,-2 0 25,-2 0 1,1 0-1,4 0 1,0 1 0,-1 3-13,1 5 1,0-2 0,1-1-23,3 0 0,-2 4 0,5-3 0,0 1 1,-2 0-31,0 2 1,8 1-1,-4 1 18,1 1 1,-1-1 0,5 1 0,1-1-1,2 2-2,3 3 1,-4-4-1,4 5 1,2-1-4,2 0 1,2 3 0,1-2 0,3 0-6,2 0 1,-5 3-34,2-4 0,3 3 1,1-2-1,2 2 19,2 2 1,1-3-1,-1 2 1,0 0-1,1 0 18,4-1 0,-4-3 0,5 4 0,-2-1 0,0 1-8,-1 0 1,4 0 0,0 2 9,0-2 1,4 2 0,-2-2 0,2 1-1,0 0 2,-3-1 0,4 0 0,-4 4-14,3 0 1,2-2 0,-1-1-1,1-1 1,1 1 2,3 2 1,-4 1 0,6 0-24,-1-1 1,1 1 0,6 0-65,0 0 1,0 0 0,0 1 0,0 1-56,0-3 0,6 6 1,2-7-1,4 5-83,5-1 0,-2 0 0,7-2 184,5-1 0,3 1 0,7 0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16:37:54.215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6843 7021 7497,'-11'2'0,"4"0"0,7 4-144,7 1 1,4-3 0,1 3-1,2-2 1,2 0 183,5 0 1,3-4-37,1 4 1,1 0 0,3-1 0,4-1 0,3 0 36,1 1 1,1-3-1,0 5 1,3-2-39,0 0 0,5 4 1,-5-2-1,-1 0-2,-1-1 0,4 5 1,1-2-1,2 3-1,-1 2 0,1-2 0,4 0 0,0-2-2,-1 1 0,1 4 1,1-6-1,2 2-27,1-2 0,5 3 0,-1-4 0,3 1-19,1 1 0,1-2 0,0 2 25,4 0 0,-2-5 1,6 3-1,4 0 10,3 0 0,-2-5 0,-5 4 0,4-2 0,1 2 18,6 0 1,-2-1-1,3 2 1,-1-1 19,-5 1 0,7 0 1,-5 3-1,5-3 37,4-2 0,-1 4 1,1-4-1,2 1 5,1-1 1,5 1 0,-4-3 0,1 1-20,0-1 0,3-1 1,1 1-1,3 1-50,-1-1 0,-45-2 0,-1-1 1,46 0-1,-48 0 0,1 0-84,0 0 0,1 0 0,-2 2 1,0 0-1,3 1 0,0-1 42,1-1 0,-1 0 0,0 0 0,-1 0 0,1-1 0,0 0 0,0 0 1,1 1 31,0 1 1,0 0 0,-2-1 0,0 0 0,-2 1 0,1 0 0,1-1 0,-1 1 0,0-1 0,0 0 9,2 1 0,0 1 1,-2-1-1,0 0 1,1-2-1,0 1 1,0 0-1,-1 1 13,0 0 1,0 0 0,2 1 0,0 0 0,45-1 0,-47 0-1,0 0 10,-1 0 1,0-1 0,5 2-1,-1 0 1,-4-1 0,0 0-1,1 0 1,0 0-28,2 1 0,0 0 1,-2-3-1,0 1 1,0 1-1,1 0 1,-1-1-1,-1 1-22,1 0 1,0 0-1,2-1 1,1-1-1,0 2 1,-1 1-1,2-2 1,-1-1 12,-1 0 0,0 0 0,5 0 0,0 0 0,-6 0 0,0 0 1,2 0-1,1 0-37,0 0 1,1 0 0,-4 0 0,-1 0 0,4 0-1,0 0 52,0 0 1,-1 0 0,-4-2 0,0 0-1,0 0 1,0 0 0,2 0 0,-1-1 29,3 1 0,0-1 0,-5 2 1,1-1-1,1-2 0,1 0 1,-2-1-1,0 0 0,-1 0 0,0 1 45,1-1 1,0 1 0,0-1 0,0-1 0,0 2 0,-1 0 0,1-1 0,-1-1-27,0 0 1,0-1-1,1 1 1,0 0-1,46-8 1,-47 7 0,-1-1-18,1 0 0,0-1 0,3 1 0,-1 0 0,45-6 0,1-1-23,-47 7 1,0-1-1,45-12 1,-47 12-1,1 0 1,47-10-20,-3-3 0,3 2 0,-4 0 0,-1-2-15,1-2 0,2-5 0,-4 0 0,-1 1 66,-1 2 0,-2-3 0,0-1 47,0-2 1,-4 3 0,-1-3 0,-2 0 30,-3 0 1,-3-1-1,-4-4 1,1-1-1,-5 1 48,0 0 0,-6-1 0,-5 1 1,-2 0-64,-3-1 1,2 1 0,-8-2 0,-1 0-51,-5 2 0,-2-7 1,-6 5-1,0-4 3,1-4 1,-6 3 0,-6-2-1,-1 1 28,-3 0 0,-2-3 1,-5 2-1,-4-2-18,-3-2 0,-1 2 1,-1-1-1,-3 1-205,-4-3 1,-5-2-1,-3 3 38,-5 1 0,-3 3 1,-2 0-1,-4-1-22,-8-1 0,0-2 1,-7 2-1,0 1 0,-4 1 45,-6-1 1,-4-2-1,-5 1 115,-2 2 1,-1 2-1,-6 4 1,-3-3-1,-2 0 37,-2 0 0,-4-2 0,-5 3 0,2 1-16,-3-2 0,2 8 1,40 16-1,-1 0 0,0 0 1,0 0-49,0 1 0,0 0 1,-5-2-1,0 2 0,2 2 1,0 1-1,-1 0 0,0 0-51,1-1 0,0 1 0,-6 0 0,-2 0 0,5 1 0,0 0 0,-2 0 0,0-1-17,0 1 0,0 0 0,4 1 0,-1 0 0,-3 0 0,-2 1 1,0 0-1,1 1 49,-1 0 0,0 1 1,1-1-1,1 0 0,1 2 1,0 0 4,-2-1 1,-1 1 0,0 1-1,0 0 1,0 0 0,-1 0 0,1 0-1,1 0 1,0 1 0,0-1-1,-1 0 1,0 0 11,-1 0 1,0 0-1,-2 1 1,1 1-1,-1 0 1,1 1 3,0 0 0,1 1 1,-1-1-1,-1-1 0,2 2 1,0 0-1,-1-1 0,0 0 7,1 1 0,0 0 0,-4-1 0,1 0 1,1 3-1,1 0 0,-1 0 0,1 0-10,0-1 0,0 0 0,1 3 0,1-1 0,-2-1 0,0 0 0,2 1 0,1 0-19,1 1 0,0 0 0,-2 0 1,-1 0-1,4 0 0,0 0 1,0 0-1,0 0-10,2 0 1,-1 0 0,0 2 0,1 1 0,2-1 0,0 0 0,0 0 0,1 0 10,-2 1 1,1-1 0,1 0 0,1-1 0,-3 3 0,-1-1 3,-1 0 0,1 0 1,-44 5-1,45-5 0,1-1 1,0 2-1,0-1 0,0 2 1,0-1-5,1-1 1,0 1 0,-3 1 0,0 1 0,-46 1 51,50-4 1,-1 1 0,-1 1 0,-1 1-1,2-2 1,-1 0 0,0 1 0,0 1-19,-1 0 1,1 0 0,-46 7-1,47-7 1,-1 0 0,1 1-1,-1-1 1,0 0 0,1 0-29,1 0 0,-1 1 0,-3 1 1,-1 0-1,4 1 0,1-1 0,0 0 1,-1-1-1,-1 0 0,1 0 0,-45 5 0,46-5 0,1 0 0,-50 8 3,1 2 1,0 0 0,3-5 0,3 0-8,4 1 0,2-2 1,3-1-1,3-2 105,0 2 0,2-1 1,-3 1-1,2-2 61,6 2 0,-2-3 1,6 0-101,0-2 0,0 4 0,5-4 0,0 1-89,4-1 0,1 5 0,0-3 0,1 1 0,0 0-16,1 2 0,0 1 0,4 2 0,-4-1-154,0 1 1,-2 3 0,5 2-1,0 0 173,-1 0 1,2 0 0,-4-1-1,1 2-27,-1 0 1,3 5 0,-3-3 0,2 2-8,2 2 0,-2 0 0,1 0 0,2 0-25,1 0 1,-3 4 0,-2 0 73,0-2 0,3 1 1,-2 0-1,1 1 20,0-2 1,-1 4 0,2-1 0,-2 2 57,-2 3 1,4-3 0,0-1 0,1 1-14,3 0 0,3-3 0,2 4 0,-1 2 0,4-1-62,2 0 1,-1 2-1,7-3 1,-2 3-57,2 1 0,-1 0 0,5 1 1,1 0-46,2 4 1,5-3 0,0 4-1,0-2 7,2 1 0,0-1 0,4-2 0,-2 1 45,2 1 1,1 9 0,0-3 40,-3 0 0,4 0 1,-4 3-1,3 1 24,2 3 0,3-5 1,3 3-1,-1 1 24,0-2 1,4 0-1,-1-1 1,4 0 9,4 0 0,8-5 0,9-1 0,5 1 0,6-2-77,6-1 0,13-1 1,4-7-1,9-2-152,6-2 0,9 4 0,7-5 1,5-2-181,4 0 1,-42-15-1,1 0 1,47 13 0</inkml:trace>
  <inkml:trace contextRef="#ctx0" brushRef="#br0" timeOffset="9567">17035 11627 7600,'-13'0'-78,"5"-4"0,0 0 0,-2 1 1,-1 2 135,-1 1 1,3 0 0,1 0 0,-2-2-1,-1 0 95,-1-2 0,4-1-86,-1 5-65,7 0 0,-3 0 0,10 0 0,3 0 15,3 0 1,7 0-1,3 0 1,2 0-1,3 0-44,3 0 0,3-4 1,6 0 81,-1 1 1,6 2 0,4 0 0,3-2 0,2-1-21,1 1 0,-4 1-102,10 2 0,-6-4 0,4 0 0,0 1 44,0 2 1,-8 0-1,5-2 1,3-1 0,0 1 7,-3 2 1,8-4 0,-7 0 0,3-1 0,3-1 19,0 1 1,-3 3 0,0-3 1,1 1 0,2 3 0,2-3 0,-3 1 1,1-2-26,1-1 0,-5 4 1,7-1 10,-3 3 1,6-3 0,-4 0 0,0 1 0,1 0-31,-2-1 0,0 3 0,0-4 61,1 4 1,3-3-1,2-2 1,0 1 0,1-2 110,0 0 1,-3 3-124,5-5 0,-5 5 1,5-3-1,2 1 0,2 0 1,2-1 3,0 0 1,-3 3-1,5-3-52,-3 2 1,-3 0 0,-3 4-1,-2-2 1,-3-1-7,-3 1 1,3-2 0,-7 1 55,3 1 0,-3-3 0,-1 1 1,-2-1 42,-2 1 1,5-1 0,-1 3 0,-3-2-19,0-2 1,-2 3-1,-2-3 1,-2 1 95,-2 4 1,-3-4 0,-6 1-92,0-2 1,-5 3-1,-3-3 1,-4 1-45,-4 3 1,1-2-1,-5 1 93,-2 1-143,-7-4 0,-2 4 1,-8-4-1,-2 2-376,-4 2 1,-3 2 0,-3 1-40,-3 0 1,-2 5-1,-6 2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904C1-151B-B549-A9FB-A7DD1F9E6260}" type="datetimeFigureOut">
              <a:rPr lang="en-US" smtClean="0"/>
              <a:t>4/14/17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45AE7-2BDA-CF4B-9530-43345A73D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84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4538" cy="3417887"/>
          </a:xfrm>
          <a:ln cap="flat"/>
        </p:spPr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5587"/>
            <a:ext cx="5028579" cy="4112926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18" tIns="45278" rIns="92118" bIns="45278"/>
          <a:lstStyle/>
          <a:p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seaborn.pydata.org</a:t>
            </a:r>
            <a:r>
              <a:rPr lang="en-US" dirty="0" smtClean="0"/>
              <a:t>/tutorial/</a:t>
            </a:r>
            <a:r>
              <a:rPr lang="en-US" dirty="0" err="1" smtClean="0"/>
              <a:t>distributions.html</a:t>
            </a:r>
            <a:endParaRPr lang="en-US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scipython.com</a:t>
            </a:r>
            <a:r>
              <a:rPr lang="en-US" dirty="0" smtClean="0"/>
              <a:t>/blog/visualizing-the-bivariate-</a:t>
            </a:r>
            <a:r>
              <a:rPr lang="en-US" dirty="0" err="1" smtClean="0"/>
              <a:t>gaussian</a:t>
            </a:r>
            <a:r>
              <a:rPr lang="en-US" smtClean="0"/>
              <a:t>-distribution/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45AE7-2BDA-CF4B-9530-43345A73DB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53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31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7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1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464" y="163513"/>
            <a:ext cx="1963736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1664" y="163513"/>
            <a:ext cx="57404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6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1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291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38289"/>
            <a:ext cx="3810000" cy="467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38289"/>
            <a:ext cx="3810000" cy="467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2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8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765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43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649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92150" y="184150"/>
            <a:ext cx="7759700" cy="968375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91466" y="163513"/>
            <a:ext cx="7772400" cy="110648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38288"/>
            <a:ext cx="7772400" cy="467518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658813" y="6353175"/>
            <a:ext cx="779145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srgbClr val="000000"/>
              </a:solidFill>
              <a:latin typeface="Helvetica" charset="0"/>
              <a:ea typeface="MS PGothic" charset="0"/>
              <a:cs typeface="MS PGothic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92138" y="6311900"/>
            <a:ext cx="1141337" cy="3975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00" b="1" dirty="0" smtClean="0">
              <a:solidFill>
                <a:srgbClr val="000000"/>
              </a:solidFill>
              <a:latin typeface="Times New Roman" panose="02020603050405020304" pitchFamily="18" charset="0"/>
              <a:cs typeface="MS PGothic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MS PGothic" charset="0"/>
              </a:rPr>
              <a:t>Iyer</a:t>
            </a:r>
            <a:r>
              <a:rPr lang="en-US" altLang="en-US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MS PGothic" charset="0"/>
              </a:rPr>
              <a:t>  - Lecture 19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005638" y="6319838"/>
            <a:ext cx="1533525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 smtClean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        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 smtClean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ECE 313 </a:t>
            </a:r>
            <a:r>
              <a:rPr lang="mr-IN" altLang="en-US" sz="1000" b="1" dirty="0" smtClean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–</a:t>
            </a:r>
            <a:r>
              <a:rPr lang="en-US" altLang="en-US" sz="1000" b="1" dirty="0" smtClean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 Spring 2017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919538" y="6311900"/>
            <a:ext cx="182562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00" smtClean="0">
              <a:solidFill>
                <a:srgbClr val="000000"/>
              </a:solidFill>
              <a:latin typeface="Times New Roman" panose="02020603050405020304" pitchFamily="18" charset="0"/>
              <a:cs typeface="MS PGothic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00" smtClean="0">
              <a:solidFill>
                <a:srgbClr val="000000"/>
              </a:solidFill>
              <a:latin typeface="Times New Roman" panose="02020603050405020304" pitchFamily="18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9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emf"/><Relationship Id="rId3" Type="http://schemas.openxmlformats.org/officeDocument/2006/relationships/image" Target="../media/image23.emf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customXml" Target="../ink/ink7.xml"/><Relationship Id="rId12" Type="http://schemas.openxmlformats.org/officeDocument/2006/relationships/image" Target="../media/image31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2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14.bin"/><Relationship Id="rId8" Type="http://schemas.openxmlformats.org/officeDocument/2006/relationships/image" Target="../media/image26.wmf"/><Relationship Id="rId9" Type="http://schemas.openxmlformats.org/officeDocument/2006/relationships/oleObject" Target="../embeddings/oleObject15.bin"/><Relationship Id="rId10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customXml" Target="../ink/ink8.xml"/><Relationship Id="rId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4" Type="http://schemas.openxmlformats.org/officeDocument/2006/relationships/customXml" Target="../ink/ink9.xml"/><Relationship Id="rId5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4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customXml" Target="../ink/ink11.xml"/><Relationship Id="rId6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4" Type="http://schemas.openxmlformats.org/officeDocument/2006/relationships/customXml" Target="../ink/ink12.xml"/><Relationship Id="rId5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emf"/><Relationship Id="rId3" Type="http://schemas.openxmlformats.org/officeDocument/2006/relationships/image" Target="../media/image4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4" Type="http://schemas.openxmlformats.org/officeDocument/2006/relationships/image" Target="../media/image43.emf"/><Relationship Id="rId5" Type="http://schemas.openxmlformats.org/officeDocument/2006/relationships/image" Target="../media/image44.emf"/><Relationship Id="rId6" Type="http://schemas.openxmlformats.org/officeDocument/2006/relationships/customXml" Target="../ink/ink13.xml"/><Relationship Id="rId7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4" Type="http://schemas.openxmlformats.org/officeDocument/2006/relationships/customXml" Target="../ink/ink14.xml"/><Relationship Id="rId5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Relationship Id="rId3" Type="http://schemas.openxmlformats.org/officeDocument/2006/relationships/image" Target="../media/image5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7.wmf"/><Relationship Id="rId12" Type="http://schemas.openxmlformats.org/officeDocument/2006/relationships/oleObject" Target="../embeddings/oleObject20.bin"/><Relationship Id="rId13" Type="http://schemas.openxmlformats.org/officeDocument/2006/relationships/image" Target="../media/image58.wmf"/><Relationship Id="rId14" Type="http://schemas.openxmlformats.org/officeDocument/2006/relationships/oleObject" Target="../embeddings/oleObject21.bin"/><Relationship Id="rId15" Type="http://schemas.openxmlformats.org/officeDocument/2006/relationships/image" Target="../media/image5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2.png"/><Relationship Id="rId4" Type="http://schemas.openxmlformats.org/officeDocument/2006/relationships/oleObject" Target="../embeddings/oleObject16.bin"/><Relationship Id="rId5" Type="http://schemas.openxmlformats.org/officeDocument/2006/relationships/image" Target="../media/image54.wmf"/><Relationship Id="rId6" Type="http://schemas.openxmlformats.org/officeDocument/2006/relationships/oleObject" Target="../embeddings/oleObject17.bin"/><Relationship Id="rId7" Type="http://schemas.openxmlformats.org/officeDocument/2006/relationships/image" Target="../media/image55.wmf"/><Relationship Id="rId8" Type="http://schemas.openxmlformats.org/officeDocument/2006/relationships/oleObject" Target="../embeddings/oleObject18.bin"/><Relationship Id="rId9" Type="http://schemas.openxmlformats.org/officeDocument/2006/relationships/image" Target="../media/image56.wmf"/><Relationship Id="rId10" Type="http://schemas.openxmlformats.org/officeDocument/2006/relationships/oleObject" Target="../embeddings/oleObject19.bin"/></Relationships>
</file>

<file path=ppt/slides/_rels/slide2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3.wmf"/><Relationship Id="rId12" Type="http://schemas.openxmlformats.org/officeDocument/2006/relationships/oleObject" Target="../embeddings/oleObject26.bin"/><Relationship Id="rId13" Type="http://schemas.openxmlformats.org/officeDocument/2006/relationships/image" Target="../media/image64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5.png"/><Relationship Id="rId4" Type="http://schemas.openxmlformats.org/officeDocument/2006/relationships/oleObject" Target="../embeddings/oleObject22.bin"/><Relationship Id="rId5" Type="http://schemas.openxmlformats.org/officeDocument/2006/relationships/image" Target="../media/image60.wmf"/><Relationship Id="rId6" Type="http://schemas.openxmlformats.org/officeDocument/2006/relationships/oleObject" Target="../embeddings/oleObject23.bin"/><Relationship Id="rId7" Type="http://schemas.openxmlformats.org/officeDocument/2006/relationships/image" Target="../media/image61.wmf"/><Relationship Id="rId8" Type="http://schemas.openxmlformats.org/officeDocument/2006/relationships/oleObject" Target="../embeddings/oleObject24.bin"/><Relationship Id="rId9" Type="http://schemas.openxmlformats.org/officeDocument/2006/relationships/image" Target="../media/image62.wmf"/><Relationship Id="rId10" Type="http://schemas.openxmlformats.org/officeDocument/2006/relationships/oleObject" Target="../embeddings/oleObject2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customXml" Target="../ink/ink2.xml"/><Relationship Id="rId8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customXml" Target="../ink/ink3.xml"/><Relationship Id="rId12" Type="http://schemas.openxmlformats.org/officeDocument/2006/relationships/image" Target="../media/image9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1.bin"/><Relationship Id="rId12" Type="http://schemas.openxmlformats.org/officeDocument/2006/relationships/image" Target="../media/image11.wmf"/><Relationship Id="rId13" Type="http://schemas.openxmlformats.org/officeDocument/2006/relationships/customXml" Target="../ink/ink4.xml"/><Relationship Id="rId14" Type="http://schemas.openxmlformats.org/officeDocument/2006/relationships/image" Target="../media/image15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8.w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0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customXml" Target="../ink/ink5.xml"/><Relationship Id="rId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customXml" Target="../ink/ink6.xml"/><Relationship Id="rId5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0467" y="87313"/>
            <a:ext cx="7895060" cy="1143000"/>
          </a:xfrm>
        </p:spPr>
        <p:txBody>
          <a:bodyPr lIns="92075" tIns="46037" rIns="92075" bIns="46037"/>
          <a:lstStyle/>
          <a:p>
            <a:r>
              <a:rPr lang="en-US" sz="2600" dirty="0" smtClean="0">
                <a:latin typeface="Arial" charset="0"/>
                <a:ea typeface="MS PGothic" charset="0"/>
              </a:rPr>
              <a:t>Independence of Random Variables, Covariance, and Correlation</a:t>
            </a:r>
            <a:endParaRPr lang="en-US" sz="2600" dirty="0">
              <a:latin typeface="Arial" charset="0"/>
              <a:ea typeface="MS PGothic" charset="0"/>
            </a:endParaRP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1375" y="2362200"/>
            <a:ext cx="7502525" cy="2819400"/>
          </a:xfrm>
        </p:spPr>
        <p:txBody>
          <a:bodyPr lIns="92075" tIns="46037" rIns="92075" bIns="46037"/>
          <a:lstStyle/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ECE 313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Probability with Engineering Applications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Lecture </a:t>
            </a:r>
            <a:r>
              <a:rPr lang="en-US" sz="2400" dirty="0" smtClean="0">
                <a:latin typeface="Arial" charset="0"/>
                <a:ea typeface="MS PGothic" charset="0"/>
              </a:rPr>
              <a:t>20</a:t>
            </a:r>
            <a:endParaRPr lang="en-US" sz="2400" dirty="0">
              <a:latin typeface="Arial" charset="0"/>
              <a:ea typeface="MS PGothic" charset="0"/>
            </a:endParaRP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 Ravi K. </a:t>
            </a:r>
            <a:r>
              <a:rPr lang="en-US" sz="2400" dirty="0" err="1">
                <a:latin typeface="Arial" charset="0"/>
                <a:ea typeface="MS PGothic" charset="0"/>
              </a:rPr>
              <a:t>Iyer</a:t>
            </a:r>
            <a:endParaRPr lang="en-US" sz="2400" dirty="0">
              <a:latin typeface="Arial" charset="0"/>
              <a:ea typeface="MS PGothic" charset="0"/>
            </a:endParaRP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Dept. of Electrical and Computer Engineering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University of Illinois at Urbana Champaign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8717400" y="1556280"/>
              <a:ext cx="116280" cy="199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06600" y="1545840"/>
                <a:ext cx="137880" cy="22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4711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 Functions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Proposition: </a:t>
            </a:r>
            <a:r>
              <a:rPr lang="en-US" dirty="0" smtClean="0"/>
              <a:t>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/>
              <a:t> are random variables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smtClean="0"/>
              <a:t> is a function of two variables, then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700" dirty="0" smtClean="0"/>
          </a:p>
          <a:p>
            <a:r>
              <a:rPr lang="en-US" dirty="0" smtClean="0"/>
              <a:t>For example, 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g(X,Y)=X+Y</a:t>
            </a:r>
            <a:r>
              <a:rPr lang="en-US" dirty="0" smtClean="0"/>
              <a:t>, then, in the continuous case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063" y="2321316"/>
            <a:ext cx="4650353" cy="13422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063" y="4431125"/>
            <a:ext cx="4891257" cy="162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0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 Functions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the first integral is evaluated by using the foregoing Proposition with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g(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)=x</a:t>
            </a:r>
            <a:r>
              <a:rPr lang="en-US" dirty="0" smtClean="0"/>
              <a:t> and the second with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)=y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 the discrete case</a:t>
            </a:r>
          </a:p>
          <a:p>
            <a:r>
              <a:rPr lang="en-US" dirty="0" smtClean="0"/>
              <a:t>Joint probability distributions may also be defined 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/>
              <a:t> random variables. If                         are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/>
              <a:t> random variables, then for any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/>
              <a:t> constants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448781" y="2833688"/>
          <a:ext cx="16954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837787" imgH="228738" progId="Equation.3">
                  <p:embed/>
                </p:oleObj>
              </mc:Choice>
              <mc:Fallback>
                <p:oleObj name="Equation" r:id="rId3" imgW="837787" imgH="22873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8781" y="2833688"/>
                        <a:ext cx="169545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407141" y="2224698"/>
          <a:ext cx="36480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1802895" imgH="203384" progId="Equation.3">
                  <p:embed/>
                </p:oleObj>
              </mc:Choice>
              <mc:Fallback>
                <p:oleObj name="Equation" r:id="rId5" imgW="1802895" imgH="2033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7141" y="2224698"/>
                        <a:ext cx="36480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461846" y="3150211"/>
          <a:ext cx="14128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7" imgW="698339" imgH="228738" progId="Equation.3">
                  <p:embed/>
                </p:oleObj>
              </mc:Choice>
              <mc:Fallback>
                <p:oleObj name="Equation" r:id="rId7" imgW="698339" imgH="22873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846" y="3150211"/>
                        <a:ext cx="14128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956162" y="3630125"/>
          <a:ext cx="74755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9" imgW="3695080" imgH="228738" progId="Equation.3">
                  <p:embed/>
                </p:oleObj>
              </mc:Choice>
              <mc:Fallback>
                <p:oleObj name="Equation" r:id="rId9" imgW="3695080" imgH="22873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162" y="3630125"/>
                        <a:ext cx="747553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/>
              <p14:cNvContentPartPr/>
              <p14:nvPr/>
            </p14:nvContentPartPr>
            <p14:xfrm>
              <a:off x="1845000" y="2151360"/>
              <a:ext cx="7110360" cy="31863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34200" y="2140920"/>
                <a:ext cx="7131600" cy="320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54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8384"/>
            <a:ext cx="8005046" cy="4935091"/>
          </a:xfrm>
        </p:spPr>
        <p:txBody>
          <a:bodyPr/>
          <a:lstStyle/>
          <a:p>
            <a:r>
              <a:rPr lang="en-US" dirty="0" smtClean="0"/>
              <a:t>Let X and Y have joint </a:t>
            </a:r>
            <a:r>
              <a:rPr lang="en-US" dirty="0" err="1" smtClean="0"/>
              <a:t>pdf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Determine the marginal </a:t>
            </a:r>
            <a:r>
              <a:rPr lang="en-US" dirty="0" err="1" smtClean="0"/>
              <a:t>pdfs</a:t>
            </a:r>
            <a:r>
              <a:rPr lang="en-US" dirty="0" smtClean="0"/>
              <a:t> of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. Are X and Y independent? </a:t>
            </a:r>
            <a:endParaRPr lang="en-US" dirty="0"/>
          </a:p>
        </p:txBody>
      </p:sp>
      <p:pic>
        <p:nvPicPr>
          <p:cNvPr id="624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7240" y="1698864"/>
            <a:ext cx="39719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7602" y="3935707"/>
            <a:ext cx="52197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57442" y="1526288"/>
            <a:ext cx="1969518" cy="190058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1522440" y="1536840"/>
              <a:ext cx="4704480" cy="10580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11640" y="1526400"/>
                <a:ext cx="4726080" cy="107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027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Similarly,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 clearly,  </a:t>
            </a:r>
          </a:p>
          <a:p>
            <a:endParaRPr lang="en-US" dirty="0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0256" y="1782313"/>
            <a:ext cx="4848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9645" y="3569263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2230560" y="1362240"/>
              <a:ext cx="5712120" cy="28238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20120" y="1351440"/>
                <a:ext cx="5733360" cy="284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3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212" y="1464693"/>
            <a:ext cx="7732452" cy="2960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616400" y="2173320"/>
              <a:ext cx="5367600" cy="22680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5600" y="2162520"/>
                <a:ext cx="5388840" cy="228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591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2120" t="4444" r="5839" b="11993"/>
          <a:stretch/>
        </p:blipFill>
        <p:spPr bwMode="auto">
          <a:xfrm>
            <a:off x="3371857" y="1246173"/>
            <a:ext cx="3930145" cy="2233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23710"/>
            <a:ext cx="7772400" cy="4889765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US" sz="1800" dirty="0" smtClean="0"/>
              <a:t>Marginal PDF of </a:t>
            </a:r>
            <a:r>
              <a:rPr lang="en-US" sz="1800" i="1" dirty="0" smtClean="0"/>
              <a:t>Y</a:t>
            </a:r>
            <a:r>
              <a:rPr lang="en-US" sz="1800" dirty="0" smtClean="0"/>
              <a:t>:</a:t>
            </a:r>
          </a:p>
          <a:p>
            <a:pPr marL="457200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1800" dirty="0" smtClean="0"/>
              <a:t>Marginal PDF of </a:t>
            </a:r>
            <a:r>
              <a:rPr lang="en-US" sz="1800" i="1" dirty="0" smtClean="0"/>
              <a:t>X: </a:t>
            </a:r>
            <a:endParaRPr lang="en-US" sz="1800" i="1" dirty="0"/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4" cstate="print"/>
          <a:srcRect t="1181" b="5049"/>
          <a:stretch>
            <a:fillRect/>
          </a:stretch>
        </p:blipFill>
        <p:spPr bwMode="auto">
          <a:xfrm>
            <a:off x="3412434" y="3503851"/>
            <a:ext cx="3451243" cy="280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2557080" y="1756440"/>
              <a:ext cx="6617520" cy="44103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46640" y="1746000"/>
                <a:ext cx="6639120" cy="443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70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 b="3654"/>
          <a:stretch>
            <a:fillRect/>
          </a:stretch>
        </p:blipFill>
        <p:spPr bwMode="auto">
          <a:xfrm>
            <a:off x="3209624" y="3787073"/>
            <a:ext cx="4446164" cy="2525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9990"/>
            <a:ext cx="7772400" cy="4983486"/>
          </a:xfrm>
        </p:spPr>
        <p:txBody>
          <a:bodyPr/>
          <a:lstStyle/>
          <a:p>
            <a:pPr marL="457200" lvl="0" indent="-457200">
              <a:buFont typeface="+mj-lt"/>
              <a:buAutoNum type="alphaLcParenR" startAt="3"/>
            </a:pPr>
            <a:r>
              <a:rPr lang="en-US" dirty="0" smtClean="0">
                <a:solidFill>
                  <a:srgbClr val="000000"/>
                </a:solidFill>
              </a:rPr>
              <a:t>We first calculate the joint density function of </a:t>
            </a:r>
            <a:r>
              <a:rPr lang="en-US" i="1" dirty="0" smtClean="0">
                <a:solidFill>
                  <a:srgbClr val="000000"/>
                </a:solidFill>
              </a:rPr>
              <a:t>X</a:t>
            </a:r>
            <a:r>
              <a:rPr lang="en-US" dirty="0" smtClean="0">
                <a:solidFill>
                  <a:srgbClr val="000000"/>
                </a:solidFill>
              </a:rPr>
              <a:t> and </a:t>
            </a:r>
            <a:r>
              <a:rPr lang="en-US" i="1" dirty="0" smtClean="0">
                <a:solidFill>
                  <a:srgbClr val="000000"/>
                </a:solidFill>
              </a:rPr>
              <a:t>Y-X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dirty="0" smtClean="0"/>
              <a:t>Then summing up with respect to </a:t>
            </a:r>
            <a:r>
              <a:rPr lang="en-US" sz="1800" i="1" dirty="0" err="1" smtClean="0"/>
              <a:t>i</a:t>
            </a:r>
            <a:r>
              <a:rPr lang="en-US" sz="1800" i="1" dirty="0" smtClean="0"/>
              <a:t>, </a:t>
            </a:r>
            <a:r>
              <a:rPr lang="en-US" sz="1800" dirty="0" smtClean="0"/>
              <a:t> we get the marginal distribution of </a:t>
            </a:r>
            <a:r>
              <a:rPr lang="en-US" sz="1800" i="1" dirty="0" smtClean="0"/>
              <a:t>Y – X,  </a:t>
            </a:r>
            <a:r>
              <a:rPr lang="en-US" sz="1800" dirty="0" smtClean="0"/>
              <a:t>which is for </a:t>
            </a:r>
            <a:r>
              <a:rPr lang="en-US" sz="1800" i="1" dirty="0" smtClean="0"/>
              <a:t>k: </a:t>
            </a:r>
            <a:endParaRPr lang="en-US" sz="1800" i="1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336" y="1624873"/>
            <a:ext cx="5118320" cy="1773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2077920" y="1550520"/>
              <a:ext cx="5932080" cy="39621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67120" y="1539720"/>
                <a:ext cx="5953320" cy="398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982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 Mass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1958"/>
            <a:ext cx="7772400" cy="4675187"/>
          </a:xfrm>
        </p:spPr>
        <p:txBody>
          <a:bodyPr/>
          <a:lstStyle/>
          <a:p>
            <a:pPr algn="just"/>
            <a:r>
              <a:rPr lang="en-US" dirty="0"/>
              <a:t>Recall that for any two events </a:t>
            </a:r>
            <a:r>
              <a:rPr lang="en-US" i="1" dirty="0"/>
              <a:t>E </a:t>
            </a:r>
            <a:r>
              <a:rPr lang="en-US" dirty="0"/>
              <a:t>and </a:t>
            </a:r>
            <a:r>
              <a:rPr lang="en-US" i="1" dirty="0"/>
              <a:t>F</a:t>
            </a:r>
            <a:r>
              <a:rPr lang="en-US" dirty="0"/>
              <a:t>, the conditional probability of </a:t>
            </a:r>
            <a:r>
              <a:rPr lang="en-US" i="1" dirty="0"/>
              <a:t>E </a:t>
            </a:r>
            <a:r>
              <a:rPr lang="en-US" dirty="0"/>
              <a:t>given </a:t>
            </a:r>
            <a:r>
              <a:rPr lang="en-US" i="1" dirty="0" smtClean="0"/>
              <a:t>F </a:t>
            </a:r>
            <a:r>
              <a:rPr lang="en-US" dirty="0" smtClean="0"/>
              <a:t>is </a:t>
            </a:r>
            <a:r>
              <a:rPr lang="en-US" dirty="0"/>
              <a:t>defined, as long as </a:t>
            </a:r>
            <a:r>
              <a:rPr lang="en-US" i="1" dirty="0" smtClean="0"/>
              <a:t>P(F</a:t>
            </a:r>
            <a:r>
              <a:rPr lang="en-US" i="1" dirty="0"/>
              <a:t>) &gt; </a:t>
            </a:r>
            <a:r>
              <a:rPr lang="en-US" dirty="0" smtClean="0"/>
              <a:t>0, by: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/>
              <a:t>Hence, if </a:t>
            </a:r>
            <a:r>
              <a:rPr lang="en-US" i="1" dirty="0"/>
              <a:t>X </a:t>
            </a:r>
            <a:r>
              <a:rPr lang="en-US" dirty="0"/>
              <a:t>and </a:t>
            </a:r>
            <a:r>
              <a:rPr lang="en-US" i="1" dirty="0"/>
              <a:t>Y </a:t>
            </a:r>
            <a:r>
              <a:rPr lang="en-US" dirty="0"/>
              <a:t>are discrete random variables, then </a:t>
            </a:r>
            <a:r>
              <a:rPr lang="en-US" dirty="0" smtClean="0"/>
              <a:t>the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conditional probability mass function </a:t>
            </a:r>
            <a:r>
              <a:rPr lang="en-US" dirty="0"/>
              <a:t>of </a:t>
            </a:r>
            <a:r>
              <a:rPr lang="en-US" i="1" dirty="0"/>
              <a:t>X </a:t>
            </a:r>
            <a:r>
              <a:rPr lang="en-US" dirty="0"/>
              <a:t>given that </a:t>
            </a:r>
            <a:r>
              <a:rPr lang="en-US" i="1" dirty="0"/>
              <a:t>Y </a:t>
            </a:r>
            <a:r>
              <a:rPr lang="en-US" dirty="0"/>
              <a:t>=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dirty="0" smtClean="0"/>
              <a:t>is defined by: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4950" y="1984973"/>
            <a:ext cx="2234100" cy="914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483" y="3867777"/>
            <a:ext cx="3423273" cy="190400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20776" y="5874682"/>
            <a:ext cx="4143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abon-Roman"/>
              </a:rPr>
              <a:t>for all values of </a:t>
            </a:r>
            <a:r>
              <a:rPr lang="en-US" i="1" dirty="0">
                <a:latin typeface="Sabon-Italic"/>
              </a:rPr>
              <a:t>y </a:t>
            </a:r>
            <a:r>
              <a:rPr lang="en-US" dirty="0">
                <a:latin typeface="Sabon-Roman"/>
              </a:rPr>
              <a:t>such that </a:t>
            </a:r>
            <a:r>
              <a:rPr lang="en-US" i="1" dirty="0">
                <a:latin typeface="Sabon-Italic"/>
              </a:rPr>
              <a:t>P</a:t>
            </a:r>
            <a:r>
              <a:rPr lang="en-US" dirty="0">
                <a:latin typeface="MTSYN"/>
              </a:rPr>
              <a:t>{</a:t>
            </a:r>
            <a:r>
              <a:rPr lang="en-US" i="1" dirty="0">
                <a:latin typeface="Sabon-Italic"/>
              </a:rPr>
              <a:t>Y </a:t>
            </a:r>
            <a:r>
              <a:rPr lang="en-US" dirty="0">
                <a:latin typeface="MTSYN"/>
              </a:rPr>
              <a:t>= </a:t>
            </a:r>
            <a:r>
              <a:rPr lang="en-US" i="1" dirty="0">
                <a:latin typeface="Sabon-Italic"/>
              </a:rPr>
              <a:t>y</a:t>
            </a:r>
            <a:r>
              <a:rPr lang="en-US" dirty="0">
                <a:latin typeface="MTSYN"/>
              </a:rPr>
              <a:t>}</a:t>
            </a:r>
            <a:r>
              <a:rPr lang="en-US" i="1" dirty="0">
                <a:latin typeface="MTMI"/>
              </a:rPr>
              <a:t>&gt;</a:t>
            </a:r>
            <a:r>
              <a:rPr lang="en-US" dirty="0">
                <a:latin typeface="Sabon-Roman"/>
              </a:rPr>
              <a:t>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5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CDF and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02486"/>
            <a:ext cx="7772400" cy="4675187"/>
          </a:xfrm>
        </p:spPr>
        <p:txBody>
          <a:bodyPr/>
          <a:lstStyle/>
          <a:p>
            <a:r>
              <a:rPr lang="en-US" sz="1800" dirty="0" smtClean="0"/>
              <a:t>The 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conditional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</a:rPr>
              <a:t>probability distribution </a:t>
            </a:r>
            <a:r>
              <a:rPr lang="en-US" sz="1800" dirty="0"/>
              <a:t>function of </a:t>
            </a:r>
            <a:r>
              <a:rPr lang="en-US" sz="1800" i="1" dirty="0"/>
              <a:t>X </a:t>
            </a:r>
            <a:r>
              <a:rPr lang="en-US" sz="1800" dirty="0"/>
              <a:t>given </a:t>
            </a:r>
            <a:r>
              <a:rPr lang="en-US" sz="1800" i="1" dirty="0" smtClean="0"/>
              <a:t>Y </a:t>
            </a:r>
            <a:r>
              <a:rPr lang="en-US" sz="1800" dirty="0"/>
              <a:t>=</a:t>
            </a:r>
            <a:r>
              <a:rPr lang="en-US" sz="1800" i="1" dirty="0"/>
              <a:t>y </a:t>
            </a:r>
            <a:r>
              <a:rPr lang="en-US" sz="1800" dirty="0"/>
              <a:t>is defined, for all </a:t>
            </a:r>
            <a:r>
              <a:rPr lang="en-US" sz="1800" i="1" dirty="0"/>
              <a:t>y </a:t>
            </a:r>
            <a:r>
              <a:rPr lang="en-US" sz="1800" dirty="0"/>
              <a:t>such </a:t>
            </a:r>
            <a:r>
              <a:rPr lang="en-US" sz="1800" dirty="0" smtClean="0"/>
              <a:t>that </a:t>
            </a:r>
            <a:r>
              <a:rPr lang="en-US" sz="1800" i="1" dirty="0" smtClean="0"/>
              <a:t>P</a:t>
            </a:r>
            <a:r>
              <a:rPr lang="en-US" sz="1800" dirty="0" smtClean="0"/>
              <a:t>{</a:t>
            </a:r>
            <a:r>
              <a:rPr lang="en-US" sz="1800" i="1" dirty="0" smtClean="0"/>
              <a:t>Y </a:t>
            </a:r>
            <a:r>
              <a:rPr lang="en-US" sz="1800" dirty="0"/>
              <a:t>= </a:t>
            </a:r>
            <a:r>
              <a:rPr lang="en-US" sz="1800" i="1" dirty="0"/>
              <a:t>y</a:t>
            </a:r>
            <a:r>
              <a:rPr lang="en-US" sz="1800" dirty="0"/>
              <a:t>} </a:t>
            </a:r>
            <a:r>
              <a:rPr lang="en-US" sz="1800" i="1" dirty="0"/>
              <a:t>&gt; </a:t>
            </a:r>
            <a:r>
              <a:rPr lang="en-US" sz="1800" dirty="0"/>
              <a:t>0, </a:t>
            </a:r>
            <a:r>
              <a:rPr lang="en-US" sz="1800" dirty="0" smtClean="0"/>
              <a:t>by: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sz="100" dirty="0"/>
          </a:p>
          <a:p>
            <a:r>
              <a:rPr lang="en-US" sz="1800" dirty="0" smtClean="0"/>
              <a:t>Finally</a:t>
            </a:r>
            <a:r>
              <a:rPr lang="en-US" sz="1800" dirty="0"/>
              <a:t>, the 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conditional expectation </a:t>
            </a:r>
            <a:r>
              <a:rPr lang="en-US" sz="1800" dirty="0"/>
              <a:t>of </a:t>
            </a:r>
            <a:r>
              <a:rPr lang="en-US" sz="1800" i="1" dirty="0"/>
              <a:t>X </a:t>
            </a:r>
            <a:r>
              <a:rPr lang="en-US" sz="1800" dirty="0"/>
              <a:t>given that </a:t>
            </a:r>
            <a:r>
              <a:rPr lang="en-US" sz="1800" i="1" dirty="0"/>
              <a:t>Y </a:t>
            </a:r>
            <a:r>
              <a:rPr lang="en-US" sz="1800" dirty="0"/>
              <a:t>= </a:t>
            </a:r>
            <a:r>
              <a:rPr lang="en-US" sz="1800" i="1" dirty="0"/>
              <a:t>y </a:t>
            </a:r>
            <a:r>
              <a:rPr lang="en-US" sz="1800" dirty="0"/>
              <a:t>is defined </a:t>
            </a:r>
            <a:r>
              <a:rPr lang="en-US" sz="1800" dirty="0" smtClean="0"/>
              <a:t>by: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sz="600" dirty="0" smtClean="0"/>
          </a:p>
          <a:p>
            <a:pPr algn="just"/>
            <a:r>
              <a:rPr lang="en-US" sz="1800" dirty="0"/>
              <a:t>All the definitions are exactly as before with the exception </a:t>
            </a:r>
            <a:r>
              <a:rPr lang="en-US" sz="1800" dirty="0" smtClean="0"/>
              <a:t>that everything </a:t>
            </a:r>
            <a:r>
              <a:rPr lang="en-US" sz="1800" dirty="0"/>
              <a:t>is now conditional on the event that </a:t>
            </a:r>
            <a:r>
              <a:rPr lang="en-US" sz="1800" i="1" dirty="0"/>
              <a:t>Y </a:t>
            </a:r>
            <a:r>
              <a:rPr lang="en-US" sz="1800" dirty="0"/>
              <a:t>= </a:t>
            </a:r>
            <a:r>
              <a:rPr lang="en-US" sz="1800" i="1" dirty="0"/>
              <a:t>y</a:t>
            </a:r>
            <a:r>
              <a:rPr lang="en-US" sz="1800" dirty="0"/>
              <a:t>. </a:t>
            </a:r>
            <a:endParaRPr lang="en-US" sz="1800" dirty="0" smtClean="0"/>
          </a:p>
          <a:p>
            <a:pPr algn="just"/>
            <a:r>
              <a:rPr lang="en-US" sz="1800" dirty="0" smtClean="0"/>
              <a:t>If </a:t>
            </a:r>
            <a:r>
              <a:rPr lang="en-US" sz="1800" i="1" dirty="0"/>
              <a:t>X </a:t>
            </a:r>
            <a:r>
              <a:rPr lang="en-US" sz="1800" dirty="0" smtClean="0"/>
              <a:t>and </a:t>
            </a:r>
            <a:r>
              <a:rPr lang="en-US" sz="1800" i="1" dirty="0" smtClean="0"/>
              <a:t>Y </a:t>
            </a:r>
            <a:r>
              <a:rPr lang="en-US" sz="1800" dirty="0" smtClean="0"/>
              <a:t>are independent, </a:t>
            </a:r>
            <a:r>
              <a:rPr lang="en-US" sz="1800" dirty="0"/>
              <a:t>then the conditional mass function, </a:t>
            </a:r>
            <a:r>
              <a:rPr lang="en-US" sz="1800" dirty="0" smtClean="0"/>
              <a:t>distribution</a:t>
            </a:r>
            <a:r>
              <a:rPr lang="en-US" sz="1800" dirty="0"/>
              <a:t>, and expectation are the same as </a:t>
            </a:r>
            <a:r>
              <a:rPr lang="en-US" sz="1800" dirty="0" smtClean="0"/>
              <a:t>unconditional ones:</a:t>
            </a:r>
            <a:endParaRPr lang="en-US" sz="18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392" y="2069250"/>
            <a:ext cx="2754902" cy="10040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9760" y="3613331"/>
            <a:ext cx="3244166" cy="1054873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2869760" y="5924054"/>
            <a:ext cx="3794514" cy="328479"/>
            <a:chOff x="2489702" y="5954458"/>
            <a:chExt cx="3794514" cy="32847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/>
            <a:srcRect b="50913"/>
            <a:stretch/>
          </p:blipFill>
          <p:spPr>
            <a:xfrm>
              <a:off x="2489702" y="5954458"/>
              <a:ext cx="2637207" cy="32847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018268" y="5956699"/>
              <a:ext cx="1265948" cy="326238"/>
            </a:xfrm>
            <a:prstGeom prst="rect">
              <a:avLst/>
            </a:prstGeom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/>
              <p14:cNvContentPartPr/>
              <p14:nvPr/>
            </p14:nvContentPartPr>
            <p14:xfrm>
              <a:off x="2946960" y="1308600"/>
              <a:ext cx="3411720" cy="403380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36160" y="1297800"/>
                <a:ext cx="3433320" cy="405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960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Conditional Probability Density Function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466" y="1314464"/>
            <a:ext cx="7772400" cy="4675187"/>
          </a:xfrm>
        </p:spPr>
        <p:txBody>
          <a:bodyPr/>
          <a:lstStyle/>
          <a:p>
            <a:pPr algn="just"/>
            <a:r>
              <a:rPr lang="en-US" sz="1800" dirty="0"/>
              <a:t>If </a:t>
            </a:r>
            <a:r>
              <a:rPr lang="en-US" sz="1800" i="1" dirty="0"/>
              <a:t>X </a:t>
            </a:r>
            <a:r>
              <a:rPr lang="en-US" sz="1800" dirty="0"/>
              <a:t>and </a:t>
            </a:r>
            <a:r>
              <a:rPr lang="en-US" sz="1800" i="1" dirty="0"/>
              <a:t>Y </a:t>
            </a:r>
            <a:r>
              <a:rPr lang="en-US" sz="1800" dirty="0"/>
              <a:t>have a joint probability density function </a:t>
            </a:r>
            <a:r>
              <a:rPr lang="en-US" sz="1800" i="1" dirty="0"/>
              <a:t>f (x</a:t>
            </a:r>
            <a:r>
              <a:rPr lang="en-US" sz="1800" dirty="0"/>
              <a:t>, </a:t>
            </a:r>
            <a:r>
              <a:rPr lang="en-US" sz="1800" i="1" dirty="0"/>
              <a:t>y)</a:t>
            </a:r>
            <a:r>
              <a:rPr lang="en-US" sz="1800" dirty="0"/>
              <a:t>, then the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</a:rPr>
              <a:t>conditional probability 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density function </a:t>
            </a:r>
            <a:r>
              <a:rPr lang="en-US" sz="1800" dirty="0"/>
              <a:t>of </a:t>
            </a:r>
            <a:r>
              <a:rPr lang="en-US" sz="1800" i="1" dirty="0"/>
              <a:t>X</a:t>
            </a:r>
            <a:r>
              <a:rPr lang="en-US" sz="1800" dirty="0"/>
              <a:t>, given that </a:t>
            </a:r>
            <a:r>
              <a:rPr lang="en-US" sz="1800" i="1" dirty="0"/>
              <a:t>Y </a:t>
            </a:r>
            <a:r>
              <a:rPr lang="en-US" sz="1800" dirty="0"/>
              <a:t>= </a:t>
            </a:r>
            <a:r>
              <a:rPr lang="en-US" sz="1800" i="1" dirty="0"/>
              <a:t>y</a:t>
            </a:r>
            <a:r>
              <a:rPr lang="en-US" sz="1800" dirty="0"/>
              <a:t>, is defined for all values of </a:t>
            </a:r>
            <a:r>
              <a:rPr lang="en-US" sz="1800" i="1" dirty="0" smtClean="0"/>
              <a:t>y </a:t>
            </a:r>
            <a:r>
              <a:rPr lang="en-US" sz="1800" dirty="0"/>
              <a:t>such that </a:t>
            </a:r>
            <a:r>
              <a:rPr lang="en-US" sz="1800" i="1" dirty="0" err="1"/>
              <a:t>f</a:t>
            </a:r>
            <a:r>
              <a:rPr lang="en-US" sz="1050" i="1" dirty="0" err="1"/>
              <a:t>Y</a:t>
            </a:r>
            <a:r>
              <a:rPr lang="en-US" sz="1800" i="1" dirty="0"/>
              <a:t>(y) &gt; </a:t>
            </a:r>
            <a:r>
              <a:rPr lang="en-US" sz="1800" dirty="0"/>
              <a:t>0, </a:t>
            </a:r>
            <a:r>
              <a:rPr lang="en-US" sz="1800" dirty="0" smtClean="0"/>
              <a:t>by: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2400" dirty="0"/>
          </a:p>
          <a:p>
            <a:r>
              <a:rPr lang="en-US" sz="1800" dirty="0" smtClean="0"/>
              <a:t>To </a:t>
            </a:r>
            <a:r>
              <a:rPr lang="en-US" sz="1800" dirty="0"/>
              <a:t>motivate this definition, multiply the left side by </a:t>
            </a:r>
            <a:r>
              <a:rPr lang="en-US" sz="1800" i="1" dirty="0"/>
              <a:t>dx </a:t>
            </a:r>
            <a:r>
              <a:rPr lang="en-US" sz="1800" dirty="0"/>
              <a:t>and the right side </a:t>
            </a:r>
            <a:r>
              <a:rPr lang="en-US" sz="1800" dirty="0" smtClean="0"/>
              <a:t>by </a:t>
            </a:r>
            <a:r>
              <a:rPr lang="en-US" sz="1800" i="1" dirty="0" smtClean="0"/>
              <a:t>(dx </a:t>
            </a:r>
            <a:r>
              <a:rPr lang="en-US" sz="1800" i="1" dirty="0" err="1"/>
              <a:t>dy</a:t>
            </a:r>
            <a:r>
              <a:rPr lang="en-US" sz="1800" i="1" dirty="0"/>
              <a:t>)/</a:t>
            </a:r>
            <a:r>
              <a:rPr lang="en-US" sz="1800" i="1" dirty="0" err="1"/>
              <a:t>dy</a:t>
            </a:r>
            <a:r>
              <a:rPr lang="en-US" sz="1800" i="1" dirty="0"/>
              <a:t> </a:t>
            </a:r>
            <a:r>
              <a:rPr lang="en-US" sz="1800" dirty="0"/>
              <a:t>to </a:t>
            </a:r>
            <a:r>
              <a:rPr lang="en-US" sz="1800" dirty="0" smtClean="0"/>
              <a:t>get: </a:t>
            </a:r>
            <a:endParaRPr lang="en-US" sz="1800" dirty="0"/>
          </a:p>
          <a:p>
            <a:pPr algn="just"/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267" y="2189555"/>
            <a:ext cx="2538750" cy="939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2847" y="4004445"/>
            <a:ext cx="5594873" cy="19852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4797360" y="1994040"/>
              <a:ext cx="4055040" cy="12686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86560" y="1983600"/>
                <a:ext cx="4076280" cy="129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262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700440" y="163513"/>
            <a:ext cx="7772400" cy="1106487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Today’</a:t>
            </a:r>
            <a:r>
              <a:rPr lang="en-US" altLang="ja-JP" dirty="0">
                <a:latin typeface="Arial" charset="0"/>
                <a:ea typeface="MS PGothic" charset="0"/>
              </a:rPr>
              <a:t>s </a:t>
            </a:r>
            <a:r>
              <a:rPr lang="en-US" altLang="ja-JP" dirty="0" smtClean="0">
                <a:latin typeface="Arial" charset="0"/>
                <a:ea typeface="MS PGothic" charset="0"/>
              </a:rPr>
              <a:t>Topics and Announcements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799" y="1303338"/>
            <a:ext cx="7964311" cy="4959350"/>
          </a:xfrm>
        </p:spPr>
        <p:txBody>
          <a:bodyPr/>
          <a:lstStyle/>
          <a:p>
            <a:pPr algn="just"/>
            <a:r>
              <a:rPr lang="en-US" altLang="en-US" sz="1800" b="1" dirty="0" smtClean="0"/>
              <a:t>Joint Distribution Functions review of concepts</a:t>
            </a:r>
          </a:p>
          <a:p>
            <a:pPr algn="just"/>
            <a:r>
              <a:rPr lang="en-US" altLang="en-US" sz="1800" b="1" dirty="0" smtClean="0"/>
              <a:t>Conditional Distributions</a:t>
            </a:r>
          </a:p>
          <a:p>
            <a:pPr algn="just"/>
            <a:r>
              <a:rPr lang="en-US" altLang="en-US" sz="1800" b="1" dirty="0" smtClean="0"/>
              <a:t>Independence of Random Variables</a:t>
            </a:r>
          </a:p>
          <a:p>
            <a:pPr algn="just"/>
            <a:r>
              <a:rPr lang="en-US" altLang="en-US" sz="1800" b="1" dirty="0" smtClean="0"/>
              <a:t>Covariance and Correlation</a:t>
            </a:r>
            <a:endParaRPr lang="en-US" altLang="en-US" sz="1800" b="1" dirty="0"/>
          </a:p>
          <a:p>
            <a:pPr algn="just">
              <a:defRPr/>
            </a:pPr>
            <a:endParaRPr lang="en-US" altLang="en-US" sz="600" b="1" dirty="0" smtClean="0"/>
          </a:p>
          <a:p>
            <a:pPr algn="just">
              <a:lnSpc>
                <a:spcPct val="150000"/>
              </a:lnSpc>
              <a:defRPr/>
            </a:pPr>
            <a:r>
              <a:rPr lang="en-US" altLang="en-US" sz="1800" b="1" dirty="0" smtClean="0"/>
              <a:t>Announcements</a:t>
            </a:r>
            <a:r>
              <a:rPr lang="en-US" altLang="en-US" b="1" dirty="0" smtClean="0"/>
              <a:t>:</a:t>
            </a:r>
          </a:p>
          <a:p>
            <a:pPr marL="344488" lvl="1" indent="0" algn="just">
              <a:buNone/>
              <a:defRPr/>
            </a:pPr>
            <a:endParaRPr lang="en-US" altLang="en-US" sz="1700" dirty="0" smtClean="0"/>
          </a:p>
          <a:p>
            <a:pPr marL="569913" lvl="1" indent="-225425" algn="just">
              <a:defRPr/>
            </a:pPr>
            <a:r>
              <a:rPr lang="en-US" altLang="en-US" sz="1700" dirty="0" smtClean="0">
                <a:solidFill>
                  <a:srgbClr val="FF0000"/>
                </a:solidFill>
              </a:rPr>
              <a:t>Group activity</a:t>
            </a:r>
            <a:r>
              <a:rPr lang="en-US" altLang="en-US" sz="1700" dirty="0" smtClean="0">
                <a:solidFill>
                  <a:srgbClr val="000000"/>
                </a:solidFill>
              </a:rPr>
              <a:t>  in the class, </a:t>
            </a:r>
            <a:r>
              <a:rPr lang="en-US" altLang="en-US" sz="1700" dirty="0">
                <a:solidFill>
                  <a:srgbClr val="FF0000"/>
                </a:solidFill>
              </a:rPr>
              <a:t>next </a:t>
            </a:r>
            <a:r>
              <a:rPr lang="en-US" altLang="en-US" sz="1700" dirty="0" smtClean="0">
                <a:solidFill>
                  <a:srgbClr val="FF0000"/>
                </a:solidFill>
              </a:rPr>
              <a:t>Week,.</a:t>
            </a:r>
          </a:p>
          <a:p>
            <a:pPr marL="569913" lvl="1" indent="-225425" algn="just">
              <a:defRPr/>
            </a:pPr>
            <a:r>
              <a:rPr lang="en-US" altLang="en-US" sz="1700" dirty="0" smtClean="0">
                <a:solidFill>
                  <a:srgbClr val="FF0000"/>
                </a:solidFill>
              </a:rPr>
              <a:t>Final project </a:t>
            </a:r>
            <a:r>
              <a:rPr lang="en-US" altLang="en-US" sz="1700" dirty="0" smtClean="0">
                <a:solidFill>
                  <a:srgbClr val="000000"/>
                </a:solidFill>
              </a:rPr>
              <a:t>will be released Monday</a:t>
            </a:r>
            <a:r>
              <a:rPr lang="en-US" altLang="en-US" sz="1700" dirty="0" smtClean="0">
                <a:solidFill>
                  <a:srgbClr val="FF0000"/>
                </a:solidFill>
              </a:rPr>
              <a:t> </a:t>
            </a:r>
            <a:endParaRPr lang="en-US" altLang="en-US" sz="1700" dirty="0" smtClean="0"/>
          </a:p>
          <a:p>
            <a:pPr marL="796925" lvl="2" indent="-227013" algn="just">
              <a:defRPr/>
            </a:pPr>
            <a:r>
              <a:rPr lang="en-US" altLang="en-US" sz="1700" b="1" dirty="0" smtClean="0">
                <a:solidFill>
                  <a:schemeClr val="accent1">
                    <a:lumMod val="75000"/>
                  </a:schemeClr>
                </a:solidFill>
              </a:rPr>
              <a:t>Concepts: </a:t>
            </a:r>
            <a:r>
              <a:rPr lang="en-US" altLang="en-US" sz="1700" dirty="0" smtClean="0"/>
              <a:t>Hypothesis testing, Joint distributions, Independence, Covariance and correlation</a:t>
            </a:r>
          </a:p>
          <a:p>
            <a:pPr marL="796925" lvl="2" indent="-227013" algn="just">
              <a:defRPr/>
            </a:pPr>
            <a:r>
              <a:rPr lang="en-US" altLang="en-US" sz="1700" dirty="0" smtClean="0">
                <a:solidFill>
                  <a:srgbClr val="FF0000"/>
                </a:solidFill>
              </a:rPr>
              <a:t>Project schedules on Compass and Piazza</a:t>
            </a:r>
            <a:endParaRPr lang="en-US" altLang="en-US" sz="1700" dirty="0" smtClean="0"/>
          </a:p>
          <a:p>
            <a:pPr marL="457200" lvl="1" indent="0">
              <a:buFontTx/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604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Hypothesis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3" y="1270000"/>
            <a:ext cx="7772400" cy="4675187"/>
          </a:xfrm>
        </p:spPr>
        <p:txBody>
          <a:bodyPr/>
          <a:lstStyle/>
          <a:p>
            <a:pPr algn="just"/>
            <a:r>
              <a:rPr lang="en-US" dirty="0" smtClean="0"/>
              <a:t>In many practical problems we need to make decisions about  on the basis of limited information contained in a sample. </a:t>
            </a:r>
          </a:p>
          <a:p>
            <a:pPr algn="just"/>
            <a:r>
              <a:rPr lang="en-US" dirty="0" smtClean="0"/>
              <a:t>For instance a system administrator may have to decide whether to upgrade the capacity of installation. </a:t>
            </a:r>
            <a:r>
              <a:rPr lang="en-US" dirty="0"/>
              <a:t>T</a:t>
            </a:r>
            <a:r>
              <a:rPr lang="en-US" dirty="0" smtClean="0"/>
              <a:t>he choice is binary in nature (e.g. an upgrade or not)</a:t>
            </a:r>
          </a:p>
          <a:p>
            <a:pPr algn="just"/>
            <a:r>
              <a:rPr lang="en-US" dirty="0"/>
              <a:t>T</a:t>
            </a:r>
            <a:r>
              <a:rPr lang="en-US" dirty="0" smtClean="0"/>
              <a:t>o arrive at a decision we often make assumptions or a guess (an assertion) about the nature of the underlying population or situation. Such an assertion which may or may not be valid is called a </a:t>
            </a:r>
            <a:r>
              <a:rPr lang="en-US" b="1" dirty="0" smtClean="0"/>
              <a:t>statistical hypothesis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Procedures that enable us to decide whether to reject or accept hypotheses, based on the available information are called </a:t>
            </a:r>
            <a:r>
              <a:rPr lang="en-US" b="1" dirty="0" smtClean="0"/>
              <a:t>statistical tests</a:t>
            </a:r>
            <a:r>
              <a:rPr lang="en-US" dirty="0" smtClean="0"/>
              <a:t>. 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19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Hypothesis Testing:</a:t>
            </a:r>
            <a:br>
              <a:rPr lang="en-US" dirty="0" smtClean="0"/>
            </a:br>
            <a:r>
              <a:rPr lang="en-US" sz="2800" dirty="0" smtClean="0"/>
              <a:t>Basic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246" y="1270000"/>
            <a:ext cx="7772400" cy="4943475"/>
          </a:xfrm>
        </p:spPr>
        <p:txBody>
          <a:bodyPr/>
          <a:lstStyle/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sz="1600" dirty="0"/>
          </a:p>
          <a:p>
            <a:pPr algn="just"/>
            <a:r>
              <a:rPr lang="en-US" sz="1600" dirty="0" smtClean="0"/>
              <a:t>Binary: Either hypothesis </a:t>
            </a:r>
            <a:r>
              <a:rPr lang="en-US" sz="1600" i="1" dirty="0" smtClean="0"/>
              <a:t>H</a:t>
            </a:r>
            <a:r>
              <a:rPr lang="en-US" sz="1600" i="1" baseline="-25000" dirty="0" smtClean="0"/>
              <a:t>1</a:t>
            </a:r>
            <a:r>
              <a:rPr lang="en-US" sz="1600" dirty="0" smtClean="0"/>
              <a:t> is true or hypothesis </a:t>
            </a:r>
            <a:r>
              <a:rPr lang="en-US" sz="1600" i="1" dirty="0" smtClean="0"/>
              <a:t>H</a:t>
            </a:r>
            <a:r>
              <a:rPr lang="en-US" sz="1600" i="1" baseline="-25000" dirty="0" smtClean="0"/>
              <a:t>0</a:t>
            </a:r>
            <a:r>
              <a:rPr lang="en-US" sz="1600" dirty="0" smtClean="0"/>
              <a:t> is true. </a:t>
            </a:r>
          </a:p>
          <a:p>
            <a:pPr algn="just"/>
            <a:r>
              <a:rPr lang="en-US" sz="1600" dirty="0" smtClean="0"/>
              <a:t>Based on which hypothesis is true, system generates a set of observations </a:t>
            </a:r>
            <a:r>
              <a:rPr lang="en-US" sz="1600" i="1" dirty="0" smtClean="0"/>
              <a:t>X.</a:t>
            </a:r>
          </a:p>
          <a:p>
            <a:pPr algn="just"/>
            <a:r>
              <a:rPr lang="en-US" sz="1600" dirty="0" smtClean="0"/>
              <a:t>We use the past observations and find</a:t>
            </a:r>
            <a:r>
              <a:rPr lang="en-US" sz="1600" b="1" dirty="0" smtClean="0">
                <a:solidFill>
                  <a:srgbClr val="FF0000"/>
                </a:solidFill>
              </a:rPr>
              <a:t> the conditional probabilities </a:t>
            </a:r>
            <a:r>
              <a:rPr lang="en-US" sz="1600" dirty="0" smtClean="0"/>
              <a:t>of different patterns under each hypothesis:</a:t>
            </a:r>
          </a:p>
          <a:p>
            <a:pPr marL="569913" lvl="1" indent="-225425" algn="just"/>
            <a:r>
              <a:rPr lang="en-US" sz="1400" dirty="0"/>
              <a:t>e</a:t>
            </a:r>
            <a:r>
              <a:rPr lang="en-US" sz="1400" dirty="0" smtClean="0"/>
              <a:t>.g. What is the probability of observing two abnormal spots (</a:t>
            </a:r>
            <a:r>
              <a:rPr lang="en-US" sz="1400" dirty="0"/>
              <a:t>X = </a:t>
            </a:r>
            <a:r>
              <a:rPr lang="en-US" sz="1400" dirty="0" smtClean="0"/>
              <a:t>2) given patient has a tumor (H1)?</a:t>
            </a:r>
          </a:p>
          <a:p>
            <a:pPr algn="just"/>
            <a:endParaRPr lang="en-US" sz="600" dirty="0" smtClean="0"/>
          </a:p>
        </p:txBody>
      </p:sp>
      <p:grpSp>
        <p:nvGrpSpPr>
          <p:cNvPr id="38" name="Group 37"/>
          <p:cNvGrpSpPr/>
          <p:nvPr/>
        </p:nvGrpSpPr>
        <p:grpSpPr>
          <a:xfrm>
            <a:off x="2326733" y="1266352"/>
            <a:ext cx="5241956" cy="1247687"/>
            <a:chOff x="2326733" y="1266352"/>
            <a:chExt cx="5241956" cy="1247687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/>
            <a:srcRect r="23043"/>
            <a:stretch/>
          </p:blipFill>
          <p:spPr>
            <a:xfrm>
              <a:off x="2326733" y="1266352"/>
              <a:ext cx="4450724" cy="1247687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 bwMode="auto">
            <a:xfrm>
              <a:off x="5395858" y="1525291"/>
              <a:ext cx="2172831" cy="688069"/>
            </a:xfrm>
            <a:prstGeom prst="round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Learning a decision rule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based</a:t>
              </a:r>
              <a:r>
                <a:rPr kumimoji="0" lang="en-US" sz="1400" b="1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on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past measurements</a:t>
              </a:r>
              <a:endPara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69823" y="1955285"/>
              <a:ext cx="1205868" cy="461665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Previous Measurements</a:t>
              </a:r>
              <a:endPara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016012" y="2498004"/>
            <a:ext cx="293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H1: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Patient has a tumor</a:t>
            </a:r>
          </a:p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H0: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Patient doesn’t have a tumor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58987" y="2344115"/>
            <a:ext cx="193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MRI Scan Machine</a:t>
            </a:r>
            <a:endParaRPr lang="en-US" sz="1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16221" y="2427712"/>
            <a:ext cx="3672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Images captured from brain when H1 or H0:</a:t>
            </a:r>
          </a:p>
          <a:p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X = No. of abnormal spots in the image 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617207" y="5273717"/>
            <a:ext cx="4486368" cy="973668"/>
            <a:chOff x="2617207" y="5273717"/>
            <a:chExt cx="4486368" cy="973668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3" cstate="print"/>
            <a:srcRect b="13998"/>
            <a:stretch/>
          </p:blipFill>
          <p:spPr>
            <a:xfrm>
              <a:off x="2617207" y="5273717"/>
              <a:ext cx="4486368" cy="973668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auto">
            <a:xfrm>
              <a:off x="5160150" y="5318554"/>
              <a:ext cx="828274" cy="634011"/>
            </a:xfrm>
            <a:prstGeom prst="rect">
              <a:avLst/>
            </a:prstGeom>
            <a:solidFill>
              <a:srgbClr val="FF0000">
                <a:alpha val="24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347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Hypothesis Testing:</a:t>
            </a:r>
            <a:br>
              <a:rPr lang="en-US" dirty="0" smtClean="0"/>
            </a:br>
            <a:r>
              <a:rPr lang="en-US" sz="2800" dirty="0" smtClean="0"/>
              <a:t>Basic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895" y="1206982"/>
            <a:ext cx="7772400" cy="5193818"/>
          </a:xfrm>
        </p:spPr>
        <p:txBody>
          <a:bodyPr/>
          <a:lstStyle/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sz="1600" dirty="0"/>
          </a:p>
          <a:p>
            <a:pPr algn="just"/>
            <a:r>
              <a:rPr lang="en-US" sz="1600" dirty="0" smtClean="0"/>
              <a:t>Either hypothesis </a:t>
            </a:r>
            <a:r>
              <a:rPr lang="en-US" sz="1600" i="1" dirty="0" smtClean="0"/>
              <a:t>H</a:t>
            </a:r>
            <a:r>
              <a:rPr lang="en-US" sz="1600" i="1" baseline="-25000" dirty="0" smtClean="0"/>
              <a:t>1</a:t>
            </a:r>
            <a:r>
              <a:rPr lang="en-US" sz="1600" dirty="0" smtClean="0"/>
              <a:t> is true or hypothesis </a:t>
            </a:r>
            <a:r>
              <a:rPr lang="en-US" sz="1600" i="1" dirty="0" smtClean="0"/>
              <a:t>H</a:t>
            </a:r>
            <a:r>
              <a:rPr lang="en-US" sz="1600" i="1" baseline="-25000" dirty="0" smtClean="0"/>
              <a:t>0</a:t>
            </a:r>
            <a:r>
              <a:rPr lang="en-US" sz="1600" dirty="0" smtClean="0"/>
              <a:t> is true. </a:t>
            </a:r>
          </a:p>
          <a:p>
            <a:pPr algn="just"/>
            <a:r>
              <a:rPr lang="en-US" sz="1600" dirty="0" smtClean="0"/>
              <a:t>Based on which hypothesis is true, system generates a set of observations </a:t>
            </a:r>
            <a:r>
              <a:rPr lang="en-US" sz="1600" i="1" dirty="0" smtClean="0"/>
              <a:t>X.</a:t>
            </a:r>
          </a:p>
          <a:p>
            <a:pPr algn="just"/>
            <a:r>
              <a:rPr lang="en-US" sz="1600" dirty="0" smtClean="0"/>
              <a:t>We measure the past observations to </a:t>
            </a:r>
            <a:r>
              <a:rPr lang="en-US" sz="1600" b="1" dirty="0" smtClean="0">
                <a:solidFill>
                  <a:srgbClr val="FF0000"/>
                </a:solidFill>
              </a:rPr>
              <a:t>learn the conditional probabilities </a:t>
            </a:r>
            <a:r>
              <a:rPr lang="en-US" sz="1600" dirty="0" smtClean="0"/>
              <a:t>of different patterns under each hypothesis:</a:t>
            </a:r>
          </a:p>
          <a:p>
            <a:pPr marL="569913" lvl="1" indent="-225425" algn="just"/>
            <a:r>
              <a:rPr lang="en-US" sz="1400" dirty="0"/>
              <a:t>e</a:t>
            </a:r>
            <a:r>
              <a:rPr lang="en-US" sz="1400" dirty="0" smtClean="0"/>
              <a:t>.g. What is the probability of observing two abnormal spots (</a:t>
            </a:r>
            <a:r>
              <a:rPr lang="en-US" sz="1400" dirty="0"/>
              <a:t>X = </a:t>
            </a:r>
            <a:r>
              <a:rPr lang="en-US" sz="1400" dirty="0" smtClean="0"/>
              <a:t>2) if patient has a tumor (H1)?</a:t>
            </a:r>
          </a:p>
          <a:p>
            <a:pPr algn="just"/>
            <a:endParaRPr lang="en-US" sz="600" dirty="0" smtClean="0"/>
          </a:p>
          <a:p>
            <a:pPr algn="just"/>
            <a:r>
              <a:rPr lang="en-US" sz="1600" dirty="0" smtClean="0"/>
              <a:t>Next we </a:t>
            </a:r>
            <a:r>
              <a:rPr lang="en-US" sz="1600" b="1" dirty="0" smtClean="0">
                <a:solidFill>
                  <a:srgbClr val="FF0000"/>
                </a:solidFill>
              </a:rPr>
              <a:t>formulate a decision rule </a:t>
            </a:r>
            <a:r>
              <a:rPr lang="en-US" sz="1600" dirty="0" smtClean="0"/>
              <a:t>that is then used to determine whether </a:t>
            </a:r>
            <a:r>
              <a:rPr lang="en-US" sz="1600" i="1" dirty="0"/>
              <a:t>H</a:t>
            </a:r>
            <a:r>
              <a:rPr lang="en-US" sz="1600" i="1" baseline="-25000" dirty="0"/>
              <a:t>1</a:t>
            </a:r>
            <a:r>
              <a:rPr lang="en-US" sz="1600" dirty="0"/>
              <a:t> or </a:t>
            </a:r>
            <a:r>
              <a:rPr lang="en-US" sz="1600" i="1" dirty="0" smtClean="0"/>
              <a:t>H</a:t>
            </a:r>
            <a:r>
              <a:rPr lang="en-US" sz="1600" i="1" baseline="-25000" dirty="0" smtClean="0"/>
              <a:t>0</a:t>
            </a:r>
            <a:r>
              <a:rPr lang="en-US" sz="1600" i="1" dirty="0" smtClean="0"/>
              <a:t> </a:t>
            </a:r>
            <a:r>
              <a:rPr lang="en-US" sz="1600" dirty="0" smtClean="0"/>
              <a:t>is true for </a:t>
            </a:r>
            <a:r>
              <a:rPr lang="en-US" sz="1600" b="1" dirty="0" smtClean="0">
                <a:solidFill>
                  <a:srgbClr val="FF0000"/>
                </a:solidFill>
              </a:rPr>
              <a:t>new measurements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smtClean="0"/>
              <a:t>Note that the system has uncertainty or the features are not the best, so the decision rule can sometimes declare a true hypothesis, or it can make an error</a:t>
            </a:r>
            <a:endParaRPr lang="en-US" sz="16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2326733" y="1266352"/>
            <a:ext cx="5241956" cy="1247687"/>
            <a:chOff x="2326733" y="1266352"/>
            <a:chExt cx="5241956" cy="1247687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/>
            <a:srcRect r="23043"/>
            <a:stretch/>
          </p:blipFill>
          <p:spPr>
            <a:xfrm>
              <a:off x="2326733" y="1266352"/>
              <a:ext cx="4450724" cy="1247687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 bwMode="auto">
            <a:xfrm>
              <a:off x="5395858" y="1525291"/>
              <a:ext cx="2172831" cy="688069"/>
            </a:xfrm>
            <a:prstGeom prst="round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formulate</a:t>
              </a:r>
              <a:r>
                <a:rPr kumimoji="0" lang="en-US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a decision rule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based</a:t>
              </a:r>
              <a:r>
                <a:rPr kumimoji="0" lang="en-US" sz="1400" b="1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on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past measurements</a:t>
              </a:r>
              <a:endPara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69823" y="1955285"/>
              <a:ext cx="1205868" cy="461665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Previous Measurements</a:t>
              </a:r>
              <a:endPara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243966" y="1421397"/>
            <a:ext cx="1164248" cy="1061145"/>
            <a:chOff x="773193" y="1765425"/>
            <a:chExt cx="1164248" cy="1061145"/>
          </a:xfrm>
        </p:grpSpPr>
        <p:sp>
          <p:nvSpPr>
            <p:cNvPr id="23" name="Left Brace 22"/>
            <p:cNvSpPr/>
            <p:nvPr/>
          </p:nvSpPr>
          <p:spPr bwMode="auto">
            <a:xfrm>
              <a:off x="1520982" y="1765425"/>
              <a:ext cx="416459" cy="1061145"/>
            </a:xfrm>
            <a:prstGeom prst="leftBrace">
              <a:avLst/>
            </a:prstGeom>
            <a:solidFill>
              <a:schemeClr val="bg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73193" y="2121213"/>
              <a:ext cx="9823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>
                  <a:solidFill>
                    <a:srgbClr val="FF0000"/>
                  </a:solidFill>
                </a:rPr>
                <a:t>Training</a:t>
              </a:r>
              <a:endParaRPr lang="en-US" sz="11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271803" y="2514039"/>
            <a:ext cx="6850357" cy="1247687"/>
            <a:chOff x="779951" y="2849861"/>
            <a:chExt cx="6850357" cy="1247687"/>
          </a:xfrm>
        </p:grpSpPr>
        <p:grpSp>
          <p:nvGrpSpPr>
            <p:cNvPr id="29" name="Group 28"/>
            <p:cNvGrpSpPr/>
            <p:nvPr/>
          </p:nvGrpSpPr>
          <p:grpSpPr>
            <a:xfrm>
              <a:off x="1846907" y="2849861"/>
              <a:ext cx="5783401" cy="1247687"/>
              <a:chOff x="1846907" y="2849861"/>
              <a:chExt cx="5783401" cy="1247687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846907" y="2849861"/>
                <a:ext cx="5783401" cy="1247687"/>
              </a:xfrm>
              <a:prstGeom prst="rect">
                <a:avLst/>
              </a:prstGeom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4217155" y="3473704"/>
                <a:ext cx="1187763" cy="4616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New Measurements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779951" y="2989504"/>
              <a:ext cx="1151206" cy="1025038"/>
              <a:chOff x="779951" y="2989504"/>
              <a:chExt cx="1151206" cy="1025038"/>
            </a:xfrm>
          </p:grpSpPr>
          <p:sp>
            <p:nvSpPr>
              <p:cNvPr id="24" name="Left Brace 23"/>
              <p:cNvSpPr/>
              <p:nvPr/>
            </p:nvSpPr>
            <p:spPr bwMode="auto">
              <a:xfrm>
                <a:off x="1514698" y="2989504"/>
                <a:ext cx="416459" cy="1025038"/>
              </a:xfrm>
              <a:prstGeom prst="leftBrac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79951" y="3342899"/>
                <a:ext cx="98236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FF0000"/>
                    </a:solidFill>
                  </a:rPr>
                  <a:t>Testing</a:t>
                </a:r>
                <a:endParaRPr lang="en-US" sz="1100" b="1" dirty="0">
                  <a:solidFill>
                    <a:srgbClr val="FF0000"/>
                  </a:solidFill>
                </a:endParaRPr>
              </a:p>
            </p:txBody>
          </p:sp>
        </p:grpSp>
      </p:grpSp>
      <p:cxnSp>
        <p:nvCxnSpPr>
          <p:cNvPr id="21" name="Straight Arrow Connector 20"/>
          <p:cNvCxnSpPr/>
          <p:nvPr/>
        </p:nvCxnSpPr>
        <p:spPr bwMode="auto">
          <a:xfrm>
            <a:off x="6301202" y="2213360"/>
            <a:ext cx="1" cy="7018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300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3" y="1270000"/>
            <a:ext cx="7879644" cy="4771161"/>
          </a:xfrm>
        </p:spPr>
        <p:txBody>
          <a:bodyPr/>
          <a:lstStyle/>
          <a:p>
            <a:pPr algn="just"/>
            <a:r>
              <a:rPr lang="en-US" sz="1800" dirty="0" smtClean="0"/>
              <a:t>Suppose the data is from a computer aided tomography (CAT) scan system, and the hypotheses are:</a:t>
            </a:r>
          </a:p>
          <a:p>
            <a:pPr lvl="1" algn="just"/>
            <a:r>
              <a:rPr lang="en-US" b="1" i="1" dirty="0" smtClean="0"/>
              <a:t>H</a:t>
            </a:r>
            <a:r>
              <a:rPr lang="en-US" b="1" i="1" baseline="-25000" dirty="0" smtClean="0"/>
              <a:t>1</a:t>
            </a:r>
            <a:r>
              <a:rPr lang="en-US" dirty="0" smtClean="0"/>
              <a:t>: A tumor is present</a:t>
            </a:r>
            <a:endParaRPr lang="en-US" i="1" baseline="-25000" dirty="0" smtClean="0"/>
          </a:p>
          <a:p>
            <a:pPr lvl="1" algn="just"/>
            <a:r>
              <a:rPr lang="en-US" b="1" i="1" dirty="0" smtClean="0"/>
              <a:t>H</a:t>
            </a:r>
            <a:r>
              <a:rPr lang="en-US" b="1" i="1" baseline="-25000" dirty="0" smtClean="0"/>
              <a:t>0</a:t>
            </a:r>
            <a:r>
              <a:rPr lang="en-US" dirty="0" smtClean="0"/>
              <a:t>: No tumor is present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1800" dirty="0" smtClean="0"/>
              <a:t>We model the number of abnormal spots observed </a:t>
            </a:r>
          </a:p>
          <a:p>
            <a:pPr marL="0" indent="0" algn="just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in the image by a discrete random variable </a:t>
            </a:r>
            <a:r>
              <a:rPr lang="en-US" sz="1800" i="1" dirty="0" smtClean="0"/>
              <a:t>X. </a:t>
            </a:r>
            <a:r>
              <a:rPr lang="en-US" sz="1800" dirty="0"/>
              <a:t> </a:t>
            </a:r>
            <a:endParaRPr lang="en-US" sz="1800" dirty="0" smtClean="0"/>
          </a:p>
          <a:p>
            <a:pPr marL="0" indent="0" algn="just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Suppose:</a:t>
            </a:r>
          </a:p>
          <a:p>
            <a:pPr lvl="1" algn="just"/>
            <a:r>
              <a:rPr lang="en-US" dirty="0"/>
              <a:t>I</a:t>
            </a:r>
            <a:r>
              <a:rPr lang="en-US" dirty="0" smtClean="0"/>
              <a:t>f hypothesis </a:t>
            </a:r>
            <a:r>
              <a:rPr lang="en-US" i="1" dirty="0" smtClean="0"/>
              <a:t>H</a:t>
            </a:r>
            <a:r>
              <a:rPr lang="en-US" i="1" baseline="-25000" dirty="0" smtClean="0"/>
              <a:t>1 </a:t>
            </a:r>
            <a:r>
              <a:rPr lang="en-US" dirty="0" smtClean="0"/>
              <a:t>is true (given), then </a:t>
            </a:r>
            <a:r>
              <a:rPr lang="en-US" i="1" dirty="0" smtClean="0"/>
              <a:t>X</a:t>
            </a:r>
            <a:r>
              <a:rPr lang="en-US" dirty="0" smtClean="0"/>
              <a:t> has </a:t>
            </a:r>
            <a:r>
              <a:rPr lang="en-US" dirty="0" err="1" smtClean="0"/>
              <a:t>pmf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i="1" baseline="-25000" dirty="0" smtClean="0"/>
              <a:t>1  </a:t>
            </a:r>
            <a:endParaRPr lang="en-US" i="1" baseline="-25000" dirty="0"/>
          </a:p>
          <a:p>
            <a:pPr lvl="1" algn="just"/>
            <a:r>
              <a:rPr lang="en-US" dirty="0"/>
              <a:t>If hypothesis </a:t>
            </a:r>
            <a:r>
              <a:rPr lang="en-US" i="1" dirty="0" smtClean="0"/>
              <a:t>H</a:t>
            </a:r>
            <a:r>
              <a:rPr lang="en-US" i="1" baseline="-25000" dirty="0" smtClean="0"/>
              <a:t>0 </a:t>
            </a:r>
            <a:r>
              <a:rPr lang="en-US" dirty="0"/>
              <a:t>is </a:t>
            </a:r>
            <a:r>
              <a:rPr lang="en-US" dirty="0" smtClean="0"/>
              <a:t>true (given), </a:t>
            </a:r>
            <a:r>
              <a:rPr lang="en-US" dirty="0"/>
              <a:t>then </a:t>
            </a:r>
            <a:r>
              <a:rPr lang="en-US" i="1" dirty="0"/>
              <a:t>X</a:t>
            </a:r>
            <a:r>
              <a:rPr lang="en-US" dirty="0"/>
              <a:t> has </a:t>
            </a:r>
            <a:r>
              <a:rPr lang="en-US" dirty="0" err="1"/>
              <a:t>pmf</a:t>
            </a:r>
            <a:r>
              <a:rPr lang="en-US" dirty="0"/>
              <a:t> </a:t>
            </a:r>
            <a:r>
              <a:rPr lang="en-US" i="1" dirty="0" smtClean="0"/>
              <a:t>p</a:t>
            </a:r>
            <a:r>
              <a:rPr lang="en-US" i="1" baseline="-25000" dirty="0" smtClean="0"/>
              <a:t>0</a:t>
            </a:r>
            <a:endParaRPr lang="en-US" sz="1050" dirty="0" smtClean="0"/>
          </a:p>
          <a:p>
            <a:pPr algn="just"/>
            <a:endParaRPr lang="en-US" sz="700" dirty="0" smtClean="0"/>
          </a:p>
          <a:p>
            <a:pPr algn="just"/>
            <a:r>
              <a:rPr lang="en-US" sz="1800" dirty="0" smtClean="0"/>
              <a:t>Note </a:t>
            </a:r>
            <a:r>
              <a:rPr lang="en-US" sz="1800" dirty="0"/>
              <a:t>that p1 and p0 are conditional </a:t>
            </a:r>
            <a:r>
              <a:rPr lang="en-US" sz="1800" dirty="0" err="1" smtClean="0"/>
              <a:t>pmf’s</a:t>
            </a:r>
            <a:r>
              <a:rPr lang="en-US" sz="1800" dirty="0" smtClean="0"/>
              <a:t>, described by a </a:t>
            </a:r>
            <a:r>
              <a:rPr lang="en-US" sz="1800" b="1" i="1" dirty="0" smtClean="0"/>
              <a:t>likelihood Matrix</a:t>
            </a:r>
            <a:endParaRPr lang="en-US" b="1" i="1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b="13998"/>
          <a:stretch/>
        </p:blipFill>
        <p:spPr>
          <a:xfrm>
            <a:off x="2617207" y="5175102"/>
            <a:ext cx="4486368" cy="9736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12120" y="5543479"/>
            <a:ext cx="16968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smtClean="0">
                <a:solidFill>
                  <a:srgbClr val="C00000"/>
                </a:solidFill>
              </a:rPr>
              <a:t>P (X = k | H1) =&gt; 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5658" y="5887273"/>
            <a:ext cx="16968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 (X = k | H0) =&gt; </a:t>
            </a:r>
            <a:endParaRPr lang="en-US" sz="1400" dirty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7463" y="2082029"/>
            <a:ext cx="2006600" cy="2362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103575" y="5426549"/>
            <a:ext cx="1526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 a tumor, what is the probability of observing 3 spots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6808206" y="5742632"/>
            <a:ext cx="2953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227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Decision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849" y="1270000"/>
            <a:ext cx="7772400" cy="4675187"/>
          </a:xfrm>
        </p:spPr>
        <p:txBody>
          <a:bodyPr/>
          <a:lstStyle/>
          <a:p>
            <a:pPr algn="just"/>
            <a:r>
              <a:rPr lang="en-US" sz="1600" dirty="0" smtClean="0"/>
              <a:t>A decision rule specifies for each possible observation (each of the possible values of </a:t>
            </a:r>
            <a:r>
              <a:rPr lang="en-US" sz="1600" i="1" dirty="0" smtClean="0"/>
              <a:t>X</a:t>
            </a:r>
            <a:r>
              <a:rPr lang="en-US" sz="1600" dirty="0" smtClean="0"/>
              <a:t>), which hypothesis is declared.</a:t>
            </a:r>
          </a:p>
          <a:p>
            <a:pPr algn="just"/>
            <a:endParaRPr lang="en-US" sz="1050" dirty="0"/>
          </a:p>
          <a:p>
            <a:pPr algn="just"/>
            <a:r>
              <a:rPr lang="en-US" sz="1600" dirty="0" smtClean="0"/>
              <a:t>Typically  a decision rule is described using a likelihood matrix.  Here we underline one entry in each column, to specify which hypothesis is to be declared for each possible value of </a:t>
            </a:r>
            <a:r>
              <a:rPr lang="en-US" sz="1600" i="1" dirty="0" smtClean="0"/>
              <a:t>X.</a:t>
            </a:r>
          </a:p>
          <a:p>
            <a:pPr algn="just"/>
            <a:endParaRPr lang="en-US" sz="700" i="1" dirty="0" smtClean="0"/>
          </a:p>
          <a:p>
            <a:r>
              <a:rPr lang="en-US" sz="1600" dirty="0" err="1" smtClean="0"/>
              <a:t>Exampl:e</a:t>
            </a:r>
            <a:r>
              <a:rPr lang="en-US" sz="1600" dirty="0" smtClean="0"/>
              <a:t>:  </a:t>
            </a:r>
            <a:r>
              <a:rPr lang="en-US" sz="1600" dirty="0" smtClean="0">
                <a:solidFill>
                  <a:srgbClr val="FF0000"/>
                </a:solidFill>
              </a:rPr>
              <a:t>A </a:t>
            </a:r>
            <a:r>
              <a:rPr lang="en-US" sz="1600" i="1" dirty="0" smtClean="0">
                <a:solidFill>
                  <a:srgbClr val="FF0000"/>
                </a:solidFill>
              </a:rPr>
              <a:t>probability-based</a:t>
            </a:r>
            <a:r>
              <a:rPr lang="en-US" sz="1600" dirty="0" smtClean="0">
                <a:solidFill>
                  <a:srgbClr val="FF0000"/>
                </a:solidFill>
              </a:rPr>
              <a:t> decision </a:t>
            </a:r>
            <a:r>
              <a:rPr lang="en-US" sz="1600" dirty="0">
                <a:solidFill>
                  <a:srgbClr val="FF0000"/>
                </a:solidFill>
              </a:rPr>
              <a:t>rule</a:t>
            </a:r>
            <a:r>
              <a:rPr lang="en-US" sz="1600" dirty="0" smtClean="0"/>
              <a:t>: H1 is declared when the probability of an observation given hypothesis H1 is higher than its probability given H0:</a:t>
            </a:r>
            <a:endParaRPr lang="en-US" sz="1600" i="1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050" dirty="0" smtClean="0"/>
          </a:p>
          <a:p>
            <a:endParaRPr lang="en-US" sz="900" dirty="0" smtClean="0"/>
          </a:p>
          <a:p>
            <a:r>
              <a:rPr lang="en-US" sz="1600" dirty="0" smtClean="0"/>
              <a:t>Example </a:t>
            </a:r>
            <a:r>
              <a:rPr lang="en-US" sz="1600" i="1" dirty="0" smtClean="0">
                <a:solidFill>
                  <a:srgbClr val="FF0000"/>
                </a:solidFill>
              </a:rPr>
              <a:t>intuitive</a:t>
            </a:r>
            <a:r>
              <a:rPr lang="en-US" sz="1600" dirty="0" smtClean="0">
                <a:solidFill>
                  <a:srgbClr val="FF0000"/>
                </a:solidFill>
              </a:rPr>
              <a:t> decision rule</a:t>
            </a:r>
            <a:r>
              <a:rPr lang="en-US" sz="1600" dirty="0" smtClean="0"/>
              <a:t>: </a:t>
            </a:r>
            <a:r>
              <a:rPr lang="en-US" sz="1600" i="1" dirty="0" smtClean="0"/>
              <a:t>H</a:t>
            </a:r>
            <a:r>
              <a:rPr lang="en-US" sz="1600" i="1" baseline="-25000" dirty="0" smtClean="0"/>
              <a:t>1 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is declared whenever </a:t>
            </a:r>
            <a:r>
              <a:rPr lang="en-US" sz="1600" i="1" dirty="0" smtClean="0"/>
              <a:t>X ≥ 1 :</a:t>
            </a:r>
          </a:p>
          <a:p>
            <a:endParaRPr lang="en-US" sz="1200" i="1" baseline="-25000" dirty="0" smtClean="0"/>
          </a:p>
          <a:p>
            <a:endParaRPr lang="en-US" sz="3200" i="1" baseline="-25000" dirty="0"/>
          </a:p>
          <a:p>
            <a:endParaRPr lang="en-US" i="1" baseline="-25000" dirty="0" smtClean="0"/>
          </a:p>
          <a:p>
            <a:endParaRPr lang="en-US" i="1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l="60419"/>
          <a:stretch/>
        </p:blipFill>
        <p:spPr>
          <a:xfrm>
            <a:off x="5834802" y="5375899"/>
            <a:ext cx="2040891" cy="75721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882" y="3498621"/>
            <a:ext cx="4276404" cy="112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 bwMode="auto">
          <a:xfrm>
            <a:off x="4104296" y="3567062"/>
            <a:ext cx="1766989" cy="962360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364269" y="3567063"/>
            <a:ext cx="1740027" cy="962359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4602" y="4446148"/>
            <a:ext cx="1379362" cy="292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Declare H0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8684" y="4441689"/>
            <a:ext cx="1379362" cy="292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Declare H1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>
            <a:off x="4102995" y="3498621"/>
            <a:ext cx="1301" cy="118224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/>
          <a:srcRect r="42161"/>
          <a:stretch>
            <a:fillRect/>
          </a:stretch>
        </p:blipFill>
        <p:spPr>
          <a:xfrm>
            <a:off x="1854658" y="5213922"/>
            <a:ext cx="3999034" cy="988627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 bwMode="auto">
          <a:xfrm>
            <a:off x="3263657" y="5213921"/>
            <a:ext cx="2489703" cy="988627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392005" y="5213921"/>
            <a:ext cx="871651" cy="987680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3257665" y="5115052"/>
            <a:ext cx="1301" cy="118224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28"/>
          <p:cNvSpPr/>
          <p:nvPr/>
        </p:nvSpPr>
        <p:spPr>
          <a:xfrm>
            <a:off x="5941840" y="3908061"/>
            <a:ext cx="32864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observe X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2,3 in the new measurements,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H1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(tumor) is declared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otherwise H0 (no tumor).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7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Hypothesis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a binary hypothesis testing problem, there are two possibilities for which the hypothesis is true, and two possibilities for which hypothesis is declared:</a:t>
            </a:r>
          </a:p>
          <a:p>
            <a:pPr lvl="2">
              <a:buNone/>
            </a:pPr>
            <a:r>
              <a:rPr lang="en-US" sz="2000" b="1" i="1" dirty="0" smtClean="0"/>
              <a:t>H</a:t>
            </a:r>
            <a:r>
              <a:rPr lang="en-US" sz="2000" b="1" i="1" baseline="-25000" dirty="0" smtClean="0"/>
              <a:t>0 </a:t>
            </a:r>
            <a:r>
              <a:rPr lang="en-US" sz="2000" b="1" dirty="0" smtClean="0"/>
              <a:t>= Negative or null hypothesis,</a:t>
            </a:r>
          </a:p>
          <a:p>
            <a:pPr lvl="2">
              <a:buNone/>
            </a:pPr>
            <a:r>
              <a:rPr lang="en-US" sz="2000" b="1" i="1" dirty="0" smtClean="0"/>
              <a:t>H</a:t>
            </a:r>
            <a:r>
              <a:rPr lang="en-US" sz="2000" b="1" i="1" baseline="-25000" dirty="0" smtClean="0"/>
              <a:t>1 </a:t>
            </a:r>
            <a:r>
              <a:rPr lang="en-US" sz="2000" b="1" dirty="0" smtClean="0"/>
              <a:t>= Positive or alternative hypothesis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So there are four possible outcomes: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i="1" dirty="0" smtClean="0"/>
              <a:t>H</a:t>
            </a:r>
            <a:r>
              <a:rPr lang="en-US" sz="2000" b="1" i="1" baseline="-25000" dirty="0" smtClean="0"/>
              <a:t>1</a:t>
            </a:r>
            <a:r>
              <a:rPr lang="en-US" sz="2000" b="1" dirty="0" smtClean="0"/>
              <a:t> </a:t>
            </a:r>
            <a:r>
              <a:rPr lang="en-US" sz="2000" b="1" dirty="0"/>
              <a:t>is </a:t>
            </a:r>
            <a:r>
              <a:rPr lang="en-US" sz="2000" b="1" dirty="0" smtClean="0"/>
              <a:t>declared given Hypothesis </a:t>
            </a:r>
            <a:r>
              <a:rPr lang="en-US" sz="2000" b="1" i="1" dirty="0" smtClean="0"/>
              <a:t>H</a:t>
            </a:r>
            <a:r>
              <a:rPr lang="en-US" sz="2000" b="1" i="1" baseline="-25000" dirty="0" smtClean="0"/>
              <a:t>1</a:t>
            </a:r>
            <a:r>
              <a:rPr lang="en-US" sz="2000" b="1" dirty="0" smtClean="0"/>
              <a:t> </a:t>
            </a:r>
            <a:r>
              <a:rPr lang="en-US" sz="2000" b="1" dirty="0"/>
              <a:t>is </a:t>
            </a:r>
            <a:r>
              <a:rPr lang="en-US" sz="2000" b="1" dirty="0" smtClean="0"/>
              <a:t>true. =&gt; </a:t>
            </a:r>
            <a:r>
              <a:rPr lang="en-US" sz="2000" b="1" dirty="0" smtClean="0">
                <a:solidFill>
                  <a:srgbClr val="FF0000"/>
                </a:solidFill>
              </a:rPr>
              <a:t>True Positive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i="1" dirty="0"/>
              <a:t>H</a:t>
            </a:r>
            <a:r>
              <a:rPr lang="en-US" sz="2000" b="1" i="1" baseline="-25000" dirty="0"/>
              <a:t>1</a:t>
            </a:r>
            <a:r>
              <a:rPr lang="en-US" sz="2000" b="1" dirty="0"/>
              <a:t> is </a:t>
            </a:r>
            <a:r>
              <a:rPr lang="en-US" sz="2000" b="1" dirty="0" smtClean="0"/>
              <a:t>declared given Hypothesis </a:t>
            </a:r>
            <a:r>
              <a:rPr lang="en-US" sz="2000" b="1" i="1" dirty="0"/>
              <a:t>H</a:t>
            </a:r>
            <a:r>
              <a:rPr lang="en-US" sz="2000" b="1" i="1" baseline="-25000" dirty="0"/>
              <a:t>0</a:t>
            </a:r>
            <a:r>
              <a:rPr lang="en-US" sz="2000" b="1" dirty="0"/>
              <a:t> is </a:t>
            </a:r>
            <a:r>
              <a:rPr lang="en-US" sz="2000" b="1" dirty="0" smtClean="0"/>
              <a:t>true. =&gt; </a:t>
            </a:r>
            <a:r>
              <a:rPr lang="en-US" sz="2000" b="1" dirty="0" smtClean="0">
                <a:solidFill>
                  <a:srgbClr val="FF0000"/>
                </a:solidFill>
              </a:rPr>
              <a:t>False Positive</a:t>
            </a:r>
          </a:p>
          <a:p>
            <a:pPr marL="3314700" lvl="8" indent="0">
              <a:buNone/>
            </a:pP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                                    (False Alarm)</a:t>
            </a:r>
          </a:p>
          <a:p>
            <a:pPr marL="3314700" lvl="8" indent="0">
              <a:buNone/>
            </a:pPr>
            <a:endParaRPr lang="en-US" sz="600" b="1" dirty="0">
              <a:solidFill>
                <a:srgbClr val="FF000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b="1" i="1" dirty="0"/>
              <a:t>H</a:t>
            </a:r>
            <a:r>
              <a:rPr lang="en-US" sz="2000" b="1" i="1" baseline="-25000" dirty="0"/>
              <a:t>0</a:t>
            </a:r>
            <a:r>
              <a:rPr lang="en-US" sz="2000" b="1" dirty="0"/>
              <a:t> is declared given Hypothesis </a:t>
            </a:r>
            <a:r>
              <a:rPr lang="en-US" sz="2000" b="1" i="1" dirty="0"/>
              <a:t>H</a:t>
            </a:r>
            <a:r>
              <a:rPr lang="en-US" sz="2000" b="1" i="1" baseline="-25000" dirty="0"/>
              <a:t>0</a:t>
            </a:r>
            <a:r>
              <a:rPr lang="en-US" sz="2000" b="1" dirty="0"/>
              <a:t> is true. =&gt; </a:t>
            </a:r>
            <a:r>
              <a:rPr lang="en-US" sz="2000" b="1" dirty="0">
                <a:solidFill>
                  <a:srgbClr val="FF0000"/>
                </a:solidFill>
              </a:rPr>
              <a:t>True </a:t>
            </a:r>
            <a:r>
              <a:rPr lang="en-US" sz="2000" b="1" dirty="0" smtClean="0">
                <a:solidFill>
                  <a:srgbClr val="FF0000"/>
                </a:solidFill>
              </a:rPr>
              <a:t>Negative</a:t>
            </a:r>
            <a:endParaRPr lang="en-US" sz="2000" b="1" i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b="1" i="1" dirty="0" smtClean="0"/>
              <a:t>H</a:t>
            </a:r>
            <a:r>
              <a:rPr lang="en-US" sz="2000" b="1" i="1" baseline="-25000" dirty="0" smtClean="0"/>
              <a:t>0</a:t>
            </a:r>
            <a:r>
              <a:rPr lang="en-US" sz="2000" b="1" dirty="0" smtClean="0"/>
              <a:t> </a:t>
            </a:r>
            <a:r>
              <a:rPr lang="en-US" sz="2000" b="1" dirty="0"/>
              <a:t>is </a:t>
            </a:r>
            <a:r>
              <a:rPr lang="en-US" sz="2000" b="1" dirty="0" smtClean="0"/>
              <a:t>declared given Hypothesis</a:t>
            </a:r>
            <a:r>
              <a:rPr lang="en-US" sz="2000" b="1" i="1" dirty="0" smtClean="0"/>
              <a:t> H</a:t>
            </a:r>
            <a:r>
              <a:rPr lang="en-US" sz="2000" b="1" i="1" baseline="-25000" dirty="0" smtClean="0"/>
              <a:t>1</a:t>
            </a:r>
            <a:r>
              <a:rPr lang="en-US" sz="2000" b="1" i="1" dirty="0" smtClean="0"/>
              <a:t> </a:t>
            </a:r>
            <a:r>
              <a:rPr lang="en-US" sz="2000" b="1" dirty="0"/>
              <a:t>is </a:t>
            </a:r>
            <a:r>
              <a:rPr lang="en-US" sz="2000" b="1" dirty="0" smtClean="0"/>
              <a:t>true. =&gt; </a:t>
            </a:r>
            <a:r>
              <a:rPr lang="en-US" sz="2000" b="1" dirty="0" smtClean="0">
                <a:solidFill>
                  <a:srgbClr val="FF0000"/>
                </a:solidFill>
              </a:rPr>
              <a:t>False Negative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                                                                               (Miss Detection)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b="1" dirty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i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57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rcRect r="42161"/>
          <a:stretch>
            <a:fillRect/>
          </a:stretch>
        </p:blipFill>
        <p:spPr>
          <a:xfrm>
            <a:off x="4692502" y="5291894"/>
            <a:ext cx="3768766" cy="931701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 bwMode="auto">
          <a:xfrm>
            <a:off x="5192104" y="5291894"/>
            <a:ext cx="783048" cy="957816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rcRect r="42161"/>
          <a:stretch>
            <a:fillRect/>
          </a:stretch>
        </p:blipFill>
        <p:spPr>
          <a:xfrm>
            <a:off x="4657072" y="3565875"/>
            <a:ext cx="3768766" cy="931701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 bwMode="auto">
          <a:xfrm>
            <a:off x="5930276" y="3554048"/>
            <a:ext cx="2362699" cy="957816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of False Alarm and Miss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41875"/>
          </a:xfrm>
        </p:spPr>
        <p:txBody>
          <a:bodyPr/>
          <a:lstStyle/>
          <a:p>
            <a:pPr marL="339725" indent="-339725"/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wo conditional probabilities are defined:</a:t>
            </a:r>
          </a:p>
          <a:p>
            <a:pPr marL="739775" lvl="1" indent="-339725">
              <a:buNone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pPr marL="739775" lvl="1" indent="-339725">
              <a:buNone/>
            </a:pPr>
            <a:r>
              <a:rPr lang="en-US" dirty="0" smtClean="0">
                <a:solidFill>
                  <a:srgbClr val="000000"/>
                </a:solidFill>
              </a:rPr>
              <a:t>  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is the sum of entries in the </a:t>
            </a:r>
            <a:r>
              <a:rPr lang="en-US" i="1" dirty="0" smtClean="0"/>
              <a:t>H</a:t>
            </a:r>
            <a:r>
              <a:rPr lang="en-US" i="1" baseline="-25000" dirty="0" smtClean="0"/>
              <a:t>0 </a:t>
            </a:r>
            <a:r>
              <a:rPr lang="en-US" dirty="0" smtClean="0"/>
              <a:t>row of the likelihood matrix that are </a:t>
            </a:r>
            <a:r>
              <a:rPr lang="en-US" b="1" dirty="0" smtClean="0"/>
              <a:t>not underlined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      is the sum of entries in the </a:t>
            </a:r>
            <a:r>
              <a:rPr lang="en-US" i="1" dirty="0" smtClean="0"/>
              <a:t>H</a:t>
            </a:r>
            <a:r>
              <a:rPr lang="en-US" i="1" baseline="-25000" dirty="0" smtClean="0"/>
              <a:t>1 </a:t>
            </a:r>
            <a:r>
              <a:rPr lang="en-US" dirty="0" smtClean="0"/>
              <a:t>row of the likelihood matrix that are </a:t>
            </a:r>
            <a:r>
              <a:rPr lang="en-US" b="1" dirty="0" smtClean="0"/>
              <a:t>not underlined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99495" y="1892593"/>
          <a:ext cx="421195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" name="Equation" r:id="rId4" imgW="2222339" imgH="241415" progId="Equation.3">
                  <p:embed/>
                </p:oleObj>
              </mc:Choice>
              <mc:Fallback>
                <p:oleObj name="Equation" r:id="rId4" imgW="2222339" imgH="241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9495" y="1892593"/>
                        <a:ext cx="4211954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812786" y="2450399"/>
          <a:ext cx="3726784" cy="440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6" imgW="1930216" imgH="228738" progId="Equation.3">
                  <p:embed/>
                </p:oleObj>
              </mc:Choice>
              <mc:Fallback>
                <p:oleObj name="Equation" r:id="rId6" imgW="1930216" imgH="22873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786" y="2450399"/>
                        <a:ext cx="3726784" cy="44038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071084" y="3127614"/>
          <a:ext cx="90069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8" imgW="621902" imgH="241269" progId="Equation.3">
                  <p:embed/>
                </p:oleObj>
              </mc:Choice>
              <mc:Fallback>
                <p:oleObj name="Equation" r:id="rId8" imgW="621902" imgH="2412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084" y="3127614"/>
                        <a:ext cx="90069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074627" y="4898970"/>
          <a:ext cx="446715" cy="321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10" imgW="317286" imgH="228600" progId="Equation.3">
                  <p:embed/>
                </p:oleObj>
              </mc:Choice>
              <mc:Fallback>
                <p:oleObj name="Equation" r:id="rId10" imgW="317286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627" y="4898970"/>
                        <a:ext cx="446715" cy="321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 bwMode="auto">
          <a:xfrm rot="5400000">
            <a:off x="5442597" y="5552115"/>
            <a:ext cx="258743" cy="478958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106604" y="4141904"/>
          <a:ext cx="33258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12" imgW="2298401" imgH="241415" progId="Equation.3">
                  <p:embed/>
                </p:oleObj>
              </mc:Choice>
              <mc:Fallback>
                <p:oleObj name="Equation" r:id="rId12" imgW="2298401" imgH="241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604" y="4141904"/>
                        <a:ext cx="3325813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910408" y="5737524"/>
          <a:ext cx="1489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14" imgW="1028493" imgH="228738" progId="Equation.3">
                  <p:embed/>
                </p:oleObj>
              </mc:Choice>
              <mc:Fallback>
                <p:oleObj name="Equation" r:id="rId14" imgW="1028493" imgH="22873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0408" y="5737524"/>
                        <a:ext cx="1489075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6074152" y="1977660"/>
            <a:ext cx="20384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=&gt;   Type I Error 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77696" y="2438405"/>
            <a:ext cx="21093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=&gt;   Type II Error 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147228" y="3554048"/>
            <a:ext cx="783048" cy="957816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975152" y="5291894"/>
            <a:ext cx="2362699" cy="957816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 rot="5400000" flipV="1">
            <a:off x="6979099" y="3290688"/>
            <a:ext cx="303028" cy="2112919"/>
          </a:xfrm>
          <a:prstGeom prst="round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03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modify the sample decision rule in the previous example to declare </a:t>
            </a:r>
            <a:r>
              <a:rPr lang="en-US" i="1" dirty="0" smtClean="0"/>
              <a:t>H</a:t>
            </a:r>
            <a:r>
              <a:rPr lang="en-US" i="1" baseline="-25000" dirty="0" smtClean="0"/>
              <a:t>1 </a:t>
            </a:r>
            <a:r>
              <a:rPr lang="en-US" baseline="-25000" dirty="0" smtClean="0"/>
              <a:t> </a:t>
            </a:r>
            <a:r>
              <a:rPr lang="en-US" dirty="0" smtClean="0"/>
              <a:t>when </a:t>
            </a:r>
            <a:r>
              <a:rPr lang="en-US" i="1" dirty="0" smtClean="0"/>
              <a:t>X = 1: 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 the              will decrease to: </a:t>
            </a:r>
          </a:p>
          <a:p>
            <a:r>
              <a:rPr lang="en-US" dirty="0" smtClean="0"/>
              <a:t>The       will increase to: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So what decision rule should be used?</a:t>
            </a:r>
          </a:p>
          <a:p>
            <a:pPr lvl="1"/>
            <a:r>
              <a:rPr lang="en-US" dirty="0" smtClean="0"/>
              <a:t>Trade-off between the two types of error probabilities</a:t>
            </a:r>
          </a:p>
          <a:p>
            <a:pPr lvl="1"/>
            <a:r>
              <a:rPr lang="en-US" dirty="0" smtClean="0"/>
              <a:t>Evaluate the pair of conditional error probabilities                            for multiple decision rules and then make a final selection</a:t>
            </a:r>
          </a:p>
          <a:p>
            <a:endParaRPr lang="en-US" i="1" dirty="0" smtClean="0"/>
          </a:p>
          <a:p>
            <a:endParaRPr lang="en-US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9283" y="2320943"/>
            <a:ext cx="4672787" cy="1220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52650" y="3690938"/>
          <a:ext cx="88265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" name="Equation" r:id="rId4" imgW="609233" imgH="241269" progId="Equation.3">
                  <p:embed/>
                </p:oleObj>
              </mc:Choice>
              <mc:Fallback>
                <p:oleObj name="Equation" r:id="rId4" imgW="609233" imgH="2412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690938"/>
                        <a:ext cx="882650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967269" y="3765071"/>
          <a:ext cx="366712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6" imgW="253786" imgH="203139" progId="Equation.3">
                  <p:embed/>
                </p:oleObj>
              </mc:Choice>
              <mc:Fallback>
                <p:oleObj name="Equation" r:id="rId6" imgW="253786" imgH="2031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269" y="3765071"/>
                        <a:ext cx="366712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1570913" y="4075113"/>
          <a:ext cx="439737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8" imgW="304616" imgH="228600" progId="Equation.3">
                  <p:embed/>
                </p:oleObj>
              </mc:Choice>
              <mc:Fallback>
                <p:oleObj name="Equation" r:id="rId8" imgW="304616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913" y="4075113"/>
                        <a:ext cx="439737" cy="33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>
            <p:extLst/>
          </p:nvPr>
        </p:nvGraphicFramePr>
        <p:xfrm>
          <a:off x="3844873" y="4120044"/>
          <a:ext cx="1798638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10" imgW="1244554" imgH="203384" progId="Equation.3">
                  <p:embed/>
                </p:oleObj>
              </mc:Choice>
              <mc:Fallback>
                <p:oleObj name="Equation" r:id="rId10" imgW="1244554" imgH="2033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873" y="4120044"/>
                        <a:ext cx="1798638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6149159" y="5464175"/>
          <a:ext cx="15208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12" imgW="1053847" imgH="241415" progId="Equation.3">
                  <p:embed/>
                </p:oleObj>
              </mc:Choice>
              <mc:Fallback>
                <p:oleObj name="Equation" r:id="rId12" imgW="1053847" imgH="241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9159" y="5464175"/>
                        <a:ext cx="15208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 bwMode="auto">
          <a:xfrm>
            <a:off x="3370521" y="3009014"/>
            <a:ext cx="351937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3427224" y="3363441"/>
            <a:ext cx="351937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4387697" y="3016111"/>
            <a:ext cx="4820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444945" y="3349264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5383614" y="3342175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344087" y="3345719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3185516" y="2747162"/>
            <a:ext cx="956536" cy="636738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135270" y="2730796"/>
            <a:ext cx="999151" cy="646818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130209" y="2747134"/>
            <a:ext cx="1920932" cy="636738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 rot="5400000">
            <a:off x="3499829" y="2630881"/>
            <a:ext cx="303028" cy="533401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 rot="5400000">
            <a:off x="5960425" y="2116761"/>
            <a:ext cx="303028" cy="1555917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 rot="5400000">
            <a:off x="4489893" y="2950556"/>
            <a:ext cx="303028" cy="533401"/>
          </a:xfrm>
          <a:prstGeom prst="round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18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8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concerned ourselves with the probability distribution of a single random variable</a:t>
            </a:r>
          </a:p>
          <a:p>
            <a:r>
              <a:rPr lang="en-US" dirty="0" smtClean="0"/>
              <a:t>Often interested in probability statements concerning two or more random variables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Define, for any two random variables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, the </a:t>
            </a:r>
            <a:r>
              <a:rPr lang="en-US" i="1" dirty="0" smtClean="0">
                <a:solidFill>
                  <a:srgbClr val="FF0000"/>
                </a:solidFill>
              </a:rPr>
              <a:t>joint cumulative probability distribution function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by</a:t>
            </a:r>
          </a:p>
          <a:p>
            <a:endParaRPr lang="en-US" dirty="0" smtClean="0"/>
          </a:p>
          <a:p>
            <a:r>
              <a:rPr lang="en-US" dirty="0" smtClean="0"/>
              <a:t>The distribution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(Marginal Distribution)can be obtained from the joint distribution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/>
              <a:t> as follows: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185248" y="3570288"/>
          <a:ext cx="50895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2513911" imgH="203384" progId="Equation.3">
                  <p:embed/>
                </p:oleObj>
              </mc:Choice>
              <mc:Fallback>
                <p:oleObj name="Equation" r:id="rId3" imgW="2513911" imgH="2033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248" y="3570288"/>
                        <a:ext cx="5089525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>
            <p:extLst/>
          </p:nvPr>
        </p:nvGraphicFramePr>
        <p:xfrm>
          <a:off x="2601546" y="4626952"/>
          <a:ext cx="3109913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1536126" imgH="672985" progId="Equation.3">
                  <p:embed/>
                </p:oleObj>
              </mc:Choice>
              <mc:Fallback>
                <p:oleObj name="Equation" r:id="rId5" imgW="1536126" imgH="6729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546" y="4626952"/>
                        <a:ext cx="3109913" cy="1357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" name="Ink 3"/>
              <p14:cNvContentPartPr/>
              <p14:nvPr/>
            </p14:nvContentPartPr>
            <p14:xfrm>
              <a:off x="2525760" y="2805480"/>
              <a:ext cx="5072040" cy="33930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515320" y="2794680"/>
                <a:ext cx="5093280" cy="341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003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 Functions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Similarly,                                                   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/>
              <a:t> are both discrete random variables - define the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joint probability mass function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(joint </a:t>
            </a:r>
            <a:r>
              <a:rPr lang="en-US" b="1" i="1" dirty="0" err="1" smtClean="0">
                <a:solidFill>
                  <a:schemeClr val="accent1">
                    <a:lumMod val="75000"/>
                  </a:schemeClr>
                </a:solidFill>
              </a:rPr>
              <a:t>pmf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dirty="0" smtClean="0"/>
              <a:t>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/>
              <a:t> by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Probability mass function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219448" y="1517528"/>
          <a:ext cx="341788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688801" imgH="216061" progId="Equation.3">
                  <p:embed/>
                </p:oleObj>
              </mc:Choice>
              <mc:Fallback>
                <p:oleObj name="Equation" r:id="rId3" imgW="1688801" imgH="21606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448" y="1517528"/>
                        <a:ext cx="3417887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74847"/>
              </p:ext>
            </p:extLst>
          </p:nvPr>
        </p:nvGraphicFramePr>
        <p:xfrm>
          <a:off x="2952750" y="2674206"/>
          <a:ext cx="32385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1600062" imgH="203384" progId="Equation.3">
                  <p:embed/>
                </p:oleObj>
              </mc:Choice>
              <mc:Fallback>
                <p:oleObj name="Equation" r:id="rId5" imgW="1600062" imgH="2033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2674206"/>
                        <a:ext cx="32385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10547"/>
              </p:ext>
            </p:extLst>
          </p:nvPr>
        </p:nvGraphicFramePr>
        <p:xfrm>
          <a:off x="4696525" y="3889416"/>
          <a:ext cx="2673350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7" imgW="1320616" imgH="355508" progId="Equation.3">
                  <p:embed/>
                </p:oleObj>
              </mc:Choice>
              <mc:Fallback>
                <p:oleObj name="Equation" r:id="rId7" imgW="1320616" imgH="35550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525" y="3889416"/>
                        <a:ext cx="2673350" cy="71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924054"/>
              </p:ext>
            </p:extLst>
          </p:nvPr>
        </p:nvGraphicFramePr>
        <p:xfrm>
          <a:off x="4696525" y="5078515"/>
          <a:ext cx="2646363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9" imgW="1307939" imgH="355508" progId="Equation.3">
                  <p:embed/>
                </p:oleObj>
              </mc:Choice>
              <mc:Fallback>
                <p:oleObj name="Equation" r:id="rId9" imgW="1307939" imgH="35550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525" y="5078515"/>
                        <a:ext cx="2646363" cy="71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/>
              <p14:cNvContentPartPr/>
              <p14:nvPr/>
            </p14:nvContentPartPr>
            <p14:xfrm>
              <a:off x="2082240" y="1339920"/>
              <a:ext cx="4726080" cy="186912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71800" y="1329120"/>
                <a:ext cx="4747320" cy="189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5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 Functions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076" y="1315550"/>
            <a:ext cx="7789789" cy="4921940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/>
              <a:t>and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dirty="0"/>
              <a:t>are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jointly continuous </a:t>
            </a:r>
            <a:r>
              <a:rPr lang="en-US" dirty="0"/>
              <a:t>defined for all real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/>
              <a:t>and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y, then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sz="900" dirty="0" smtClean="0"/>
          </a:p>
          <a:p>
            <a:pPr marL="0" indent="0">
              <a:buNone/>
            </a:pPr>
            <a:r>
              <a:rPr lang="en-US" i="1" dirty="0"/>
              <a:t>f</a:t>
            </a:r>
            <a:r>
              <a:rPr lang="en-US" i="1" dirty="0" smtClean="0"/>
              <a:t>(</a:t>
            </a:r>
            <a:r>
              <a:rPr lang="en-US" i="1" dirty="0" err="1" smtClean="0"/>
              <a:t>x,y</a:t>
            </a:r>
            <a:r>
              <a:rPr lang="en-US" i="1" dirty="0" smtClean="0"/>
              <a:t>) </a:t>
            </a:r>
            <a:r>
              <a:rPr lang="en-US" dirty="0" smtClean="0"/>
              <a:t>Called the </a:t>
            </a:r>
            <a:r>
              <a:rPr lang="en-US" i="1" dirty="0" smtClean="0"/>
              <a:t>joint probability density function</a:t>
            </a:r>
            <a:r>
              <a:rPr lang="en-US" dirty="0" smtClean="0"/>
              <a:t>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Marginal probability density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X: </a:t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                                     is the </a:t>
            </a:r>
            <a:r>
              <a:rPr lang="en-US" dirty="0"/>
              <a:t>probability density function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X.</a:t>
            </a:r>
          </a:p>
          <a:p>
            <a:r>
              <a:rPr lang="en-US" dirty="0" smtClean="0"/>
              <a:t>The </a:t>
            </a:r>
            <a:r>
              <a:rPr lang="en-US" dirty="0"/>
              <a:t>probability density function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 smtClean="0"/>
              <a:t>is</a:t>
            </a:r>
            <a:br>
              <a:rPr lang="en-US" dirty="0" smtClean="0"/>
            </a:br>
            <a:r>
              <a:rPr lang="en-US" dirty="0" smtClean="0"/>
              <a:t>because: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682904"/>
              </p:ext>
            </p:extLst>
          </p:nvPr>
        </p:nvGraphicFramePr>
        <p:xfrm>
          <a:off x="4577665" y="2883122"/>
          <a:ext cx="3905905" cy="1571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2145726" imgH="863692" progId="Equation.3">
                  <p:embed/>
                </p:oleObj>
              </mc:Choice>
              <mc:Fallback>
                <p:oleObj name="Equation" r:id="rId3" imgW="2145726" imgH="8636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7665" y="2883122"/>
                        <a:ext cx="3905905" cy="15717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68867"/>
              </p:ext>
            </p:extLst>
          </p:nvPr>
        </p:nvGraphicFramePr>
        <p:xfrm>
          <a:off x="951210" y="4313255"/>
          <a:ext cx="269875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5" imgW="1333293" imgH="330154" progId="Equation.3">
                  <p:embed/>
                </p:oleObj>
              </mc:Choice>
              <mc:Fallback>
                <p:oleObj name="Equation" r:id="rId5" imgW="1333293" imgH="33015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210" y="4313255"/>
                        <a:ext cx="2698750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736728"/>
              </p:ext>
            </p:extLst>
          </p:nvPr>
        </p:nvGraphicFramePr>
        <p:xfrm>
          <a:off x="5368705" y="5004023"/>
          <a:ext cx="2570644" cy="642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7" imgW="1320616" imgH="330154" progId="Equation.3">
                  <p:embed/>
                </p:oleObj>
              </mc:Choice>
              <mc:Fallback>
                <p:oleObj name="Equation" r:id="rId7" imgW="1320616" imgH="33015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8705" y="5004023"/>
                        <a:ext cx="2570644" cy="6426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271151"/>
              </p:ext>
            </p:extLst>
          </p:nvPr>
        </p:nvGraphicFramePr>
        <p:xfrm>
          <a:off x="2009870" y="5627498"/>
          <a:ext cx="5372565" cy="60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9" imgW="2908001" imgH="330154" progId="Equation.3">
                  <p:embed/>
                </p:oleObj>
              </mc:Choice>
              <mc:Fallback>
                <p:oleObj name="Equation" r:id="rId9" imgW="2908001" imgH="33015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870" y="5627498"/>
                        <a:ext cx="5372565" cy="6099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273480"/>
              </p:ext>
            </p:extLst>
          </p:nvPr>
        </p:nvGraphicFramePr>
        <p:xfrm>
          <a:off x="2381359" y="1592643"/>
          <a:ext cx="439261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11" imgW="2171080" imgH="368185" progId="Equation.3">
                  <p:embed/>
                </p:oleObj>
              </mc:Choice>
              <mc:Fallback>
                <p:oleObj name="Equation" r:id="rId11" imgW="2171080" imgH="3681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359" y="1592643"/>
                        <a:ext cx="4392613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" name="Ink 4"/>
              <p14:cNvContentPartPr/>
              <p14:nvPr/>
            </p14:nvContentPartPr>
            <p14:xfrm>
              <a:off x="765000" y="1263600"/>
              <a:ext cx="8346960" cy="20754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54560" y="1252800"/>
                <a:ext cx="8368200" cy="209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639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Bivariate </a:t>
            </a:r>
            <a:r>
              <a:rPr lang="en-US" dirty="0"/>
              <a:t>normal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Visualizing multivariate normal distribution of an</a:t>
                </a:r>
                <a:r>
                  <a:rPr lang="en-US" dirty="0"/>
                  <a:t> </a:t>
                </a:r>
                <a:r>
                  <a:rPr lang="en-US" dirty="0" smtClean="0"/>
                  <a:t>n-dimensional </a:t>
                </a:r>
                <a:r>
                  <a:rPr lang="en-US" dirty="0"/>
                  <a:t>vector </a:t>
                </a:r>
                <a:r>
                  <a:rPr lang="en-US" b="1" i="1" dirty="0"/>
                  <a:t>x</a:t>
                </a:r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Example: bivariate normal distribution</a:t>
                </a:r>
              </a:p>
              <a:p>
                <a:pPr lvl="1"/>
                <a:r>
                  <a:rPr lang="en-US" dirty="0"/>
                  <a:t>n</a:t>
                </a:r>
                <a:r>
                  <a:rPr lang="en-US" dirty="0" smtClean="0"/>
                  <a:t> = 2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𝜇</m:t>
                    </m:r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charset="0"/>
                          </a:rPr>
                          <m:t>−1,  1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Σ</m:t>
                    </m:r>
                    <m:r>
                      <a:rPr lang="en-US" i="1">
                        <a:latin typeface="Cambria Math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b="0" i="1" smtClean="0">
                                <a:latin typeface="Cambria Math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−0.5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−.5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84" t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028" y="2438334"/>
            <a:ext cx="6821714" cy="130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Bivariate </a:t>
            </a:r>
            <a:r>
              <a:rPr lang="en-US" dirty="0"/>
              <a:t>normal </a:t>
            </a:r>
            <a:r>
              <a:rPr lang="en-US" dirty="0" smtClean="0"/>
              <a:t>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70000"/>
                <a:ext cx="7772400" cy="4675187"/>
              </a:xfrm>
            </p:spPr>
            <p:txBody>
              <a:bodyPr/>
              <a:lstStyle/>
              <a:p>
                <a:pPr lvl="1"/>
                <a:r>
                  <a:rPr lang="en-US" dirty="0" smtClean="0"/>
                  <a:t>n = 2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𝜇</m:t>
                    </m:r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charset="0"/>
                          </a:rPr>
                          <m:t>−1,  1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Σ</m:t>
                    </m:r>
                    <m:r>
                      <a:rPr lang="en-US" i="1">
                        <a:latin typeface="Cambria Math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b="0" i="1" smtClean="0">
                                <a:latin typeface="Cambria Math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−0.5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−.5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70000"/>
                <a:ext cx="7772400" cy="4675187"/>
              </a:xfrm>
              <a:blipFill rotWithShape="0">
                <a:blip r:embed="rId3"/>
                <a:stretch>
                  <a:fillRect t="-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82" y="2631372"/>
            <a:ext cx="2868385" cy="301694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4064" y="5622021"/>
            <a:ext cx="3916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2-D scatter plot of 200 samples </a:t>
            </a:r>
          </a:p>
          <a:p>
            <a:r>
              <a:rPr lang="en-US" dirty="0" smtClean="0"/>
              <a:t>from the bivariate normal distribution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93478" y="5622021"/>
            <a:ext cx="3916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3-D plot of 200 samples </a:t>
            </a:r>
          </a:p>
          <a:p>
            <a:r>
              <a:rPr lang="en-US" dirty="0" smtClean="0"/>
              <a:t>from the bivariate normal distribution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5767" y="1823782"/>
            <a:ext cx="4918233" cy="379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Joint Distribution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jointly continuous random variable X and Y have joint pdf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i="1" dirty="0">
              <a:latin typeface="Cambria Math" panose="020405030504060302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1424480" y="5381614"/>
            <a:ext cx="4612460" cy="50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2718220" y="3106846"/>
            <a:ext cx="19255" cy="29772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2014917" y="3070903"/>
            <a:ext cx="3431586" cy="29333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5285338" y="3126977"/>
            <a:ext cx="1073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  <a:cs typeface="ＭＳ Ｐゴシック" charset="0"/>
              </a:rPr>
              <a:t>v = 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19370" y="5088791"/>
            <a:ext cx="41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cs typeface="ＭＳ Ｐゴシック" charset="0"/>
              </a:rPr>
              <a:t>u</a:t>
            </a:r>
            <a:endParaRPr lang="en-US" sz="1600" dirty="0">
              <a:latin typeface="+mn-lt"/>
              <a:cs typeface="ＭＳ Ｐゴシック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66515" y="3106846"/>
            <a:ext cx="42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cs typeface="ＭＳ Ｐゴシック" charset="0"/>
              </a:rPr>
              <a:t>v</a:t>
            </a:r>
            <a:endParaRPr lang="en-US" sz="1600" dirty="0">
              <a:latin typeface="+mn-lt"/>
              <a:cs typeface="ＭＳ Ｐゴシック" charset="0"/>
            </a:endParaRPr>
          </a:p>
        </p:txBody>
      </p:sp>
      <p:sp>
        <p:nvSpPr>
          <p:cNvPr id="23" name="Right Triangle 22"/>
          <p:cNvSpPr/>
          <p:nvPr/>
        </p:nvSpPr>
        <p:spPr bwMode="auto">
          <a:xfrm rot="5400000">
            <a:off x="2912386" y="3192929"/>
            <a:ext cx="1983995" cy="2320669"/>
          </a:xfrm>
          <a:prstGeom prst="rtTriangle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8440" y="3534351"/>
            <a:ext cx="2871465" cy="7559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236" y="1997810"/>
            <a:ext cx="4517528" cy="658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8440" y="4221168"/>
            <a:ext cx="2871465" cy="75597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2360160" y="2634840"/>
              <a:ext cx="959040" cy="316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49360" y="2624400"/>
                <a:ext cx="980640" cy="5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49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Joint Distribution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jointly continuous random variable X and Y have joint pdf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Find P[Y &gt; 3X]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1424480" y="5381614"/>
            <a:ext cx="4612460" cy="50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2718220" y="3106846"/>
            <a:ext cx="19255" cy="29772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2014917" y="3070903"/>
            <a:ext cx="3431586" cy="29333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5285338" y="3126977"/>
            <a:ext cx="1073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  <a:cs typeface="ＭＳ Ｐゴシック" charset="0"/>
              </a:rPr>
              <a:t>v = 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19370" y="5088791"/>
            <a:ext cx="41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cs typeface="ＭＳ Ｐゴシック" charset="0"/>
              </a:rPr>
              <a:t>u</a:t>
            </a:r>
            <a:endParaRPr lang="en-US" sz="1600" dirty="0">
              <a:latin typeface="+mn-lt"/>
              <a:cs typeface="ＭＳ Ｐゴシック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66515" y="3106846"/>
            <a:ext cx="42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cs typeface="ＭＳ Ｐゴシック" charset="0"/>
              </a:rPr>
              <a:t>v</a:t>
            </a:r>
            <a:endParaRPr lang="en-US" sz="1600" dirty="0">
              <a:latin typeface="+mn-lt"/>
              <a:cs typeface="ＭＳ Ｐゴシック" charset="0"/>
            </a:endParaRPr>
          </a:p>
        </p:txBody>
      </p:sp>
      <p:sp>
        <p:nvSpPr>
          <p:cNvPr id="23" name="Right Triangle 22"/>
          <p:cNvSpPr/>
          <p:nvPr/>
        </p:nvSpPr>
        <p:spPr bwMode="auto">
          <a:xfrm rot="5400000">
            <a:off x="2912386" y="3192929"/>
            <a:ext cx="1983995" cy="2320669"/>
          </a:xfrm>
          <a:prstGeom prst="rtTriangle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2434808" y="3180170"/>
            <a:ext cx="1142611" cy="29571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ight Triangle 27"/>
          <p:cNvSpPr/>
          <p:nvPr/>
        </p:nvSpPr>
        <p:spPr bwMode="auto">
          <a:xfrm rot="5400000">
            <a:off x="2137432" y="3977494"/>
            <a:ext cx="1983995" cy="751540"/>
          </a:xfrm>
          <a:prstGeom prst="rtTriangle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440" y="2957700"/>
            <a:ext cx="1073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  <a:cs typeface="ＭＳ Ｐゴシック" charset="0"/>
              </a:rPr>
              <a:t>v = </a:t>
            </a:r>
            <a:r>
              <a:rPr lang="en-US" sz="1600" dirty="0" smtClean="0">
                <a:latin typeface="+mn-lt"/>
                <a:cs typeface="ＭＳ Ｐゴシック" charset="0"/>
              </a:rPr>
              <a:t>3u</a:t>
            </a:r>
            <a:endParaRPr lang="en-US" sz="1600" dirty="0">
              <a:latin typeface="+mn-lt"/>
              <a:cs typeface="ＭＳ Ｐゴシック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236" y="1999865"/>
            <a:ext cx="4517528" cy="658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863" y="4303504"/>
            <a:ext cx="3907875" cy="87180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568080" y="2500560"/>
              <a:ext cx="2092680" cy="68148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7280" y="2489760"/>
                <a:ext cx="2113920" cy="70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7512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8" grpId="0" animBg="1"/>
      <p:bldP spid="29" grpId="0"/>
    </p:bldLst>
  </p:timing>
</p:sld>
</file>

<file path=ppt/theme/theme1.xml><?xml version="1.0" encoding="utf-8"?>
<a:theme xmlns:a="http://schemas.openxmlformats.org/drawingml/2006/main" name="untitled 26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untitled 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2311</TotalTime>
  <Words>1649</Words>
  <Application>Microsoft Macintosh PowerPoint</Application>
  <PresentationFormat>On-screen Show (4:3)</PresentationFormat>
  <Paragraphs>272</Paragraphs>
  <Slides>27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Calibri</vt:lpstr>
      <vt:lpstr>Cambria Math</vt:lpstr>
      <vt:lpstr>Helvetica</vt:lpstr>
      <vt:lpstr>MS PGothic</vt:lpstr>
      <vt:lpstr>ＭＳ Ｐゴシック</vt:lpstr>
      <vt:lpstr>MTMI</vt:lpstr>
      <vt:lpstr>MTSYN</vt:lpstr>
      <vt:lpstr>Sabon-Italic</vt:lpstr>
      <vt:lpstr>Sabon-Roman</vt:lpstr>
      <vt:lpstr>Times New Roman</vt:lpstr>
      <vt:lpstr>Arial</vt:lpstr>
      <vt:lpstr>untitled 26</vt:lpstr>
      <vt:lpstr>Equation</vt:lpstr>
      <vt:lpstr>Independence of Random Variables, Covariance, and Correlation</vt:lpstr>
      <vt:lpstr>Today’s Topics and Announcements</vt:lpstr>
      <vt:lpstr>Joint Distribution Functions</vt:lpstr>
      <vt:lpstr>Joint Distribution Functions Cont’d</vt:lpstr>
      <vt:lpstr>Joint Distribution Functions Cont’d</vt:lpstr>
      <vt:lpstr>Example: Bivariate normal distribution</vt:lpstr>
      <vt:lpstr>Example: Bivariate normal distribution</vt:lpstr>
      <vt:lpstr>Example - Joint Distribution Functions</vt:lpstr>
      <vt:lpstr>Example - Joint Distribution Functions</vt:lpstr>
      <vt:lpstr>Joint Distribution Functions Cont’d</vt:lpstr>
      <vt:lpstr>Joint Distribution Functions Cont’d</vt:lpstr>
      <vt:lpstr>Example 2</vt:lpstr>
      <vt:lpstr>Example 2 (Cont’d)</vt:lpstr>
      <vt:lpstr>Example 3</vt:lpstr>
      <vt:lpstr>Example 3 (Cont’d)</vt:lpstr>
      <vt:lpstr>Example 3 (Cont’d)</vt:lpstr>
      <vt:lpstr>Conditional Probability Mass Function</vt:lpstr>
      <vt:lpstr>Conditional CDF and Expectation</vt:lpstr>
      <vt:lpstr>Conditional Probability Density Function</vt:lpstr>
      <vt:lpstr>Binary Hypothesis Testing</vt:lpstr>
      <vt:lpstr>Binary Hypothesis Testing: Basic Framework</vt:lpstr>
      <vt:lpstr>Binary Hypothesis Testing: Basic Framework</vt:lpstr>
      <vt:lpstr>Example 1</vt:lpstr>
      <vt:lpstr>Example 1: Decision Rule</vt:lpstr>
      <vt:lpstr>Binary Hypothesis Testing</vt:lpstr>
      <vt:lpstr>Probability of False Alarm and Miss</vt:lpstr>
      <vt:lpstr>Decision Rule</vt:lpstr>
    </vt:vector>
  </TitlesOfParts>
  <Company>Home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Activity 4</dc:title>
  <dc:creator>Homa Alemzadeh</dc:creator>
  <cp:lastModifiedBy>Cao, Phuong Minh</cp:lastModifiedBy>
  <cp:revision>133</cp:revision>
  <cp:lastPrinted>2017-04-12T15:37:07Z</cp:lastPrinted>
  <dcterms:created xsi:type="dcterms:W3CDTF">2014-10-21T13:25:14Z</dcterms:created>
  <dcterms:modified xsi:type="dcterms:W3CDTF">2017-04-14T17:31:40Z</dcterms:modified>
</cp:coreProperties>
</file>