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344" r:id="rId2"/>
    <p:sldId id="345" r:id="rId3"/>
    <p:sldId id="355" r:id="rId4"/>
    <p:sldId id="35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57" r:id="rId19"/>
    <p:sldId id="340" r:id="rId20"/>
    <p:sldId id="341" r:id="rId21"/>
    <p:sldId id="342" r:id="rId22"/>
    <p:sldId id="343" r:id="rId23"/>
    <p:sldId id="347" r:id="rId24"/>
    <p:sldId id="348" r:id="rId25"/>
    <p:sldId id="349" r:id="rId26"/>
    <p:sldId id="350" r:id="rId27"/>
    <p:sldId id="351" r:id="rId28"/>
    <p:sldId id="352" r:id="rId29"/>
    <p:sldId id="353" r:id="rId30"/>
    <p:sldId id="354" r:id="rId31"/>
  </p:sldIdLst>
  <p:sldSz cx="9144000" cy="6858000" type="letter"/>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800" kern="1200">
        <a:solidFill>
          <a:schemeClr val="tx1"/>
        </a:solidFill>
        <a:latin typeface="Helvetica" charset="0"/>
        <a:ea typeface="MS PGothic" charset="-128"/>
        <a:cs typeface="+mn-cs"/>
      </a:defRPr>
    </a:lvl1pPr>
    <a:lvl2pPr marL="457200" algn="l" rtl="0" eaLnBrk="0" fontAlgn="base" hangingPunct="0">
      <a:spcBef>
        <a:spcPct val="0"/>
      </a:spcBef>
      <a:spcAft>
        <a:spcPct val="0"/>
      </a:spcAft>
      <a:defRPr sz="800" kern="1200">
        <a:solidFill>
          <a:schemeClr val="tx1"/>
        </a:solidFill>
        <a:latin typeface="Helvetica" charset="0"/>
        <a:ea typeface="MS PGothic" charset="-128"/>
        <a:cs typeface="+mn-cs"/>
      </a:defRPr>
    </a:lvl2pPr>
    <a:lvl3pPr marL="914400" algn="l" rtl="0" eaLnBrk="0" fontAlgn="base" hangingPunct="0">
      <a:spcBef>
        <a:spcPct val="0"/>
      </a:spcBef>
      <a:spcAft>
        <a:spcPct val="0"/>
      </a:spcAft>
      <a:defRPr sz="800" kern="1200">
        <a:solidFill>
          <a:schemeClr val="tx1"/>
        </a:solidFill>
        <a:latin typeface="Helvetica" charset="0"/>
        <a:ea typeface="MS PGothic" charset="-128"/>
        <a:cs typeface="+mn-cs"/>
      </a:defRPr>
    </a:lvl3pPr>
    <a:lvl4pPr marL="1371600" algn="l" rtl="0" eaLnBrk="0" fontAlgn="base" hangingPunct="0">
      <a:spcBef>
        <a:spcPct val="0"/>
      </a:spcBef>
      <a:spcAft>
        <a:spcPct val="0"/>
      </a:spcAft>
      <a:defRPr sz="800" kern="1200">
        <a:solidFill>
          <a:schemeClr val="tx1"/>
        </a:solidFill>
        <a:latin typeface="Helvetica" charset="0"/>
        <a:ea typeface="MS PGothic" charset="-128"/>
        <a:cs typeface="+mn-cs"/>
      </a:defRPr>
    </a:lvl4pPr>
    <a:lvl5pPr marL="1828800" algn="l" rtl="0" eaLnBrk="0" fontAlgn="base" hangingPunct="0">
      <a:spcBef>
        <a:spcPct val="0"/>
      </a:spcBef>
      <a:spcAft>
        <a:spcPct val="0"/>
      </a:spcAft>
      <a:defRPr sz="800" kern="1200">
        <a:solidFill>
          <a:schemeClr val="tx1"/>
        </a:solidFill>
        <a:latin typeface="Helvetica" charset="0"/>
        <a:ea typeface="MS PGothic" charset="-128"/>
        <a:cs typeface="+mn-cs"/>
      </a:defRPr>
    </a:lvl5pPr>
    <a:lvl6pPr marL="2286000" algn="l" defTabSz="914400" rtl="0" eaLnBrk="1" latinLnBrk="0" hangingPunct="1">
      <a:defRPr sz="800" kern="1200">
        <a:solidFill>
          <a:schemeClr val="tx1"/>
        </a:solidFill>
        <a:latin typeface="Helvetica" charset="0"/>
        <a:ea typeface="MS PGothic" charset="-128"/>
        <a:cs typeface="+mn-cs"/>
      </a:defRPr>
    </a:lvl6pPr>
    <a:lvl7pPr marL="2743200" algn="l" defTabSz="914400" rtl="0" eaLnBrk="1" latinLnBrk="0" hangingPunct="1">
      <a:defRPr sz="800" kern="1200">
        <a:solidFill>
          <a:schemeClr val="tx1"/>
        </a:solidFill>
        <a:latin typeface="Helvetica" charset="0"/>
        <a:ea typeface="MS PGothic" charset="-128"/>
        <a:cs typeface="+mn-cs"/>
      </a:defRPr>
    </a:lvl7pPr>
    <a:lvl8pPr marL="3200400" algn="l" defTabSz="914400" rtl="0" eaLnBrk="1" latinLnBrk="0" hangingPunct="1">
      <a:defRPr sz="800" kern="1200">
        <a:solidFill>
          <a:schemeClr val="tx1"/>
        </a:solidFill>
        <a:latin typeface="Helvetica" charset="0"/>
        <a:ea typeface="MS PGothic" charset="-128"/>
        <a:cs typeface="+mn-cs"/>
      </a:defRPr>
    </a:lvl8pPr>
    <a:lvl9pPr marL="3657600" algn="l" defTabSz="914400" rtl="0" eaLnBrk="1" latinLnBrk="0" hangingPunct="1">
      <a:defRPr sz="800" kern="1200">
        <a:solidFill>
          <a:schemeClr val="tx1"/>
        </a:solidFill>
        <a:latin typeface="Helvetica"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B7CCFE"/>
    <a:srgbClr val="D2DFFF"/>
    <a:srgbClr val="ECF2FF"/>
    <a:srgbClr val="EEF3FF"/>
    <a:srgbClr val="EEEEEE"/>
    <a:srgbClr val="FCF5F6"/>
    <a:srgbClr val="DAD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8"/>
    <p:restoredTop sz="94718"/>
  </p:normalViewPr>
  <p:slideViewPr>
    <p:cSldViewPr snapToGrid="0">
      <p:cViewPr varScale="1">
        <p:scale>
          <a:sx n="92" d="100"/>
          <a:sy n="92" d="100"/>
        </p:scale>
        <p:origin x="1432"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184"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2.wmf"/><Relationship Id="rId1" Type="http://schemas.openxmlformats.org/officeDocument/2006/relationships/image" Target="../media/image28.wmf"/><Relationship Id="rId2"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wmf"/><Relationship Id="rId3"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 Id="rId3"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40.wmf"/><Relationship Id="rId3"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4.wmf"/><Relationship Id="rId4" Type="http://schemas.openxmlformats.org/officeDocument/2006/relationships/image" Target="../media/image45.wmf"/><Relationship Id="rId5" Type="http://schemas.openxmlformats.org/officeDocument/2006/relationships/image" Target="../media/image46.wmf"/><Relationship Id="rId6" Type="http://schemas.openxmlformats.org/officeDocument/2006/relationships/image" Target="../media/image47.wmf"/><Relationship Id="rId7" Type="http://schemas.openxmlformats.org/officeDocument/2006/relationships/image" Target="../media/image48.emf"/><Relationship Id="rId1" Type="http://schemas.openxmlformats.org/officeDocument/2006/relationships/image" Target="../media/image42.wmf"/><Relationship Id="rId2"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0.wmf"/><Relationship Id="rId4" Type="http://schemas.openxmlformats.org/officeDocument/2006/relationships/image" Target="../media/image51.emf"/><Relationship Id="rId5" Type="http://schemas.openxmlformats.org/officeDocument/2006/relationships/image" Target="../media/image52.wmf"/><Relationship Id="rId1" Type="http://schemas.openxmlformats.org/officeDocument/2006/relationships/image" Target="../media/image49.wmf"/><Relationship Id="rId2"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6.wmf"/><Relationship Id="rId2" Type="http://schemas.openxmlformats.org/officeDocument/2006/relationships/image" Target="../media/image57.wmf"/><Relationship Id="rId3" Type="http://schemas.openxmlformats.org/officeDocument/2006/relationships/image" Target="../media/image5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0.wmf"/><Relationship Id="rId3"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wmf"/><Relationship Id="rId3"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2.wmf"/><Relationship Id="rId2" Type="http://schemas.openxmlformats.org/officeDocument/2006/relationships/image" Target="../media/image63.wmf"/><Relationship Id="rId3" Type="http://schemas.openxmlformats.org/officeDocument/2006/relationships/image" Target="../media/image64.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7.wmf"/><Relationship Id="rId4" Type="http://schemas.openxmlformats.org/officeDocument/2006/relationships/image" Target="../media/image68.wmf"/><Relationship Id="rId1" Type="http://schemas.openxmlformats.org/officeDocument/2006/relationships/image" Target="../media/image65.wmf"/><Relationship Id="rId2" Type="http://schemas.openxmlformats.org/officeDocument/2006/relationships/image" Target="../media/image6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9.wmf"/><Relationship Id="rId2" Type="http://schemas.openxmlformats.org/officeDocument/2006/relationships/image" Target="../media/image70.wmf"/><Relationship Id="rId3" Type="http://schemas.openxmlformats.org/officeDocument/2006/relationships/image" Target="../media/image7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2.wmf"/><Relationship Id="rId2" Type="http://schemas.openxmlformats.org/officeDocument/2006/relationships/image" Target="../media/image73.emf"/><Relationship Id="rId3"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1" Type="http://schemas.openxmlformats.org/officeDocument/2006/relationships/image" Target="../media/image20.wmf"/><Relationship Id="rId2"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5:42:00.422"/>
    </inkml:context>
    <inkml:brush xml:id="br0">
      <inkml:brushProperty name="width" value="0.09071" units="cm"/>
      <inkml:brushProperty name="height" value="0.09071" units="cm"/>
      <inkml:brushProperty name="color" value="#ED331F"/>
    </inkml:brush>
  </inkml:definitions>
  <inkml:trace contextRef="#ctx0" brushRef="#br0">358 201 7947,'6'-5'0,"-2"2"0,-2 3 0,1 8 0,2 7 0,1 5 0,3 2 0,0 3 0,-1 3 0,-2-1 0,1 2 0,-2-2 0,0 0-1352,-3-2 1374,-1-1 0,-1-2 1,0-1-1,-1-1 1,-3-3-1,-3 1 0,-4-2 1,-3 0-1,-2-2 1,-1-3-1,-3-4-138,-1-3 297,-2-3 0,1-1 1,-1 0-1,1-1-26,0-3 1,3-3-1,2-7 1,1-2-1,2-1-225,1-3 1,6-1 0,1-3-66,1-2 1,1-3 0,4-4 20,0-1 1,4 0 0,1-2-1,1-2 60,3 2 0,1 2 0,1 1 1,0 3 73,0 4 1,0 4 0,1 3-1,-1 4 1,0 3-2,0 1 1,0 0-1,0 1 1,1 1 33,-1 2 1,4 4 0,0-1 0,-2 3-4,0 1 0,2 1 0,0 3 0,-2 5 27,0 4 0,1 5 1,1 5-1,-1 4-48,-2 2 0,0 5 0,-1 2 0,0 2-124,0 2 1,-5-4 0,-2 3 0,-3-2-60,-1 0 0,-1 4 0,-4-2 61,-6 0 0,-3-1 0,-7 1 0,-2 1 49,-1 0 0,-3-4 0,-1 0 1,1-5 131,0-5 0,-1-7 1,4-6-1,-3-3 0,3-3 139,0-2 0,3-3 0,1-4 0,1-5-156,0-3 1,2 0-1,1-8 1,1-2 12,0-1 1,4-3 0,5-2 0,1-5-159,3-5 1,0 0 0,4-4 0,1 1-66,5-1 0,3 3 0,3-3 0,2 3 55,1 4 1,2 5 0,3 5 60,0 1 0,-3 8 0,-2 4 0,1 4 0,-1 4-31,3 0 1,1 12 0,2 5 0,-1 5 0,0 6 1,1 2-1,-1 0 1,0 3-147,1 1 0,-1 3 1,0 0 50,1-1 1,-1 2 0,1-8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6:50:36.423"/>
    </inkml:context>
    <inkml:brush xml:id="br0">
      <inkml:brushProperty name="width" value="0.06048" units="cm"/>
      <inkml:brushProperty name="height" value="0.06048" units="cm"/>
      <inkml:brushProperty name="color" value="#FF0000"/>
    </inkml:brush>
  </inkml:definitions>
  <inkml:trace contextRef="#ctx0" brushRef="#br0">9170 5602 8456,'0'-12'0,"0"-1"0,0 1 569,0-1 1,0 5 0,0 0 0,0-2 0,-2 0 269,-2 2 0,3 1-763,-3 3 0,1 3 1,-1-2-127,-4 6 1,2-1-1,0 8 1,1 2-136,-3 4 0,-3 6 1,-2-2-1,1 4-107,-1 1 1,-3 0 202,-1 0 0,-1 0 0,3-1 0,-2 1 1,2 0 0,5 0 0,2 0 1,-2-1-1,1-2 9,0-2 0,4-3 0,5 2 0,0-1-7,0-2 1,0-3-1,0 0 1,1-2-36,3-3 0,5 3 0,7-4 1,4 0 17,-1-3 1,10-2-1,0-2 1,4 0-168,0 0 1,8-2-1,-5 0 1,-1-4-66,0-1 1,-3 3-1,2-3 1,-2 0 35,-1 0 0,-2-1 0,-4-5 0</inkml:trace>
  <inkml:trace contextRef="#ctx0" brushRef="#br0" timeOffset="265">8971 5789 8440,'-7'-9'441,"3"1"0,4 4 0,2-4 0,4-2-172,1-1 0,7 3 0,6-1 0,5 0 0,3-2 89,1-2 0,6 1 0,-2-1-548,3 1 1,-3 4-1,-1 1 1,-3 1-1,-4 2-977,-3-2 1,-6 5 0,4-3 175,-2 2 0,-2 2 876,-3 0 0,-1-5 0,1-2 0</inkml:trace>
  <inkml:trace contextRef="#ctx0" brushRef="#br0" timeOffset="573">9045 5515 8355,'-7'-2'112,"3"-2"0,3 2 0,1-7 318,0 0 1,1-2 0,5-2 0,6 1 0,8 1-282,3 2 0,8-6 1,3 3-1,5-1 1,2 2-1,-1 3 1,-1-1-1,-3 3-616,-3 1 0,2 3 0,-6-1 0,-1-1-550,-2 1 0,-5 3 1,-2 3 669,-1 1 0,4 6 0,-3-4 0</inkml:trace>
  <inkml:trace contextRef="#ctx0" brushRef="#br0" timeOffset="882">10091 5527 8355,'0'-12'2556,"0"4"-1807,0-1 1,5 7-801,4-3 1,-3 10-1,3 3 1,0 3-1,2 3 340,2 2 0,-1 0 0,1 4-580,-1 2 0,1 3 1,-1 3-1,2 1 1,1-1-661,2-2 1,-1-1 0,-2 0 610,3 0 1,-3-5 0,2 0 0,-1-1 0,-1-1-49,-1 0 1,2-1-1,-7-5 356,3 1 0,2-1 0,-1 0 1</inkml:trace>
  <inkml:trace contextRef="#ctx0" brushRef="#br0" timeOffset="1177">10352 5527 8355,'-11'-15'975,"1"3"-553,2 1 1,4 1-1,-3 0 27,1 2 1,1 5 0,1-1-567,-5 3 0,0 6 0,-1 3-132,2 4 0,-1 6 0,-3 2 0,0 4-36,-1 1 1,-1 1 0,-1 3 0,-3 4 0,0 2 35,0-2 1,-4 2-1,3-6 1,-2 0 185,0 1 1,5-8 0,-4 2 0,2-5 0,2 2 0,3-5 0,1 0 0,-1-3-377,1 0 0,4-5 170,-1 1 0,7-7 0,-4 4 1</inkml:trace>
  <inkml:trace contextRef="#ctx0" brushRef="#br0" timeOffset="1500">10750 5502 8355,'7'-5'719,"4"-1"0,-2-2-516,2 4 0,-3 8 0,-1 4 0,0 5-240,0 3 0,1 0 0,3 4 0,-1 2-63,-2 2 1,0 2 0,5 2 0,-2 2 0,-2 1-9,0-1 0,-6 1 1,2-4-1,-1 2-226,0-1 1,1 2 0,-5 0 154,0-3 1,-6-1-1,-2-1 1,-5 0-1,-3 0-84,-5 0 1,-4 0 0,-3-2 0,-2-2-1,-2-4 1,-1-3-1,-4-2 246,-1 1 1,1-1-1,0 0 1</inkml:trace>
  <inkml:trace contextRef="#ctx0" brushRef="#br0" timeOffset="1843">9705 5502 8355,'-13'0'-44,"-3"-5"0,-1-3 0,2-2 579,1 2 0,6-2 1,0 4-1,-2 1-190,-1-1 1,-2 2 0,1 4-31,0 0 1,1 2 0,1 2 0,2 4-1,-1 4-525,2 5 1,0 4 0,5 8-2,-3 4 1,1 3 0,4 3 0,0 2 0,2 3-129,2 1 1,-1 2 0,4-6-1,-1 1 105,1 1 0,-4-6 0,3 3 0,-2-4-80,0-1 1,6-1 0,-2-6 0,3 1-137,1-1 1,1-3 0,1-5 111,2-3 1,4-1 337,5-3 0,5 2 0,2-8 0</inkml:trace>
  <inkml:trace contextRef="#ctx0" brushRef="#br0" timeOffset="2609">11559 5751 8484,'-7'-5'305,"3"3"0,8-2 0,5 3 1,3 1-1,3 0 0,3 0 0,0 0-209,0 0 0,0 0 0,-3 0 0,2 0 0,0 0 1,-1 0-1,2 0 0,1 0-832,4 0 1,0 0 0,2 1 0,0 2 3,0 1 0,4 0 1,0-2 601,-2 2 0,5 3 0,0 5 1</inkml:trace>
  <inkml:trace contextRef="#ctx0" brushRef="#br0" timeOffset="2815">11709 5913 8425,'18'0'640,"2"-1"0,5-2 0,3-2-677,1-2 0,0 4 0,-4-1 1,0 2-1,0 2 0,-1 0 1,0 0-1,-2 0-1043,-1 0 1,0 0 0,3 2 809,1 2 0,0 3 0,0 5 1</inkml:trace>
  <inkml:trace contextRef="#ctx0" brushRef="#br0" timeOffset="4451">13277 5415 7952,'0'-12'341,"0"-1"0,-2 5 1,-2 1-1,-3 0-125,0 0 1,0 5 0,3-3 0,-4 3 0,-3-1-267,-2-1 1,5 0-1,0 4 1,-2 0 0,-1 0-1,-1 0 14,-1 0 0,1 1 22,-1 3 1,-3 2-1,-1 3 1,2 0-7,1 0 0,2 2 1,-2 2 17,-3-1 1,3 2-1,-2 1 1,2 3 2,1 2 0,1-4 1,0 5-1,-1 0 16,1-2 0,-1 6 1,2-1-1,1 3 0,4 1 12,0-2 1,-2 3-1,4 2 1,1 0-32,1 4 1,2 0 0,0-1 0,0-1-11,0 2 1,0 0 0,0-1 0,0-1-6,0 2 0,0-3 0,0 1 0,0 0-47,0-1 0,0 3 0,0-5 0,0 2 10,0 2 0,0-2 0,0 0 0,0 0 0,0-2-111,0 1 1,0 3 136,0-1 0,-4-1 0,0 0 0,0 0 11,-2 0 1,1-3-1,-5 3 1,3-2 0,0-2 35,1-2 1,-1-5 0,-3-1 0,3 1 8,1-1 0,-3 2 1,2-6-1,-1 1-26,-1 1 0,2-4 1,-2 2-1,0-2 1,0-1 1,-2 3 0,-2 1 0,1-2-27,-1-1 1,1-2-1,-1-1 1,0-1 0,-3-2-5,0 2 1,-1 0-1,5-2-4,-1-4 0,-3 2 1,-2-2-19,-2-1 0,4 2 0,-4-1 0,1-1-52,0-2 1,-1-2 0,-2-2 0,3-1 0,1 0-78,3-2 0,1 4 0,1-5 0,1 1-460,0 3 0,-1-2 521,1 1 0,-1-6 0,1 3 0</inkml:trace>
  <inkml:trace contextRef="#ctx0" brushRef="#br0" timeOffset="5089">12990 7345 8158,'-12'0'307,"-1"0"0,1 0 0,0 0 0,-1 0 124,1 0 0,-1 0 0,1 1 0,-1 2-301,1 1 0,4 2 1,-1-4-1,0 3-4,-2-3 1,2 4 0,2-1-1,0 2 107,1 3 1,-1-3-1,-2 1-334,5 2 1,-1-3-1,0 1 1,3 2-126,0 1 1,2 1 0,0 1-1,0-1-169,0 1 0,0-1 0,2 1 103,2-1 1,3-1-1,7-3 1,1-2 8,1-1 1,7-3 0,-3 2-1,4-4-15,1-4 0,0-2 0,-1-3 0,0 0 138,-3 0 1,1-2-1,-6-2 1,0-1-1,-4-1 227,-4-2 1,2 0 0,-6 1 17,-1 0 0,-2-5 0,-2 3 0,-2 0 0,-2 0-166,-2 3 1,-2 0 455,-3-2 1,0 7-1,-1-1 1,-1 3 0,-1 2-1,-3-1 214,-1 1 1,2 3 0,-2-1-512,1 2 0,1 2 1,5 0-1,-1-1 0,1-2-1326,-1-1 654,1 0 1,1 2-101,3-2 1,8-8 0,7-8 0</inkml:trace>
  <inkml:trace contextRef="#ctx0" brushRef="#br0" timeOffset="9293">13886 5191 7464,'7'-5'-149,"0"-1"1,-4-4 1013,1 2 0,4 4 0,-2-3 421,1 2-1288,-4 0 1,2 7-1,-5 2 45,0 4 0,-1 5 1,-2 2-231,-1 1 1,-4 7 0,2-3 45,-1 4 1,-1-1 0,-6 0 0,-1-3 70,-2 2 0,-5-2 0,1-1 0,-2-1 90,-2-3 1,-1-2 0,-1-4-1,1-2 1,4-1 9,3-3 0,-2-2 0,4-1-25,2 0 1,3-1 0,3-3-78,5-5 1,3-2-1,1-1 1,0-2-58,0-3 0,0 3 1,0-2-1,1 2 40,3 2 1,-1-1 0,4 1 80,-1-1 1,2 5-1,-3 1 1,1 0-1,1 2-55,0-1 0,1 2 0,4 4 239,1 0 0,-5 0 1,1 1-1,0 3-130,2 5 1,2-2-1,-2 1 1,-2 2 0,-2 1-62,-1 1 1,4 1 0,-4-1-75,1 0 1,4 1 0,-2-2 0,0-1-2,0-2 0,6-4 0,-3 3 1,2-1 4,0-4 0,4 0 0,3-2 0,2 0-201,2 0 0,-4 0 0,-2 0 0,-1 0-136,-3 0 0,-1-4 0,-1-2 385,-1-1 1,-1-1 0,-2-6 105,-5-3 0,-3 6 1,-1-4-1,0 0 0,0 1-18,0 0 0,0 2 0,-1-2 0,-3 0 419,-5 2 0,2-6 0,-1 8 0,0 0-285,1-1 1,-4 2 0,2-1 0,-3 3-116,-5 1 1,4-2-1,-5 4 1,1 1-200,0 2 0,-3 1 1,3 0-1,0 0-481,0 0-43,3 5 1,-10 8-1,5 6 1</inkml:trace>
  <inkml:trace contextRef="#ctx0" brushRef="#br0" timeOffset="13060">14098 6200 8355,'-13'0'64,"7"-2"628,1-2 0,0 1-287,1-5 0,1 5 0,7-1-296,4 3 0,3-1 0,2 0 1,-1-3-57,1 3 0,-1 0 0,1 2 1,-1 0-1,2-1-72,3-3 1,-4 2 0,5-2-1,-1 3-82,0 1 1,-1 0 0,-3 0-1,-1 1-36,1 3 1,-1-1 0,-1 5 0,-1 2-49,-2 1 1,-5 3 0,1 1 0,-3 3 52,-1 2 1,-5 0 0,-4 5 92,-2 0 0,-2 0 0,-3-2 0,-2 0 51,-1-3 0,2-3 0,-2 1 0,1-3 139,3-4 1,1-1 0,2 1-1,-1-1 292,1-2 0,-1-5-364,1 1 0,5-4 0,3-4 44,2-5 0,4-3 0,2-3-302,4-2 0,3 1 0,3 2 0,1-3-148,2-4 0,5-1 0,-1 0 0,2 1 154,2-1 0,-4 3 1,0-1 190,1 3 1,1-1 0,1 4 0,-3 0-20,-5 3 0,2 1 1,-1-2 325,-2-1 1,-1 6 194,-2 3 0,-4-1-186,1 0 0,-5 0-14,4 1-299,-5 2-297,8-3-22,-10 5 1,-1 0 197,-8 0 1,-3 0 0,-1 1 0,-2 3 83,-3 5 1,3-1 0,-2 3 0,2 3-1,2 0-18,-1 0 1,1 2-1,-1 2 1,2 0 131,3 0 1,-2 4 0,6-2 0,1 0-26,2 1 1,1-6 0,0 2 0,1-3-27,3-2 1,3 1-1,7-1 1,3 1-102,3-1 1,4-4 0,2-1 0,2-1-300,1-4 1,4 0 0,-2-2-1,0 0-954,4 0 0,-3 0 1002,1 0 0,-5-6 0,2-1 0</inkml:trace>
  <inkml:trace contextRef="#ctx0" brushRef="#br0" timeOffset="15252">15492 5839 8539,'0'-13'0,"0"5"1119,0-1 0,0 5-1104,0-4 0,1 7 0,3-1-140,5 5 1,-1 8-1,3 0 1,3 4 59,0 1 0,4 3 1,-2 0-1,-1 2-94,-1 0 0,3 0 78,-1 3 0,1 1 0,-5 0 0,0 0-14,-4 0 0,1 1 0,-4 2 1,-3 1-1,0-1-41,-2-2 0,0-1 1,0 0-1,0 0-145,0 0 0,0-5 0,0 0 0,0-1 22,0 0 0,0-3 0,-2 0 0,0-2 131,-3-1 0,-4-1 0,2 0 0</inkml:trace>
  <inkml:trace contextRef="#ctx0" brushRef="#br0" timeOffset="15578">15641 6063 8355,'-12'-9'201,"-1"1"0,5 4 1,0-3 549,-2 1 0,-1 2-817,-2 4 1,5 2 23,0 2 0,0 3 0,-4 5 0,3 1 40,1-1 1,-1 2-1,-3 2 1,-2 4-1,-1 1-54,-2-1 1,1 1-1,2 4-10,-3 0 0,3-2 0,-2 0 0,2-4 0,1-1-131,1-3 1,1-1 0,1-2-18,2 1 0,5-1-175,-1 1 1,8-6-145,4-3 1,9-3 0,2-1 0</inkml:trace>
  <inkml:trace contextRef="#ctx0" brushRef="#br0" timeOffset="16095">16338 6137 8355,'-7'0'1670,"-4"0"-1411,10 0 0,-3 0 0,8 0 0,4 2-146,3 2 1,3-3 0,2 3 0,5-2-223,3-2 1,1 0 0,-1 0 0,1 0-85,0 0 1,-1-4-1,-2-1 1,-3 3-83,-1 0 0,-1-2 0,-6-1 162,-3-2 0,-2 3 1,-6-5 124,0 0 1,-2 2 0,-2-2 0,-4 0-12,-3-2 0,-6 2 1,-1 2-1,-1 2 59,-3 2 0,2-2 0,0 0 0,-2 3 0,-2-1 62,-1-1 1,0 2 0,0-2 0,0 3 441,1 1 1,-5 0 0,1 0-371,4 0 0,1 5 1,5 2-1,1 2 1,2-1-184,4 2 1,3 2 0,-1 3 0,5 2-130,3-2 1,1 4 0,1 2 0,3 1-66,5-1 1,6 1 0,3-4 0,1 0-157,3 0 1,7-1-1,3-5-46,0 1 0,4-2 1,-1-2-1,3-2-317,4-1 0,-4-2 0,-3-4 422,0 0 1,9-6 0,-5-1 0</inkml:trace>
  <inkml:trace contextRef="#ctx0" brushRef="#br0" timeOffset="16596">16910 5540 8355,'-8'0'1283,"0"0"300,5 0-898,-2 0-908,5 0 0,1 0 0,3 0 0,4 0 174,3 0 0,2 0 0,-1 0 1,2 0-1,1 0 1,2 0 1,0 0 0,-5 0-357,0 0 0,-3 0 0,-1 0 230,2 0 143,-5 0 0,-5-4 1,-9-1-1,-7 3-16,-4 0 0,-4 2 0,-1-1 0,0-2 166,0-1 1,1 0 0,-1 4 0,0 0 253,0 0 0,1 0 0,4 0 255,3 0 0,3-2-83,2-2-467,5 3 1,8-5 0,12 6-1,6 2-786,5 2 0,2-3 0,3 5-173,4-1 0,-1-3 0,0 3 345,-2 1 0,5-5 0,-4 5 1</inkml:trace>
  <inkml:trace contextRef="#ctx0" brushRef="#br0" timeOffset="17121">17334 5204 8355,'0'-9'285,"1"1"0,3 0 1,4 1-1,3 3 0,2 2 388,-1 2 1,5 0-1,1 0 1,0 2-736,0 2 0,4-1 0,-3 5 0,1 2-200,-4 1 0,-2 5 1,0 2-1,0 2 0,0 0 1,-3 1-151,0 0 1,0 0 0,0 3 0,-1 1 117,-2 0 0,-4-4 0,3-2 1,0-1 70,0-2 0,-4 2 0,1-2 0,-3-1-191,-1-1 0,4-5 31,0-1 383,1 0 0,-11 5 0,-1-1 0</inkml:trace>
  <inkml:trace contextRef="#ctx0" brushRef="#br0" timeOffset="17397">17570 5390 8355,'0'-8'697,"0"0"0,0 4 0,-1-3 0,-3 3 1,-5 5-698,-2 6 0,-1 4 1,-1 1-1,1 2 0,-1 1 1,1 3-1,-1 0 1,1 0-566,0-2 1,-1 2 0,1 0-1,-1 0 122,1 0 0,-1-1 1,1 0 36,-1 4 0,5-7 1,1-2-547,2-1 863,1-5 0,4 5 0,0-4 1</inkml:trace>
  <inkml:trace contextRef="#ctx0" brushRef="#br0" timeOffset="18152">17968 5266 8305,'-8'-4'1326,"0"0"0,4-1-325,-5 5-876,6 0 1,-1 5-1,8 0-315,5 2 1,-2 1-1,1 5 1,2-1 54,1 1 0,5-1 0,1 1 0,-2-1-17,-1 0 1,-2 1 0,1-1-1,-1 1-212,1-1 0,-2 1 0,-2-2 0,-2-2-458,-1 0 0,-1-1 0,-2 5 628,1-1 1,1-5-1,-5-2 1</inkml:trace>
  <inkml:trace contextRef="#ctx0" brushRef="#br0" timeOffset="18569">18043 5278 8355,'-12'-5'521,"5"3"0,1-4 1181,6 1-394,0 4-776,0-5-592,-5 6 1,2 0 0,-6 0-186,0 0 1,2 6 0,-1 4 76,-2 5 1,-1 0-1,-2 4 1,0 1-16,-4-1 1,3 1-1,-4 2 1,2-2 0,-1 1-57,2-1 1,1-1 0,2-4 75,-1 2 0,1-1 0,1-3 0,1-2 0,2-1-381,-2-2 0,3 0-178,-1 5 0,5-5 559,-1 0 1,2-5-1,2 2 1</inkml:trace>
  <inkml:trace contextRef="#ctx0" brushRef="#br0" timeOffset="20479">18703 6075 8355,'0'-8'889,"0"-1"1,0 5 0,-2-3-656,-2 2 0,-3-3 0,-5 2 0,-1 1-285,1-1 1,3 2 0,0 4 0,-4 0-166,-2 0 1,-1 0 196,3 0 1,-4 0 0,0 1 0,-1 3 0,-2 3 0,2 2 47,0-1 1,0 0-35,2 5 1,2-1 0,-1 1 0,4-1 0,4 0-6,1 1 0,2-1 67,4 1 0,6-2 0,2-3 0,3-4-8,1-2 1,6-2 0,3 0 0,3 0-222,0 0 1,5-6 0,0-4 0,-1-3 0,-2-4-137,-1 2 0,0-5 1,0 0 102,0-4 1,0-1 0,0-1 80,0-3 0,-5 1 1,1-4-1,0 1 62,-2-1 0,1-3 0,-7-5 0,1-1 69,-3 1 1,-1 5-1,1 3 1,-3 2-1,-4 3 183,-2 5 0,-4 0 0,0 6 186,-2 0 1,-6 8 0,2 4 0,-3 3-322,-2 1 0,1 1 0,-1 3 0,1 4-136,-1 3 0,5 7 0,0 5 0,-1 3-2,3 3 0,-1 5 0,4 0 1,-1 2 70,1 1 0,2 0 1,1-1 26,0-3 0,0 2 1,1-6-1,2-1 1,1-2-31,-1-1 1,2 0 0,1-2-283,1-2 0,-3 1 1,4-5-1,2-1 1,1 1-602,1 0 1,1-2 598,-1-7 0,12 3 0,2-4 1</inkml:trace>
  <inkml:trace contextRef="#ctx0" brushRef="#br0" timeOffset="20751">19175 5951 8862,'-6'-6'997,"0"5"1,7-5-1,4 6 1,4 0-732,6 0 1,1 6-1,3 1 1,0 1-323,1 0 0,0 0 0,4 5 0,-2-1 107,-1 1 1,0-1 0,2 1-907,-2-1 1,2-1 0,-3-1 0,-1-2 166,-2 2 0,1 0 1,-2-1-1,-1-2 201,-1-1 0,-1 3 0,-1-2 1</inkml:trace>
  <inkml:trace contextRef="#ctx0" brushRef="#br0" timeOffset="21126">19524 5801 8355,'-7'-5'505,"0"-2"1,3-4-1,-3 1 126,0 2 0,-4 5-518,3-1 1,-3 8 0,-2 4 0,1 3 0,-1 3 0,1 1 0,-1 3 0,1 2-186,0 2 0,-1-3 0,1 2 0,-1 1-71,1 2 0,-5 0 0,1 0 0,-1-2-89,-1-1 1,4 0 0,-4 2-1,2-1 66,-1-1 1,0-6-1,5 3-439,0 0 0,-1-4 0,1 1 1,-1-4 202,1-2 0,-1-1 0,1 4 0</inkml:trace>
  <inkml:trace contextRef="#ctx0" brushRef="#br0" timeOffset="22720">15230 6635 8355,'-8'0'-885,"0"0"1482,-2 0 212,5 0 1,-2 0 182,3 0-707,2 0 1,6 0-121,9 0 0,2 0 1,-1 0-1,1 0-91,2 0 0,5 0 1,-2 0-1,4 0-63,1 0 0,0 0 0,1 0 1,2 0-53,1 0 1,0 0-1,-3 0 1,2 0-29,1 0 1,0 0 0,-4 0 0,0 0 16,-1 0 1,4-4 0,-2 0-1,-2 1 29,-1 2 0,1 1 0,1-2 31,0-2 0,-5 3 0,1-3 0,1 2-4,2 2 1,-3 0 0,-1 0 0,1 0-1,0-1-1,-1-3 0,1 2 1,4-2-1,-1 3-3,-4 1 0,4 0 1,-3 0-1,2 0 63,2 0 1,-1-4 0,-2 0-1,-2 1-2,3 1 1,-4 2 0,2-1 0,-1-2-29,0-1 0,2 0 0,-4 4 1,1-1-36,3-4 1,0 4 0,1-3 0,-3 1 22,2-1 1,-2 3 0,1-3 15,1 2 0,-3 2 1,2 0-1,1 0-26,1 0 0,-2 0 0,0-1 0,1-2 0,1-1-3,2 1 0,0 2 0,0 1 0,0 0 12,0 0 1,0 0 0,0 0-1,0 0-4,-1 0 0,3 0 1,0 0-1,4 0-22,1 0 0,-2 0 1,6 0-1,1 0-50,-2 0 0,-2 0 1,-5 0-1,-1 0 95,-3 0 1,1 4-1,-6 0 1,1-1 0,2-2 0,-4-1 0,0 0-25,0 0 1,2 0-1,-2 2 1,0 0-6,0 2 1,3 1 0,-3-5 0,0 0 0,1 0 38,1 0 1,-1 0 0,3 0 0,-3 0 33,-1 0 0,3 0 0,-4 0 0,-2 0-54,-1 0 1,-2 0-1,1 0 49,-1 0 0,1 0-177,-1 0 0,-4 0-1098,1 0 145,-1-6-427,-1 5 1025,-2-5 1,-10 6-1,-3 0-154,-3 0 0,-3 4 0,-3 2 416,-4 1 1,-2 1-1,-2 4 1</inkml:trace>
  <inkml:trace contextRef="#ctx0" brushRef="#br0" timeOffset="23353">16649 6946 10836,'6'12'136,"2"-4"0,3 2 1,1-5-1,2 1 1,2 1-1,1-1 0,3 4-64,2 1 1,3-3-1,3 1 1,2 0 60,2 3 0,2 0 0,6 0 0,3 2-5,2 3 0,-3-3 1,7 4-1,2-2 1,0 1-100,0-2 0,5 3 0,2 0 0,1 0-12,-1 0 1,3-1-1,-3-4 1,2 3-1,-1 0-120,-1-1 0,-5-1 0,-1-3 59,-5-2 0,0 2 0,-5-3 0,-2 2 76,-1-2 0,-6 2 0,-1-6 0,-1 0-12,1 2 1,-4-5 0,-1 4 0,-3 0-14,-3-1 1,-5 0-1,4-4 4,-2 0 1,-6 4 0,-4 0-75,2-1 1,1-2-876,2-1-14,-7 0 1,1 0-595,-2 0 797,-4 0 1,4-5-1,-5-2 1</inkml:trace>
  <inkml:trace contextRef="#ctx0" brushRef="#br0" timeOffset="24128">19312 7320 8355,'-8'-8'549,"0"-1"1,5 5 694,-1-4-1041,2 5 0,4-7 0,2 6-299,4 2 0,3-4 0,3 0 1,3 0 39,3-4 0,4 3 0,1-1 0,1-3 0,2-3-70,1-3 0,4 1 0,-4 2 0,-1-1-150,-2-2 1,-1-1-1,-2 1 1,-2-2 48,-4 0 0,-3-5 1,-2 3-1,-1-2 88,-3-2 1,-2 0-1,-6 2 1,0 2 223,0 4 0,-6 3 1,-2 3-1,-3 3 0,-3 4 419,-2 2 0,-4 2-384,-5 0 0,0 7 0,1 6 0,0 6-27,3 5 0,-1 2 1,6 3-1,0 4 49,3 3 1,4 3 0,2 2 0,0 4 0,2 0-48,-1 1 1,1-2 0,1 3 0,-3-2-228,0-3 1,-4 0-1,4-5 1,-1-1 71,-1-3 0,1 3 0,-4-2 0,0 0-281,4-1 1,-1-2 0,3-8 0,0-1-563,1-1 0,-3-6 579,3 2 1,-4-3-1,2-2 1</inkml:trace>
  <inkml:trace contextRef="#ctx0" brushRef="#br0" timeOffset="24336">19126 7457 8486,'5'-7'145,"2"-4"1,6 10 0,0-5 0,4 2 0,4-2 0,2 1 0,5-1 0,2 3-69,3 2 0,6-3 1,-6 0-585,3 1 1,2 2 0,-2 1 0,-2 0-26,-1 0 1,1-6-1,3-1 1</inkml:trace>
  <inkml:trace contextRef="#ctx0" brushRef="#br0" timeOffset="24620">20059 7220 9722,'0'-12'0,"1"1"1750,4 3-1469,-4-4 0,6 11 0,-3-3-23,4 3 0,-1 1 0,2 0 1,0 0-1,2 1-670,2 3 1,-5 4-1,0 8 202,2 0 1,5 6 0,3-1-1,0 3 1,1-1-115,1-2 1,-4 1-1,5-4 6,1 1 1,2-3-1,1 2 1,-2-3 0,-1-1-486,-1-3 0,-4-3-72,3 0 737,-4-2 0,7-1 0,-4 2 1</inkml:trace>
  <inkml:trace contextRef="#ctx0" brushRef="#br0" timeOffset="24977">20420 7208 8355,'-4'-13'0,"0"1"0,1 0 0,1 3 860,2 1 1,-4 4-710,0-4 1,-1 5 0,1 0 0,-5 6 0,-2 5 0,-1 5 0,-1 3-398,1 5 1,-2-2 0,-1 2 0,-3 1-14,-2 2 0,4 1 0,-4-1 0,3 1-16,1 0 1,-2-4-1,2-2 1,1-1-88,1-2 1,5-3-1,1 0 1,0-1 150,1 1 0,-4-6 0,4-2 0</inkml:trace>
  <inkml:trace contextRef="#ctx0" brushRef="#br0" timeOffset="25287">20793 7059 8355,'7'-7'1241,"0"1"1,-4 7 0,2 4-1169,2 3 0,-3 3 0,3 1 0,0 2-187,0 3 0,-3 2 1,3 6-1,0 0 0,-1 0-200,-1 0 0,4 1 1,-5 2-1,-2 1-148,0-2 1,-4 4 0,-2-2 0,-3-3 57,0-4 0,-8 2 0,1-3 0,-4 1 116,-4-1 0,-3-4 0,-2-4 0,-4-1 187,0 1 1,-4-2 100,-6-3 0,2-2 0,-4-6 0</inkml:trace>
  <inkml:trace contextRef="#ctx0" brushRef="#br0" timeOffset="25576">19984 7046 8355,'-12'0'469,"-1"0"0,1 0 1,0 0-1,-1 0 1,2 1-100,3 4 1,-2 2 0,5 6 0,-1 4-148,1 4 1,0 4-1,5 4 1,0 2-445,0 1 0,0 4 0,0-3 0,2 3-215,2 2 1,3-5 0,5 0 0,1 0-15,-1-1 0,1 3 0,0-6 1,4-2-35,4 0 0,2-4 0,2-2 0,0-3 237,0 0 1,5-4 0,2 4 0</inkml:trace>
  <inkml:trace contextRef="#ctx0" brushRef="#br0" timeOffset="29812">13973 6922 8355,'6'-7'183,"-3"-3"1,4 4 90,-2 0 0,5 3 1,-2-1-1,3 2-61,2 2 1,-5 2-1,0 0-408,2 3 0,2 3 1,4-3-1,2 1 1,1-1-11,3-2 1,3 3 0,3-2-1,2-1 1,0-2 94,1-1 1,-2 0 0,-4 0 42,0 0 0,-2 0 0,-2 0 1,-4 0 152,-4 0 1,-4-4-92,-1 0 1,-7-6-170,-1 2 1,-5 1 0,-8 0 0,1 1 116,0 4 1,-6 0-1,-3 2 1,-1-1 24,1-3 0,-3 2 1,4-2-1,-4 3 1,-1 1 175,0 0 0,5 0 1,0 0-1,1 0 236,0 0 0,3 0 0,0 0 3,2 0 1,6 0-101,-1 0 0,8 0-275,1 0 0,5 0 1,9-2-1,3 0-108,4-3 1,8-3 0,4 3 0,1-1 67,0 1 0,2-1 0,-5 3 1,3-1-240,-1 1 0,-10 2 0,2 1 0,-3 0 0,-2 0-87,-4 0 1,-6 0 161,-2 0 223,-5 0 0,3 1 0,-8 2 0,-2 1-136,-4-1 1,1 0 0,-2 0-89,0 1 1,-2 1-31,-2-1 1,-5 3 0,-1 6 0</inkml:trace>
  <inkml:trace contextRef="#ctx0" brushRef="#br0" timeOffset="45104">10066 8864 6676,'0'-13'0,"0"1"0,0-1-270,0 1 1,0-1 252,0 1 0,-2 5 34,-2 3 0,3 4 1,-3 4-5,2 4 1,2 3-66,0 2 1,0-5 1,0 0 107,0 1-55,0 3 128,0-5-110,0-1 1,2-15-29,2 1 1,-3-6 3,3 6 0,-2-3-8,-2-2 1,4 5-48,0 0-3,0 5 47,-4-3 65,0 6 534,0 0-459,6 0 1,-3 0 218,5 0-195,-5 0 0,4 0 106,-3 0 1,-3-1 0,5-2-13,-1-1 1,-2 0 0,4 3 1252,-2-4-947,-1 4-388,2-10-241,-5 10 18,5-5-492,-6 6-300,0 0 818,5 0-20,-3 0 40,3 0 39,-5 6-28,0-5 374,0 5-110,0-6-971,0 0 719,-5 0-39,3 0-73,-3 0 49,5 0-92,0 0 93,0 5 87,0-4-43,0 5 1,-1-6 491,-4 0-244,4 0-246,-5 0-134,6 0 327,0 0-220,-5 0 93,4 0-16,-5 0-13,6 0 1636,0 0-1737,0-6 1,-1 5-1,-2-4 1,-3 0-1,-1 1 1,-2 2 20,-2 0 1,-2-2-1,1 0 1,-1 1-1,1 2 1,-1 1 36,1 0 0,0 0 1,-1 0-1,1 1-2,-1 3 0,1-1 0,-1 4 0,1 0-34,-1 0 1,1 0 0,0 2 0,-1 0-30,1 0 1,-1 4 0,1 2 60,-1 2 0,1-1 0,-1-3 0,1 0-13,0 4 1,1-3 0,1 2-42,2-2 1,5-1-1,-1-1 59,2 1 1,9-5 0,4-1 0,6-2-71,2-2 0,3-1 1,6-2-1,1-2-34,-1-2 1,3-2 0,1-3 95,0 1 1,3-1 0,-6-3 0,-2-2 0,0-3 1,-3 4-1,0-5 1,-3 1 0,-5-1 0,-2-1 0,-1-2 0,-2-4 0,-2 0 125,0 0 0,-5 0 1,3-1-1,-2-2-93,-2-1 0,3 0 0,-2 4 0,-2 0 7,0 1 1,-1 0-1,2 2 1,1 2 88,-1 3 0,-2 0 0,-1 4 202,0 1 1,0 4-429,0-1 1,-1 8 0,-2 1-1,-1 8 192,1 8 0,0 3 1,1 6-119,-2 0 0,-1 1 1,5 2-1,0 2 0,-1 2 10,-3 2 1,2-3 0,-3-1 0,1-1 31,0 0 1,-1-1 0,5-6 0,0-2-54,0-2 1,0-2 0,0-3 0,0-1-204,0 1 1,2-2 0,2-2-178,4 0 1,5-7-1,2 2-32,2-2 1,10-2-1,-1 0 1</inkml:trace>
  <inkml:trace contextRef="#ctx0" brushRef="#br0" timeOffset="45590">10551 8664 8710,'-7'-5'1399,"3"-3"1,3 1 785,1-2-1932,0 7 1,1-4-376,3 6 1,-2 1 0,2 4 0,-3 4-99,-1 7 0,0-3 0,2 5 0,0 0-6,2 3 0,1 1 0,-5 0 0,0-2 104,0-2 0,0 2 1,0-3-1,0-2 104,0-1 1,0-1 37,0-1 1,5-4 45,3 1 0,3-7 1,2 2-1,1-4 0,1-4-1,2-4 1,3-3 0,-3-1 0,-2-2 47,-1-3 1,3 2 0,-1-4 0,-1-1-178,-1 1 1,3-2 0,-1-2 0,0 0-139,-3 3 1,0-1 0,-1-3 0,-1 4-63,-2 3 1,0 3 0,-3 2 0,-1-1-398,1 1 1,-1 4-332,0-1 1,-3 6 94,7-1 783,-7 8 1,9 3-1,-4 6 1</inkml:trace>
  <inkml:trace contextRef="#ctx0" brushRef="#br0" timeOffset="47417">11435 8776 10184,'12'0'0,"2"0"0,1 0 0,3 0-232,2 0 0,-1 0 0,3 0 0,-1 0 0,1 0 0,1 0 0,1 0 1,-2 0-1,-3 0-359,-1 0 0,-1 6 0,-5 1 1</inkml:trace>
  <inkml:trace contextRef="#ctx0" brushRef="#br0" timeOffset="47697">11534 8889 8355,'-7'0'105,"2"-2"176,5-2 0,3 1 0,4-4 1,5 2-142,2 2 0,5-3 0,2 1 1,1-1-1,0 1-117,-1 2 1,-2 2-1,3 1-1179,-1 0 1,0 0-1,4 0 1</inkml:trace>
  <inkml:trace contextRef="#ctx0" brushRef="#br0" timeOffset="48378">12430 8428 8355,'-4'-8'890,"0"-1"0,0 5 107,4-4 1,0 4-750,0-5 1,5 7 0,4-3-1,2 5-107,1 5 1,5 2 0,-1 5-1,1 0-554,1 1 0,0-1 0,4 2 0,-1 1 99,1 2 1,0 4 0,0-3-1,-1 0 123,1 0 0,-4 2 0,0-2 0,-3 0-102,-2 0 1,0 3 0,-8-3-1,-3 0-103,0 0 1,-2 4-1,-2-1 1,-3 1 60,-8-1 1,0 1 0,-8-5 213,-1-2 1,-2-1-1,1-2 1,1 1 107,1-1 1,0 0 0,-4 1 0</inkml:trace>
  <inkml:trace contextRef="#ctx0" brushRef="#br0" timeOffset="48379">12567 8677 8355,'13'-13'-580,"-2"1"0,-3 0 995,-4-1 0,-2 5 1089,-2-1-1167,0 7 1,-2-4 0,-2 6-188,-4 0 1,1 2-1,-1 0 1,-2 4 0,-1 1 72,-2 2 1,1 3 0,-1 0 0,1 0-421,0 1 1,-5 3 0,0 1 140,2-2 0,1 3 0,1-1 1,-3-1-1,0 1-123,0 0 0,3-1 1,0-3-1,1-1-291,-1 1 1,5-2 0,1-2-149,2 0 1,-4-1-1,7 3 215,3-3 0,4-2 0,8-6 0</inkml:trace>
  <inkml:trace contextRef="#ctx0" brushRef="#br0" timeOffset="49723">13376 8615 8355,'-11'-2'-431,"3"-2"0,1 3 1661,3-3-736,-3 2 0,0 1-46,3-3 0,1 2-77,-1-2-244,2 3-293,-3 1 343,5 0-103,0 0 1,5 0-92,4 0 1,2 0-1,1 0 1,1 0-3,-1 0 0,1 0 0,0 0 0,3 0-20,0 0 0,5 0 0,-3 0 0,0-2 3,0-2 0,3 3 1,-5-3-1,-1 2-71,-1 2 1,-1-4 202,-1 0 1,-1-2 38,-2 2 0,-4 2-42,-5-7 1,0 1 0,0-4 0,-1 0-67,-3 4 1,-3-3-1,-6 4 1,1-1-101,-1 0 1,-1 1 0,-1-2 0,-3 4 68,-1-1 0,0 4 0,-4-5 0,3 1 10,-2 3 0,2 2 1,1 0-1,-1-2 22,1-1 1,4-1 0,-2 7 0,3 1-94,2 1 1,4 5-1,1 0 1,0 2 24,0 1 0,4 5 1,-1 1 34,3 1 1,1 2-1,1 2 1,2-2-12,1-4 0,6 1 0,-2 0 0,3 0 0,1 0-30,1-3 0,-1-1 0,1-3 1,-1-1-147,1-2 0,3-4 1,2 3-1,2-2 39,2-2 0,1-1 0,2-2 0,0 0-753,0 0 0,5 0 0,2 0 1</inkml:trace>
  <inkml:trace contextRef="#ctx0" brushRef="#br0" timeOffset="50183">13998 8129 8355,'-12'0'558,"-1"0"0,1-4 377,0 0 1,3-2 293,1 2-1183,5 3 0,-1-5 0,8 6-91,5 0 1,2 0 0,2 0 0,3 0-424,0 0 1,5 0-1,-4 0 1,-2 0-764,-1 0 0,-6 0 58,0 0 1232,-5 0 0,1 0 0,-9 0 235,-8 0 0,1 0 0,-6 0 1,1-1-51,1-3 1,-2 2 0,2-2 0,0 3-1,1 1 211,1 0 1,1 0 139,1 0-1007,-1 0 1,8 0-299,5 0 0,7 0-74,9 0 1,4 5 0,5 2 0</inkml:trace>
  <inkml:trace contextRef="#ctx0" brushRef="#br0" timeOffset="50523">14347 7918 8355,'0'-9'845,"0"1"2398,0-2-2713,0-1 1,5 4-483,4 3 1,2 3 0,1 1 0,1 1 0,-1 3-310,1 5 0,-1 3 0,0 3 0,2 3-159,3 2 0,-3-4 1,2 5-1,-2 1 1,-1 2 0,-1 0 0,0 0 0,1-2 127,-1-1 0,-1-2 1,-1 3-1,-3-2 112,-2-2 1,4-2-1,-5-3 1,-1-1-1,-2 1-334,-1-1 0,0-4 383,0 1 1,-5-1-1,-2 4 1</inkml:trace>
  <inkml:trace contextRef="#ctx0" brushRef="#br0" timeOffset="50790">14596 8104 8355,'-7'-5'667,"-4"3"0,2-2-193,-2 3 0,-1-3 1,0-1-1,-1 3-186,1 0 1,-1 8 0,1 2 30,-1 3 1,1 2 0,1-1-552,2 1 0,-2-1 0,5 0 1,-3 1-1,1-1-271,-2 1 0,3-1 0,0 2 0,0 1-122,1 2 1,1 0 0,-1-5-330,0 0 1,2 1 771,4-1 1,5 1-1,2-1 1</inkml:trace>
  <inkml:trace contextRef="#ctx0" brushRef="#br0" timeOffset="51538">14907 8005 8495,'0'-7'548,"1"1"1,3 8 0,5 2 0,2 4 0,1 2-700,1-2 1,-4 3 0,2-3 0,3 3-140,0 2 0,0-5 0,-2 0 0,1 2 1,-2 1-1,-2 2-564,0-1 0,-1-4 471,5 1 1,-1-1 209,0 4 0,-5-5 0,-1-1 0</inkml:trace>
  <inkml:trace contextRef="#ctx0" brushRef="#br0" timeOffset="51879">15056 7955 8355,'-5'-7'1472,"3"1"0,-3 5-1116,5-3 1,-2 2-323,-2-2 0,1 8 0,-3 5-119,0 2 1,-2 1 0,2 1 0,1 1 0,-2 1-127,0 1 0,0 5 0,-3-3 0,2 0-69,-2 0 1,-1 3-1,-1-3 1,-1 0 29,1 0 1,-1 3-1,1-5 1,0-1 17,-1-1 1,1 3 0,-1-1 0,1 0-118,-1-3 0,1 0-89,-1-1 0,1 1 313,0-1 0,-1 1 0,1-1 0</inkml:trace>
  <inkml:trace contextRef="#ctx0" brushRef="#br0" timeOffset="52630">16089 8714 8355,'7'0'1330,"0"0"-1047,-3 0 0,-1-1 1,4-1-1,-2 2-214,-2 6 0,-2 0 0,-1 2 0,-1 2-331,-3 1 1,3-3 0,-5 0 95,0 2 1,5 1 0,-4 1 0,-1 1-147,-2-1 1,-3 1-1,-2 1 1,1 1-127,-1 1 1,-3 1-1,-2-5-127,-2 1 0,1-1 508,-2 1 1,-2 5-1,3 1 1</inkml:trace>
  <inkml:trace contextRef="#ctx0" brushRef="#br0" timeOffset="54373">17408 8440 8355,'-8'0'716,"0"0"1,5-1 530,-1-3 0,2 1-104,2-5-717,0 5-617,0-3-609,0 6 604,0 0 1,0 6-1,0 2 1,-1 3 80,-3 2 1,2 1 0,-3 2-53,-1 5 0,5-2 0,-5 1 0,2-1 0,0-1 93,1 0 0,2 0 0,1-3 0,0 2 68,0-2 0,1-5 0,4-2 1,3 2-10,3 1 1,3-4 0,1-2-1,3-1-74,1 1 1,2-1 0,5-4 0,2 0-132,1 0 0,0-2 1,-4 0-1,-2-4 8,-2-1 0,1-1 1,-5-5 292,-2 1 0,-1 2 1,-2-1-1,-1-3 17,-2 0 0,0-1 0,-4 0 1,-1-3-1,0 0-49,0 0-1,0-3 1,-4 5 0,0 1 247,0 1 1,2 3-1,0 1 289,2 2 0,1 4 93,-5-5-930,0 6 79,0-2 0,0 10 0,0 4 40,0 2 1,0 1 0,0 1 62,0-1 1,0 2-1,0 1 1,0 2 48,0-2 0,0-1 0,0-2 0,0 1-97,0-1 1,0 1-1,0-1-81,0 1 0,5-1 1,3-1-129,4-3 0,0-2 1,0-5-1,1 2-104,-1 1 1,5 0-1,1-4 1,0 0 139,0 0 1,4 6-1,-3 1 1</inkml:trace>
  <inkml:trace contextRef="#ctx0" brushRef="#br0" timeOffset="54665">18404 8478 8355,'-7'0'1809,"1"-2"0,8 0-1458,2-3 0,3 1 0,5 3 0,1-2-453,-1-1 1,5 0 0,1 4 0,0 0 0,1 0-593,0 0 0,-2 0 0,2 0 1,1 0 145,-1 0 1,-4 0 0,2 0 0,-3 0-488,-2 0 750,1 0 1,-1 5-1,1 2 1</inkml:trace>
  <inkml:trace contextRef="#ctx0" brushRef="#br0" timeOffset="54962">18367 8615 8355,'-13'0'797,"8"0"0,5 0 398,6 0-1110,6 0 0,6 0 1,2 0-1,4-2 1,1-1-1,0-1 1,1 2-150,3 0 1,-3-2-1,2 0 1,-5 1-612,-2 2 1,0 1-1,2 0 1,-2 0-90,-4 0 0,2 0 0,0 0 0</inkml:trace>
  <inkml:trace contextRef="#ctx0" brushRef="#br0" timeOffset="55329">19151 8341 8355,'-5'-9'436,"1"1"13,0 5 1,0-4 1872,0 3-1803,0 3 0,5-5 0,3 8-431,4 2 1,8 1 0,0 5 0,1-2-74,1 2 1,0 1 0,4 2 0,-1-1-528,1 1 0,1 3 1,2 1 49,0-2 0,0-1 0,0-3 1,-2-1 27,-2-2 0,3-1 0,-5 2 0,2-2 0,-2 0-56,-1 0 1,-1-3 0,-5 3 180,1-1 1,-1-2 0,0-4 0</inkml:trace>
  <inkml:trace contextRef="#ctx0" brushRef="#br0" timeOffset="55632">19387 8303 9022,'-7'-12'1172,"3"0"-875,-3 5 0,6 0 0,-5 4 0,1-1 0,-4 1-67,-2 2 1,-1 1 0,-1 1 0,0 3 0,-3 4-149,0 4 1,-5 0 0,3 2 0,-1 1-174,-3 2 1,2 3-1,-1-2 1,1 2-112,0 2 1,-3 0 0,3 0 49,1-1 1,0-6 0,4 2-1,-2-2-149,2 1 0,2-2 0,4 2 1,2-5-838,1-3 0,2 0 543,4 5 0,11-1 0,3 1 1</inkml:trace>
  <inkml:trace contextRef="#ctx0" brushRef="#br0" timeOffset="60116">10352 10494 8664,'-1'-11'0,"-2"2"0,-1 0 1169,1 0 1,2 2 0,1-2-661,0 0 0,0 5 0,0 4-629,0 7 0,-2 9 1,-1 4-106,-1-1 1,-4 9-1,2-4 1,0 4 77,-4 3 1,-1-1-1,-2 5 34,1-2 0,-1-4 0,1 3 0,0-2 128,-1-2 0,2-2 1,1-1-1,3-2 0,2-2 0,2-4 0,2-3 0,1-2-58,0 0 0,7 0 0,4-3 0,5-2-41,4-1 1,0-2-1,7-4 1,0 0-126,2 0 1,6 0 0,-2 0 0,3-2-226,1-2 1,1 3 0,-2-3 0,-2 2-650,0 2 1,-7-4 906,2 0 1,-3 0 0,-1 4 0</inkml:trace>
  <inkml:trace contextRef="#ctx0" brushRef="#br0" timeOffset="60374">10290 10743 9630,'1'-12'0,"3"1"0,5 1 0,2 2 431,1-2 1,6 3-1,3-1 1,4 0-407,4 1 0,-2-4 0,5 4 0,0-1-437,0-1 1,-4 5 0,2-3-1,-1 2-210,0 2 1,-4 0 0,-6 0-1,-1-1 224,-3 1 1,-1-4-1,-1 1 1</inkml:trace>
  <inkml:trace contextRef="#ctx0" brushRef="#br0" timeOffset="60667">10377 10432 8355,'-15'0'569,"2"0"-202,9-5 0,0-2 0,8-6-52,4 1 1,9 4 0,7-1 0,6 1-175,7 1 0,13-4 1,0 4-1,2 0-451,4 3 0,-7 3 0,3 1 0,-8 0 1,-5 0 0,1 0 0,-7 0-679,3 0 0,1 5 0,1 2 0</inkml:trace>
  <inkml:trace contextRef="#ctx0" brushRef="#br0" timeOffset="60950">11360 10494 8355,'-8'-5'1129,"-1"-3"0,7 1 0,-2-2 92,2 0 0,2 2-981,0-2 0,2 7 1,2-1-1,4 6-186,3 5 1,2 3-1,0 3 1,3 1-403,0 2 0,5 5 1,-3-1-1,1 2-172,3 2 1,-2 0 0,-1 0-1,0 0-62,1 0 1,-1-5 0,3 0 0,-2-2-64,-2-3 1,2-1 0,-2-2 0,0-1 329,0-2 1,-1 2-1,-5-4 1</inkml:trace>
  <inkml:trace contextRef="#ctx0" brushRef="#br0" timeOffset="61213">11659 10432 8355,'-14'-12'0,"-1"1"0,-2 2 472,1-2 1,7 10 0,1-3 0,-2 2 0,-1 2 0,-1 0 0,-1 0 32,1 0 1,-1 6 0,1 4-548,0 5 0,-1 4 0,1 6 1,-1 0-1,1 0 304,-1 0 1,1 4 0,-2 1-495,-3 2 0,4-4 0,-4 1 0,2-3-504,-2-1 1,3 0-1,-2-2 1,2-2-1,3-4-122,3-3 0,-2-2 1,6 0 645,1 1 0,-4-6 0,0-2 0</inkml:trace>
  <inkml:trace contextRef="#ctx0" brushRef="#br0" timeOffset="61514">12094 10420 8355,'-7'0'1247,"-4"-6"-111,10 5 1,-5-3-271,6 8 1,0 7-1,2 5-861,2 0 0,-1 3 0,5 0 0,2 2 1,-1 0 80,0 1 0,2 2 1,-4 0-540,0 1 1,-2 0-1,-5 0 1,0 0 0,0 0-75,0 0 1,-5 4 0,-5 0-1,-5-1-162,-6-2 0,-3-1 1,0 0-1,-3 0 212,-2-1 1,-3 0-1,-5-2 359,0-1 0,-6 0 0,-1 4 0</inkml:trace>
  <inkml:trace contextRef="#ctx0" brushRef="#br0" timeOffset="61843">10974 10619 8355,'-12'-6'0,"-1"5"680,6-10 0,-4 10-125,3-4 0,-3 4 1,-1 1-1,-1 0 84,1 0 0,-1 1 1,1 4-549,-1 3 0,5 4 0,1 4 0,2 1-2,2 3 1,2 1-1,1 4 1,1 1-1,3 1 80,4 3 0,3 3 0,2-3-397,-1 2 1,1 0 0,-1 1 0,2-3 0,1-1-227,2 0 0,-1-1 1,-2-6-1,3-1 148,4 1 1,2-4 0,2 0 0,0-3-614,0-2 0,1 1 62,3-10 0,3 5 0,5-2 0</inkml:trace>
  <inkml:trace contextRef="#ctx0" brushRef="#br0" timeOffset="62626">13301 10557 8355,'0'-13'1045,"2"2"-647,2 3 1,3 2-1,5 6 1,1 0-1,1 0 1,1 0-1,3 0 1,1 0-651,3 0 1,2 0 0,1 2-1,0 0-185,-1 3 1,6 0 0,0-2-1,0 1 1,2-1-235,0-2 0,-4 3 0,1 1 257,-3-3 1,-1 5 0,0 0 0</inkml:trace>
  <inkml:trace contextRef="#ctx0" brushRef="#br0" timeOffset="62927">13476 10681 10050,'14'7'709,"2"-3"0,5-2-790,2-2 1,2 0 0,0 0 0,0 1 0,1 2 0,2 1 0,1-1-1828,-1-2 1,-1-1 1567,2 0 1,-2 0-1,3 0 1</inkml:trace>
  <inkml:trace contextRef="#ctx0" brushRef="#br0" timeOffset="63786">15380 10370 8677,'-9'0'321,"3"-1"-141,0-4 1,9 4-1,8-3 1,4 2-212,0 2 0,5 0 0,0 0-58,4 0 0,1 0 0,0 0 0,0 0-76,-1 0 1,1 0-1,0-1 1,0-2 4,0-1 1,-4 0-1,-2 3 1,-1-2 27,-3-1 57,-1 0 0,-7 2 14,-3-2 0,-8 3 1,-6-3-1,-5 2 1,-6 2 17,-2 0 1,-2 0 0,0 0 196,0 0 1,0 0-1,0 2 1,1 0-1,-1 2 146,0-1 1,0-1 0,1-2 0,4 0 20,3 0 0,3 0 0,2 0 97,-1 0 0,5 0 0,2 0-67,5 0 1,4 0-268,9 0 0,6 0 1,3 0-1,3 0-442,0 0 1,1 0 0,0 0 0,0 0 318,0 0 1,-4 0 0,-2 0-483,-1 0 0,0 0 0,-3 0 0,2 0 1,-2 0-134,-1 0 1,-2 5 0,1 2 0</inkml:trace>
  <inkml:trace contextRef="#ctx0" brushRef="#br0" timeOffset="64639">16375 10121 8355,'-8'-4'397,"0"0"0,5-2 1,-3 3-1,2-2 1146,0-2-1151,0 4 0,5-2 0,4 5 0,3 0 0,3 1-318,1 3 0,1-1 0,1 5 0,2 1-64,5-3 1,-2 5 0,2-1 0,1 4-147,2 3 1,1-1 0,-1-2 0,1 1-408,0 2 1,0 1-1,0-3 1,0 2-196,0-2 0,-4-1 0,-2-2 175,-1 1 1,3-1 0,-5-1-1,-1-1 343,-1-2 1,4-5 0,2 2 0</inkml:trace>
  <inkml:trace contextRef="#ctx0" brushRef="#br0" timeOffset="64969">16798 10084 8355,'-8'-9'361,"0"2"1,0 0 0,-1 2 0,2-2 0,0 2 566,1-1 0,-3 2 0,-3 4-450,-1 0 1,1 0-448,-1 0 1,1 5-1,0 2 1,-1 3-1,1 1-15,-1 3 1,-1 2 0,-1 1 0,0 2-136,4 1 0,-4 3 0,5-3 0,0 0-167,-1 1 0,0-1 1,-1 2-1,-1-3-190,1-1 1,4 3 0,-1-5 48,0 0 1,-2-3-1,0 0 1,1-2-108,2-3 1,3 2-1,-2-5 1,1 1-482,-1-1 891,-2 0 0,2-5 0,2 0 1</inkml:trace>
  <inkml:trace contextRef="#ctx0" brushRef="#br0" timeOffset="67643">17595 10121 8724,'7'0'-144,"-2"0"332,-5 0 739,0 0-459,-5 0-159,3 0 0,-2 0-135,8 0 0,-1 0 1,6 0-143,0 0 0,2 0 0,3 0 1,1 0-1,3 0-65,2 0 0,0-4 1,5 0-1,0 0-239,0-2 1,4 3 0,2-4 0,-2 2-1,-2 1-128,-3-2 1,-4 3 0,1-4 311,-4 2 0,-8-1 0,-2 2-9,-1-4 0,-2-3 1,-4-2-1,-1 1 170,-3-1 0,-3 1 0,-6 0 1,-1-1 98,-2 1 1,1 1 0,-6 1-58,-1 2 1,-2 5 0,-1-1-1,0 2 1,1 2 0,-3 2 261,-2 2 1,3 3 0,-3 5-211,3 1 1,1 3 0,0 2 0,1 0 130,4 0 0,3 3 1,7-4-1,3-1-263,2 2 1,1-4-1,4 4 1,0-1-112,0-1 0,1 1 0,3-5 0,5 1-77,2-1 1,2-4 0,4 1-1,4-1-53,2-1 0,2 3 0,1-6 1,3-1-1,5-2-313,2-1 1,-2 0 0,1 0 0,1 0-412,-2 0 0,1 0 80,2 0 772,-5 0 0,4-6 0,-4-1 0</inkml:trace>
  <inkml:trace contextRef="#ctx0" brushRef="#br0" timeOffset="68176">18242 9586 8355,'-12'0'1156,"-1"0"-595,6 0 1,2-2-263,5-2 1,1 3 0,3-5-1,6 2 1,5 0 205,6 1 1,5 0-526,7-1 0,-2 3 1,8-5-1,-2 2 0,-4 0 1,-1 1-429,-5 2 1,-2 1 0,-4 0-490,-4 0 0,-3 0 461,-2 0 1,-6 0-1,-8 0 294,-9 0 1,-7 0 0,-8 0 0,-3 1-1,-4 2 194,-3 1 1,-2 0 0,2-4-1,2 0 270,1 0 0,5 4 1,-1 1-1,3-3 423,1 0 1,1-2 315,3 0 1,4 0 565,4 0-1567,6 0 1,3 0 0,8 0 0,4 0-314,4 0 0,1 0 1,4 0-1,4 1-327,2 3 0,-2-2 0,0 3 0,-1-1 0,1 1 0,0-3-219,1 0 0,-3-1 0,2 2 680,1 1 0,2 0 0,1-4 0</inkml:trace>
  <inkml:trace contextRef="#ctx0" brushRef="#br0" timeOffset="69883">19101 9175 8355,'-7'0'3069,"3"0"-2816,8 0 1,3 4 0,5 2 0,1 0 0,-1 4 0,1 1 0,-1 2-1,2 0-307,2 4 1,-2-3 0,3 4-224,-3 0 0,-2 1 0,1 6 0,-2 0-518,-3 0 0,2 0 0,-5 0 277,2 0 1,-4-5 0,1 0 0,-3-1-33,-1 0 1,0-3 0,0 0 461,0-2 1,-5-1-1,-2-1 1</inkml:trace>
  <inkml:trace contextRef="#ctx0" brushRef="#br0" timeOffset="70250">19188 9511 8355,'-4'-19'0,"0"2"128,1 3 0,1 6 1,2 0 515,0-2 0,-1 0-229,-3 2 0,1 2-329,-5 6 0,4 0 1,-5 0-1,1 2 0,0 2 1,0 4-1,-2 2 0,-1 1 1,-2 0-255,1 3 1,-1 1-1,1-1 1,0 1-117,-1 2 0,1 1 1,-1-3-1,1 2 3,-1-2 1,1-1 0,-1-2 0,1-1-37,0-3 1,3 2 0,2-4-191,2 1 1,1 1-1,4 4 1</inkml:trace>
  <inkml:trace contextRef="#ctx0" brushRef="#br0" timeOffset="70501">19511 9374 7731,'0'-7'1107,"0"2"0,6 10 0,2 3-1181,3 3 1,2-2 0,-1-1 0,1 2 209,-1 1 0,5 0 0,-1-1-698,0-2 1,-1 0 0,0 5 0,2-1-234,-2 1 1,3-5 0,-2-1 592,0-2 1,-3 5 0,0-3 0</inkml:trace>
  <inkml:trace contextRef="#ctx0" brushRef="#br0" timeOffset="70790">19698 9374 8355,'-5'-8'61,"-4"-1"0,2 7 0,-1-2 540,-2 2 1,3 2 0,-1 0-437,-1 0 0,2 0 0,0 2 0,0 0 1,0 2 1,0 6 0,-3-2 0,3 3-208,2 2 1,-5-1 0,3 1 0,-1 1-516,0 2 0,1-2 1,-3 4 138,2 0 1,5-4-1,-3 2 1,2-2-55,0-1 1,0-1-1,4 1 0,0-1 331,0 1 0,0-1 0,0 0 1</inkml:trace>
  <inkml:trace contextRef="#ctx0" brushRef="#br0" timeOffset="71715">20146 9088 8355,'0'-13'771,"0"1"1,2-1 339,2 1 0,-3 4 109,3-1-712,-2 7-478,-2-10 0,0 12 0,1-1 1,2 5-49,1 3 0,0 1 0,-4 6 0,1 2 1,4 0 1,-3 2 0,5-3-1,-1 3 1,-2 2 45,1 2 0,-3 0 1,3 0-1,0-1-17,-1 1 1,0 1-1,-4 4 1,0 0-9,0 2 0,0 0 1,0-4-1,0 0 14,0 0 1,0 4 0,0 0 0,0-1 54,0-2 1,0-1-1,-2 1 1,0 1-36,-2-2 0,-2 5 0,3-6 85,-1 2 0,-1-5 0,2 6 0,-1 1-63,1-2 0,0-4 1,0-1-1,-1 1 0,1 0-37,2-1 1,1 3 0,0-4-1,0 2-31,0-1 1,0 3 0,0-5 0,0 2 20,0 0 0,0-5 1,0 5-1,0 0-16,0-2 0,0 3 0,0-4 0,0 0 1,0 0 1,0 4-1,-1-2 1,-2 0-7,-1 1 1,0-4 0,4 2 24,0-1 0,-2 0 0,-1-3 1,-1 2-1,2-2-8,0-1 0,2-2 0,0 2 28,0 3 0,0-8 0,0 4 0,0-2-37,0 0 1,0 1 0,0 1 0,0-1 0,0 1-61,0-1 0,-1 1 1,-2-1-2,-1 1 0,0-5 1,2 0-17,-2 2 1,3 1 16,-3 1 1,1-5 0,0-1-481,-1-1-43,0-3 90,4 3 1,-2-5 0,0-1-57,-2-3 1,-1 1 0,4-5-2257,-3-2 2269,2-1 1,-9-1-1,4-1 1</inkml:trace>
  <inkml:trace contextRef="#ctx0" brushRef="#br0" timeOffset="73888">20519 11104 8355,'0'-8'815,"0"0"-17,0-2-397,0-1 0,0 3 1,0-1 512,0 0-546,0 3-280,0 1 0,-1 5 1,-3 0 50,-4 0 1,1 0 0,0 1 0,0 2-74,0 1 0,3 4 0,-3-2 0,1 1 0,2 2-344,-1 3 0,3 0 156,-2 0 0,4 1 0,4-1 0,5-1-11,2-2 0,1 0 0,2-4-104,3-3 1,2 0 0,4-2 0,0 0 0,-3 0-282,2 0 1,-2-2 371,1-2 1,-6 1 0,1-5 0,-2-2 132,-1-1 0,-5-1 1,0-2-1,0-1 52,-1-2 0,-1-1 1,-5 3-1,2-3 1,1-1-1,-1-2-85,-2 2 0,-1-5 0,-1 5-14,-3-1 0,-3 2 0,-6 6 0,0 1 1,-4 1 85,-4 2 1,-2 5 0,-2-2-99,0-1 1,0 5-1,0-5 1,2 2 0,1 0-1166,1 1 770,6-4 0,-9 6 0,5-5 0</inkml:trace>
  <inkml:trace contextRef="#ctx0" brushRef="#br0" timeOffset="75125">20457 8801 11315,'0'-8'1286,"0"0"-2301,0 5 940,0-3 1,0 18 0,0 3 0,0 3-43,0-2 1,-4 2 46,0-1 0,-6 0 0,2-5 1,-3 0-1,-2 1 0,0-1 18,-4 1 0,2-5 151,-6 0 0,5-5 1,-5 1-1,0-2 0,0-2 15,1 0 1,4-4 0,0-2 0,2-1-52,1-3 0,7-1 0,1-3 0,4-1-39,1-1 0,0-1 0,0 5 1,0-1-93,0 1 0,6-5 1,2 1-1,2 0-52,-2 2 0,3 2 0,-3 1 1,2 1-1,0 3 49,-2 2 0,-5-1 0,2 4 15,1-3 0,-4 1 71,7 4 0,-6 2 0,2 0 0,-1 4 27,0 1 1,5 1 0,-4 5-1,2-1 1,3 2-87,1 2 0,1-2 0,1 4 0,-1-1-1,1-1 0,0 1 1,3-4-1,0-1 16,-1 0 0,3-1 0,-1-1-32,-2-2 0,-2-3 1,-4 2 83,0-2 1,-5-1 0,3-5 236,-2-3 0,-1 1-192,-4-5 0,0-1 0,0-3 1,2-1-41,2 1 1,-3 0 0,3-1 0,-1 1-44,1-1 1,-2 1 0,3-1 0,-1 1 0,1-2-102,-3-3 1,0 4 0,-2-4-1,0 3-35,0 2 1,0-1 88,0 1 0,-6 1 0,-2 2-7,-3 5 0,-2 3 1,1 1-1,-1 0-135,1 0 0,0 0 1,-1 0-1,1 1-264,-1 3 1,1-1 0,-1 4 49,1-1 0,4 2 1,-1-3 224,0 2 0,-2 2 0,-2 3 1</inkml:trace>
  <inkml:trace contextRef="#ctx0" brushRef="#br0" timeOffset="75582">21080 10021 8355,'-7'0'464,"-4"-1"0,2-2 1,0-2 1063,0-2-1702,4 4 1,6-3 0,3 6-93,5 0 1,3 0 0,5 0 0,2 0 33,0 0 0,6 0 1,-1 0-1,3 0-29,1 0 0,-2 0 0,-2 0 0,-2 0-131,-1 0 1,-6 0 0,1 0-320,-2 0 684,-1 0 1,-1 0 0,1 0 0</inkml:trace>
  <inkml:trace contextRef="#ctx0" brushRef="#br0" timeOffset="75892">21092 9735 8355,'-6'-7'979,"0"-4"0,-1 4-420,2-5 1,3 5 0,-1 4 0,-1 6-395,1 5 0,-3 3 0,2 3 1,2 3-215,0 3 0,2 4 1,-1 1-1,-2 1-300,-1 3 1,0-3 0,4 3 0,0-2 31,0-2 1,0-1-1,0 1 1,0-1-1,0-2-322,0-1 1,0-6 348,0 2 1,0-4 0,1 0 0,2-1-190,1 1 0,2-5 0,-2-1 369,4-1 1,3 3 0,2-2 0</inkml:trace>
  <inkml:trace contextRef="#ctx0" brushRef="#br0" timeOffset="77384">22411 9237 8355,'8'-4'400,"1"0"0,-7-6 1,4 3-222,0 0 1,-5 0 0,3 3 0,-3-4 0,-1-3 228,0-2 1,0 5-381,0 0 1,0-1 0,-1-3-96,-3 0 0,-3-1 40,-5 1 0,-1 5 0,1 3 0,-1 2 6,1 2 1,-1 0-1,-1 0 1,-1 0 0,-1 2 22,0 2 1,-1 3 0,-1 7 0,1 1-63,3 1 1,-4 6-1,8 1 1,2 3-52,1 3 1,3 6-1,4-2 1,0 1 19,0-1 0,0 2 0,1-4 1,4 0 48,3 4 1,-1-3 0,1 1 0,2 0-29,1-1 1,-3 4 0,0-3 109,2 3 1,1-3 0,2-1 0,-2 0-107,-3 0 0,3 1 1,-4 3-1,1-2-28,1 0 0,-7-7 1,4 2-1,-2-1 0,0 0 62,-1 1 0,-2-2 0,-1-4 0,0-3 40,0 2 1,0-2 0,-1-1 0,-2-1-9,-1-3 1,-4 3-1,2-1 1,1-2-5,-1-1 0,-4-6 0,2 1 0,-3-1-17,-1-1 1,-1-2 0,-1-5 0,-2 0-27,-5 0 0,-2 0 0,-2 0 0,0 0-67,0 0 0,0-1 0,1-2-116,4-1 1,-4-6 0,5 3-1,-2-1-205,0 0 0,5-1 0,-4-2 343,2 3 1,-4-3 0,3 4 0</inkml:trace>
  <inkml:trace contextRef="#ctx0" brushRef="#br0" timeOffset="77894">22648 10582 8355,'-13'-6'3941,"6"5"-3787,-4-5 1,10 8 0,-5 0-127,1 2 1,3 6-1,-2-2 1,1 3 33,-1 2 0,3-1 0,-3 1 0,2-1 0,1 1-78,-3-1 0,2 1 0,-2-1 1,3 1-501,1-1 0,4 0 0,2-1 220,0-2 1,3 2 0,5-4 0,1 0-1,3-2 39,1 1 1,-2-5 0,2 3 0,0-2 41,1-2 1,-1-4 0,2-2 0,-4-1 110,-4-3 0,0-1 0,-2-1 0,-1-2 207,-2-3 0,-5 2 1,1-6-134,-3-1 0,-1-1 0,-1-3 0,-2-2-100,-1-1 1,-6 0 0,0 5 0,-3 2 0,-4 3 75,2 1 1,-6 3-1,-2 5 187,-5 2 1,-1 5 0,3-3-1,-2 2 1,-1 0-292,1 1 0,6-2 0,3 1 0,-1-1-213,1 0 0,4-2 0,-3-6 1</inkml:trace>
  <inkml:trace contextRef="#ctx0" brushRef="#br0" timeOffset="78738">22884 8776 8319,'0'-12'2677,"0"0"-2355,0-1 0,-1 6 0,-2 4 1,-1 6-1,1 6-564,2 2 0,-4 1 1,1 2-1,0 1 1,0 2 45,0-2 0,-6 3 0,2 0 18,-3 1 0,-3-4 0,-1 2 1,-3-5-1,-2-2 202,-2-2 0,3-1 0,-2 2 0,0-5 48,2-3 0,-3-1 0,5 0 0,2 0 21,1 0 0,2-5 0,-1-2 0,2-2-79,3 1 1,1 1 0,4-2 0,-1 0-84,1 0 1,2-2-1,1-2-2,0 1 1,0-1 0,0 1-1,0-1-143,0 1 1,0 4 0,0-1 0,0 0-378,0-3 558,0 0 0,1 5 9,4 3 0,-3 3 1,7 2-1,-1 3 50,-1 4 0,4 3 1,-3 3-1,3 2 24,2 0 0,-1 1 0,2-5 0,1 2 1,3 1 5,2 2 0,-4-1 0,4-5 0,-1-1-38,0-2 0,-2-3-29,4 3 0,-6-5 1,1 1 120,-2-3 1,-1-1-65,-1 0 0,-1-5 0,-3-4 163,-3-2 1,-4 3-1,-1 0 1,0-3-1,0-3-194,0-3 1,0 1-1,0 3 1,0 1-101,0-1 0,0-3 0,0-1 0,0 2 3,0 1 0,-6-3 0,-2 1 0,-3 1-205,-1 1 1,-1 3 16,1 2 1,-1 4-1,1 5 1,-1 0-35,1 0 1,0 5-499,-1 4 0,5 2 694,0 1 0,-1 1 0,-3-1 0</inkml:trace>
  <inkml:trace contextRef="#ctx0" brushRef="#br0" timeOffset="80009">22946 9660 8224,'-12'-5'1822,"5"3"-1550,1-3 0,6 6 0,2 2 1,2 3-1,4-1 0,3 1 0,3-4-146,3 0 0,-2-2 0,4 0 0,-1 0 0,-1 0 0,1 0-378,3 0 0,-4 0 1,0 0-194,-3 0 0,-2 0 304,1 0 1,-2-6 103,-3-2 0,-2 1 0,-6-1 0,0-2-68,0-1 0,-4 3 1,-2-1-1,-1 0-38,-3-2 1,-1 0-1,-1 1 1,-1 2 124,1-2 1,0-1-1,-2 0 1,-1 1 115,-2 2 0,-1 5 0,3-2 1,-2 0 80,2 1 1,-3 0 0,1 4-1,2 0-35,1 0 0,2 4 0,1 2-127,3 1 1,-4 1 0,6 6-41,-1 2 1,1-2-1,6 4 1,0-1-9,0-1 0,0 5 1,0-4-1,0-1 1,2 1-79,2 0 1,1 1 0,5-3-1,-2 1 1,2 0-355,1-3 0,3 0 1,1-1 222,2 1 1,5-5 0,-2-1 0,4-2-120,1-2 0,4-1 0,1-2 1,1 0 140,-1 0 0,10-6 0,-1-1 1</inkml:trace>
  <inkml:trace contextRef="#ctx0" brushRef="#br0" timeOffset="80460">23344 9088 8355,'-12'0'728,"0"0"1,3 0-138,1 0 1,7 0-650,1 0 0,1 0 1,7 0-1,2 0 1,2 0-283,5 0 1,-2 0 0,5-2 214,-2-2 1,2 3 0,-3-3 0,-2 2-959,-1 2 852,-2 0 0,-6-1 0,-7-2-27,-11-1 0,-1-2 307,-8 2 1,4 3 0,-3-3 0,-1 1 0,0 0 0,2-1-103,1 1 0,1 2 841,5 1 0,-1-4 994,1 0-1973,5-1 0,3 5 0,7 2 0,2 1-575,2 1 0,1 1 0,5-2 352,-1 1 0,6 6 0,1-3 1</inkml:trace>
  <inkml:trace contextRef="#ctx0" brushRef="#br0" timeOffset="80769">23780 8814 8355,'-4'-8'3621,"0"-1"-3620,0 6 1,5-2 0,2 6-28,1 3 1,6-1 0,-2 4 0,3 0 0,1 0-1,1 4-19,-1 4 1,1 0 0,-1 6-305,1 1 1,-1 0 0,2 1 0,1-3-1,2 2-241,-2 2 0,-5 1 1,-4-2 281,0-2 0,2 3 1,-4-5-1,-1 0 1,-1-1-606,-2 0 913,0-4 0,-6 4 0,-1-5 0</inkml:trace>
  <inkml:trace contextRef="#ctx0" brushRef="#br0" timeOffset="81125">23880 9063 8355,'-6'-7'-50,"-1"-7"0,-4 4 0,1 1 298,2-2 0,1 4 0,-2 0-89,0 1 0,1 2 1,-5 4-1,1 0 0,0 0 1,-1 0-1,-1 1 0,-1 2 226,-1 1 0,-1 6 0,4-2-599,1 3 0,0 2 0,-1-1 14,1 1 1,3-1-1,2 1 1,2-1-1,1 1-369,-2-1 1,5 0-1322,-3 1 1645,2-1 1,8 1 0,1-1 0</inkml:trace>
  <inkml:trace contextRef="#ctx0" brushRef="#br0" timeOffset="81424">24104 8951 8355,'0'-9'1220,"0"1"1,1 5-1031,3-1 1,-1 3 0,5 1-1,2 1-282,1 3 0,-3-1-69,1 5 1,-1-3-1,4 3 1,2 2-1,1 1 1,2 1-5,-2 1 0,3-1 1,0 0-260,1 1 0,-3 4 0,2-1 1,-2-2-1,1-3-1461,-2-3 1840,-1 1 0,4 3 0,1 0 1</inkml:trace>
  <inkml:trace contextRef="#ctx0" brushRef="#br0" timeOffset="81720">24365 8926 8355,'-7'-6'0,"-4"1"0,4-5 812,0 2 0,0 5-298,3-1 0,1 3-203,-5 1 0,0 1-332,-5 3 0,5-1 0,0 5 0,-1 2 1,1 2-1,0 5 0,4 1 0,-3 4-430,1-1 0,-2-1 1,4 4-1,0-2 1,-1-1 68,1 1 0,0-3 0,3 1 1,-2-1-106,-1 0 0,0 2 0,4 4 0</inkml:trace>
  <inkml:trace contextRef="#ctx0" brushRef="#br0" timeOffset="82637">24601 9561 8355,'9'-7'267,"-2"1"0,-2 1 417,-2-4 0,-2 3 1,-1-3-1,0 0 1,-1-1-150,-3 2 1,2 1-526,-2 3 0,1 2 16,-1-2 1,3 1 0,-5 0 0,1-1-251,-3 2 1,1 0 93,-2 2 0,1 0 1,-4 0 116,-1 0 0,1 2 0,-1 0 0,1 4 0,1 1 0,1 2-238,2 3 0,1 0 113,-1 0 0,-2-3 0,4-1 0,1 2 0,-1 1 0,4 1-165,0 1 0,2-5 177,0 0 0,2-4 0,2 5-1,4 0 0,-1-3 0,1-2 0,1-1-130,-3 1 1,5-3-1,-2 4 1,2-5 173,1-5 1,-1-2 84,-2-5 1,0 2 0,-3-1-1,-1-3 1,2 1 0,0-3-1,2 1 1,-1-3 108,0-1 1,-1-2-60,1-4 1,2 0-1,-4-1 1,0-2-1,3-2 160,-2-2-41,4 4 0,-10-2 0,5 4 1,-2-2 59,0-1 1,0 4 0,-4 6 0,1 1 289,4 3 0,-4 1-131,3 1-541,-2 6 1,-7 7-1,1 9 1,0 3-1,0 5 1,-2 3 87,-1 4 0,5 2 1,-4 2-1,2 2 0,0 1 1,1 1-1,2-2 0,1 0-220,0-2 234,0-2 1,0-1 0,0-1 0,1-2 0,2-3-269,1-1 0,6 0 1,-2-3-1,3 2-626,2-2 0,-4-1 561,4-1 0,-4-1 0,9 0 0</inkml:trace>
  <inkml:trace contextRef="#ctx0" brushRef="#br0" timeOffset="82887">24813 9511 8468,'-7'-8'193,"3"-1"0,3 8 1,2 0-1,2 5 1,2 1-1,1 2 1,1 0-1,0 3 0,2 1 1,2 1-1,0 1 1,-1-1-1,-2 1 1,3-1-1,5 1-1924,4-1 1,-2 0 1032,-1 1 173,-9-6 1,3 3 417,-2-6 0,2 5 0,1-2 1</inkml:trace>
  <inkml:trace contextRef="#ctx0" brushRef="#br0" timeOffset="83196">24975 9424 8355,'0'-13'191,"0"1"1,-2 1-1,0 1 1,-4 3-1,-1 2 1,-3 3-1,-1 5 1,-1 5-1,0 5 1,-1 2-1,1 3 1,-1 1-1,1 2 1,-2 0-1,-1 0 1,-2 1-1,2 1 1,0 2-362,-2 0 1,3-4 0,-2 0 0,2-1 0,1 1 0,1-2-1343,0-1 1264,-1-1 1,5-5 0,1 1 0,0-1 0,1 1 0,1-1-268,2 1 1,-9-1-1,-2 1 1</inkml:trace>
  <inkml:trace contextRef="#ctx0" brushRef="#br0" timeOffset="85214">13426 12237 9761,'7'-1'484,"-2"-2"0,1-1 0,2 1 1,3 2-387,2 1 0,3 0 0,2 0 0,2 1 0,2 2 1,3 1-451,4-1 1,-2-2 0,5-1 0,0 0-205,0 0 1,-3 0-1,3 0 1,-1 0-1,0 0-37,-1 0 1,-1 6-1,-4 1 1</inkml:trace>
  <inkml:trace contextRef="#ctx0" brushRef="#br0" timeOffset="85526">13575 12374 8355,'-12'0'216,"1"2"0,1 0 92,2 3 0,8-1 0,3-4 0,9 0 1,6 0-1,5 0 0,4 0-18,2 0 1,4-4 0,-3-1 0,1 3-569,-1 0 0,-1 2 1,-4 0-1,0 0-595,0 0 1,3 0-8,-4 0 1,4 0 0,-9 0 0</inkml:trace>
  <inkml:trace contextRef="#ctx0" brushRef="#br0" timeOffset="89268">16214 12026 8355,'12'-13'-83,"-4"1"233,1-1 1,-2 5 0,2 1 0,-2 0 0,0 2 0,-1-2 0,-1 0 231,-2-3 0,-2 3-200,-1-1 1,0 4 0,-1-3-96,-3 1 1,1-2 0,-5 4 0,-2 1-54,-1 2 1,-2 1 0,0 0-59,-4 0 0,3 1 1,-2 3-1,0 5 97,0 2 0,-2 2 0,-4 4 0,2 4 31,2 2 0,-2 4 0,3 2 0,2 2-59,1 1 1,2 7 0,0-4 0,4-1-207,4 2 1,3-5-1,1-2-33,0-3 0,5-3 0,3 0 1,5-4 61,4-1 1,2-2 0,7-4 0,2-4-60,1-4 0,10-3 0,-2-1 0,2-1 0,-1-3 0,0-4-115,-1-4 1,-1-6 0,-3-1 277,-4 0 0,0-5 0,-2 3 1,-4-2-1,-1-1 66,-3 4 1,-1-4-1,-5 3-47,-1-2 0,-1-2 0,-2 0 0,-4 0 1,-1 0 47,1 0 0,-3 1 0,-6-1-120,-4 0 0,-7 0 1,-3 1 109,-2 4 0,2 0 1,-5 6-1,-3 1 1,-1 3-65,1 3 0,1 1 0,2 4 134,2-2 0,-1-1 0,5 5 0,2 2-258,1 2 0,3 3 0,3 5 0,4 1-804,2-1 723,8 1 0,6 5 0,8 1 1</inkml:trace>
  <inkml:trace contextRef="#ctx0" brushRef="#br0" timeOffset="89561">17470 12113 8355,'2'-9'498,"2"1"-96,4-1 0,5 3 0,2 2 0,3 1-250,1-1 1,-3 3-1,2-4 1,-2 4-478,1 1 1,3 0-1,-2 0 1,2 1 0,1 2-291,-2 1 1,3 2-1,-4-3 1,0 1 299,0-1 1,4 3 0,-3 1 0</inkml:trace>
  <inkml:trace contextRef="#ctx0" brushRef="#br0" timeOffset="89851">17396 11889 8355,'-13'-6'78,"1"1"348,-1-4-35,7-2 1,-4 9 142,6-7 0,-2 6 0,3 1-141,-1 4 0,0 11 0,4 6 1,2 3-345,2 3 1,-3-1 0,5 8 0,-2-1-383,0 1 0,4 1 0,-4 5 0,-1-2 204,-2-3 1,-1 2-1,0-6-316,0-2 1,0 0-1,0-4 1,0-1-96,0-1 0,0-6 1,0 2-1,0-3-1087,0-2 1627,0 0 0,6-5 0,1-1 0</inkml:trace>
  <inkml:trace contextRef="#ctx0" brushRef="#br0" timeOffset="91103">18715 11914 8852,'1'7'364,"2"-2"1,3-1 0,1 2 0,2-1 0,2 2 0,2-1-97,-1-1 0,6 1 1,3-3-1,4 1-414,4-2 1,-1 0 8,5-2 0,0 0 0,4 0 0,-1-2 0,-3 0 105,-4-2 0,-2-5 0,-2 4-274,-1-2 0,-4 3 1,-5-5-1,-4 1 0,-4 0 115,-1-1 1,-2 5-1,-4-4 206,0-2 1,-6 1 0,-4-1 0,-3 3-6,-4 2 1,-5-4 0,1 4 0,-1-1-4,1 1 1,-6-1-1,2 3 1,-3-1 48,-2 1 0,2 2 0,-4 1 0,0 0 185,1 0 0,3 4 0,-1 2-49,3 1 1,1 1 0,1 3 0,4-1-111,3-2 0,3 2 0,3 5 0,3 1 0,4 0-8,2-2 1,2 3 0,2 3 0,2 1-264,4-1 0,9-3 1,5 2-1,4-1-150,3-2 1,6-3 0,-1-2 0,5-1-79,2-2 1,1-5 0,-3 1 0,1-2-262,1-2 0,5 0 517,-5 0 1,1 0 0,-5 0 0</inkml:trace>
  <inkml:trace contextRef="#ctx0" brushRef="#br0" timeOffset="92387">17085 12113 7118,'0'-7'2149,"1"1"-1864,3 6 0,-1 0-209,5 0 0,-4 0 0,5 0 0,2 0 0,3-1 0,4-2-117,1-1 0,-1 0 0,5 4 0,4 0-71,-1 0 1,0 0 0,-1 0 0,0 0 0,0 0 26,0 0 0,-2 0 0,-2 0 1,-3 0-340,0 0 0,-4 0 368,2 0 1,-6 0 137,-2 0 1,-10 0 0,-2 0-16,-6 0 1,-3 0 0,0 0 0,-3 0-32,0 0 0,-5 0 0,3 0 0,-1 0 51,-3 0 0,-2 0 1,-1 0 14,0 0 1,0 0 0,0 0-1,1 0 1,0 0-16,3 0 1,-1 1 0,4 2 186,-1 1 1,8 0 0,-2-4-1,2 0 410,0 0-644,4 0 0,3 0 0,8 0 0,5 0-28,2 0 0,5 0 1,2 0-1,2 0-38,2 0 1,1 0 0,2 0 0,0 0-69,0 0 1,4 0-1,0 0 1,-1 0-316,-2 0 0,-3-4 0,0 0 143,-3 1 1,-3 2 0,2 1 0,-1-1-109,-3-4 0,-1 4 0,-1-3 0,-1 2-145,1 2 1,-1 0 283,1 0 1,-7 0 0,0 0 0</inkml:trace>
  <inkml:trace contextRef="#ctx0" brushRef="#br0" timeOffset="93220">19188 11453 9250,'5'-8'140,"4"-1"1,2 7-1,1-3 1,1 3-1,-1-1 1,1-1-1,0 1-519,4 2 0,-3 1 1,2 0-155,-2 0 1,-1 0-88,-1 0 567,-5 0 0,-3 4 63,-8 0 1,-3 1-1,-7-2 1,-1 1-1,-2-1 51,2-1 1,-3-2 0,2 0-1,0 0 642,3 0 1,0 0 8,1 0-577,-1 0-495,6 0 0,3 0 0,8 0-99,5 0 0,2 0-73,1 0 1,12 0-1,2 0 1</inkml:trace>
  <inkml:trace contextRef="#ctx0" brushRef="#br0" timeOffset="93503">19785 11316 8633,'-5'-7'878,"3"2"0,-2 5-750,8 0 0,5 4 1,6 1-1,3 2 0,0 3-17,0 1 0,4 1 1,-1 1-1,2-1-583,2 1 0,-4-1 0,-2 2 0,0 1 68,1 2 0,-5-1 0,2-3 0,-5-1 99,-4 1 0,-1 3 1,-4 1-1,1-2-99,-1-1 0,-6-2 351,-1 1 1,-11 5-1,1 1 1</inkml:trace>
  <inkml:trace contextRef="#ctx0" brushRef="#br0" timeOffset="93786">19984 11490 8419,'-5'-8'479,"-3"0"0,-4 5 0,0-1-260,0 2 0,1 4 0,1 2-254,2 4 0,3-1 0,-3 1 0,0 2 0,0 1 207,-1 2 1,1-1-1,-3 1-356,3-1 0,-4 0 1,4 1-1,-1-1 1,-1 1-179,2-1 1,-1 1-1,-2-1 1,1 1-28,2-1 1,0 1 0,-3-1-102,3 0 1,-2-3 335,6-1 1,-6 0 0,3 5 0</inkml:trace>
  <inkml:trace contextRef="#ctx0" brushRef="#br0" timeOffset="94306">20345 11441 8355,'-8'0'-411,"1"-2"539,2-2 0,-1 3 0,2-4 741,-4 4-526,2 1 1,0-1 10,6-3 1,2 2-408,2-2 0,3 3 138,5 1 0,-3 0 1,-1 0-1,2 0-90,1 0 1,1 0-1,1 1 1,-1 2-1,0 2-168,1 2 1,1 2 0,1 3-52,2 0 1,3 1-1,-3-2 1,-1-1-250,2-2 0,-2 0 1,3 3-1,-1-1 84,-3-2 0,0-1 141,2 2 0,-3 2 0,4-5 1</inkml:trace>
  <inkml:trace contextRef="#ctx0" brushRef="#br0" timeOffset="94587">20619 11391 8404,'-12'-7'439,"3"-3"1,2 5 389,2-2-436,-5 4-277,9-3 1,-10 6 0,4 2 0,-1 2 0,-1 4-1,1 3 1,0 2-220,-1-1 1,2 2 0,-2 1 0,0 3-45,0 2 1,-2-5 0,-2 3 0,2-2-75,3 1 1,-3 4 0,3-5 0,-4 0-94,0-3 1,1 0 0,1-1 0,2-1-1431,-2-2 1565,5 2 0,-6-4 0,4 5 0</inkml:trace>
  <inkml:trace contextRef="#ctx0" brushRef="#br0" timeOffset="96111">18615 12436 8355,'-16'0'-153,"-1"0"0,2 0-184,1 0 1,2 0 801,-1 0 0,1 0 0,-1 0 0,1 0-363,0 0 0,6 2 0,6 1 0,8 1 0,9-1 0,9-2-85,10-1 0,6 0 0,12 0 0,9 0 0,9-1-57,7-4 0,7 3 1,6-5-1,2 0 14,3 0 0,-4 0 1,-2-3-1,-3 3-20,0 2 0,-5-5 0,-2 3 0,-1-1 35,-2 0 1,1 3 0,-3-1 0,-4 0 51,-3 3 0,-8 0 1,-8 1-1,-4-2-128,-8 1 0,-6 1 0,-14 2 0,-5 0-525,-2 0 1,-7 2 268,-3 2 1,-8 1 0,-4 5 100,-3-2 1,-3-3-1,-1 2 1,-2-1-72,2 1 313,1-4 0,-4 8 0,-1-4 0</inkml:trace>
  <inkml:trace contextRef="#ctx0" brushRef="#br0" timeOffset="97912">19225 12760 10402,'7'-11'-633,"6"3"1,3-2 1101,5 6 1,2 0 0,-2 4 0,3 0 0,1 0 0,-1 0-1,1 1 1,0 3-324,0 5 1,-1-1 0,-2 3-1,-2 4 1,3 2-235,0 1 1,-2 4 0,-2-1-194,-1 2 1,0 2 0,-3 0-1,2 0 1,-2-2-132,-1-2 1,-3 3-1,-1-4 1,-3 3-80,-2-3 0,3 2 1,-3-5-129,-3-2 0,0 3 0,-2-1-470,0-2 1047,-6-1 1,-1-2-1,-5 1 1</inkml:trace>
  <inkml:trace contextRef="#ctx0" brushRef="#br0" timeOffset="98285">19661 12947 8493,'-13'-2'541,"1"-2"1,-1 3-301,1-3 0,0 2 0,-2 2 1,-1 0-1,-2 2 0,2 2 1,0 4-1,-1 3 0,-2 2 85,-1-1 0,4 5 1,-2 1-1,3 0-269,2 0 0,-3 0 1,1-3-1,3 2-305,0-2 0,0 3 0,0-2 1,1 0-132,2-3 1,5 0 0,-3-2 0,2-1-222,0-2 0,0 0-1413,4 5 1555,0-6 1,0-2-1,0-5 1</inkml:trace>
  <inkml:trace contextRef="#ctx0" brushRef="#br0" timeOffset="99108">21055 11453 8355,'0'-12'85,"1"-1"1,2 1 0,2 1 0,1 1 2658,-1 2-2317,0 5 1,-5-1-1,0 8-206,0 4 0,0 7 0,0 3-232,0 2 0,0 0 0,0 7 0,0 2 0,0 3-51,0-1 0,0 11 0,0-2 40,0 3 0,0 7 1,0-2-1,0 6 0,0 4-52,0 6 0,0-6 1,-2 5-1,-1 0 1,-1-1-40,1-1 1,2-3 0,1 0 331,0-4 1,0 1 0,0-1-39,0-1 0,0-3 0,0-5 0,1-3-118,4-4 1,-3 0-1,5-1 1,0-1-1,-1-1-114,-1-2 1,1-4 0,-3 3 0,1-2-154,-2-2 1,0-2 0,-2-1 0,0-1-40,0-4 1,0 2 0,0-5 0,0 0 73,0 1 1,0-9-1,0 4-448,0-2 183,0 0 0,-2-4-281,-2-3 189,3-3 0,-9-6 1,5-4 17,-2-2 0,-1-1 0,-5 0 0</inkml:trace>
  <inkml:trace contextRef="#ctx0" brushRef="#br0" timeOffset="100012">21478 13196 8647,'-6'-8'1101,"-2"-1"-484,2 6 0,-5-2 0,3 6 0,-2 3-308,2 5 1,-2 3 0,6 3 0,1 3-1,1 0-227,-2 0 1,2 5 0,-2-3-155,3 4 0,-4-3 1,1-2-1,2 0 1,2-1-379,4 0 0,1 3 0,6-4 180,2-2 0,-2-3 1,10-2-1,1-3 1,1-2 1,6 0 0,2-5 0,-1 0 0,0 0-49,-2 0 0,-2-5 1,-2 0-1,-3-2 168,-5-3 1,-2-2 0,-1-3 0,-2-2 345,-3 2 0,2-3 0,-6 0 0,-2 0 29,0 0 0,-2-4 0,-2 1 0,-2-3-80,-4 0 1,1 0 0,-3 2 0,-2 1-154,-3-1 0,-3 4 0,1 1 0,-2 4-75,-1 0 0,-3 5 1,2 1-234,-2 1 1,-2 2 0,0 4-1,0 0-1486,0 0 1491,6 0 1,-10 0 0,3 0 0</inkml:trace>
  <inkml:trace contextRef="#ctx0" brushRef="#br0" timeOffset="101002">21565 11167 8355,'0'-9'277,"0"1"1,0 4 0,0-4 1102,0-2-1291,0 4 1,0 2 0,0 8-79,0 5 1,-4 2-1,-2 3 1,1 1-1,-2 3-247,0 1 0,-1-2 0,-5 2 39,1-1 0,-5-1 0,-1-5 174,-1 1 1,2-1 0,-4 1 0,-1-1-11,-1 0 0,2-5 1,2-1-1,-1-2 87,1 0 1,4 0-1,-2-4 1,3 0 0,3-1 125,3-3 1,2-3-1,6-6-155,0 1 0,2-5 0,2 1 0,4 1 1,3-1 32,2 0 1,3 1-1,2-6-134,2-1 1,-4 2 0,4 1 0,-2 1-76,-3 3 1,-1 2 0,-2 4 187,1 0 1,-1 7-29,0-3 1,-3 5 0,-2 5 0,0 3-2,-1 3 0,-1 7 0,3 1 0,0 2 2,-1 0 0,4-2 0,-3 3-7,4-1 0,0-6 0,2 3 0,1-1 0,3-2 2,1-4 0,1 1 1,2-5-1,-1 0 0,1-1-180,1-1 1,2-3 0,-1 2 114,-4-3 1,2-1 0,-5 0-1,-2-1-55,-1-3 1,-3-3 0,-3-6 178,-3 1 1,-4 0 0,-1-1-91,0 1 0,-1-2 1,-2-1-1,-3-3 42,-1-2 0,-1 4 1,-6-4-1,-1 1-5,-2 0 0,-3 2 0,2-4 0,-2 0-18,-2 2 0,-1 1 1,-2 6-1,1-1-85,4 1 0,-4 5 0,5 3 0,-1 2 0,4 2-370,2 0 1,2 2 0,0 2 99,4 4 1,-8 9-1,2 2 1</inkml:trace>
  <inkml:trace contextRef="#ctx0" brushRef="#br0" timeOffset="102445">13563 14690 8196,'5'-7'0,"4"3"-185,2 2 0,1 1 640,1-3 0,-1 2-441,0-2 1,5 3 0,0 1-1,-1 0 1,1 1 0,1 2-1,0 1 1,1-1-164,1-2 0,-1 3 1,3 2-1,-3-1-74,-1 1 0,0 0 0,-2-4 0,0 4 0,-1-1-130,-1 1 1,-1 4 0,-1-3 0</inkml:trace>
  <inkml:trace contextRef="#ctx0" brushRef="#br0" timeOffset="102752">13637 14901 8355,'-6'0'158,"1"0"1,10 0-1,4-1 1,6-2-1,6-1 1,3 1-1,1 2-112,-1 1 0,1 0 0,0 0 1,0 0-663,0 0 1,0 0-1,-2 0 99,-2 0 0,8-6 0,-3-1 0</inkml:trace>
  <inkml:trace contextRef="#ctx0" brushRef="#br0" timeOffset="103138">15766 14279 8355,'0'-21'-16,"0"0"0,0 6 0,0-1 0,0 2 510,0 1 0,4 1 0,1-1 148,2 1 0,-4 4 0,2 1-514,1 1 0,-5 8 1,4 7-1,-3 5-31,2 3 1,-2 5-1,3 0 1,-1 4-125,1 3 1,3 4-1,-4-2 1,0-1-348,2 1 0,-5-1 0,5-2 0,-2 1-422,0-1 0,0-6 1,-4-2 73,0 3 1,0-5-1,0 0 543,0 0 1,-5-5-1,-2 5 1</inkml:trace>
  <inkml:trace contextRef="#ctx0" brushRef="#br0" timeOffset="103410">15380 14864 9259,'18'0'0,"2"0"379,4 0 1,4 0 0,3 0 0,8 0-146,4 0 0,4-4 0,7-2 0,3 1-317,-1-1 1,9-2 0,-4 2-1,0-1-58,-2-2 1,-5 2 0,2 0-1,-5 1-311,-7 4 1,-5-4 0,-6 2 0,-5 1-150,-6 2 0,-4 1 1,-6 0 229,1 0 1,-1 0 0,1 0 0</inkml:trace>
  <inkml:trace contextRef="#ctx0" brushRef="#br0" timeOffset="103738">15542 15250 8355,'8'0'937,"0"0"0,0 0 1,5 1-1,1 3 0,1 5-619,2 2 0,3 1 0,-2 1 0,0 1-245,0 2 1,3 2 0,-3 6 0,0-1-239,0 3 1,-2 2-1,-3-3 1,-2 0-298,-3 0 0,2 0 1,-5 0-1,1-1-201,0 1 0,-1 0 1,-2-1-1,1-2 48,-1-1 1,-2-6-1,-1 3-77,0 0 0,0-4 569,0 2 1,0-2-1,0-1 1</inkml:trace>
  <inkml:trace contextRef="#ctx0" brushRef="#br0" timeOffset="104090">15728 15549 8355,'-8'-9'0,"0"1"383,-1 0 0,-3-1 0,-1 3 0,1 0 218,0 3 0,-1 2 1,1 1-352,-1 0 0,-1 1 0,-2 3 0,-4 5 0,0 3 0,-1 5 0,-1 4-99,-2 2 1,1 2 0,1 0 0,2 0 0,1 0-342,0 0 0,3-1 0,0 1 0,2 0-420,2 0 1,3-1 0,1-4 0,0-3 0,-1-2-987,1 2 0,4-3 1229,-4 2 0,-1-2 0,-3-2 0</inkml:trace>
  <inkml:trace contextRef="#ctx0" brushRef="#br0" timeOffset="105313">10750 14528 8428,'7'-13'-191,"-1"5"791,-6 0 1,0 6-64,0 2 1,0 6 0,-2 8 0,0 2 0,-4 5-563,-1 3 1,4 6-1,-2 5 1,1 5 0,0 5-124,1 4 0,0-4 84,-1 1 0,1 0 1,-4 2-1,2-2 1,2-5-1,0-2-87,-1-2 0,3-1 0,-4-2-40,4-5 1,2-4-1,2-5 1,3-3-1,1-3 21,2-2 0,2-4 89,2 1 1,1-6 0,2 1-1,5-3 1,3-1-114,0 0 0,1-5 0,2-4 0,0-2-291,2-1 0,0-1 0,-4 1 0,0-1 302,0 1 1,0-6 0,0-1 0</inkml:trace>
  <inkml:trace contextRef="#ctx0" brushRef="#br0" timeOffset="105538">10713 15013 8355,'-13'0'135,"7"-1"0,1-3 1,4-4-1,1-4 1,1 1-1,4 2 649,3 0 0,7 7 1,3-4-836,1 1 0,2 2 0,5-5 0,2-1 0,3 1 0,0 1 0,3 0 0,-1 0-806,0-2 0,-5 2 0,-1 0 0,-3 1 57,-4 3 0,-4-2 712,0 1 1,-2-6-1,-1 3 1</inkml:trace>
  <inkml:trace contextRef="#ctx0" brushRef="#br0" timeOffset="106103">10788 14740 8355,'-25'-6'-202,"5"3"1,5-5 560,5-2 0,1-1 0,5-1 199,1-1 1,6 5 0,2 0 0,3-1-200,6 2 0,4-2 1,7 3-296,0-1 1,5 0 0,4-2 0,2 2 20,1 1 0,4-2 0,0 2 0,-3 1 0,-2-2-293,-1 0 0,2 4 1,-8-1-1,-1 3-3965,-2 1 3601,4 0 0,-3-6 0,3-1 0</inkml:trace>
  <inkml:trace contextRef="#ctx0" brushRef="#br0" timeOffset="106104">11236 14802 8355,'0'-13'269,"5"2"1,5 2 236,5 0 0,0 5 1,6-3-1,1 0 0,2 2 1,1-1-1,-1 3 0,3 2 1,0 1-333,2 0 0,5 0 0,-5 3 0,0 4-188,1 5 1,-2 5 0,5-1 0,-1 5-295,-5 3 0,7 1 0,-10-1 0,3 1 0,-1 0-1078,-1 0 1,0-4 870,0 0 1,0-2 0,-2 2 0,-1-5 0,-2-2 144,-2-1 1,4-1-1,-3 1 1</inkml:trace>
  <inkml:trace contextRef="#ctx0" brushRef="#br0" timeOffset="106373">11970 14690 8355,'-13'-17'287,"1"1"0,0 0 0,-1 4 1,2 2-1,1 3 0,2 2 0,-2 2 300,-1 2 1,3 1-1,-2 1 1,-2 3-1,-3 6 1,-1 5-427,3 6 0,-1 4 0,-1 2 0,-2 4-262,2 1 0,-3 1 0,1 4 1,2-1 33,1-3 1,-1 2-1,1-6 1,3-1-551,0-2 1,0-3 0,-1-1 0,0-2-1,3-1-620,0 1 0,3-5 1,-3 1 901,5-2 0,-3-1 0,0-1 1</inkml:trace>
  <inkml:trace contextRef="#ctx0" brushRef="#br0" timeOffset="106692">12045 14528 8355,'0'-13'295,"0"1"0,1 0 0,2-1 0,2 2 0,1 1 940,-1 2 1,5 5-1,-2-1-1063,3 3 1,-2 1 0,-1 2-1,3 5 1,3 7-203,2 4 1,5 3 0,-3 5 0,0 2 13,0 1 0,-1 6 0,-4-2 0,1 1-111,-1 0 0,2 1 0,-8-1 1,0 2-309,-3 1 0,-3-1 0,-1-1 1,0-2-116,0 1 1,-5-3 0,-5-1 0,-4-1-72,-2 0 1,-6-1 0,1-6 0,-4-1-305,-4 1 766,3-4 0,-16 5 0,3-3 1</inkml:trace>
  <inkml:trace contextRef="#ctx0" brushRef="#br0" timeOffset="106975">11348 14752 8355,'-9'-1'543,"1"-2"1,-2-1 0,-1 1 16,-1 2 0,4 2 1,1 3-1,0 4 1,1 3-1,-1 3 1,2 3-381,-1 4 0,-2 6 0,4 4 0,0-1-291,-2 1 1,5 3 0,-3-1 0,2 3-277,2 2 0,4 0 1,2 2-1,-1 2-155,1-2 1,2-1-1,-2-2 1,1-1-128,2-3 1,2-2-1,3-6 1,1-2-995,2-2 1562,5-3 0,-2-6 0,4 1 0</inkml:trace>
  <inkml:trace contextRef="#ctx0" brushRef="#br0" timeOffset="107558">9755 14154 8355,'0'-12'420,"-2"0"0,0-1 681,-3 1-1092,1 5 1,3 3 0,-2 8 0,-1 4 0,0 4 0,0 5-92,0 4 1,-1 4 68,5 4 0,0 3 1,0 6-1,0 2 1,0 3-1,0 3-289,0 5 0,2-1 224,2 4 1,-1 3-1,4 1 1,-2 3-1,-1-1 1,0 0 0,1-2-105,-3 1 1,0 0 89,-2-6 0,1 6 0,2-10-103,1 3 1,0 0 0,-4-1 0,2 0-135,2-2 0,-3-8 1,3 1 119,-2-3 1,3-2-1,2 0 1</inkml:trace>
  <inkml:trace contextRef="#ctx0" brushRef="#br0" timeOffset="109090">9892 15561 7450,'6'-5'-232,"0"-2"372,-6 0 1,1 1-1,2 8 1,1 2-76,-1 4 1,3 3-1,-1 2 1,1-1-1,1 0-116,0 1 0,1-1 59,4 1 1,1-1 0,-1 1-1,1-1 1,0 1 0,3-1-34,0 1 1,6-1-1,-2-1 1,2-1-38,3-2 1,-3 0 0,7 5 0,-1-2 12,1-3 0,2 3 57,7-3 1,5-1 0,4 0-1,5-1 1,6-3 0,3-2-57,1-1 1,9 4-32,-1 0 1,4 0 0,-4-4 0,6 0 106,0 0 1,7 0-1,-5 0 1,5 0-21,5 0 0,-2 2 0,-2 1 1,3 1-1,3-1 0,0-2 9,-1-1 0,2 4-1,0 0 0,4 2 1,-3-3-1,-2 1 0,-2 0 1,-1 0-1,0 1 1,0 1 116,1 0-44,-7 3 1,5-6-1,-5 4 1,2 0-1,2 0-18,3 2 0,-1-2 0,3 0 5,-5-1 1,-2 2 0,-3-2-131,3 1 1,5-3-1,-6 3 1,-1 0-1,0-2 75,-1 1 1,4-1 0,5-2 0,-4 1 0,1 0 0,0 0 310,1 0-277,-5 1 0,-1-5 0,-2 0 0,1 0 0,0 0 0,-2 0 0,-1 0 0,1 0 390,2 0-422,-10 0 0,9-2 0,-7-1 0,3-1 0,1 2-242,-3 0 0,-5 1 158,2-3 0,4 2 1,2-3-1,-3 1 0,-1-1 1,-2 3-34,1 0 0,-1-2 131,5 0 1,-3 0 0,0 4 0,1 0-1,-1 0 1,1-2 31,1-2 1,0 3-1,0-3 42,-4 2 1,2 1-1,-4-2 1,0-1 0,-1 1-1,-2 1 391,-1-3-491,-2 4 0,-1-6 1,-2 4-1,0-1 0,-3 0 1,-2 0-36,-4 0 0,-3-2 43,3 2 1,-9 3 0,-2-5 0,-3 2 0,-6-2 0,-3 1 43,-7-1 1,-2-2 0,-7 3-51,-2-2 0,-2 0 0,-5-3 143,2 2 1,-1-2 0,-6-5-1,-2-2-297,-2 2 0,-1-3 0,-5 0 0,1-1 0,-1-2 0,1-1-290,0-3 0,-2 3 446,-3-7 0,2 1 0,-4-1 0,1-4 0,1-3 0,0-1 0,1-2 0,-1-1 766,-1-2-669,4-5 0,-4 3 0,6-6 0,0 0 0,-1 1 0,2-1 195,3 0-316,-3 0 1,5-4 0,-4-1-1,2 0 1,-2-1 0,1 4 95,0 0 0,-2 3-47,3-1 1,-3 0 0,0 0 0,1 0-1,2 2 1,-2 1-17,-1 1 0,3 1 1,0-5-49,-2 0 1,3 5-1,0-1 1,0 0 0,2 2-1,-2 2-17,0 4 1,3 0 18,-5 1 1,7 1 0,-4 3 0,2 2-1,-2 2-21,0 0 0,-3 2 80,-3 6 1,4-1-1,-1 4 1,-2 0-1,-3 0 1,-2 3-1,1 2 1,-1 4 25,0 0-77,2 6 1,-10-6 0,4 5-128,-4 1 1,-1 1 0,0 2 0,-1 0 0,-3 0 105,-4 0 0,0 0 0,-3 0 1,-3 0-1,-1 0 55,-3 0 1,3 0 0,-6 2-93,-1 2 0,-5-3 0,-2 4 1,0-4-1,-1 0 0,-3 2 0,-5 1-245,-3-1 140,2-2 1,-9-1 0,1 0 0,-3 0-1,-3 0-105,-4 0 0,0 0 257,-13 0 0,1 0 1,-3 0-1,0 0 1,-1-1-1,48 0 1,-1-1-1,0 0 1,0 0-1,-2 0 1,0 0 62,-2-1 1,0 0-1,1 3 1,-1-1-1,0-1 1,1 0-1,-1 0 1,1 1 0,0 0-1,0-1 47,-2 0 1,1 0 0,3 0 0,-1 0 0,-4 2 0,-1 0 0,1 0 0,1 0 0,0 0 0,0 0-105,-1 0 0,0 0 1,0 0-1,0 0 1,-5 0-1,1 0 4,0 0 0,1 0 1,-1 0-1,1 0 1,0 0-1,1 0 1,-2 0-1,0 0 1,-2 0-1,0 0 1,1 0-1,0 1-28,1 1 1,0 1 0,-2-2-1,0 0 37,3 3 0,0 1 1,-5-3-1,0 0 1,3 1-1,0 1 1,-1-1-1,1 1 1,0-1-1,1 1 76,1 0 1,0 1 0,0-1-1,1-1-9,-1 1 0,0 0 1,-1 0-1,1-1 0,3 2 1,-1 0-1,1-1 0,0 0 1,-1 1-1,1 0 0,1 0 1,0 0 67,2-1 1,0 0-1,3 2 1,0-1-90,-5-1 1,0 0 0,-41 7 0,46-5-1,1-1 1,-47 5 0,5-2-120,-2 2 1,5 0 0,-2 0 0,5-2-217,7 1 0,-4-2 1,9 2-1,-1-1 0,0 0-1659,1 1 1954,13-7 0,-6 4 0,15-6 0,-3 0 0,-4 0 0,1 0 0</inkml:trace>
  <inkml:trace contextRef="#ctx0" brushRef="#br0" timeOffset="943572">7266 8714 6551,'-7'-1'634,"1"-2"-728,1-1-246,-2-6 1,-6 3 0,1-5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6:56:03.470"/>
    </inkml:context>
    <inkml:brush xml:id="br0">
      <inkml:brushProperty name="width" value="0.06048" units="cm"/>
      <inkml:brushProperty name="height" value="0.06048" units="cm"/>
      <inkml:brushProperty name="color" value="#FF0000"/>
    </inkml:brush>
  </inkml:definitions>
  <inkml:trace contextRef="#ctx0" brushRef="#br0">6195 4880 7181,'0'-12'144,"0"-1"1,0 5 0,0-1 214,0 0 1,0 2-101,0-1-192,0 5 1,-1-3 169,-3 6-437,3 0 1,-6 4-10,2 1 1,4 4 18,-3 0 1,3-3 0,-1 1-290,-2-1 146,3-2 355,-5-4 0,5 4 77,-3 0-118,2 1 1,-3-4 49,5 3 1,-4-1 116,-1 5 259,-4-5 78,7 2-414,-3-5 1,5 2-81,0 2 55,0-3 1,0 6-113,0-3 0,-2-2 248,-2 2 211,3-3-157,-5-1-155,6 0 0,2 4 0,2 1-41,4-3 1,-1 0-1,1-1-30,2 3 0,1-2 0,2 2 0,-1-3-4,0-1 0,1 4 0,1 1 1,1-3-2,2 0 0,1-2 1,-3 0-1,3 0 12,1 0 1,-4 0-1,3 0 61,0 0 0,2 0 0,3 0 0,-1 0-4,-1 0 0,-2-2 1,3 0-1,-1-3 1,0 3-65,-2 0 1,5 2-1,-3 0 1,1 0-54,-2 0 1,3 0 0,-6 0 0,3 0 38,2 0 0,-3 0 0,2 2 0,0 0-14,-2 3 1,5-1 0,-4-4 0,3 0 30,-3 0 0,4 0 1,-3 0-1,2 0 1,2 0 70,0 0 1,0 0-50,0 0 0,4 0 1,0 0-1,0 0 1,0 0-3,0 0 0,4 0 1,-3 0-62,2 0 0,-3 0 1,3 0-1,0 0 1,-2 0 3,1 0 0,-2 0 0,-3 0 0,2 0 16,1 0 1,0 0 0,-4 0 0,0 0 0,-1 0 6,1 0 0,0 0 1,0 1-1,0 3 0,0-2 0,-2 2 0,-1-3 0,-1-1 4,1 0 0,-2 0 1,0 0-1,1 0-3,-1 0 0,3 4 1,-2 0-1,2-1 0,2-1 0,-4-2 0,0 0 0,-1 0 0,5 0 0,-1 0 0,-2 0 0,-1 0 0,1 0 0,1 4-19,2 0 1,-4 0 0,0-4 0,1 0 0,1 0 0,2 0 10,0 0 0,-1 0 1,-2 0 6,-2 0 0,1 0 0,5 0 1,1 0-1,0 0 3,1 0 0,-4 0 0,5 0 1,-3 0-2,-1 0 0,0 0 0,0 0 0,-1 0 19,1 0 0,0 0-6,0 0 1,0 0 0,0 0 0,0 0 6,0 0 1,0 0 0,-2 0 0,-1 0 0,-1 0-13,1 0 0,0 0 0,0 0 0,-2 0 0,-1 0-16,0 0 0,-2 0 0,2 0 10,-1 0 1,3 0 0,-3 0-1,0 0 16,0 0 1,3 0 0,-5 0 0,1 0 8,1 0 1,-4 0 0,4 0-1,-2 0 1,1 0 36,-2 0 1,3 0-1,-1 0-41,-2 0 1,-1 0 0,0 0 0,1 0 0,1 0 33,0 0 0,-3 0-63,0 0 0,-1 0 1,1 0-1,-1 0 1,1 0-1,0 0-1,4 0 1,-3 0-24,2 0 0,0 0 1,0 0-1,5 0 1,1 0-1,0 0 8,-1 0 1,0 4-1,2 0 20,-2-1 1,2-2 0,-2-1 0,3 0-1,1 0 115,-1 0 0,-3 5-97,0-1 1,0 0 0,4-4 0,-1 0 0,1 0 0,-1 0 45,-3 0 1,2 1-56,-2 3 0,-2-2 1,1 2-1,-1-3 8,0-1 1,-2 0 0,4 0 0,-1 0-19,0 0 1,3 0 0,-3 0-1,2 0 1,0 0 0,1 0-8,-1 0 0,1 0 1,0 0 6,-2 0 0,2 0 1,-2 0-1,3 0 0,0 0 1,1 0 0,0 0 0,-1 0-1,-3 0 0,2 0 1,-2 0-1,2 0 0,2 0 1,0 0 1,-4-4-7,0 0 1,-1 0-1,4 4 1,-2 0-1,-1 0-20,1 0 1,-3 0-1,2 0 27,1 0 1,-3 0-1,2 0 1,0 0 0,0 0-1,-2 0 13,-1 0 0,3 0 13,-5 0 1,5 0 0,-3 0 0,0 0 0,1 0 0,-1 0 35,0 0 1,3 0-1,-3 0-38,1 0 0,-2 1 1,4 2-1,-1 1 0,0-1 18,-4-2 0,2-1 0,0 0-28,2 0 1,-4 0 0,4 0 0,-2 0 0,-2 0-15,2 0 1,-4 0 1,3 0 0,1 0 0,0 0 0,0 0 0,1 0 1,-1 0 0,0 0 1,3 0 11,-5 0 1,6 0 0,-2 0 0,0 0-1,0 0 1,-1 0 34,0 0 1,1-1-1,2-2-39,-1-1 1,-5 0 0,4 4 0,-2 0 0,-3 0-16,-1 0 1,2 0 0,1 0 25,-2 0 0,-1-4 1,-2 0-1,1 1 23,-1 1 1,-3 2 0,-1 0-55,1 0 1,-2 0-1,2 0-2,0 0 1,-2 0 0,2 0 0,0 0-29,2 0 0,2-4 0,-1 0 0,1 1 19,-1 2 1,-4 1-10,1 0 0,-1 0 0,4 0-13,1 0 1,-5-1 48,0-4 1,1 4 165,3-3 1,-5 1-94,-3-1 0,2 1 1,-1-4 43,2 2 0,-4-1-22,1 2 1,2-3-195,-2-5 1,4 3-1,-2 1 138,1-2 1,0-1-1,1-1 1,-4 0 0,-1-1-1,-1 1 128,3-1 1,-1 1 0,-4-1-148,0 1 1,0-5 0,0 1 0,0-1-65,0-1 0,0 3 0,0-5 0,0 1-37,0 0 1,0-1-1,0-2 1,0 3-1,0 0-10,0-1 0,0 4 0,0-4 59,0 2 1,0 2 0,0 3 0,0 1-43,0-1 1,0-5 56,0-2 1,0 6 0,0 1 0,0 2 0,0 0-14,0-1 1,0-1 25,0 1 1,0 3-1,0 1 1,-2-2-2,-2-1 0,3 3-85,-3 0 0,2 4 0,1-3-189,-3 1 0,1 2 139,-5 4 1,4-4 0,-5 0 0,0 1-1,-2 2 1,-2 1-216,1 0 0,-1 0 304,1 0 0,-5 0 0,1 0 0,-1 0 0,0 0 0,-1 0-1,-1 0 0,2-2 99,-3-2 0,3 3 0,-4-3 0,-1 2 0,-1 2 0,-2 0-19,0 0 0,0-1 0,-1-2-84,-3-1 1,1 0 0,-4 4 0,2 0 7,2 0 1,-2 0 0,1 0 0,0-2 24,-2-2 0,4 3 0,-5-3 0,0 2 0,2 2 22,-1 0 0,-2 0 1,3 0-20,-2 0 1,3-1 0,-3-2 0,0-1-56,0 1 1,5 2-1,-4 1 50,1 0 0,2 0 0,-4 0 0,2 0 1,1 0-1,0 0-24,0 0 1,-4 4 41,4 0 0,-2 0 1,4-4-1,-2 0 0,1 2-51,2 2 1,1-3-1,0 3 1,0-1-22,0 1 1,0-2 0,0 3-1,2-1 1,-1 2-103,-1 1 159,3-4 0,-8 6 0,5-5 0,1 1 0,2-1 0,2 0 0,-3 0-32,0 2 0,-2-4 63,0 7 1,-1-7 0,-2 2-1,-2-2 1,-2-2-16,-3 0 0,-1 4 0,-1 0 0,0-1-3,-1-2 0,1-1 0,0 0 1,-1 0-1,1 0 14,0 0 0,1 0 1,1 0-20,2 0 1,4 0 0,-3 0 0,2-1 0,1-2 35,-2-1 1,5 0 0,-4 4 9,-1 0 0,5 0 0,-4-2 0,1 0 0,-1-2 2,3 1 1,-4 1 0,1 2-38,-2 0 0,0 0 1,-2 0-1,2 0 1,0 0 8,0 0 1,2 0-20,-7 0 1,6 0 0,-6 0-1,1 0 1,1 0 0,-1 0 1,-1 0 0,7 0-1,-8 0 0,8 0 1,-2 0-1,0 0 1,2 0-1,-2 0-31,0 0 1,5 0 0,-4 0 6,1 0 1,4 5 0,-2-1 0,4-2 0,4 0-5,-3-2 1,4 0 27,-2 0 1,6 1 0,-3 2 0,2 1-1,-2-1 1,-2-2-4,-2-1 1,3 2-11,-2 2 1,0-3 0,-4 3 0,-1-1 0,-2 0 0,-1 1-66,2-1 0,-4-2 61,2-1 0,-4 4 1,3 1-1,-1-3 0,0 0 1,0-2 32,1 0 1,-1 0 0,4 0 30,-2 0 0,0 0 0,2 0 1,0 0-1,-2 0 7,1 0 0,3 0 0,3 0-25,1 0 1,2 0-1,-3 1 1,2 2 0,2 1-78,3-1 1,1-2 51,2-1 0,4 0 1,-1 0-1,0 0-29,-2 0 0,2 0 1,1 0-1,-2 0 3,-1 0 1,-1 0 0,-1 2 0,1 0 0,-1 2 0,0-1-21,-4-1 1,-1-2 26,-3 0 1,-4 0 0,2 1 0,-5 2 0,1 1 0,-1-1 15,-1-2 1,3 3 0,-3 0 20,2-1 1,2-2 0,0-1-1,1 0 39,-1 0 1,1 0 0,2 0 0,3 0-1,-1 0-3,1 0 0,4 0 0,-2 0 0,3 0-63,2 0 1,-1 0 2,1 0 1,4 0 0,-1 0 0,0 0-1,-2 0 19,-2 0 0,1 0-22,-1 0 1,0 0 0,-3 0-1,0 0 1,-1 0 0,1 0-14,-1 0 1,-5 0 0,1 0 13,-2 0 0,-2 5 1,0-1-1,0-1 5,0-2 1,0 3 0,2 0 0,1 0 1,1 2 1,4-5 0,-2 3 0,1-2 60,3-2 0,1 0-37,1 0 1,5 0 8,0 0 0,4 0 2,-5 0 0,5 0 1,-4 0-1,-2 0-1,-1 0 1,-1 0 0,-1 0 0,5 0 0,0 0 0,-2 0 0,-1 0 52,-2 0 0,1 0 1,0 0-1,-1 0-62,1 0 1,-1 0 0,1 0 0,-1 0-33,1 0 1,-1 0 37,1 0 1,4 0 0,-1 0-1,0 0-161,-2 0 0,4 1 85,3 3 1,2-1-46,2 5 1,0-3 0,0 3 90,0 2 0,2-1 1,0 1-1,3-2 0,-1 2 48,1 1 1,-2 1-13,5 1 0,-5-1 0,1 1 0,-2-1 0,-2 1 3,0-1 1,0-4 0,0 1-20,0 0 0,0 2 0,1 2 0,2-1 0,1 2 6,-1 3 0,-1-3 0,1 2-8,1-2 1,2-2-1,-3 1 1,2-1-1,1 1 19,-1-1 1,1 1-36,-2-1 0,-3 1 0,5-1 0,-2 1 0,1-1 30,2 0 0,-4 1 28,1-1 0,-2-3 0,-2-1 0,0 2 403,0 1-230,0 1 1,-2-1 343,-2-3-986,3-2 0,-6-6 0,4 1 0,-2 4-958,-2 3 0,4-1 1032,-1 1 1,-3 0-1,0 5 1</inkml:trace>
  <inkml:trace contextRef="#ctx0" brushRef="#br0" timeOffset="19995">10813 6486 8002,'-5'-8'0,"0"1"0,-1 0 19,1 0 1,-1 4 0,2-1 0,-4 3 465,-3 1-270,4 0-327,1 0-94,6 0 153,0 0 0,6 0 47,2 0 0,3 0 0,3 0 0,1 0-1,2 0 0,5 0 1,-1 0-1,2 0 6,2 0 1,10 0 0,2 0 0,2 0 55,-1 0 1,5 0 0,3 0 0,2-2 66,2-2 1,4 3-1,0-5 1,-2 2-52,0 0 0,0-5 1,-1 5-1,-2 2-46,-1 0 0,1-2 0,-1 0-94,-2 1 1,-2 2 0,-4 1 0,3 0 3,1 0 1,-4 0 0,3 0 0,-2 0 0,1 0 18,-2 0 1,3 0 0,-2 0 0,0 0 48,-3 0 1,1 0 0,0 0 0,1 0 54,0 0 0,-4 0 1,5 0-1,-1 0-29,2 0 0,-2 0 0,4 0 0,-1 0-53,-3 0 1,3 0-1,-1 0 1,-2 0-36,-2 0 1,0 0-1,-1 0 1,0 0 3,1 0 0,-7 0 0,0 0 22,-1 0 0,-2 0 0,4 0 0,-2 0 1,-2 0 0,0 0 1,-1 0-1,2 0 1,-1 0 10,-2 0 0,3 0 0,0 0 1,-1 0 31,-2 0 1,-1 0-1,0 0 1,0 0 58,0 0 1,0 0-1,-1 0 1,1 0 12,0 0 1,0 0-1,-1 0 1,-2 0-64,-1 0 0,-1 0 0,4 0 0,-3 0-21,-5 0 1,2 0 0,0 0-1,1 0 1,-3 0 0,0 0-1,-1 0 1,1 0 8,0 0 1,2-4 0,-3-1-18,2 3 1,0 0 0,-5 2 0,1 0 0,-1 0 15,0 0 0,5 0 1,0 0-1,-2 0-5,-1 0 1,-1 0 0,3 0 0,0 0-2,-1 0 1,3 0 0,-1 0 0,-2 0-3,-1 0 0,3 0 0,-1 0 0,-1 0 110,-1 0 0,-5-4 1,-1 0-1,2 1 116,1 2 1,1-1 88,1-2 1,-5 3-104,0-3 1,-1 1-386,1-1 179,-2 2-1900,-6-3 1251,0 5 0,-6 5 0,-2 4 374,-3 2 1,-7 1-1,-1 1 1</inkml:trace>
  <inkml:trace contextRef="#ctx0" brushRef="#br0" timeOffset="30673">9456 12237 8355,'11'-1'-184,"-1"-2"1,-2-1 103,2 1 113,-5-4 557,1 6 1,-2-6-259,0 3 0,0 1 1,-5-4-212,-3 2 0,1-1 0,-5 3 91,-2-1 1,-1 0-454,-2 4 0,1 0 0,0 0 0,-2 0 157,-3 0 0,2 0 1,-6 0-1,0 0 0,1 0 106,-1 0 0,0 0 0,-4 0 0,0 0-36,1 0 0,-1 0 0,0 0 1,0 0 28,0 0 0,-4 0 0,0 0 0,1 0-86,2 0 1,-4 0-1,-2 0 1,-1 0 0,-1 0 0,1 1 1,-4 2 27,0 1 1,3 2-1,1-3 1,-1 1 54,-2-1 0,2-2 1,1-1-1,-1 1 1,-2 2 5,-2 1 0,5 0 0,0-4 1,0 0-27,1 0 1,-4 5-1,4-1 1,-1-2 10,0 0 1,4-2-1,-3 1 1,0 2-63,0 1 1,5 0 0,-4-2 0,2 0 17,0 3 0,-5 0 0,1-2 1,-3 1 3,-2-1 0,1 2 1,0-1 68,-1-1 1,5 3 0,0-2 0,-2 0-53,-1 2 0,3-5 1,0 5-1,-2-2-40,0 0 0,1 1 1,3-2-1,-1 1 0,0 0 34,-3 2 0,4-5 0,-1 3 1,0-1 9,0 1 1,3-2-1,-3 2 1,2-1 13,2 1 1,1-3 0,-1 3-1,-1-1 21,1 1 1,1-2 0,-1 3 0,-1-1-9,1 1 0,-2 3 1,1-4-1,0 0-61,-2 2 0,1-4 1,-3 5-1,2 0 0,1 0 37,-3 3 0,1-3-37,-1 1 0,5-4 1,-2 3-1,1 0 38,0 0 1,-2 1 0,3 3 0,-2-1 0,0-2-15,-1 2 0,-2-3 1,3 1-1,-1 0 0,-1 1 40,1-1 0,1 0 1,-1 3 5,0-2 1,-2 2 0,4-3 0,1 2 0,2-1 99,1 0 0,0-1 0,2 3-56,2-3 1,-1 2 0,4-4-1,0 1-35,0 2 1,1-2-1,4 0-41,-4-1 1,3 2-1,-4-3 1,2 2-1,-1 2 50,2-2 1,-3 4 0,1-4-157,2-1 0,1 6 0,2-6 0,1 3 0,1-1-48,2 2 0,-1 1 0,-3 1 134,0 1 1,5-1 0,1 1 0,2-1 43,0 1 1,0-1-1,4 0 7,0 1 0,0-5 0,0 0 82,0 2 0,1 1-2,3 2 1,3-2-1,6-2 126,-1 0 1,-4-7-193,1 3 1,-5-3 0,4 1 0,2 1 20,1-1 0,1 3 1,1-2-1,-1 0-32,1 1 1,-1-3 0,0 3 0,1 0-1,1-1 83,2-2 1,-2 4-1,4-2-47,0-1 0,-3 2 1,5 1-1,-1-1 0,-1 2-14,0 0 1,0-3 0,-3 3-23,2-1 0,3-1 1,-2-2-1,0 1 1,2 0-8,-1 2 0,2-5 0,4 4-10,0-4 0,0-1 0,1 0 36,3 0 1,3 0 0,5 0 0,2 0 89,2 0 1,-1-6-1,6-1 1,1-1 0,1 1-1,1 0 32,-4 0 0,-2 5-171,-5-2 1,-5 2-1,-1 2 1,-1 0-1,0 0 1,-1 0-91,-2 0 0,-2 0 0,-1 0 61,0 0 0,0 2 1,0 0-1,0 2 1,-2-1 76,-2-1 0,4-2 0,-2 0 54,5 0 0,2 0 0,-1 0 0,5-2 0,1-1 181,3-1 1,-1-4-176,0 4 1,1-2 0,-1 4-1,0-3-204,1 3 1,-6 0 0,-3 2 0,-2 0-7,2 0 1,-7 0 0,3 0 0,-1 0 0,-1 0 0,2 0-138,0 0 0,-1 4 214,-4 1 0,4 0 0,-5-2 1,2 1-1,0-1 0,0-2 68,-2-1 1,4 4 0,-2 0 5,3-1 0,2 0 0,2 0 0,1 1 0,0-1 240,1-2 0,-4-1-234,3 0 0,2 0 0,-1 0 0,1 1 1,-1 4 1,-1-4 0,-4 3 0,0-3 0,0-1 53,0 0 0,0 0 1,-1 2-224,1 2 1,-1-3 0,-2 4-1,-1-3 1,-1 1 53,0 1 1,3 5 0,-2-5 0,1 0 0,2 0-104,1 0 0,-7 4 150,6-3 0,-1 3 1,1-4-1,1 0 1,0 0-1,1 2-29,4 1 0,1-4 0,5 2 82,-3 1 0,6-4 0,-4 5 0,1-1 0,1-2 109,-1 2-125,10-5 0,-13 6 0,10-4 0,-2 1 0,2-2 25,1 0 0,-2 2 0,2 0 0,-1 0 0,-3 0 133,-1 1 1,-1-1 0,2-3-108,2 3 0,-2-2 0,-4 3 0,0-1-16,3 1 1,2-1 0,1-3-1,3 2 1,2 1 0,0-1-7,-1-2 0,0-1 1,2 2-11,-2 2 1,6-3 0,-2 3 0,1-2-1,0-2 15,-1 0 1,0 0-42,0 0 0,-1 0 1,1 1-1,0 2 0,0 1 1,0 0-1,-2-4 1,-1 0 15,-1 0 0,-1 0 0,5 0 0,0 0 2,0 0 0,-1 0 1,1 0-1,1 0-34,3 0 1,-5 1 0,3 2-1,2 1 1,-1-1 0,1-2-16,-2-1 0,-4 0 0,8 2 24,-1 2 1,-4-3-1,5 4 1,-4-4-1,1-1 21,-1 0 0,2 0 1,7 0-15,-3 0 0,3 0 0,-3 0 0,3 0 0,1-1-6,0-4 0,0 3-6,1-7 1,-4 5-1,2-4 1,1 0-1,-1-1 1,-2 1 11,1-2 1,-5-1-24,-1-1 1,-3-1 0,-1 1 0,-1-2 64,-4-3 1,2 2 0,-4-4 0,0 0-39,0-1 1,-6 4 0,-6-5 0,-4-1 0,-5 0 0,-2-1 0,-5 3 58,-1-2-80,-2-2 1,-4 0-1,-1 2 1,-1 2 0,-2-1-1,0 0 1,0 2-371,-1 1 1,-2-3 305,-1 4 0,-4-1 1,-1 3-46,-2-1 0,-3-5 0,-5 3 0,-3 0 44,-1 0 1,-2-4 0,-4 2 0,0 1 40,0 2 1,0-2 0,-1-2 0,-3-2-2,-4-2 1,1 1-1,-1 2 1,-2 2-1,-1-3 1,-1 1 35,0 2 1,-1-4 0,1 5-48,0-1 0,-2 1 0,-1 4 0,-2-3 0,1 0 0,-2 0-51,-3 3 0,2-3 51,-1 1 1,-1-4 0,-4 5 0,0 0 0,1 3-92,-1 0 1,-1 1 41,-3-1 0,7 2 1,-3 1-1,2 2 59,-1-1 0,-2 2 0,-2-2 0,-2 1 85,-2 1 0,-1-4 0,-4 3 0,0-2 0,0 0 0,-2 2 3,-2-2 1,-3 1 0,-5-1-35,4 2 0,-6 1 1,4-3-1,0 2 0,-1-2-21,-1-1 1,-5-1 0,1 1-5,0 2 0,2 0 0,0 4 0,0 3 0,0 0-13,3 2 1,5 0-5,-3 0 1,2 2 0,-1 0 0,2 4-39,0 1 1,5-3-1,-4 4 1,4 1-6,0-2 1,5 2 0,2-3 0,0-1-25,4 1 1,-3 2 0,2-4-1,3-1-76,3-2 1,2-1-1,-4 0 1,4 0 0,3 0-1,3 0-242,2 0 1,4 0-1,0 0 42,-2 0 0,5 0 0,-1-1 163,1-3 0,4-3 0,-5-5 0</inkml:trace>
  <inkml:trace contextRef="#ctx0" brushRef="#br0" timeOffset="115049">17558 6834 8355,'0'-8'0,"0"0"-6,0 0 1,-2-4-1,-1 3 1,-2 1-1,-2-2 256,-3-1 0,3 4 0,1 1 0,-1 2 0,0 0-176,-3 1 1,0 0-1,1 1 1,0-2-1,0 1-126,-2 1 0,-3 4 1,-1 2 14,-2 4 0,-4-1 0,3 1 1,0 2-138,0 1 1,-2-2 0,3-1 0,2 1-1,1 3 125,1 0 0,1-4 1,1 1 16,3 0 1,-2 2-2,6 2 0,1-1 0,7-1 9,5-2 1,2 0-1,2-5 9,4-1 0,-2 3 0,6-2 0,0 0 3,-2 2 1,5-5-1,-4 4 1,2 0-27,-1-1 1,-3 5-1,-5-2 1,-2 2-33,-3-1 0,-3-4 0,-5 4 14,0 2 0,-2 1 0,-5 2 1,-7-2 115,-4-3 1,1 3 0,-3-4-1,-2 1-24,-2 1 1,3-7 0,1 2-1,-1-2 1,0-2-67,0 0 1,6 0 0,-1 0-1,2 0-664,1 0 1,5-2 468,0-2 1,-1-8-1,-3-7 1</inkml:trace>
  <inkml:trace contextRef="#ctx0" brushRef="#br0" timeOffset="115483">17657 6996 9855,'8'-4'-26,"1"0"0,-1-2 1,5 4-1,-1-2 1,0-1-54,1 0 0,-1 2 0,1-5-557,-1-2 0,-1 3 0,-2-1 26,-5-2 1,-3 3 492,-1-1 0,-5 1 1,-4-1-1,-2 4 76,-1 2 1,-5 2-1,-1 0 1,0 0 294,0 0 1,-4 0 0,3 0 168,-1 0 0,1 4 1,5 2-1,0-1-60,3 1 1,3 4-1,0-2-235,4 3 1,2-3 0,2 1 0,2-1 0,2 0 40,4 1 1,3-5 0,3 4-279,2 2 1,4-5 0,6 1 0,2-2 0,2 0-209,2-1 0,-3-2 1,4-1-1,2 0-136,1 0 0,-3-4 1,-1-1-1,-2-1-88,-2 0 1,-6-3 540,-1 0 0,-1-2 0,5-1 0</inkml:trace>
  <inkml:trace contextRef="#ctx0" brushRef="#br0" timeOffset="115979">18105 6685 8355,'-7'-12'-20,"-4"-1"0,4 5 187,-5 0 0,4 5 0,-1-1-107,0 2 0,3 4 0,1 2 0,0 4-78,1 3 1,0 7 0,4 3-1,-1 2-13,-3 2 0,2 0 1,-2 1-1,3 2-77,1 1 1,-2 0 0,-1-4 0,-2 0 63,-2 0 0,3 0 0,-4 0-295,-2 0 0,3-5 0,0 0 0,0-2 36,0-3 0,-1-1 0,-4-2 0</inkml:trace>
  <inkml:trace contextRef="#ctx0" brushRef="#br0" timeOffset="115980">17844 6897 8576,'0'-9'464,"1"2"1,3 2-233,5 2 0,2-2 1,1 0-192,1 3 1,0 0 0,4 1-1,4-2 1,2-1 0,2 1-1,0 2 1,1 1 0,2 0-1253,1 0 0,6 5 0,-4 2 1</inkml:trace>
  <inkml:trace contextRef="#ctx0" brushRef="#br0" timeOffset="116985">18989 6897 8624,'0'-13'189,"-4"5"0,-2 1-132,-1 1 1,-1 2 0,-5 4-1,1 0-35,0 0 0,-5 0 0,-1 0 0,0 0 9,0 0 0,-4 0 1,1 2-1,-1 0 44,1 3 0,-1 0 0,6-2 31,0 1 1,-2 4-1,2-3 1,2-1-102,4 1 1,1-2-1,3 4 1,1 0 27,-1 0 0,2-3 1,4 4 19,0 2 1,4-3 0,2 0 0,0-2-87,4-2 0,3 0 0,2 0 1,1 1 9,0-2 0,-1 0 1,0-2-1,2 0-212,-2 0 0,-1-2 0,-2 0-167,1-2 1,-1-6 303,0 2 1,-1-4 136,-2 0 0,-4 0 131,-5-1 0,0 1 169,0-1 1,-1 6-182,-3 3 1,2 4-96,-2 4 0,3-1 0,1 5-83,0 2 1,1 1-1,2 2 47,1-1 1,6-4-1,-2-1-17,3-1 0,2-1 0,-1-2 0,2 1-300,3-1 1,-2-2 0,4-2 55,-1-3 1,3 1 0,-3-5-1,0-2-5,0-1 0,0-1 1,-3-2-1,2-1 82,-2-2 1,-1-5-1,-2 2 1,0 0 0,0-1 193,-4-1 1,1-2 0,-4 1 0,-3 1 206,0 1 1,2 2 0,0-4 0,-1 4 179,-2 1 0,-1 6 0,-1 5 228,-3 1 0,1-2-523,-5 4 1,5 5 0,-1 7 0,1 5-93,-1 3 0,2 0 0,-2 4-32,3 3 1,1 0 0,0 2-1,-1 0 20,-4 0 1,4 0 0,-3 0 0,1-2-58,-1-2 1,3 1 0,-5-4 0,2 0 0,0 0-355,1-3 1,2-1 59,1-2 0,5-1 0,3-2 125,3-5 0,2-3 0,-1-1 1,2 0 75,3 0 1,-2-7 0,4-4 0,-1-4 49,-2 0 0,1-4 1,0-4-1,0-3-30,1-3 1,-3-6 0,4 4 137,-1-1 1,-1-3-1,-5 5 1,1-1 173,-1 1 1,-5 2 0,-1 6 0,-2 3 352,0 1 0,0 5-164,-4 5 0,-1 5 0,-2 1 1,-3 4-253,-1 7 0,3 7 0,-3 5 0,0 2-51,1 2 0,1 4 0,-2 2 0,1 1-71,-1 2 0,0-2 0,-3 1 0,2 0-75,-2-1 1,3-1-1,0-8 1,2-1-263,2-1 0,2-6 0,1 2-49,0-3 1,0-2 0,1 1 0,3-2-608,4-3 0,5 2 545,3-6 1,4 0 0,5-4 0</inkml:trace>
  <inkml:trace contextRef="#ctx0" brushRef="#br0" timeOffset="118282">20308 6797 8433,'-7'0'282,"1"1"0,5 4 1,-2 4-1,-1 7 1,1 4-206,2 4 0,-3 1 0,-2 0 1,1 1-1,-2 2 0,0 3 0,-3 3 1,-1 2-514,-1-2 0,-1-3 0,1 0 213,-1 0 0,-3-2 1,-1-6-1,3-2 14,5-4 1,-2-1 0,2-2 0,0-3-195,0 0 0,-2-5 202,3-2 1,3-8 0,0-6 149,4-5 1,1-4 0,1-8 0,2-2 41,1-4 0,6 1 0,0-1 1,4-3 10,2-4 0,1 0 1,-3-4-1,1-1 1,3 2 137,1 0 1,-2 3 0,3 6 0,1 2 147,-1 2 0,2 5 1,-6 7-1,-1 2-1,-1 5 1,-1 3 0,-1 0-109,1 4 0,-5 2 1,0 4-130,2 2 1,0 3-1,-1 7 1,-2 1 4,-1 1 1,2 5 0,-4-3-162,-1 1 1,2 2 0,0 4-1,-3 0-80,0 0 1,-2-4 0,0-2 0,0 0 55,0 1 0,-4-1 0,-2 2 0,-2-5 1,-5-2-33,-2-1 0,-3 3 0,2 0 1,-4-4-233,1-2 1,-1-3 316,4 1 1,2-3-1,-4-5 1</inkml:trace>
  <inkml:trace contextRef="#ctx0" brushRef="#br0" timeOffset="118573">20706 6735 8688,'-1'-7'2651,"-3"3"-2469,-5 2 0,2 2 1,-1 0-1,-2 2 0,-1 2-356,-1 4 0,5 3 1,3 2-383,2-1 1,-2 2 0,0 1 224,1 2 0,2-1 0,1-3 0,0-1-44,0 1 1,0-5 0,1 0 149,4 2 1,1 0 0,7-2 0,1-4 0,1-2 33,2-2 1,-1 0 0,-3 0 0,-1-2 190,0-2 0,6-3 0,2-5 0</inkml:trace>
  <inkml:trace contextRef="#ctx0" brushRef="#br0" timeOffset="119239">20781 6847 6551,'-2'-13'-48,"-2"1"1,-3 0 0,-6-2-1,-3-1 187,0-2 1,-5-1 0,3 3 0,-1-2-37,-3 2 0,-1 1 1,3 3 56,3 3 1,-1-2 0,2 6 0,0 1-97,2 2 1,2 1-1,0 1-27,-1 3 1,6 3 0,3 6-1,4-1-658,4 1 1,9 4-1,6 3 1</inkml:trace>
  <inkml:trace contextRef="#ctx0" brushRef="#br0" timeOffset="119240">21167 6710 8355,'-13'0'448,"1"0"1,3-1-265,1-4 1,0 4 0,-6-4-1,-3 0 1,-2 1 0,0 3 0,2 2-90,3 3 1,2 5-1,-1-4 1,1 2-134,0 3 0,-5-1 0,2 1 0,2-2-31,4 2 0,2 1 0,-3 2-75,2-1 1,5 1-1,-1-1 15,2 0 1,4 1 41,2-1 0,4-5 0,7-3 0,3-2-84,2-2 0,1 0 0,3 0 0,3 0-51,2 0 1,-3 0 0,3 0-1,-3 0 1,-2 0-2,-3 0 0,-3 4 0,-6 0 152,0-1 1,-6 4 189,-6 1 0,-10-1 0,-8 0 1,-1-2-1,-5 0 401,-3 0 1,0-3 0,-2 2-309,3-3 1,-3 3-1,1 0 1,4-1-218,1-2 0,8-1 1,-1 0-1,2 0 186,1 0 1,6-1-863,3-3 0,4 1 0,4-5 54,5-2 1,7-1-1,4-1 1</inkml:trace>
  <inkml:trace contextRef="#ctx0" brushRef="#br0" timeOffset="119683">21702 6710 8355,'-13'-1'25,"1"-4"1,4 4 0,-1-3-1,0 3 1,-2 1 186,-2 0 0,1 0 1,-1 0-1,1 0-186,-1 0 0,-1 0 1,-1 1-1,-1 2 21,0 1 1,-2 1 0,2-2 0,-1 3 32,-1 1 1,4-3 0,-2 4-67,2 2 0,6-1 0,1 1-140,1-2 0,4 1 83,6 3 0,7-1 0,7-1 1,1-3-87,3-2 1,3-1 0,3-4 0,1 2-1,-2 1 41,0 1 1,-2 0-1,-2-4 1,-2 0 39,-5 0 1,-2 0-1,-3 1 118,-2 3 0,-4-1 0,-6 4 42,-3-1 1,-5-1 0,-6-2 0,-3 1-1,0 0 98,0 2 1,-4-5 0,1 3-170,-2-2 1,-1-2-1,2 0 1,3 0-1,0 0-169,-1 0 0,5 0-422,-2 0 0,4 0 1,1-2-912,4-2 1244,3 3 1,5-16-1,0 3 1</inkml:trace>
  <inkml:trace contextRef="#ctx0" brushRef="#br0" timeOffset="119900">21901 6710 10478,'-4'-8'650,"0"-1"1,-1 5 0,4-3-545,-3 2 0,1-4-1547,-5 5 1,4 2-609,-5 6 1554,7-3 1,-9 10-1,4-4 1</inkml:trace>
  <inkml:trace contextRef="#ctx0" brushRef="#br0" timeOffset="120563">22100 6361 8355,'0'-12'1799,"0"4"-1023,0-1-773,0 7 1,0 2 0,0 8 0,0 4 0,0 4 0,0 2 0,0 2 0,-1 5 0,-2 4-202,-1 3 0,-6 1 1,3 5-1,-1-2-26,-1-3 1,1 1-1,-4-5 1,-1-1 200,1-2 0,-1-1 0,2-1 0,2-4 11,0-3 1,2-3-1,-2-2 83,0 1 278,7-6-220,-4-2 1,6-6-111,0-3 1,0-3-1,0-6 1,0 1 0,2-1 4,2 1 0,-2-5 1,7-1-1,0 0-128,3 0 1,-4-2 0,0 2 0,2 0 213,1 0 1,0 1 0,-1 5 0,-2 1 220,2 2 0,1 0 0,1 3 8,1-1 0,-1 4 1,0-1-199,1 3 0,-1 6 0,1 4 0,-1 0-216,1 0 0,-1 5 0,-1-3-144,-3 2 0,2-1 0,-4 4 1,-1-2-142,1-2 1,-2 2 0,-4 3 150,0 4 1,-2-6 0,-2-1 0,-4-2 0,-3-2 35,-1 1 0,-5 0 1,-1 0-1,-1-3 51,-4-4 1,4 2 0,0-2 0,-1-1-265,1-2 1,4-1-1,-2 0-528,3 0 806,2-5 0,0-2 0,-1-6 0</inkml:trace>
  <inkml:trace contextRef="#ctx0" brushRef="#br0" timeOffset="120957">22473 6336 9409,'-7'0'547,"2"2"1,5 2 0,0 6 0,-1 4-103,-4 2 1,4 6-1,-3-1 1,2 1-718,2-1 0,0 7 0,0-4-59,0 3 1,-4 0-1,0 1 1,1 1 37,2-1 1,-3-2 0,0-1 0,0 0-245,-2 0 0,5-4 0,-4-2 0,3-1 0,-1-3 123,-1-1 0,0-2 0,4 1 0</inkml:trace>
  <inkml:trace contextRef="#ctx0" brushRef="#br0" timeOffset="121508">22461 6722 11448,'16'0'424,"2"0"0,2 0 0,2 0 0,1 0 0,2-1 0,0-2-475,0-1 0,0 0 1,0 4-1,-2 0 1,0 0-1,-4-1 1,-1-2-1,-3-1-370,-1 1 1,-6-3 0,-1 1-1,0-2-193,0-3 1,-4-1-1,1-1 434,-3-1 0,-1-1 0,0-1 1,-1-1 91,-3 0 0,1 3 0,-5 0 1,-2 1-1,-1 1-2,-2 2 1,-3 0-1,-2 4 1,-1 3 335,-4 0 0,0 2 1,-2 0-1,0 2 95,0 2 0,0 3 0,2 5 0,2 2-115,4 3 1,0-2-1,1 4 1,4 1-24,2-1 1,3 2-1,-1 4 1,4 0-70,2-1 1,2 0-1,0-2 1,0-1-1,2 0-371,2-2 1,-1 3-57,5-5 1,0-1-1,6-3 1,1-1-191,2 1 1,5-2-1,-3-2 1,2-2-402,0-1 1,0-2 0,4-4 550,-1 0 0,7 0 0,1 0 0</inkml:trace>
  <inkml:trace contextRef="#ctx0" brushRef="#br0" timeOffset="128068">18429 7544 8272,'5'1'206,"2"5"1,1 2 0,1 3-1,2 0 1,3 0 0,2-1-53,-1-2 1,1 2 0,-1 5 0,3 2-291,1-2 0,-2 3 0,2-1 0,1-1-95,-1 2 0,-4-2 1,2 3-1,-3-1 29,-2-3 1,5-1 0,-1-2-1,-1 1 1,-1-1 0,-1 1-748,-1-1 755,1-5 1,-1 10 0,0-3 0</inkml:trace>
  <inkml:trace contextRef="#ctx0" brushRef="#br0" timeOffset="128432">18902 7519 8355,'-13'0'120,"1"0"0,3-1 180,1-3 1,4 2-1,-4-2 144,-2 3 0,-1 1 0,-1 0-323,-1 0 0,5 1 0,0 3 0,-2 5 0,-1 2 20,-2 1 0,1 0 0,-2 2 0,-1 2-208,-2 0 1,1 2-1,2-3 1,-1 3 30,-2 2 1,-5-1 0,3 3 0,-2-2-75,0-2 0,4 2 0,-3-2 0,-1 0-92,2 0 0,-4 3 1,7-4-1,-1-2-13,-1-1 1,5-2 0,-4 1-1,3-1 1,2 0-47,-1 1 1,1-5-163,-1 0 0,1-1 0,1 3-933,2-2 1258,-2-5 0,5 8 0,-7-4 1</inkml:trace>
  <inkml:trace contextRef="#ctx0" brushRef="#br0" timeOffset="129764">17010 7930 7799,'8'-1'-792,"1"-2"-166,0-1 879,2 0 0,2 4 0,-1 0 1</inkml:trace>
  <inkml:trace contextRef="#ctx0" brushRef="#br0" timeOffset="130485">17856 7793 7655,'-8'0'65,"0"0"0,-2 0 0,-1 0 1,-1 0-1,-1 0 198,1 0 0,-1 0 1,1 0-1,-2 0 0,-1 0 1,-2 1-1,1 2-110,-2 1 1,0 0 0,-5-4 0,3 0-237,-2 0 1,-2 5-1,-1-1 1,0-1-22,0-2 1,0-1 0,1 0 0,0 1 26,3 3 0,-2-2 0,3 2 1,0-3-1,0-1 0,2 0 0,0 0 1,3 0-1,-1 0-13,0 0 0,3 0 0,0 0 0,1 0-52,-1 0 0,1 0 86,-1 0 0,1 5 0,-1-1-35,1-2 1,0 0 0,-1-2-76,1 0 377,-1 0-566,6 0 167,2 0-243,5 0 1,1 0 222,3 0 1,-2 5 0,3 2 0</inkml:trace>
  <inkml:trace contextRef="#ctx0" brushRef="#br0" timeOffset="131266">17695 7644 8355,'-7'-6'1341,"0"5"1,4-5 798,-1 1-2091,0 3 1,8-2 0,1 7 0,2 1-127,3-1 0,5 0 1,2-1-1,-2 2 1,-1 1-1,0-1 1,1 0-1,1-1-19,0-2 0,-3 3 0,0 2 1,-1-1-1,1 1 0,-1-2 0,1 0 1,-1 2-679,1 1 610,-1-5 0,-4 8 0,-1-4 0,0-1 1,-1 2-1,1 0-81,-1 3 0,-3 1 50,1 1 0,-2-4 90,-2 1 1,0-1 0,-2 4 266,-2 1 0,-3-2 1,-5-1-1,-1-2-90,1 2 0,-5 1 0,1 1 1,-1 1-1,1-2 0,-2-2-82,-2 0 1,5-2 0,-2 2 0,4-2 0,0 0 0,1-1-190,-1-1 1,5 1-745,0-2 0,-1-1-684,-3 5 1519,0-5 0,-1 8 0,1-4 1</inkml:trace>
  <inkml:trace contextRef="#ctx0" brushRef="#br0" timeOffset="132110">13600 7606 8355,'0'-8'11,"-1"1"996,-3 2 1,1-4-818,-5 5 1,3 0 0,-2 5-1,1 3 1,0 6-321,1 5 1,-4 1 0,4 4-1,-2 1 1,-2 0-203,3 0 1,-5 1 0,2 4 0,-2 0-7,-1-2 1,-1-2 0,-1 3 0,1 0-1,-1-2-129,3-2 1,1-2 0,-1-3-76,3 0 542,-3-5 0,4 0 0,-6-4 0</inkml:trace>
  <inkml:trace contextRef="#ctx0" brushRef="#br0" timeOffset="132376">13849 7581 8355,'-12'0'0,"-1"0"-152,1 0 0,3 0 1,1 0 874,-2 0 1,-1 5-1,-1-1-381,-1-2 1,5 5 0,0 2-1,-2 0-334,-1 0 0,0 2 0,1-2 0,2 5-139,-2 3 1,4-1 0,-1-2 0,0 1 0,1 2-249,1-2 0,-5 3 0,3-1 0,-1-1-202,-1 2 1,1-4 0,-4 4-1,-1-1 268,1-1 1,-6 1 0,-2-4 0</inkml:trace>
  <inkml:trace contextRef="#ctx0" brushRef="#br0" timeOffset="132628">13326 7793 9374,'9'-4'0,"-1"0"494,2 1 1,2-3 0,5 1 0,3-1 0,4-1-483,1 1 1,4 1-1,1-3-325,2-2 1,-4 3-1,2 1 140,1 0 0,-5 2 0,3 2 0,-4 0-374,-4-2 1,2-1 0,-4 5 0,1 0-1047,-4 0 1407,-2 0 0,-1 0 0,-1 0 1</inkml:trace>
  <inkml:trace contextRef="#ctx0" brushRef="#br0" timeOffset="132851">13376 7918 9245,'6'-7'409,"2"-3"0,9 4 0,3-1 1,4-1-1,1 0 0,0 1 1,-2 0-1,-1 1-938,-1 1 1,-2 1 0,3 4 348,-1 0 0,-6 0 1,3 0 252,0 0 0,-2 0-1275,4 0 0,1 5 0,4 2 1</inkml:trace>
  <inkml:trace contextRef="#ctx0" brushRef="#br0" timeOffset="133701">14608 7718 8355,'-12'-4'976,"-1"0"0,1-2-792,-1 2 0,1 3 1,0-3-1,-1 2 1,1 2 98,-1 0 1,1 0 0,-1 0-237,1 0 1,-1 5 0,1 0 0,0 2 0,-1 1 26,1-1 1,-1 4-1,1-2 1,-1 2-285,1 1 0,4-4 1,1 1-1,0-1-239,0-1 0,4 4-142,-1-3 0,3 3 273,1 2 1,1-6 0,3-3 37,4-3 0,3-2 0,2-2 0,-1-2 28,1-2 1,-1-2 258,1-3 0,-1-1 1,1 1-1,-2 0 25,-3-1 0,3-3 0,-4-2 0,1 0 0,-1-2 58,-1 1 0,-2 2 0,-4-2 0,0 1 0,0 3 730,0 1 1,0 1-462,0 1 1,0 4 0,0-1-157,0 0 0,-4 2-267,-1-2 1,3 7 0,4-4 0,4 2 0,2-2-41,6 0 1,4 1-112,7-3 0,0 4 1,0-3-1,1 0 0,2 2 1,1-2-97,-2 0 0,-5 4 268,-1-1 0,-6-2 0,2 2 0,-3 1 130,-2 2 201,-5 1 0,-1 1-13,-6 4 1,-2-3-1,-2 7-183,-4 0 0,1 2 0,-1 3 0,-2 3-62,-1 4 1,-1 6 0,-1 4 0,1 0 0,-1 5 17,1 5 1,-1 0 0,1 6-1,-1 0 0,-3 3 0,-1-7-139,2 1 1,1-4-1,2 2 1,-1-4-12,1 0 0,-1-5 0,1-1 0,0-2 32,-1-2 0,5-6 0,-1-3 0,1-1 0,0-1 0,0-2 21,-2-2 1,3 2 118,-1-7 1,-1-1-1,-3 0 1,0-2-1,-1-2 64,1-1 0,-5-2 1,0 0-1,1 0-23,-2 0 1,4-2 0,-4-1 0,1-2 0,-1-2-46,-1-3 0,3-1-202,-5-1 1,4 3 0,-2 1 0,-1-2 0,3-1-66,-1-1 0,1 4 0,3 1-279,-2 1 0,2-2 1,-3 2-418,3-1 0,3 3 739,3-4 0,2 0 0,6-5 1</inkml:trace>
  <inkml:trace contextRef="#ctx0" brushRef="#br0" timeOffset="133917">14534 7893 8415,'0'-13'470,"0"1"1,4-1-1,1 2 1,2 2 0,3 2-458,1 1 1,1 2 0,1 4-435,-1 0 1,5-4 0,1 0 0,1 1 0,3 1-1354,2 2 1474,1 0 0,0-5 0,-1-2 0</inkml:trace>
  <inkml:trace contextRef="#ctx0" brushRef="#br0" timeOffset="134326">15255 7606 9659,'-5'-7'757,"3"0"1,-3 5-277,-1-2 0,4-1 0,-7 5-153,0 0 1,-1 2 0,0 1-301,2 1 1,0 1 0,-3-1 0,1 3-1,2 2 1,-2-1 0,0 2-154,2 1 1,-3-2 0,3 2 0,-2 3 0,0 0-1,2 1-316,-2 2 0,3-2 199,-1 6 1,5-6 0,-1 2 0,3-2-390,1 1 1,0 2 0,0 3 85,0-4 1,5-5-1,4-3 1,2-4 192,1 1 0,6-5 0,1 5 0</inkml:trace>
  <inkml:trace contextRef="#ctx0" brushRef="#br0" timeOffset="135590">15417 7669 8355,'-12'0'852,"3"-5"0,1 1 229,-2 1 1,3 2-952,-1 1 0,1 1 0,-2 2 0,2 3 0,0 1 0,1 2 0,-1 2-197,0 2 1,3 1 0,-3 1 0,2 2-346,2-2 1,2-1 0,-1-2 150,-2 0 1,3-3 0,-3-1-1,2 2 1,4-1 0,0 1-556,2-2 481,6-5 0,-3 7 1,6-6-1,-1-1 0,2-2 1,1-2-60,2-3 1,-2 1 0,-5-5 444,-2-2 1,-1 3 0,2-1 0,-2-2-1,-1-1 207,-3-2 0,2 1 0,-1 0-126,-1-1 0,-2-3 0,-1-1 0,-1 2 0,-2 1 264,-1 1 0,-6 1 0,4 0-114,-1-1 0,-4 5 1,2 1-70,-2 1 1,-1 2 0,-1 4-741,1 0 1,4 0 0,1 2 157,1 2-320,2 3 1,10 5 0,0 1 0</inkml:trace>
  <inkml:trace contextRef="#ctx0" brushRef="#br0" timeOffset="135591">15604 7644 10227,'0'-7'781,"0"12"0,0 4 0,0 7 0,-2-2-978,-2-2 1,3 1-1,-5-1 1,2 1-1,0-1-76,1 1 1,0-5-1,1 0 139,-2 2 1,-1-3 0,5 1-182,0 2-101,0-5 51,0 1 0,2-7 95,2-4 1,1 3 0,5-7 0,-2 0 157,2-2 1,-3 0 0,0-1-1,0 3 97,0-1 0,-3-8 0,3 6 169,-2-2 1,1-3-1,-3 3 800,1 3 182,0 2-981,-4-4 1,0 8-42,0 5 1,0 5 0,0 8-1,0-1-66,0 1 1,0-1 0,0 0 0,0 1-1,0-1-89,0 1 0,0-1 0,1 1-29,4-1 1,-4 1-1,4-2-326,1-3 0,-3 2 88,5-6 0,0 0 0,5-4 83,-1 0 0,1-6 1,-2-2 175,-3-3 1,3 3 0,-4-1 0,0 0 25,-3-2 0,2-2 1,-1 1 30,2-1 1,-3 1 0,3-1 0,-1 1 157,-4 0 0,4-1 0,-1 1 0,1-1 429,0 1 0,-1 1 423,-1 2-717,-2 4 1,3 6-262,-5 3 1,0 3 0,0 6 0,0-1-125,0 1 0,0-1 0,0 2 1,-1 1-125,-3 2 1,2-1 0,-2-3-70,3-1 0,-1 1 1,0-1-392,-3 1 1,1-1-5,4 0 0,2 0 128,2-4 0,3 3 0,5-4 0</inkml:trace>
  <inkml:trace contextRef="#ctx0" brushRef="#br0" timeOffset="136114">16089 7581 11103,'-4'9'0,"-2"-2"0,1 0 269,-1-1 0,-2 3 1,4 3-1,0 2 1,-2 1-1,-1 3 1,-1 2-1,0 2 1,-2 1-1,-2 4-476,-5 2 1,2 2-1,-5 7 147,2-1 0,-2-1 0,2-1 0,0-4 0,0 0-677,3-3 0,1-2 0,3-3 382,2-2 1,0 1 0,3-5 0,1-2-85,-1-1 85,2-2 356,4-5 1,1-3 0,4-9 0,1-6-20,1-4 0,4-3 0,-4 1 0,2-4 72,-1-2 0,2-6 1,5-2-1,1-1-78,0-2 0,2-1 1,-2 1-1,-1 0 15,-1 0 1,-1-1 0,-1 1 0,1 2 128,-1 1 0,-4 4 0,1 6 0,-1 4 0,0 4 806,0 0-558,-5 6 1,8 2-207,-2 5 1,-2 0-1,1 1-157,2 3 1,-5 3 0,-1 6 0,-2-1 0,-2 1-111,0-1 0,0 5 1,0-1-1,0 1-43,0 1 1,-2-4 0,-2 2 0,-3-2-50,0-2 1,-4 1 0,3-1 0,-2 1-241,2-1 0,-2 1 0,5-2 0,-1-2-73,1 0 0,0-1 0,5 5 0</inkml:trace>
  <inkml:trace contextRef="#ctx0" brushRef="#br0" timeOffset="137206">16462 7619 8355,'-8'0'718,"0"0"0,0-2 0,-1 0 501,1-3 0,0 1-878,-5 4 0,5 0 0,0 0-274,-2 0 1,-1 4 0,-2 2 0,1-1 0,0 2-1,-1 0 1,1 2-182,-1-2 1,5 4 0,0-3 0,-2 3-245,-1 1 1,3 1-1,1-1 1,1 1-180,3-1 1,-2-3 0,1-1 26,1 2 0,2-4 0,2 1 203,3-1 0,3-2 0,5-4-30,1 0 0,-1 0 1,1 0 225,-1 0 1,-3-1-1,-1-2 1,0-3 358,-1-1 0,3-1-95,-6-4 1,0 3 0,-3 2 0,2 1 64,1-1 1,0-2-1,-4-3 171,0-1 1,0 5 70,0 0 1,0 4-287,0-5 1,0 8-92,0 1 0,-1 1 1,-2 8-4,-1 0 0,-4 2 0,4 2 0,0-1 0,-1 1-372,1-1 0,0 1-138,4-1 1,0 1 0,0-1 0,0 0-414,0 1 1,0-5-249,0 1 915,6-7 0,6 4 0,7-6 1</inkml:trace>
  <inkml:trace contextRef="#ctx0" brushRef="#br0" timeOffset="137207">16475 7656 8355,'0'-8'0,"-1"1"346,-4 1 1,4 1 1111,-3 1 0,4 4-1125,4 0 0,-3 1 0,4 7 1,-3 1-1,1-1-304,1 0 1,0 1 0,-4 3 0,0 0-240,0 1 1,0-1 0,0 1-694,0-1 1,-4 1-374,0-1 860,-6 1 309,9-7 1,-5-1-1,6-10 115,0-3 0,0-3 1,2-1-135,2-1 0,3-3 1,5-1-1,2 0-113,3-1 0,-3 3 0,2-4 0,-2 1 0,-2 3-307,1 1 1,2 1 0,-1 1 479,-3-1 1,-1 1 0,2 0 0</inkml:trace>
  <inkml:trace contextRef="#ctx0" brushRef="#br0" timeOffset="137208">16724 7569 9027,'7'0'2290,"-2"1"0,-5 3-2264,0 5 0,-4 2 1,-1 1-1,-1 1-526,1-1 0,-1 1 0,3-1-394,-1 1 1,-4-1-1,4 0 1,1 1-1439,1-1 2189,2-5 0,0-1 0,0-6 0</inkml:trace>
  <inkml:trace contextRef="#ctx0" brushRef="#br0" timeOffset="139004">16861 7469 8355,'-2'-7'1250,"0"2"694,-3-1-1781,1 5 1,4 1-1604,0 8 0,4 3 624,1 2 1,4-1-1,-2 1 1</inkml:trace>
  <inkml:trace contextRef="#ctx0" brushRef="#br0" timeOffset="139005">16973 7519 9652,'0'-7'1290,"-6"2"1,-2 6-1,-3 3-1317,-2 5 0,5-3 0,0 3 0,-2 0 0,0 2-279,2 2 0,-2-5 1,6 1-48,2 0 1,0-2 0,4 0 62,2-1 1,1-1 0,5-2-19,-2 1 1,0 4 0,4-2-126,-4 1 0,2-3 109,-6 4 1,0 1 340,-4 3 0,0-4 0,-2-1 0,-2 0 141,-4 0 0,-3-4 0,-2 1 0,1-1-33,0 1 1,-1-3 0,1 3-173,-1-2 0,1-2 1,-1 0-1,1 0 0,-1 0-721,1 0 0,5-2 347,3-2 0,-3-3 0,0-5 0</inkml:trace>
  <inkml:trace contextRef="#ctx0" brushRef="#br0" timeOffset="139006">17060 7532 8355,'7'0'1839,"-2"0"1,-5 1-1570,0 3 0,-1 3 0,-3 4 0,-3-1 0,-1-2 0,-1 2-1150,0 1 597,3 1 1,-4 1-660,6-1 1,0 1 366,4-1 1,6-5 0,2-3 302,3-2 1,1-2 0,1 0 0,-1 0 67,1 0 1,-1-6 0,-1-2 248,-2-3 1,0-2 0,-5 1 236,-1-1 0,-2 5 0,-1 0 12,0-2 0,-1-1 0,-2-2-205,-1 1 1,-5 4 0,0 1-144,-2 1 0,-1-2 1,-1 4-107,1 1 1,4 2 0,-1 1-606,0 0 0,3 1 480,2 3 0,2-2 0,2 3 1</inkml:trace>
  <inkml:trace contextRef="#ctx0" brushRef="#br0" timeOffset="139007">17209 7507 14021,'-11'1'0,"1"3"0,4 5-186,0 2 1,-2-3 0,2 0-1,1 2 1,-2 1 0,1 1 0,1 1-830,2-1 0,-3-3 39,2-1 802,0-5 0,5 2 104,4-5 1,1-4 0,6-2 0,-3 0 224,0-4 0,-1 3 1,4-1-1,-1-2-72,-2-1 0,2 3 0,-4-1 0,1 0 69,0-2 0,-4 2 1,3 1 79,-1-2 1,-2 3 78,-4-1-231,0 5-22,0-2 1,0 6 0,0 3 12,0 5 1,0 2-1,0 1 1,-1 1-160,-4-1 1,4 0-1,-3 1-392,2-1 0,2 1-758,0-1 1,0 1 639,0-1 1,12-5 0,1-1 0</inkml:trace>
  <inkml:trace contextRef="#ctx0" brushRef="#br0" timeOffset="139008">17458 7457 8355,'0'-13'369,"0"7"0,0-6 2208,0 4-1826,0 3 0,-1-1-633,-3 6 0,2 6 0,-3 1 0,0 1 0,1 0-133,2 2 1,-1-3 0,0 1-230,-1 2 0,0-3 0,4 1-35,0 2 0,0-3 1,0 1 115,0 2 1,0-4-1,1 1 1,2 0-136,1 0 0,0 1 0,-2 4 0,0-3-206,2 0 0,1-5 0,-5 4 194,0 2 1,0-3 182,0 1 1,-6-1 0,-2 1 0,-3-4 383,-2-2 0,-3 2 1,-2 0-1,0-1 174,0-2 1,-3-1-1,3 0 1,0 0 0,0 0-279,3 0 1,-3 0-896,1 0 0,1-1 0,3-2-60,1-1 0,-6-6 0,-2 3 1</inkml:trace>
  <inkml:trace contextRef="#ctx0" brushRef="#br0" timeOffset="142484">18105 8391 7883,'-5'-7'203,"3"-4"1,-3 8 153,5-5 1,-4 3 0,-2-2 0,-1 2 445,-3 2 1,4 2-397,-3 1 0,1 0-323,-4 0 0,-1 1 0,1 3 0,-1 5 13,1 2 1,-1 5-1,-1 2 1,-1 0-321,-1 0 1,-2 4 0,2 0 0,-2 5 82,-1 2 0,3 4 1,-4-3-1,2 1-26,3-1 0,3 3 0,2-3 0,3-3-137,1-1 1,-2-2 0,4-2 0,3-3-152,3-1 0,7-1 1,7-6 0,5-3 0,4 2 0,5-6 179,8-1 1,5-7 0,6-3 0</inkml:trace>
  <inkml:trace contextRef="#ctx0" brushRef="#br0" timeOffset="143033">18404 8540 8608,'-7'-12'3881,"0"5"-3453,3 2 0,3 5 0,-5 3-596,0 1 1,5 6 0,-4-2 0,0 3-32,1 2 0,-1-1 0,2 1 0,-1-1-13,1 1 1,-3-1 0,2 1 0,0-1 40,-1 0 0,3-3 1,-2-1-266,3 2 114,1-5 368,0 1 0,0-8 0,0-2-21,0-4 0,1-3 0,2-2 0,2 1 1,2 0-72,3-1 0,1 1 0,0-1 0,-1-1-103,-2-2 1,0 2 0,5-3-1,-1 4 43,1 0 0,-1 1 0,1-1 120,-1 1 1,1 1 0,-1 1 0,0 3 73,1 2 1,-1-1 0,1 3-9,-1-1 0,1 0 1,-1 4-1,-1 1-121,-3 3 0,2-1 0,-4 6 0,-1 0 79,1 2 0,2 2 0,-4-1-167,-1 1 1,-2-4-1,-1 2 1,0 3 61,0 0 1,0 0 0,-1-2-16,-3 1 1,1-2 0,-4-2-1,0-2-639,0-1 0,5 4-270,-3-2 803,4-3 0,-5 1 0,0-6 1</inkml:trace>
  <inkml:trace contextRef="#ctx0" brushRef="#br0" timeOffset="144401">18342 8590 6904,'0'-9'4610,"0"1"-3402,0 0-1195,0 1 0,0 3 0,0 8 0,1 3-127,3 0 0,-2 4 84,2-3 0,-3 3 0,-1 2 0,0-1 0,0 1-96,0-1 1,0-4 0,0 1-114,0 0 0,0 2 240,0 2 0,0-5 40,0 0 182,0-5 87,0 3 0,0-8 1,0-2-298,0-4 0,0 1 1,0-1-1,0-2-87,0-1 0,0-2 0,0 1-38,0 0 1,0-1 0,1 1 66,4-1 1,0 1 0,5 1 0,-2 1 20,2 2 0,-3 4 0,1-3-8,2 1 1,1 1 0,1 2 0,1-1-81,-1 1 0,1-3 0,-1 2 0,0 1-35,1 2 0,-5-3 0,0 0-255,2 1 1,-3 2 0,0-1-332,-2-2-54,5 3 0,-4-6-654,2 3 1369,3 2 0,-4-3 0,5 5 1</inkml:trace>
  <inkml:trace contextRef="#ctx0" brushRef="#br0" timeOffset="145001">18653 8627 9734,'0'-8'-5,"0"-1"61,0 7 1,0-5 64,0 3-36,0 2-188,0-9 1,-2 6 44,-2-4 0,-3 4-3,-5 5 1,-1 0 375,1 0-26,5 0-35,2 0 1,6 0-111,3 0 1,3 0 8,5 0-635,1 0 0,-6 1 132,-3 3 0,-3-1 0,-2 4-271,-3-1 1,1-1-386,-5-1 714,5-2 1,-3 9-1,6-4 1</inkml:trace>
  <inkml:trace contextRef="#ctx0" brushRef="#br0" timeOffset="145611">18802 8739 8366,'0'-8'1039,"0"0"0,1 5-1305,4-1 1,-3 2-35,7 2 479,-7 0-1381,4 0 0,-6 2 788,0 2 1,-6-3-1,0 5 1</inkml:trace>
  <inkml:trace contextRef="#ctx0" brushRef="#br0" timeOffset="146047">19001 8528 12779,'-5'-5'0,"5"1"0,7 1 535,4 2 0,-4 2-660,-3 4 0,-3 2 1,-1 5-254,0 0 1,0 1 0,0-1 0,0 1 0,0 1-103,0 2 0,-4-2 388,0 3 0,-2-4 1,4 0 110,-3-1 0,1-3-7,4-1 1,2-5 203,2 1 0,3-4-78,5-4 0,-4 1 0,1-4 1,-1 0-131,-1 0 1,4-1-1,-3-5 1,3 1 0,2-2-41,-1-2 0,-3 2-345,-1-3 1,0-2 0,5-1 0,-1 0-129,0-1 0,-3 6 1,-2-2-1,-2 3-359,-2 2 0,2-1 765,0 1 0,-1 5 0,-4 1 1</inkml:trace>
  <inkml:trace contextRef="#ctx0" brushRef="#br0" timeOffset="146417">19449 8241 9650,'6'-11'1226,"2"3"0,3 2-908,2 6 0,-5 2 1,0 0-1,2 4 0,0 1 1,-1 3-235,-1 1 0,-3 2 0,2 3-165,-2 0 0,-1 6 0,-4-1 0,0 3 0,0 2-315,0 3 1,-5-1 0,-4 3 0,-3 1-159,-5 0 1,-2 1-1,-6 5 1,0-2-315,0-3 0,0 1 381,1-5 0,-1 2 0,0-3 0,-1 1 325,-4-2 1,4 0-1,-4-3 1</inkml:trace>
  <inkml:trace contextRef="#ctx0" brushRef="#br0" timeOffset="149747">19524 7731 7486,'12'0'69,"1"0"0,1 0 1,1 0-1,1 0 1,0 0-1,-3 0 1,1 0-1,1 0-224,2 0 1,1 0 0,-3 0 0,2 0 0,-2 0-1152,-1 0 1248,-7 0 1,-2 0-1,-5 0 1</inkml:trace>
  <inkml:trace contextRef="#ctx0" brushRef="#br0" timeOffset="150039">19586 7830 9052,'14'-7'59,"3"3"0,-4 3 0,5 1 0,-1 0 0,0 0 0,-1 0 0,1 0-488,-1 0 1,1 0-1,-5 0 1,1 0-1,-1 0-720,1 0 1039,-1 0 0,6 5 0,1 2 1</inkml:trace>
  <inkml:trace contextRef="#ctx0" brushRef="#br0" timeOffset="150536">20831 7308 8355,'1'-9'-856,"2"1"1517,1-2 1,0 3 0,-4-1-214,0-2 1,-1 3 0,-3 0-361,-5 2 1,-2 1 0,-1 4 0,-1 0-175,1 0 1,-5 5 0,-1 4 70,-1 2 0,-2 5 1,-4 4-1,0 2-34,0 4 1,1 6 0,0-2 0,2 2-94,1 3 0,5 2 1,-4 3-1,4 2 1,3-2-222,4-1 0,4-2 1,-2-1 121,2-3 0,2-1 0,6-6 0,2 0 0,2-3-8,3-4 0,7 2 1,3-5-1,4-1-131,1-1 1,4-7 332,0-3 0,5-2 0,-2-2 0</inkml:trace>
  <inkml:trace contextRef="#ctx0" brushRef="#br0" timeOffset="150951">21254 7457 7524,'0'-13'925,"1"2"1,2 2 179,1 0 1,0 8-1232,-4 1 0,-4 6 0,0 7-38,1 4 1,-2-2 0,0 5 0,1-1-96,-1 0 1,3 1-1,-3 2 1,1-3-1,0 1-190,1-1 1,-3-4 0,2 3-184,1 0 0,2-4 402,1 2 0,-6-2 0,0-1 1</inkml:trace>
  <inkml:trace contextRef="#ctx0" brushRef="#br0" timeOffset="151210">21416 7768 7216,'-6'13'395,"5"-5"1,-5-1 0,2 0-190,0 0 1,-2-3-549,2 4 1,1 0 16,-5 5 0,5-1 0,-2-1-520,-1-2 700,5 2 0,-10-10 0,4 5 1</inkml:trace>
  <inkml:trace contextRef="#ctx0" brushRef="#br0" timeOffset="152128">21764 7469 8355,'-7'-1'-33,"3"-3"1,3 1 1758,1-5-1390,0 5 1,-2-7 446,-2 6-1062,3 0 0,-6 8 0,4 2 0,-1 1-128,1 2 0,2-2 214,1 1 0,-5 1 45,1 3 115,0 1 463,4-6-119,0-2-532,0-5-69,0 0 201,-5 0 0,3 0 0,-3-1 116,5-3 556,0 2-305,0-3 6,0 5 82,0 0-153,0-6-227,0 5 0,0-6 69,0 3 0,0 1 4,0-5-36,0 5 0,1-7-30,3 6 1,-1 0 0,5 4 0,2 0-97,1 0 1,2 0 0,-1 0-151,0 0 0,1 4 0,-2 2-98,-3 0 0,2 3 195,-6 3 1,4-3 0,-4-1 42,-1 2 1,-3 1 0,-4 1 107,-4 0 1,-3 1 0,-2-1 0,1 1 68,-1-1 1,-3 1 0,-1-1 0,2 1-1,0-1 95,-2 1 0,8-2 0,-4-2 0,2-2 181,0-1 0,3 2-187,-1-4-89,7 6 0,-3-9 0,10 3-44,3-2 0,3-2 1,3 0-10,2 0 0,-2 0 0,4 0-224,0 0 1,-3 0 0,5 0 0,-1 0-225,0 0 1,-2-4 0,2-1 0,-1 3-1,-2 0 43,-3 2 0,0-5 0,-1-2 0</inkml:trace>
  <inkml:trace contextRef="#ctx0" brushRef="#br0" timeOffset="152597">22237 7756 8930,'-7'-7'1140,"0"1"-1514,3 6 0,1 2-589,-5 2 494,5-3 1,-7 10 3,6-2 0,-1-4 586,1-1 1,2-1 560,-2 1 172,3-3-614,1 5 0,0-5 0,0 4-239,0 3 0,-4-1 1,-2 1-1,0 2 26,1 1 0,-5 3-110,2 2 1,-5-2-1,-2 4 1,-1-1 0,0-1 48,3-1 1,0-1 0,1-1-388,-1-1 0,1 1 0,-1-2 35,1-3 1,0 3 0,-1-4 0</inkml:trace>
  <inkml:trace contextRef="#ctx0" brushRef="#br0" timeOffset="152960">22473 7631 8836,'13'0'-1551,"-1"0"0</inkml:trace>
  <inkml:trace contextRef="#ctx0" brushRef="#br0" timeOffset="153159">22623 7594 8355,'8'-4'1351,"0"0"-2866,2 1 1119,1 1 1,-3 2-1,1 0 78,0 0 1,2-5-1,2-2 1</inkml:trace>
  <inkml:trace contextRef="#ctx0" brushRef="#br0" timeOffset="153451">22896 7519 8355,'6'7'1037,"-3"-1"470,5-6-858,-5 0-1968,2 0 1,-3 0 523,2 0 1,-3 0 0,5 0 0</inkml:trace>
  <inkml:trace contextRef="#ctx0" brushRef="#br0" timeOffset="153677">23058 7532 8355,'13'0'2454,"-6"0"-3564,-2 0 0,-5 1-606,0 3 1431,0-2 0,-5 9 0,-2-5 1</inkml:trace>
  <inkml:trace contextRef="#ctx0" brushRef="#br0" timeOffset="155287">23481 7370 8211,'0'-9'1731,"0"1"-1091,0 5 0,0-1-694,0 8 1,0 3 39,0 6 0,5-4 1,-1 3-1,-2 1 1,0 1-1,-2 1 92,0 2 0,0-3-258,0 2 1,0 2 0,0-1-1,-2 0 1,0-1 0,-2 1-153,1-2 0,-3-1 0,1-3 245,-2-3 1,4 3-1,-3-4 86,1 0 24,4-1 0,-5-8 0,6-2 48,0-4 0,0-3 1,0-2-112,0 1 1,1-1 0,4 0 0,1-3-1,3-2-96,-1-1 0,5 4 94,3-2 0,1-1 0,-3 2 1,1 0-1,1 3 0,0 0-16,-3 1 1,0 3 0,-1 2 214,1 2 1,-2-1 0,-2 4 9,0-3 1,-5 1-127,4 4-65,-5 0 0,7 2 0,-5 0 0,1 4-28,-1 1 0,1 1 1,-3 5-1,1-1 1,-2 1-86,0-1 1,-2 0 133,0 1 1,0-1 0,-2 1 0,0-1-26,-2 1 1,-2-5 0,3 0 0,-1 2-144,1 1 0,-2-3 0,1 1 0,1 0-625,1 2 511,2-4 1,0 4 0,0-4 0</inkml:trace>
  <inkml:trace contextRef="#ctx0" brushRef="#br0" timeOffset="155511">23867 7482 10247,'8'-7'126,"1"3"0,0 2 1,2 2-1,3 0 0,2 0-329,0 0 0,1-4 0,-5 0 0,1 1-351,-1 2 1,5 1-1,-1 0 1,-1 0 23,-1 0 1,-1 0-1,-1 0 1</inkml:trace>
  <inkml:trace contextRef="#ctx0" brushRef="#br0" timeOffset="155803">23942 7382 8140,'0'-12'2189,"0"-1"-1526,0 1 1,1 5-147,3 3 0,-2 4-755,2 4 1,-3-1 0,-1 5-1,0 2 1,0 1 1,0 1 1,0 2 0,-1 1-1,-2 2 1,-2-2-66,-2-1 1,3 2-1,-3 1 168,1-2 1,-2-1 0,4-1-197,1-1 1,-3 0 0,2 1-754,1-1 775,2-5 1,1 4-1,0-4 1</inkml:trace>
  <inkml:trace contextRef="#ctx0" brushRef="#br0" timeOffset="156171">24328 7320 8355,'0'-7'3635,"0"-4"-3778,0 10 0,-5 1 0,1 8 0,2 3 0,0 1 102,2 1 0,-4-1 0,-2 2-250,0 3 0,3-3 0,-3 2-15,1-2 0,3-2 1,-3 1-1,1-1-159,0 1 0,-2-1 1,3 1-226,-1-1 1,-1-1 551,0-2 1,-2 2 0,-5-5 0</inkml:trace>
  <inkml:trace contextRef="#ctx0" brushRef="#br0" timeOffset="156585">24465 7059 8355,'12'-2'1598,"0"-1"-1071,1-1 1,-1 0 0,1 4 0,-1 0-112,1 0 1,-2 1-352,-3 4 0,3 2 0,-3 5 0,3 0-129,2 1 0,-1 1 0,-1 2 1,-1 5-182,-2 3 1,-1 0-1,2 3 1,-4 0 0,-1 2-135,0-1 1,1 4-1,-5 0 1,0 1 235,0 0 1,-6-1-1,-2 3 1,-3-4 56,-2 0 0,1-1 1,-2-2-1,-1 1 42,-2-1 1,-4 2-1,3-1 1,-1-1 0,-3-2-78,-2-1 0,0-4 0,-1-2-248,0-1 0,0 3 0,0-5-295,0 0 0,-4-3 538,0 0 0,0-1 0,4 1 0</inkml:trace>
  <inkml:trace contextRef="#ctx0" brushRef="#br0" timeOffset="168221">20096 8739 8518,'2'-5'90,"2"5"1,3 5 0,4 8 0,-1 0 0,-2 3 0,2 2-60,1 1 1,1-4-1,0 3 1,1 0-109,-1 3 0,1-2 1,-2 1-1,-1-2 1,-2-3-73,2-1 0,-4 2 0,1 1 0,-1-2-177,-3-1 0,4-2 0,-1 1-255,1-1 1,-1-3 495,-6-1 1,5-5 0,2 2 0</inkml:trace>
  <inkml:trace contextRef="#ctx0" brushRef="#br0" timeOffset="168505">20395 8702 8492,'-19'0'0,"2"0"228,3 0 93,2 0 0,-1 0 0,1 0 0,-1 0 0,1 0-166,0 0 1,3 4-1,2 1 1,0 2-131,1 3 0,1 1 1,-3 2-1,0-1-80,1 0 1,0 2 0,3 2 0,-3 0 0,-1 1-232,-1 1 1,5-3-1,-3 4 1,0-1-179,0-3 1,3-1-1,-3-1 1,2-1-61,2 1 1,-2-1 273,0 1 0,1-1 0,4 0 0</inkml:trace>
  <inkml:trace contextRef="#ctx0" brushRef="#br0" timeOffset="168738">20681 8876 9565,'13'-5'1117,"-2"2"0,-2-4-810,0 1 1,-1 2-252,4 4 1,1 0 0,-1 0-756,1 0 1,-1 0-1,1 0 1,-1 0-1,1 0 133,-1 0 0,0 0 9,1 0 1,-1 0 0,1 0 0</inkml:trace>
  <inkml:trace contextRef="#ctx0" brushRef="#br0" timeOffset="170070">20669 9013 8355,'-7'0'644,"1"0"1,16 0-1,3 0-661,0 0 0,3 0 0,-1 0 1,3-1-1,1-2 0,2-1 0,0 1 1,-1 2-1,1 1-2858,-2 0 2493,5 0 0,-10-6 0,4-1 0</inkml:trace>
  <inkml:trace contextRef="#ctx0" brushRef="#br0" timeOffset="170071">21229 8801 8355,'-8'-4'2605,"1"-1"143,1-2-2625,2 4 1,3-3-1,-2 8 1,-1 2-1,0 4-222,-2 3 0,5 2 0,-4-1 0,4 2-163,1 3 1,-4-3-1,0 4 1,1-2-36,2 1 1,-4-1-1,1-3 1,2-1 15,0 1 0,2-5 372,0 0 1,-1-1 134,-3 1-107,2-2 1,-3-12 0,6 0-1,2-3-150,1 1 0,4-2 0,-2-5 0,1-2-2,2 2 1,3-3 0,0 0-1,0 0-47,1 0 1,-1-2 0,1 3 0,-1 2 28,1 1 1,-1 1 0,1 1 0,-1 0 236,0-1 1,-3 6-93,-1 3 1,0 3 0,5 1-59,-1 0 0,1 0 0,-1 0 2,1 0 0,-1 5 0,0 4-111,1 2 1,-1 1-1,-1 0 1,-1 1-1,-3-1-189,-2 1 0,0-1 1,-5 1 160,0-1 1,0 1 0,0-1 0,0 1 0,-2-1-37,-2 0 1,1 1 0,-4-1-121,2 1 0,-1-5 1,4 0-801,-3 2 1,1-3 692,4 1 1,11-5-1,3 3 1</inkml:trace>
  <inkml:trace contextRef="#ctx0" brushRef="#br0" timeOffset="170072">21689 8876 8355,'-12'0'1312,"-1"0"1,8 0 0,5 0-1191,7 0 1,4-4 0,1 0-1,2 1 1,3 2 0,2-1 0,2-1-1,-2-1 1,1 2-143,-1 0 1,-3 2 0,4-1 0,-2-2-2045,-3-1 1,-1 0 1198,-2 4 0,1 0 0,-1 0 1</inkml:trace>
  <inkml:trace contextRef="#ctx0" brushRef="#br0" timeOffset="170073">21839 8727 8355,'0'-9'1933,"0"1"-1456,0 5 0,-2-6 0,-1 6 0,-2 3 0,-1 4-290,1 3 1,-1 3 0,2 5 0,-3 1-132,0 0 1,-2-1 0,5 0 0,-1 2-51,0-2 1,4 3-1,-4-2-147,4 0 0,1 2 0,0-2 0,0-1 0,0-1-138,0-1 1,0-5-1,0 0-618,0 2 1,0 1 50,0 2 0,4-5 0,2-1-693,1-2 1407,1-1 1,4-4 0,1 0 0</inkml:trace>
  <inkml:trace contextRef="#ctx0" brushRef="#br0" timeOffset="170381">22175 8702 9231,'-7'-6'4881,"1"5"-4743,6-5 1,-1 6 0,-2 2-177,-1 2 0,0-1 0,4 5 1,0 2-144,0 1 0,-4 1 1,-1 2-1,3 1-188,0 2 1,-2 4 0,-1-3-23,-2 1 1,3-4 0,-5 3 0,1-1 0,0-1 6,-1-1 1,2-1-1,-2-1-22,0-1 1,7 1 0,-2-1 0,2 1-1061,2-1 1309,0-5 1,6 4-1,1-4 1</inkml:trace>
  <inkml:trace contextRef="#ctx0" brushRef="#br0" timeOffset="170938">22896 8640 8930,'2'-13'0,"2"1"0,4-1 0,3 1 374,2-1 0,1 1 1,2-2-1,5-1 0,2-2 1,4 1-1,0-1-560,2 0 0,5-3 0,-5 2 0,0-2 0,0 0-114,0 0 0,0-3 1,-6 2-1,-2-1-9,-4 1 0,-4-1 0,-1 5 0,-4 2 66,-4 1 1,-3 2 94,-1-1 0,-5 6 1,-3 3-1,-5 3 109,-4 1 1,-2 1-1,-6 5 1,0 6 122,0 8 0,-4 5 1,0 4-1,0 5 0,0 5 50,0 2 0,0 11 1,4-1-1,0 3-109,1 1 0,0-1 0,2-4 1,3 0-58,1-1 1,-3 0 0,4-4 0,2-4-188,1-7 0,3 1 1,1-6-1,2-3-231,-1-4 1,3 0 353,2-5 1,-3-1 0,0-3 0</inkml:trace>
  <inkml:trace contextRef="#ctx0" brushRef="#br0" timeOffset="171914">22685 8826 8466,'-7'-12'0,"3"-1"0,2 1 0,2-1 429,0 1 0,6 4 0,2 1 0,3 1-87,2 4 1,5 0 0,4 1 0,4-2-1,5-1 1,-1 1 0,3 2-587,3 1 0,-5 0 1,6 0-1,-1 0-85,0 0 0,-3 0 0,-1 0 0,-2 0 69,-2 0 0,-2 0 0,-2 0 0,-4-2 0,-3 0-445,-3-3 0,-6 1 715,0 4 0,-6 0 0,-2 0-57,-7 0 0,-6 0 0,-2 0 0,-1 0 257,0 0 0,-2 0 1,0 0-1,0 0 259,0 0 1,2 0 0,3 0-1,1 0 7,0 0 1,3 4 0,2 2-413,2 1 0,-3-3 1,3 4-1,3 2-148,0 1 0,2-3 0,2 1 0,2 0 0,4 2 31,3 2 1,3-5-1,1 0 1,3 1-333,1-2 1,2-2-1,4-5 1,0 0-8,0 0 1,3 0 0,-2 0-1,-4 0 255,-3 0 1,-2-1-1,-5-3 241,1-5 0,-5-2 1,-1-1 48,-1-1 1,-6 1-1,-7-1 1,-3 2 57,-4 3 0,-1-3 0,1 3-71,-3-3 1,2 2 0,-4 2 0,1 1-355,3-1 1,1 4-1936,1-1 1774,7 2 1,11 2 0,9 0 0</inkml:trace>
  <inkml:trace contextRef="#ctx0" brushRef="#br0" timeOffset="171915">23606 8677 8355,'5'7'2192,"-3"-2"-1801,3-5 1,-3 0-1,2 0 1,4 0-1,3 0 1,2 0-1,-1 0 1,0 0-397,1 0 0,-1 2 0,1 0 1,-1 4-384,1 1 0,-5 0 1,-1 3-1,-2-2-234,-2 2 0,3 1 1,-2 1 72,-1 0 0,-7 0 0,-5-3 0,-2 0 381,-1 0 0,-5-3 0,1-2 0,-1-3-104,-1-1 1,4 0-1,-2 0 686,2 0 1,3-1 0,1-3 0,3-5 38,2-2 0,2-1 0,7-2 0,4-1-241,3-2 0,7-3 0,4 2 1,6-2-1,5-1-385,3 2 1,1-4-1,1 3 1,-1 1-557,0 2 0,-1 5 1,-1 2-1,-3 3-263,-2 2 801,5 1 1,-9 4-1,4 0 1</inkml:trace>
  <inkml:trace contextRef="#ctx0" brushRef="#br0" timeOffset="172793">19623 9573 8355,'0'-12'539,"0"-1"0,0 5 1,2 1-1,1 0 1,1 0 1109,-1-2-1208,-2 3-146,-1 1 0,0 6-620,0 3 0,0-1 163,0 5 0,0 5 0,0 3 0,0 1 0,0 1 0,0 1-180,0 0 0,0 4 0,0-7 0,0 1 139,0 1 1,0-4 0,0 2-1,1-3 38,3-5 0,-1 2 140,5-6 0,1 0 0,3-4 0,2-1-47,3-4 0,-4 3 0,5-7 0,-1 0 0,0-2-33,-2-2 0,0 1 0,0-1 0,0-1 0,-2-1 1,-3-1-3,-1 0 0,-2 3 0,0 0 0,0 1 183,0-1 1,-4 5 0,1 0 472,-3-2 136,-1-1-460,0 4 0,0 3-163,0 8 1,0-1 0,0 5 0,0 2 0,2 1-1,0 1 1,3 1 0,-3-1-29,0 1 0,-2 0-100,0 4 1,0-3 0,0 2-1,0-2 1,0-1 0,0-1-873,0 1 0,-4-1 588,-1 0 1,3 0-118,6-4 0,-3-3 0,5-5 0</inkml:trace>
  <inkml:trace contextRef="#ctx0" brushRef="#br0" timeOffset="176399">20183 9536 8355,'-6'0'997,"-1"0"-545,2 0 1,3 0-1,-5 1 1,0 3-225,0 5 1,3-2 0,-3 1 0,1 2 0,2 1-406,-1 1 0,3 1 1,-3-1-1,1 0 1,0 1-126,1-1 0,-3 1 1,1-1-84,-2 1 0,4-5-184,-1 0-6,2-5 517,2 3 1,0-8 0,2-1-1,2-2-58,4-2 1,-1 0 0,2-3 0,0 2 97,2-2 0,0-1 1,-1 0-1,-3 2-35,-2 0 0,4 1 0,-4-4 399,2-1 0,-4 1-66,1-1 0,-1 6-181,1 3 0,-3 4 1,4 4-31,-4 5 0,-1 2 1,0 1-1,0 1-142,0-1 0,0 0 0,0 1 0,0-1-137,0 1 0,0-5 0,1 0 0,2 2 1,3 0-134,1-2-180,1 3 0,4-4 0,1 5 0</inkml:trace>
  <inkml:trace contextRef="#ctx0" brushRef="#br0" timeOffset="176400">20694 9548 8355,'-13'-7'0,"1"2"187,-1 5 0,1 0 1,-1 0-1,1 0 0,-2 0 121,-2 0 1,2 0 0,-3 1 0,2 2-31,-2 1 0,4 6 1,-4-2-1,3 2-242,2-2 0,3 3 0,2-3 0,1 4 21,-1 0 1,4 0 0,-1 1-164,2-1 1,4-3 0,2-1 0,4 0-108,3-1 1,6 3-1,1-5 1,0 1-318,0-1 1,3 1-1,-3-3 121,1 1 0,-4 1 0,2-2-20,-4 1 0,-1 2 270,-4-2 1,-5-3 0,-10 5-1,-6-2 502,-1 0 1,-4 0-1,0-4 1,0 0-344,1 0 0,-6 0 1,4 0-1,0 0-134,2 0 1,-1 0-1,3-1 1,2-2-94,4-1 1,6-6 0,-1 2 24,2-3 1,2-1 0,0-1 0</inkml:trace>
  <inkml:trace contextRef="#ctx0" brushRef="#br0" timeOffset="176401">20843 9586 8355,'12'0'225,"1"0"1,-5 0 0,1-2 2292,0-2-1395,-3 3-779,-1-5 1,-5 12-225,0 2 1,-4 3 0,0 2-461,1-1 1,0 0-43,-1 1 0,3-1 1,-3 1-56,2-1 1,2-3 0,0-1 182,0 2 0,2-5 1,2-1 21,4-2 0,3-2 0,2 0 0,-1 0 0,1-2 54,-1-2 1,1 1-1,-1-5 150,0-2 1,1 1 0,-1-1 0,1 2-1,-1-2 23,1-1 1,-6-2 0,-2 1-1,-1 0 88,0-1 0,1 1 264,-5-1 0,0 5 668,0 0-831,0 5 0,0-1 1,0 8-28,0 4 1,0 3 0,0 2 0,0-1-243,0 1 1,0-1-85,0 0 0,0 1 0,1-1-31,3 1 0,-1-2 1,5-1-81,2-2 1,1-5-1,1 1 63,1-3 0,-1-1 1,1-1-1,-1-3 115,1-5 0,-5 2 0,0-1 120,2-2 0,-3-1 0,1 0 0,0 2 24,-1 0 0,4 0 1,-2-5-1,2-1-37,1-1 1,1 5 0,-1-5 341,0 2 0,-3 7 1,-1 1-1,2 2 591,1 0-927,1 0 0,-4 4 39,1 0 0,-5 5-158,4 4 205,-5-4 219,3 1-220,-6-6 1,-6 0 0,-2 0-3,-3 0 0,2 0-345,1 0 1,0 0 0,-3 1 214,2 3 0,0-1 0,3 4 1,1 0-1,-1 0 0,3 3 1,2 1 46,1 1 1,0-4-1,0 1 1,0 0 29,0 2 0,1-2 1,3-2-72,5-2 1,2 4-1,1-5 1,1-2-127,-1 0 1,5-2 0,1 0 69,1 0 0,-2-2 0,2 0 0,-1-4 0,-1 1-37,1-1 1,-5-2 0,5 2 44,0-1 0,-4 0 0,3-2 0,-5 0 0,-2 0 242,-2-2 0,1-2-93,3 1 1,-4 1 0,-1 1 570,-1 2 324,-2 5-494,-4-3-458,0 6 0,-2 0 58,-2 0 1,2 2 0,-7 1 44,0 1 0,2 4-89,-2-4 1,7 2-1,-4-4-14,1 3 0,2 0-104,-6-1 0,3 3 1,-4 6 48,2-1 0,5-4 1,-1 1-1,2 0 13,2 2 1,0-2 141,0-1 1,2-1 0,2 1-52,4-4 0,3 2 1,3-2-1,3-1-202,3-2 1,0-1 0,0 0 0,1-1 0,0-2 71,0-1 1,-2-4-1,2 2-107,-5-1 0,2 3 1,-1-3-1,-2 0 1,-2 0-33,-5-2 1,3 2-1,-3-2 106,3 0 0,-2 2 0,-1-1 171,2-2 1,-5-1 97,-1-2 433,3 6 27,0 2 1,6 6-446,-1 3 1,-4 3 0,-1 6 8,-1-1 1,-2 1-519,-4-1 1,0-4 0,-2-1 0,0 0-68,-2 0 0,-2-4 207,2 1 222,3-3 1,-5-2 0,7-3-1,4-3-343,3 0 308,3-4 1,1 8-1,1-5-248,-1-2 0,5 3 0,-1 0 0,1 1 135,1-1 0,-3 0 1,5-2-1,-2 5 0,-2 3-100,2 1 1,-4-4 0,2 0 847,-2 1 0,-1 1 0,-1 2-239,1 0 1,-5 5 0,-1 0-369,-2 2 0,0 1-212,-5 5 1,-2-1 0,-2-1-19,-4-2 0,1 0 0,-1-5 0,-2-1 71,-1-1 0,-2-1 0,1 2 85,-1 1 0,5 0 87,0-4 0,5-6 1,0-2-69,6-3 1,10-1 0,7-1-250,4 1 0,1-5 0,1 1 1,2-1 173,1-1 0,1 3 1,-2-5-1,1 1 0,-2 0 110,0-3 0,-2 2 0,-2 1 0,-2-1 94,-5 1 1,-6 4-1,-3-2 1,-1 3 256,-4 2 0,0 0 0,-2-1 274,0 1 1,-6 5-422,-2 3 1,-3 2 0,-2 4 0,1 2-94,-1 4 0,1 0 0,0 3 0,-1 5 0,1 2 90,-1 4 0,2 1 1,1 2-262,2 0 0,0 4 0,-3 2 0,1-1 0,3 2 100,2 0 1,-5-3 0,3 2-1,-1 1-170,0 0 1,3-4 0,-3 2 0,0-1-160,1 0 1,0 0 0,4-4 0,-1-1-204,1-4 0,-2 3 0,1-7 0,1-1-748,1-1 0,2-5 1034,0-1 0,0-5 0,0 2 1</inkml:trace>
  <inkml:trace contextRef="#ctx0" brushRef="#br0" timeOffset="176402">22486 9573 8355,'0'-8'1127,"0"0"1,0 3-570,0-3 1,1 5-100,3-1 0,3 3-365,6 1 1,-1 0 0,1 0 0,-1 0-1,0-2 1,1 0 0,1-2 0,1 1-1,2 1 88,-2 2 1,0-1 0,0-2-564,2-1 1,-1-1-1,-3 2-74,-1-1 0,-5-2 1,-1 3-333,-1-1 645,-3 0 0,2 4 146,-8 0 0,-3 0 0,-4 1 0,1 4 213,2 3 0,5-1 1,-3 1 31,1 2 1,3 1 0,-2 1 6,3 1 0,1-5 1,0 0-11,0 2 1,5 0-361,4-2 0,2-2 1,1-6-1,1 0 0,-1 0 1,1 0-143,-1 0 1,0 0-1,0-2 1,-3-2-87,-1-4 1,1 1 278,3-1 0,-3 1 0,-3-3 0,1 2 4,0-2 1,0-1-1,1-2 28,-3 1 1,-3 1-1,1 1 604,1 2 1,0 4 397,-4-5-676,0 7 0,0-2-396,0 8 1,-1-2 0,-2 7 0,-1 0-1,1 3 67,2 0 0,1 0 0,0 1-94,0-1 0,0 1-64,0-1 0,1-1 49,4-2 1,1 0-1,7-5 1,-1-1-61,1-1 0,-1-4 0,1-2 0,-1-3 43,1 0 0,-1-7 1,2 3 52,2-3 0,0 2 0,3-7 0,0-1 0,-1 1 0,2-5-145,-1-3 1,-2 0 246,3-2 0,-4 2 0,2-1 1,-2-1 175,1 1 0,-5 2 1,-5 3-1,-1 0 1,-4 4 345,0 1 1,-2 6 0,0 3-106,0 0 1,-2 3 0,-2 2-301,-4 3 1,-3 6-1,-2 5 1,1 4 125,0 2 0,-1 6 0,1 1-301,-1 4 1,1 1 0,-1 4 0,1-2 81,-1-2 1,5 2-1,0-1 1,0-1-122,1-2 1,-3-1 0,6-1 0,1-2-434,2-2 1,1-4-1,0 2 1,0-2-1,1 1-1850,3-2 1854,3-1 0,6-2 0,-1 1 1</inkml:trace>
  <inkml:trace contextRef="#ctx0" brushRef="#br0" timeOffset="176866">22772 9947 14062,'-12'1'-436,"-1"3"262,1 5 1,-1 2-1,1 0 1,-1-2-46,1 0 0,-5-1 0,1 4 0,0-1 105,3-2 0,0 2 0,1-3-117,-1 3 0,2-3-167,3 1 0,-2-5-943,6 4 149,0 1 573,4-3 0,-1 0-48,-4-6 383,4 0 284,-4 0 0,-1 0 0,-1 0 0</inkml:trace>
  <inkml:trace contextRef="#ctx0" brushRef="#br0" timeOffset="177156">22884 9972 8355,'-7'0'2075,"0"0"-1870,3 0-409,3 0 245,-5 0 1,5 4-113,-3 0 0,1 0-1210,-5-4-874,5 0 1854,-3 0 1,6-6-1,0 0 1</inkml:trace>
  <inkml:trace contextRef="#ctx0" brushRef="#br0" timeOffset="179964">22847 9959 8860,'-6'-8'832,"-2"1"1,-3 1 0,-2 4-695,1 0 0,-2 2 0,-1 0 0,-3 2 0,-1 0 0,-4 4 0,0-1 97,-2 1 1,0 2 0,0-2-114,0 1 1,6 0 0,2 2-1,4-2-92,0-1 0,2 3 0,3 0-1,4 2 1,4 0 0,5-1 0,8-4-378,6 0 0,4 2 0,4-4 0,2 1-100,4 0 0,-1-3 0,0 2 0,-2-3 135,-2-1 0,-2 0 0,-3 0 0,-2 0 100,-4 0 0,-3 0 209,-2 0 0,-6 1 0,-6 2 316,-7 1 1,-9 2 0,-2-3 15,-1 1 0,-2 1 1,-4-2-1,1 1-179,-1-1 1,1-2 0,2 1 0,1 1-1,-1 1-3,-1-2 1,3 0 0,4-2 0,2 0-965,1 0 1,1-2-1071,0-2 1091,5 3 1,7-10 0,7 4 0</inkml:trace>
  <inkml:trace contextRef="#ctx0" brushRef="#br0" timeOffset="179965">22971 10034 11868,'13'0'388,"-1"0"0,0-2 0,1 0-349,-1-2 1,6-1 0,3 4 0,1-2 0,2-1 0,-2 0 0,1 0-1,-2-2-443,-2-1 0,-1 5 0,-4-4 0,0 2 48,-3 0 1,-3-6-75,1 2 1,-4 1 0,-5-1 115,0-2 0,-1-1 0,-3 0 0,-5 2 0,-2 5 173,-1 3 0,-5 1 1,-1 0-1,0 0 624,0 0 1,-2 0 0,2 0 0,0 1 10,0 3 1,1-1 0,5 5-223,-1 2 0,2 1 1,1 0-1,4-1-9,0-2 0,2 1 0,4 3-405,0 0 0,4 1 0,2-2 0,2-1-223,6-2 0,0-1 0,6 1-167,2-4 0,2-2 1,1-2-1,0 0 74,0 0 1,4 0 0,0 0 0,0 0 0,0-2 184,0-2 1,-2-1 0,-4-5 0,-4 2 405,-1-2 0,-2 3 0,-3-1 0,-2-2 613,-3-1 0,2-1 1,-6-1 189,-1 1 1,-2 3-403,-1 1 1,-5 5 0,-2-2 0,-1 1-239,-1-1 0,1 1 0,-5 4 0,1 0-194,0 0 1,-1 2-1,1 0-86,-1 3 0,5 3 0,0-3 1,-2 2-93,-1 3 0,3 1 0,-1 2 0,1-1 14,1 0 1,2 1 0,5-1-471,0 1 1,1-1 0,3-1 186,4-2 1,3 0 0,2-5-1,-1-1-28,1-1 1,-1-2-1,2 0 137,3 0 0,-4-2 0,4-2 0,-3-3 324,-2 0 0,-3-4 193,-1 3 0,-4-3-135,4-2 1,-5 1-1,3 1 1,-2 1 126,0 2 0,0 0 242,-4-5-333,0 1 1,0 6-154,0 6 0,-1 6 0,-2 6 0,-1 1 89,1-1 0,2 0 0,1 1 0,0-1-118,0 1 1,0-1-1,0 1 1,0-1 1,0 1-316,0-1 0,4-4 0,1-1-1264,2-1 0,-3-2 1062,5-4 1,-1 0 0,4 0 0</inkml:trace>
  <inkml:trace contextRef="#ctx0" brushRef="#br0" timeOffset="179966">23693 9909 9310,'-7'-7'1549,"1"2"1,8 9 0,2 2-1378,4 0 1,3 3 0,2 2 0,-2-1 0,-1-4 0,-4 1 0,1 0-457,0 3 0,-4 1 0,1 1-281,-2 1 0,-2-1 0,-2 1-82,-2-1 1,1-3 0,-5-3-52,-2 0 0,-1-2 803,-1-4 1,1-1-57,2-3 1,4-3 0,5-6-115,0 1 0,5-1 0,5 0 54,5-4 0,1 3 0,3-2 0,0 0-185,1 0 1,0 0 0,5-3 0,-1 1 0,-3 3-188,-5 1 0,2 3 0,-1 3-737,-2 4 1012,-7 2 1,3 2 0,-4 0 0</inkml:trace>
  <inkml:trace contextRef="#ctx0" brushRef="#br0" timeOffset="179967">24066 9884 8355,'2'-11'565,"2"3"0,-3-3-10,3 3 1,-2 1 1,-2-2 1,0 5 0,-2-4-450,-2-2 0,-4 5 0,-7 1 0,-2 2 0,2 4 1,1 0-1,2 5-158,-1 4 1,-3-1 0,-1 8 0,3-1-120,4-1 1,1 5 0,3-3 65,-1 1 1,5-3 0,-3 0 0,4-2 129,1-2 0,1 1 0,4-1 0,3-1 0,4-1-83,5-2 0,-2-5 1,6 1-1,0-2-160,-2-2 0,4 0 1,-2 0-1,1-2-232,-1-2 1,1-3-1,-4-5 1,0-1 70,0 1 0,0-2 1,-3-3-1,2-2 83,-2 0 1,4-9 0,1 3 0,1-1 120,-1 0 0,0-3 0,0 0 288,-3 1 0,-3-3 1,-2 2-1,1 2 300,-1 0 0,-5 7 0,-3 0 1,-2 2 432,-2 3 1,0 5 0,-2 4-313,-2 0 1,-3 3 0,-4 7-330,3 5 0,-2 6 0,5 3 0,-2 1-152,-3 3 0,-1 2 0,-1 1 0,-1 1 17,1 3 0,-1-3 1,1 3-1,1-1-133,2 1 1,-2-7 0,4 3 0,-1-1-189,0-1 0,4-3 1,-3-4-1,1-2 155,3-2 0,2 1-424,1-1 1,1 1 407,4-1 0,1-5 0,7-3 1,-1-2-1,1-4-13,-1-2 0,1 1 0,-1-5 1,2-2 58,3-1 1,-4-1-1,4-1 1,-3 1 44,-2 0 1,5-4-1,-2 1 1,-2 3 130,-4 1 0,-2-3 672,1 5-529,-2 4 0,-6 1-84,0 8 1,-4 3 84,0 5 1,0 1-1,4-1-50,0 1 1,0-1-1,1 1-190,3-1 0,3-1 0,5-3 0,1-3-143,-1-4 1,2 3-1,1 0 1,2-1-121,-2-2 1,3-2 0,0-2 0,0-2 161,0-2 0,-1 3 0,-5-5 0,1 0 40,-1-2 1,0-2 0,1 1 0,-2-1 79,-3 1 1,3-1-1,-4 1 1,0-1 68,-3 1 1,2 0 0,-2-1-77,-1 1 149,-2-1 0,-6 6 0,-4 3 1,-2 3-153,-1 1 0,-1 4 0,1 1 0,-2 2-17,-3 3 1,8 5 0,-4 2 0,2-2 16,0-1 0,-1 2 0,-1 1 0,1 0-22,-1 1 1,5-5 0,1 4 0,2-3-104,2-2 1,-3 1-1,2-1-410,1 1 1,2-5 205,1 0 1,6-5 186,2 1 0,3-2 0,3-4 0,1-1 0,2-2-28,-2-2 1,4-1-1,2-5 1,2-1 115,2-2 1,2 2-1,2-4 1,2 1 30,1 1 0,3-6 0,-6 2 0,-2 0 95,0-1 1,-4 6 0,-1-2-1,-2 5 305,-2 3 1,-6 0-1,-4 4 28,2 3 1,-4 2 0,-2 4-202,-3 4 1,-2 3-1,-2 2 1,-2 0-131,-2 4 0,-6-2 0,-3 5-275,0-2 0,1 2 0,0-3 0,-3-2-226,-1-1 0,2-2 1,-2 1-1,1-1 1,1-1-1028,-1-2 542,4 2 1,-4-4-1,6 5 1</inkml:trace>
  <inkml:trace contextRef="#ctx0" brushRef="#br0" timeOffset="180164">25112 10009 8355,'-11'-1'7071,"1"-4"-4628,2-3-2797,-1 3 1,2-2 0,2 4 0,1-3-1,-2 1-2111,-1-1 489,4-3 0,-8 2 0,5-6 1</inkml:trace>
  <inkml:trace contextRef="#ctx0" brushRef="#br0" timeOffset="189790">19623 10681 8394,'-4'-8'0,"0"0"377,1-2 1,2 3 0,1-1 0,0-2 0,0-1 470,0-2 1,4 1 0,-1 1-916,-4 3 1,-5 2 0,-6 6 0,-1 0-322,1 0 1,-5 2 267,0 2 0,-5 3 1,2 5-1,-4 0 41,-1 1 1,4-1-1,1 1 1,-1-1-1,2 1 0,2-1 1,3 1-1,2-1 157,-1 1 0,6-5 0,3 0-188,3 2 0,6-3 0,5 0 0,4 0-35,3-1 0,5-1 0,-2 2 0,4-2-100,1-2 0,2 2 0,0 0 0,-4-1-79,1 1 0,-6-3 1,-2 2 210,-2-3 0,-7 5-97,-3 2 1,-4-1 0,-5 0 472,-8-2 1,1 1-1,-6-3 1,0 1-1,-2-1-105,1-2 1,-3-1 0,4 0 0,-1 0-205,-3 0 1,4 0-1,0 0 1,1 0-458,0 0 0,1 0 1,3 0-449,1 0 784,-1 0 0,1-6 0,0-1 1</inkml:trace>
  <inkml:trace contextRef="#ctx0" brushRef="#br0" timeOffset="190332">19823 10694 10272,'-6'-13'1107,"5"6"1,-6 2 0,3 5-1034,-5 0-214,4 0 0,-2 0 0,4 1 21,-1 3 1,0-1-1,2 5 1,0 2-1,-3 1 1,3 2 1,-1-1-1,0 0-40,-1 1 0,0-1 0,4 1 0,0-1-267,0 1 0,0-1 267,0 1 1,5-7 0,4-1 18,2-4 0,1-1 1,1 0-1,-1-1-10,1-4 1,-1 3 0,0-7 0,1 1 6,-1 1 0,-1-4 0,-1 4 143,-2 0 1,-1-4 0,3 3 29,-2-3 0,-5 3 1,1-1-1,-2 0-11,-2-2 1,0 2-1,0 1 693,0-2-112,0 5-437,0-1 1,1 6 0,2 2-121,1 2 0,4 3 0,-4 5 0,-1 1-51,-2-1 1,4 0 0,-1 1 0,-1-1-40,-2 1 0,0 2 1,2-1-167,1-3 1,2-1 0,-3 2-1,2-1-143,2-3 1,-3 2 0,4-6 0,2 0 0,1 0-256,2 1 1,5-1 0,1-4 0</inkml:trace>
  <inkml:trace contextRef="#ctx0" brushRef="#br0" timeOffset="191897">20333 10731 8789,'0'-8'2500,"0"-1"-2150,0 7 1,-6-8 0,-2 6-301,-3 1 1,3 2 0,-1 1 0,0 0-31,-2 0 1,-6 0-1,0 1 1,2 2-41,1 1 1,3 6-1,2-2 1,0 3 48,0 1 1,-1-3 0,2 0 0,2 5-24,1 6 1,3-7-196,-2 0 1,4-3 0,3 2 0,2 0-7,2 1 0,2-5 0,4-1 0,4-1 0,2-2-104,1 1 1,7-3 0,-2 2-783,2-3 0,-1-1 0,-1 0 1</inkml:trace>
  <inkml:trace contextRef="#ctx0" brushRef="#br0" timeOffset="191898">20619 10756 9532,'-8'-11'1890,"1"1"-642,1 2-1098,-3 5 1,2-2 0,-6 5-145,1 0 1,-1 0 0,1 0 0,-1 0 0,1 1 0,0 2 0,-1 1 0,1 0 25,-1 1 0,1-2 0,1 6-19,2 0 1,0-2 0,3 1 0,1 2-131,-1 1 1,2 2-29,4-1 0,0 1 1,0-1-1,1-1-97,4-3 1,1 3 0,7-4-1,-1 0 1,1-1-111,-1-1 1,5-3-1,1 2 1,1-3-1853,3-1 1712,2 0 1,1 0 0,0 0 0</inkml:trace>
  <inkml:trace contextRef="#ctx0" brushRef="#br0" timeOffset="191899">20781 10806 8355,'-13'5'661,"5"-3"0,0 2 849,-2-3 236,5-1-1659,-1 0 0,7 0 0,4 0 0,3 0 0,4-1 0,4-2 0,2-1 0,-1 0-440,1-2 1,3 5 0,-4-5-1,-1 2-458,2 0 0,-4-4 12,3 3 0,-3-4 170,-2 0 0,-6 3 825,-6-3 0,-2 6 1,-6-2-1,-2 1-150,-1 0 1,-5-5 0,-1 4 248,2-2 1,1 4-1,1-1 1,1 3-1,0 1 185,-1 0 0,-3 0 0,-1 0-249,2 0 1,1 1 0,1 3 0,1 4-101,0 4 0,3 0 1,2 0-1,2 1-257,2-1 1,2 1 0,1-1 0,0 1-460,0-1 0,1 1 0,3-1 198,5 0 0,3-3 0,5-2 0,3-2-620,4-2 1,1-2 635,0-1 0,5 0 0,2 0 0</inkml:trace>
  <inkml:trace contextRef="#ctx0" brushRef="#br0" timeOffset="191900">21304 10681 8355,'-2'-11'732,"-2"3"0,1 2 1,-5 6-1,-2 0-444,-1 0 0,-1 0 0,-1 2 0,1 0 1,-1 4-8,1 1 1,0 1 0,-1 3-402,1-2 0,-1 2 0,1-3 1,1 3-1,1 0 0,3-1 190,2-2 0,2-4-183,7 4 0,7-5 1,6 1-1,-2-2-191,-1-2 1,2 0 0,2 0 0,0 0-185,0 0 1,3 1 0,-5 2 257,0 1 0,-2 0 0,-2-4 0,0 0 114,1 0 0,-5 4 0,-1 2-92,-1 1 0,-4 1 650,-6 5 0,-3-1 0,-5-1-107,-1-3 0,-3 2 0,-1-4 0,1-1 0,-1 2-146,0 0 0,-3-4 1,2 1-1,0-1-26,0 1 0,1-3 1,5 3-1,-1-2-718,1-2 0,-1 0-762,1 0 1,5-6 537,3-2 0,3-3 0,1-2 1</inkml:trace>
  <inkml:trace contextRef="#ctx0" brushRef="#br0" timeOffset="192383">21801 10768 9549,'2'-11'423,"2"3"1,-3 1 0,5 4-502,-1-1 1,-3 1-1,2 7 1,-3 5 0,-1 2-1,0 1 1,0 1 0,0-1-1,-1 1-284,-3-1 0,1 1 0,-4-1 0,0 0-226,0 1 0,4-1 0,-2-1 293,-1-2 1,-1 2 0,-5-4 0</inkml:trace>
  <inkml:trace contextRef="#ctx0" brushRef="#br0" timeOffset="192595">22025 10594 8178,'-5'-8'0,"-4"1"0,0 3 0,2 5-611,7 6 0,11 4 0,8 1 0</inkml:trace>
  <inkml:trace contextRef="#ctx0" brushRef="#br0" timeOffset="193044">22287 10681 8355,'-13'7'-1,"1"-3"0,-1 2 83,1-2 0,-1 1 0,0-2 169,-4 1 0,3 5 0,-2-4 57,2 2 1,1 0-1,1 3 1,-1-2-1,2 2 807,3 1-1219,3-4 0,6 4 0,3-4 1,4 1-1,3-1-703,2-2 1,1 4 586,2-5 0,2 1 0,4-2 0,-2 3 0,-2-1 0,-2 1-1011,2-3 980,-4 3 1,4 0 0,-7 4 473,-3-2 0,-6-4 0,-8 3-179,-1-1 0,-2-2 0,-6-3 326,-2 3 0,-1-2 0,3 2 0,-2-3 0,2 1-57,1 2 0,2-3 0,-1 3-808,1-2 0,3-2 0,1 0-402,-2 0 384,5 0 1,-1-6 0,6-1 0</inkml:trace>
  <inkml:trace contextRef="#ctx0" brushRef="#br0" timeOffset="193275">22959 10631 8355,'-13'-8'116,"1"0"0,-1-1 1,2 1-1,2 1 1,0 2-1,0 2 1,-2 2-1,-2 1 1,1 0-1,-1 0 0,2 1 1,3 3-1,2 4 1,2 3-1,0 2 1,1-1-1,2 2 1,1 1-1,0 3 1,0 2-1,0 2 0,0 1 1,0 1-1,0-2-902,0-1 0,0-5 1,0 5-1,-1 0 218,-4-2 0,4-1 0,-5-5 0</inkml:trace>
  <inkml:trace contextRef="#ctx0" brushRef="#br0" timeOffset="194228">22635 10694 8355,'-7'-9'0,"2"1"-2,-1-2 0,5 3 653,-3-1 0,4 1 1,2 0-633,3 7 1,4 2 0,-1 6 0,4 2-1,0-1-255,0 0 0,2 2 0,3-4 151,4 0 1,2 2-1,2-3 1,1-1-1,2 1-332,1-3 1,6-2 0,-4-1-53,1 0 1,3 0 0,-6 0 258,-2 0 0,-4-4 0,-3-2 1,1-1 236,-2-2 0,-2-2 1,-7-2-1,-2 1-8,2-1 1,-5-1-1,1-1 1,-2-1 322,0 0 1,0 3 0,-4 0 0,0 1 381,0-1 0,0 1-217,0-1 1,-5 2 0,-4 2-315,-2 0 1,3 7 0,0-1-1,-2 4-91,-1 3 1,-2 10 0,2-1 0,2 2 0,0 3-35,0 3 0,-1 6-104,2 2 1,-2 0 0,5-4 0,-1 1 5,0 3 1,2-4-1,3 2 1,-2-7-1,-1 0 59,1-1 0,2-4 0,2 2-285,3-3 0,3-6 0,7-1 0,1-1-163,2-4 1,5 0 0,-3-4 0,2 0 106,0-3 0,0-4 0,4 0 0,-2-2 101,-2-1 0,1-5 0,-5 1 0,-2 0 0,-1 3 288,-2 0 1,0 1 0,0-1 29,-4 1 0,-1-1 1,-4 1 399,1 0 1,0-1 298,-4 1 0,-2 3-331,-2 1 0,-3 7-149,-5 1 1,4 1-1,-1 7 1,1 2-169,1 1 1,-3 2-1,6-1 1,2 0-145,0 1 0,2-1 0,0 1 0,0-1 0,0 1-84,0-1 1,2-4-1,2 1-152,4 0 1,4-2 0,4 0 0,2-1-188,1-3 0,2-2 0,5-1 134,3 0 0,-1 0 0,3 0 0,0-1 0,-3-4 0,-4-2-201,-3 1 0,1-6 0,-4 4 209,2-3 0,-5-1 1,0-1 535,-5 1 0,1-1 0,-4 1 0,1-1 0,-1 1-19,-2 0 1,0-1 0,-5 1 0,0-1 161,0 1 0,0-1 1,-2 1-26,-2-1 0,1 6 0,-5 3 0,-2 3 0,-1 1 154,-1 0 0,-1 5 0,1 4-411,-1 2 0,-3 3 0,-1 1 0,2 3-85,1 1 0,2 1 0,1 2-16,2-2 0,0-3 0,5 2 0,1-1 1,1-2-24,2-3 1,2 0 0,2-1-1042,4 1 0,9-1 0,4-1 0,2-2-2109,2-5 2789,-6-3 0,10 5 0,-2 1 1</inkml:trace>
  <inkml:trace contextRef="#ctx0" brushRef="#br0" timeOffset="194497">21901 11540 9429,'0'-12'682,"0"5"0,0 3 1,-2 8-1,0 4 0,-2 3 1,-1 2-949,0-1 1,4 0 0,-5 1 0,2-1-284,0 1 1,0-1 0,2 1-406,-2-1 0,3 1 0,-5-1 398,1 1 1,3-7 0,-3 0 0</inkml:trace>
  <inkml:trace contextRef="#ctx0" brushRef="#br0" timeOffset="194690">22100 11304 11139,'-11'1'0,"1"2"-560,2 1 0,5 6 0,-1-2-1817,3 3 2040,6 1 0,2-5 0,6-1 0</inkml:trace>
  <inkml:trace contextRef="#ctx0" brushRef="#br0" timeOffset="195241">22212 11528 8355,'-8'0'1018,"-1"0"0,5 0-622,-4 0 1,4 5 0,-4 4 0,-1 2-1,1 1-464,0 0 1,3 5 0,-3 0 0,-2-2 0,1-1 0,-1-2 0,2 2-130,-2 3 0,0-4 0,1 3-1051,0-7 1086,7-3 1,-2-8-1,8-2 19,4-4 0,3-3 0,3-1-5,3-1 1,-4 1 0,5-1 0,-1-1 29,0-2 0,0 2 0,-1-3 0,0 3 99,-1 2 0,-1 0 0,-3-1 0,-1 1 691,-2-1 715,1 1-1098,-2 5 1,-2 3 0,-5 8 0,0 4-91,0 3 0,0 2 1,0-1-1,0 1-277,0-1 1,0 2 0,0 1 0,0 2-168,0-2 0,0 3 0,0-2-114,0 0 1,0 2-1,0-2 1,0-1-387,0-1 0,0-1 1,0-1 348,0 1 0,0-1 0,0 1 1</inkml:trace>
  <inkml:trace contextRef="#ctx0" brushRef="#br0" timeOffset="195720">22747 11254 9076,'-5'-7'0,"-4"3"0,0 4 679,0 4 1,-2 4 0,3 7 0,-3 3 0,-2 2 0,1 3 0,0 4-600,-1 2 0,1 0 0,-1-4 0,1-1-197,-1 1 0,1 0 0,-1 2 0,2-1-329,3-1 0,-3 2 1,3-6-1,-3 1-31,-2-1 0,5 1 0,1-5-332,1-2 0,-2-1 0,4-2 231,1 1 0,2-6 0,1-2 0</inkml:trace>
  <inkml:trace contextRef="#ctx0" brushRef="#br0" timeOffset="195721">22523 11540 8355,'-12'0'494,"-1"0"0,8 0 0,5 0 0,7 0 0,4 0 0,1-1 0,1-2 0,0-1-1227,4 1 0,-2 2 0,6 1 1,0 0-1,-1 0 5,1 0 1,0-6 0,4-1 0</inkml:trace>
  <inkml:trace contextRef="#ctx0" brushRef="#br0" timeOffset="195966">22847 11677 10792,'-13'0'2051,"6"0"1,2 1-2750,5 4 1,0-3-2616,0 7 264,0-7 2698,0 4 0,0-6 0,0 0 0</inkml:trace>
  <inkml:trace contextRef="#ctx0" brushRef="#br0" timeOffset="196299">23481 11478 8355,'0'-7'1119,"0"1"1,-5 2 0,-3 0-720,-4 1 0,4 2 0,0 1 0,-2 0-375,-1 0 1,-1 0 0,-1 1 0,1 2 0,-1 1 85,1-1 0,-1 3 0,1-1 0,0 2-29,-1 3 0,1-3 0,-1 1 1,1 2-95,-1 1 0,5 1 1,1 1-1,0-1-16,0 0 1,5 5 0,-3 0-1,4-2-145,1-1 1,0-2 0,1 1 0,2-1-126,1 1 1,6-5 0,0 0-482,5 2 1,4-5 0,6-1 0,1-2-1805,3-2 2321,3 0 0,6 0 0,-1 0 0</inkml:trace>
  <inkml:trace contextRef="#ctx0" brushRef="#br0" timeOffset="197089">23842 11602 8355,'0'-12'805,"0"-1"1,-1 2 0,-3 2 272,-5 0 0,-2 7-768,-1-2 0,-1-2 0,1 2-125,0 1 0,-1 2 0,1 2-135,-1 3 0,1-1 0,-1 5 1,1 1-75,-1-2 1,1 4 0,1-3 0,1 3-1,2 1-305,-2 1 0,5-1 0,1 1-712,2-1 0,2 1 661,0-1 0,6-1 0,2-3 0,3-3 99,2-4 1,-1-1-1,0 0 1,1 0 127,-1 0 0,1-6 1,-1 0-1,1-3 276,-1 1 0,-1 0 0,-1-3 0,-2 1-2,2 2 1,-3-1 0,0-3-140,-2-1 0,4 1 0,-5-1 111,-2 1 0,4 0 1,-2-1-1,-1 1 286,-2-1 169,-1 1-443,0 5 0,0 7 0,0 8 0,-1 3-37,-3 2 0,2 3 0,-3 1 0,1-1 22,0 2 0,-1-4 0,5 3 0,0-3-401,0-2 1,0 1 71,0-1 1,0 1 0,2-2 127,2-3 1,3-3-1,5-5 1,1 0 2,-1 0 0,1 0 1,-2-1 42,-3-3 0,3 1 0,-3-5 0,3-2 0,2-1 4,-1-1 1,5-1 0,-1 1 33,0-1 0,-1-1 0,0-1 0,3-1 0,0 0 6,0 3 1,0-4 0,-3 0 0,2 2 53,-2 1 1,3 6 0,-1 1 0,-2 2 362,-1 2 0,-6 1 0,0 2-11,2 0 0,0 2 0,-2 2-273,-4 4 0,-3 3 0,-1 2 0,0 1-74,0 2 0,-5-2 0,-3 3 0,-4-4 0,0 0-14,0-1 0,-1 1 1,-1-1-241,-2 1 0,2-1 0,-3-1 1,3-1-1,2-3-1266,0-2 1,-1 4 1001,1-5 0,-1 0 0,1-4 0</inkml:trace>
  <inkml:trace contextRef="#ctx0" brushRef="#br0" timeOffset="197566">24415 11515 7736,'-9'4'0,"3"2"-570,0 1 1135,-4-4 0,9 4 159,-3-3 1,8-3-432,4 3 1,3-2-1,2-2-28,-1 0 0,1 0 1,-1 0-398,1 0 0,-5 0 1,-1-2-1,0-1-82,0-1 0,1-5 121,4 0 1,-5 2 67,-3-1 0,-2 0 11,-2-5 0,0 5 1,-2 1-1,0 0 135,-3 0 0,0 3 0,1-3 193,-5 2 1,3-4 0,-3 5-14,0 1 1,-2 2 0,-2 1-126,1 0 1,-2 1 0,-1 4 0,-2 2-91,2-1 0,1 7 1,2-2-1,-1 4 1,2 0-120,3-1 0,-2 3 0,6 1 0,1 0-172,2 0 1,1-2 0,0-3 0,1-1-52,3 1 1,3-5 0,7-1-1,1 0-224,2 0 0,5-4 0,-1 1 0,2-3-914,2-1 767,0 0 0,0 0 0,0 0 0</inkml:trace>
  <inkml:trace contextRef="#ctx0" brushRef="#br0" timeOffset="198100">24950 11192 8355,'-7'-13'2396,"-4"6"0,4 2-2104,-5 5 1,5 1 0,2 3 0,4 5-1,1 3-159,0 5 0,0-2 0,-1 6 1,-2-1-646,-1 0 1,0 3 0,4-2-562,0 2 1,-6 2 0,-1 0 0,-2 1 175,-4 4 1,3-4-1,-8 4 1</inkml:trace>
  <inkml:trace contextRef="#ctx0" brushRef="#br0" timeOffset="198101">24788 11789 8355,'-7'1'4350,"3"4"-1651,3-4-2848,1 5 1,1-5-4878,3 3 3939,-2-3 0,9 5 0,-4-6 1</inkml:trace>
  <inkml:trace contextRef="#ctx0" brushRef="#br0" timeOffset="232812">17470 12623 8355,'0'-18'114,"0"4"0,0-4 0,2 2 251,2-1 1,-1-4 0,4 3 0,0 0 111,0 1 0,-3-4 0,3 4 0,-2 2 0,-2 1 0,-2 2 795,-1-1-1250,0 6 1,2 3 0,0 8 0,3 5-118,-3 2 0,1 7 0,0 2 0,1 5 1,-1 4-83,-2 5 1,1 1 0,0 3 0,2-1 47,-1 1 0,-1-1 0,-1 0 0,2-1 26,1-3 0,0 2 0,-4-6 0,0-1 68,0-2 0,4-5 0,0-2 14,-1-1 1,-1-5-1,-2-5-77,0 1 1,1-3 82,3-2 1,-3-4-1,4-4 209,-4-4 0,0-7 1,2-3-1,3-2-235,1-2 1,-1-6-1,4-1 1,-2 0-62,2-1 1,1 2-1,2-4 1,-2 2 50,-3 2 1,2 3 0,-5 5 0,1 3-68,-1 3 1,1 3 224,-2 3 0,-1 2-91,5 6 0,-5 6 1,2 2-1,-1 5-95,1 3 1,4 4 0,-2 4 0,1 1 0,1 0 1,-2 4 0,2 0 0,0 0 0,-1 0 37,-1 0 0,0 1 1,-4-6-1,1 0-34,-2-3 0,4-3 0,-2-6 1,0 1-8,2-1 1,-5-4-1,5-1 160,-1-1 0,-2-2 1,4-5 105,-2-4 1,4-6 0,-4-7 0,2-1-15,3-3 0,1-2 0,1-2-81,1-3 1,-1 3 0,2-5 0,1 1-239,2-3 1,1-3-1,-3-2 1,2 1-99,-2 0 0,-1 1 0,-2 1 1,-1 3-1,-2 3-1,-5 6 0,1-1 1,-1 8-1,-1 0-493,-1 3-658,-2 0 165,0 6 1114,0 7 0,0 13 0,0 6 1</inkml:trace>
  <inkml:trace contextRef="#ctx0" brushRef="#br0" timeOffset="233218">18192 12872 9420,'2'7'1262,"2"-3"1,4-4-548,3-4 1,2 1-796,-1-5 1,1 4 0,-1-4 16,0-2 1,-1 3-1,-1-1 1,-3-2-195,-1-1 1,-1-2 0,-2 1 0,1 0 0,-1-2-250,-2-3 0,-1 3 0,-1-4 0,-3 2 266,-5-1 0,-2 1 0,-1 4 1,-1 3 216,1 0 0,-5 7 0,1-2 0,-1 2-31,-1 2 0,4 0 0,-2 2 0,2 2 255,2 4 0,5 3 0,2 3 0,4 3 339,1 3 1,0 0-1,0 0-315,0 3 0,6-4 0,3 2 0,5-1-208,3 0 1,1 2 0,-2-6 0,5 0-128,3-2 1,-2-2 0,1 0 0,3-1-1,1-2-554,-1-5 0,3-3 1,1-1-197,2 0 0,7 0 0,5 0 0</inkml:trace>
  <inkml:trace contextRef="#ctx0" brushRef="#br0" timeOffset="236454">19101 12648 9275,'7'-12'786,"-3"-1"1,-4 1 0,-4 1 0,-5 1-343,-2 2 1,-2 5 0,-3-1-309,0 2 1,-2 2 0,3 0-1,-3 2 1,0 1 0,-2 2-1,2 2 1,0 3 0,2 1-242,-2 1 0,4 1 1,-3-1-1,3 1-90,2-1 1,0 0-1,0 1 1,4-1-52,4 1 1,3-1 0,1 1 0,0-1-205,0 1 0,0-5 0,1-1 267,3-2 1,3 4-1,6-5 1,0-1 8,4-2 1,-2-1-1,5 0 1,-2 0 3,-3 0 0,3 0 0,-2-1 0,-1-2 19,-1-1 0,-1-5 0,-2 4 1,-1-2 89,-2-3 1,-1-1 0,1-1 75,-4-1 0,-1 5 0,0 0 0,1-2 0,-1-1 119,-2-2 0,-1 1 0,-1 0 1,-2-1 161,-1 1 0,-2 3 0,2 1 23,-4-2 0,1 5-103,-1 1 0,5 4 0,-3 4 0,2 4-162,0 3 0,0 3 0,4 1 0,0 3-109,0 2 1,0-4-1,0 4 1,0-2 0,1-3-307,3-1 0,-1-2 0,4 0 0,0 1-147,0-1 0,1-3 0,5-2 0,0-2-69,4-2 1,2-2-1,6-1 1</inkml:trace>
  <inkml:trace contextRef="#ctx0" brushRef="#br0" timeOffset="236455">19474 12573 8355,'0'-12'218,"0"-1"0,0 5 1,-1 1 495,-3 2 1,-3 1-1,-6 4-353,1 0 0,-1 0 0,0 1 0,-3 3-171,0 4 1,-1 3 0,5 2 0,-1-1-179,1 1 0,3-1 0,3 1 1,0-1-1,3 1 0,2-1 0,1 1 1,0-1-555,0 0 0,1-3 1,3-1 301,5 2 0,2-3 1,1 0-1,2-2 1,1-1 9,2 2 1,5-5 0,-3 3-13,1-2 0,2-2 1,-6 1-1,0 2 1,-3 1 162,0-1 0,-5-2 317,0-1 1,-5 2 0,0 0 0,-6 2 89,-5-1 0,-4 0 0,-4 0 0,-2 1-37,-1-1 0,-2 2 0,-4-1 1,0-1-223,1-2 0,-1-1 0,1 0 1,3 0-1,5 0-561,2 0 0,2 0-592,-1 0 1,6-1-1014,3-3 1752,8-3 1,3-5 0,6-1 0</inkml:trace>
  <inkml:trace contextRef="#ctx0" brushRef="#br0" timeOffset="236456">20047 12611 8355,'-6'-13'1063,"3"2"1,-5 2-231,-2 0-691,-1 6 1,-1-3-1,-1 3 111,1-1 0,-5-1 1,1 5-1,-1 0 0,1 0 1,-1 0-1,0 0 0,1 0 1,-1 2-544,2 2 1,1-3 0,2 4 0,-1-3-171,1 2 1,-1-1-1,1 4 276,-1-1 0,5-1 1,1-1-1,0 3 80,0 0 1,3 4-1,-3-2 1,2 2 29,2 1 0,2-4 0,1 1 0,1 0 0,3 1 30,5-2 0,2 3 21,1-2 1,5-4-1,1 1 1,1-2-161,3 0-1,2 0 1,0-4 0,1 0 121,0 0 1,-1 0 0,-2 0-1,-3 0 1,-2 2 312,-6 2-16,1-3 1,-12 6 0,0-4 0,-7 2 74,-4 2 1,-5-4-1,-2 3 1,-2-2-154,-2 0 0,-1 1 0,-3-2 0,-2 1-144,-1-1 1,0-2 0,4-1-1,0 0-30,0 0 1,2 0 0,2 0-675,4 0 0,3-1 1,3-3-486,3-4 0,3 1 761,5-2 0,11 1 0,2-4 0</inkml:trace>
  <inkml:trace contextRef="#ctx0" brushRef="#br0" timeOffset="236457">20221 12561 8355,'-13'0'1056,"1"-6"-1297,-1-2 0,1 3 2154,0 0 1,-1 0-1694,1 1 0,1 1 1,2 7-1,5 4 0,3 3 1,1 2-1,0-1-249,0 1 0,0-1 0,1 1 0,2 1-106,1 2 0,2-2 0,-4 4 0,4-1-95,1-1 0,0 1 0,2-5 0,0 1-85,0-1 1,-2-4 0,2-1 0,0 0-44,2 0 1,2-4 0,1 1 274,2-3 1,-2-1 0,3-1-1,-4-3 1,0-4-184,-1-3 0,5-2 1,0-1 332,-2-2 1,-1 2-1,-2-3 1,2 3 0,1 1 11,2-4 1,-1 3 0,-3-4 0,-1 2-32,1-1 0,-5-1 0,-1 3 0,0-2 90,0 2 0,-5 5 1,3 2 454,-4-2-475,-1 5 0,0 1 1,0 8-1,0 4 4,0 3 0,0 2 1,0 0-38,0 4 0,0-2 1,0 5-1,0-2 4,0-3 1,0 3 0,0-2 0,0 0-1,0-3-19,0 0 0,1-2 1,2-1-1,3-3-65,1-2 1,-3 3 0,4-3-116,2-3 1,1 0 0,1-2-16,1 0 0,-5-2 1,0-2-1,2-3-28,1 0 1,1-4 0,1 3 0,-1-3 56,1-2 0,-1 1 1,1 0-1,-2-1 90,-3 1 0,3-1 1,-3 1 17,3-1 1,0 1 0,-1-1 0,-3 1 48,-1-1 1,2 1 0,-4 0-22,-1-1 0,0 5-4,1 0 0,-3 6 91,3 2 0,-2 6 0,-2 6 0,0 1 87,0-1 0,0 2 1,0 1-1,0 2-66,0-2 0,1 0 0,2 0 0,1 2-82,-1-2 0,-2-1 0,0-2-90,4 1 1,-3-2-170,7-3 1,-5 2-1,4-6 49,2-1 0,-3-2 1,1-1-1,2-1 8,1-3 0,-3 1 0,0-5 0,2-1 1,1 1 30,2 0 0,-1-1 0,0-3 1,1 0 76,-1-1 0,1 1 0,-1-1 0,-1 1 64,-2-1 1,2 1-1,-4-1 1,1 1 84,0-1 1,-4 2 0,3 2 179,-1 0 1,-1 3-15,-1-3-64,-2 4 0,3 6-72,-5 3 0,0-1 0,2 4 0,0 0-64,3 0 0,-1 1 0,-4 4 0,1 1 2,3-1 0,-2 1 1,2-1-20,-3 1 0,-1-1-84,0 1 0,0-1-147,0 1 31,6-7 1,-4 0-121,7-6 0,-1-1 133,5-4 1,-2 3 0,-2-5 11,0 1 1,-1-2-1,3 2 1,-1-1 36,-2-2 1,0-2-1,3-2-3,-2 1 0,0-1 215,-5 1-164,1 5 0,-5 3 24,0 8 0,0 3 0,0 5-16,0 1 0,0-1 0,0 1-444,0-1 0,0 1 60,0-1-530,0 1 1,5-2 25,3-3 0,3 3 0,2-4 1</inkml:trace>
  <inkml:trace contextRef="#ctx0" brushRef="#br0" timeOffset="236458">21490 12586 8355,'-12'0'2383,"3"0"-33,1 0-1854,5 5 0,-1 1 0,8 2-315,5-4 0,2-2 0,1-2 0,2 0-191,3 0 1,-2 0-1,4 0 1,1 0-237,-1 0 0,-3-2 1,4 0-1,-2-4-175,-3-1 0,-1 3 0,0-4-41,2-2 1,-2-1 0,1-2 231,-5 1 0,0 0 0,-6-1 1,-1 1 152,-2-1 0,-2 1 0,-4-1 94,-3 1 0,0 1 1,-3 1-1,-4 3 112,-3 2 1,1 1-1,-4 4 1,-1 1-1,-1 2-38,-2 1 0,0 6 0,0-1 0,1 5 390,4 3 0,-2 3 0,5-2 1,2 0-268,1 0 1,3 3-1,1-3 1,3 0-183,2 0 1,1 3 0,4-5 0,0 0-146,0-3 1,5-1 0,3-3 0,4-2-404,0-1 1,5 2 0,1-4 0,0-1-895,-1-2 1,6-1 555,-3 0 1,9 0 0,3 0 0</inkml:trace>
  <inkml:trace contextRef="#ctx0" brushRef="#br0" timeOffset="236459">21976 12548 8355,'0'-6'2690,"0"0"0,-5 7 0,0 2-3067,-2 1 0,4 2 0,-2-3 0,-1 1 330,-2-1 0,1 2-2226,-1-1 1,-1 6 0,-3-3 0</inkml:trace>
  <inkml:trace contextRef="#ctx0" brushRef="#br0" timeOffset="244205">17097 13582 5734,'7'0'649,"0"0"1,-4-2-531,1-2 142,0 3-153,-4-5 632,0 6-107,6 0-602,-5 0 0,6 0-56,-3 0-101,-3 0 223,5 0 84,-6 0-761,0 0 608,5 0 29,-3 0-38,3 0-13,-5 0 336,0 0-392,6 0 127,-5 0-204,5 0 43,-6 0 764,0 0-686,0-5 194,0 3-4,0-3-78,0 5 0,-2-2 1,-2-2 0,2 3-89,-7-3 0,5 2 0,-3 1-1,2-3 1,-5 2-80,2-2 0,-3 3 6,-2 1 0,5 0 0,0 0 0,-2 0-59,-1 0 1,-2 1 0,1 3 131,-1 5 0,1-1 1,0 3-1,-1 3 1,1 1 6,-1 3 0,2-3 0,3 6 0,2 0 192,1-2 0,3 3 0,-2-5 0,3-2-41,1-1 1,1-2 0,3 0 0,5-3 82,2 0 1,3-7 0,2 2 0,5-4-179,2-4 1,4-7 0,0-7 0,2 0-304,-1 0 1,3-4 0,-2 0-115,-2-6 1,-1 5-1,-2-5 1,-2 2 10,-1 4 0,-5-7 0,4 4 0,-2-1 110,-3-1 1,-1 2 0,-3 0 0,-1 1 0,-4-1 61,0 0 1,-2-3 0,-4 2 0,0 4 128,0 2 0,0 4 1,0 3 522,0 1 1,-5 5-80,-4 3 0,2 2-249,-1 2 0,1 6 0,-1 2 1,4 3-140,2 2 1,2-1-1,0 1-7,0-1 1,-4 2 0,0 1 0,1 3-41,2 1 1,0 2-1,-2 4 1,-3 0 41,-1 0 0,5 0 0,-4 0 0,2 0-5,0 0 1,0-5 0,2 0 0,-1-2 0,-1-2 24,2 2 0,0-4 0,2 3-201,0-4 0,4-4 0,2-2 0,1-2-301,2-2 1,2-2-1,2-1 1,-1 0-168,1 0 0,5-11 0,1-3 1</inkml:trace>
  <inkml:trace contextRef="#ctx0" brushRef="#br0" timeOffset="245146">17595 13457 8355,'-12'0'567,"5"0"1,0 2 149,3 2 1,2-1 0,-2 5-449,3 2 0,-1 1 1,-1 2-1,-1 3 0,2 0 1,0-1-1,2-1-808,0-1 0,0-5 1,0 0-1,0 2-861,0 1 1,0-3-353,0 1 1480,0-7 0,0 10 0,0-6 0</inkml:trace>
  <inkml:trace contextRef="#ctx0" brushRef="#br0" timeOffset="245147">17769 13308 9125,'-8'0'446,"0"0"1,3 0 0,-3 0 0,0 1-1075,1 3 0,1-1-353,6 5 1,6 1-1,1 3 1</inkml:trace>
  <inkml:trace contextRef="#ctx0" brushRef="#br0" timeOffset="245148">17931 13395 8355,'-8'0'827,"-1"0"1,5 0-1,-4 0-695,-2 0 1,3 0-1,-1 0 1,-2 1 0,-1 2-1,-1 3 1,-2-1-66,-3 1 0,4 3 0,-5 0 0,1 2-28,0 1 0,-1 1 0,3-1 1,0 1 160,4-1 1,0 1 0,7-1 70,1 0 0,3 1-184,4-1 0,4-5 1,9-1-1,4-2-212,2 0 0,4 0 0,0-4 0,2 0 0,-1 0-290,-2 0 0,-1 2 0,0 0 1,-2 3-267,-2-3 0,-3 1 432,-5 1 0,-2 3 339,-3 6 1,-8-5-1,-8-1 1,-3 0 132,-2 0 1,-3-3 0,-2 3 0,-2 0-60,-2-1 1,-1-1 0,-2 2-129,0-2 1,0-1 0,1-4 0,2 0-204,2 0 1,0 0 0,-1 0 0,5 0-705,2 0 0,2 0-978,-1 0 1487,6-5 0,-4-2 0,4-6 1</inkml:trace>
  <inkml:trace contextRef="#ctx0" brushRef="#br0" timeOffset="245620">18205 13283 8355,'0'-8'771,"-2"1"-1514,-2 1 3043,3-3-1789,-5 2 1,6-2 0,2 2-568,2 2 1,-1 1-185,5 4 1,-5 5 0,1 4 125,-3 2 1,3 1 0,0 2 0,-1 3 103,-1 3 1,-4 8 0,-2 1-1,-3 0-8,0 1 1,-4-3 0,3 3-1,-2-2-3,2-3 1,-2 2 0,5-6-169,-2 3 1,4-5 0,-1-2 0,3-4-548,1 0 0,0-5 0,1-1 218,3-1 0,-3-2 0,5-4 0</inkml:trace>
  <inkml:trace contextRef="#ctx0" brushRef="#br0" timeOffset="246130">18192 13420 8355,'0'-13'571,"0"1"1,2 5 0,2 3 149,4 3 1,3 1 0,3 0-485,3 0 0,2 0 0,6 0 0,0 0 1,0 0-1,0 0 0,-1 0 0,1 0 0,-1 1-174,-3 3 1,-2-3 0,-4 5 0,0 0-264,-4 2 1,0-1-1,-6 1 1,-1 2-112,1 1 1,-3 1 0,2 1 0,-4-1-174,-4 1 1,-3-1 0,-6 1 0,1-1 118,-1 0 1,1 1 0,0-2 0,-1-1 284,1-2 1,-1-4 0,1 3 57,-1-1 0,5-2 0,0-4 200,-2 0 0,5-2 1,0-2 98,4-4 0,2-3 0,4-2 0,3-1-169,3-2 0,3 2 1,1-4-1,3 1 1,1 1-241,3 1 0,0-3 1,1 0-1,-4 0-209,-1 0 1,3 3 0,-5 5-131,-1 2 1,-1 1 0,-1-2-414,-1 5 1,-4 4 729,1 4 0,-6 3 0,2 6 0</inkml:trace>
  <inkml:trace contextRef="#ctx0" brushRef="#br0" timeOffset="246380">18877 13395 8355,'-2'-8'602,"-2"-1"1,3 5-1,-5-3 1,1 2 0,-4 2-271,-2 2 1,0 6 0,2 4 0,2 2 0,0 1-365,0 0 0,3 1 0,-3-1 0,0 2 1,1 1-422,1 2 1,-1 0 0,4-5-960,-3 1 0,1-1-86,4 0 1133,6-5 0,1-1 0,5-6 0</inkml:trace>
  <inkml:trace contextRef="#ctx0" brushRef="#br0" timeOffset="246588">18951 13233 11253,'-8'-4'825,"0"0"0,6 0 1,1 5-948,4 3 1,1-1 0,-3 4-3092,4-2 2108,-4 5 1,10-8-1,-4 3 1</inkml:trace>
  <inkml:trace contextRef="#ctx0" brushRef="#br0" timeOffset="247922">19175 13246 8355,'-4'-9'-164,"0"1"0,1-2 297,2-1 0,1 3 0,0 0 0,0-2 0,0-1 0,0-2 0,0 1 0,1 0 892,4-1 0,1 6 0,6 4-1018,-4 6 1,-3 6-1,-5 7 1,0 5-210,0 2 0,0 4 0,0 0 0,-1 4 0,-3-1 27,-4 1 1,-4-2 0,1-4-1,2-1 82,0 1 0,1-4 0,-4-2 0,1-1 17,2-2 1,-2-2 0,3-2 439,-3 0-317,4-5 1,1-3 108,6-8 0,0 2 0,0-7 0,2 0-106,2-2 1,3-3-1,5-2 1,1 0 0,-1 1-183,1 1 1,0-3-1,3 1 1,0 0-139,0 3 1,-3-4 0,0 0 0,-1 4 79,1 3 0,-1 0 0,1 5 74,-1-2 1,0 4-1,1-1 124,-1 2 1,-3 7 0,-2 0-1,-2 2 141,-2 3 0,2 5 0,0 2-107,-3-2 1,0 3 0,-2 0 0,0 0 0,0 0-11,0-3 1,-6 3 0,-1-2-38,0 0 1,-4 2-1,3-3 1,-3-3 0,-2-2-59,1 0 1,0-1 0,-1 0 0,1-5-880,-1-3 0,5-1 539,0 0 1,-1-11-1,-3-3 1</inkml:trace>
  <inkml:trace contextRef="#ctx0" brushRef="#br0" timeOffset="248228">19636 13383 9357,'-8'4'636,"1"1"-230,1 2 1,-4 1-1,2 4-129,-3-4 0,3 2 1,0-5-1539,-2 2 0,4 1 314,2 5 0,3-6 0,1-2 0</inkml:trace>
  <inkml:trace contextRef="#ctx0" brushRef="#br0" timeOffset="248628">20457 12959 8355,'-5'-7'171,"3"-4"1,-5 10 0,5-5-1,-4 2 298,-1 0 0,-1 0 0,-5 4 1,1 1-26,0 3 0,-2-1 0,-1 6 1,-3 0-216,-2 2 1,-1 7 0,-3 3 0,-1 3-135,0 0 0,1 3 0,2 2 0,1 4 45,-1 3 1,0 1 0,0 1-304,1-1 1,5 0 0,-4 1 0,2-1-75,3 0 1,3-5-1,3-3 1,5-2-53,3-3 0,1 1 1,0 0-1,3-1 0,4-4-187,5-3 1,10-3 0,2-2 41,3 1 0,8-6 0,-1-3 0,4-3 0,1-1-78,-4 0 0,0 0 0,2 0 1</inkml:trace>
  <inkml:trace contextRef="#ctx0" brushRef="#br0" timeOffset="248930">20644 13246 8366,'-4'-9'2610,"0"1"-2048,-1 0 1,5 2 0,0 6-455,0 7 1,-1 4 0,-2 2 0,-1-1 0,0 2 0,0 1 0,0 3 0,0 0-93,-2 0 1,5 3-1,-5-3 1,2 0-529,0 0 1,-4 0 0,3-3 234,3 2 0,-4-1 0,2-3 1,0-1-97,-2 1 0,5-1 0,-3 0 0,1 1-427,-1-1 66,2 1 1,-9-1-1,4 1 1</inkml:trace>
  <inkml:trace contextRef="#ctx0" brushRef="#br0" timeOffset="249314">20532 13395 8355,'-7'-12'477,"1"-1"0,6 1 0,0-1 0,0 1 80,0-1 1,5 5-1,0 0 1,3-2-329,6-1 0,-1-1 0,5-1 0,0 1-135,2-1 1,0 5 0,1 0 0,-1-1-89,0 2 1,2 0 0,-4 5-150,1-2 1,-4-1 0,2 5 0,-3 0 0,-2 0 31,1 0 0,-5 2 0,0 1-214,2 1 1,-5 5 0,1 0 0,-2 2 0,0 1 40,-1 1 0,-2-1 0,-2 1 0,-3-1 167,-4 0 0,-5 1 0,-2 1 0,-2 0 6,2-2 1,-3 3 0,0-6 0,0 0-126,0-1 1,2 2-1,3-4 1,1-1-896,-1 1 808,1-2 0,5-4 0,1 0 1</inkml:trace>
  <inkml:trace contextRef="#ctx0" brushRef="#br0" timeOffset="250147">21055 13271 9151,'8'-12'4,"0"4"1,-4-2 0,3 5 1213,-1-2 124,-2 4 1,-5-1-828,-4 8 1,4-1-616,-3 5 1,1 1-1,0 3-217,-1 1 1,0-1 0,4 0-165,0 1 1,-4-1 0,0 1-216,1-1 1,2-3 284,1-1 0,1-5 193,3 1 1,-1-4-1,5-3 1,1-3 92,-3 0 0,5-3 0,-2-3 0,2 1 167,1 2 0,1-2 1,-1 3 22,1-3 1,-1-1 0,-1-1 0,-1 1 0,-2-1-103,2 1 1,-1 3-1,1 1 306,-2-2 1,-5 4 0,3-3 55,-1 0-262,-3 3 0,3 2 44,-5 8 0,4 3 0,0 5 1,-1 1-22,-1-1 1,-2 5-1,0-1 1,0 0 35,0-2 0,0-2 0,0 0-120,0 1 1,0-1-110,0 1-53,0-6 1,5-2-1,3-5 1,4 0 17,0 0 0,-1-5 1,-1-2-100,-2 0 0,0-4 1,5 2-1,-1-2 1,1-1 257,-1 0 0,1 3 0,-1 1 0,-1-2 160,-3-1 0,3-1 0,-4-1 64,0 1 0,3-1 0,-5 1 90,2-1 0,-4 5 267,1 0-338,-2 5 0,-2-1-153,0 8 1,0 3-1,0 5 1,0 2-68,0 3 0,0-3 1,0 2-1,0-2 0,-2 0 7,-2 3 0,3-4 0,-3 4-470,2-3 0,2-6 1,0 0-1,0 2-852,0 1 0,0-2 748,0-1 1,11-5 0,3 2 0</inkml:trace>
  <inkml:trace contextRef="#ctx0" brushRef="#br0" timeOffset="250811">21677 13134 8355,'-13'0'1060,"1"0"1,6 0-675,6 0 0,6 0 1,6 0-1,2 0-331,3 0 1,-2-2 0,6-1 0,1-2-190,1-2 0,-2 3 0,0-4 1,0-2-1,-1-1-315,1-2 1,-6 1 0,2-1 0,-3 1 46,-2 0 1,-4-1 0,-1 1 0,0-1 181,0 1 0,-4-1 1,1 1 282,-2-1 0,-4 1 0,-2 1 289,-4 3 0,-3 2 1,-3 6-1,-1 1 421,-2 4 1,-4 6 0,3 7-452,-1 1 0,-2 6 1,-2 5-1,1 4 1,2 3 0,2 3 1,-3 1-1,5-2-272,1 3 1,1-4 0,1 3 0,1-5-1,0-3-101,-1 1 1,5-3 0,-1-1 0,1-2-280,1-3 0,2 2 1,5-6-1,-2 1-121,-2-1 1,3 1-1,-3-5 1,2-2-450,2-1 1,0-6-1,0 0 264,0 2 1,0-4 0,0-1 0</inkml:trace>
  <inkml:trace contextRef="#ctx0" brushRef="#br0" timeOffset="250812">21664 13345 9101,'-7'0'3470,"2"0"-3391,5 0 1,5 4-1,4 1 1,2-3 0,1 0-1,1-2-1094,-1 0 0,1 0 1,0 0-1,4 0 201,4 0 0,2-6 0,2-1 1</inkml:trace>
  <inkml:trace contextRef="#ctx0" brushRef="#br0" timeOffset="251338">22162 13022 9659,'2'-13'0,"0"1"762,3-1 0,3 5 1,-3 1-1,2 1 1,3 4-398,1 0 0,0 8 0,-1 2-310,-2 3 1,-1 3 0,3 3 0,-2 3-1,2 4-85,1 1 1,5 5 0,1 2 0,-2 1-237,-1 0 1,0-1 0,1 4 0,0-1-213,-4-1 1,0 0-1,-7-8 1,-1 2-178,-1 1 1,-4-2 0,-3-5 338,-8-1 1,-3-2 0,-7 2-1,1-4 103,-4-3 1,1-2 0,-5 1 0,1-2 0,0-2-103,1 0 1,2-7 0,-1 3 115,-2-4 1,3-1 0,-4 0 0</inkml:trace>
  <inkml:trace contextRef="#ctx0" brushRef="#br0" timeOffset="252704">22959 12910 8355,'7'-6'0,"-2"3"695,-5-5 1,2 4 0,2-3 0,4 1-183,3 4 1,1 0-1,1 2 1,-2 2-1,-3 2 1,-2 4-337,-1 3 0,-2 2-289,5-1 0,-1 2 0,3 2 0,-2 4-81,2-1 1,-3 5 0,1-4 0,2 3-1,1-1-20,1-2 0,5-4 0,1 2 1,0-3-523,0-3 1,3 3-1,-3-8-359,1 0 1,2 4-1,4-4 1</inkml:trace>
  <inkml:trace contextRef="#ctx0" brushRef="#br0" timeOffset="253062">23481 12947 8355,'-1'-7'1028,"-3"3"-192,2-3 1,-4 4-1,1-4 1020,-3 2-1836,3 1 0,-5 9 0,4 2 0,1 1-56,-1 1 0,1 0 0,2 6 0,-3 2-106,0-2 1,-3 3 0,-2 0 126,3 2 0,-3 0 1,3 5-1,-5-1-8,-4-3 1,4 2 0,-4-2 0,3 1 0,2 0-1,-1-1 0,1-5 0,-1 5-330,1 1 1,0-4 0,-1-1-1,1-3 1,-1-2-94,1 1 0,-1 2 0,2-1 0,2-3 1,0 0 1,1 0 0,-3 1 0,1-1-95,2-2 0,4 0 1,-3-3 190,1 1 348,-3-4 0,7 8 0,-3-4 0</inkml:trace>
  <inkml:trace contextRef="#ctx0" brushRef="#br0" timeOffset="255116">23892 12698 8355,'6'-13'648,"-5"7"0,4-6 0,-5 4 1415,0-3-1932,0 4 0,0 0-235,0 3-71,0 3 1,-5-5 94,-3 6 0,-3 0 1,-2 0 3,1 0 0,3 0 0,1 2 0,-2 0 54,-1 2 0,-1 1 18,-1-5 1,1 1 0,0 3 29,-1 4 0,5-2 1,1 0-1,0-2 0,1 1-23,1 2 1,-3-3-1,2 5 53,-1 0 1,4 2 0,-2 2 31,-1-1 1,5-3-1,-3-1 43,2 2 1,2-4-1,0 3 59,0 0 1,0-2-1,0 2 2,0 0 0,5-2-229,-1 2 1,0-5 28,-4 4 1,4 0 0,0 5-26,-1-1 0,-2 1 1,-1-1-1,0 1 0,0 0-8,0 4 1,0-2-1,0 5 35,0-2 0,0-1 0,0 0 1,0 4-1,0 1 21,0-1 0,0 1 0,0-4 0,0 1 55,0 3 1,-4-2 0,-1 0-1,-1 3 24,1 0 0,-1-2 1,3 0-1,-1 1 2,1 1 1,-2 1 0,-1-2 0,1-1-73,-1 1 0,1 0 1,2 0-35,-1-1 0,0-2 1,2 3-1,0-2-1,-3-2 0,1 0 1,4-3-1,0 1 1,-1 1 1,-3 1 1,2-4 0,-2 2 6,3-2 0,1-1 0,0-1 94,0 1 1,0-5-55,0 0 1,1-5 0,3 1 18,5-3 0,2-1 0,1 0 0,1 0-111,-1 0 0,0 0 1,2-1-1,2-2-120,0-1 1,1-1-1,-3 2-90,2-1 0,-2 0 0,3 4 0,-4-2-18,0-2 1,-1 3 0,1-3 0,-1 2 0,1 1-154,-1-3 0,-4 2 0,1-2-542,0 3 0,2-3-779,2-1 1574,-6-4 0,4 2 0,-4-6 1</inkml:trace>
  <inkml:trace contextRef="#ctx0" brushRef="#br0" timeOffset="255748">24079 12685 8355,'7'-5'-940,"0"4"1774,-3-4 0,-2 0 1667,7 1-1655,-6 0-22,2 4-1024,-5 0 0,-5 5 0,-2 3-33,0 3 1,0-2 0,4-1 0,-3 0 0,0 1-2,-4-1 0,4 0 0,1 5-85,-1-1 0,4 1 0,-5-1 214,1 0 1,2 1-1,4-1 57,0 1 1,5-5 0,4-1 0,2 0-37,1 0 0,1-3 0,-1 3 1,1 0-44,-1 0 0,-1-3 1,-1 3-1,-2 0-22,2 0 1,-5-3 65,-1 4 1,-2-4 124,-2 5 1,-2-7 0,-2 4-1,-4-2-51,-3 0 0,-2 0 0,1-4 111,0 0 0,-1 0 0,1 0 0,-1 0 0,1 0-69,-1 0 1,1 0-1,-1 0-425,1 0 1,0 0-494,-1 0 540,6-5 1,2-2-1,5-6 1</inkml:trace>
  <inkml:trace contextRef="#ctx0" brushRef="#br0" timeOffset="256306">24265 12773 9392,'0'-13'4067,"0"6"-3838,0 2-224,0 5 0,0 5 0,0 4 30,0 2 0,0 1 0,0 0-414,0 1 0,0-1 1,0 1 34,0-1 1,0 1-1,0-1-30,0 1 1,0-5 155,0 0 0,0-4 1,2 3-169,2-1 0,-1-2 127,5-4 0,-1-1 258,1-4 0,3-1 1,-2-7 10,2 1 0,-4 3 0,-2 1 0,1-2 9,2-1 0,-3-1 1,0-1-1,-4 1 315,-1-1 1,1 1-1,2 0 87,1-1 1,0 1-104,-4-1 1,0 5-190,0 0 1,0 6-54,0 2 1,-4 2 0,0 6-97,1 2 1,2 1 0,1 1 0,0 1-41,0-1 1,0 0-1,0 1 1,0-1-74,0 1 0,0-1 1,0 1-1,1-2-286,3-3 1,-2 3-1153,2-3 0,3-2 1201,1-2 0,9-2 0,2-2 1</inkml:trace>
  <inkml:trace contextRef="#ctx0" brushRef="#br0" timeOffset="256740">24564 12810 8355,'0'-13'-57,"0"1"588,0 0 0,1 5 1,2 1-1,3 2 114,1 0 0,-5-2 1,4 4 209,-1-3-747,-3 1 1,2 4-1,-8 0-356,-4 0 0,1 0 0,-2 2 166,0 2 1,-2-1-1,0 5 98,2 2 0,0-4 0,4 3-78,3 0 0,-4-2 1,2 2-1,1 0 44,2 2 0,1 2-193,0-1 1,1-1 0,2-1 0,1-2-1,0 1-641,2-2 1,1 2 0,5-5-122,1-1 0,-5 3 715,0-2 1,1 0 0,3-4 0</inkml:trace>
  <inkml:trace contextRef="#ctx0" brushRef="#br0" timeOffset="257255">24751 12797 6061,'-9'0'1612,"1"0"1,4 0 385,-4 0-536,5 0-1322,-3 0 0,12 0 1,2 0-335,3 0 0,2 0 0,-1 0-333,1 0 1,-1 0 0,1-1-97,-1-3 1,0 1 148,1-5 1,-6 4 315,-3-5 1,-3 1 182,-1-4 1,-5 5-1,-4 3 1,-2 1-1,-1 0 48,0-1 0,-2 0 191,-3 4 1,3 0 0,-2 0 206,2 0 0,3 5-90,2 4 1,4 2 0,5 1-424,0 1 0,0-1 0,0 0 0,0 1-116,0-1 0,4-3 0,2-1-305,1 2 0,-3-3 1,3 1-1,0 0 1,-1-1-902,4-3 964,1 3 0,2-5 0,-1 3 0</inkml:trace>
  <inkml:trace contextRef="#ctx0" brushRef="#br0" timeOffset="258007">25049 12785 8355,'0'-8'353,"-1"-1"0,-3 1 825,-4 1 0,1-2-870,-2 4 0,1 1-191,-4 4 0,-1 2-179,1 2 1,1-1 0,1 3-1,3 1-145,2 0 1,-4-3 0,4 5-154,-2 0 0,3 1 1,-3 0-183,1-2 1,2-4-155,4 5 1,0-5 243,0 4 0,0-4-379,0 4 736,0-5 0,11 3 0,3-6 0</inkml:trace>
  <inkml:trace contextRef="#ctx0" brushRef="#br0" timeOffset="258008">25186 12748 8355,'7'-7'503,"-1"-4"1,-8 5 0,-2-2 0,-4 2 0,-3 2-56,-2 0 1,1 0 0,0 4 0,-1 0 0,1 1-405,-1 3 0,5-2 1,0 3-1,-2-1-79,-1 1 0,3 3 0,1-3-212,1 2 1,-2 2 118,4 3 0,1-1 1,6-1-1,2-3 69,2-2 1,1 1 0,5-3-160,-1 1 1,1 4-1,-1-2 1,2-1-96,3 1 1,-5-1 0,2-2 0,-4 3 66,-1 0 0,1-1 0,0 3 156,-2 2 0,-5-4 1,1 3 582,-3 0 1,-2-2-152,-3 2 0,-3-7 1,-6 4-1,1-2-39,-1 0 1,1 0 0,-2-4 0,-1 0-208,-2 0 1,1 0 0,3 0-1,1 0-326,-1 0 0,-3 0-505,-1 0 1,1 0-1,3 0-2182,1 0 2535,-1 0 0,1 0 0,-1 0 1</inkml:trace>
  <inkml:trace contextRef="#ctx0" brushRef="#br0" timeOffset="260755">25062 12524 7988,'-7'-6'203,"0"3"818,3-5 0,2 4 0,0-3-409,4 1 0,5 1-659,6 1 1,-1 2 0,1-2 0,-1 3-5,1 1 1,-1 0-1,1 0 1,-1 0-1,0 0-242,1 0 0,3 0 0,1 0 0,-2 0 142,-1 0 0,-1 0 0,-1 0 0,0 0-26,1 0 0,-5 0 330,0 0 0,-5-2 762,1-2-287,-2 3-336,-2-5-143,0 6 1,0 6 0,-2 2-93,-2 3 1,3 3 0,-3 1 0,2 3 0,1 0-8,-3 0 1,2 4 0,-2-1 0,1 1-30,-1-1 1,3 7 0,-3-3 0,1 1 64,-1 0 0,3-1 0,-4 0 1,4 0 4,1 0 0,0 0 0,0 1 1,0 2-33,0 1 0,0 0 0,0-4 0,0-2-38,0-2 1,0 2-1,0-3-5,0-1 0,4 3 0,0-4 0,-1 0-44,-2 0 1,-1 0 0,0-3 0,0 3-6,0 2 1,0-4-1,0 4 1,0-2-1,-1-3 12,-3-1 0,3 2 0,-4 1 0,4-2 1,-3-1-1,0-2 1,1 1 0,2-1 22,1 1 1,-5-1 0,1 1 0,0-1 12,-1 1 0,2-1 0,-4 0-9,1 1 1,-2-1 0,4 1-19,1-1 0,-2-3 1,0-1-245,3 1-166,0-3 218,2 5 0,-1-10 219,-3 4 0,1-4 1,-5-1 65,-2 0 0,3 0 0,-1-1 74,-2-4 0,-1 3 0,-1-5 0,-1 1-134,1 3 0,-1-2 0,-1 1 0,-1 1-34,-1 2 0,-2 1 1,2 0-1,-1 0 10,-3 0 1,4 0 0,-4 0-237,2 0 1,2 0 0,3 0-2223,1 0 1287,5 0 0,1-6 0,6-1 0</inkml:trace>
  <inkml:trace contextRef="#ctx0" brushRef="#br0" timeOffset="280533">22834 13793 8355,'-11'-1'243,"1"-2"1,4-2 467,0-2-290,2 4 0,5-3 0,3 6 0,5 0-148,2 0 0,1 0-176,1 0 0,3 0 0,2 0 1,3 0-110,5 0 1,-1 0 0,6 0-1,-2 0 1,1 0-186,2 0 0,-3-4 0,3 0 0,-1 1 49,1 2 1,-8 1 0,1 0 0,-3-1-9,-3-3 0,-1 2 0,-5-2-302,-1 3 232,-5 1 1,-8 0 0,-12 0 0,-6 0 0,-5 0-139,-1 0 1,-4 0 0,-1 0 170,-2 0 1,0 1 0,-4 2 222,-1 1 1,7 0 0,-6-3-1,2 2 166,3 1 1,3 0 0,-1-4 0,4 0 0,3 0 0,3 0 636,1 0 1,5 0 666,5 0-1181,5 0 0,3 0 0,10 0-185,5 0 0,4-1 1,8-2-1,0-1 1,5 0-16,4-1 0,-1 2 1,6-4-127,-2 1 0,1 1 0,-1 2-297,-3-1 1,-7 0 0,-2 4 0,-5 0 0,-5 0-59,-3 0-150,-2 0 1,-6 0-1,-6 0 1,-9 0 0,-6 0 249,-5 0 0,-8 1 0,-3 2 0,1 1 0,-2 0 438,0 2 0,-1-5 0,-3 5-36,3-1 1,1-3 0,6 3-1,0-1 1,4 0 394,2-1 1,4-2-143,3-1 1,6 2 0,6 1 74,8 1 0,1 0-613,9-4 0,2 0 0,0 0 0,2 0-1156,0 0 1,0 1 496,4 3 1,-1-2-1,1 3 1</inkml:trace>
  <inkml:trace contextRef="#ctx0" brushRef="#br0" timeOffset="284870">17446 14590 8355,'-7'0'-2158,"3"0"2281,8 0 442,-3 0-175,5 0 0,-6-1 72,0-3 1,0 1-89,0-5 1,0 3-71,0-3 0,0 4-502,0-4 165,0 5 165,0-8-57,0 4 1,0-6 220,0 1-248,0 5 3,5 2 1,-3 6 0,2 3-9,-3 4 0,-1 5 1,0 2-1,-1 3 1,-2 1-2,-1 4 0,0 0 0,2 2 1,-1 0-44,-1 0 1,-1 0 0,2 0 0,-3-1-5,0 1 1,3-1-1,-1-2 1,1-3 53,-1-1 1,2 3 0,-3-3-1,1 0-13,0 0 1,-2-1-1,3-5-28,-1 0 1,0 1 0,3-2-6,-4-3 1,4 3-101,-3-2-33,2-4 208,2 6 1,0-9 0,0-2 1,0-9-114,0-2 0,0 3 0,0 0 0,0-3-65,0-5 0,5 3 0,0-4 0,1 2-55,-1-2 1,4-1 0,-4-3 0,1 3 15,-1 0 0,3 0 0,-2-2 0,1 3 116,3 3 1,-4 2 0,1-1 27,-1 1 1,2 0 0,-2 0 0,-1 3 80,1 0 1,2 5 0,-2-4-1,1-2-5,2-1 1,-2 3 99,1 0 0,1 4 0,3-3 0,1 1-98,-1 3 1,1-2 0,-1 1-90,0 1 1,1 1 0,-1 2-58,1 0 1,-5 0 0,0 0-35,2 0 1,-3 0 7,1 0 0,-4 2 1,3 2 54,-1 4 1,-1-1 0,-2 2 21,1 0 1,0-2 0,-4 1-1,0 2 1,0 1-33,0 2 0,-4-1 1,-1-1-1,-2-1 41,-3-2 0,-1 0 0,-1 5 1,-1-2 88,1-3 0,-5 3 0,1-4 0,0 1-34,3 1 0,-4-5 0,0 3 0,2-2-64,1-2 1,2 3 0,-1-2 0,1-1-82,-1-2 1,1-1 0,1-1-290,3-4 1,1 4-1,4-4-632,-1-1 1,0 3 656,4-5 0,-6 0 0,-1-5 1</inkml:trace>
  <inkml:trace contextRef="#ctx0" brushRef="#br0" timeOffset="286311">17769 14951 8404,'-7'0'975,"0"0"-82,3 0 0,4 0-234,0 0 1,6 0-610,6 0 0,-4 0 0,1 2 35,0 2-63,-3-3 0,5 5 0,-4-5 1,1 2 83,1 1 0,-5 0 0,4-3-41,2 4 1,1-3 0,1 7-101,1 0 0,-2-2 0,-2 0-159,0-1 1,-1 2-33,4-4 1,-1 2-1,-1-4-107,-2 3 0,-3-1 84,3-4 249,0-6 1,-1-1 0,-3-5 19,-2-1 0,-2 5 1,0 0-1,0-2-25,0-1 1,0 3-1,0-1 370,0 0 270,0 3-515,-6 1 0,3 6 1,-4 3-1,2 5 26,2 2 0,-2 1 0,0 0 0,1 1-52,-1-1 0,2 5 0,-4 0 0,0-1-50,0 2 1,0-3 0,-2 5 0,2-2 35,1-3 0,-3 3 0,2-1-276,0-2 1,-3-1 0,4-2-239,0 0 1,1 0-1829,-3-4 1205,5-3 0,-2-6 353,5-3 1,4 1 0,2-5 579,0-2 0,3-1 0,3-1 1</inkml:trace>
  <inkml:trace contextRef="#ctx0" brushRef="#br0" timeOffset="287391">18528 14403 7536,'-7'0'-1306,"2"-1"1857,5-3 1,0 1 353,0-5 0,0 4-32,0-5-311,0 7 128,0-4-634,0 6 1,0 1 33,0 4 1,-6-3 0,-1 7-3,1 0 0,-6 4 0,4 2 1,-3 3-43,-1 1 0,1-2 0,1 4 0,2 1 1,-2 3 21,-1 4 0,3-3 0,1 3 0,0-3-194,0-1 0,4 0 0,-1 0 0,3-1 121,1-4 0,0 2 0,0-5 0,0-2-63,0-1 1,4-1-1,1-1 1,2 0-182,3 1 1,5-5 0,3-1 0,0-1-700,0-4 1,4 0 0,-1-2 410,2 0 1,2 0-1,0 0 1</inkml:trace>
  <inkml:trace contextRef="#ctx0" brushRef="#br0" timeOffset="287708">18790 14627 8819,'-11'-5'1567,"2"-3"-4,4 2 0,6-1-1291,3 3 0,-2 4 0,2 0-439,-3 7 0,-1 4 0,-1 1 0,-2 1-95,-1-1 1,-6 5 0,3 1-1,-1 0 86,0 0 0,5-1 0,-3-5 0,2 0-126,0 1 1,0-1-128,4 1 1,0-5-1,1-1 1,4-2-354,3-2 1,4-1 0,3-2 402,2 0 0,5-6 0,-2-1 1</inkml:trace>
  <inkml:trace contextRef="#ctx0" brushRef="#br0" timeOffset="288007">18864 14378 8355,'-19'0'386,"-3"0"0,5 0 690,2 0 1,1 0-571,2 0 0,5 2-1079,3 2-924,8-3 1,3 10 0,5-4 0</inkml:trace>
  <inkml:trace contextRef="#ctx0" brushRef="#br0" timeOffset="288341">19163 14403 11332,'-1'-7'825,"5"3"1,5 8 0,4 5 0,1 2-586,2 1 0,-2 5 1,4 1-1,-1 1-390,-1 3 0,1 2 1,-5 1-1,1 1-49,-1 3 1,-1-1-1,-2 4 1,-4-2-200,1-2 0,-5-1 0,3 0 0,-2-1-267,-2-3 0,-6 0 0,-1 0 0,-1-1 504,0-1 1,-1-6 0,-5 2 0,-1-3 156,-1-2 0,-2-1 0,2-3-106,0-3 1,-5 0 0,4-1 0,1-1-427,-2-2 0,4-1 22,-3 0 0,4-5 0,0-2 1</inkml:trace>
  <inkml:trace contextRef="#ctx0" brushRef="#br0" timeOffset="288608">19798 14627 8355,'12'0'1578,"1"0"1,-1 0-1,0 0-1225,1 0 1,-1 0-1,1 2-288,-1 2 0,1-3 0,-1 4 0,1-3-518,-1 2 0,0-2 1,1 2-835,-1-3 1,1-1 0,-1 0 421,1 0 0,5 0 0,1 0 1</inkml:trace>
  <inkml:trace contextRef="#ctx0" brushRef="#br0" timeOffset="288894">19910 14764 9062,'12'0'156,"5"0"0,1-1-222,1-3 1,2 1 0,4-4-1,0 0 1,-2 2 0,-1-1-1,-1 2-730,1-1 1,2-2-1,0-6 1</inkml:trace>
  <inkml:trace contextRef="#ctx0" brushRef="#br0" timeOffset="289460">20731 14378 8355,'1'-12'232,"4"0"1,-4-1 0,4 1 0,0-1 0,0 2 0,1 1 0,1 2 0,0-1 1445,2-3 0,-2 6-881,1 1-680,-5 4 1,3 7 0,-6 2 0,0 4-78,0 5 1,0-2 0,0 6-1,0 1 1,0 0-69,0-1 1,-2 1 0,0-4-226,-3 1 0,1-2 0,3 2 0,-2-1 0,-1-3-515,1-1 1,0 3-1,1 0 1,-2-2-968,1-1 1,-3-2 1377,2 0 1,-11-5 0,1-1 0</inkml:trace>
  <inkml:trace contextRef="#ctx0" brushRef="#br0" timeOffset="289710">20495 14777 10350,'1'-7'221,"3"3"0,4 2 0,5 1 0,2-2 0,3-1 0,1 1 0,4 2 0,0 0 0,1-2 0,-2-1 0,-2 1 0,3 2 0,0-1 0,2-1 0,1-1 0,2 1 0,1 1 0,0-1-1275,1-1 723,-3 0-461,3 4 0,-4-2 1,2-1-1,0-1 0,-3 2-21,-3 0 1,4 2-1,6 0 1</inkml:trace>
  <inkml:trace contextRef="#ctx0" brushRef="#br0" timeOffset="290331">20644 14988 8355,'-8'0'334,"2"0"0,5 0 0,6 2 0,4 2 1,-1 4-1,-4 3 0,-1 2 0,0 1 0,1 1 1,-2 3-1,0 1 0,-4 3 0,-2 2 1,-4 1-1,-2 0 0,1 0 0,0-1-417,0 1 1,-2-4-1,-2-2 1,1-1 0,1-1-1,1-2 25,2-2 1,4 2-1,-3-7-296,1 3 227,-4-4 1,9-3-104,-3-8 0,2-3 0,2-7 1,0-1-156,0-1 1,6-2 0,1 1-1,1-2 47,1-1 0,-1-3 0,4 2 0,1-2 0,-1-2 175,1 0 1,3 5 301,1 4 0,1-2 0,-3 1 0,3 2 0,0 3 0,1 2 123,1 2 1,-4 1 206,5-2 0,-2 0 0,3 5 0,-2 1-17,-2 1 0,0 2 0,-3 0 0,2 0-363,-2 0 0,-6 5 0,0 0 0,-1 2 0,0 3 0,-1 1 26,-1 1 0,-2 1 1,-4-1-156,0 1 1,0 3 0,0 2 0,0 0-1,0 0-72,0-3 1,-4 3 0,-2-1 94,-1-2 0,3-1 0,-3-2 0,0 1 0,2-1-108,-1 1 0,-2-1-258,4 1 1,-2-2 0,4-2-312,-3 0 0,1-1-1849,4 4 1909,0-5 1,0-1-1,0-6 1</inkml:trace>
  <inkml:trace contextRef="#ctx0" brushRef="#br0" timeOffset="299111">22150 14578 8266,'5'-7'325,"-3"-4"1,9 4 0,-3-6 0,2 1 0,-1 1 372,0 3 1,-7 1-1,4 4 1,-2-3 330,0-1-1006,0 5-97,-4-4 0,0 7 0,0 4 19,0 3 0,-4 3 0,-1 1 0,-1 2 0,-1 1-49,0 2 1,0 4-1,-2-3 1,2 0 107,1 0 1,-2 4 0,3-1 0,-1 1-58,0-1 1,1-2-1,2-4 1,-1 2-1,1-2-113,2-1 0,1-2 0,0 1-134,0-1 0,1-4 0,3-1 0,6-1-654,5-3 1,1-2 427,4-1 0,-2-1 1,6-4-1,2-3 240,0-3 0,6-7 0,0-1 0</inkml:trace>
  <inkml:trace contextRef="#ctx0" brushRef="#br0" timeOffset="299312">22349 14316 8355,'-13'0'669,"1"0"1,0 0 0,0-1 1604,4-3-2847,3 2 0,5-2 0,1 8-724,3 5 1,3-4 0,6 1 0</inkml:trace>
  <inkml:trace contextRef="#ctx0" brushRef="#br0" timeOffset="299559">22511 14677 12968,'12'0'60,"1"0"0,-5 0 0,0 0 0,2 0-1062,1 0 0,1 0-408,1 0 1,-1 0 654,1 0 0,-2 2 0,-2 0 658,0 3 1,-1-1-1,4-4 1</inkml:trace>
  <inkml:trace contextRef="#ctx0" brushRef="#br0" timeOffset="299826">22560 14789 8355,'-12'6'141,"0"-5"1,0 6 0,3-4 901,1 1 1,5 2-713,-1-2 1,4-3 0,4 3 0,4-2 0,4-2-236,5 0 1,1 0-425,3 0 1,4 0 0,-2 0 0,3-2 0,-1-1-1,-3-1-928,1 2 1,6-5 0,2 0 0</inkml:trace>
  <inkml:trace contextRef="#ctx0" brushRef="#br0" timeOffset="300295">23332 14528 8355,'0'-13'3278,"0"7"-2690,0 0 1,-1 6 0,-4 0-519,-3 0 0,-3 0 0,-1 1 0,-1 2 22,1 1 0,-5 5 0,1-4 0,0 2-167,3 3 1,-5-1 0,-2 1-1,-1-2-340,1 2 0,3 1 0,-2 2 256,1-1 0,-3-4 1,4 1-1,2-1 149,1-1 0,3 4 0,2-4 0,2 1 77,1 0 1,2-3 245,4 3 1,6-4-1,2 3-172,3-2 1,1 1-1,1-3 1,-1 1 0,1 0-106,-1 2 0,2-4 1,1 5-27,2-1 0,-1 2 1,-3-2-1,-1 1 1,1 2-71,-1 2 0,1-2 1,-1-1-212,1 2 1,-2-4 0,-2 3-24,0 0 0,0-2 0,7 0 0,0-1-118,-1-3 0,-1-2 1,-1 0-1,-1 2 1,0 1-599,1-1 308,-1-2 1,1 5 0,-1 1 0</inkml:trace>
  <inkml:trace contextRef="#ctx0" brushRef="#br0" timeOffset="304822">22635 14715 8355,'-12'0'0,"-1"0"-101,1 0 1,3 0 108,1 0 0,4 0 0,-3-2-266,2-2 1,2 3-560,7-3 1,3 2 742,5 2 0,-5-5 0,-1-2 0</inkml:trace>
  <inkml:trace contextRef="#ctx0" brushRef="#br0" timeOffset="305824">22648 14690 8426,'-7'-2'1348,"1"0"-256,1-3-1206,3 1 0,-5 4 0,3 0-1008,-4 0 1093,2 0 1,1 2 0,3 0 131,-2 3 187,3-1-114,-5-4-213,6 0-755,0 0 304,6 0 0,-5 1-558,3 3 921,-2-2 579,-2 3 0,0-6 61,0-3 0,0 1-219,0-5 0,4 3 0,1-2-83,2 2 1,0-1 0,3 4-205,-2-2 0,-4-1-55,5 5-118,-1 0 1,0 0-188,1 0 417,-7 0 0,3 2-73,-10 2 1,-2 1 0,-5 4 268,0-5 1,-1 3 0,1 0 92,-1 0 0,5 2 1,0-3-206,-2 1 1,-1-3 0,-2 3 80,1-2 0,4 4-213,-1-5 0,5 0 189,-4-4-308,5 0 0,-1 0 1,8 0 25,4 0 0,4 0 0,0-1 0,0-2-87,1-1 1,-1 0 0,1 4-1,-1-2 107,1-2 1,-1 3-1,1-4-51,-1 4 1,-5 2 24,-3 4 0,-4-3 245,-4 7 0,-2-5 0,-3 3 0,0 0 0,0-2 42,-2 1 1,-2 2 0,1-2-1,-1-1-102,1 1 0,-1-1 1,1-2 139,0 1 1,3 0 0,1-4 76,-2 0-346,5 0 0,1 0 1,8 0-1,4 0-156,3 0 0,3 0 0,1 0 0,3-1-227,1-3 1,-2 2-1,2-2 1,-1 3-1071,-2 1 0,-3 0 733,0 0 0,-8 0 315,-5 0 1,-9 0 0,-8 0 377,2 0 1,-3 0 51,1 0 0,-5 0 0,3 0 0</inkml:trace>
  <inkml:trace contextRef="#ctx0" brushRef="#br0" timeOffset="306655">22448 14814 7884,'-12'0'213,"1"-5"615,3-4 1,2 2-612,6-1 0,1 5 1,4-2-1,4 1 1,7-2-149,4-1 1,4 3 0,1-3-44,0 2 1,1-4-1,1 4 1,4-1-18,1 1 0,0-4 0,1 4 23,-4-2 1,-3 0 0,-1-3 0,-2 3 0,-2 1-38,-4-1 1,-9 3-50,-4-5 1,-5 6 0,-6-1-1,-7 3 1,-4 1 32,-4 0 0,-7 0 0,-3 0-41,0 0 0,-4 0 0,3 1 0,-3 2 0,-1 1 88,0-1 1,-1 3 0,1-2 0,1 0 79,3 1 1,-2-3-1,8 2 1,3-3 301,6-1 0,4 0 812,2 0-976,-1 0 1,8 0 0,5 0-180,7 0 1,9 0 0,6 0 0,7 0 0,7-1-16,5-3 1,11-2 0,2-3 0,5 2-146,4 1 1,-1-2 0,1 2 0,2 1 0,2-2-81,-2 0 1,-3 4 0,-5-1-57,-7 3 1,-8 1 0,-8 0 0,-7 0 0,-5 0-612,-5 0 703,-3 0 0,-10 0 0,-8 1 0,-11 3 0,-9 4-356,-5 3 0,-7 2 318,-5-1 0,-9-1 0,3-1 0,-2-2 164,-3 2 1,2 1-1,-5 2 1,1-1-1,0-1 83,1-3 0,-2 2 0,1-6 1,2-1-1,2 0 347,4 1 0,7-3 0,9 3 4,4-2 1,4-2 0,9 0-131,1 0 0,6 0 1,6 0-1,10-2-92,9-2 0,3-1 0,14-5 0,6 2-35,6-2 0,10 3 0,0-1-164,3-2 0,1 3 1,-1 0-1,-3 0-417,-4 1 0,-5 3 0,-6-1 0,-7 2 0,-6 2-742,-7 0 0,-3 6 0,-9 2 0,-3 5 670,-4 3 0,-13-2 0,-5 4 0</inkml:trace>
  <inkml:trace contextRef="#ctx0" brushRef="#br0" timeOffset="307029">22287 15362 8355,'-7'-6'2002,"1"5"1,6-3-1,2 8-2069,2 4 1,-3 3 0,3 2 0,-2-1 0,-2 1 0,0-1-591,0 1 1,0-1 0,0 1-158,0-1 0,0-4 531,0 1 0,5-7 0,5 3 0,4-4 1,2-1-309,-1 0 0,5 0 1,-1 0 228,1 0 0,3-6 0,-4-1 0</inkml:trace>
  <inkml:trace contextRef="#ctx0" brushRef="#br0" timeOffset="307279">22424 15113 8484,'-13'0'0,"2"-1"129,3-4 1598,-3 4 1,9-10-823,-2 3 0,3 1 72,1-2-1314,0 7 1,4-2-1797,0 8 0,4-2 1087,-3 7 1,4-1-1,-2 5 1</inkml:trace>
  <inkml:trace contextRef="#ctx0" brushRef="#br0" timeOffset="308030">23195 15213 8355,'6'-13'1043,"-5"5"1,5 1 485,-1 1 0,-5 2-1447,0 4 1,-5 0-1,-8 2 1,-1 0-1,-1 4 1,-3 1 502,-1 2-976,-2-3 0,0 5 0,1-3 0,-3 3 0,0 1 0,-2-3-175,0 0 1,6-3 0,1 4 484,0-2 0,4-3 1,-3 1 315,4 0-153,6 4 0,3-5 0,8 5 1,4-3-1,3 0 131,1 0 1,2-3 0,1 3-1,3 0-171,2 0 1,1-3 0,3 3 0,1 0-82,0-1 0,0-1-124,0 3 0,-4-5 0,-1 2 0,3-1-52,0 0 0,-4 2 0,-1-3 0,-1 1-240,0-1 0,-1-1 0,-3 1 0,-1 1 0,1-1-642,-1-1 1,-4-1 1052,1 3 0,-1-3 0,4 5 1</inkml:trace>
  <inkml:trace contextRef="#ctx0" brushRef="#br0" timeOffset="309296">23593 15200 8472,'-5'-7'590,"3"0"0,-2 3 0,4-3 1716,4 0-1735,-2 2-593,3 5 0,-5 5 12,0 4 1,0 2 0,0 1-1,0 1-77,0-1 1,0 5 0,-1-1 0,-2-1-6,-1-1 1,0 3 0,3-1 44,-4 0 0,4-2 270,-3-2 0,1-4-34,-1 1 0,1-7-221,-5 2 1,5-4-1,-1-4-81,3-4 1,1-3 0,0-1-208,0-1 0,4 1 1,1-1-1,2 1 100,3-1 0,0-1 1,1-1-1,-2-1 43,1 0 1,8-2-1,-6 0 1,2 0 149,0 0 1,4 2 0,1 3 60,1 1 1,3 1 0,-2 1 0,2 3 214,2 2 0,-4 1 0,0 4 1,1 0-14,1 0 0,-2 0 0,-1 1 0,-2 2 0,-3 2-160,-1 2 1,-3 2 0,-2 3 0,-2 0-40,-1 1 1,-2-1 0,-4 1-1,0-1 15,0 1 1,0-1 0,0 1 0,-1-1-103,-4 0 1,3 1-1,-5-1 1,0-1-102,0-2 0,3 2 0,-3-3-1986,1 3-72,2-4 1169,4 4 793,0-9 1,6 3-1,1-5 1</inkml:trace>
  <inkml:trace contextRef="#ctx0" brushRef="#br0" timeOffset="309488">24079 15300 7805,'-13'0'-691,"1"5"1,-1 2 0</inkml:trace>
  <inkml:trace contextRef="#ctx0" brushRef="#br0" timeOffset="310073">22797 15586 8355,'-7'0'1832,"1"0"1,8 0 0,2 0-1616,4 0 1,5 0-1,2 0 1,2 0-212,-2 0 0,3 4 0,0 2 0,0-1-417,0 1 1,4 2 0,-3-4 0,2 0-128,0 2 0,-1-3 0,5 4 0,0-2-372,0-2 1,0-2-1,0 1 254,0 2 0,-5-3 1,0 3 524,-2-2 0,4-2 0,-3 0 0</inkml:trace>
  <inkml:trace contextRef="#ctx0" brushRef="#br0" timeOffset="310922">21951 15325 8366,'0'-13'3808,"0"1"-2416,0 5-1119,0 1 0,-5 8-341,1 2 0,-5-3 0,0 5 0,-2-1 0,-1 2 0,-1 1-123,1 1 1,-5-2 0,-1 2-53,-1 0 0,2-2 1,-2 2-1,1-2 1,3 0-1,1-1 1,2-1-86,-1-2 0,5 2 366,0 0 0,5 0 740,-1-1-682,8-2 1,3 7 0,7-3 0,1-1 0,3 1-1,1-2 1,3 2 17,2 2 0,1-1 1,0 0-1,1 0 1,1-2-1,2 2-118,-1 0 1,-2-3-261,-1 4 0,-4-3 0,-2 2 0,-1-2 1,-2-1-1,-3 0-954,0 1 1,-1 0 152,1-1 1,-2-1 787,-3 5 0,-2 1 0,-6 3 0</inkml:trace>
  <inkml:trace contextRef="#ctx0" brushRef="#br0" timeOffset="311206">21652 15648 11253,'5'7'0,"2"-4"0,2-4 0,-1-4 0,3 3 0,3 0 0,2 2 0,0-1 0,-2-2 0,-1-1 0,3 1 0,0 2 0,-1 1 0,-1 0 0,-1 0 0,-1 0 0,1 1 0,0 2 0,3 1 0,0-1 0,1 0 0,-1-1 0,2 3 0,0-3 0,0 0 0,-3-2 0,1 1 0,-1 2 0,2 1-1380,-2-1 0,-1-2 0,-2-1 1</inkml:trace>
  <inkml:trace contextRef="#ctx0" brushRef="#br0" timeOffset="311608">21503 15287 9884,'-13'0'0,"1"-1"0,-1-2 0,1-1 1706,-1 1 1,5 2-1370,0 1 0,5 1-353,-1 3 0,3 3 0,1 6 1,0 1-1,0 1-87,0 1 0,4 2-173,0-1 1,0 2-1,-4 6 1,0-1-109,0-4 1,0 4 0,0-5 0,0 2 0,0-2-116,0-1 0,0 3 1,0-4-1,0-2-236,0-1 0,-6-2 0,0 1 1</inkml:trace>
  <inkml:trace contextRef="#ctx0" brushRef="#br0" timeOffset="318753">13214 16171 8355,'-1'-11'0,"-2"1"547,-1 2 0,0 4-31,4-4 1,4-1 0,0-3 0,0 1 0,1 1 1079,-1 2-1399,0 5-231,-4-2-124,0 5 0,0 1 0,0 3 107,0 4 1,0 3 0,0 2 0,0 1-171,0 2 1,-4-2 0,0 4 0,-1 0-1,0 3 0,2 1 0,-4 0 216,2-1 1,-4 0 0,4 4 0,-2-1 0,-3 1 0,3-1 0,0-2 0,0-1 0,2-1-2,-1 0 1,-2 2 0,4-5 0,1-2 68,2-1 1,1 2 0,0 1-52,0-2 0,1-1 1,3-3 5,5-3 1,6 2 0,1-6 0,1-1-34,1-2 0,3-1 0,6 0 0,2 0 0,0 0 9,2 0 1,1-1 0,4-2-331,-3-1 0,-1-4 0,-5 2 0,2 1 0,-2-2-646,-5 0 1,0 4 180,-6-1 0,1-2 614,-5 2 0,1-6 0,-1 3 0</inkml:trace>
  <inkml:trace contextRef="#ctx0" brushRef="#br0" timeOffset="318989">13214 16445 8355,'0'-7'422,"0"0"-262,0 3 1,2 1 0,2-4 0,4 0 0,5 2 0,3-1-1,5 2 1,2 0 0,2 0 0,0 0 55,0-2 1,-1 5 0,-2-3-1,-3 1 1,0 0 0,-1-1 0,0 1-1427,-2 2 0,-3-3 190,0 0 1,-2-2 591,-3 2 1,-2-3 0,-6-5 0</inkml:trace>
  <inkml:trace contextRef="#ctx0" brushRef="#br0" timeOffset="319327">13177 16072 9068,'0'-13'382,"1"2"0,4 1 1,3 3-1,4 1 104,5-1 0,2 2 0,6-1 0,1 0 1,2 2-1,2 0 0,1-2-363,-1-1 0,-1 4 1,-4-1-522,0 3 1,-1 0 0,-2-2-1,-3-1-18,-1 1 1,-1 1 0,-5 2-1,1 0 1,-1 0-656,0 0 96,1 0 1,-1 6-1,1 1 1</inkml:trace>
  <inkml:trace contextRef="#ctx0" brushRef="#br0" timeOffset="319756">14210 15897 8355,'-4'-12'316,"0"-1"0,-2 2 0,3 2 638,-1 0 0,0 5 117,4-4 1,-5 5-889,-4-1 1,2 4 0,-1 4-1,-3 4-160,-4 3 0,1 3 0,-4 3-36,0 4 1,3 2-1,-5 3 1,1 3-41,0 5 1,3-3 0,-2 3 0,2 2 0,-1 2-1,2 4 1,1 4 0,2-4 0,-1 1-174,1 0 1,5-1 0,3-6-1,2-2 128,2-1 0,0-5 0,2 1 0,2-4 20,4-4 0,3 1 1,3-6-1,3 0-296,4-2 0,2-2 0,2-1 0,1-1-1146,3-2 0,3-5 1079,5 1 1,1-3-1,-1-1 1</inkml:trace>
  <inkml:trace contextRef="#ctx0" brushRef="#br0" timeOffset="320414">14347 16171 8355,'0'-8'1225,"0"0"-131,0-1 0,1 1 1586,3 0-1593,-2 5-1000,3-3 0,-3 6 0,0 2 0,4 2-84,1 4 1,-3 5 0,4 2 0,2 3-242,1 1 0,6-2 0,-1 4 0,-1-1-104,-1 0 0,-1-2 0,-1-6 19,1 1 1,2-1 0,0 0 0,-1-1-1,1-1-295,-1-2 1,0-5 246,-2 1 1,1-2 0,-1-2 0,1 0 24,-1 0 1,0-6 0,1-2 316,-1-3 0,-3-2 1,-2 1-1,-2 0 148,-2-1 0,2 1 0,1-1 1,-1 1 43,1-1 1,-2 1 0,-3-1 0,2 1 289,1-1 0,1 1 0,-5 0-107,0-1 1,0 5 785,0 0 1,-2 5-925,-2-1 1,1 2-1,-5 4 1,0 2-147,1 4 0,0 3 0,4 3 1,-1 1-103,1 2 0,-2 5 1,-1-1-1,1 2-55,-1 2 0,-4 0 0,2 0 0,-2 0 59,2 0 1,-3 0 0,3-1 0,-2 1 20,2 0 0,-2-4 1,5-2-1,-1-1-81,0-2 0,1-3 1,2 0-615,-1-1 1,0 1-476,4-1 0,0-4 337,0 1 1,1-6 0,3 1 376,5-3 1,2-6-1,1-2 1</inkml:trace>
  <inkml:trace contextRef="#ctx0" brushRef="#br0" timeOffset="320880">14982 15959 8355,'6'-5'551,"0"4"1,-5-5-338,4 6 1,-3-4 1685,7 0 0,-5 0-1541,4 4 0,-4 5 1,3 3-1,0 3 0,-1 2-196,-1-1 0,5 6 1,-2 3-1,2 3-133,-2 1 0,3 1 0,-3 3 1,2 3-138,-2-1 0,3 4 0,-4-4 0,0 0-94,-3 4 1,2-1 0,-2 0-1,-1-4-45,-2 1 0,-1-5 0,0 3 0,0-3 19,0-1 1,-4 0 0,-1 0 0,-2 0 73,-3 0 0,-1-5 1,-2 0-1,1-2-82,0-3 0,-5 3 0,0-1-108,2-2 1,0-1 0,0-3 0,-3-2 0,0-2-355,0-1 0,-3 2 0,3-4 0,0-1 299,0-2 1,-4-1 0,3 0 0</inkml:trace>
  <inkml:trace contextRef="#ctx0" brushRef="#br0" timeOffset="321837">15641 16395 10149,'6'-7'322,"2"3"1,3 3-1,1 1 1,1 0-1,-1 0 1,1 0 0,-1 0-367,1 0 1,-1 0-1,2 0 1,1 0 0,2 0-1,-2 0 1,0 0 0,0 0-1077,2 0 1,1 0 0,-3 0 643,2 0 0,-1 0 0,-3 0 0,-2 1-588,-3 3 1064,3-2 0,-4 3 0,6-5 0</inkml:trace>
  <inkml:trace contextRef="#ctx0" brushRef="#br0" timeOffset="322104">15878 16482 8355,'-13'0'1122,"8"0"-828,5 0 1,5 0 0,8 0 0,0 0-200,4 0 1,-2 0 0,5-1 0,-2-2-321,-3-1 0,3 0 0,-2 4 1,1 0-878,1 0 1,-4 0-1,4 0 1</inkml:trace>
  <inkml:trace contextRef="#ctx0" brushRef="#br0" timeOffset="322897">16686 16333 8519,'0'-8'1972,"0"-1"739,0 0-2671,0-2 1,-1 5-103,-3 6 0,1 6 1,-4 6-1,0 2 0,2 1 101,-1 2 1,-3 5-1,2-1-240,0 2 1,-4 2 0,4-1-1,-1-2 1,1-3-30,1-1 1,2 3 0,4-5 0,0 0 47,0-3 0,1-4 0,2-1 0,3 0-146,1-1 1,1-1 0,4-6-1,2 0-96,3 0 0,-2 0 1,4 0-1,1 0-3,-1 0 1,2-6-1,4-1 1</inkml:trace>
  <inkml:trace contextRef="#ctx0" brushRef="#br0" timeOffset="323122">16674 16047 8425,'-12'-6'1666,"5"3"-597,3-5 1,4 5-1787,4-1 0,3 3-1575,5 1 1599,0 0 1,1 5-1,-1 2 1</inkml:trace>
  <inkml:trace contextRef="#ctx0" brushRef="#br0" timeOffset="325623">17483 16370 7483,'-7'-1'349,"3"-3"0,2 1 0,2-5 481,0-2 0,0 3 775,0-1 146,0 0-1043,0-5-389,0 6-678,0 2 227,0 5 1,0 1 95,0 3 0,0-1 1,0 5-1,0 2-6,0 1 0,0 1 1,0 2-1,0 3 1,0 4 7,0 2 1,0 8 0,-1 2 0,-3 3-50,-4 1 1,-3 0 0,-2 1 0,1-1 0,-1 0 0,-3 1 1,-1-2-1,2-3 32,1-4 1,2 0 0,-1-3-1,2-4 0,3-2 0,-2-4 0,5-3-101,-2-1 0,3-1-490,-5-2 404,6-4 1,-2-6 0,5-3 0,0-6 70,0-5 0,0 0 0,0-6 0,0-1 1,0-2 65,0-1 0,5-5 0,4-3 1,0-3 62,0-2 1,2 1 0,-3-2 0,3-1 68,2-1 0,0-5 0,3 3 0,0-1-47,-1-3 1,1 4-1,-1 1 1,1 5 154,0 4 0,-3 2 0,0 7 0,-1 0 87,1 3 1,-1-1 0,1 7 39,-1 4 1,1 0 0,-1 7-109,1 1 1,-5 2 0,-1 2 0,-2 3-65,-2 4 0,3 3 0,-2 3 0,-2 3-299,0 4 0,-2 4 1,0 2 140,0 2 0,-2 0 1,0-4-1,-4 1 1,1 2 6,-1 1 0,-4-1 0,4-6 0,-3-3 10,1-1 1,0 3 0,-5-4 0,1-2 22,-1-1 0,1-2 0,-1 1 0,1-2-282,-1-3 1,1 2 0,0-5-714,-1 2 1,5-4 458,0 1 1,5 3-1,-3 0 1</inkml:trace>
  <inkml:trace contextRef="#ctx0" brushRef="#br0" timeOffset="326857">18031 16171 8355,'1'-7'-551,"2"2"2156,1-1-938,0 5 0,-4-6 288,0 3-693,0 2 0,-1-3 0,-4 5 57,-3 0 1,1 0-260,-1 0 0,0 4 0,-5 1 0,1 1 12,-1 0 1,1 5-1,-1 0 1,0 5 0,-3 2-18,0 0 1,-1 4 0,5-1 0,-1 3-109,1 1 0,-1 4 1,1 0-1,1-2-53,3 0 1,-2 0 0,4 0 0,1-4-74,-1 1 0,2-2 0,4 0 1,0-3-105,0-1 1,0-1-1,2-5 96,2 1 1,-2-1-1,7-1 1,0-1-144,3-2 0,-3-4 0,2 3 0,4-1-385,3-3 0,-1-2 1,2-1 261,-1 0 1,10-6-1,-2-1 1</inkml:trace>
  <inkml:trace contextRef="#ctx0" brushRef="#br0" timeOffset="327471">18230 16333 7046,'0'-7'-310,"1"2"0,2 3 0,2-1 724,2-1 1,-3 0 183,5 4 1,-7-1 684,3-3-239,-4 2 373,-1-3 97,0 5-1315,5 0 0,-3 1-144,2 3 1,-3-1 130,-1 5 0,0 1-264,0 3 1,0 0 0,0 1-1,0-1 62,0 1 1,0-1 0,-1 1 0,-2-1 8,-1 1 0,-6 3 0,4 2 0,-3 0 6,1 0 0,4-1 1,-3-3-1,1 1-9,4 1 1,-1-3 0,0-5-162,-1 2 0,1-1 0,7 1-74,5-2 1,6-5 0,3 1-136,1-2 0,2-2 1,4 0-1,0-2-200,0-2 1,-5 1-1,1-3 1,0-1-1,-1 0-605,1-3 867,-6 4 1,9-10 0,-5 2 0</inkml:trace>
  <inkml:trace contextRef="#ctx0" brushRef="#br0" timeOffset="327756">18242 16109 8355,'0'-7'962,"1"0"0,4 4 219,3-1 1,3 0 128,1 4-1026,1 0 1,-6 1-947,-3 4 1,-3-3 0,-2 7-1031,-3 0 1,2-2 836,-2 1 0,-3 1 0,0 3 0</inkml:trace>
  <inkml:trace contextRef="#ctx0" brushRef="#br0" timeOffset="328115">18628 16134 8593,'8'0'0,"0"0"0,1 0 0,3 0 0,1 0 631,-1 0 0,2-4 0,1-1 0,2 3 144,-2 0 1,-1 2-1,0 2 1,-1 2-504,0 4 0,2 3 1,-8 2-288,0-1 1,3 5 0,-6 1 0,-2 1-121,0 3 0,-2 2 0,0 1 0,0 0-22,0-1 0,-4 5 1,-2 1-1,-1-3 1,-2-2-539,-2-4 0,2 2 0,1-3 0,-2 0 154,-1 1 1,0-4 0,0 2 0,1-1 76,1-3 1,-9-1 0,4-1 0,-3-1 181,-1 1 0,-9-1 0,0 0 0</inkml:trace>
  <inkml:trace contextRef="#ctx0" brushRef="#br0" timeOffset="328638">17583 16906 9385,'0'-7'5141,"0"3"-5099,0 8 1,-5-2 0,1 7 0,1 0-6,2 3 1,1-4 0,0 0 0,0 2-226,0 1 0,0 1 0,0 1-212,0-1 0,0 1 1,0-1-113,0 1 1,0-1 0,1-1-172,4-3 1,-3 2-1,7-6 174,0-1 0,-2-2 1,2-1-258,0 0 0,2 0 588,2 0 0,-1 0 0,1 0 1</inkml:trace>
  <inkml:trace contextRef="#ctx0" brushRef="#br0" timeOffset="328896">17583 16856 8302,'4'-8'49,"0"-1"747,0 6 1,-3-2-177,3 5 0,-2-1 479,2-4-1872,-3 4-349,-1-5 1,0 8 237,0 2 1,-5-3 0,-2 5 0</inkml:trace>
  <inkml:trace contextRef="#ctx0" brushRef="#br0" timeOffset="331405">16935 15623 8355,'0'-8'250,"0"0"0,2 4 88,2-5 1,-1 5 93,5-4 1,-1 4 0,3-3 489,-2 1-806,-5-3 1,1 7 0,-8-1 0,-6 5-149,-5 2 1,0 4 0,-6-2 0,-1-1-32,-2 1 0,-5 4 0,-1-2 0,-2 3-137,-3 1 0,2 1 1,-1-1 127,-1 1 0,-4-1 0,7 1 0,-1 0 33,0 4 1,4-3 0,-3 2 0,2-2 0,2-1 18,2-1 0,5 1 0,2-1 0,1 1 119,3-1 0,2 0 0,3 1 0,4-1-47,0 1 1,2-5 0,4 0 34,0 2 0,0 1 66,0 2 1,-1-2-1,-2-2 52,-1 0 1,-2-7-1,3 4 64,-1-1 0,-1-3-95,0 2 1,3-1 136,-7 1-177,1-3-104,1 5 1,3-2 0,7 2 38,1 0 1,6-1-1,-2 2 1,3-1-19,1 1 0,1 2 0,-1 3 0,1 1-57,-1-1 0,1 5 0,-1 1 0,-1 0-61,-3 0 1,4 2 0,-4-2 0,3 0-38,1 0 0,-3 4 0,-1-1 0,2 1 29,1-1 0,1 2 1,1-2-99,-1 3 1,0-3-1,1-1 1,-1 1 0,1 0 34,-1 0 0,1-2 1,-2 2-1,-2-3 35,0 0 0,-2-5 1,2 5 60,0 0 1,-2-4 0,1 3 0,-3-3-69,1-2 0,-5-4-140,3 1 340,-2-1 1,-4-1 0,-2-3 109,-4-3 0,1-1 1,-1 0-39,-2 0 0,3-1 0,-1-3-145,-2-4 0,1 1 1,-1-2-1,2 1 0,-2 1 27,-1 3 0,-2-2 0,1 2-155,-1 2 1,1 0-1,0 2 1,-2 0 83,-3 0 1,3 0 0,-2 0 0,2 0 6,1 0 1,1 2 0,0 0 0,-2 4-4,-3 1 1,3 1-1,-2 3 1,2-1 8,1-2 0,1 5 1,0 3-1,-1 1 20,1 1 1,-1-3-1,1 4 36,-1-1 0,2 0 0,0-2 0,0 2 24,-3 1 0,1-4 1,3 3-1,2-1 0,-2-1-17,-1-1 0,0-1 0,1-1-36,2-1 1,4 1-1,-3-1 1,1 1-1,3-1-16,2 0 0,1-3 1,0-1-7,0 2 1,0 1-1,1 0 68,4-3 0,-3 2 0,7-5 13,0 2 1,-2-3 0,1 3 0,2 0-13,1 0 0,2-3 1,-1 3-1,1-1 50,-1-3 1,5 2-1,1 1-106,1 1 1,2-5 0,4 4 0,-1-2-1,1 0-1,0-1 0,4 2 1,2 0-1,0-1-53,4 1 0,2-3 0,4 2 0,0-3 0,-1 1 67,-1 2 1,-2-3-1,0 5-57,1-1 0,-2-3 1,-3 2-1,-4-2 0,-3 1-92,-1 1 1,-4 2 0,-2-3 71,-1 1 1,0 0-1,-4-3 1,0 2 0,-3 1-107,0-1 1,-5 0 0,-1 0-258,1 1-320,-5 0 150,4-4-1180,-5 0 1062,0 0 1,-5 0 0,-2 0 0</inkml:trace>
  <inkml:trace contextRef="#ctx0" brushRef="#br0" timeOffset="333487">15915 17466 8355,'7'-13'0,"-2"5"0,-5 0 1321,6 5 0,-6-3 0,0 8-1011,-7 2 1,-4 2 0,-2 3-243,1 0 1,4-1 0,-1 4-1,1 1 1,0-1-190,0 1 1,1-1 0,-3 2-47,2 2 1,3-2-1,-1 3 1,0-3 0,3-2-39,2 1 0,1-1 57,0 1 1,0-1 0,1 0-4,3 1 1,3-6 0,6-3 0,-1-3-390,1-1 1,3 0-1,2-1 1,0-3-1120,0-4 1310,4-4 0,-2 0 0,5 0 0</inkml:trace>
  <inkml:trace contextRef="#ctx0" brushRef="#br0" timeOffset="333698">15878 17304 9141,'-13'0'0,"1"0"2462,-1 0-2249,6-6-603,2 5 1,6-3 0,3 7 157,5 1 0,0 1 1,1-2-1,-2 3-765,2 1 0,1-5 0,1 4 1</inkml:trace>
  <inkml:trace contextRef="#ctx0" brushRef="#br0" timeOffset="333965">16176 17528 8892,'-11'-1'749,"3"-3"1,4 2 0,8-2 0,4 1-430,3-1 0,-2 3 0,-1-3 1,2 2-524,1 2 1,1 0-1,0 0 1,1 0-494,-1 0 1,1 0 0,-1 0-134,1 0 0,-1 0 0,1 0 315,-1 0 0,0 0 0,1 0 1</inkml:trace>
  <inkml:trace contextRef="#ctx0" brushRef="#br0" timeOffset="334261">16164 17603 8355,'-7'7'270,"1"-2"1,8-5 0,2 0 0,4 0 0,5 0 0,2 0 0,3 0 0,0-1-371,0-3 1,2 2 0,-2-2-1,0 3-851,0 1 0,-1 0 329,-5 0 0,6 0 0,2 0 0</inkml:trace>
  <inkml:trace contextRef="#ctx0" brushRef="#br0" timeOffset="335141">16761 17453 8355,'-11'-1'635,"3"-3"-175,2 2 1,5-3 0,-2 4 1160,-1-4-475,0 4-912,-2-5 1,-1 8-211,-5 2 1,5-1 0,1 5-60,1 2 0,4-3 0,-4 1 0,3 2-31,-3 1 1,4 1 0,-4 1 0,0-1 0,1 1 15,2-1 1,0-4 0,1-1-541,-3-1 1,2 3 291,-2 0 1,1-4-87,-1-1 290,3-2 0,-5-8 0,6-2 20,0-3 1,0 3 0,0-1 0,2 0 133,2-2 0,-1-2-6,5 1 0,-5-1 1,1 1-1,-1-1 21,1 1 1,-3-1 0,3 1 0,-2-1 1,-2 1 1,0 4-1,1 1 206,3 1-161,-3 2-13,5 4-67,-6 0 0,0 2 0,0 2 50,0 4 0,-4 7 1,0 2-1,0-2-44,-2-1 1,3 0-1,-4 1-69,2 1 0,-3 1 0,3-4 0,1-1 0,0 0-4,0 1 0,-2-5 1,4 0-75,-2 2-766,-1-4 574,5-1 0,2-6 188,2-3 0,1-3 0,4-6 0,-4 1 50,1-1 1,-1 1-1,5 0 1,-3-1 44,-2 1 1,4-1-1,-4 1 1,1-2 97,-1-3 1,1 3-1,-3-2 1,1 2-76,-1 2 1084,-2 5-912,-1-4 0,-4 15 1,0 0-151,1 6 1,1 2 0,2 0 0,-1 1 0,-2-1 0,-1 1-479,1-1 0,2 1 154,1-1 0,0 1 0,0-1-710,0 1 0,0-5 302,0 0 1,-6-5-1,0 2 1</inkml:trace>
  <inkml:trace contextRef="#ctx0" brushRef="#br0" timeOffset="336417">16550 15163 8355,'8'-2'-148,"-1"-2"0,0-3 0,-2-1-502,1 0 1158,3 5 0,-7-4 0,3 4 1674,1-1-1168,-5 0-772,5 4 0,-6 6 1,0 2-228,0 3 0,0 3 0,-2 1 0,0 2-52,-2-2 0,-2 4 1,3 0-1,-1 1 1,0-2-1,0-2-125,0 1 0,-2 4 151,2-5 0,3 1 1,-5-5-1,2 1 1,-2-2-1,1-1-10,-1-2 285,2-5-276,4 2 1,0-6 0,0-3 0,2-5 0,0-2 0,4-1-199,1-1 131,1 1 0,0 0 0,1-2 1,0-2-1,2 0 0,0 1 0,-1 1 1,-2 0-107,2-3 0,0 4 0,-1-4 0,0 3 170,0 2 0,-3 3 0,-1 1 1,0-2-1,0 1 0,1-1 207,-1 2-212,5-1 0,-5 1 0,5 0 0,-2 0 224,2 1 0,-3 0-85,1 3 0,-4 2 1,5-2 195,0 3-325,2 6 1,-2 2 0,-2 6-1,-2-1 5,-2 0 1,-2 5-1,1 1 1,1 0 3,1 0 0,0 0 0,-4-3 0,0 2-5,0-2 1,0 0 0,0 0 0,-2 2 5,-2-2 0,3-1 0,-5-3 0,2-1 0,0-2 1,0 0-1,0 1-536,0-1-327,-1-5 0,5 4-664,0-3 180,6-3 1119,1 5 1,5-6-1,1 0 1</inkml:trace>
  <inkml:trace contextRef="#ctx0" brushRef="#br0" timeOffset="353101">19399 16507 8583,'-6'-5'1252,"-1"3"0,4-3-903,-1-1 0,0 4 0,5-5 0,3 1 0,4 3 0,3 2-293,2 1 0,-5 0-438,0 0 1,1 0 0,3 0-1,1 0-132,-1 0 1,1 0 0,0 0 0,3 0 0,0 0-437,-1 0 0,-1 0 1,-1 0 794,-1 0 1,6 0-1,1 0 1</inkml:trace>
  <inkml:trace contextRef="#ctx0" brushRef="#br0" timeOffset="353398">19424 16594 8355,'-19'9'-86,"2"-1"1,4-5-1,1 2 1193,4 1 0,4-5-718,8 3 0,3-2 1,6-2-1,-1 0-25,0 0 0,5 0 0,1-2 0,0 0-285,0-3 1,3 1 0,-5 3 0,0-2-690,-3-1 0,4 0 0,0 4-593,-2 0 0,-1 0 284,-2 0 1,0 0-1,1 0 1</inkml:trace>
  <inkml:trace contextRef="#ctx0" brushRef="#br0" timeOffset="354618">20507 16159 8355,'0'-9'380,"0"1"1,1 0 1366,4 1-1250,-4 1 321,4 1 0,-5 2-750,0-5 1,-1 6 0,-2 2 0,-1 7 0,0 4-210,-1 2 0,3-1 0,-3 2 0,0 1-8,1 2 1,-1 4-1,2-3 1,-3 0 81,0 0 0,1 2 0,-2-2 0,1 0-287,-1 0 0,3-1 0,-3-5 0,1 1-174,3-1 1,-2 1 0,-1-2 0,1-2-137,-1 0 0,-3-1 0,2 4 1</inkml:trace>
  <inkml:trace contextRef="#ctx0" brushRef="#br0" timeOffset="354951">20221 16569 8355,'-7'6'-532,"0"-5"1453,3 4-49,2-4 0,-3 0-350,5 3 1,1-2-202,3 2 1,-1-3 0,6-1 0,0 0-126,2 0 1,3-1 0,1-2 0,3-1-1,2 0-92,2-2 1,3 4 0,2-5 0,2 1-191,-1 3 0,-6 2 0,-1 1 0,1 0-676,1 0 0,-2 0 1,-1 0-1,-1 0-49,0 0 1,-2 0 0,2 0-1,-1 0 347,-3 0 0,-1 6 0,-1 0 1</inkml:trace>
  <inkml:trace contextRef="#ctx0" brushRef="#br0" timeOffset="355618">20333 16818 11925,'0'9'422,"0"-1"1,0 2 0,0 1-359,0 1 0,-2 1 0,0 1 1,-4 1-130,-1 1 0,3 5 0,-4-3 0,-1 1 75,3 4 1,-4-4 0,4 0 0,1 1-93,-1-1 1,-2-4 0,2 2 0,1-3-37,-1-2 0,2 1 1,3-1-530,-3 0-325,2 1 694,-3-1 1,5-6 94,0-6 1,0-6 0,1-6 0,2-1-1,2 1-84,2 0 1,-2-5 0,3-1-1,2 0 113,1 0 1,-3-3-1,0 3 1,2 0 227,1 0 0,1 0 0,1 3 0,-1 0 56,1 4 0,-1-2 0,1 5 170,-1-3 0,3-1 0,0 1 131,1 2 1,-5 2 0,5 5-191,-2-3 1,-6 1 0,1 4-93,0 0 1,-2 2 0,0 2-1,0 3 35,0 0 0,-3 4 0,3-3-341,-1 3 1,-2 2-1,-3-1 87,3 0 1,-2 1 0,2 1 55,-3 2 1,-1-2 0,-1 4 0,-2-1 0,-2-1 47,-2 0 0,3 1 0,-5 0 1,1 0-15,1 1 1,-3-4 0,5 2 0,-1-2-28,1-2 0,-1-3 0,3-1-764,-1 2-357,0-5 0,4 4 318,0-9 0,6-3 0,1-10 1</inkml:trace>
  <inkml:trace contextRef="#ctx0" brushRef="#br0" timeOffset="356203">16861 16632 5904,'12'0'-85,"1"0"0</inkml:trace>
  <inkml:trace contextRef="#ctx0" brushRef="#br0" timeOffset="366839">21366 16184 7842,'-9'0'1594,"1"0"-1266,5 0-88,-2 0-192,5 0 2273,0 0-2302,5 0 0,-3 5 0,2 3 0,-3 5 0,-1 2 0,0 3 0,0 1 0,-1 4 7,-3 0 0,2 2 0,-3-2 0,1 0-25,0-3 1,-5-4-1,5 0 1,0-2-19,-2-2 0,5 1 1,-4-2-5,-1-3-324,5 3 223,-5-9 0,6 2 1,0-8-1,0-5 28,0-2 0,0-1 0,1-1-116,4 1 0,-3-2 1,7-1-1,0-3 1,1 0-7,-2 0 1,3-4 0,-2 3-1,2-2 89,1 0 1,-1 6 0,-1-2 0,-2 3 98,2 2 0,1-1 1,3 2-1,0 2 1,1 2 236,0 1 1,-4 1-1,6 2 43,-3-1 1,-2 0 0,0 4-185,1 0 0,-1 0 0,1 0 0,-1 0 0,-1 1 0,-1 3 21,-2 5 0,-5-3 1,1 3-6,-2 0 1,-2 2 0,0 3-157,0 3 0,0-3 0,0 2 0,-2-2 1,-1 0 60,-1 3 1,-4-4-1,2 4 1,-1-3-1,-1-2-85,1 1 1,-4-1-52,3 1 0,-2-1 1,1-1-1,2-1-1340,1-2-217,2-5 1429,4 2 1,0-5-1,0 0 1</inkml:trace>
  <inkml:trace contextRef="#ctx0" brushRef="#br0" timeOffset="367204">21988 16096 13100,'-8'-4'0,"-1"0"0,0 1 0,-2 2 0,0 2 0,1 2 0,2 3 0,-2 1 0,0 4 0,1 2 0,0 4 0,0 0 0,-2 1 0,-2 1 0,1 2 0,1 0 0,1 1 459,2 1 0,1 2 1,-3-1-578,2-4 1,4 2 0,-3-4-1,1 0-90,3 0 1,2-1 0,1-5-1,0 1 1,1-2-323,4-3 0,1 2 0,7-5-56,-1 2 0,2-4 1,1 1-1,3-2 0,2-2-94,2 0 1,7-6-1,3-1 1</inkml:trace>
  <inkml:trace contextRef="#ctx0" brushRef="#br0" timeOffset="367771">22187 16246 8355,'-12'0'208,"1"-2"0,1 0 1,3-4-1,1 2 1,4 3-1,0 6 1,2 5-1,0 2 1,0 1-1,0-1 1,0 1-1,0-1 1,0 1-1,0-1 1,0 0-1,0 1 1,0-1-1,-1-1 1,-2-1-1,-1-2-1015,1 2 0,2-6 0,2-4 451,3-7 1,-1-4 0,5-1 237,2-1 1,0 1 0,0-1 0,-2 1-8,1 0 0,3-5 0,0 0 46,0 2 0,1 1 0,-2 2 0,-1-1 94,-2 1 0,0-1 0,5 1 238,-1 0 1,1 5 0,-1 3 280,0 2 0,-3-2 1,-1 0-92,2 1 0,-3 2 1,1 2-1,0 3-223,-1 5 0,3 2 0,-6 1 0,-1 0 0,-2 1-194,-1-1 0,0 1 1,0-1-1,0 2-77,0 3 1,0-3 0,-1 2-1,-2-2 113,-1-2 1,-2-1-761,2-2 1,3 2 0,-3-3-1295,2 3 1149,2-4 1,0 4 0,0-4 0</inkml:trace>
  <inkml:trace contextRef="#ctx0" brushRef="#br0" timeOffset="368114">22623 16246 8355,'-13'0'935,"5"0"-241,0 0 0,6 0 0,2 0-134,7 0 1,4 0 0,2 0 0,-1 0-1,1 0-811,-1 0 1,0 0 0,1-2 0,-1 0 0,1-2-840,-1 1 0,1 1 1,-1 2 26,1 0 348,-1 0 1,0-5-1,1-2 1</inkml:trace>
  <inkml:trace contextRef="#ctx0" brushRef="#br0" timeOffset="368405">22660 16121 8355,'-7'-5'160,"2"2"1,5-2-1,0 3 1,0 8 0,0 3-1,0 4 1,0-1 0,0 1-1,0-1 1,-2 1-1,-1 0 1,-2 3 0,-1 0-1,-1-1 1,2-1 0,-2-1-1,1-1 1,1 1 0,2-1-1,2 1 1,1-1-1,-2-1 1,0-1 0,-3-2-1,4 0-1819,4-1 0,4-1 0,5-6 0</inkml:trace>
  <inkml:trace contextRef="#ctx0" brushRef="#br0" timeOffset="368680">22971 16109 13820,'6'-4'0,"-6"0"0,-7 2 0,-3 5 0,0 5 0,3 3 0,1 2 0,0-1 0,0 1 0,2-1 0,0 1 0,0-1 0,0 0 0,0 1 0,0-1 0,1 1 0,1-1 0,1 1 0,-2-1-1056,-1 1 1,0-1 0,4 1-175,0-1 0,6-5 0,0-2 0</inkml:trace>
  <inkml:trace contextRef="#ctx0" brushRef="#br0" timeOffset="369062">23158 15997 13531,'12'0'0,"-1"1"426,-2 3 0,2-1 1,-3 4-1,2 0 0,-1 0 1,-2 3 100,-1 1 0,2 1-537,-4 1 1,0 0-1,-4 3 1,0 2 0,0 0-1,0 1 1,-1-1 0,-2 1-1,-2 1-368,-2 2 1,3-3 0,-5 2 0,0 0 0,-1-1-112,2 1 1,-3-2 0,4 2 124,0-4 1,-4 1-1,2-2 1,0 0-1,-1-3-353,2 0 0,-2-1 0,-5 1-274,-2-1 1,-3 1 484,3-1 0,-5 1 0,2-1 1</inkml:trace>
  <inkml:trace contextRef="#ctx0" brushRef="#br0" timeOffset="370153">21528 16756 11247,'1'11'0,"3"-2"0,4-4 0,3-1 24,2 0 0,-1 1 0,2-5 0,1 0 0,3 0 0,3 0 0,4 0 0,4 0 0,1 0 0,4-2 92,2-2 1,-1 1-1,10-4 1,0 0 0,1 2-1,2-2 1,-1 1 0,0 1 300,-2 2 1,2-2-296,-6 0 0,1 0 0,-5 2 1,0-1-91,1 1 1,-2 2 0,-3 1-1,-4 0 1,-3 0-55,-1 0 1,-6 0 0,-2 0-1,-3 0-73,-2 0 1,1 0 0,0 0-221,4 0 1,-3 0-1,3 0 1,-4 0 135,0 0 1,-1 0 0,1 0 0,-1 0 1,1 0 1,-5 0 0,0 0-456,2 0 1,1 0-464,1 0 576,-5 0 0,-1 1 0,-8 2-595,-2 1 1045,-3 0 0,-5 2 0,-1 1 1</inkml:trace>
  <inkml:trace contextRef="#ctx0" brushRef="#br0" timeOffset="370831">22000 17030 8355,'-6'0'3129,"0"-1"-2147,6-3 1,1 2-666,4-2 1,1 3 0,7 1 0,-1 0-176,1 0 0,-1 0 1,1 0-1,0 0-104,4 0 0,-3 0 0,2 0 0,0 0-8,0 0 1,-2 0-1,4 0 1,-1 0-82,-1 0 0,1 4 0,-5 1-173,1 2 1,-5-3 0,-1 5 103,-1 0 1,-2 2-1,-4 2 11,0-1 1,-6 1-1,-2-1 1,-3 2 0,-2 1-46,1 2 0,-5-1 0,-1-3 0,0 1-355,0 2 1,-2-2-1,2 3 323,-2-3 0,5-2 0,-3 1 0,2-2 0,-1-2 250,2 0 1,5-5 0,3 4 377,2 2-291,0-5 1,7 1-1,3-6 1,6 0 88,5 0 0,6 0 0,-2 0 1,4-2-65,1-2 1,0 1 0,1-3 92,3 0 1,-1-2 0,4 2 0,-1 1-57,1-1 1,-4-2 0,1 4 0,-3 0 0,-2-1-188,-4 1 0,2 0 0,-5 4 1,0 0-547,1 0 1,-5 0 0,4 0-1333,-3 0 0,-2-1-949,1-3 2312,-6 2 0,-2-9 0,-5 4 0</inkml:trace>
  <inkml:trace contextRef="#ctx0" brushRef="#br0" timeOffset="371520">21577 16121 9237,'4'-12'889,"1"-1"1,3 5 0,-4 3 0,-3 3-756,-3 8 0,-1 3 0,-5 4 1,-1 1-1,1 2 0,0 5 1,-2 3-466,-1 0 0,-1 1 1,-1 0-1,1 0-201,-1 0 1,1 0 0,-2 0 0,-1 0 210,-2 0 1,-5 4 0,3 0-1619,-1-2 1525,-3 0 1,3-2-1,-4-1 1</inkml:trace>
  <inkml:trace contextRef="#ctx0" brushRef="#br0" timeOffset="371962">20432 17030 8355,'-12'0'539,"4"0"1,-1 0-1,0 1-25,-2 4 1,2-3 0,2 7 0,0 2-520,1 4 0,1-1 0,-3 4 1,0-2-351,1 1 1,-4 4 0,4-5 0,-1 0 91,-1-3 0,1 4 0,-4 0-149,-1-2 0,2 3 0,1-2 0,2 0-251,-2-3 1,-1 0-1,-1-1 553,-1 1 1,1-1 0,0 1 0</inkml:trace>
  <inkml:trace contextRef="#ctx0" brushRef="#br0" timeOffset="372703">23282 16719 8355,'-12'0'2814,"5"0"-2523,-4 0 1,15 0 0,0 1 0,6 2 0,2 1 0,2-1 0,1-2-536,2-1 1,4 0-1,-3 0-378,1 0 0,0 0 0,3 0 1,-2 0-1697,-2 0 1832,4 0 1,-8 0-1,4 0 1</inkml:trace>
  <inkml:trace contextRef="#ctx0" brushRef="#br0" timeOffset="373014">23357 16881 8355,'-7'1'344,"3"3"1,4-2 0,4 2 0,4-3 0,3-2-1,3-2 1,1-1-61,2 1 1,4 2 0,-5 1-1,1 0-571,1 0 0,-4-4 0,2-1 0,-2 3-969,-1 0 0,-1 2 0,0 0 0</inkml:trace>
  <inkml:trace contextRef="#ctx0" brushRef="#br0" timeOffset="373860">24029 16283 8634,'0'-8'24,"-1"0"0,-2-2 0,-1-1 982,1-2 0,1 1 673,2-1-1288,6 1 0,-3 5-266,5 3 1,-5 4-1,1 4 1,-3 4-44,-1 3 0,0 3 1,0 2-1,0 0-218,0-1 0,0 3 0,0 0 0,0 0 31,0 0 0,-1-1 0,-2-5 0,-1 1 26,1-1 1,2 1-1,1-1 1,-1-1-4,-4-3 0,3 2 16,-7-6 87,7 0-108,-4-4 1,6-1-1,0-3 34,0-4 1,1-3 0,4-2 0,1 1 0,3-1-51,-1 1 0,0-1 1,5 1-1,-1-2-11,1-3 0,-1 4 0,1-5 0,-1 1 32,0 0 0,1-1 0,-1 3 1,1-1 72,-1 0 1,-1 3 0,-1 0 0,-2 2 15,2 3 0,-3-3 0,1 4 175,2 0 1,-3-3-143,1 6 1,-4-4 139,5 4 0,-5 1 0,3 7-155,-2 4 0,1 3 1,-4 2-1,3 1-42,-3 2 0,0-1 1,-2 5-1,-2-1 18,-2 1 1,1-4 0,-3 3 0,-1-1-5,0-2 0,3 2 1,-3-2-1,1-1-228,3-1 0,-2-1 0,1-1-887,1 1 1,-3-5 329,2 0 1,6 1-1,4 3 1</inkml:trace>
  <inkml:trace contextRef="#ctx0" brushRef="#br0" timeOffset="374103">24477 16283 10890,'-6'-4'0,"6"0"0,7 0 0,4 0 366,2-1 1,-1 1 0,1 4-1,-1-1 1,1-2 0,-1-1 0,2 1-981,2 2 1,-2-3-1,4 0 1,-1 1-296,-1 1 0,5-2 0,-4 0 0,-2 0 500,-1-2 1,-2 5 0,1-5 0</inkml:trace>
  <inkml:trace contextRef="#ctx0" brushRef="#br0" timeOffset="374498">24539 16121 8355,'0'-12'1319,"0"4"16,0-1 1,2 7-1109,2-3 1,-2 10-1,5 3 1,-1 4-1,-3 3 1,-2 2-1,-1 0-121,0 1 1,0-3 0,-1 6-222,-3 1 1,1 1 0,-4 1-1,0-2-170,0-1 1,0-6 0,-3 3 0,4-2-278,0 1 1,-2 0-1,4-5-1424,1 1 1171,-4-7 1,11 0 0,-3-6 0</inkml:trace>
  <inkml:trace contextRef="#ctx0" brushRef="#br0" timeOffset="374761">24900 16047 8355,'-7'0'977,"-4"0"1,4 1 0,0 3-1,3 4 1,3 4 0,1 0-719,0 0 1,0 1 0,0-1 0,-2 1 0,0-1 0,-3 1-726,3-1 1,0 1 0,2-1-73,0 0 0,0 1 0,0-1-318,0 1 0,-1-1 0,-2 1 0,-2-1-47,-2 1 0,-2 5 0,-3 1 0</inkml:trace>
  <inkml:trace contextRef="#ctx0" brushRef="#br0" timeOffset="375047">23979 16719 9535,'-11'1'0,"4"2"905,7 1 0,11 0 1,11-4-1,6 0 0,5-1-620,3-3 1,6 1 0,1-4 0,1 0-88,3 0 0,0 3 0,-2-3 0,-3 0-230,-3 0 0,-3 5 0,-5-3 0,-4 3-707,-5-2 1,-3 2 0,2-2-706,-5 3 1,-2 1 0,-1 0-1060,-1 0 2231,1 0 1,-6 0-1,-2 0 1</inkml:trace>
  <inkml:trace contextRef="#ctx0" brushRef="#br0" timeOffset="375680">24178 16980 8355,'-12'0'1569,"5"0"1,3 0-578,8 0 0,3-4 0,7 0 0,1 1-565,1 2 0,7-3 1,-3 0-1,4 1-238,1 1 0,0 2 1,-2 0-1,-1 0-136,-1 0 0,-4 0 1,2 0-1,-1 0-307,-3 0 1,-1 5-1,-3 0 1,-1 1 109,-2-1 0,-5 5 0,1-2-486,-3 3 0,-1 2 0,-1-1 0,-5 1 225,-6-1 0,-5 5 0,-5 1 0,0 0 1,-3 1 203,-2 0 0,-7-2 0,5 2 0,2 1 400,0-1 1,2-4-1,1 2 1,0-3 323,3-2 1,3-1-1,7-1 1,2-3 44,0-2 1,8 4-447,1-5 0,10 0 0,8-4 0,2 0-198,7 0 0,-2 0 0,5 0 0,0-2-160,4-2 1,2 2 0,-1-5-164,-1 1 1,2-2-1,-5 4 1,1 0-336,-3-2 1,0 5-1,-2-5 1,-4 2-1,-1 0-627,-2 1 0,2 0 1077,-6-1 0,1 3 0,-5-5 0</inkml:trace>
  <inkml:trace contextRef="#ctx0" brushRef="#br0" timeOffset="375681">24825 17279 11161,'-5'7'3006,"3"0"-1119,-2-3-2738,3-3 1,1 6-1305,0-2 0,0-4 0,0 4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7:04:19.371"/>
    </inkml:context>
    <inkml:brush xml:id="br0">
      <inkml:brushProperty name="width" value="0.06048" units="cm"/>
      <inkml:brushProperty name="height" value="0.06048" units="cm"/>
      <inkml:brushProperty name="color" value="#FF0000"/>
    </inkml:brush>
  </inkml:definitions>
  <inkml:trace contextRef="#ctx0" brushRef="#br0">3358 4258 7550,'-12'0'404,"5"0"1,1-2 0,8-1-197,2-1 1,3-4-1,5 4-211,0 1 1,-3 2-8,-1 1 1,-4 0 0,5 0 11,0 0 1,4 4 0,2 0 0,3-1 20,1-2 0,2-1 0,4 0-38,0 0 0,4 0 0,1 0 0,1 0 39,-1 0 0,3 0 0,-4 0 0,0-1 0,0-2 56,0-1 1,0-5 0,-5 5 0,-2 0-124,-1-1 0,-6 3 1,2-3-1,-4 1-310,0-1 138,-6 1 0,-3 4 1,-8 0 23,-5 0 1,-7 2 0,-6 2 0,-5 3 207,-2 0 0,-4 4 0,3-4 72,-2 0 0,3 2 0,-3-3 0,0-1 0,2 2-74,0 0 0,-4-4 0,5 2 194,2 1 0,0-5 0,4 3 1,2-2-1,3-2 170,0 0 0,8 0 0,-2 0-11,1 0 1,5-2-279,2-2 1,3 2-1,2-5 1,3 1 16,5 3 0,3-4 1,5 1-1,5-3-71,6 1 0,-2 4 1,4-3-1,-1 1 1,0 4-139,-1 0 0,-2 2-137,-1 0 1,-1 0 0,-2 0-1,-3 0-171,-1 0 1,-1 0 0,-5 0 0,1 0-17,-1 0 1,-4 2 0,-1 2-205,-1 4 0,-2 3 0,-4 2 1</inkml:trace>
  <inkml:trace contextRef="#ctx0" brushRef="#br0" timeOffset="15695">15380 4942 8221,'1'-7'185,"3"3"1,-1 3 0,5 1-152,2 0 1,-3 0-1,1 0 1,3 1-1,3 2 17,3 1 0,1 0 0,-2-4 1,4 0-1,2 0 15,3 0 0,-7 0-114,7 0 0,-3 0 1,4 2-1,2 0 36,1 3 0,0-1 0,-4-3 0,-1 2-13,1 1 1,2 0-1,0-3 1,2 2 0,0 1 62,2-1 1,-4-1 0,5-2-1,0 0 47,0 0 0,1 0 0,6 0 0,1 0 23,1 0 0,-2 0 0,-3 0-150,3 0 0,-3 0 0,-5 0 0,1 0-58,0 0 0,-4 0 0,1 0 0,-2 0 46,2 0 1,-2 0 0,3 0-1,-1 0 1,0 0-1,-1 0 1,2 0 0,1 0 0,1 0 21,2 0 1,2 0 0,1 0-1,1 0 69,-1 0 0,2-2 0,1-1 1,3-1-1,1 1 1,0-2 0,3 1-1,-3 0-23,-1-2 1,3 5 0,-3-3 0,-2 2-86,-2 2 1,5 0-1,-6 0 35,0 0 0,2 0 0,1 0 1,0 0-9,-1 0 0,0 0 0,0 0 1,2 0 6,-2 0 1,-4 0-1,0 0 1,3 0 0,-1 0 35,1 0 0,-2 0 0,1 0 0,0 0 21,4 0 1,-3 0 0,2 0 0,-2 0-24,-2 0 0,0 0 0,1 0 0,-1-1 19,0-3 0,-1 2 0,-1-2 1,-2 3-7,2 1 1,-1 0 0,1 0 0,-3 0 6,-2 0 1,5 0 0,-2 0-4,3 0 1,-2 1 0,2 2-1,2 1-12,-4-1 1,5-2 0,-3-1 0,4 0 24,0 0 0,-4 0 0,0 0 0,3 0 0,-2 0 38,-2 0 0,3 0 0,-3 0 0,-1 0-52,2 0 0,-4 0 0,0 0 0,0 0-7,0 0 0,-3 0 0,2 0 1,0 0 0,-3 0 1,2 0 0,0 0 0,1 0 2,-1 0 1,1 0-1,-4 0 1,2-1 39,-1-3 0,2 2 0,-1-2-44,-1 3 0,3 1 0,-2 0 0,-2 0-6,-1 0 1,4-2 0,-1 0 0,0-3 16,1 3 1,-4 0-1,3 2 1,-1 0 0,0 0 8,1 0 0,0-4 0,-3 0 0,2 1 13,1 2 1,1 1 0,-2 0 0,1-2 41,-2-2 0,4 3 0,-2-3 0,-1 2-25,-2 2 0,3 0 0,0 0 0,-1 0 5,-2 0 1,-1 0-1,1-1 1,0-2-10,-1-1 0,7 0 0,-7 4-50,1 0 1,0 0-1,-1 0 1,0 0 21,0 0 0,1 0 1,2 0-1,1-1-5,-1-4 0,-1 4 0,1-3 1,2 3-1,1 1 17,-1 0 1,3 0 0,-2-2-1,-1-1-6,1-1 1,3 0-1,-2 4 1,1 0-27,0 0 1,-1-4-1,3 0 1,-2 1 29,2 2 0,1-1 0,1-1 1,-1-1 12,-3 2 1,6-4 0,-5 2-1,1 0 1,1 0 56,0-1 0,-3 1-45,0 4 0,-4 0 0,3 0 0,0-1 14,0-3 1,-5 2-1,4-2 1,-2 3-19,0 1 1,0 0 0,-6 0 0,-1 0 0,-1 0 26,1 0 1,-4 0 0,0 0 0,-1 0-77,-1 0 0,1 0-217,-5 0 1,1 0-1210,-1 0 106,-5 0 1,-1 1 633,-6 3 1,-2-1 0,-2 4 536,-4-1 0,-9 3 0,-2-2 1</inkml:trace>
  <inkml:trace contextRef="#ctx0" brushRef="#br0" timeOffset="18631">4155 5826 8002,'-13'0'-181,"1"0"1,3 0 259,1 0 1,4 0 255,-4 0 1,3-4 0,-1-2 157,0-1 0,2 3-483,4-4-164,0 5 0,1-2 7,3 5 1,3 0 0,6 0 35,-1 0 0,1 0 157,-1 0 0,1 0 0,0 0 0,3 0-28,0 0 1,5 0-1,-3 0 1,3 0 25,5 0 0,0 0 0,7 0 0,2-2 0,1 0-15,1-3 1,5 0 0,1 2 0,1-1-49,3 1 0,1-2 1,2 1-1,0 1 21,0 1 0,-5 2 0,1 0 1,1 0-28,1 0 1,-2 0-1,-2 0 1,0 0 10,1 0 0,-5 0 0,1 0 0,-2 0 16,-2 0 0,1 0 1,-1 0 12,0 0 1,-4 0 0,1 0-1,0 0-23,2 0 1,-3 5-1,-1-1 1,0-2-14,0 0 1,-3 2 0,3 0 0,-1-1 0,0-2 1,-1-1 1,1 2-1,-4 0 1,4 3 15,0-3 1,1 1 0,1 0 0,-2 1-4,-1-1 1,1-2 0,3 1 0,-2 0 3,-1 2 0,2 1 0,-3-5 0,2 0-8,3 0 0,-1 1 0,1 2 0,-2 1 0,1-1 2,2-2 0,6-1 11,-1 0 1,-2 0 0,-4 0-1,1 1 12,-2 4 0,1-4 0,1 3 0,-3-2 0,-3-2-8,1 0 0,-5 4 1,4 0-1,-1-1 11,0-2 0,5 3 0,-4 0 0,0-1-26,1-2 0,2 4 0,-2-1 0,-1-1 4,0-2 1,5-1 0,-2 0-1,2 0 9,-2 0 1,7 0-1,-3 0 1,1 0-5,-4 0 1,6 0 0,-2 0 0,-1 0-2,-2 0 0,0 0 0,-3 0 0,1 0 1,1 0 0,-3 0 0,3 0 34,-5 0 1,1 4 0,-1 0 0,-1-1 0,-2-2-15,-1-1 1,0 0-1,0 0 1,0 0 35,0 0 1,-5 0 0,1 0 0,0 0-51,-2 0 1,5 0 0,-4 0 0,2 0-10,-1 0 1,3 0 0,-4 0 0,4 0-6,1 0 1,1 0 0,2 0-1,1 0 48,-2 0 0,0 0 1,-1 0-1,2 0 18,1 0 0,1 0 0,-2 0 0,1 0-25,-2 0 1,0 0 0,-2 0 25,0 0 0,1-1 0,0-2 0,0-1-64,-2 1 0,-1 2 1,4 1-1,-1 0 0,-3 0 4,1 0 1,-1-1 0,2-2-1,0-1 8,0 1 0,0 1 1,0 2-1,0-1 0,1-2 11,3-1 0,-3 0 0,3 4-8,-2 0 1,2-4 0,1 0 0,1 0 8,-1-2 0,3 5 0,-2-4 0,-1 3 17,0-2 0,1 2 0,-3-2 0,1 1 0,0 0-2,1-1 0,-4 0-41,3 4 1,-1 0-1,0-1 1,1-2 1,-2-1 1,0 0 0,-3 4-1,1 0-35,0 0 1,-4-2-1,0 0 1,2-3 0,2 3-1,3 0-10,-1 2 1,-3 0 0,5-1 25,-3-3 0,-1 2 0,0-2 0,-1 1 1,-2 1-10,-2-2 1,1-1 0,3 5 29,-4 0 1,4 0-1,-3 0 1,2-1 0,2-2-1,0-1 1,0 1-14,0 2 1,0 1 0,-1 0 0,1 0 0,0 0-1,0 0-37,0 0 1,0 0 12,0 0 1,0 0 0,0 0 0,1 0 0,0 0 0,2 0 22,-1 0 0,-3 0 1,5 0 16,-3 0 0,-1 0 1,0 0-1,0 0 0,0 0-4,0 0 0,0 0 0,0 0 13,-1 0 1,1-1-1,0-2 1,-1-1 0,-2 1 33,-1 1 0,-2 2 0,3 0-30,-1 0 0,-2-1 0,3-2 0,-2-1 0,-1 1-6,0 2 0,-2 1-23,4 0 1,-5-1 0,5-2-1,1-1 16,2 1 1,-2 2 0,0 1-1,1 0-7,0 0 0,-1 0 1,3 0-1,-1 0 1,1 0-1,0 0 7,0 0 0,0 0 0,0 0 0,0 0 0,0 0 0,0 0 0,-1 0 0,1 0-1,0 0 1,0 0 0,-1 0-1,-4 0 0,7 0 0,-5 0 0,-2 0 0,1 0 0,-1 0 0,-4 0-2,5 0 1,-2 0 0,3 0 0,-1 0-1,0 0 1,0 0 0,-1 0 0,2 0-6,2 0 1,1 0 5,0 0 0,0 0-15,0 0 0,1 0 0,1 0 0,4 0 0,-1 0 23,1 0 1,2 0 0,-3 0 0,1 0 0,1 0 0,-2 0 0,0 0 37,-2 0 0,0 0 0,-1 0 0,2 0 1,-1 0-1,-2 0 17,-1 0 1,4 0-1,0 0-58,-1 0 0,0-2 0,-1-1 0,2-1 0,-1 2 38,-2 0 0,-1 2-11,0 0 1,4 0 0,0-1-1,-1-2-16,-2-1 0,3 0 0,1 4 0,1 0 1,-1 0 19,-2 0 1,-2-4-1,1-1 1,-1 3-1,0 0-5,-2 2 1,-2 0 0,3 0-1,-1 0 4,1 0 1,0 0 0,0 0 0,0 0 11,0 0 1,0 0-31,0 0 1,0 0-1,-1 0 1,1-1-1,0-2 1,0-1 10,0 1 1,4 2-66,0 1 1,0 0 0,-3-2 0,2 0 0,1-2 0,-1 1-14,-2 1 1,3 2 62,0 0 1,0 0 0,-4 0 0,-1 0 0,-2 0 0,-2 0-20,3 0 1,-1 0 0,0 0 12,-1 0 1,-1 0 0,4 2-2,-3 2 0,2-3 1,-2 5-1,1-2 1,0 0-4,-1-1 1,0-2-1,3-1 1,1 2-1,2 0 32,2 3 1,-3-1-1,4-4-29,1 0 1,-5 0-1,4 0 1,-1 0-1,0 0 7,-1 0 1,3 0 6,-2 0 0,0 0 0,-4 0 0,-2 0-20,-2 0 1,2-2-1,-3 0 1,0-3-1,0 3 12,-2 0 0,-2 2 1,-3-1-1,-1-2 0,1-1 1,-1 1-1,1 0 42,-1-1-34,0 3 1,1-5 0,-1 6 0,1-1 0,-1-2 0,1-1-1,-1 1 100,1 2-100,-7-5 1,6 5 0,-4-3-30,3 2 0,-3 1-114,0-3 61,-5 3-954,3-5 532,-6 6 0,-2 0 0,-2 0 94,-4 0 1,-3 0-1,-3 0 1,-3 0-1,-3 0 28,-4 0 1,-6-6-1,-2 0 1</inkml:trace>
  <inkml:trace contextRef="#ctx0" brushRef="#br0" timeOffset="40341">17881 5938 7981,'-12'-5'-242,"3"2"859,1-5-350,5 5 1,-2-4-249,5 3 0,1 2 0,3-2 1,5 3-48,2 1 0,1-2 0,1 0 0,-1-3 8,1 3 1,-1 0-1,0 2 1,1 0-154,-1 0 1,1 0-1,-1 0-48,1 0 199,-6 0 144,-2 0 0,-6 0 0,-3 0-102,-5 0 1,-6 0 0,-2 0 0,2 0 0,0 0 45,-2 0 1,2 0 0,-4 0 59,1 0 0,0 0 0,1 0 37,-3 0 0,6 0 0,1 0 85,2 0 0,4 0 46,-1 0-309,5 0 0,-1 0-58,8 0 0,-1 0 1,5 0-1,2 0-49,1 0 1,3 0 0,2 0 0,4 0 0,-1 0-1,-1 0-149,0 0 1,-4 4-1,3 1-146,-4-3 0,4 0 0,-2-1 0,-2 2 146,-4 1 1,0 0 0,3-4 0</inkml:trace>
  <inkml:trace contextRef="#ctx0" brushRef="#br0" timeOffset="41089">18815 5938 8355,'-13'0'-352,"1"0"1,1-1-1,1-2 616,2-1 1,3 0 797,-3 4-1108,5 0 0,-2-2 0,6 0 0,3-3 29,5 3 1,3 0 0,3 2 33,2 0 0,5-1 0,-1-2 1,1-1-1,0 1-211,-1 2 0,0-3 0,2-1 31,-2 3 0,-3 0 1,-6 2-127,1 0 221,-1 0 0,-6 0 0,-6 0 0,-7 0 111,-4 0 1,-7 0-1,-3 0 153,-3 0 1,0 0 0,-1 0-1,0 2 1,0 0 88,0 3 1,0-1-1,2-4-91,2 0 0,-1 0 1,5 0-1,2 0 83,1 0 0,3-2 1,1 0 305,2-3-600,5 1-517,-2 4 0,6 0 269,3 0 1,3 0 0,7 0 0,1 0 0,3 0 9,2 0 0,-5 0 0,3 0 0,-2 0 0,2 0-317,2 0 0,-5 0 1,1 2 535,-2 2 0,4-3 0,2 5 0</inkml:trace>
  <inkml:trace contextRef="#ctx0" brushRef="#br0" timeOffset="51145">9070 6523 7376,'0'-12'152,"-5"5"1,3-4-1,-3 2 1,1-2-1,-1-1 50,3 0 0,0 3 0,2 1-278,0-2 113,0 5 39,0-6 0,0 8 0,-1-4-19,-3 1 0,2 1 1,-3 2-1,-1-2-40,-2-2 1,1 4 0,-1-1-1,-2 1 1,-2 0-90,-5-1 1,3 0-1,-4 3 65,0-4 1,0 4 0,-4-3 0,2 2 0,-1 2-9,1 0 1,-3 0 0,2 0-9,-2 0 0,2 0 1,2 2-1,-1 1-10,1 1 0,-1 4 0,-2-2 0,2-1 1,-1 2 2,2 0 1,-4-3-1,7 3 13,1-1 1,-3 3 0,1 0-1,0 0 14,-1 0 1,5 2 0,-5-3 0,1 3 0,0 1 0,1-3 0,2 0 0,-1 2 0,-2 3 17,2 2 1,1-5 0,2 5-19,-1-2 0,-2 3 1,1-1-1,3 1-13,0 1 0,0-4 1,0 4-1,1-2-19,2 1 0,5-1 0,-1-2 0,1 1 7,-1 2 1,3 1 0,-3-3 0,2 3 21,2 2 1,0-4 0,0 4 0,0-2 0,2-2-9,2 2 0,-3-4 1,5 4 18,-1 0 1,-2-3-1,4 5 1,0-3 2,0-1 0,-3 2 0,4-2 0,1 1 1,-1-1 23,0 1 1,-4 4 0,5-5 0,-1 1-16,-1 1 0,2-4 0,-3 4 14,1 0 0,1-4 1,3 2-1,-1-2-12,-2-1 0,2-1 1,5 0-1,2 1 1,-2-1 14,-1 1 1,0-1 0,1-1-1,3-1-21,1-2 1,-2-1 0,3 1 0,3-2-15,0 0 1,1-5-1,-2 3 1,-2-1 9,3 1 1,0-3-1,2 4 1,0-4-5,0-1 1,0 0 0,0 0-1,-1 0 1,1-1 40,0-4 1,0 4-43,0-3 0,0-2 0,-2 1 0,0-2-3,-3-3 0,1 3 0,4 0 1,0 0-1,-2 1 18,-2-4 0,3 3 0,-4 0-122,4 1 1,-3-3 0,-1 2 0,1-1 0,-2 1 55,-2 1 0,1-4 1,-1 4-1,-2-3 137,-1 1 0,-6 4 1,0-5-13,2 0 0,-3 2 0,0-1-19,-2-2 0,3-1 0,-3-2 182,-3 1 0,0-5 0,-2 1-35,0 1 1,0 1 0,0 0 0,0-1-1,0-2-8,0 2 1,-2-3 0,0 0-258,-3-2 0,-3 0 0,3-4 1,-1 2-1,-1 1 95,0-1 0,3 3-47,-4-2 1,1 2 0,-3-3-1,3 1 1,0-1 0,1 0-9,-4 1 0,0-1 0,0 4 0,2 0 20,-1 0 0,-3-3 0,-1 4 0,-3 2-9,0 1 0,-6 2 1,1-1-1,-3 2 1,0 2 8,-1 0 0,-2 7-24,-2-2 1,2-2 0,-6 2-1,-2 1 1,-1 2 0,-3 1 12,-2 0 0,2 4-97,-2 0 1,5 6 0,1-3 0,-1 1 0,3 0-1,0 2-14,1 1 1,4-3-380,-1 1 1,3-1 0,2 4 0,2 1-1,3-1 58,1 1 1,-10-1 0,2 1 0</inkml:trace>
  <inkml:trace contextRef="#ctx0" brushRef="#br0" timeOffset="83154">22212 8664 7943,'-7'0'51,"-3"-1"435,6-3 1,1 3 0,8-4-407,3 4 0,3 1 1,1 0-1,1 0 1,1 0-1,1 0-54,2 0 0,5-1 0,-2-2-43,4-1 0,6 0 0,3 4 0,3 0 61,2 0 0,3 0 0,2 0-16,1 0 1,-4 0-1,3 0 1,-1-2 14,-1-2 0,5 3 0,-5-4 0,0 3 0,-3-1-43,0-1 0,2 0 1,0 4-1,-3-2 18,-1-2 1,1 3 0,-5-5-1,1 2 3,2 0 0,4-2 1,-6 4-1,1-3-18,0 3 1,6-4 0,-3 2 0,3 1-6,3 2 0,-4-3 1,4 0-1,-2 1-61,1 1 1,-1-2 0,-4 0 14,1 1 1,0 2-1,1 1 1,0-1 20,-3-4 1,-3 4 0,2-3 0,-4 3-17,0 1 0,-2 0 0,-4-2 0,0-1 0,-1-1-60,1 1 0,0 2 1,0 1-1,0 0 55,0 0 0,0 0 0,0 0 0,0 0 21,0 0 1,-1-1 0,1-2 0,2-1-14,2 1 0,-3 2 0,3 1 0,-3 0 8,-1 0 1,4-2 0,0-1 0,-1-1 19,-2 2 1,-2 0-1,-2 2 4,-2 0 0,-3 0 0,2-1 0,1-2 5,-1-1 1,-4 0 0,3 4 0,-1 0 0,-1 0-7,0 0 0,2-4 0,-2-1 0,-1 3 36,-1 0 1,3 2-1,-1-1 1,0-2 6,-2-1 0,-6 0 0,0 4 46,2 0 1,-1-2 98,0-2 0,-2 3 58,-3-3-112,-3-3 1,5 0-42,-6-6 0,0 5 1,0 0 10,0-2 0,-2-1 0,0-1-81,-3-1 0,1 1 0,4-1 0,0 1 0,0-2 10,0-3 1,0 4-1,0-5 1,0 0-40,0-3 0,0 2 0,0-2 0,0-1 77,0-2 0,0-1 0,0 0 0,0 2 5,0 2 1,0-5-1,0 4 1,0 0 1,0-2 1,0 5-1,0-1 1,0 1 11,0 0 0,0 2 1,0-2-57,0 1 0,0-3 1,0 3-1,0-1-36,0-4 1,0 4 0,0-2 0,0 1-55,0 0 0,0-3 0,0 2 0,0-3 0,0 1-22,0 2 1,0-2 0,0 2 0,0-3-1,0 1 42,0 2 0,0-2 1,0 3-1,0 1 1,0-3 0,0 4-1,0 0 1,-1-2 100,-3 1 0,1 4 1,-4-3-82,2 0 0,-1 4 0,3-3 1,-2 4-1,-1-1-99,1-3 1,-4 6 112,5-6 1,-4 11 0,4-7 0,1 2 34,2 0 1,-4-1 0,0-1-3,-2 1 0,4 3 0,-2 2 0,1 1 0,-2-1-89,-1-3 1,0 3-1,-2 0 46,0 2 0,2-1 0,-2 3 0,0-1 0,0 1-109,-2 2 0,-2-3 0,-1 0 100,-2 1 0,1 1 1,-5 1-1,1-2 1,-1-1 46,-2 1 0,-1 2 1,-1 1 7,4 0 1,-8-1 0,3-2-7,-1-1 1,-2 0 0,0 4 0,-2 0 7,-2 0 0,5-2 0,-4-1 0,2-1-19,0 2 0,-1-1 1,2 0-1,-2-1 1,-1 1-87,1 2 1,-3-1 0,2 0 0,-1-3 0,-2 3 15,-2 0 1,-2 2 0,3 0 28,1 0 0,-2 0 0,3 0 0,-3 0 0,-1 0 88,0 0 0,3 0-55,1 0 1,0 0 0,-4 0 0,-1 0 0,1 0 0,0 0 6,-1 0 1,1 0-41,0 0 0,-2 0 1,-1 0-1,-3 0 26,-1 0 1,2 0-1,-2 0 1,0 0-4,0 0 0,3 0 0,-1 0 1,0 0-14,1 0 0,-5 0 0,3 0 0,2 0-45,2 0 1,-5 0 0,8 0 0,-2 0 0,2 0 0,2 0 32,3 0 0,0 0 0,2 0 15,1 0 1,2 0-1,1 0 1,0 0-1,0 0 36,0 0 1,0 0 0,0 0 0,0 2-5,1 2 0,-1-3 0,0 3 0,0-2 0,1-1 0,2 2-19,2 1 1,3 0 0,-2-4 0,1 0 0,1 2 0,0 0 1,1 2 0,-1 1 23,5-5 0,-5 0 1,1 1-1,0 2 0,3 1-2,0-1 0,1-2 84,-1-1 0,5 0 0,1 1-92,1 4 1,2-3 0,3 5-58,-3-1 1,2 3 38,-2 0 0,1-2 0,1 1 1,-2 2 2,1 1 0,-3 1 0,1 1 0,-1-1 3,1 1 1,1-1-1,2 2 1,-1 1 4,-1 2 1,-1 1 0,2-3 0,-1 1 0,0 1 10,-2 1 0,5-3 0,-3 5 0,1-2 0,0-2 5,-1 2 1,0-3-16,4 6 0,0-4 0,0 2 0,0 0 1,0-1-1,0 2-3,0-1 0,0 1 0,0 2 1,0-2 1,0 1 0,0 3 0,1-2 0,2-1 0,1-1 0,0 1-7,2 0 0,-5-2 0,3 3 0,-2-1 13,-2 1 1,4-2 0,0-1 0,-1 0 0,-2 1 30,-1 2 0,0 0 0,0 0 0,0-1 0,0 0-36,0-2 1,0 4 11,0-2 0,0-2 1,0 2-1,1 1 0,2 1-6,1-3 1,1 4 0,-5-3 0,1 1-11,3-2 0,-3 4 0,5-3 0,-2 2 0,0 2 0,-1 0 21,-2 0-3,5 0 1,-5 0-1,5 0 1,-2-1 28,0 1 1,2-1-1,-4-2 1,3-1 20,-3 1 1,1-3 0,0 2 0,1 0 0,0-1-18,2 1 0,-5-4 0,3 2-21,-2-1 0,2 3 0,0-4 1,-1-2-1,-1-1 3,3-2 0,-4 0 1,3 1-1,-2-1 4,-2 1 1,0-5-1,0 0 83,0 2 0,0-3-741,0 1-461,0-5 926,0 3-623,0-6 0,-6 0 0,-1 0 0</inkml:trace>
  <inkml:trace contextRef="#ctx0" brushRef="#br0" timeOffset="115055">22000 8776 7312,'0'7'165,"2"-1"0,2-6 0,4 0 0,3 0 0,2-1 451,-1-4 1,-4 4-423,1-3 0,-1 2-787,5 2 503,-1 0 0,0 0 92,1 0 1,-1 2 0,1 1-183,-1 1 0,5 1 1,-1-2-1,1 1 1,0-1 88,-1-2 0,6-1 0,-1 2 0,3 1 136,0 1 0,1 0 1,0-4-1,0 0-46,0 0 1,0 0 0,0 0 0,0 0 0,1 0 93,3 0 1,-3 0-1,3 0-46,-2 0 0,2-4 0,0 0 0,-2 1 0,0 1-24,-3 2 0,1 0-31,0 0 0,0 0 0,0 0 0,1 0-11,3 0 0,-2 0 1,3 0-1,-1 0 1,0 0 13,-1 0 1,2 0-1,-1 0 1,0 0-35,2 0 0,-5 0 0,3 0 0,-1 0 20,1 0 1,-3 0-1,4 0 1,-1 0 0,0 0 19,-1 0 1,4 0 0,0 0 19,0 0 1,3 0 0,-3 0 0,1 0-1,1 0 26,0 0 0,-2 0 0,0 0-10,-2 0 1,1 0-1,-4 0-30,2 0 0,2-1 0,-4-2 0,2-1-5,-1 1 1,3 2 0,-2 1 0,-2 0 0,1-1 0,0-2 9,1-1 0,0-1 0,-5 5-22,1 0 1,0 0 0,0 0 0,0 0 0,0 0 46,0 0 0,0 0 1,-2 0-21,-2 0 0,2 0 1,-2 0-1,1 0 1,0 0 56,-1 0 0,0-4 0,4 0-49,0 1 1,-5 2 0,1 1-1,0 0 1,0 0 66,-1 0 0,0-4-75,1 0 1,2 0-1,-4 4 1,2-2-4,0-2 1,-6 3 0,3-3 0,-1 1-5,-1-1 0,2 2 1,-3-3-1,2 1 0,-2-1 1,-1 1 17,-1-1 0,-1 2 0,0-4 1,1 1 0,-1-2 0,1 3 1,-1-1-1,1-1-24,-1 0 0,1 3 0,-1-3-34,0 2 0,1-5 1,-2 2-1,-1-2-35,-2 2 0,-4-2 0,3 5 41,-2-2 1,0 2 5,-5-3 0,0 0 1,0-5 59,0 1 1,1 0 0,2-1 0,1 1-29,-1-1 1,-1 1-1,1-1 1,1 1-1,1-1 43,0 1 0,-2-1 0,4 1 0,-2-2 0,-1-1 25,2-2 1,-5-3 0,3 2 13,-2-2 0,2 4 0,0-5 0,-1 0 0,-2 0 78,-1 1 0,0 0 1,0-2-165,0 1 0,0 5 0,0-5 0,-1 0 0,-2 1-78,-1-1 0,0 4 0,4-4 110,0-1 0,0 0 0,0 0-158,0 1 0,0 1 0,0-4 0,0 2 74,0 1 0,0 2 1,0-3-1,0 1 0,0 0 1,0 0 38,0 1 0,-4 0 0,0-2 5,1 1 0,-3 1 0,1-4 0,-1 2 0,-1 3-3,0 1 1,3-3-1,-3 3 1,0 0 0,0 0 1,3-3-1,-3 5 1,2-1-38,2-1 1,-2 3 0,0-4 0,1 1 32,-1 2 0,3 3 0,-3 0 1,1 1-7,0-1 1,-2 5-1,3 0-32,-1-2 20,-6-1 1,8 0-1,-5 1 1,0 3-1,0 0-22,-3 0 1,-1 0-1,0-2 1,1 2 16,2 1 1,-2-3 0,-5 2 0,-3-2-14,-1 1 1,2 4 0,-3-4 0,-3-1 22,0 2 1,-2-2 0,0 3 0,0 1 30,0-1 0,1-4 0,-1 4 0,-2-3 3,-2 1 1,3 4-1,-4-5 1,1 1-14,0 1 0,-2-2-29,2 4 1,-1-3 0,-4 3-1,4-1 1,0-1-7,-4 0 1,-1 4 0,-3-1-1,2 3 1,2 0-143,0-4 1,1 4 0,-3-3 135,3 2 1,-1 2-1,3 0 1,1 0-1,-2 0 41,0 0 1,3 0-1,-3 0-7,2 0 1,-5 0 0,2 0 0,-3 0 0,-3 0-25,-2 0 1,1 0 0,-6 0 0,-1 0-12,-1 0 1,-2 0 0,0 0 0,0 0-11,1 0 0,-1 0 32,0 0 1,0 0-1,1-1 1,-1-2-1,1-1 1,2 1-15,2 2 1,3 1 0,-2 0 49,1 0 1,2 0-1,3-1 1,2-2 0,2-1-16,1 1 0,4 2 1,-3-1-28,1-2 0,2 3 0,4-3 0,1 2 0,-1 2-74,0 0 0,-4-4 1,0 0-1,1 1 11,2 2 1,-3 1 0,0 0 0,1 0 37,2 0 0,1 0 51,0 0 0,4 0 0,0 0 0,1 0 2,0 0 1,-3 0 0,4 0 0,-2 0 13,0 0 1,6 0-1,-2 0 1,3 0 89,2 0 0,0 0 1,-1 0-1,1 0 9,-1 0 1,5 0-138,0 0 0,5 1-7,-1 3 1,2-1 0,2 5-1,0 2 3,0 1 0,0-3 0,0 1 1,0 0 42,0 2 1,-1 2 0,-2-1-1,-1 1 48,1-1 1,-2 1-34,1-1 1,-2 1-1,3-1 1,-1 0-36,1 1 0,1 3 0,-1 2 0,-1 0 0,1 2 0,2-1-30,1 3 1,0-2 11,0 0 0,0 1 0,0 4 1,0 0-1,0 0 0,0 1 3,0 3 1,0-7 0,0 3 0,0-1 0,0-1 7,0 2 1,4 0 0,0 0 11,-1 0 0,2 0 0,1 0 0,-1 0 0,2-1 8,0 1 1,-3 0-14,4 0 1,-3 0 0,3-1 67,2-4 1,-4 4 0,3-5 0,0 2-34,3 0 0,-4-5 0,0 4 0,2-2 0,-1-3 0,1 0-11,-2 2 1,-3-4-23,3 4 1,-4-3 0,3-2 0,-2 1 79,-2-1 0,3 1-79,-2-1 0,0-4-39,-4 1 0,0-5-1524,0 4 1134,0-5 0,0 2 0,0-5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7:10:30.727"/>
    </inkml:context>
    <inkml:brush xml:id="br0">
      <inkml:brushProperty name="width" value="0.09071" units="cm"/>
      <inkml:brushProperty name="height" value="0.09071" units="cm"/>
      <inkml:brushProperty name="color" value="#ED331F"/>
    </inkml:brush>
  </inkml:definitions>
  <inkml:trace contextRef="#ctx0" brushRef="#br0">14098 927 8355,'11'0'-1101,"-3"-4"1261,-1 0 0,-3-3 1,2 2-76,-1-1 1,-1-2-1,-4-3 123,0 0 0,0 0-89,0 0 0,-5 3-166,-3 1 1,-2 4 4,-1-1 1,0 3-1,0 2 1,0 2 0,-1 2 66,1 1 0,-4 3 0,-1 4-61,-1 2 1,3 1 0,-2-2 0,1 2 38,0 2 1,0-1 0,4 3 0,0-1 0,1 0 0,1 3 0,2 0 1,4 0 0,0 1-1,1-1-25,2 0 0,0 1 0,0 0 0,0 2-26,0 1 0,4 2 0,1-4 1,0 4-67,0 0 0,2 2 0,-2 2 0,0-1-56,0-1 1,0-1 153,-1 1 0,-3 2 0,3-3 0,-1-1-7,0-2 1,-2 2-1,3-2 1,-3 0 0,-1 0-1,0 1-68,0 2 1,0-4 52,0 1 0,0 1 0,0-1 1,0-1-1,0-2 14,0 0 0,-5-1 0,-1 1 0,-1-2 59,-1-3 0,1 2 1,-4-5-1,0-1 87,-1-2 1,-3-1 0,1-1 0,-1-1 26,-2-2 1,1-4 0,-4 1 0,3-3 6,1-1 0,-4 0 0,3 0-174,-1 0 0,-2-5 0,4-1 1,0-2-98,0 1 0,1-2 0,4-5 1,1 0-1,1-1 50,2-2 1,1 1-396,-2-2 1,-2-3 0,4 3 0</inkml:trace>
  <inkml:trace contextRef="#ctx0" brushRef="#br0" timeOffset="1548">13941 2548 9414,'0'-8'1664,"0"1"-1283,0 4-550,0-2 1,0 7-1,-1 1-2,-3 5 1,3 2 0,-4 1-1,2 0 0,-1 0 1,-5 1 0,3-1 126,0 0 1,-5 0 0,1 1 0,-5 2 12,-3 1 0,0-4 0,-3-3 0,1 0 0,1 1-3,-1-1 1,0-2-1,0-4 109,2 2 1,4 0-1,-1-4 1,3 0 0,1-2-64,-1-1 1,6 0-1,2-4 1,3-2-52,1-1 0,0-1 0,0 0 0,1 0-63,3-1 1,2 1 0,7 0 0,0 0 9,2 0 0,0 3 0,-4 2 0,1 1 322,-1 3 0,0-3 1,0 1-149,0 1 1,-1 3 0,-1 3 0,-3 2-66,-1 1 1,3 2 0,-3 3 0,0 0 0,1 0 90,0 0 0,-2 0 0,3 1-276,2-1 1,1-1 0,2-3 0,3-3 0,4-3-50,2-1 1,3 0 0,0 0 0,4 0 53,0 0 1,-3-1-1,1-3 1,-2-2-49,-2 0 1,-3-4 0,-2 4 0,-1-2 55,-2 1 0,-5-1 1,-3-3-1,-1 0 422,-3 0 0,0 0 0,-2-1 39,0 1 0,-2 0 1,-1 0-1,-5 0-111,-2-1 0,3 5 0,-2 0 0,-2-1 1,-3 1 30,1-1 1,-4 4-1,1-2-320,-1 1 1,2-2 0,-4 2 0,1 0 0,-1-1 0,0 1 0,1-2 0,0 3-784,4-1 1,-3-4-203,2 1 873,1-2 0,-3-1 0,0 0 0</inkml:trace>
  <inkml:trace contextRef="#ctx0" brushRef="#br0" timeOffset="899">13327 2660 10207,'11'-4'0,"0"0"0,0 2 0,0 0 0,2 1 0,2-1 0,3-2 0,3 1 0,2 2-33,-1 1 0,-3-1 1,-1-1-1,2-2 0,0 1 1,-1 2-1,-4 1-796,-3 0 1,-2-1 0,-4-2 490,-6 0 1,-10 0-1,-7 6 1,-2 0 483,1 0 0,-1 2 0,-2-1 0,1-2 112,1-1 0,4 3 1,-2 0-1,1-2 111,2-1 0,6-1 0,0 0 1342,-1 0-906,4 0-947,0 0 1,7 0 0,1 0 0,5-1 0,2-1 0,2-2 466,3 1-1607,3 2 0,4 1 0,0 0 1</inkml:trace>
  <inkml:trace contextRef="#ctx0" brushRef="#br0">14009 245 9673,'-4'-8'0,"-1"2"0,-1 1 0,-3 3 0,-1 0 228,-1 2 1,0 0 0,-1 2 0,1 1 0,0 5 0,0 2-305,0 1 0,1 4 0,1 0 0,3-2-63,1 0 1,-3 2 0,5 0 0,0-2-157,2 0 0,1-2 0,1-1 0,3-1-40,3-2 0,3-1 0,3 2 0,0-5 51,2-1 1,5-2-59,-1 0 0,2 0 0,1 0 0</inkml:trace>
  <inkml:trace contextRef="#ctx0" brushRef="#br0">14154 424 8355,'-6'0'461,"1"0"1,6-2-1,3 0-375,3-2 1,3 1 0,2 1 0,2 0-366,1-2 1,4 0 0,-3 4 0,0 0 0,1 0-463,1 0 1,0-5 0,5-1 0</inkml:trace>
  <inkml:trace contextRef="#ctx0" brushRef="#br0">14176 323 8344,'-5'6'171,"4"-1"610,-4-5-915,5 0 0,5 0 1,2 0-1,3 0 1,2 0-1,-1 0-1324,0 0 1132,0 0 1,0 0-1,0 0 1</inkml:trace>
  <inkml:trace contextRef="#ctx0" brushRef="#br0">14567 256 8532,'-11'0'1400,"5"0"-1413,1 0 33,5 0 146,-5 0-44,4 0-72,-4 0 68,5 0-112,-5 0-86,4 0 1,-5 0 27,2 0 0,3 1 1,-4 2-1,1 2-17,0 1 1,-1 1 0,3 5 4,-2-1 0,-1-1 0,3-2 18,-2 0 0,0-1 15,4 4 0,0-3 0,1-2-3,3-1 0,2-1 1,7-3-1,2 2-144,3 0 1,0 1 0,0-4 0,2 0 0,1 0-59,2 0 0,-2-1 0,-1-2 0,-3 0 6,-1 0 0,-1-2 0,-4 0 214,0-1 0,-3-2 1,-2-3 121,-1 0 1,-1 4-1,-4-1 1,-2-1 132,-1 0 1,0-3 0,-4 1-203,-2 0 1,3 0 0,-2 1 0,0 1 0,-2 2 0,-1-1 0,-1 1 0,1-1 0,0 1 0,-1 1 0,-2 1 0,-1 1-407,1 0 167,2 1 1,-3 1 0,-1 0 0,0-2-665,0 2 721,1 0 1,-1 2 0,-2 0 0</inkml:trace>
  <inkml:trace contextRef="#ctx0" brushRef="#br0">14009 178 8275,'-8'-4'656,"1"0"-418,-1-4 0,1 6-249,-1-1 1,6 0-1,-1 1 1,6-2-1,4 1-894,3 2 0,6 6 0,2 1 0</inkml:trace>
  <inkml:trace contextRef="#ctx0" brushRef="#br0">14087-828 6566,'0'-8'444,"0"1"0,1 0 0,3 0-101,3 3 0,-1 2 108,2-2-187,-6 3 122,3-4-332,-5 5-157,0 0 0,0 5 49,0 2 1,0 3 0,0 1 0,-1 1 21,-3-1 0,3 1 0,-4 2 1,1 1 23,1-2 0,-2-1 0,2-4 169,0 0 0,-2-1-19,1 4 143,3-4 137,-4-2-450,5-5 0,1-5 0,1-3 1,3-1-48,2 2 1,-4-3 0,3 3 0,1-3-45,-1-2 1,1 1 0,4 0 2,1 0 1,-1 0 0,-1 0-12,-3-1 0,3 2 0,-2 2 0,2 2 15,1 1 0,0 1 0,0 4 98,0 0 0,0 0 0,1 0 1,-1 1-58,0 3 0,-1-2 1,-1 6 79,-2 0 1,-3 2 0,2 2 0,-1-1 0,-3 0 19,0 0 1,-2 0 0,0 0 0,0 1 3,0-1 1,-2 0-1,0 0-123,-2 0 0,-3 1 1,2-3-380,-1-1 0,-1 2 107,0-3 0,-3-2 0,4 0 1</inkml:trace>
  <inkml:trace contextRef="#ctx0" brushRef="#br0" timeOffset="2441">14456 849 8355,'0'-8'-227,"-2"2"453,-1 1 0,-3 1-431,-6 4 1,5 0 0,-1 1 282,0 3 0,2-1 0,-2 4 0,-1 2-44,-1 1 1,-1 5 0,-1 1-1,-3 1 21,-4 3 0,2 0 0,-2 0 0,1-3-87,0-1 0,-2-1 1,5-4 174,2 1 0,-3-3 0,1-1 13,1-4 0,5-4 0,3-4-129,1-4 0,1 1 0,4-3 0,2-2 0,0-1 42,2 1 0,3 1 1,-2-1-514,2 1 0,0-1 0,4-2 0,0-1 166,1 2 0,-5 0 0,-1 2 217,-1 0 1,3 0 311,-5 0 1,2 4-77,-1 4 1,-3 3-48,3 3 1,1 4 0,-1 4-87,-2 0 0,4 4 0,1 1 0,0 0-16,1 0 1,-5 3 0,5-4 0,0-2 0,2 0-14,2-2 0,-3 0 0,0 0 0,-1-1-148,0-2 0,2-2 0,1-4 37,1 2 1,-1 0 0,0-4 13,0 0 0,-3 0 0,-1 0 0,1-1 54,-2-3 1,2 1-1,-4-4 1,-1-2 51,-2-1 1,3-1 0,-1 0 45,0 0 1,-2 0 0,-1-1-1,0 1 15,0 0 0,0-4 0,0 0 0,-1 2-40,-3 0 1,2 1 0,-6-2-1,-1 0 1,1 3-4,0 3 1,-2 1 0,3 0-357,-3 3 1,-1 3 0,0 1-9,-1 0 1,5 1-1,1 3 1,1 3 189,2 3 1,2 2-1,1-1 1</inkml:trace>
  <inkml:trace contextRef="#ctx0" brushRef="#br0" timeOffset="3655">14802 1363 8355,'-6'0'1360,"1"0"-1213,5-5 1,1 4-1,3-2 1,4 4-98,1 3 0,3 5 1,-1-2-1,1 4-143,3 4 1,-1-2 0,3 3 0,-1-1 0,-1 1-175,1 1 0,-2-2 0,3 3 0,0-2-35,-4-3 0,3 0 1,1-2-1,-1 0-165,0 0 1,-1 1 0,-4-3 306,0-1 1,0 2 0,0-4 0</inkml:trace>
  <inkml:trace contextRef="#ctx0" brushRef="#br0" timeOffset="3949">15093 1385 7650,'-5'-6'421,"-2"2"1,0 3-1,1 2-302,1 3 0,-4 1 0,3 5-147,0 1 0,-4-2 0,3 7 0,-3-1-4,-1 0 1,-1 3 0,1-2-1,1 1 1,2-1-93,0-3 1,2 4 0,-3-3 0,3 0-232,1-1 0,-2-2 1,3 0-1,1 0-117,2 0 1,1-3 367,0-1 1,5-4 0,1 2 0</inkml:trace>
  <inkml:trace contextRef="#ctx0" brushRef="#br0" timeOffset="4409">15361 1407 8355,'-6'-4'653,"4"-3"-116,4 1 0,1-4 0,5 3-469,5-3 0,-1 2 0,7 1 0,1-2-109,1-1 0,4-1 0,2 0 0,4 0 0,-1 0-32,-2-1 1,0 0-1,-4-2 1,1-1-121,-4 2 0,1-1 0,-8 0 1,0-1-121,-1 2 0,-4-3 1,-1-1-1,-4 1 114,-3 0 1,-2 1 0,-3 4 153,-4 0 1,-1 5-1,-4 2 1,-2 3 136,-3 1 1,-4 1 0,0 3 59,0 3 0,1 4 0,1 4 1,2 4 9,2 2 0,0 3 1,4 0-1,-1 4-17,3 0 1,5 2 0,-1 5-1,1 1-87,3 1 0,0 4 0,4-2 0,0-1 0,2 2-73,-2 0 1,3-4 0,-1 2 0,-1-2-337,-2-2 1,-1 2-1,0-8 1,0 1-90,0-3 1,0-2-1,0-2 1,0 0 174,0 1 1,0-6-1,0-1 1</inkml:trace>
  <inkml:trace contextRef="#ctx0" brushRef="#br0" timeOffset="4639">15361 1653 8355,'0'-11'-385,"0"0"882,0 0 1,0 0-23,0 0 1,5-1-1,3 2-574,2 3 0,-3 2 1,2 4-1,2-2-225,3 0 0,4-1 1,-2 4 175,2 0 0,-3-1 0,3-2 0,2-1-246,1 2 0,2 1 0,-1 1 1,0 0 112,1 0 0,4-5 0,2-2 0</inkml:trace>
  <inkml:trace contextRef="#ctx0" brushRef="#br0" timeOffset="5917">15920 1407 8355,'-7'-6'208,"-1"3"0,5 1-21,-5 2 0,1 2 0,-3 1 0,1 6 0,2 3-15,-2 3 1,3 1 0,-2-2 0,1 1-113,1-1 0,-4 3 0,3 0 0,1 2 26,2 0 0,3-2 0,1 3 1,0-1-216,0 0 1,0-1-1,1 1 1,4-1-331,7 0 1,4 1 0,6-2 0,2-1-147,2 0 1,6-1-1,7-5-232,0-3 774,-3-2 1,13 0-1,-3 1 1</inkml:trace>
  <inkml:trace contextRef="#ctx0" brushRef="#br0" timeOffset="5355">16244 1407 8355,'-6'-7'0,"2"0"447,3-2 59,-4 4-241,4-5 0,-5 10 1,3 0-283,0 6 0,-6 8 0,3 1 0,-2 0-75,1 1 1,-1 0-1,-3 4-146,0-2 0,-1-3 0,-2 3 0,-1-1-131,1 1 0,1-5 0,0 2 0,1-2-299,2-2 0,2 0 602,1 0 0,-3-5 0,4-1 1</inkml:trace>
  <inkml:trace contextRef="#ctx0" brushRef="#br0" timeOffset="4997">16032 1396 9141,'6'-5'1184,"0"4"-1101,-2-3 0,-1 3 0,4 1 1,2 0-1,2 1-85,4 3 0,-3 4 1,4 6-230,1 5 0,-1-2 0,4 2 0,-2 1 0,1 0-239,-2-2 0,3 2 1,-5-3-1,-1-1-685,-2 0 951,-1-1 1,1 1 0,-1 1 0</inkml:trace>
  <inkml:trace contextRef="#ctx0" brushRef="#br0" timeOffset="5625">16356 1363 8355,'5'-6'240,"-4"-4"1,9 5-1,-2-3 1,2 3 139,1 0 0,0 4 0,0-3 0,0 3-109,1 1 1,-1 0-1,0 1 1,0 3-247,0 3 0,1 3 0,-1 3 0,1 0-303,3 2 1,-6 5 0,2-1-1,-2 1-99,-3-2 0,3 7 0,-6-4 0,0 0-258,-2-1 1,-1 3 0,-1 3 224,-3-1 1,-6-2 0,-6-2 0,-1-1 376,-3-1 0,-1-5 0,-2 2 1</inkml:trace>
  <inkml:trace contextRef="#ctx0" brushRef="#br0" timeOffset="6593">17116 1497 8347,'2'-10'315,"1"3"0,-1-3 1,1 2 449,-1-2 1,-2-1-494,0 0 1,-4 0 0,-1 1-166,-1 2 0,2 0 1,-3 3-1,-2 0-73,-1 0 0,-1 1 1,0 3-1,-1-2-155,1-1 0,-1 1 0,-3 4 0,-3 3 0,0 3-124,-1 3 0,4 1 0,-2 0 0,1 1 96,2-1 1,2 4 0,2 1 0,2 0 9,5 0 0,1 3 0,2-4 0,0-2 73,0 0 0,2-2 0,1-1 0,6-1 37,5-2 0,-2-4 0,4 0 0,-1-1-147,0-2 1,4 0 0,-3-2 0,0-1-23,0-5 0,-1-2 1,-4-1-25,0 0 0,3-4 0,-2-1 0,-2-2-21,0-1 1,0 0 0,1-2 0,-1-3 223,-2 1 1,2-2-1,-4 0 1,0-1 0,-2 0 116,-3-2 1,-1 5 0,0-5 0,0 2 221,0 0 1,0 0 0,-1 4 0,-2 1 39,0 2 0,-5 3 0,3 6 0,0 1 24,0 2 1,0 4 0,2 1-442,-5 4 1,3 6-1,2 7 1,1 3-58,2 3 1,0 7 0,0 2 52,0 2 1,0 1 0,0 0 0,0-2 0,0-3 0,0 1 0,0-2 0,0 1-1,0-4 1,2 0 0,0-3 0,3-1-280,1-1 1,-2-6-1,3 2 1,2-2-1,0-2-181,-2 0 1,7 0 429,-3 0 1,3 1-1,-3-1 1</inkml:trace>
  <inkml:trace contextRef="#ctx0" brushRef="#br0" timeOffset="6950">17407 1340 8290,'-11'0'150,"5"0"435,1-5 758,5 4-1190,0-4 1,1 6-1,3 3-168,3 4 0,7 2 0,2 1 0,1 0 1,2 0-132,-2 0 1,5 2-1,-4 0 1,2 2-184,-1-1 1,-2-2 0,-3 0 0,1-1-439,-2 0 0,0-1 369,-2-3 0,0 8 0,0-2 1</inkml:trace>
  <inkml:trace contextRef="#ctx0" brushRef="#br0" timeOffset="7216">17720 1352 8355,'-1'-12'459,"-3"1"1,2 0-169,-6 0 0,5 5 0,-4 1 0,1 1 0,0 0 0,-3 2 0,-1 1 0,-1 1 114,0 0 0,0 3 0,0 2-565,-1 1 0,-3 3 1,-1 5-1,0 2-135,0 1 1,1 2 0,3 3 0,-2 1-150,-1-1 1,0 0 0,4 1 0,1-1 0,1-1-627,2-2 1,1 1 841,-2-5 0,-2 5 0,4-3 0</inkml:trace>
  <inkml:trace contextRef="#ctx0" brushRef="#br0" timeOffset="7425">17798 1575 9952,'0'-6'2636,"-1"1"-5601,-3 5 1992,3 0 1,-9 0 0,4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7:09:59.033"/>
    </inkml:context>
    <inkml:brush xml:id="br0">
      <inkml:brushProperty name="width" value="0.09071" units="cm"/>
      <inkml:brushProperty name="height" value="0.09071" units="cm"/>
      <inkml:brushProperty name="color" value="#ED331F"/>
    </inkml:brush>
  </inkml:definitions>
  <inkml:trace contextRef="#ctx0" brushRef="#br0">45 144 8355,'-15'-5'0,"2"-2"75,3-3 1,4 2 0,6 1 189,0-2 1,0-1 0,1 0 0,2 2 15,5 0 0,11 1 0,4-4 0,4-1 0,6 2-571,3 3 1,2 1-80,3 2 1,-1 3-1,-4-3 1,1 4-562,-1 4 0,0 2 579,2 5 0,-9 0 0,4 1 1</inkml:trace>
  <inkml:trace contextRef="#ctx0" brushRef="#br0">45 468 8355,'-17'-1'456,"2"-3"0,7-2 0,5-5-37,2 0 0,1 0-336,0 0 1,8 3 0,6 1 0,4-2 0,7-1 0,4-1 0,4 0 0,5-1 0,0 2-517,1 3 1,0-2 0,-4 4 0,-2 0 0,-2 0-737,-3 3 1,-2-3 897,-7 1 0,2-4 0,-4 1 0</inkml:trace>
  <inkml:trace contextRef="#ctx0" brushRef="#br0">45 278 8355,'0'-11'121,"0"-4"0,0-1 0,0 0 271,0 0 1,0 1 0,0 4 0,0 0 43,0-1 1,0 1 0,0 0 182,0 0-572,0 0 0,0 6 0,0 5-405,0 6 0,-5 5 0,-2 4 0,-3 5 255,-1 5 0,0 3 0,-2 6 0,-1-1 0,-2 1 74,-1-1 0,-1 5 0,0-1 1,3-1 18,3-1 0,0-7 0,2-2 0,3-3 76,3-5 1,3-1-1,1-6-41,0 0 0,1 0 0,3-1-45,3-3 1,8-2 0,5-5 0,5 0 0,5 0 29,2 0 1,7-1 0,2-3-329,2-3 1,2-3-1,-2 0 1,-2 1-476,-3 2 0,-5 1 0,-3-3 522,-4 2 0,3-1 0,-1-3 0</inkml:trace>
  <inkml:trace contextRef="#ctx0" brushRef="#br0" timeOffset="499">694 413 8355,'-7'-5'656,"2"3"1,5-4-404,0 2 0,2 3 0,0-4 0,3 1 0,1 1 0,4 1 0,3 5 0,3 4-95,1 3 0,2 3 1,3 0-1,1 4-788,-1 0 0,2 2 0,0 3 0,3-1 221,-3-2 1,4 2 0,-2-4 0,-1 1-74,-2-4 0,-2-1 0,-1-2 234,-1 0 0,-1 0 0,5 1 0</inkml:trace>
  <inkml:trace contextRef="#ctx0" brushRef="#br0" timeOffset="500">1074 345 8355,'-8'-10'0,"2"2"422,1 0 0,-2 1 1,2-3-1,0 1-167,0 2 1,-4 4 0,2 1 0,-2 4 0,-1 6 0,0 3 0,-2 4-836,-1 3 1,1 5 0,1 2 281,-1 1 1,1 5 0,0-3-21,0 1 0,1 2 0,1-4 0,2 1-68,-2-1 1,3-2 0,0-5 0,1-3 220,2-1 1,2 4-1,1-2 1</inkml:trace>
  <inkml:trace contextRef="#ctx0" brushRef="#br0" timeOffset="2815">1409 379 8355,'-6'-5'849,"2"-2"0,3-3 1,0 0-191,-3 2 1,2 3-163,-6 5 0,1 0-444,-5 0 0,0 1 0,-2 3 0,-1 5 0,2 5 0,0 4 0,2 5 0,-1 3-379,-3 3 1,2 5-1,-1 3 1,2 6 44,5 4 0,-3 0 0,2 4 0,-1-1 35,-3-3 0,5-1 0,1-3 45,1-2 0,0-2 1,2-7-1,0-3 145,0-7 0,1-1 0,-1-6 20,-1-1 36,1-2 0,3-14 0,0-7 172,0-6 0,0-5 0,1-6 0,1-4 0,3-3-175,2-5 0,1 0 0,6-6 0,2 1-122,1-3 0,-2-5 1,3 3-1,-1-1-20,1-1 0,-4 4 1,5-1-1,0 5 139,-2 5 0,0 7 1,-3 5-1,1 5 37,-1 5 1,-2 4 173,-1 4 1,0 2 0,1 5-163,-1 0 0,0 5 1,0 2-1,-1 4 0,-1 3 4,-2 1 1,0 5-1,0 0-157,-3 4 1,1-2-1,-2 2 1,0 1 0,-3-1 48,-4-1 0,2 0 1,-6-2-1,-2-1 52,-3-2 1,-1-3-1,-3 2 1,-1-4-84,1-3 1,2-1 0,-3 1 0,2-3-420,3-3 0,-3 1-67,1-1 1,0-1 0,4-3 0</inkml:trace>
  <inkml:trace contextRef="#ctx0" brushRef="#br0" timeOffset="2816">1666 535 11232,'5'-6'374,"3"3"-441,2 1 0,1 2 0,1-1 0,3-1 0,3-3 169,-1-2 0,4 4 0,-2-5-235,2 0 0,1 1 1,-1 0-1,-1-2 0,-2-1-93,-2-1 0,-1-1 184,-4-3 1,-1 2-1,-3-2 1,-3 3-25,-3 1 1,-6 3 0,-2 2 0,-4 1 31,-4 3 0,-3-3 1,-4 1-1,-1 1-18,1 2 0,0 1 0,-1 1 269,1 3 0,3-1 1,2 4-1,1 2-125,2 1 1,2 1 0,1 1-1,1 2-253,2 1 0,3 4 0,5-3 0,0 1 0,0 2 76,0-2 0,5 3 0,3-4-442,2 2 1,6-5 0,4 2-1,4-2 6,6-2 1,8 0-1,1 0 1</inkml:trace>
  <inkml:trace contextRef="#ctx0" brushRef="#br0" timeOffset="2817">2505 413 8355,'3'-12'0,"1"1"0,-1 0 0,-6 0 351,-1 0 0,-4 1 1,-1 1-1,-3 3 1,-5 1 270,0 2 1,-2 1 0,-3-1 0,0 0-594,-1 0 1,1 2-1,0 2 1,1 2-124,2 0 1,-2 5-1,3-3 1,0 1-74,-1 3 0,5 1 1,0 2-1,1 2-83,2 1 0,0 3 1,1-2-1,2 2 64,5 2 1,-2 1 0,1 0-76,2-2 0,2 2 0,2-4 0,4 0-30,4-2 0,0-2 0,7-2 1,2-1-1,1-3-122,4-3 0,7-3 146,2-1 0,6 0 0,5 0 1</inkml:trace>
  <inkml:trace contextRef="#ctx0" brushRef="#br0" timeOffset="2819">2639 301 8355,'-4'-8'453,"0"1"0,2 4-418,6 0 0,2 1 0,6 2 48,3 0 0,3 2 1,4 0-1,2 2-133,2-2 0,-3 3 1,5 0-1,-2 0 0,1 0-3,2-2 1,-3-2 0,2-1-1,0 0-243,-4 0 1,4 0 0,-2 0 0,-1 0 68,-2 0 1,0 0 0,-2 0 0,-1-1 164,-2-3 1,-4 3 0,1-4 0,-3 1-105,-1 0 1,-3 1 863,-1 3-164,-4-5 1,-3 0-1,-8-3-289,-2 4 0,-1 2 0,0-1 0,-1 0-198,-3 0 0,1 2 1,-3 1-1,-1 0 1,2 0 52,0 0 1,-4 5-1,3 2 1,-1 2-286,3-1 1,-1 5-1,1-2 1,3 2 100,3-1 1,1 3 0,4 0 0,1-1-25,2-2 1,1-1 0,0 1-1,1-1 56,3 0 0,2-1 1,5-2-1,1-1 6,-1-2 0,0-2 0,1-3 6,3 0 0,-2 0 0,2 0 0,-3-1 61,-1-3 1,0 2 0,1-6-8,-1 0 1,-1-2 0,-2 0 0,-1 1 0,-2 2-25,-3-2 1,3-1-1,-1-1 77,-2 0 0,0 0 1,-2-1-1,0 1 1,-2 1 146,-1 3 0,0 2-234,-4 5 0,3 1 0,-2 3 14,1 3 1,-3 3 0,5 3 0,0 0 40,2 2 1,-3 0-1,0-4-95,2 1 0,2-1 1,2 0-1,3-1 27,2-3 1,0 2-1,4-4 1,2 0-1,0 0-64,2-3 0,5 0 0,-1-2 1,2 0-252,1 0 1,0-5 0,2-3 0,1-3 259,1-4 0,0 1 0,-4-5 0,1-4 52,-1-2 0,1-2 0,-1 1 1,-1-4 54,-2-2 1,1-2-1,-4-1 1,0-1 146,0-1 1,-5 1 0,-5 5 0,-1 4 182,-2 3 1,-2-1 0,-1 8 0,-1 1-124,-3 5 1,-2 1 0,-5 6-50,0 1 0,-4 3 1,0 5-1,0 7 0,0 5-60,0 4 1,-1 6 0,2 5 0,-1 2-499,2 4 1,0 3 0,2-4 0,1 0 54,3 2 0,0-8 0,5 3 0,-2 0 81,2-2 0,0 3 0,2-9 0,2-1-58,1-1 1,0-3 0,4-1 188,2-2 1,6-4-1,2 2 1</inkml:trace>
  <inkml:trace contextRef="#ctx0" brushRef="#br0" timeOffset="2818">2885 88 8355,'-5'-16'233,"-3"-2"1,3 1-234,2 2 0,-2 3 0,1 1 0,-1 5 558,1 2 0,2-1 0,-4 2-493,1 5 1,-3 3-1,3 7 1,0 3-1,-1 4 1,1 3-1,0 4 1,3 4-1,-1 2-404,-1 2 1,3 2 0,-3 0 0,2-1-131,-2 1 0,2 0 0,-4-3 0,1 1-55,2-1 0,-2-3 0,1-1 386,2-2 1,-4-1-1,0-4 1</inkml:trace>
  <inkml:trace contextRef="#ctx0" brushRef="#br0" timeOffset="4279">3433 234 7610,'-7'5'-49,"4"1"0,6 4 0,6-2 1,5-1 631,4-2 1,5 2-1,3-3-560,4-2 0,-1 1 0,3-1 0,0 2-170,-1-2 0,-1 0 0,1-2 0,-3 0 0,0 0 102,-3 0 0,-3-4 1,-2 0-117,-2 2 1,-4-3 0,0 0 0,-4 0 207,-3 0 0,-4 0 151,0 1 1,-3-1-71,-3-2 1,-4 2-1,-4 5 1,0 0-53,0 0 0,0 4 0,-1 1 0,1 1-59,0 2 0,0 4 1,1 1-34,3 2 1,-2 4 0,4-3 0,0 0-9,0 0 0,1 0 0,4-2 0,1 1-150,3-1 0,-1-1 0,4 0 0,2-1 0,2-2-72,4 0 0,-1-5-218,4-1 0,1 2 0,3 0 1</inkml:trace>
  <inkml:trace contextRef="#ctx0" brushRef="#br0" timeOffset="4280">4103 133 8355,'-18'-11'0,"-1"0"0,5 3 0,-2 2 290,0 1 0,4 1 0,-3 4 0,2 0 1,1 0-389,-3 0 0,6 5 0,-2 3 0,3 3-315,1 4 0,2-2 0,5 6-198,0 1 1,5-4 0,2 0 0</inkml:trace>
  <inkml:trace contextRef="#ctx0" brushRef="#br0" timeOffset="4281">4204 267 8355,'-1'-10'355,"-3"3"0,3 1 1420,-3 2-1472,-2 3 0,3-3 1,-3 8-456,1 3 0,-2 3 0,2 1 0,-1 0-238,-3 1 0,3 2 0,-1 3 0,1 0 26,0 3 0,4-4 0,-1 0 0,6-1 176,4 0 1,8 0 245,4-4 0,-2-5 0,2-2 0,0-3-59,3-1 1,0 0-1,0 0 1,-1-1 99,-2-3 0,1-2 0,-5-5 1,0 0-1,0-2-53,0-2 0,-1 3 0,-2-4 0,-1 1 1,0-1-62,0-2 0,-5 3 0,-1-3 36,0-2 0,-3 3 0,1-1 1,-3 1 56,-3-1 1,-1 5-1,-6-2 1,-3 4-1,0 3-55,-3 4 0,-2-1 0,-4 2 1,0 0-118,-1 2 1,2 2-54,2 3 1,0-2 0,4 6 0,1 1-161,2 1 0,2 1 1,2 0-1,4 0-484,3 0 613,1 0 1,10 6 0,3 0 0</inkml:trace>
  <inkml:trace contextRef="#ctx0" brushRef="#br0" timeOffset="4282">4640 200 8355,'0'-7'131,"0"-1"233,0 1 0,1-3 23,3 2 1,-2 3-63,6 5 0,-4 0-382,3 0 0,-4 2 0,0 3 0,-1 5 0,-2 3 1,-2 2-1,0 0 0,-3 1 0,0 0-218,0 0 0,-3 1 0,5-4 0,0 2 211,2-1 0,0-5 1,-2-2-54,0 2 0,-1-3 302,4 1 314,0-4 0,5 1-478,2-8 0,3-2 0,0-6 1,-1 1-82,-2 0 0,2-1 1,5-2-1,2-2 1,1 0-45,3 0 1,0-4-1,0 1 1,-3-2 119,-1-1 0,3 3 1,-3 0-1,0 1 142,0 0 1,1 2 0,-5 5-1,0 0 965,-2 0-1276,-1-1 0,1 9 0,-3 5 250,-3 8 1,-3 5 0,-1 0-203,0 4 1,0 2 0,-1 2-1,-1 1-32,-2-2 1,-1 3-1,3-6 1,-3 1 13,-2-2 1,4 0 0,-4-5 0,2 2 0,3-1 0,-1-3-259,0-4 1,1 3 0,-1-2-788,2 2 899,1-4 1,4 4-1,3-4 1</inkml:trace>
  <inkml:trace contextRef="#ctx0" brushRef="#br0" timeOffset="4980">6239 278 9288,'1'-7'1205,"3"1"-1075,3 1 1,3 0 0,2 2-1,3-2 1,5-1 0,4-1-1,3-1 1,2 1 0,4-3-1,5-3 1,5-3 0,3 0-1,5-1 1,2-1 0,4-2 1040,3-1-1089,-3 4-172,9-4 1,-9 7 0,3-3 0,-3-1 0,-4 3-171,-4 3 1,-3-2 0,-11 7 0,-4-2 35,-3 2 0,-2-2 0,-5 5-45,-2 2 0,1-1 0,-5 1 0,-1-2-517,-2 2 1,-5 0-744,1 2 351,-6 0 715,3 0 463,-5 5 0,-10-3 0,-2 3 0</inkml:trace>
  <inkml:trace contextRef="#ctx0" brushRef="#br0" timeOffset="5682">7849-460 9195,'0'-11'0,"1"1"0,3 2 0,4 1-25,6 3 0,8 0 1,9 4-32,5 0 559,4 0 0,9 0 0,0 1-355,2 3 0,1-2 0,3 6-222,-3 0 1,0 2 0,-6 1-1,-3 2 1,-4 1 0,-4 2-1,-3 0 1,-3 1 0,-2 1-422,-2 2 1,-5-3-1,-3 2 1,-1 2 220,-2 4 0,-6-2 0,-5 3 0,-1-2 95,-2-2 0,-2 1 203,-1-1 1,-5 0 0,-7 1-1,-5-2 69,-4-3 1,-1 3 0,-5-2 0,-2 1 4,-4-1 0,0-3 1,-4-5-1,1 0 0,4-1 1,3-1 5,2-2 0,2-4 0,-1 0 0,6-1-273,3-2 0,6 0 0,-1-2-170,3-1 0,7-5 1,5-5 51,6-2 0,14-5 0,3 2 0</inkml:trace>
  <inkml:trace contextRef="#ctx0" brushRef="#br0" timeOffset="5316">8240-348 8355,'0'-7'0,"0"-1"1749,0 1-1209,0 1 0,0 2-852,0 8 1,0 6 0,-1 6 49,-3 1 0,1 6 0,-3 3 0,1 0-73,3 1 0,-3-3 0,1 2 0,0-3-4,-1 0 1,4-5 0,-4 0 0,1-2 0,1-2 228,0-2 1,-3-1 0,0 0 0</inkml:trace>
  <inkml:trace contextRef="#ctx0" brushRef="#br0" timeOffset="6007">8978-269 8355,'6'-5'348,"-2"3"-161,-8-1 1,1 3 0,-4 2-107,-2 2 0,3 5 0,0-2 0,0 3 0,1 1-131,0 0 1,1 0 0,4 1 0,0 0-295,0 3 1,0-3 0,0 3 0,0-2-86,0-2 1,0 4 91,0 0 1,1-2 126,3-5 1,-3 2 0,4-4 0</inkml:trace>
  <inkml:trace contextRef="#ctx0" brushRef="#br0" timeOffset="6512">9414-258 8355,'-11'-8'285,"-1"1"0,1 4 0,0 0 0,0 1 55,0 2 1,-1 0 0,1 0-323,0 0 0,0 2 0,0 0 1,0 3-1,-1 1 0,1 3 0,0 1 1,1 1-1,1 0 0,3 0 1,1 1-1,3-1-662,0 0 1,7-4 486,3 1 0,2-1 0,2 5 36,3-1 1,-2 0 0,3 0 0,-1 0 13,0 0 0,1-3 0,-3-1 0,2 1 15,-1-2 1,-5 0 0,-2-3-1,1 2-278,-2 1 354,-1-4 1,-7 7 143,-1-5 0,-3 3 1,-6-3-1,0-2-20,-3 0 1,1-2 0,-4 0-1,-2 0 1,-1 0-87,-2 0 1,5 0-1,-1 0 1,0-2-310,2-1 1,1 1 0,5-2-1,1-1-105,2-3 0,-2-2 0,4-1 0</inkml:trace>
  <inkml:trace contextRef="#ctx0" brushRef="#br0" timeOffset="6511">9246-314 7624,'11'0'-866,"0"0"1,1 0 825,-1 0 0,0 5 0,0 1 1</inkml:trace>
  <inkml:trace contextRef="#ctx0" brushRef="#br0" timeOffset="7197">9883-247 9199,'0'-6'500,"0"-4"1,-1 9 0,-3-4 0,-3 1-420,-3 0 1,-1 0-1,0 4 1,-2 0-1,-1 2 1,0 0 0,0 2-1,1 0-252,2 1 0,0-1 0,0 5 0,0-1 104,0 0 1,3 2 0,2 1-61,1 1 1,1-1-1,4 1 1,0 2 19,0 1 0,0 0 0,0-4 0,0 0 0,1 1-274,3 3 1,4-2-1,5 2-102,2-3 1,4-2 0,-3-2 0,1-3 200,3-1 1,1-2 0,2 3 0</inkml:trace>
  <inkml:trace contextRef="#ctx0" brushRef="#br0" timeOffset="7198">10062-202 8355,'-5'-12'23,"4"5"0,-4 1 2380,0 1-1008,4-4-1310,-4 8 1,10-4-1,2 6 1,3 2-12,1 0 0,2 5 0,0-3 0,2 0-221,-1 0 0,-2 2 0,-2-2 0,-1 1-550,-2 3 0,-3 0 0,2-1 270,-1 0 0,-1-1 0,-4 5 0,0-1 159,0 0 1,-1-4-1,-3 1 1,-3 0-1,-3 1-75,-1-1 0,-1 0 1,1-4 739,0-1 1,0-2 209,0-1 0,4-1 0,4-3-427,1-4 1,2-2 0,2-2 0,1-2 0,5-1 0,3 2 0,4 0-29,4 2-166,-3-5 0,9 4 0,-3-5 0,3 3-391,2-1 1,-3-2 0,2 4-28,-3-2 1,-1 0 0,-4 5 0,-2 3-182,0 3 0,-7 3 572,2 1 0,-2 0 0,2 0 0</inkml:trace>
  <inkml:trace contextRef="#ctx0" brushRef="#br0" timeOffset="8066">10520-146 8261,'5'-7'223,"3"4"1,-2 1-1,2 1 1,0-1-1,2-2 1,3 1-1,0 1 1,3-1-1,1 0-159,-1 0 1,0-2-1,-2 0 1,2 0-45,1 0 0,-3-2 0,1 2 0,-3 0-289,-1 0 0,-3-2 0,-2 2-174,-1-2 0,-1 4 205,-4-5 0,-5 6 0,-3-2 1,-2 3 193,-1 1 0,-5 1 1,-1 1 49,-1 2 0,-3 5 1,4-2-1,-2 3 42,0 1 0,6 1 1,-2-2-1,4-2 62,3 0 0,-1-1 0,6 4 0,0 1 15,2-1 1,1-4-1,1-1 1,4-1-61,6-2 1,6 2 0,5-1-1,2-2-186,2-1 0,2-1 1,4 0-1,1-1-80,0-3 0,-4-1 0,7-5 1,0 0 133,-1-2 1,-2-2 0,-2 2 0,-1-3 161,1-4 0,-2-2 0,-1-1 43,0 0 0,1-5 1,-2 0-1,-3-1 10,0-3 0,-2 2 0,-1 0 0,-1 1 106,-1-1 1,-9 8 0,0-1 0,-4 2 0,-3 2 272,-2 4 1,-1 1 0,-1 3-636,-3 3 1,-2 2 0,-6 5-1,1 1-14,0 3 0,0 3 1,0 8-1,0 4-3,-1 2 0,-3 5 0,1 1 0,0 1-86,1-1 0,4 4 0,0-2 1,1 0 234,0 1 1,1-5 0,1 1 8,1-2 1,2-6 0,3 0 0,0-1-57,0 1 0,3-5 0,3 2 0,3-2 1,5-2-2,2 0 0,3-1 0,4-1 0,3-3 0,4-1-69,2-3 1,-3-1-1,-2-1 112,1 0 1,-4-3 0,5-4 0,-2-1-10,-2-5 0,1-2 0,-1 2 0,-1-3-19,1-2 0,-1 0 0,-1-6 0,-1 0-18,1 2 1,-2-3 0,-3 7 0,-4-2 0,-4 0 0,-4 2 342,-1 2-221,-1 1 1,-4 8 0,-1 1 0,-4 1-150,-7 2 1,0 2-1,-7 2 1,-2 3 26,-4 3 1,2 5 0,-3 1 0,2 3 0,2 2 32,-1 2 0,6-3 0,2 2 0,3-1-20,0 0 0,3-1 1,1-3-1,4 1-18,3-2 0,1 1 1,0 0-1,1 1-81,3-2 0,2-2 1,7-2-1,2-1 23,3 0 1,3 1-1,2 0 1,-1-3-730,0-1 1,5-1 475,-1-4 0,5-5 0,-3-2 0</inkml:trace>
  <inkml:trace contextRef="#ctx0" brushRef="#br0" timeOffset="8274">11616-448 8355,'-6'-5'136,"1"-2"-122,5-4 0,1 5 1,3 2-1,5 3 1,4 1-1,6 0 0,4 0 38,7 0 0,1 0 0,9 0 1,0 1-378,0 3 1,-4-1 0,2 3 0,-2-1 0,-1-2-38,-3 2 1,-1 2 0,3 4 0</inkml:trace>
  <inkml:trace contextRef="#ctx0" brushRef="#br0" timeOffset="14457">14523-594 8355,'7'-3'0,"1"-1"-145,-6-5 1,8 8 0,-2-4 500,1 0 1,-1 4 0,-1-4-12,2 0 1,0 2 0,-1-3 188,0 1-14,-6 1-210,3 4 1,-5-1-298,0-3 1,-6 3 0,-4-2 0,-6 1-435,-5 2 1,0 4 0,-9 1 0,-1 1 264,-1 3 1,-2 1-1,-1 1 1,-1 0 134,-1 0 0,-1 2 0,2 0 0,-2 2 127,2-1 0,1 2 0,2 0 0,2 0 32,5 1 0,-4-1 0,9-3 1,0 2-110,1-1 0,6 2 0,-1-1-67,3-1 1,2-2 0,1-1-114,2 0 1,4-3-1,1-1 1,6 1-15,7-2 1,1-1 99,7-5 0,1 4 1,7-1-1,5 0 0,6-2 1,1-1-69,4 0 1,0-4-1,2 1 77,-1 0 0,-1-2 0,-5 2 0,-7 0 119,-6 2 1,-1 1-1,-9 0-41,-2 0 1,-7 1-1,-6 3 24,-6 3 0,-9-1 0,-3 2-48,-3 1 1,-5 1-1,-2 1 1,0 1-1,-2 2 1,0 1-1,0-2 1,0 0-1,1-2 1,-1 0 0,0-1-1,0-1 559,0-2-403,5 1 1,2 2 0,4-2-1,1-1-51,0-2 1,2 2-1,6-2-79,3 1 0,-2-2-66,5 3 1,2-3 0,6 2-1,3-1-52,3-2 1,6-2 0,4-1 0,4 0-36,2 0 0,8 0 0,0 0 98,1 0 1,-1 0 0,0-1 0,0-2-261,-1 0 1,-1-1-1,-2 4 1,-4-1-1,-3-2-218,-5-1 121,3 1 1,-8 3-1,3 0 1</inkml:trace>
  <inkml:trace contextRef="#ctx0" brushRef="#br0" timeOffset="14765">14702-359 8355,'0'-7'481,"0"-1"1,1 6 0,3-2-264,3 3 0,-1 2 1,2 1-1,2 3 192,3 2 0,0 0-774,2 4 1,-2 2-1,1 0 1,2 2 83,2-1 1,-4-2 0,4 0 0,-2 0 0,-1 2 72,1 1 1,-4-2 0,3-4 0,-2-3-315,-2-1 0,5 4 0,2-3 0</inkml:trace>
  <inkml:trace contextRef="#ctx0" brushRef="#br0" timeOffset="15015">14992-359 8355,'-7'-10'1192,"-1"3"-833,6 2 1,-4 5 0,2 0 0,-3 0-330,-3 0 0,-2 1 0,0 3 0,-2 3 0,-2 4 0,0 3 0,-1 2 1,-1 0-216,-2 0 0,3 4 0,0-2 0,-1 0-157,1 1 1,3-4-1,-1 2 1,3-1-294,1-2 0,3-1 0,2-2-288,1 0 783,1 0 0,4 0 0,0 0 1</inkml:trace>
  <inkml:trace contextRef="#ctx0" brushRef="#br0" timeOffset="15584">15428-325 8808,'-5'-7'-887,"4"4"1374,-3 6 1,-1 1 0,2 6 0,-1 4 0,0 1-356,1 1 0,-5 4 0,3-2 0,-1 3-114,-3 2 1,-1 4 0,-1 2 0,0 1-163,0-1 1,-4-4-1,0 1 1,1-2-65,2-2 1,1-1-1,1-1 1,1-2-1,2-2 0,0-5 108,0-4 147,2 1 0,5-3 0,0-6 0,0-8 0,0-6-124,0-2 1,1-2 0,3-5 0,3-1-212,3-1 0,1-5 0,2 2 0,2-4-8,3 0 0,4-2 1,0-2-1,0-2 191,1 3 1,3-5 0,0 9 0,0 0-7,1 0 0,-3 9 1,2-1-1,-4 7 465,-3 4 1,1 1 0,-4 8 0,0 2 165,0 1 1,-1 1 0,-4 0-391,0 0 1,-3 1 0,-1 3 0,2 4-103,1 6 1,-4-2 0,-1 4-1,-1 1 1,0 0 62,-2 0 0,-1 5 0,-2-5-265,-3 0 0,2 3 0,-6-5 0,0 0 1,-2 0-6,-1 0 0,-6 0 1,0-4-1,0-1 57,2-3 1,-3 3 0,0-4 0,-2 1-106,1-4 1,-1-1 0,5-2 0,1 0-22,-3 0 1,5-5-1,-4-2 1</inkml:trace>
  <inkml:trace contextRef="#ctx0" brushRef="#br0" timeOffset="15976">16043-337 8355,'6'-7'0,"-1"1"286,0 1 1,-2-3-1,3 3 1,0 0 355,0 0 1,-2 1 95,4 0-1003,-6 3 184,3-4 1,-6 10 0,-2 2-1,-2 3-71,-1 1 0,-1 2 0,-3 1 0,1 4 29,2-1 1,-1 4-1,-3-3 1,1 0-1,1 0 74,2-2 1,4-1 0,0-4 0,1 0-82,2 0 99,0 1 1,2-3-1,0 0 1,3-3-1,1 1 1,4-2-109,4 0 0,0-2-322,4-3 0,0 0 1,2 0 6,-2 0 0,1-5 0,3-1 0</inkml:trace>
  <inkml:trace contextRef="#ctx0" brushRef="#br0" timeOffset="17124">16256-437 8302,'-7'-5'1292,"1"4"0,4-2-936,-2 6 1,-3-1 0,2 6-341,-2 0 0,4 0 0,-5 2 0,-1 2 0,0 1-101,-3-1 0,1 0 1,0 2-1,0 1-16,0-1 0,-4 2 0,0-1 1,1 0-76,2 1 1,1-4 0,-1 3-1,1-3-99,0 0 1,0-1 0,1 0 0,1 0-344,2 0 1,3-1-1,-2-1-146,1-2 1,-3-3 667,5 4 1,-6-1 0,3 4 0</inkml:trace>
  <inkml:trace contextRef="#ctx0" brushRef="#br0" timeOffset="16782">16043-426 9895,'0'-5'3521,"0"5"-3602,0 6 1,5 4 0,1 1 0,2 1-1,-1-1 1,2 1 0,0 2-652,-2 1 0,7 1 0,-3-2 1,1 0 319,1 0 0,-2 2 0,0-1 0,2-1-159,2-2 1,-7-1 0,3 1 361,-1-1 1,0-5-1,1-1 1</inkml:trace>
  <inkml:trace contextRef="#ctx0" brushRef="#br0" timeOffset="17408">16401-515 6280,'11'0'-273,"-11"0"0</inkml:trace>
  <inkml:trace contextRef="#ctx0" brushRef="#br0" timeOffset="18816">16434-504 8283,'8'0'269,"-1"0"-208,1 0 1,-1 0 0,2 0 0,2 1 0,3 2 0,0 1 0,-2 1 0,-1 2 0,0 0 221,0 6 0,1-2 0,-1 5 0,-1 0 0,-2 1-749,0 1 0,-4 3 1,2-2 65,-1 2 1,-1-3 0,-4 1-1,0 1-74,0 1 1,-5 1-1,-4-1 380,-5-2 1,-3 2-1,-6-3 1</inkml:trace>
  <inkml:trace contextRef="#ctx0" brushRef="#br0" timeOffset="22875">16043-493 8142,'0'-6'-474,"0"0"1545,0 2-530,0 3 0,-1-4-106,-3 5-418,3 0 0,-5 0-149,2 0 168,3 0 36,-4 0 1,4 0 26,-3 0 1,1 0-5,-4 0 0,-1 0-112,-3 0 0,1 1 0,2 1 7,0 2 0,4 4 0,-2-4 0,0 1 2,0 0 0,2 3 0,-2-3 0,0 1 7,0 3 0,2-3 0,-2 1 1,-1 1 6,1-2 0,2 4 1,-2-3-1,1 3 0,-2 2-9,3-1 1,-3 0-1,3 0 4,1 0 1,2-3-1,0-2 1,-2 0-7,0 0 1,-1 2 0,4 3-5,0 0 1,-1 0 0,-2 1 31,0-1 1,-1 0-1,4 0-2,0 0 1,0 0-1,0 1-20,0-1 0,0 0 0,0 0-33,0 0 0,4 1 0,-1-1-41,0 0 1,-2 0 0,-1 0 41,0 0 0,0-3 0,0-1-34,0 2 1,4-3 0,-1 2 7,0 0 0,3-3 0,2 0-148,2 0 1,2-3 0,3 1 0,3-1 0,4-2-709,0 0 0,2 0 568,2 0 0,-3 0 0,5 0 1</inkml:trace>
  <inkml:trace contextRef="#ctx0" brushRef="#br0" timeOffset="8953">6127 860 8624,'-6'0'1828,"1"0"-1714,5 0 0,1-4 0,3 0 126,3 2 0,4 1 0,4 1 0,4 1 0,3 2-288,4 5 0,-1-2 0,5 3 1,0 2-83,-2 3 0,5 1 0,-4-3 0,4 3-23,0 4 0,5-2 0,0 2 0,2-1 103,2 0 0,3 1 0,3-2 0,3-1-86,0 0 0,7-1 0,-2-4 0,2 0 1,-1 0 0,-1-1 0,-1-1 88,1-2 1,-5 1 0,-2 2 0,-3-1 0,-4-3 0,-4 0 0,-5-1 0,-6 0-550,-6-3 359,-3 5 1,-7-6 0,-1 4-364,-3 0 1,-3-3-161,-8 6 721,-2-1 0,-10-1 0,-2-1 1</inkml:trace>
  <inkml:trace contextRef="#ctx0" brushRef="#br0" timeOffset="9615">8709 938 8355,'8'0'-401,"-1"0"0,1-5 513,3-2 1,-1 0-1,-1 0 135,-2-2 1,-1-1-1,2-1-122,-5 0 1,-1 3 0,-2 1 23,0-2 1,0 3 0,-2-1-146,-1-2 0,-4 4 0,-4 0 0,0 1 7,0 1 1,-5-1-1,-3 4 1,-2 0-1,0 0 69,2 0 0,-6 1 0,3 2-125,-2 0 0,1 10 0,1-1 0,-1 3 0,1 4-23,-1 2 0,6-1 1,2 6-1,3-1-29,1 1 0,4 1 0,4 4 1,1-2-1,2-2 0,2-2 1,3-2-1,6 0 0,6-1-222,4 0 1,7-3 0,1-2 34,4 0 0,1-6 0,4-5 1,3-1 138,2-3 0,2 5 0,0-1 0</inkml:trace>
  <inkml:trace contextRef="#ctx0" brushRef="#br0" timeOffset="10559">9168 1173 7927,'-8'-10'-107,"1"2"0,-1 0 0,-3 3 0,-1 0 472,-3 0 1,2 1 0,-3 4-1,1 0 87,1 0 1,-5 0 0,4 0-1,0 1-293,-1 3 1,3-2-1,-1 5-216,1-2 0,2 3 1,1 0-1,1 0-185,2 0 0,4 2 1,0-3-1,1 3-49,2 1 0,2-3 1,1-1-1,5 2 0,2 0 13,1-2 0,5 2 0,3-5 0,2-2 131,1-1 0,4-1 0,-1 0 0,-2 0 138,-4 0 1,-4-3 0,3-2 0,-2-2 112,-2-1 1,-6-2-1,-2-1 1,-1-1-14,-2 1 0,-2 0 1,-1 0-1,0 0-94,0 0 0,-5-4 0,-2 0 12,-3 1 0,-3 2 1,0 0-1,-3 3-17,-2 1 0,3-1 0,-2 6 0,-1 0-9,1 2 1,3 1-1,-1 0 1,3 0-208,1 0 1,1 5 0,2 2 17,5 3 1,3 1-1,5 1 1,6-2 116,6-3 0,9 8 0,3-3 1</inkml:trace>
  <inkml:trace contextRef="#ctx0" brushRef="#br0" timeOffset="10560">9492 1150 8355,'-11'-11'-156,"0"4"1,-1 1 435,1 1 1,4 1 0,1 3 0,-1-2-1,1-1-141,-3 2 0,3 1-65,-1 1 0,1 5 0,-3 2-110,1 3 0,6 1 0,-2 0 1,3 1-125,1-1 0,0 0 0,0 0 0,0 0-13,0 0 0,0 1-130,0-1 1,0 0 297,0 0 1,1-5 57,3-2 1,-2-4 0,6-4-1,1-2-35,1 0 1,1-4 0,0 3 0,0-3-106,0-2 1,2 1-1,0-1 1,2-2 39,-1-1 1,0 0 0,-1 4-1,2 0-5,-1 0 0,-2 0 0,-1-1 0,-1 1 101,-2 0 0,0 4 117,-4-1 0,1 6-224,-1-2 0,-3 4 1,3 4-1,-2 3 67,2 3 0,-3 5 0,4 0 0,-1 0 1,1 1-23,1 3 0,-3-2 0,2 0-42,0 0 1,-3 1 0,4-3-1,1-1 1,-1-2-349,2-1 1,4 1 0,1-3 215,2-1 1,0-3-1,-4-5 1</inkml:trace>
  <inkml:trace contextRef="#ctx0" brushRef="#br0" timeOffset="11850">9827 1117 8355,'2'-10'0,"1"1"99,5 2 1,3 1 0,4-3 169,3 1 1,5 6-1,3-3-146,4 0 0,3 4 0,5-3 0,1 3-200,1 1 0,-1 0 0,-6 0 0,-1 0 1,-3 0-217,-7 0 1,-1 1 0,-6 1 0,-1 2-213,-2-1 557,0-2 48,-1-1 0,-6 0 1,-5 0 19,-6 0 0,-4 0 1,-2 0-24,1 0 0,0 0-95,0 0 0,0 1 1,1 3-1,1 3 1,3 3 34,1 1 0,1 6 0,3 1-144,-3 3 0,3 2 1,-3-2-1,3-1 1,1-2-204,0 2 0,4-2 1,1-1-1,1-1-722,3-2 934,1-2 1,6-6 0,1-1 0</inkml:trace>
  <inkml:trace contextRef="#ctx0" brushRef="#br0" timeOffset="11849">10051 759 8355,'-5'-11'-52,"4"0"1,-4 3 41,5 1 0,0 6 1,1 2-1,1 8 36,2 4 1,1 8-1,-2 0 1,0 5-159,0 3 0,-1 1 0,1 5 1,1 1 1,-2 1 0,-1 0 1,-1-3-263,0-1 1,0 1-1,0-2 268,0-2 1,0-3-1,0-4 1</inkml:trace>
  <inkml:trace contextRef="#ctx0" brushRef="#br0" timeOffset="11851">10509 960 8355,'-11'-11'101,"0"1"-472,0 3-214,5-3 377,-4 9 1,3-4 0,-3 6-297,3 3 1,2 3 468,5 8 1,5 2 0,1 6 0</inkml:trace>
  <inkml:trace contextRef="#ctx0" brushRef="#br0" timeOffset="11852">10543 1139 8355,'-8'-7'26,"1"-1"0,3 5 356,-3-5 1,4 4-1,0-3 533,1-2 1,2 3-690,0-1 1,5 4-381,3-1 1,-2 3 0,0 2-1,0 3-166,1 4 1,-5 3 0,2 2 18,-3 2 0,-1 1 0,1-1 1,2 3 110,0-1 0,1 0 1,-4-3-1,0 1 68,0-1 0,0-6 0,0 0-25,0 1 1,5-1 153,3 0 1,-2-5-1,1-5 1,2-3-6,1-1 1,2-2-1,2-3 1,2 0 1,2 0 0,-5 0 0,3-2 1,-1 0 52,0-2 1,4 0-1,-4 4 1,-2-1 148,0 1 0,-3-4 0,-2 0-22,0 2 1,-4 4 0,2 2 67,-1-2 0,-1 3-402,-4-2 1,0 7 0,0 1 48,0 6 1,0 8 0,0 2 0,0 0 68,0 0 0,0 3 1,0-3-1,0 0-53,0 0 1,1 3-1,1-4 1,2-1-76,-2-2 1,1-1 0,-1 0 0,3-1-136,2-2 0,0 2 0,5-4 35,3 0 1,3 4-1,4-4 1</inkml:trace>
  <inkml:trace contextRef="#ctx0" brushRef="#br0" timeOffset="12975">11258 1106 8355,'-7'-4'0,"1"-1"0,-1 0 172,1 0 0,3 1 0,-5 4 533,-1 0-722,-1 0 0,-1 5 0,1 3-68,3 2 0,-3 2 0,2 2 0,0 2 21,0 1 0,0 1 0,4 0 1,1-2-1,2-1-176,1 0 1,0 1-1,0-2 1,3 0 89,4-4 1,2 1 0,8-5 0,1 0 91,-1-2 0,2-3 0,2-1 1,-1 0 43,-2 0 1,-3-1 0,3-3 0,-2-3 125,-3-3 1,0-1 0,-2-2 0,-1 0 117,-3-2 1,3 0 0,-4 2-283,1-2 0,-2 3 0,-5-4 0,0 1 41,0 0 1,-2-1 0,0 2 0,-4-1-1,-3 2 53,-3 0 1,-3 2-1,0 1 1,-3 3 28,1 3 0,-3-1 0,5 1 0,0 2-74,-1 1 1,4 4 0,-3 2 0,4 1-4,3 3 1,0 2 0,4 3 0,1 1 50,2-1 1,1-2-1,0-1 1,3 0-12,4 1 0,2-1 1,9-1-1,2-2-37,1 0 1,2-6 0,0 2-71,3-3 1,-1-1 0,4 0 0,-2 0 41,-2 0 1,-1-1-1,-2-1 1,0-3-1,-1-2 8,-2-1 0,-3 1 0,-5 0 1,1 0 72,-1 0 0,-5-3 1,-1 4-1,-1-1 216,-1-1 1,1 1-117,-4-4 1,0 3-170,0 1 1,-1 4-73,-3 0 0,-1 3 0,-4 3 36,2 5 1,1 5 0,-3 2 95,2-1 0,4 0 0,-2-1 0,1 2-21,1-1 1,-1-1 0,4 1 0,0 1 1,0 0-1,0-4 1,1-1 21,3-2 0,2-3 0,5-5 0,1 0 7,-1 0 0,0 0 1,0 0-1,0 0 0,0-2 95,1-1 0,3-4-134,-1-4 0,1 0 1,-3 0-1,0 0 1,2-1-15,1 1 0,-1 0 0,-2 0 0,-1 0 91,0 0 0,-4-1 0,1 1-16,1 0 0,-3 0 1,0 0 56,-1-1-415,-1 6 1,-4 3-1,0 6 1,0 5 83,0 2 1,0 2 0,-2 2 0,0 2 118,-2 1 0,-1-2 1,3 3-1,-3-2 78,-1-3 0,3 0 0,-1-2 0,3 0 160,1 0 0,0-3 0,0-1-80,0 2 1,1-4-51,3-1 0,-1-3 0,4-1-33,2 0 1,1 0-1,1 0 1,0-1-16,0-3 1,0 1 0,2-4 0,0-2-52,2-1 1,5-1 0,-1 0 0,2 0 0,1-2 0,1-2 0,-2 3 0,-1-4 0,-2 1 155,2 0 1,1 0-1,2 4 1,-2 0-12,-3 0 0,2 1 0,-5 1 0,-1 3 306,-2 1 0,0 1 0,-1 4-107,0 0 0,-5 1 0,-1 2 1,-1 2-483,-1 1 0,1 5 1,-4 4 72,0-1 1,0-2 0,0-1 0,0 1 76,0-1 1,-4 0 0,0 0 0,-3 0-1,-1 0 1,-2-1 0,-1-1 0,-1-3 0,0 0-1,-2-1-121,-1 0 1,-5 0 0,2-2 41,-3 1 1,-4-1 0,0-3 0,1-1-172,0-3 0,-1 2 0,1-6 7,-2 0 1,2-2-1,-3-1 1</inkml:trace>
  <inkml:trace contextRef="#ctx0" brushRef="#br0">3377-3020 9428,'-2'-11'0,"0"0"0,-3 1 0,-1 1 0,-3 2 0,-1-2 0,-2 1 0,-2-1 0,-2 3 0,-1-1 0,-2 2 0,0 0 0,1 3 0,-3 1 0,-3 1 0,-2 0 0,0 1 0,-2 3 0,-1 4 0,-4 6 0,0 5 0,-1 2 0,-1 2 0,-1 4 0,-1 2 0,1 4 717,1 0 1,3 1-1,2-1-784,4 1 0,9-6 0,4-2 0,6-2 0,2-3 0,4-1-246,3-1 0,6-6 0,8 2 107,6-2 0,6-3 182,5-3 0,4 2 0,2-6 1,-1 1 10,1 1 1,2-4 0,-5 4 0,-3 0 0,-4 2-2,-5-1 0,-1 4 0,-8-3 140,-1 3 1,-7 1-1,-4 0 1,-6 1 111,-4-1 0,-4 4 0,-6 1 0,-4 0-56,-4 0 1,-6 3 0,2-4 0,-4-2-103,0 0 1,3-2-1,1-1 1,2-1-212,2-2 1,2-4-1,1 0-196,4-1 0,2-2 1,5 0-388,-1 0 0,6-2 1,4-1-11,4-5 1,9-12 0,7-3 0</inkml:trace>
  <inkml:trace contextRef="#ctx0" brushRef="#br0">3455-2640 8355,'-11'-7'968,"0"1"-369,-1 1 1,1-3 0,0 5 0,0 0-537,0 2 1,5 6 0,2 2-180,3 3 1,1 3 0,0 2 0,0 2 104,0 0 1,1 3-1,1-4 1,3 1-100,1-1 0,-2 2 1,2-1-1,1-1 25,-1 0 0,-4-5 0,3-4 398,0 2-144,1-4 0,6 0 0,-1-6-282,0-3 1,0-2 0,0-5 0,1 0 23,-1-1 0,0 0 0,0-2 0,0-1-37,0 2 1,1-1 0,-2 0-1,-2 1 1,0 2 71,0 2 0,-3 1-186,-1-3 196,2 5 0,-4 6 1,3 7-1,-2 3 167,1 2 1,1 0-1,-3 2 1,2 1 54,-1-2 0,2 3 1,0-1-64,1-1 1,-4 2 0,3-1-63,0-1 0,0-2 0,4-2 1,-2-3-1,1-2 112,-2 0 0,4-3-203,-3 1 1,3-1-1,1-4 1,1-1 0,0-5-62,3-2 0,-3-1 1,3-1-1,-2-2 0,-2-1 0,0 0 0,-1 3 1,-1-2 99,-2-1 1,-1 0 0,2 4 0,-3 1-67,0 3 154,-4-3 0,5 9-155,-2-3 0,-3 4 0,4 5 132,0 6 1,-2-2-1,3 4 1,0 1 7,0-2 1,-2 1 0,2-2 0,0 0 0,-1 0-16,0 1 0,3-1 0,-3-1 1,0-2-22,0 0 0,3-4 0,0 2-124,2-1 1,1-2 0,0-3 0,0 0-114,1 0 0,2-1 0,1-1 0,-1-3 41,-2-1 1,3-2 0,0-4 0,-1-2 7,-2-1 1,3 0-1,-1 4 265,-4 0 0,1 0 0,-5-1 276,0 1 1,1 1 509,-4 3-935,-1 2 1,3 6 0,-5 3 62,0 3 1,0 3 0,1 1 0,1 1 10,2-1 0,3 0 0,-2 0 0,2 0-12,1 1 0,-1-1 0,0-1 0,0-2 9,0 0 0,3-4 1,-3 2-81,3-1 0,1-2 0,0-3 1,1 0 51,-1 0 1,0 0 0,0 0-223,0 0 0,0-5 0,1-1 0,0-2 47,3-4 0,-3 0 1,3-7 114,-2 4 1,-7 3-1,-1 2 1,-1 1 864,-1 2-341,1-1-431,-4-3 0,0 6 0,0 5 41,0 7 1,0 2 0,1 3 0,2-1 27,1 0 0,-1-4 1,-2 1-103,3 1 0,-1 1 0,3 1 0,0-1 75,0-3 0,-2 2 0,2-4-163,-1 1 0,4-4 1,-2 2-1,3-3-98,1-1 1,1 0-1,-1 0-16,0 0 1,0-5 0,0-2 0,1-3 99,-1-1 1,0 0 0,0 0 0,0-1 71,0 1 0,-3 0 1,-2 0-1,-1 0 145,-2-1 0,-1 5 0,1 0 1111,0-2-1221,1 4-23,-4 0 0,0 14 0,0 2 77,0 1 1,0 1 0,0-2-29,0 0 1,1 0 0,2 0-1,2-1 1,0-1-21,0-2 0,3 0 1,0 0-1,2-2-86,1 0 0,4-4 0,1 3 0,0-3-197,0-1 1,4 0 0,-2 0 0,0-1 26,1-3 0,-2 2 1,2-6-1,-4 0 118,-3-2 1,-1-1-1,0-1 154,1 1 1,-5 0 0,-1 0-1,-1 0 245,-2-1 0,2 1 770,-2 0-508,1 0-689,-4 5 1,0 2-1,0 8 111,0 3 1,0 3-1,1 1 100,3 0 0,2 1 1,6-2-1,-2-2 41,-3 0 1,7-2 0,-2 1 0,4-2-10,4 0 0,1-3 0,3 1-160,2-1 0,0-2 0,6 0 0,2 0-164,-3 0 1,2 0 0,-4-2 0,0 0 35,-3-2 0,-3-3 1,-2 2-1,-2-2 0,-4-1 177,-3-2 1,-1-1-1,-1-1 101,-2 1 0,-3 4 1,-6-1 187,-3 0 1,-2 3 0,-6 1 0,0 1-165,-3 0 0,-2 2 1,-6-3-1,1 3-82,0 1 0,1 3 0,1 2 0,2 0-117,2 0 1,1 3 0,4-3-19,0 1 0,3-2 1,2 3-69,1 2 1,2-3 0,3 1 114,0 2 0,4-4 0,5 0 0,4-1 0,3-1-16,1 0 1,6-2-1,3-1 1,-2-1-19,0-3 0,-2 3 0,0-4 1,-4 1 96,-3 1 0,1-6 0,-1 3 550,-1-1-324,-7-3 1,-2 8 825,-5-5-898,0 4 0,-5 3-127,-2 8 0,2 1 0,0 1 0,1-1-135,0-1 1,1-5-1,4 5 159,3 0 0,2-3 0,6 0 1,2-1-86,1 0 0,5 0 1,0-4-1,3 0 18,3 0 0,4-2 0,-3 0 0,2-3-173,2-1 1,0 2 0,0-2 0,-2-1-119,-2 1 1,-1 3 0,-4-5-1,0 1 273,-4 0 1,2-1 0,-5 3 346,-1-1 0,-6 2 1,-1-4 446,-2 0 1,-2 1-369,-3 0 1,-1 5-347,-3-2 0,-2 1-219,-5 0 137,0 1 45,5-3-310,1 5 302,5 0 1,1 4-1,3 0-4,3-2 0,-1 3 0,2 0 0,-1 1 0,1 3 5,-1 1 1,-1 3 0,3 0 61,-2 2 0,-3 10 0,2 0 1,-1 5-1,-1 2 39,1 3 1,-4 4 0,4 0-1,0-1-70,3 1 1,-2 2-1,1-4 1,1-2-107,-2-4 0,3 1 0,-4-3 0,0-1 8,0-1 1,-2-8 0,-3-1 0,0-2 15,0-2 1,-5-2 0,-2-2 106,-3-3 1,-3 0 0,0-5 0,-3 2-1,-3-2-56,-5 0 0,2-4 0,-4 0-495,2-2 0,-2-5 0,0 1 0,1-6 0,3-3-1139,3-1 0,-1-7 985,6 3 0,-1-8 0,4 2 1</inkml:trace>
  <inkml:trace contextRef="#ctx0" brushRef="#br0">6630-2237 14206,'-7'0'-275,"-1"0"1,-1 0 0,-1 0 0,-1 0-1570,0 0 0,0 0 0,0 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7:10:43.662"/>
    </inkml:context>
    <inkml:brush xml:id="br0">
      <inkml:brushProperty name="width" value="0.09071" units="cm"/>
      <inkml:brushProperty name="height" value="0.09071" units="cm"/>
      <inkml:brushProperty name="color" value="#ED331F"/>
    </inkml:brush>
  </inkml:definitions>
  <inkml:trace contextRef="#ctx0" brushRef="#br0">0 73 8522,'0'-11'0,"0"0"649,0 0 1,4 3 0,0 1-1,-2-2-236,0-1 1,-2 5 0,0 5 0,0 7 0,0 6 0,0 3-469,0 1 1,0 3 0,1 5 0,1 2 0,3 1-177,2-1 0,-5 3 0,3-3 0,-1 1-771,-1-1 1,1 0 0,-4-3 0,0-1-700,0-1 1459,5-8 0,-4 8 0,4-5 0</inkml:trace>
  <inkml:trace contextRef="#ctx0" brushRef="#br0" timeOffset="631">-55 129 8355,'0'-22'0,"0"-2"-26,0-2 1,1 2 0,3-2-1,3 3 1,3 0 0,2 1 824,3 0 1,4-1 0,6 1 0,2 1-368,2 2 0,-1-1 1,5 5-1,-2 2-438,0 0 0,3 3 0,-5 3 0,1 3-364,0 3 0,-9 1 0,1 0-180,-1 0 1,-1 9 0,-1 2 182,-4 1 1,-3 6-1,-2 0 1,-3 5 78,-3 3 1,-3-3 0,-2 3 0,-4-1-1,-5 0-60,-3 1 1,-11 0 0,0-3 537,-3-1 1,-3-5 0,-2-2 0,1-2 0,2-2 28,2 0 1,-3-1-1,5-3 1,3-3 166,2-3 1,6-1-1,0 0 1113,1 0-1431,7 0 1,3 0 0,10 0-155,4 0 0,7 0 0,2 0-110,5 0 1,4 5 0,4 3 0,1 3 5,-1 4 0,-3-3 1,-1 4-1,-1-1 0,-2 1-79,-2 2 1,0-3-1,-10 2-20,0-1 1,-3 4 0,-3-2 0,-5-1 0,-3-2 432,-3-3 0,-5 3 0,-5 0 0,-3-1-64,-2-2 0,-4-4 1,-4-2-1,0-1 1,-1-3 320,1 0 0,-3-2 1,3 0-1,1 0-357,1 0 0,3-2 1,1-1-1,3-4-568,1 1 1,4-4-267,5 3 1,4-7 472,0-1 1,1-5 0,2 3 0</inkml:trace>
  <inkml:trace contextRef="#ctx0" brushRef="#br0" timeOffset="1443">671 353 9460,'-6'0'181,"1"0"0,8 0 0,3 0 0,6 0 0,3 0 0,2-2-330,1-1 0,1 1 0,3-3 1,0 2-53,1-1 1,-1-5 0,-1 3-1,-2-1 146,-4-1 0,-4 4 0,-3-3-76,0-2 1,-7-1 27,-1-1 0,-6 5 0,-8 2 0,-1 3 60,2 1 1,-5 0 0,1 0 176,0 0 0,-3 1 0,4 2 0,-1 2 114,1 1 1,1 1 0,4 3 0,1-1-1,3-2-18,3 2 1,-1 2-1,1 3 12,2 1 0,1 0 0,2-4 0,1 0 0,3 0-197,2 0 0,1-3 0,7-1 0,4 1-229,2-2 0,1 3 0,1-6 1,0 0-88,3-2 1,-2-1-1,3 0 1,-1-1-19,0-3 1,0 2-1,-3-6 1,-2 1 60,-2 1 0,-3-4 0,-5 2 234,0-2 0,-1-2 0,-3-2 0,-3-1 80,-3 2 0,-1 0 0,0 2 0,0-1 0,0-2-45,0-1 1,-5 0-1,-2 4 218,-3 0 1,3 1-1,-1 1 1,-1 3 0,0 1 343,-3 2 1,5 1-1,-1-1 277,0 0-760,3-1 0,0 5 1,6 2-1,3 2-34,3 1 0,7-2 0,2 2 0,1-1-511,3-3 0,1 1 0,2-1 153,-1 2 0,1 0 0,-1-4 0,-1 0-144,-2 0 0,-2 0 0,-3 0 1,1 0 867,-2 0 1,-7 0-190,-6 0 1,-5 0-1,-6 1 1,0 1-64,0 2 1,-4 5 0,0-2 0,0 3-72,-1 1 1,5 1-1,-2-1 1,6 0-147,2 0 0,-2 0 1,3 1-1,1-1-258,2 0 0,6-1 1,3-1 45,2-2 1,2-3-1,3 2 1,3-1-30,4-3 1,0 0-1,0-2 1,1 0-1,-1 0-152,0 0 1,1 0 0,-1-2-336,0-1 0,1-4 0,-1-4 1</inkml:trace>
  <inkml:trace contextRef="#ctx0" brushRef="#br0" timeOffset="1950">1543 230 8355,'-7'0'979,"-1"0"0,6-2 1782,-2-1-2772,3 1 1,1 6-1,0 7-224,0 2 1,0 0 0,0 1 0,0 1-142,0-1 0,0-2 0,0 0 185,0 3 1,-1-2 0,-2 2 0,-1-3 0,1-2-262,-2-3 399,4 3 215,-4-8 1,5-2 0,0-8 0,1-2-101,3-1 0,2 0 1,5 0-1,0 0 0,0-1-44,0 1 1,1 0-1,-1-1 1,1-2-98,3-1 1,-2 0 0,1 4 0,-1 0 65,-2 0 1,0 3 0,0 2 0,1 0 80,-1-1 0,-4 5 9,1-2 0,-5 3-52,5 1 1,-2 1-1,3 3 1,-3 3-5,-1 3 1,0 2 0,-3-1-128,2 0 1,1 1 0,-2 2 0,0 1 0,0-1-186,-2-2 0,-1 0 1,0 2-1,0 1-556,0-1 0,4-2 463,-1-1 0,6 0 0,-3 1 1</inkml:trace>
  <inkml:trace contextRef="#ctx0" brushRef="#br0" timeOffset="2846">2013 252 9427,'-8'-4'0,"2"-1"1413,1-1-1127,-4 4 1,3-3-1,-4 6-261,3 3 0,-2 2 1,5 5-1,1 0 1,-1 0-1,0 0 1,2 1-1,1-1-54,1 0 0,0 0 1,0 0-304,0 1 0,1-1 0,3 0 0,4-1 0,5-1 21,2-2 1,3-5-1,-2 2 1,2-3-168,2-1 1,-3 0-1,0 0 1,0 0 245,-4 0 1,0-3 0,-2-2-1,0-1 353,0-3 0,-5-1 0,-1-1 0,-1 0 216,0-1 1,-1 1 0,-3 0-117,0 0 0,-1-4 0,-2 0-113,-5 1 0,2 2 0,-2 1-3,0 0 0,-2 1 0,-1 1 1,-1 3-1,2-1-34,3 1 1,-3 4-1,3-2 283,-3 3 1,2 1-300,1 0 0,4 5 1,0 2-152,1 3 1,4 0-1,0-1 1,3-2-43,1 2 0,5 0 1,6-1-1,-1-1-23,0-2 1,4-2 0,-2-3-1,3 0 61,2 0 1,-2 0 0,-1 0-1,-2 0 1,1 0 53,-1 0 0,-2-1 0,-5-1 0,0-2 80,0 1 0,-3-2 215,-1 2-139,-4-6 1,2 6 280,-5-4 1,-2 5-280,-1-2 1,-2 1 0,-4 1-10,1-2 1,5 0 47,-5 4 0,2 5 0,-1 3-79,3 2 0,-1-3 0,1 1 0,2 0-15,0 2 1,2 1 0,2 1 0,1-1 0,5 0 0,2-1 0,1-3-66,0-3 1,4 1 0,0-1-52,-1-2 1,2 0-1,0-2 1,0-2-185,0-1 1,-1 1 0,-4-3-1,1 0 154,-1-2 1,0 1 0,0-2 76,0 0 0,-5 1 0,-1 1 0,-1 0 62,0 0 1,0 2-9,-4-3 0,0-1 200,0-3 149,0 5-139,-5-4-228,3 9 1,-3 1 0,5 7 0,0 3-88,0 1 0,4-3 1,1-1-1,0 2-215,0 1 1,5 1 0,-1 0-127,1 0 0,7-3 0,-6-2 0,3-1-33,2-3 0,0 0 0,4-2 0,-3 0 341,0 0 1,2-5-1,-1-2 1</inkml:trace>
  <inkml:trace contextRef="#ctx0" brushRef="#br0" timeOffset="3134">2851-83 8355,'-7'-5'62,"-1"-3"0,5 3 1771,-5 1-1666,6 3 1,-3 2 0,5 4-1,0 5 1,1 5 0,1 3 0,2 3-1,0 2 1,0 3 291,-1-1 0,5 3-824,-4-2 1,-1 1 0,-3-2 0,0 1 0,0-1 0,0 0-555,0 1 0,0-4 1,0 2 418,0-4 1,0-7 0,0 2 357,0-2 1,5-2-1,1 0 1</inkml:trace>
  <inkml:trace contextRef="#ctx0" brushRef="#br0" timeOffset="3416">3131-117 8355,'-4'-15'371,"-1"-1"1,0 0-1,-1 1 251,0 5 0,2 4 0,-4 7-463,0 3 0,2 6 0,-2 6 0,1 2 0,-1 5 0,2 3 0,1 2-5,3 3 0,-3 2 0,1-1 0,1-1-154,2-1 1,1-1 0,0 0 0,0-3 0,0-2 29,0-2 0,4 1 0,1-1 1,0-1-352,0-2 1,2-2 0,-2-3-140,1 1 1,-3 0 0,2-4 0,-1 0 0,1-1-288,1-3 0,-3 2 0,4-4 0,-1 0 444,0 0 1,7 4-1,4-3 1</inkml:trace>
  <inkml:trace contextRef="#ctx0" brushRef="#br0" timeOffset="4373">3980 341 8608,'-5'-3'56,"5"-1"0,7 0 1,6 4-1,5 0 0,2 0 1,4 0-1,4 0 1,4 0-1,3 0 0,2 0 1,-1 0-1,0 0 1,-1 0-1,0 0 0,-3 0 1,-1 0-1,-2 0 0,-3 0-1406,-3 0 0,-2 0 1249,-2 0 1,-7 0-1,-7 0 1,-5 0 0,-8 0-1,-8 0 1,-7 0 0,-2 0-1,-2 0 1,0 0 0,-2 1 408,1 3 0,2-3-100,-4 3 1,4-3-1,-3-1 1,0 0-1,2 0 219,0 0 1,1 0 0,3 0 0,2 0-47,3 0 1,-2 0-1,5 0 377,1 0-346,2 0-407,6 0 0,2 0 41,8 0 1,2 0-1,5 0 1,1 0-232,3 0 0,-2 0 0,3 0 1,-1 0-77,0 0 0,3 0 0,-2 0 1,1 0-109,-1 0 0,2 0 1,-1 0-1,-1 2-127,0 1 1,4-1-1,-3 3 1,0-2 314,-2 1 0,3 5 0,-1-3 0</inkml:trace>
  <inkml:trace contextRef="#ctx0" brushRef="#br0" timeOffset="5348">5054 319 8355,'-7'-11'940,"4"1"0,6 1-429,5 2 0,3 4 0,4 0-340,4 1 1,3 2 0,3 0 0,2 0-122,2 0 0,4 0 0,5 0 1,-1 0-1,-1 0 25,-3 0 1,2 0-1,-8 0 1,0 0-559,-4 0 1,2 0 0,-8 0 0,1 2 117,-3 1 1,-4 0-1,-4 4 1,-2 2-11,0 1 0,-4 5 0,2 1 1,-6 1 219,-4 3 0,-4-2 0,-3 0 0,-2 1 230,-1-2 0,-2-1 0,-3-4 0,-1-1-22,1 0 1,-4 0 0,-1-1 4,-2-3 1,3 2-1,-3-5 1,2-2-170,2 0 0,2-2 0,0 0 1,2 0-1,2 0 66,5 0 1,-3-4-411,2 0 0,1-10 0,2 2 0</inkml:trace>
  <inkml:trace contextRef="#ctx0" brushRef="#br0" timeOffset="4973">5154 274 9739,'0'-5'814,"0"7"-738,0 7 0,0 4 1,0 6-1,2 2 0,0 2 1,2 5-1,-2 0 1,-1 4-1,-1 2 0,0 2-341,0 0 1,0-4-4,0 6 1,0-4 0,0-1 0,0-2 0,0-3-147,0 0 0,0-4 0,0-4 1,2-2-719,1-2 899,-1-1 1,8-4-1,-4 0 1</inkml:trace>
  <inkml:trace contextRef="#ctx0" brushRef="#br0" timeOffset="5825">5859 140 8525,'7'0'448,"0"0"0,2 0 0,1 0-501,1 0 1,2 5-1,2 3 1,1 1-1,-1 3 1,-4-1-1,-1 0-432,0 0 0,-3-1 0,-1-1 0,1-2 1,-2 2 148,0 1 0,3 1 0,-2 0 1</inkml:trace>
  <inkml:trace contextRef="#ctx0" brushRef="#br0" timeOffset="10767">6909 73 8084,'4'-11'-109,"0"0"122,5 0 0,-7-1 548,6 1 0,-5 0 0,3 0 1,-1 0 303,-2-1 0,2 5 174,-1 0-1228,-1 4 1,-3-1-20,0 8 1,0 2-1,0 8 1,2 3 78,1 6 0,-1 3 0,3 0 1,-2 4-277,1 2 0,0 1 1,-3 1-14,3 0 1,-3-2 0,3-1 0,-3-4 65,-1-3 0,0-1 1,0-8-1,0-1 28,0-2 1,0-3 0,0-5 333,0-8 0,-4-6 0,-1-5 0,0-3 179,0-3 1,0-6 0,3 1 0,-2 0 89,2-1 1,0 2-1,2-5 1,0 0-20,0 2 1,0-3 0,0 4 0,0-1 36,0 1 1,4 1-1,0 5 1,0 1 116,1 1 0,-4 5 0,2 0 3,-1 1 0,-2 2 0,0 0-237,0 0 1,1 4 0,1 2-255,2 0 1,5 4 0,-2-2 0,3 1-159,1 2 1,6 0-1,1 0 1,3 0 0,2 0-95,-1 0 1,-1 5 0,-1 3 0,-1 2 38,1 1 1,-4 0 0,-1 1 0,-3 2-30,-1 1 0,-1 4 0,-2-3 0,-5 0 168,-1 0 1,-4 4 0,-1-3 0,-5 2 209,-2 0 1,-2-5 0,-2 4 5,-1-2 0,-5-1 1,3-4-1,-2 0 113,1 0 0,4 1 1,-2-2-1,1-3 1,1-2 152,4 0 1,-1-4-82,4 3 0,3-3-501,4-1 1,5 0 0,7 1 0,3 2-38,4 1 1,1 3 0,0-2-1,-2 1 59,2 3 0,1 1 0,0 1 0,-2 0 130,-4 0 1,-3 1 0,-2-1 0,-1 0 324,-2 0 0,-4 0 0,1 1-4,-3-1 1,-2 0 0,-3 0-155,-4 0 1,-1 0 0,-3-1 0,1-1-2,0-1 0,-1-6 0,-2 2 0,-2-3-193,-2-1 1,3 0-1,-2 0 1,0 0-1,1-1-1030,-1-3 895,-2 3 0,6-14 0,-3 2 1</inkml:trace>
  <inkml:trace contextRef="#ctx0" brushRef="#br0" timeOffset="11078">7390 118 10003,'-6'5'-91,"-3"-3"0,4 4 1,0 1-1,0-1 0,2 3 1,-1 0-417,0 3 1,0-5 0,4 1 437,0 0-466,0 2 1,0 1 0,0 1 0</inkml:trace>
  <inkml:trace contextRef="#ctx0" brushRef="#br0" timeOffset="11826">7524 185 8355,'-6'-1'416,"2"-3"0,2 1 1219,-2-4-1461,3 4 1,-4 0-163,5 6 1,1 4 0,2 4 0,0 1-158,0 3 1,2 1-1,-1 4 1,-1-1-32,2 1 1,-3-3-1,1 0-90,-1 0 0,-2-1 0,0-3 52,0 2 1,0 0 234,0-4 133,0-4 1,0-7 0,0-8 0,0-2-150,0-1 0,1 0 0,1-2 0,3 0-48,1-2 0,2 0 0,2 3 0,-1-2 0,-2-1 0,2 1 0,1 1 0,1-1 1,-1-1-1,-2 1 0,0 3-90,1 4 0,-3-3 342,1 2-177,-4 3 1,3 0-58,-2 5 0,-2 2 1,4 1-1,-1 5 1,-2 2 19,-2 1 1,0 0-1,2 0 1,0 1-174,0-1 1,-2 4 0,0 0 0,2-2-186,1 0 0,-1-2 1,-3 0-1,0 0 99,0 0 1,5 1 0,2-1 0</inkml:trace>
  <inkml:trace contextRef="#ctx0" brushRef="#br0" timeOffset="12232">7837 230 8355,'-1'-8'139,"-3"2"1,-2 0 554,0-1 0,0 5-585,2-2 1,-1 4-1,-4 4 1,3 3-1,1 3 1,3 2-44,0-1 1,2 1 0,0 2 0,0 1-341,0-2 1,0 0 0,2-2-73,1 0 1,5 0 0,6 1 0,2-3 17,1-1 1,-2 1-1,4-6 1,-1 0-1,0-2-9,-3-1 1,1 0 0,-1 0 412,-2 0 1,-4-5-1,-3-2 1,-1-3 0,-1-1 198,1-1 1,-4 1 0,3 0 0,-3-1 17,-1-3 1,-4 2 0,-1-2-1,-1 3-137,-3 1 0,3-4 0,-1 0 1,-2 1-99,-1 2 1,-1 2 0,0 1 0,0 3 14,-1 1 0,5-2 0,0 3-272,-2 1 1,-1 2-239,-1 1 1,1 1 0,2 3-275,5 4 1,1-2 466,2 1 0,5 1 0,2 3 0</inkml:trace>
  <inkml:trace contextRef="#ctx0" brushRef="#br0" timeOffset="13236">8061 174 8193,'-6'-2'-161,"1"0"2698,0-2-2281,4-4 1,-4 8 0,5 0-1,0 6-381,0 4 0,1 5 1,1 1-1,2 0-75,-1 0 1,-2 3 0,-1-3 0,0 0 128,0 0 1,0-1 0,0-4 0,0 0 0,0 1-1,1-3 1,1 0-162,2-1 330,0-6 0,-3 3 1,2-6-1,0-3-76,0-3 1,-1-3 0,1-1 0,2-2 4,1-2 1,0 3 0,3-4-107,-2-1 1,1 5 0,3-4 0,-1 1-1,-1 0 46,-2 1 0,-3 2 1,3 1-1,1 0 106,-2-1 1,-1 1-1,-4 0 57,3 0-294,-3 5 1,4 2 62,-5 8 1,0 2-1,0 6 1,0 2 70,0 1 0,0 0 0,1-3 28,3 3 1,-3-2-1,3 1 1,-3-1 4,-1-2 0,4 0 0,0 0 0,-1-1 0,1-1-4,0-1 0,3-5 0,-2 3 1,2-1-75,1-2 0,2-2 0,1-1 20,1 0 1,-1 0-1,-1-1 1,-2-2 47,0 0 0,-2-6 0,3 3 0,-3-2 13,-1 1 0,2-1 0,-2-3 0,0 0 26,0 0 0,3 0 1,-5 0-1,1 1 101,1 2 0,-4-2 1,4 3 33,0-3 0,-3-1 0,1-1 102,-1 1 1,-2 4-83,0-1 1,0 7-256,0 1 0,0 5 0,1 6 0,1 0 0,2 1 49,-2-1 0,0 4 1,-1 0-1,1 0-28,2 1 1,0-4 0,-3 3 0,2-3-181,0 0 0,2-1 0,-2 0-261,1 0 1,3-3 0,-2-2-1023,1-1 1343,2-1 1,8-4-1,1 0 1</inkml:trace>
  <inkml:trace contextRef="#ctx0" brushRef="#br0" timeOffset="13237">8598 17 8355,'-8'-4'0,"1"1"1060,-1-6 191,2 8-158,-4-4-1279,9 5 1,-4 1-1,5 3 1,1 3-360,3 3 1,-3 1-1,4 1 1,0-3-983,2-1 1132,-2 2 1,10-4-1,-2 5 1</inkml:trace>
  <inkml:trace contextRef="#ctx0" brushRef="#br0" timeOffset="14019">8765 207 8435,'0'-6'618,"0"-4"0,0 8 0,-1-6 0,-3 1-744,-3 0 0,-3 2 1,-1 5 72,0 0 1,-1 2 0,1 0-1,0 3-34,0 1 1,0-2 0,-1 2 0,3 1-48,1-1 0,-1 1 1,6 4 78,0 1 0,2-1-44,1 0 1,0 0 0,1-1 11,3-3 0,2 2 119,5-5 1,-3 0 0,-1-4 11,2 0 1,1 0 0,0-2 95,-3-1 1,-1 1-1,-3-3-79,1 0 1,-1-1-1,-1-4 1,0 2-7,2 0 0,0 1 1,-3-3 2,3 2 0,-3-2 0,2 3-87,-1-3 1,-2 3-192,0-1 16,0 1 1,0 2 138,0 5 1,3 6-1,2 6-18,2-1 0,-4 8 63,5-4 1,-2 0-1,3 0 1,-2-4 7,2-4 0,1 2 1,1-5-1,0-2-58,0 0 0,2-2 0,0 0 0,2 0 19,-1 0 0,-2-2 1,0-1-1,-1-5 111,0-2 0,0-1 1,0-1-59,0-3 0,1 1 1,-2-5-1,-2 0-65,0-3 0,-1 4 0,3-1 0,-1-2 58,-2-4 0,-3 2 0,2-3 0,-1 2 0,-2 2 45,-2-1 0,-1 1 1,0 1 294,0 2 1,0-1 0,0 5-1,-1 2-95,-3 0 0,1 7-307,-4 2 0,5 12 0,-3 5 0,1 6 88,0 5 0,0 4 1,4 0-1,0 0 36,0 3 1,0-3 0,0-1-92,0 0 0,0-3 0,0 2 1,0-3-1,0-1 0,2-3 0,0-1 1,3-1-1,1-1 0,3 1 0,1-4-835,1 0 569,0-7 1,2 3 0,2-4 0,3-1-265,3 1 0,2-1 0,-1-4 0</inkml:trace>
  <inkml:trace contextRef="#ctx0" brushRef="#br0" timeOffset="14857">9961 95 8355,'-7'0'51,"0"0"0,4 2 0,-1 1 0,3 5 0,1 2 0,-1 1 0,-2 0 0,0 2 0,0 0 0,2 2 0,1-1 0,0-2 0,0-1 0,0 1 0,0-1 0,0 0 0,-1 0-935,-3 0 791,3-5 107,-4-1 0,5-6 74,0-3 1,1-2-1,1-5 1,3 0-70,2 0 1,-1-4 0,3 0 0,-2 0 6,2-1 1,1 3 0,0-1-1,-2 1-18,0 2 1,-1 0 0,4 0 0,1-1-19,-1 1 0,0 1 1,-1 2-66,-3 0 1,3 6 0,-2-2-6,2 3 0,1 1 1,0 0-1,-1 1 38,-3 3 0,3-2 0,-2 6 0,2 0 9,1 2 0,-4 1 1,0 2-1,-2 0-14,-3 2 0,-1 0 0,0-4 0,2 2-78,1 2 0,-1-3 0,-3 3 1,0-2-121,0-2 0,0-4 0,0 1 39,0 0 1,0 2 0,0 1 0</inkml:trace>
  <inkml:trace contextRef="#ctx0" brushRef="#br0" timeOffset="15385">10420 140 8431,'0'-6'461,"0"2"1,0 8-1,0 3-465,0 3 0,0 5 0,0 1 1,0 3-1,0 3 0,0 4 121,0 3 0,0 1-497,0 3 1,0 1-1,0-1 1,0 1 0,0-2-94,0-2 1,0 1-1,0-6 1,0-3 303,0-2 1,0-6 0,-1 1 168,-3-3 0,1-6 0,-3-3 15,1-6 0,-2-3 0,3-6 1,2-2-1,-1-2 196,-1-1 0,3-2 0,-3-3-64,3-1 0,5 1 0,1-2-107,1-2 1,-2 1 0,3-4-1,2-3 27,1 0 1,0 2 0,-2 1 0,0-1-1,-1 1 1,1 2 146,-1 0 0,-3 3 0,3-1-48,2 5 0,1 0 0,1 4 0,0 1-29,1 3 1,-1-2-1,0 8 1,0 0-1,0 2 24,1 3 1,-1 1 0,0 0 0,-1 1-299,-3 3 0,3 3 1,-4 7-113,1 1 1,1 5 0,-3-2 0,0 3-44,0 2 1,-1-1 0,-4 0 142,0 1 1,-5-2 0,-2-1-1,-3-3 1,-3 1-125,-2-1 0,-1-3 74,-2 1 1,-9-3 0,4-1 0</inkml:trace>
  <inkml:trace contextRef="#ctx0" brushRef="#br0" timeOffset="15573">10889 196 9241,'7'1'47,"-4"3"1,-6-2 0,-5 6 0,-2-1-1,-1 1 1,0-1-997,0 2 1,-1 1 0,1 1 0</inkml:trace>
  <inkml:trace contextRef="#ctx0" brushRef="#br0" timeOffset="21835">750 1157 8890,'-7'-5'57,"2"3"0,5-5 0,0-2 0,0-1 0,0-1 387,0 0 0,0 7-440,0 8 1,2 3-1,0 12 1,3 2 0,0 4-1,1 4 1,0 2-1,2 2 1,-2-2-90,-2 0 1,1 2 0,0-6-1,0-3 1,0 0-340,-3-2 1,-1-3 309,-1 0 1,0-6-1,-1 1-96,-3-5 0,-2-6 1,-5-6 64,0-5 0,0-7 1,1-3 116,2-4 1,0-1 0,4-2-1,1-2 127,2-2 0,1 3 0,0-4 1,0-1-76,0-1 1,0-2-1,1 1 1,2-1 28,1 1 0,4-1 1,1 2-1,3 1 0,5 2 196,0 2 1,2 5-1,3 4 1,0 2-141,1 2 0,3 3 0,0 3 0,-1 1-97,-2 2 1,-2 3-1,-1 6 1,-1 3-160,1 3 0,-4 6 1,-1 3-1,-3 2 0,-1 2-351,1 4 0,-6-4 407,-2 3 0,1-2 1,-3-2-1,-2 1 48,-2-1 0,-11-3 1,1-1-1,-3 1 40,-1-2 1,-4-1 0,1-4 0,-2 0-273,-1 3 1,-1-6 0,2 2 90,3-1 0,-4 0 0,5 1 0</inkml:trace>
  <inkml:trace contextRef="#ctx0" brushRef="#br0" timeOffset="22232">1320 1236 8355,'-12'0'142,"1"3"0,0 1 0,0 0 0,0 1 0,0 1 0,-2 3 0,1 1 0,-2 2 101,0 1 1,8 0-1,-5 2 1,1 3-219,0-1 1,0 3 0,3-4-1,3 0-70,3 0 1,1-1-1,0-4 1,0 0-106,0 1 1,8-2-1,4-2 1,1-1 54,3-3 1,2 4-303,4-4 1,2-1-1,1-3 1,0-1 103,-4-3 0,0 2 1,-6-4-1,-2 0 227,0-1 1,-3 0 0,-3-4 0,-3-1 198,-3 1 0,-1-1 1,0-2-1,0-1 1,-1 2 8,-3 0 0,-2-2 1,-5 0-1,0 2 1,-2 0-71,-2 2 0,3 0 0,-3 0 0,1 0-370,-1-1 1,3 6 0,-3 2-279,3 3 1,2 2 456,2 3 1,3 2-1,5 6 1</inkml:trace>
  <inkml:trace contextRef="#ctx0" brushRef="#br0" timeOffset="22494">1633 1314 8355,'-11'0'-111,"3"-4"1,2-1 1839,1-1-1594,-4 4 0,7-3 1,-5 6-1,3 3 1,1 3-1,2 4 1,1 3-1,0 2 1,0 0-337,0 0 0,0 3 1,1-3-1,2 0 1,1 2-182,3-1 1,-4-3-1,4 2 1,-1-2-431,0-3 0,-2 2 513,3-5 0,1 2 0,3 1 1</inkml:trace>
  <inkml:trace contextRef="#ctx0" brushRef="#br0" timeOffset="22682">1711 1124 8653,'-11'0'1455,"0"0"-1718,4 0 1,2 1 0,5 3-1,0 3 1,2 3 0,1 1-953,5 1 818,2-1 1,6 5 0,1 1 0</inkml:trace>
  <inkml:trace contextRef="#ctx0" brushRef="#br0" timeOffset="23085">2024 1303 8564,'-11'0'432,"0"0"0,1-1 0,1-2-296,2-1 1,-1 1-1,-3 3 1,0 1 0,0 3-84,-1 3 1,1-1 0,1 2 0,2 0-1,0 2 1,1 2-210,0-1 0,-1 0 0,4 0 0,2 0 40,0 0 0,7-3 0,3-2-67,2-1 0,2 2 0,2-3 0,2 0 47,1 1 0,1-3 1,2 5-1,-3-2 1,-1-2-4,-2 2 0,2-3 1,-2 2-1,-3 0 156,-3 0 1,-4 1 227,4-1 1,-7 1-60,-1 2 1,-5-1 0,-6-3 0,0 0 0,-2 1 0,-2 0 51,-3 0 1,0-1-153,0-3 0,-1 2 0,-3 0 0,0 2 0,3-2 0,0 0-280,-1-2 1,4 0 0,1 0-475,3 0 0,0 0 0,2-2-572,3-1 987,2-4 1,10-4-1,1 0 1</inkml:trace>
  <inkml:trace contextRef="#ctx0" brushRef="#br0" timeOffset="23493">2292 1336 11306,'0'-11'0,"-1"1"0,-1 2 0,-3 1 0,0 1 0,-2 1 0,1 0 0,-2 3 261,-2 0 1,2 2 0,1 0 0,-2 2-521,-1 1 1,0 4 0,3 4-1,3 0 1,3 0 93,1 0 1,1-1 0,1-1 0,3-2-1,2 1 59,1-2 0,2 3 0,1-4 1,2 0-56,2 0 1,-3 2 0,4-3-1,-1 0 29,0 1 0,1-4 0,-2 4 0,1-2 58,-2 1 0,0 4 0,-2-3 99,0 1 0,-5-2 0,-2 3-32,-3 2 1,-6-3 0,-2 0 247,-3-1 1,-6 3-1,-1-3 1,-2 0-40,0-1 1,2 0-1,-3-3 1,1 2-309,0 1 0,2-1 0,2-3 1,3 0-1,1-1-500,0-3 1,3 3 0,2-4 60,1 0 1,6-6 0,5-6 0</inkml:trace>
  <inkml:trace contextRef="#ctx0" brushRef="#br0" timeOffset="24488">2661 1303 8355,'-7'0'902,"-1"0"1,5 0-536,-5 0 1,1 0-1,-5 0 1,1 1-258,0 3 0,-1-2 1,-2 4-1,-1 1-163,1-1 0,6 1 0,0 5-51,0-1 0,-1 0 1,1 0-1,5 0-148,2 0 1,1 1 0,1-1-1,2 0-117,5 0 1,2-3 0,2-2 183,3-1 0,3 2 1,4-3-1,0-2 42,1 0 1,-1-2-1,0 0 1,1-2 0,-1 0-1,-1-3 1,-2-1 0,-3-3 87,0-1 1,-3-5 225,1 0 1,-6 0-1,-4 4 1,-3 0-1,-1 0 79,0 0 1,-1 0 0,-3-2 0,-4-1-179,-1 0 1,-6-1 0,-2 3-1,1 1-49,0 0 1,-4 1 0,3 1 0,-2 3-141,1 1 1,4-2 0,-1 3-231,3 2 1,0 0 0,3 4-54,1 1 0,3 4 1,6 5-1,3 2 169,4 1 0,6-1 0,4-2 1</inkml:trace>
  <inkml:trace contextRef="#ctx0" brushRef="#br0" timeOffset="24489">2941 1303 8355,'-7'0'1253,"-2"-5"0,6 0 71,-4-3-1302,4 3 1,-1 7-1,7 1 52,1 5 1,-1 2-1,-1 1 1,0 0-97,2 0 0,0 1 0,-4-1-360,0 0 1,0 0 0,0 0 0,0 0 167,0 1 1,0-5 49,0 0 1,0-3 228,0 4 1,0-7-21,0-1 1,0-5 0,0-6-143,0 0 0,1-1 0,2 0 1,5-2-30,2-1 0,-1-1 0,1 1 1,2-2-1,2-2-73,2 1 0,-4 3 0,4-3 0,-1 2 143,0 3 0,0 0 0,-3 3 0,2 3 299,1 3 0,0-1 1,-4 1-53,0 2 0,0 2 1,1 4-1,-1 3-53,0 3 1,0 1-1,0 0 1,-1 1-122,-2-1 1,0 0-1,-3 1-44,2 3 0,-5-2 0,3 2 0,-1-3-154,0-1 1,-1 0 0,-3 1 0,2-1-244,1 0 0,-2-4 0,3 1-1036,-3 0 1149,-1 2 0,5 2 0,2-1 1</inkml:trace>
  <inkml:trace contextRef="#ctx0" brushRef="#br0" timeOffset="25344">3925 1403 8355,'-12'0'255,"6"0"1,1-1-1,6-1-263,3-2 1,4 0 0,8 3-1,5-1 1,5-2 0,2 1 0,6-2 1,3 2-1,-1-1-152,-1-1 1,-1 4-1,-1-3 1,-1 3-272,-2 1 1,1 0 0,-3 0 0,-1 0 186,0 0 0,4 0 0,-2 0 0</inkml:trace>
  <inkml:trace contextRef="#ctx0" brushRef="#br0" timeOffset="25853">4718 1124 8355,'-6'0'240,"11"1"1,9 3-1,4 3 1,3 3 0,4 1-1,1 1-202,2-1 0,4 0 0,-1 1-72,1 3 0,7-1 1,-9 3-1,-3 1 0,-2-2-368,-3 0 1,-4 3 0,-4-3 0,-2 0-8,-5 0 1,2 3 0,-5-4 88,-2-2 1,-1 3 0,-1-1 263,0-1 1,-10-2 0,-2 0 0</inkml:trace>
  <inkml:trace contextRef="#ctx0" brushRef="#br0" timeOffset="26118">5031 1336 8183,'-11'0'-43,"0"0"0,0 0 231,0 0 0,3 0 0,1 2 0,-2 1 1,0 5-1,2 2 253,3 1 1,-1 0-1,0 0-517,-1 0 1,0 4 0,-3 0 0,2-1 97,-2-2 1,-1 1-1,-1 0 1,0 2-438,-1-1 1,-2 2 0,-3-1-1,1-1-755,0-2 1,-3 3 1017,5 0 0,-6 0 0,2-4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7:11:21.059"/>
    </inkml:context>
    <inkml:brush xml:id="br0">
      <inkml:brushProperty name="width" value="0.06048" units="cm"/>
      <inkml:brushProperty name="height" value="0.06048" units="cm"/>
      <inkml:brushProperty name="color" value="#FF0000"/>
    </inkml:brush>
  </inkml:definitions>
  <inkml:trace contextRef="#ctx0" brushRef="#br0">14820 9348 7846,'-33'-33'0,"1"0"0,0 0 0,-3-2-411,-1 0 1,-1 0 0,0-3 0,-1 1-1,-2 0 396,0 0 0,-4-5 0,1 0 0</inkml:trace>
  <inkml:trace contextRef="#ctx0" brushRef="#br0" timeOffset="1311">13824 6818 8355,'-9'0'-49,"1"-1"0,0-1 0,2-1 0,-1 1 0,-1 0 224,-2-1 0,1 2 0,0-2 0,0 2 0,-1 0-232,1-3 0,0 3 0,-2-3 1,0 1 56,-2 0 0,-3 0 0,0 3 0,-2 0-121,-4 0 0,0 0 0,-4 0 0,-3 0 0,-1 1-126,-2 2 0,0 2 1,-4 5 229,2-1 1,-1 0 0,-3 0-1,0 1 1,2-2 1,3-2 1,2 3 0,3-3-1,1 1 115,-1-1 1,3 2-1,1-1 1,1 0 226,3-1 1,3 2 0,3-2-197,0-1 0,2 3 0,2-3 1,2 1-84,2 1 0,-1-4 1,4 3-1,0 0 37,-2-1 1,4 3-1,-2-1-91,2 1 0,1-2 1,0 0-1,0 3 16,0 2 0,0-1 0,0 4 1,0-1-1,0 3-13,0 1 0,3 2 0,1 0 1,1 3 19,-1 3 0,2 2 0,-3 2 1,0 1-41,1 1 0,-2 4 0,4-2 0,-2 1 20,-2 0 0,2-4 0,-1 2 0,0-1 0,0 0 0,0 0 94,-1 1 0,-1-2 51,-1 4 1,0-1 0,0 3-34,0-2 0,0 0 0,0 2 0,1-1 1,1-1-19,2 1 0,-1 0 0,-3 1-85,0-2 0,0 0 1,1 2-1,1-1 16,1-1 0,0-1 0,-2 2 0,1-1 1,1-1 3,-1 0 0,-1-2 0,-1 3 0,0 0-37,0-1 1,1 2 0,1-3 0,1 0 22,0 0 1,-2-1 0,-1-3 0,0 0-26,0 0 1,1 1-1,1 1 1,1 1 1,0 0-1,-3-3 1,0 0-13,0 0 1,3-1 0,0 0 0,-1-1 5,-1-1 1,2 0 0,0 2 0,-1-1 0,-1-2 77,-1 2 0,2 0 0,0-1 0,1-2 75,-1-1 0,-1-2 0,-1 2 0,0-3-71,0 0 1,3-1 0,0 1 0,0 0-108,1-1 0,-2 1 1,3-1-1,1 0-76,-1-2 1,-2 0-1,2-3 1,0-1 61,0 1 1,1-2 0,1 1 91,-1-2 0,-1-3 0,2-1 0,0 1 4,0 1 0,1-1 1,2-2-1,2 0 1,1-1-81,2 0 1,-1 0-1,3-2 1,-2 1-35,2-1 0,0 3 0,2-2 0,1 0-8,1 1 1,-1-2 0,3 3 0,-2 0 22,1 1 1,4-1 0,-1 2 0,2-2 94,1-1 1,0 2 0,-1-2 0,2-1 58,2 1 1,-2-3 0,2 2 0,-2-2-47,-1-1 1,0 0 0,0 0 182,0 0 0,0-3 0,0 0 0,0 0-88,0-1 1,-1 1-1,0-2 1,-1 0-242,-1 0 0,-3 2 0,2-2 0,-2-1-106,-1 1 0,-1 3 1,-3-2-1,-1 1 0,-4-1-37,-2-1 1,0 3 0,-1-1-1,-1 0-37,-2 0 0,3 2 1,-4-3-1,1 1-436,0 0 1,-3 0 193,4 3 0,-1-4 0,3-1 1</inkml:trace>
  <inkml:trace contextRef="#ctx0" brushRef="#br0" timeOffset="2365">9684 8260 8355,'0'-15'126,"0"3"0,0 2 278,0 0 1,1 2-112,2 2 1,-2-2 0,3 3 0,-1 0-312,0 5 0,2 9 0,-3 7 0,2 5 0,1 4 0,2 3-190,1 3 0,-1 3 71,-1 6 1,-1-1-1,2 3 1,-2-3 0,0-3-53,-3 0 0,2-2 0,-1-2 0,-1-5-396,-1-3 0,-1-2 0,0-4 300,0 1 0,-4-5 0,-1 0 0</inkml:trace>
  <inkml:trace contextRef="#ctx0" brushRef="#br0" timeOffset="5275">9470 8316 8355,'-4'-19'0,"-2"1"-114,1-1 1,-2 0 0,4 1-1,2-1-18,3 1 1,3-1 505,5 0 0,3 4 1,4-1-1,3 0 1,6-1-1,3 2 1,2 2-1,0 3-226,1 1 0,-2 4 0,3 1 0,-1 5 0,-2 5-465,-1 3 1,-2 6 0,-1 2-1,-2 4 41,-2 3 1,0 3 0,-4 2-1,-2 1 177,0 1 0,-5 4 1,1-2-1,-5 2 74,-4-1 1,-2-3 0,-1 2-1,-1-1 95,-2-2 1,-3 2 0,-7-1 0,-3-2 107,-5-3 1,0-1 0,-4-3 0,1-2-102,0-4 1,-2 1-1,3-5-169,-1 0 1,4-3 0,-2-3 0,2-3-345,2-2 0,3-1 0,4-1 0,4-3-39,4-5 0,6-5 0,2-4 1</inkml:trace>
  <inkml:trace contextRef="#ctx0" brushRef="#br0" timeOffset="5276">10233 8390 8355,'14'-6'393,"-1"0"1,-4 3 732,-3-4-855,-2 5 1,-8-1 0,-3 6-182,-4 4 1,3 1-1,-1 1 1,1 0 0,0 1-1,-1-1-235,3 0 1,-1 1 0,4-1-191,1 0 1,1 4 0,1-1 0,0-1-196,0 0 1,0 1-1,0 1 1,0-2-754,0-1 1102,0 0 1,4 3 0,1 2 0</inkml:trace>
  <inkml:trace contextRef="#ctx0" brushRef="#br0" timeOffset="5277">10251 8297 8355,'-1'-8'-195,"-2"2"1,2-3-13,-2 3 0,1 2 0,1 1-572,1 2 0,2 4 765,7 0 1,5 4 0,0-1 0</inkml:trace>
  <inkml:trace contextRef="#ctx0" brushRef="#br0" timeOffset="5278">10484 8297 8355,'0'-9'464,"0"0"-229,0-1 0,-1 5 95,-2 2 1,-2 2 0,-5 1-240,1 0 1,0 0-1,0 1 1,-2 2-1,0 4 68,-2 5 1,1-2 0,3 2-272,-1-1 0,1 1 0,1 2 0,2-1 0,3 0-107,2-1 1,1-2 123,0-1 1,1-2-1,3-1 1,5 0 12,5-1 0,1 2 1,1-3-1,3-2 1,2-1-72,-1-1 0,0 3 0,-1 0 0,-2-1 41,-1-1 1,-3 2-1,-3 0 1,-2 0 154,-2 1 0,-2-2 149,-4 5 0,-1-2 0,-3 2 0,-4-2 13,-4-1 1,-4 3 0,0-3 0,0 0-30,0 0 1,-1 0 0,2-2-474,1 1 1,-3 0 0,5-3 0,-1 0-583,0 0 0,3-1 402,-3-2 1,7-2-1,2-4 1</inkml:trace>
  <inkml:trace contextRef="#ctx0" brushRef="#br0" timeOffset="5279">10763 8269 8355,'5'-9'547,"-2"0"1,-3-1-1,-3 2 1,-3 2-119,-2 3 1,-2 2-316,-3 1 0,2 0 1,-4 0-1,2 0 0,0 0 1,1 1-1,-1 2 1,-1 3-1,1 2-133,1 2 0,2-1 0,1 0 0,0 1-95,3-1 1,-1 0-1,4 0 1,1 1-24,1-1 1,1 1-1,1 2 1,2 0-125,3 0 0,6 1 0,0-1 1,0 0-28,2-2 0,-3 2 0,5 1 0,0-3 0,2-2-1034,0-1 0,1-5 1198,0 1 0,-1-2 0,1-1 0</inkml:trace>
  <inkml:trace contextRef="#ctx0" brushRef="#br0" timeOffset="5280">10847 8344 8355,'-6'-10'596,"0"2"-237,-2 2 0,4-2 1,0 2-1,1 0 457,0 0 1,0 3-354,3-3 1,1 4-345,2-1 1,5-2 0,6 2 0,0 1-160,3 1 0,-3 1 0,1 0-261,-2 0 0,0 0 0,-1 1 0,0 2 162,0 4 0,-2 1 0,-2 1 0,-1 0-418,0 1 1,-5-1 0,1 0 460,-2 1 0,-1-1 1,-1-1-1,-2-1 118,-4 0 1,-1-4-1,-2 2 1,-2-1 188,0-2 1,0-1 0,2-1 24,1 0 0,0-4 0,1-2-227,1-2 1,3-2 0,4 1-216,0 0 0,5-2 0,4 0 0,3-2 1,1-1-252,1 1 1,2-3 0,-1 3 122,-1-2 1,3 4-1,-4-2 1,1 4-1,0 2-823,1 1 1157,-4 4 0,3-2 0,-5 4 0</inkml:trace>
  <inkml:trace contextRef="#ctx0" brushRef="#br0" timeOffset="5281">11135 8325 8355,'-5'-1'1771,"3"-2"1,4-2-1601,4 0 1,4-4-1,2 3 1,4-2-1,1-1 1,2-1-1,0 2 1,2 1-463,1 1 1,-1 0-1,-6-1 1,-3 2-446,-1 1 0,-2 1 419,0 3 0,-3-1 196,-3-2 1,-3 2-1,-4-3 136,-6 3 1,0 1 0,-6 0 0,0 0-1,-2 0-18,0 0 1,0 1 0,2 3 40,0 2 1,4-1-1,-3 1 1,2 1 122,1 2 1,3 0 0,3 0 0,3 1-59,2-1 0,1 0 0,0 0 1,1 0-25,2-3 1,2 2 0,5-3 0,3 2-54,2-1 0,4-4 0,3 1 1,1-2-87,1-1 1,2 0 0,-3-1-1,-1-2-119,1-3 0,-1-3 0,-4-1 1,1-1 102,0-2 1,-2-3 0,0 1 92,-2 1 0,-2-5 1,1 2-1,0-4 46,-3 0 0,-1-1 0,0-1 1,-1-1-1,0-1-37,1 1 0,-4-1 0,-1 3 0,-1 1 19,-2 2 0,-1-2 0,-1 1 0,0 4 105,0 1 0,-3 3 0,-1 3 131,-1-1 0,-1 2-307,-4 2 0,2 3 0,2 6 0,2 4-133,0 4 0,2 4 0,-1 3 158,2 1 0,1 4 0,0 2 0,0 2 0,0 0-58,0 1 0,0 0 0,1-1 68,2-2 0,0 1 0,3-5 0,0 0 0,0-2-72,0-4 1,1 2-1,3-5 1,1 0-25,2-2 0,3-2 1,0-1-1,1-1 91,2-2 0,0-1 1,0-3-1,2-1 27,1-2 0,-1-3 1,-1-3-1,0 0 94,-2 0 0,6-5 1,-6-1-1,-1-3-18,0-1 1,-3 4-1,2-1 1,-4 0-86,-2-2 1,0-3 0,-2-1-49,-2 1 0,-1 5 0,-3 0 1,1 1-1,0-1 47,-2 1 0,-6 3 1,-2 0-23,-4 2 0,0 4 0,-2 3 0,1 2 19,-1 1 1,-2 4 0,1 4 0,0 2 79,-3 2 0,4 5 1,-1-1-1,2 4 39,0 2 1,2 1 0,4-3 0,0 2-79,1-1 1,1-2-1,4 0 1,1-2-169,2-1 1,-1 0 0,5-3-53,3-2 1,1 0-1,4-2 1,2-1-1,0-2-117,2-3 1,3-2 0,0-1-1,1 0 64,0 0 0,-1 0 0,-4-1 0,0-1-602,-3-1 0,0-7 0,-5 1 418,-1-2 1,7-3 0,-6-1 0</inkml:trace>
  <inkml:trace contextRef="#ctx0" brushRef="#br0" timeOffset="5282">11731 7925 8355,'-5'-4'975,"2"0"0,6-3-523,3 0 0,6 5 1,5-2-1,3 1-457,5 0 0,6-3 0,3 2 0,3 0-436,0-1 1,-1 1-1,-2 2 1,-4-1-541,-4 1 0,1 1 322,-2 1 0,2 0 0,0 0 0</inkml:trace>
  <inkml:trace contextRef="#ctx0" brushRef="#br0" timeOffset="6139">10186 11023 8355,'-4'-19'-24,"2"1"1,-4 3 0,0 1 501,1 1-185,-4 7-167,0-7 0,-2 9 0,-6-2 0,-3 3 0,-3 2 1,-4 2-1,-1 2 0,-1 4 25,-2 5 1,-2 2 0,-3 5 0,1 0 0,1 3 0,2 3-135,2 2 1,-2 2-1,1 2 1,1 3-1,2 2-92,4 1 1,-2 5-1,4 1 1,2 2-1,4 2-199,4-1 1,2-3 0,4-3-128,3-2 1,3-1-1,4-3 115,5-3 0,6-7 1,7-2-1,3-3-163,5-4 1,9-2 0,6-7 336,4-3 1,4-6-1,-1-2 1</inkml:trace>
  <inkml:trace contextRef="#ctx0" brushRef="#br0" timeOffset="7054">10279 11516 8355,'6'-13'-1825,"-3"1"2173,-2 0 1,-2 2-1,-2 1 1,-4 0 358,-1 3 0,-2-1 0,-3 4 1,-2 1-178,-3 1 1,0 2-1,-1 2-331,0 3 1,2-1 0,0 2 0,2 1-42,-2 3 0,4 0 0,0 1 0,4-1-173,3 2 1,-2-3 0,2 2 0,1-1 0,2-2-436,2 0 1,2 1 0,2-1 0,4-1-113,1-2 1,5 2-1,3-5 1,1-1 156,2-1 0,1-1 0,0-1 1,2-2 152,-1-3 1,1-3 0,-1 0 0,-3-1 165,-5-3 0,-1 3 1,-1-2-1,-4 1 348,-2 2 0,-2 0 0,-3-1-87,0 1 0,-4 0 0,-3-1 0,-3 1-86,-3 0 0,-3 3 0,0-1 0,-2 1-74,-4 1 0,2 0 0,-3 3 0,2-1 1,0 1-185,3 1 0,1 1 0,5 0 0,0 0-383,2 0 1,5 1 0,3 2 277,4 3 0,4-2 274,6-1 0,11-2 0,6-1 0</inkml:trace>
  <inkml:trace contextRef="#ctx0" brushRef="#br0" timeOffset="7055">10438 11357 8355,'9'0'1572,"-4"-1"-1070,-2-2 0,-3 2 0,-3-2 40,-3 2 0,1 5 0,0 2 0,-1 3-418,1 0 1,3 3 0,-1 2 0,2-1-153,1 1 1,0 1-1,0-1 1,0-1-237,0 1 1,0 1 0,0-3 0,0 0-81,0-2 1,3-1 0,1 0-1064,1-3 1267,-3-2 1,4-4-1,-4-1 1,2-2 64,1-3 1,-2-6-1,2 0 1,0 0 55,1-2 1,0 0-1,3-4 1,0 2 0,1 0-50,-1 0 0,0-2 0,2-1 23,1 1 1,-2-1-1,3 1 1,-3 0-1,-1 2 103,1 4 0,-1 2 0,0 0 0,1 2 209,-1 2 0,0 2 1,1 4-38,-1 0 0,-3 4 0,-1 3 0,0 5 53,1 3 0,-4 3 0,1 0-188,-2 1 1,2-1-1,0 1 1,-1-1-122,-1-3 0,-1 2 1,1-4-1,1 1-240,1-1 0,0-1 0,-3-2 1,0-1-481,0 0 1,1 1 0,3-2-89,2-2 1,-1-2 456,1-4 0,0 0 0,4 0 1</inkml:trace>
  <inkml:trace contextRef="#ctx0" brushRef="#br0" timeOffset="7341">11033 10892 8355,'-9'-9'871,"4"0"1,0-1-207,5 1 1,-1 4-1,-1 3 1,-1 5-361,1 6 0,0 5 0,0 6 0,-2 4-239,-1 4 1,3 5 0,-1-1 0,2 1-184,1 2 0,0 2 1,0-1-1,0-1-629,0-1 1,0-4 0,1 1 43,2-2 1,-2-2-1,2-2 1,-2-4-117,-1-1 0,0-2 0,0-3 680,0-3 1,4 3-1,1-1 1</inkml:trace>
  <inkml:trace contextRef="#ctx0" brushRef="#br0" timeOffset="9683">10847 11311 8355,'-5'-9'234,"2"-1"1,3 4 0,3 1 0,3 1 0,3 1-1,4 0-34,2 0 0,4-2 0,3 3 0,2-2 0,4 0 0,2-1 0,1 0 0,-1-1-303,-1 0 1,-2-1 0,-2 3 0,-2 0 0,-3-1-226,-1 0 0,1 1 0,-8-1 0,-1 1 0,-1 1-21,-4-1 573,2 3 1,-7-4 1,2 2 1,-6 2 436,-3-3 0,-2 3-257,-2 1 1,4 1 0,1 3-346,1 2 1,1 2-1,3 2 1,0 2-161,0 0 0,0 2 1,0-3-1,0 2 1,0 1-350,0-1 0,3 1 0,0-3 0,0 1-32,1 0 0,-3 1 1,2 0-296,-2-2 0,3-1 0,2 0 1</inkml:trace>
  <inkml:trace contextRef="#ctx0" brushRef="#br0" timeOffset="9684">11359 11041 8355,'-5'-4'619,"0"-1"1097,1 0-1173,3 1-733,-3 4 0,4 4 1,0 2-1,0 3 0,0 3 1,0 0-1,1 0 0,1 1 1,2-1-759,1 0 0,2 2 0,2 1 0</inkml:trace>
  <inkml:trace contextRef="#ctx0" brushRef="#br0" timeOffset="9685">11470 11134 8355,'-4'-9'2206,"2"4"-287,-4 2-1617,4 2 1,-5 2-1,4 2 1,0 3-168,2 2 1,1 5 0,0-1 0,0 0-118,0 2 1,0-3 0,0 4 0,0-2-287,0-2 1,0 3-1,0-2-482,0 0 1,0-2 289,0-1 0,0-2 1,0-3-443,0-3 848,5-3 0,-3-8 1,4 1-1,0 0 1,0-1 35,0 1 0,1-1 0,2-2 0,-1 0-28,-2 1 1,3-1 0,-3 1 0,2-1 46,1 0 0,-2 1 0,-1-1 0,0 0 55,-1 1 1,3 0-1,-2 2 447,-1 0-317,3-1 0,-6 6 0,3 4 0,-1 6 9,-1 6 0,-2-1 0,-1 5 0,0 0 1,-1 3 10,-3 3 0,3-3 0,-3 3-238,0-2 1,3-2 0,-2 0 0,2-2 0,1-1-561,0-2 0,0 3 0,0-4 12,0-1 1,1-1 0,2-3 0,3-2 20,3-1 0,4-1 0,1-3 1</inkml:trace>
  <inkml:trace contextRef="#ctx0" brushRef="#br0" timeOffset="9686">11898 11153 8355,'0'-9'0,"-1"0"481,-2 3 1,1-1-1,-4 4 347,-1 1 1,-2 1 0,1 2-668,2 2 1,1 3 0,3 5-1,-2 2 1,-1-1 0,1 1-1,1 0 1,0 0-49,0 1 1,0 1-1,3-1 1,0-1-1,1 1-558,2-3 1,-1-1 57,4 0 1,0-1 0,4-1 0,-1-2 10,0-2 1,2 0 0,0-1-1,2-1 148,-2-1 0,-1-2 1,0-1-1,-1-2 0,0-2 110,0-1 0,-2-1 0,-2-1 0,-1-1 68,-2 1 1,-1 0-1,-1-2 1,0 0 32,0-1 0,-3-1 0,-1 4 0,-2-1 7,-5-3 1,2 3 0,-4-3-1,0 2 19,1-1 1,-2 1-1,3-1 1,-2 3 5,2 2 1,1 0 0,2 3-1,0 0 457,2 0 1,3 1-209,-3 3 1,5 0-144,1 0 0,5 4 0,6 1 0,3 0 0,0-1-68,3 0 1,0-1 0,2 2-123,0-1 0,-1-1 0,1-3 0,0 0 1,1 0-46,-1 0 1,0 0-1,-5 0 1,-2-1-2,-2-2 1,2 2 0,-6-3 214,2-1 1,-3 3 358,-1-4 0,-3 3-287,-1-3 0,-5 4-88,-1-1 1,1 2 0,0 0-1,0-1-70,0-2 0,1 1 0,-2 3-48,-1 0 0,2 3 1,0 2-1,1 0 1,0 2 51,0 1 1,3 3 0,-2 0 18,2 1 1,1 2-1,0-3 1,0 2 0,0-1 6,0 1 1,3-2 0,1 1 0,2-1-49,1-2 1,-2-3 0,1-1-1,2-1-90,4-2 1,-2-1-1,3-1 11,-3 0 0,0 0 1,2 0-1,0-1 58,-1-2 1,-3-2 0,-2-4-1,1 0 21,1-1 1,2 1 0,-2 0 0,-1-1 0,-2 1 11,-1 0 0,3-1-2,-4 1 1,3 0 0,-3 0 0,-1-1-15,-1 1 1,-1 3 0,0 0 0,-1 0 6,-2 0 1,2 3 118,-2 6 0,2-1 0,2 4 108,2 2 0,-2 0 0,3 2 0,0 2 9,2 0 0,2-3 1,-1-2-1,-1 0 0,1 1-108,2 1 1,0-2 0,0-1 0,1 0-513,-1-1 0,2 0 0,1-3-8,-1 1 1,-3 1-1,5-4 1,-3 0 21,-1 0-874,1 0 0,3-5 0,2 0 1</inkml:trace>
  <inkml:trace contextRef="#ctx0" brushRef="#br0" timeOffset="9687">12652 11041 8355,'-1'-9'52,"-2"0"0,-1-1 1,-4 2 751,2 2 1,3-1 0,-3 3-1,-1 1 1,-2 0-160,0 0 0,0 1 0,-1 4-646,1 1 1,0 5 0,-1-1-1,-2 3 1,0 2 0,1 1-1,3-1 1,3 1-59,1-2 0,1 0 0,3 1 0,0 0-298,0 0 1,1-2 0,2-2 155,3-2 1,7 3-1,1-4 1,1 0 174,1-2 1,-4 1-1,4-1 1,-1-1-1,1-1 58,-1-1 1,-3 4 0,0-1-1,-1-1 29,-2-1 1,-3 2 196,0 0 1,-4 1-150,1-1 1,-3-2 0,-3 3 0,-3-1 0,-3 2-134,-4 0 1,0-3-1,-5 2 1,1-1-256,-3 0 1,-1 1-1,3-2 1,-2 1-46,-1-1 1,1 0 0,-2-2-621,3 0 1,3 0 0,2 0 240,0 0 1,-2 0 0,1 0 0</inkml:trace>
  <inkml:trace contextRef="#ctx0" brushRef="#br0" timeOffset="10843">14113 10427 8355,'-3'-6'0,"-2"0"-213,0-1 0,2 2 1,-3 2-1,-1 2 318,-2 1 1,-1 0 0,-2 0 0,-5 1 0,-2 1 0,-4 3 0,-1 0 4,-2 2 1,-1 1 0,-1 2 2,0-1 1,1-1-1,-1-1 1,0 0 4,0 0 1,1-2 0,2 0 0,3-1 14,3-2 1,1 2 0,3 0 0,2-2 181,3-1-256,5-1 1,2 0 0,6 0-50,3 0 1,2 0-1,1 1 1,-2 1-1,-1 1 1,1-1 1,-2 3-77,2 1 1,-4-1 0,2 2 0,-1 0 36,-2 1 1,-1 3 0,-1 0 0,0 1 0,0 0 8,0-2 0,0 3 0,0 3 28,0 2 1,0 0-1,0 2 1,0 0 21,0 2 0,0 4 0,0 0 1,0 3 23,0 2 1,0 1-1,0-1 1,0 4-1,0 2 31,0 0 0,0 5 0,-1-7 0,-1 0 0,-1 1 116,1 0 1,1-2 0,1-1-44,0 0 1,-1 2-1,-1-2 1,-1 0-55,0-2 1,1 1 0,0-1-76,-1-1 0,0-1 0,3 0 0,-1 1 0,-1 1 0,-1 0 177,1 1 0,1-3-318,1 2 0,-3-2 0,0-1 0,1-1 74,1 1 0,1 0 0,0-1 0,0-1 0,0-2 57,0-2 0,0 3 0,0-2 0,0 0-2,0-1 1,-4 3-1,1-2 1,1 1-20,1 2 0,1-4 0,0 1 0,0-1 1,0 0-107,0-2 0,0 0 0,0-3 88,0-1 1,0 4 0,0-4 0,1 0-128,2-2 0,2-2 0,2-2 0,-1-1 46,1 0 0,5 1 1,1-1 159,1 0 0,-1 0 0,2-2 0,3-2-30,3-1 1,-1-1 0,4-3 0,1 0 0,0 0-12,1 0 1,6 0 0,-4 0 0,1-1-11,4-2 0,0-2 0,4-3 0,0 0 1,-1 2 105,-2-1 0,3-1 0,-4-2-114,0 1 0,2 3 0,-4 1 0,-2 0 0,-3 0-67,-5 1 1,-1-2-1,-1 3 88,-1 1 1,-3 1-1,-3 1-400,-2 0 0,0 0-258,-1 0 1,-4 1 0,-1 2 0,-1 3-1341,1 2 1685,-1 2 0,-7-1 0,-2 0 1</inkml:trace>
  <inkml:trace contextRef="#ctx0" brushRef="#br0" timeOffset="14740">15220 10464 8355,'1'-9'0,"2"0"0,2 0 95,4-1 1,4 1 0,0 0 0,0-1 0,-2 2 0,-3 1 0,1 2 67,-1 1 1,-2-3 0,-1 3-1,0 0 1,0-1 0,-1 0-10,-2-2 0,0 1 0,0 0 0,1-1 1,-2-1-56,-3-2 1,-3 4-1,-6 1-226,-1 1 0,-2 1 0,-5 3 1,0 0 11,1 0 0,-8 4 1,-2 2-1,-2 3 137,-2 4 0,3-2 0,-3 5 0,1-1-39,0 0 1,0 1 0,4-2 0,2-1 193,4 0 1,4 3 0,4-4-1,1 0 143,4-2 0,5-1-336,0 1 0,3-1 0,3 0-78,3 1 0,3-4 0,3-1 0,1 0 1,2-1-70,1 0 1,3 3 0,1-3-1,1 0-292,-3 0 1,0 0 0,-3-2 0,-1 1 108,-1-1 1,-4 4 358,-3 0 0,-2-1 1,-6 1 195,-4 1 0,0 2 1,-8 0-1,2-1-9,0-2 1,-4 3-1,3-3 36,-2 2 0,4 0 0,-2 0 0,3-2-49,1 1 0,-1-2 1,2 1-1,1 1 1,2-1 10,1 0 1,1-3 0,3 3-375,0 2 1,4-1-1,2 0 1,2-2-281,1-1 0,5 3 0,2-4 0,4 0-260,2 1 1,3-3 196,-4 2 1,5-2 0,-2-1 0</inkml:trace>
  <inkml:trace contextRef="#ctx0" brushRef="#br0" timeOffset="14973">15331 10632 8344,'-14'0'-8,"2"0"1,1 0 0,3-1 611,2-2 1,3 2 0,7-1 0,4 3-336,3 2 1,6 3 0,-1-2-1,1 0-664,2 0 0,0 4 0,2-3 0,1 1-173,-2 0 0,0-3 0,-1 2 34,-1 0 0,1-1 1,-1-2 233,1 1 0,0 0 0,-1-3 0</inkml:trace>
  <inkml:trace contextRef="#ctx0" brushRef="#br0" timeOffset="15207">15527 10548 8343,'-9'-1'139,"-1"-2"0,4 2 0,0-2 1,-1 2-1,-2 2 0,0 2 0,0 3 1,-1 2-1,1 3 12,0 1 0,-2 0 1,1 3-1,0 2-399,2 0 0,0 1 0,-1-2 0,1 0 136,2 0 1,-2-1-1,5-1 1,1 0-138,1-3 0,1 3-384,0-2 0,0 0 0,0-2 1</inkml:trace>
  <inkml:trace contextRef="#ctx0" brushRef="#br0" timeOffset="15715">15778 10651 8355,'-3'-7'882,"0"1"1,-1 4-644,1-1 0,1 2 0,-5 2 0,0 2 0,-1 3 0,-1 4 0,-1 2 0,1 2-44,0 1 1,-1 6-1,1-3 1,0 3-321,-1 2 0,1-3 0,0 6-83,0 3 1,-3-4-1,2 3 1,2-1-19,-1-1 1,2-1 0,0-1 0,2-2 0,-1-4 74,1-1 0,3-6 1,-1 2-1,1-4-264,-1-3 351,2-2 1,-3-5 0,4-3-1,0-5-12,0-6 1,1-2-1,2-3 1,3-1-27,2 0 1,5-6 0,0 0-1,2-3-5,1 0 1,2-5-1,0 0-15,1 0 1,0 2-1,-2-3 1,0 0 53,-2 1 0,0 4 0,1 0 0,-1 3 195,-2 3 1,0 6-1,-4 4 1,0 2-1,1 3 315,-1 2 0,0 3 0,0 4-267,1 1 0,-2 2 1,-1 7-1,-2 1-133,0-1 0,-2 5 0,-3 2 0,0 4-76,0 1 0,0 1 1,-1-3-1,-2-1-102,-4 1 0,-1 0 0,-1-2 1,-1-1 20,1-4 0,0 1 0,0 0 1,-1-2-262,1 0 1,3-5-984,0 0 1040,3-4 0,-1 2 0,4-4 0</inkml:trace>
  <inkml:trace contextRef="#ctx0" brushRef="#br0" timeOffset="17478">16122 10576 8355,'0'-9'0,"0"-1"626,0 1 0,0 3 0,-1 1-9,-2 1 0,-2 1 0,-4 3-480,-1 0 0,0 4 0,-1 2 1,-2 2-1,2 3 0,1 0 0,0 2-233,1 2 1,1-3-1,0 3 1,3-1 0,1 0-253,2-1 1,1 0 0,1-1 0,1 0 8,2 0 1,2-5-1,6-1 1,0 0 69,1-1 0,5 0 0,-1-5 0,0 0 109,0 0 0,1-2 1,-2 0-1,-1-2 55,-1-1 1,-1-1 0,-2-3 0,-1-1 155,-1 1 1,-4-3 0,-1-1 0,-2 2 30,-1 1 1,0-3 0,-1 0-94,-2-2 1,-2 3-1,-5-4 1,1 0-52,0-2 1,-1 3-1,-2 0 1,0 2-1,0 1-248,2 2 1,2 4-1,1 1 26,0 1 1,5-4-1,-2 3 1</inkml:trace>
  <inkml:trace contextRef="#ctx0" brushRef="#br0" timeOffset="17479">16401 10502 9461,'0'-10'113,"0"1"1,-1 1 770,-2 2 1,1-2 0,-4 5 0,-1 1-861,-1 1 0,1 5 0,1 3 0,-1 1 0,0 1 1,-1 1-1,3 3 0,1 1-448,2 1 1,-2 2-1,1-1 1,1 0 165,1 0 1,0 0 0,-1-3 0,-1-2-7,0 0 0,2-5 340,1 0 1,1-4-46,3 1 0,-2-2 1,3-2-133,-1-2 0,3-2 0,-1-4 0,3-2 0,0 0 34,0-2 1,4 0-1,0 2 1,1-3 35,-1 0 0,2 1 0,-1-2 0,-1-1 30,1 2 0,1-3 0,-2 4 0,-3-1 29,-3 1 1,2 1 0,-4 2 0,1 2 323,0 2-269,-4-2 0,5 8 0,-3 0 121,-2 5 0,-1 4 0,-1 2 0,0 3 76,0 0 0,-3 1 0,-1 1 1,1 0-260,-1 0 0,3-1 1,-2-1-1,2 0 1,1-3-452,0-1 1,0 0 0,0-1 0,1 0-383,2 1 1,2-4 0,5-1 213,-1-1 0,4 3 0,2-1 0</inkml:trace>
  <inkml:trace contextRef="#ctx0" brushRef="#br0" timeOffset="17480">16727 10502 8355,'-9'0'1318,"4"0"0,2 0 0,7 0-1172,5 0 0,1 0 0,7 0 1,1 0-1,4-1 0,1-1 1,1-3-1,-2 1-377,1 0 0,-2-2 0,-5 2 0,-1 0-288,-2 0 1,0-4-1,-4 2 176,0-2 0,-4 2 0,-1-1 144,-3 0 1,-6 0 0,-1 1 100,-2 3 1,-2-1-1,-3 0 1,-2 1-1,-2 0 194,2 0 1,-3 0-1,4 3 1,-2 0 134,1 0 1,2 1 0,-1 1 0,0 2 19,3 1 1,1 1 0,0 1 0,2-1-168,2 1 1,-1 5 0,4 0 0,0-1-131,2 0 1,1 1 0,0 1-1,1-2-487,3-1 1,2 3-1,5-1 1,3-2-659,0-2 0,3-1 911,4-4 1,3 0-1,4-3 1</inkml:trace>
  <inkml:trace contextRef="#ctx0" brushRef="#br0" timeOffset="17481">17164 10455 8355,'0'-5'347,"0"-3"157,0 2 0,3-3 1,1 0 284,-2 0 0,-2 3 0,-2 2-63,-2 0 1,0 3-638,1-2 0,-1 6 1,-3 2-94,1 1 1,1 2 0,-3-1 0,3 3-129,1 3 0,-2-1 1,3-3-1,0 1-183,-2-1 0,4 0 0,-2 1-163,2-1 0,1-3 0,1-1 217,2-1 0,-1 0 0,5-4 0,0 0 116,1 0 0,1-4 1,1 0-1,-1-1 88,0-2 0,1 2 0,-1-1 0,1-2-7,3 0 1,-3-1 0,4-2 159,-1-1 1,-3 5-1,3-4 1,-3 1 65,-1-1 1,1-1 0,-2 5-1,-1 1 13,-1-1 0,-3-1 0,3 1 58,-2 1 0,0 4-207,-1-1 0,-2 3 1,2 3-1,-2 3 93,-1 2 0,0 2 1,0-1-1,-1 0-46,-2 1 1,2 2 0,-2 0-1,1 0-105,-1-2 0,2 3 0,-2-1-353,2-1 1,1 0 0,0-2 25,0 0 0,0-3 0,1 0-329,2-2 0,0-1 0,5-3 157,2 0 1,6 0-1,-2 0 1</inkml:trace>
  <inkml:trace contextRef="#ctx0" brushRef="#br0" timeOffset="17807">17769 10092 8355,'-9'-9'305,"0"0"0,2 3 0,1 0 306,-1 2 1,-1 1-1,-2 4-467,1 2 1,0 7 0,-1 5 0,2 3-117,2 0 0,-1 5 0,3 2 0,-1 2-165,1 1 1,0-4 0,2 1 0,-1 0-518,1-1 0,0 0 1,0-4-1,-1 1-419,1-3 1,1-1 883,1-5 0,-5 5 0,0-3 0</inkml:trace>
  <inkml:trace contextRef="#ctx0" brushRef="#br0" timeOffset="19218">17583 10362 8355,'-5'-4'2012,"1"-1"-1947,4-4 0,2 3 0,3 3 0,5 2 1,4 1-1,2 0 0,2 0-161,0 0 1,2 0 0,1 0 0,1 0 0,-3 0-161,-2 0 1,0-3 0,-2 0-1,-1 0-102,-1-1 1,0 3 0,-1-3-1,0 1 230,-2-1 1,-4-2 0,0 2 0,-1 0 240,0 0 1,-3-3 164,1 0 1,-2-1 0,-2 0-9,-2 2 0,-2 2 0,-5 4 0,1 0 36,0 0 1,-4 1-1,1 2-265,1 3 1,-1 5 0,1 3 0,-1 0-45,0 3 1,5-3-1,2 1 1,1-1-1,2 0-184,1-1 1,1 2 0,0-1 0,0-1-90,0 1 0,4-3 0,2-4 0,3-1-687,4-2 1,1-1 688,5-3 1,3-4-1,2-2 1</inkml:trace>
  <inkml:trace contextRef="#ctx0" brushRef="#br0" timeOffset="19219">18067 10278 8355,'3'-12'120,"0"0"0,0-1 0,-3 4 1,-1 0-1,-2 0 288,-3 3 0,1 1 0,-2 3 0,0-1-313,-1 1 1,2 1 0,0 2-392,-2 2 1,1 2 0,1 4 0,2 1-285,0-1 1,3 0 0,-3 1 0,3-1 168,1 0 0,5 0 0,0 1 1</inkml:trace>
  <inkml:trace contextRef="#ctx0" brushRef="#br0" timeOffset="19220">18253 10297 8355,'9'-4'495,"-4"-1"1,3-5-180,-5 1 0,-4 3 0,-5 1 1,-3 1-1,0 2 0,-1 1 1,-2 1-240,0 0 1,-2 0 0,2 0-1,-2 1-164,-1 2 1,-3-2 0,4 3 0,-2-1 49,1 0 0,4 4 0,-3-2 1,2 2 56,-1-1 1,2 1-1,4 4 1,1 2 0,3-1 0,0-2 1,3-1-205,3 0 0,1 0 0,4 0 0,2-3-43,1-3 1,2-2-1,0-1 1,2 0 53,1 0 1,-1 0 0,-1 0-1,1 0 92,-1 0 0,-2-4 0,0-1 0,-2-1 71,0-1 1,-1 4-1,-1-3 1,0 0 34,-2 1 1,-1-4 256,1 3 1,1-2 0,-4-1-45,0-1 1,-2 4-1,-1 0-141,0-1 1,-1 2 0,-3-1-35,-2 2 0,-2 1 1,-1 4 1,-1 2 1,2 2 0,1 5-1,1-1-34,-2 0 0,4 4 0,0-1 0,1 0-46,0-2 1,0-1 0,3 0-36,0 1 1,4-4 0,2-1 0,2-1-107,2-2 1,2-1 0,2-1-1,0 0-125,3 0 0,0 0 0,2-1 156,-1-2 1,1 1 0,0-4 0,-2-1 106,-1-2 0,1 0 0,-1 0 0,0 0 0,1-2 1,-2-1 0,0-2 0,1-2 0,-1 0 65,-2 0 1,3-2-1,-4 0 1,1-1 13,0 0 0,-6-2 0,3-1 0,-3 1 63,-2 2 0,2 0 0,-4 1 0,-1 0 170,-1 2 0,-1 3 1,0 4-77,0-1 0,-1 2 0,-2 2-204,-3 3 1,-5 10-1,-3 5 13,0 5 0,1 3 0,-2 0 0,-1 3-116,2 1 1,-3 1 0,4 3 0,-1-1 0,1 0-33,2-2 0,0-2 0,2-5 1,1 1 3,2 0 0,-2-2 1,5 0-1,1-3-171,1 0 1,2-2-1,1-3 1,3 0-471,4-3 0,-1 1 271,7-4 1,1 4 0,3-1 0</inkml:trace>
  <inkml:trace contextRef="#ctx0" brushRef="#br0" timeOffset="19834">19453 10306 8355,'-6'-3'399,"1"-1"1,2 0-33,4 0 1,3-2 0,5 3 0,2 0 0,1 2 0,3 1 0,3 0 0,1 0-344,-1 0 1,2 4 0,1-1 0,0-1 0,0-1 0,-2-1-319,-4 0 1,3 0-1,-3 0 1,3 0 0,0 0-1,0 0-241,-3 0 1,3 0 24,-3 0 0,0 0 0,-1 0 0,0 0-874,-3 0 1319,0 0 1,2-4-1,1-2 1</inkml:trace>
  <inkml:trace contextRef="#ctx0" brushRef="#br0" timeOffset="20201">20523 9897 8355,'0'-9'635,"0"-1"-29,0 5 300,0-3 1,0 3 639,0-4-1533,0 3 1,1 3-1,2 5 1,2 2-79,1 2 1,3 1 0,-1 4-1,4 3-110,-1 0 1,0 2-1,1 1 1,-1 0-1,-2-2-108,-1 2 1,-3 3 0,1 2-21,-3-1 0,-2-1 1,-1-2-1,0 0 0,0-2-12,0 0 0,-3-5 1,0 3-1,0-3-303,-1-2 1,3 3 294,-2-6 1,1 2 0,2 1 0</inkml:trace>
  <inkml:trace contextRef="#ctx0" brushRef="#br0" timeOffset="20934">21016 9851 8355,'4'-10'37,"1"1"1,2 0 0,-1-1 537,1 1 0,-3 3 0,0 0 0,0-2 483,-1 0 1,0 4-1017,-3 4 1,-3 5-1,-2 9-23,-4 4 1,2 3 0,-6 6 0,0 3-223,1 2 1,-5 2 0,2 4 0,-3 2-84,0 4 0,-4-2 1,-1 2-1,-1 0 1,-2 1-1,0-2-401,-2-3 1,4-6 409,2-3 0,3-2 0,1-2 0,2-1-20,4-1 1,0-6 0,1 1-1,3-4 1,1-3 78,2-2 0,0 0 0,5-2 1</inkml:trace>
  <inkml:trace contextRef="#ctx0" brushRef="#br0" timeOffset="21278">21295 10009 10846,'10'0'0,"-1"0"0,0 1 0,1 2 1541,-1 3 0,3-1-1535,1 1 1,3 1 0,-1 3 0,0 1 0,1 3 0,0-1 0,2 2 0,-1-1 0,0 2-44,-2-2 1,-3 4-1,0-3 1,-1 3-1,-3 0-392,-2 1 1,1 0 0,-4-2 45,-1-1 1,-1 1-1,-1-2 1,0 0 0,0 0-292,0-2 0,-1 3 0,-1-4 23,-1-1 0,0-3 1,3-2-252,0 1 902,0 1 0,0-3 0,0 0 0</inkml:trace>
  <inkml:trace contextRef="#ctx0" brushRef="#br0" timeOffset="21637">21547 10260 8355,'-4'-6'520,"1"-1"1,-3 4 0,2-2 612,-1 1-856,-1-3 0,-4 6 0,1-1 0,0 4 0,-2 4 0,0 2 0,-2 2-68,-2-1 1,0 4-1,-5 2 1,-1 0-248,0 1 0,-2-1 0,1 4 0,-2-1-365,1 1 1,-4 0-1,3-1 1,0 1 0,2-1-284,3 1 0,0-3 1,1-1-1,-1 1 1,1-2 59,3-2 1,-3 3 0,4-1 0</inkml:trace>
  <inkml:trace contextRef="#ctx0" brushRef="#br0" timeOffset="33124">15136 11590 8931,'0'-14'0,"0"1"0,0 3 0,0 0 0,0 1 354,0 0 0,0 3 0,-1 1 0,-1 1 0,-2 5 0,-1 5 0,-3 3-191,0 3 1,0 3 0,1 4 0,-1 3-347,-2 3 0,4-1 1,-3-1-1,0 1 0,1-1 1,-1 0-107,-1-3 0,4 0 1,1-2-393,1-3 0,-2-1 0,2-5-311,-2 0 0,4-5 969,-1-4 1,2-5 0,1-7 0,0-4 141,0-1 0,0-3 1,0-1-1,0 0 104,0 0 0,1 0 1,1 1-1,1-2 1,1 1 104,0 2 1,-2 0 0,3 0 0,0 1 92,0-1 1,-2 2 0,4 1 0,-1 4-76,-1 1 1,3 2 0,-2 1-1,3 2-277,0 2 0,0 3 0,1 2 0,-1 4-13,0 4 1,4 1-1,0 6 1,0 0-453,1 2 0,-2 4 0,-2 0 123,-1 2 0,0-3 1,1 0-1,-1-1 90,0-1 0,-1-1 0,0 0 0,-2-3 110,1-2 1,-2-3 0,0-1 0,1 0 49,-1-3 0,1-2 0,2-5 340,-2-2 0,2-5 1,-4-6-1,0 0-60,0-3 0,2 0 1,-3-3-1,0-1-197,2 0 0,-3-5 0,3 2 0,0-2-203,0-2 1,-3 2-1,1-5 1,-1 2-9,2 2 0,-3 0 1,2 2-139,-2 3 1,-1 7-1,1 2-314,2 3 1,2 5 0,4 3-195,1 4 0,0 7 643,2 7 0,3 5 0,3 3 0</inkml:trace>
  <inkml:trace contextRef="#ctx0" brushRef="#br0" timeOffset="35366">15750 11599 8355,'-9'0'499,"0"0"0,-1-1 0,1-1-60,0-1 1,-1-4 0,1 2 0,0-2-161,-1 1 1,1 1-1,0-2 1,-2 2-1,0 1-225,-1 2 1,-1-1 0,4 1 0,0-1-1,-2 1 1,0 2 0,-1 2 0,0 2-69,2 2 0,1 0 0,-1 3 1,1 0 34,0 1 1,0 2 0,2 0-1,2 1 10,1 0 0,1-2 1,3 2-1,1 0-146,2-1 0,2 0 1,4-2-130,1-1 1,3-3-1,3-1 1,1-1 6,2-2 1,-1 0-1,1-2 1,1 0-147,1 0 0,-4-4 1,2 0-1,-3-1 1,-1-2 68,-3-1 1,-3-2 0,-3 1 0,-1 0 276,-1-1 1,-3 1 0,1 0 0,-4-1 47,-4 1 1,-3-1 0,0-2 0,0 0-22,-1 1 0,-2 3 1,0 2-1,0 0-253,2 1 1,1-2-1123,-1 4 1257,5-1 0,2 6 0,7 0 126,5 1 1,1 3 0,3-3 0,0 0 27,-1 1 0,1-3 0,-1 2 0,0-2 0,0-1 432,-2 0 1,-1 0 0,0 0 106,1 0 0,-3 0 1,0-1-1,3-1 1,-1-1 329,2 1 1,4-2 0,-2 1-662,2 1 1,0-2-1,3 1 1,-2 1 0,-1 0-257,-2 2 0,1 0 1,-3 2-1,1 1 1,-1 3-479,-4 2 1,0 4 0,-4 1 346,-1-2 1,-1 3 0,-1-2-242,0-1 0,-1 0 0,-2-1 1,-3 0 296,-2 0 0,-2 1 0,1-5 0,0 2 160,0-2 0,-1-2 0,1-4 0,0 0 1,-1 0 388,1 0 1,3-1-328,0-2 0,4-2 0,-2-5 0,3 0 0,1-1-184,0-2 0,8 0 0,1 1 0,2-1 4,3-2 0,0 3 0,5-3 1,-1-1-1,1 1-594,0-1 1,-1 4 0,1-3 0,0 2-378,-1 1 0,-2 6 342,-1 3 640,1 2 0,2 1 0,1 0 0</inkml:trace>
  <inkml:trace contextRef="#ctx0" brushRef="#br0" timeOffset="35367">16327 11553 8355,'-5'-4'56,"-2"-2"1,2-3 763,0 0 1,2 3 0,-3 1 0,0-1 0,0 2-721,-1 0 1,4 1-1,-3 4 1,-1 2-238,-1 3 1,1 4 0,1 1 0,0 1 90,1 0 1,-2-1 0,3 0 0,1 3 29,-1 0 1,3-1 0,-2 1-1,2 0 56,1-3 0,0-1 0,0 0-56,0-1 0,0 0-15,0 1 1,1-5 0,2-2-47,3-2 1,0-2 0,0-2 0,1-3-83,1-3 0,3 0 0,0 0 0,1-1 45,0 1 1,-2 0-1,0-2 1,2 0 10,0-1 0,1-1 0,-3 4 0,0 0 0,1-1 26,-3 1 0,-2 0 0,0-1 100,-3 1 1,2 3 9,-2 0 123,0 4 1,-3 2 0,0 6 160,0 2 1,-3 3 0,0 0-86,0 1 1,2 1-1,1-4 1,0 1-128,0 3 1,0-3-1,0 2 1,0-1-43,0-2 0,0-3 1,1-1-1,2 1-167,0-1 0,4-3 0,-1 1-86,2-2 1,2-1 0,-1 0-1,0 0 1,1 0 0,-1-1-277,0-2 1,0-2-1,1-4 298,-1 3 1,0-2 0,1 2-1,-1-3 105,0 0 1,0-1 0,-2-2 0,-2 0 231,-1 1 0,2 0 0,-2 2 101,2 0 1,-4-1-1,1 1 545,-2 0-378,-1 0-181,0 3 0,0 3 0,0 6-116,0 4 0,1 4 0,1 1-269,1 0 1,1-2 0,-2-1 0,2 1 0,1-1 21,-1 0 1,6 0 0,-1-2 0,3-2-421,1-1 1,2 2 0,3-3 0,2-1-210,2-1 0,-3-1 0,4 0 0,-1 0 0,-1-1 456,0-2 1,-1-2 329,-2-4 0,0 3 0,-2-1 0,-1 0 348,-2-1 0,-3-1 1,-5-1-1,-1 1 530,-2 0 1,-1-1-443,-1 1 0,-4 1 0,-3 1 0,-4 2 0,-1 0-177,1 3 0,-4 1 0,0 1 0,-2 0-107,1 0 1,-1 4 0,1 3 0,0 1-64,0 1 1,-1 2-1,3 0-260,3 1 1,0 1 0,8-4 51,0 0 0,2 1 1,1-1-1,1-1 1,3-1-126,2 0 1,3-5-2,3 1 0,-1-2 0,2-1 0,1 0-92,1 0 1,0 0-1,-1 0 1,0-1 0,-3-2-2,-1-4 0,3 2 0,-1-1 223,-1-1 0,-3 2 0,-2-2 0,1 0 89,1-1 1,-1 0-1,-2 0 110,-1 2 0,-1 0 0,-3-3 24,0-1 0,0 4 0,0 0 81,0-1 0,-3 2-107,0-2 0,-1 5 30,1-1 1,2 6 0,-3 5 2,3 3 1,1-1 0,0 3 0,0-3-69,0-1 1,0 2 0,0 0-1,0 1 1,0 0-29,0-2 1,0-4 0,1 1-80,3 0 0,1 0 0,4-1 0,0-3-134,1-2 1,2-1 0,0 0 0,1 0-1,-1-1-281,1-2 0,0-2 1,-2-4 220,2 0 0,3-1 0,-1 0 0,0-2 0,1-1-476,0-1 1,-1-2 513,0-3 0,1 1 0,3-2 0,-2-1 117,-1-4 0,0 4 0,-2-1 1,-1 0-1,-1-2 139,-3-1 1,0 4 0,-4 0-1,0 2 248,-2 4 1,-2 0 0,-1 4-32,0-2 1,-4 5 0,-2 5 0,-2 3 0,-1 4 237,-1 5 0,-2 5 0,-1 5-267,2 3 0,-2 2 0,-1 4 0,1 0-67,-1 0 0,1-4 0,1 1-238,0 1 1,0-2 0,3 0-1,2-3 1,2-2 0,1-3-120,2 1 1,1-4 0,2 0-532,2-3 0,2-1 0,5 0-577,3-3 1,1 1 377,5-4 0,4 0 0,0-3 0</inkml:trace>
  <inkml:trace contextRef="#ctx0" brushRef="#br0" timeOffset="35884">18746 11562 8355,'-5'-6'114,"2"0"1,3-1 0,3 2 587,3 2 1,2 2 0,3 1 0,0 0 0,3 0 0,0 0-614,3 0 1,1 0 0,3 0 0,2 0 0,0 0-1,3 0 1,1 0 0,1 0 0,0 0-573,0 0 0,-1-3 0,-1 0 0,-2 1-214,2 1 0,-3 1 0,0 0 0,-2 0-121,1 0 1,4 0-1,-2 0 1</inkml:trace>
  <inkml:trace contextRef="#ctx0" brushRef="#br0" timeOffset="37057">19993 11460 8355,'5'-10'71,"-1"1"1,-4 0 0,0 0 1355,0-1-724,0 5 1,0-3-382,0 2 0,0 3-243,0 3 1,-3 5 0,-1 6-1,-1 2-57,-3 2 1,0 3-1,-1 4 1,0 5-134,-1 2 1,0-1-6,-2 6 1,1-3-1,-2 2 1,0 0-1,0-1 1,-1-1 83,1-4 0,1 0-182,2-5 0,-1-2 1,1-3-1,1-3 85,1 0 0,3-5 87,-1-3 1,4-5 0,-1-2-111,2-7 0,2-2 0,2-6 1,3 0 3,2-2 0,1 0 0,2-1 0,0 0 0,2 0-144,-2-3 0,-1-2 0,0-3 216,-1 3 0,0-3 0,0 2 0,1-1 81,-1 1 0,-3-1 1,-1 4 87,0-2 0,1 3 1,-3-1-1,0 4 216,1 2 0,-2 0 0,3 3 0,1 2 152,-1 1 0,1 0 1,4 1-79,3 0 1,-3 4 0,3 2 0,0 1-249,-1-2 0,2 3 1,-3-2-367,1 2 1,1 2 0,-4 1 0,-1 2 0,-1 2 0,-3 0 1,-4 3-1,0 0-1,0 1 1,-1 0 280,-2 2 0,1 0 0,-5 3 0,1 2 52,1 0 0,-2 2 0,3 0 0,-1-1 38,1 1 1,0-4 0,2 0 0,-1-2-7,1-1 0,1-2 0,1-1 0,0 1 154,0-1-261,0-4 0,1-1 1,2-4-1,3 0-199,3 0 0,0-4 1,0-1 21,0 0 0,1-4 0,-1 3 0,-1-2 87,-1-1 1,1-4 0,-2 1 0,1 1 0,0-1-73,0 0 0,-2 0 140,1-3 1,2 2 0,-3-2 0,2-1-1,-2 1 44,-1-1 1,2 2-1,-3-3 1,-1 3 166,-1 1 0,0 0 1,2 4 489,0 0-219,0 3-363,-3 2 0,0 5-78,0 2 0,0 3 0,0 3-53,0 0 0,0 0 1,0 2-1,0 0 1,0 2 58,0-2 0,0 3 0,1 1-254,2-1 0,-2 0 0,3-5 0,0 0 1,2 1-404,3-1 0,4 0 0,3 0 0,2-3-1391,4-3 1448,2 2 1,8-4 0,1 3 0</inkml:trace>
  <inkml:trace contextRef="#ctx0" brushRef="#br0" timeOffset="38167">20021 11385 9203,'0'-5'1704,"0"1"1,0 5-1754,0 2 1,0-1-39,0 4 0,-3 1 39,0 2 0,-2-1 1,3-1-1,-1 0-7,1 0 1,-2 1 0,1 1-1,1 2 1,0 0 0,0 3 30,-1 0 0,0-2 0,3 3 1,0-1-1,-2 0 0,0-1 1,-1-1-73,1-2 0,1-4 1,1 0-355,0 2 156,0-4 145,0 0 0,3-11 9,0-3 1,2 2-1,-3 2 1,2-1-1,0-2 107,0 0 0,2 0 1,-2 1-1,0 0 160,1 2 0,-1 0 1,-2-3-1,1-1 10,-1 1 0,-1 0 1,-1-1-1,0 1-19,0 0 1,0-1-1,0 1 1,0 0 60,0 0 1,0 2-1,0 1 92,0-1-317,0 3 64,0 0 1,-3 5-1,0 3 1,0 4 0,0 3 10,0 1 0,-4 1 1,4 1-1,0-1-64,-1 1 1,2 1 0,-3-3-1,1 0-97,2-2 0,-1-1 0,1 1-275,-1-1 1,0 0-1120,3 1-271,0-5 1396,0-1 1,0-12 0,0-3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7:16:16.426"/>
    </inkml:context>
    <inkml:brush xml:id="br0">
      <inkml:brushProperty name="width" value="0.06048" units="cm"/>
      <inkml:brushProperty name="height" value="0.06048" units="cm"/>
      <inkml:brushProperty name="color" value="#FF0000"/>
    </inkml:brush>
  </inkml:definitions>
  <inkml:trace contextRef="#ctx0" brushRef="#br0">10269 4236 7883,'0'-8'-1075,"0"0"1</inkml:trace>
  <inkml:trace contextRef="#ctx0" brushRef="#br0" timeOffset="345">10385 4253 8355,'-7'4'-84,"2"0"1,-6-4 0,1 0-400,2 0 0,2 0 0,2 1 0,0 2 263,2 2 1,1 0 219,1 0 0,0-2 0,0 3 0,1-1 0,2 0 0,-2 2 0,3-2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6:04:13.819"/>
    </inkml:context>
    <inkml:brush xml:id="br0">
      <inkml:brushProperty name="width" value="0.06048" units="cm"/>
      <inkml:brushProperty name="height" value="0.06048" units="cm"/>
      <inkml:brushProperty name="color" value="#FF0000"/>
    </inkml:brush>
  </inkml:definitions>
  <inkml:trace contextRef="#ctx0" brushRef="#br0">4055 4170 8507,'-4'-8'0,"0"0"1658,1-2 0,2 3-63,1-1-1275,0 5-338,0-2 0,-2 14 1,-2 4-1,-4 2 1,-3 3-1,-3 3-99,-3 2 1,2 2 0,-6 0 7,-1 0 1,0 0 0,0 0 0,1 1 55,-1 3 1,4-7-1,1 3 1,4-3 31,0-2 1,2-2 0,3-6 0,4 0 75,2 1 1,2-1 31,0 1 1,7-5-1,6-1 1,5-2-100,1-2 1,9-1-1,-3-2 1,2-2 40,4-2 1,-4 1 0,5-4-452,-2 2 0,0-1 1,-6 4-1,0-3-61,-3 3 0,2-1 0,-2 0 1,1-1-1,0 1-166,-1 2 1,-6 1 0,2 0 0,-3 0 489,-2 0 0,0 0 0,1 0 1</inkml:trace>
  <inkml:trace contextRef="#ctx0" brushRef="#br0" timeOffset="223">3918 4457 8355,'-5'7'0,"3"-3"995,-2-8-655,3 2 1,1-5 0,1 3 0,3-3-1,6-1 1,5 0 0,4-1-140,1 2 1,2-2-1,-4 3 1,1 1-389,3-1 0,-2-4 0,0 4 0,3-3-264,0 1 1,2 4 0,0-4 0,0-1-2438,0 2 2545,0-4 1,-1 4-1,1-5 1</inkml:trace>
  <inkml:trace contextRef="#ctx0" brushRef="#br0" timeOffset="4796">4030 4083 8355,'-15'0'1806,"2"0"-1558,4 0 1,7-4 0,6-1-200,6-2 1,8 2-1,3-3 1,4 0-1,2 0 1,4 1-1,1 0 1,1 1-679,-1 1 1,2 1 0,-3 4 0,-1 0-1172,0 0 1486,0 0 0,0 0 0,2 0 0</inkml:trace>
  <inkml:trace contextRef="#ctx0" brushRef="#br0" timeOffset="4797">4428 4195 8355,'-4'9'91,"0"-1"1,0-4 413,4 4 1,1-1 0,3 3 0,5-3-56,2-2 1,3 5 0,2-3 0,5 1-347,2 1 0,4-1 0,0 4 0,2 1 1,-2-1-159,-5 1 0,0 1 1,-4 1-1,0 1-175,0 0 0,-2-3 0,-3 1 0,-1 1-521,1 2 1,-1 0 0,1-5 0,-1-1-1146,1-3 1613,-1 3 0,6-4 0,1 6 0</inkml:trace>
  <inkml:trace contextRef="#ctx0" brushRef="#br0" timeOffset="4798">4777 4295 8355,'-7'-6'1425,"1"4"-27,6-7-315,-5 7-1138,3-4 1,-7 7 0,3 4 0,1 3 0,-2 3-1,0 3 1,-3 1-443,-1 2 0,-1 5 1,-1-2-1,1 4 205,-1 1 0,-1 0 0,-1 0 0,-1-2 0,0-1 7,3-1 0,0-2 0,1 2 0,-1-4-849,1-3 1027,-1-2 1,1 6-1,0 1 1</inkml:trace>
  <inkml:trace contextRef="#ctx0" brushRef="#br0" timeOffset="4799">5175 4357 7081,'0'7'978,"-1"-1"0,-5-5 0,-5 2-281,-4 1 1,-6 6 0,3-1-390,-1 6 1,-2 1 0,-3 3-1,4 0 1,3 1-277,3 2 1,2 3 0,1 2 0,3 2 44,3-1 0,3 4 0,-1 1 0,-1 3-621,1 1 0,2-1 0,1-1 0,0-3 0,0-2-555,0-2 0,-2-2 703,-2-1 1,1-6 0,-4-2-8,2-3 1,-5-3 329,2-3 1,2-4-1,2-8 1,3-5 0,1-7 86,0-4 0,5-4 0,5-2 0,4-3-19,2-4 1,7-5 0,-4-3 0,2-5-5,-1-2 0,1 1 1,5-2-1,1-1 106,-2 3 0,6 2 0,-6 6 1,0 2 188,-3 5 0,6 6 0,-5 5 0,1 4 168,-2 3 1,-3 8-1,2 1-258,-4 4 0,-3 1 0,-2 0-76,0 0 1,-1 6 0,-2 3 0,-5 5-121,-3 3 1,3 1 0,1-2-1,-4 4 1,-2 0-113,-4 1 0,-4 0 0,0 2 0,-2-1 7,-1-1 0,-5-1 0,1 0 0,-1-2-5,-1 0 0,4-4 0,-2 1 0,2-4-142,2-2 1,-1-7 0,1 3-799,-1-4 563,1-1 0,-1-6 0,1 0 1</inkml:trace>
  <inkml:trace contextRef="#ctx0" brushRef="#br0" timeOffset="4800">5598 4357 8355,'0'7'1020,"0"-1"1,-1-2-711,-3 0 0,-2 1 0,-4-2 0,2 3 57,-2 1 0,-1 1 0,0 4-308,3 1 0,-2-1 1,6 1-1,1-1 183,2 1 1,1 3 0,0 1-751,0-2 1,1-1 0,4-2-1,3 1 1,3-1 106,1 1 0,6-2 0,3-3 0,1-4-185,-1-2 0,2-2 1,-2 0 425,3 0 1,1 0-1,-2-2 1,-2-2-1,-3-4 182,0-3 0,-6-2 1,2-1-1,-4-1 103,-1-1 0,-3-5 0,-2 3 0,-3-2-35,-1-2 0,-5 3 1,-3 0-1,-5-1 95,-3 1 1,0 4 0,-3-2-52,1 3 1,-3 3-1,3 1 1,0 4-63,0 0 1,0 2 0,3 4-324,-1 0 0,-1 0 0,6 1-474,3 3 1,2 3 390,6 6 1,6-1 0,1 1 0</inkml:trace>
  <inkml:trace contextRef="#ctx0" brushRef="#br0" timeOffset="4801">6071 4332 8355,'-6'7'3850,"0"-1"-3675,-7-6 0,6 1 1,2 3-1,1 5 0,-1 2 1,1 2-1,0 3 0,-1 2-116,-2 1 1,2-2-1,-1 3 1,-1 1-219,0-2 0,3 1 1,-3-5-1,0 2-285,0-2 1,3-1 0,-5-2-243,0 1 0,3-5 381,2 0 1,-1-6 156,0-2 0,5-2 0,6-8 0,1-2 62,3-3 1,2-3-1,3 1 1,3-4-1,0-1-25,0 2 1,4-4 0,-2 3-1,-1-2 148,-2-2 1,0 6-1,0 1 1,-2 2-11,-1 4 1,-1-2-1,-2 9 1,-2-1 248,0 0 0,-1 4 1,3 6 66,-3 4 0,-1 3 0,-4 3 1,1 1-4,-1 2 1,-2 4-1,-1-3-227,0 1 0,4-2 1,1 3-1,-3 1-104,0-2 1,-2 4-1,0-7 1,0-1-1,0-1-81,0-1 0,0-1 1,0 1-899,0-1 0,1-5 1,2-2 78,1 1 1,6-5-1,-3 5 1</inkml:trace>
  <inkml:trace contextRef="#ctx0" brushRef="#br0" timeOffset="4802">6444 4432 8355,'-12'11'832,"1"-1"0,1-4-1609,2 0 0,5 4 1190,-1-2 73,3-2 0,6 3 1,5-5-1,4-1 1,2-1-1,1-2 0,1 0 1,3 0-746,2 0 1,2-2 0,0-1 0,-2-2-76,-2-2 1,3 3-1,-5-5 1,2 1-36,-1 1 1,-4-4 0,-1 3 219,-5-3 0,1-2 0,-5 1 0,1-1 119,-2 1 1,-4-2 0,-2-1 202,-4-2 0,3 2 1,-7 5-1,-2 4 0,-3 0-23,-2 3 0,-2 2 0,3 1 1,-2 0 243,2 0 1,1 5-1,2 4 1,1 2-164,2 1 1,0 2 0,4 3 0,3 2-83,0 0 1,2 5 0,0-3 0,0 1-345,0-1 1,0 2 0,0-4 0,2 2 0,0-1-719,3-3 0,4 0 548,0-4 0,2-2 0,1-2 0,2-2-639,2-1 1,4-2 706,5-4 1,0 0-1,-1 0 1</inkml:trace>
  <inkml:trace contextRef="#ctx0" brushRef="#br0" timeOffset="4803">6979 4444 9567,'0'-7'797,"0"13"1,0-2 0,0 8 0,0 0 0,-1-1-691,-3 1 1,3 1-1,-4-1 1,3 0-1,-1 1 1,-1-1-1,1 1 1,0-2-394,-1-3 1,3 3 0,-3-3-2016,2 4 633,2 0 1392,0 0 0,2-10 0,0-6 0,4-6 75,1-2 0,5-2 0,6-2 1,0-1 136,0-3 1,4 4 0,-2-5 97,-1-1 1,3 2 0,-5 1 0,-2 1 235,-1 3 0,-2-2 1,1 3-1,-2 3 524,-3 0-351,3 6 0,-10 1 1,4 8-1,-3 4-94,2 3 1,-2 6 0,2 1-1,-3 0-171,-1 0 0,2 2 1,1-3-1,1 0-123,-2 0 0,0-3 0,-2 4 0,0-1-277,0-1 1,0 1 0,0-4-580,0-1 0,1-4 0,3 1 128,5 0-362,2-3 1,7-1-1,1-5 1</inkml:trace>
  <inkml:trace contextRef="#ctx0" brushRef="#br0" timeOffset="4804">7838 4108 8355,'7'-12'1852,"-1"3"-485,-6 1-1076,0 5 0,0-1 0,0 8 0,0 5 0,0 2-18,0 1 0,0 6 0,-2 3 0,-2 4-406,-4 4 1,1-2 0,-1 7 0,-2 2-389,-1 4 1,0-2-1,1 5 1,2-1-128,-2-1 0,-1 5 0,0-5 0,1-2-148,2-4 0,0 1 0,-5-4 0</inkml:trace>
  <inkml:trace contextRef="#ctx0" brushRef="#br0" timeOffset="4805">7589 4656 8355,'-1'-19'799,"-3"2"-513,2 3 1,-3 6 0,5-1-14,0 0 1,1-2-1,3 0 1,5 2-1,2 5 1,3 1-1,2 1 163,5-2 0,2-2 0,2 3 0,0-1-529,0 1 1,4 2-1,0 0-306,-1-4 1,-2 4 0,-1-3-1,0 3 25,0 1 0,-5-5 0,0 1 0,-2 0 0,-3 0-50,-1 0 0,-6-5 0,-1 4 28,-1-2 0,2-1 653,-4-5 0,-1 2 277,-7 3 0,1 2-130,-5 6 0,1 2-75,-2 2 1,0 3 0,5 7 0,1 1-67,1 1 0,2 7 0,0-4-259,0 0 1,0 3 0,0-4-1,0 0-315,0 0 0,0 0 0,0-2 0,0 0 26,0-1 1,2-1-1,3-3-853,8-2 1,5 2-1,7-4 1</inkml:trace>
  <inkml:trace contextRef="#ctx0" brushRef="#br0" timeOffset="4806">8523 4382 8355,'-9'-1'709,"1"-4"0,4 4 1,-4-3-1,-2 3-714,-1 1 0,3 0 1,-1 0-1,1 1 0,0 2 1,1 2-785,1 2 1,2 1-176,4 5 1,6-1 0,1 1 0</inkml:trace>
  <inkml:trace contextRef="#ctx0" brushRef="#br0" timeOffset="4807">8747 4482 8355,'-9'-5'1832,"1"1"-1372,5-5 0,-2 6 1,3-4-1,0 0-218,-3 0 1,0 4-134,1-1 1,-3 3-1,-6 1 1,1 0-1,0 0 1,-1 1 0,1 2-454,-1 1 1,-3 6-1,-1-3 1,0 1-39,-1 0 1,3-1 0,-4 3 384,1-2 0,1 1 1,5 3-1,-1 0 0,2 1-59,3-1 0,1 1 0,4-1 67,-1 1 0,0-1 0,5-1 0,2-1-98,1-2 0,6-1 0,-2 1 1,5-3-122,3-4 0,-2 3 0,4 0 1,-1-1 9,-1-2 0,1-1 1,-5 0-1,1 0 56,-1 0 1,-1-1 0,-1-2 0,-3-2 71,-1-2 0,2 3 0,-4-5 1,0 1 155,2 1 1,-5-4-1,3 3 18,-2-3 0,-2 2 0,0 1 0,0-2 269,0-1 1,0 3 150,0 0-338,0 5 1,0 4 0,0 10-60,0 5 1,4 0 0,0-2-1,-1 1-92,-2 2 1,-1 1-1,0-3 1,0 2-169,0-2 1,0-5-1,1-2-4,4 2 1,1-1 0,7 0 0,-1-5-146,1-3 1,5-1 0,2-1-89,4-3 1,5-3 0,0-6 0,0 1 94,2-1 0,-1-3 0,5-2 0,-4-2 0,1-2 138,0-1 1,0-6 0,2-2 0,-2-1 188,-1-2 1,2-2-1,-4-3 1,-3-1 144,-4-2 1,0 0 0,-7 1 0,-2 1 295,-3 4 0,-8 5 0,3 6 0,-4 1 579,-1 3 1,0 3-648,0 6 0,-6 6 0,-2 8-252,-3 9 0,-1 7 0,-1 7-92,1 0 0,-1 5 0,1 3 1,-1 3-24,1 2 1,-1-5 0,2 1 0,2 4-1,0 0-16,0-2 0,2 5 1,-1-7-1,-1-1-330,2-1 1,-2-3-1,4-4 1,3 0-123,0 0 0,2-4 0,0-2 0,0-1-131,0-3 1,2-1-1,0-2 1,4 0-384,1-4 0,5 2 679,5-6 0,5 5 0,-3-2 0</inkml:trace>
  <inkml:trace contextRef="#ctx0" brushRef="#br0" timeOffset="5007">9095 4407 10363,'1'-11'319,"4"3"0,3 2 1,3 2-1,3 0 1,2 0-1,5-1-476,3 1 1,1 0-1,-1 3-392,1-3 1,2 2 0,0-3-1,2 1-1593,-1-1 1707,-2 1 0,-1-1 0,0-2 1</inkml:trace>
  <inkml:trace contextRef="#ctx0" brushRef="#br0" timeOffset="8394">11833 4220 9137,'4'-8'1244,"0"0"1,2 5 208,-2-1-1312,-3 2 1,5 4-1,-8 2-227,-2 4 1,2 3 0,-5 3-1,0 1 46,0 2 0,-1 5 1,-5-1-1,1 2-68,-1 2 0,1 0 0,-1 0 0,2 0-198,3 0 1,-3 0 0,4-2 0,-1-1-169,-1-1 0,5-6 0,-3 2 0,2-3-1622,2-2 1690,2 1 0,6-1 0,2 0 1</inkml:trace>
  <inkml:trace contextRef="#ctx0" brushRef="#br0" timeOffset="8724">11634 4282 8355,'7'-5'229,"-3"-3"-165,-3-3 1,5 2 0,4 1 0,5-2 0,5-1 838,4-1 0,2-1 1,3 1-705,4-1 0,-1 5 0,0 1 0,0 0-341,0 0 0,-5 3 1,2-3-1,-4 2 0,-3 2 1,-1 0-1,0 0 0,0-1 1,-2 2-3689,-1 0 3436,-1 2 0,-5 0 0,0 0 1</inkml:trace>
  <inkml:trace contextRef="#ctx0" brushRef="#br0" timeOffset="8941">11634 4432 8292,'12'0'805,"1"0"0,1 0-570,2 0 1,4-2 0,4 0 0,3-2-166,2 1 1,-3-3 0,2 2 0,-5 0-426,-2-2 0,-2 5 1,3-3-1,-1 2-221,1 2 1,-2-4 0,-1 0-1,0 1-851,1 2 1365,-5 1 1,8 0-1,-3 0 1</inkml:trace>
  <inkml:trace contextRef="#ctx0" brushRef="#br0" timeOffset="9293">12866 4208 8840,'12'-6'276,"-5"-1"0,3-1 1,-5 1 405,2 2 1,-2-4 164,3 5 1,-7 0-811,-1 4 0,-5 1 0,-8 3 0,1 5 0,-1 3 0,1 5-79,-1 4 1,1-3 0,0 0 0,-1 0 0,1 1 49,-1 0 0,1 5 1,-1-3-120,1 2 1,-1-2 0,1 0 0,0-1 0,1 1-2,2 0 1,0-6-1,4 2 1,1-4-250,-1 0 0,3-1 0,-2 1 97,3-1 0,6 1 0,5-2 0,4-3-216,2-4 0,7 2 0,-1-2 0,4 0-15,3 2 0,6-5 0,-4 4 0</inkml:trace>
  <inkml:trace contextRef="#ctx0" brushRef="#br0" timeOffset="9766">12542 4457 8355,'-12'0'-2222,"5"0"2685,1 0 0,6-2 0,2 0 1,2-4 301,4-1 1,9 3-1,4-3-673,2 2 1,6-4-1,2 4 1,0-1-1,3-1 315,-3 0 0,5 5-1336,-2-3 0,-4 4 0,0 1 169,1 0 1,1-11 0,5-3 0</inkml:trace>
  <inkml:trace contextRef="#ctx0" brushRef="#br0" timeOffset="9767">13152 4233 8355,'8'-2'127,"1"-1"307,0-1 1,-2-4-1,2 4-68,0 1 0,2-2 0,3 0 0,1 3 0,2 0 132,-2 2 0,-1 0-401,-2 0 0,1 0 0,-2 2 0,-1 2 0,-2 5-411,2 7 0,-5-1 0,1 6 106,-1 1 0,-3 1 1,2 2-1,-4 0 0,-3 1-354,-1 3 0,-7-2 0,0 2 275,-4-3 1,-8 3 0,3 0 0,-4-3 0,-2-2-187,-3-3 0,-3-5 0,-5 4-372,-1-2 845,1-2 0,-6-3 0,-1-1 0</inkml:trace>
  <inkml:trace contextRef="#ctx0" brushRef="#br0" timeOffset="10032">12405 4270 8355,'-5'-11'111,"-3"3"1,-2 1-1,0 4 1,2-1 0,-2 0 1974,-1-2-1843,-1 5 1,1-3-1,1 6 1,2 4-157,-2 1 0,3 2 0,-1 7 0,0 2 0,1 1 0,2 3 0,4 2 1,1 2-1,0 2-330,0 1 1,1 0-1,4-3 1,3 2-143,3 1 1,3 0-1,1-4 1,3-2-1,1-1-330,3-1 1,2-6 0,1 2 60,0-3 0,5-6 484,3 0 0,3-5 0,2 3 1</inkml:trace>
  <inkml:trace contextRef="#ctx0" brushRef="#br0" timeOffset="10476">13799 4345 8355,'13'0'1953,"-6"0"0,0-4-1856,-3-1 1,-2 1 0,7 4-161,0 0 0,-2 0 0,2 0 0,0 0-443,2 0 0,3 0 0,1 2 0,3 0 0,0 3 0,2-1-377,-1 1 0,2-3 0,4 3 0</inkml:trace>
  <inkml:trace contextRef="#ctx0" brushRef="#br0" timeOffset="10477">13824 4494 8140,'8'8'-108,"1"-1"1,0-1 107,2-3 0,3-2 406,3-1 0,-2 0 0,6 0 0,1 0 0,0 0 1,0 0-410,-1 0 1,-4 1-1,2 2 1,-1 1-1,-3-1 1,0-2-1,1-1-1150,0 0 1,6 6-1,-2 1 1</inkml:trace>
  <inkml:trace contextRef="#ctx0" brushRef="#br0" timeOffset="10941">15230 4382 8355,'0'-12'1288,"0"-1"-609,0 1 0,2 1 1,1 1-426,1 2 1,0 6 0,-6 2-365,-2 7 1,2 4 0,-7 3 6,0 3 0,2 2 0,-2 6 0,0 0 0,-2 0 58,-2 0 1,1 0 0,-1-1-265,1 1 0,-1 0 1,1 0-1,0-1 1,-1-2-221,1-2 0,-1-4 0,1 0 0,-1-2 1,2-1 141,3-1 0,-9 0 0,4 1 0</inkml:trace>
  <inkml:trace contextRef="#ctx0" brushRef="#br0" timeOffset="11202">15380 4581 8941,'-7'-1'736,"4"-2"1,6-1-1,5 1-564,3 2 0,2-1 1,0 0-448,4-3 0,-2 1 0,5 4-170,-2 0 1,2 0 0,-3 0 0,0 0-102,1 0 1,-5 0 0,4 0-1,-3 0 258,-2 0 1,1 6 0,-1 1 0</inkml:trace>
  <inkml:trace contextRef="#ctx0" brushRef="#br0" timeOffset="11703">16039 4531 11201,'6'-7'302,"1"2"1,7 5 0,1-1-395,1-4 0,7 4 0,-1-3 0,4 3 0,3-1-296,-1-2 1,-2 3 0,-1-4 159,0 4 1,0-3 0,-2 0 0,-2 0 0,-5-1-15,-2 1 1,-1-5 177,-1 0 1,-4 2 0,-1-1-1,-1-2-14,-3-1 1,-2-1-1,-1-1 116,0 1 0,-6 4 0,-3 1 1,-6 1-1,-6 4 106,-3 0 0,-5 2 1,-1 0-127,-2 0 1,0 4 0,-2 2 0,2 1 0,0 1 220,0-1 0,6 4 0,0-3-83,4 3 0,6 3 0,0 1 0,2 2 0,3 0 118,3 1 0,2-3-264,6 6 0,0-5 0,0 4 0,0-3-14,0-1 0,1 2 0,5 0 1,5 0-61,4 0 1,9-2-1,-2-3 1,4-1-1,2 1 1,2-2-500,1-3 0,5 2 1,-5-6-144,1-1 1,4-1 0,-3 1 392,3 1 1,-4 0-1,-1-4 1</inkml:trace>
  <inkml:trace contextRef="#ctx0" brushRef="#br0" timeOffset="12070">16624 4183 9722,'13'-7'214,"-1"3"0,1 1 0,-1 0 1,0-1-1,1 1 0,-1 2-608,1 1 0,-1 0 1,1 0-1,-1 0 1,1 0-1,-1 0-1951,0 0 2203,1 0 1,5 0-1,1 0 1</inkml:trace>
  <inkml:trace contextRef="#ctx0" brushRef="#br0" timeOffset="12525">17010 3847 11723,'6'-7'0,"2"3"0,3 2 0,3 2 0,2 0 0,4 0 96,-1 0 0,9 2 0,-3 2 0,1 4 0,2 3 0,-1 2 0,2-1 0,-1 1 0,-3 0-504,-4 4 1,1 1-1,-6 4 1,-1-1-1,-1 1 1,-3 1-1,-2 2 1,-5 0-132,-3 0 1,-1 0 0,0-1 385,0-4 1,0 4-1,0-5 1,0 1 0,0-4-166,0-2 1,-4-2 26,0 1 1,-2-1 290,2 1 0,3-6 0,-5-2 0</inkml:trace>
  <inkml:trace contextRef="#ctx0" brushRef="#br0" timeOffset="12891">17408 4121 8355,'0'-9'-249,"0"1"1,-1 5 0,-2-2 349,-1-1 0,-2 5 0,2-3 101,-4 2 1,1 2 0,-1 0 0,-3 2-1,-3 2 1,-3 3 0,2 1 0,1 0-156,2 2 1,-2 1 0,-1 1-1,-2 1 1,2-1-113,1 1 0,-2 3 1,-1 1-1,2-2 0,0-1-92,-2-1 0,3 3 1,-2 1 16,2-2 1,1-3 0,1-2-1,1-2 1,1 1-637,2-2 0,4 2 527,-5-5 0,1 6 0,-4-3 0</inkml:trace>
  <inkml:trace contextRef="#ctx0" brushRef="#br0" timeOffset="13257">17670 3884 8355,'12'0'284,"1"-4"1,-1-2 35,0-1 1,-3 3 0,-1-3-1,2 2 1,1 2 203,1 2 0,-4-1 0,1 0-142,0-3-381,-3 1 0,0 6 0,-6 2 0,-2 4 0,-1 5-196,-1 3 0,-5 4 0,0 3 0,-2-1 0,-1 0-114,-1 5 0,-2-3 1,1 6 216,3-4 1,2-1-1,-3 0 1,3-2 0,2-1-18,1-1 1,2-4-1,4 2 17,0-1 1,0-1 0,0-5 0,2-1-96,2-3 0,3 2-32,5-6 0,2 2 0,1-4 1,3 3-136,1-3 1,-2 0-1,4-2 1,1 0-1,1 0 182,2 0 1,0-6-1,0-1 1</inkml:trace>
  <inkml:trace contextRef="#ctx0" brushRef="#br0" timeOffset="13491">17508 4058 9662,'12'-4'0,"2"-1"0,3-1 0,3 1 0,5 0 0,4 1 0,5 0 445,2 1 1,1-2 0,0 1 0,-1 1-665,-3 2 1,2 1-1,-6 0 1,-3 0 0,-2 0-604,-4 0 1,-3-2 0,2-1 282,-1-1 0,4 0 0,-2 4 1</inkml:trace>
  <inkml:trace contextRef="#ctx0" brushRef="#br0" timeOffset="23570">20607 3984 6192,'-11'-2'0,"1"0"212,2-3 1,3 0 0,-3 2 0,-2-1 0,-1 0 0,-1 0 0,-1-1 479,1 3 0,0 0 0,-2 2-536,-3 0 0,-1 0 0,-4 0 0,1 0 0,-1 2 0,-1 0 76,-2 3 0,-4 4 1,-2 0-1,1 2-256,0 1 1,-4 5 0,5-1-113,2 0 0,0-1 0,2 0 0,2 2 154,2-2 0,-1 3 1,7-2-1,2 1-10,4 1 1,6-4 0,-1 2 0,2 0 18,2 0 1,2-2 0,2 3-1,4-4-165,3 0 1,3-1 0,3-1 0,2-1-110,0-2 0,5-1 1,-2 2-1,6-4 1,4-1-265,-1 0 0,5 1 1,-2-5-1,1 0 94,3 0 0,5-11 0,1-3 0</inkml:trace>
  <inkml:trace contextRef="#ctx0" brushRef="#br0" timeOffset="23870">20905 4046 8439,'0'-13'901,"0"7"1,0-1 628,0 2-1446,0 4 1,-1-4-1,-2 6 1,-2 3-23,-2 4 0,3 3 1,-3 2-1,0 1 1,1 1 458,1 2-723,-5 5 1,7-3 0,-5 5 0,0-2 0,-1-3 0,2 0-107,2 1 0,-3-4 1,2 4-1,1-2-80,-1-3 1,-4-1-1,3-2 1,0 1-1753,3-1 1869,-3-5 1,0-1 0,-5-6 0</inkml:trace>
  <inkml:trace contextRef="#ctx0" brushRef="#br0" timeOffset="24371">20768 4046 8355,'-4'-13'615,"0"1"0,0 4 1,4-1-207,0 0 0,0 2 0,0-1 0,3-2 0,4 0 0,6 2-153,5 4 0,-1-2 0,4 2 1,-1 0-237,0-2 1,2 5 0,-4-3-1,0 2-33,0 2 0,0 0 0,-3 2 1,2 1-147,-2 1 1,-1 5 0,-2 0 0,1 2-173,-1 1 1,-4 1 0,1-1 0,0 2 0,1 1 166,-2 2 1,2 5 0,-6-3 0,-1 2 123,-2 0 0,-1-1 0,-1 5 0,-3 0 49,-5 0 1,-2-4 0,-2 0 0,-3-1 58,0 0 0,-6 2 0,1-5-72,-3-2 0,0-1 0,-1-2 1,0 0 54,0 1 1,0-5-1,0-1 1,-1-1-182,-3-4 1,7 0 0,-3-2 0,1 0-324,1 0 0,3 0 0,2 0 0,2-2-454,-1-2 0,2-3 614,7-5 0,-3-6 0,4-1 1</inkml:trace>
  <inkml:trace contextRef="#ctx0" brushRef="#br0" timeOffset="24949">21428 4071 5812,'0'-9'2647,"0"1"-1348,0-1 0,-6 3-1012,-2 2 0,1 2 0,-1 2-138,-2 0 1,1 2 0,-1 1-266,2 1 1,5 5 0,-3 0 68,1 2 1,2 1 0,-4 1 0,2 1 83,2 2 0,-4 3 0,0 6 0,-1 0-79,-1 0 1,5 0 0,-4-1 0,-2-2-207,-1-2 0,3-4 0,1 2 0,0-2-314,0 1 1,4-1-1181,-1-3 1185,3-6 0,1-7 0,0-7 0</inkml:trace>
  <inkml:trace contextRef="#ctx0" brushRef="#br0" timeOffset="24950">21316 3946 8355,'-8'0'776,"-1"0"20,7 0 1,-3 2-128,10 2 0,2-3 0,5 3 0,2-2-482,2-2 0,0 0 0,4 0 0,1 0-177,-2 0 0,5 0 0,-3 0 0,2 0 0,2-2 0,-1 0 0,-2-3-745,-2 3 1,0-1-1,2 0 1,-1-1-40,1 1 0,-3 0 0,1 1 0,-3-2-1021,-1 1 1631,-2 1 0,-2-3 0,0-2 1</inkml:trace>
  <inkml:trace contextRef="#ctx0" brushRef="#br0" timeOffset="25193">21241 4170 8628,'-7'13'727,"3"-6"1,10-3 0,6-3 0,8-1-416,3 0 0,7 0 0,4-1 0,2-2 0,1-2 0,0-1 0,-1 1 0,-3 0-391,-4 0 1,1 3 0,-4-2 0,-4 3-839,-3 1 0,2 0 0,-4 0 0,-2 0-163,-1 0 0,-2 5 0,1 2 0</inkml:trace>
  <inkml:trace contextRef="#ctx0" brushRef="#br0" timeOffset="47764">3234 5677 8355,'-9'-2'933,"2"-2"1,2-4-695,2-3 1,2-2-1,2 2 748,3 3 0,-2 5-1056,2 12 1,-4 0 0,-3 12-1,-3 1-50,0 2 1,-3 2 0,-5 2 0,-1 2 0,-1 0-102,0 1 1,-2 2 0,0-3-1,0 1 3,1-1 1,-1-1 0,2-5 0,0-2-1,2-3-2,4-1 0,1-5 442,4-5 1,0-5-293,1 1 1,4-12-1,0-6 235,7-4 1,4-3 0,1-5 0,2-3 0,1-3-185,2 0 0,-1-4 0,-2 3 0,1-3-137,2-1 1,0-1 0,-5 2-1,0 2 153,1 1 0,-5 1 1,1-1-1,0 4 11,2 2 1,0 8 0,-1 2 0,-3 4 136,-2 0 0,4 5 0,-4 1 191,2 1 1,1 2-318,5 4 1,-1 2 0,1 2 0,-1 4-19,1 3 1,-5 2-1,-1 0 1,0 3-1,-2 0-11,1-1 1,-2 3 0,-4-1 0,0 0-129,0 1 1,0-5 0,0 4 0,0-2-334,0 2 0,0-3 65,0 2 385,0-2 0,0-8 15,0-6 1,1-7 0,4-9-1,3-2-41,3-1 1,3-3 0,1-7 0,2-3 33,-2 0 1,4 0-1,0 5-162,1-2 1,-2 5-1,-6 8 1,1 2 416,-1 1 1,-1 5 0,-1 1 21,-2 2 0,-4 2 0,3 7 1,-1 4-36,-3 3 0,-2 3 0,-1 3 0,-1 4-13,-4 2 0,0 2 0,-5 1 0,2 2-134,-2 1 1,3 0-1,-1-4 1,0 0-1,-1 0-169,1 0 0,0-1 0,-3 0 102,2-3 0,0 1 1,3-6-584,-1 0 0,3-2 0,-3-2 1,2 0-750,2 1 1,2-5 929,1 0 1,11 1 0,2 3 0</inkml:trace>
  <inkml:trace contextRef="#ctx0" brushRef="#br0" timeOffset="48572">3657 5739 11441,'-7'5'515,"-3"-2"0,5 6-481,-2 0 1,4 2 0,-3 2 0,2-1 0,0 1 0,0-1 0,0 1 0,0 0 0,1 3-480,1 0 0,2 1 0,0-5 41,0 1 0,6-1 0,4-1 0,4-3 0,2-3-14,-1-4 1,5-1 0,-1 0 205,0 0 0,4-1 1,-7-4-1,-1-3 1,-1-3 111,-1-1 0,-6-1 0,-2 1 261,1-1 1,-5-3-1,2-1-60,-6 2 1,0 0 0,-5-1-1,-2 0-20,-1 1 0,-5 1 0,-1 3 1,2 1-18,1 2 1,-3 5 0,1-1 0,1 2-1,1 2-2,1 0 1,1 0 0,-1 0-652,1 0 0,5 2 0,3 2 327,2 4 1,14-2 0,1-1 0</inkml:trace>
  <inkml:trace contextRef="#ctx0" brushRef="#br0" timeOffset="48573">4005 5751 9037,'-7'0'625,"-2"-1"-597,4-3 1,0 1 2874,1-5-2751,2 5 1,-2-1 0,7 8 0,1 4-275,-1 3 1,4 2 0,0-1 0,1 2 0,0 1 0,1 2-69,-2-2 1,4 3-1,-4-1 1,-1-2 0,0-1-1,-2-2-438,0 1 1,0-1 481,-4 1 1,0-1 0,-1 0 0,-3 0-3,-4-4 0,1 2 0,-2-6 1,1 0-41,1 1 1,-4-3 163,3 2 0,-2-4 0,2-6-71,4-6 0,4-2 0,4-5 0,5-1 0,7 0 0,4-5 0,4-3 1,1 0-565,0 2 1,-2 7 550,-2 2 1,1 5 0,-5 2 0,-2 3 43,-1 2 0,-2 0 0,1 5 0</inkml:trace>
  <inkml:trace contextRef="#ctx0" brushRef="#br0" timeOffset="48974">4366 5926 8355,'0'12'0,"-5"-5"545,3 4 0,-2-10 797,8 4 0,3-4-1396,6-1 1,3 0-1,2-1 1,1-2 47,4-1 0,-4-5 1,0 4-1,-1-1-107,-3 1 0,3-3 0,-1 2 1,-2-1-1,-1-1-158,-1 1 1,-5-3 0,-1 5 0,-2-2 138,-2-3 1,-2-1-1,-2-1 1,-3-1 28,-4 1 1,-5 5 0,-2 3 237,-2 2 1,-5 2 0,1 0 0,-2 0-1,-2 0 348,0 0 1,0 6 0,0 2-68,1 3 1,4 2 0,4-1-181,2 0 0,1 1 0,2-1 0,2 1-195,0-1 0,6 5 1,-1-1-1,4 0 1,3-3-1,4 0-53,4-1 0,0 1 0,10-1-528,1 1 0,7-5 0,4-1 1,3-2-1,3-2-3252,2-1 3361,4-2 0,-1 0 0,-1 0 0</inkml:trace>
  <inkml:trace contextRef="#ctx0" brushRef="#br0" timeOffset="49363">5648 5739 8355,'-7'-13'-741,"-3"1"0,6 0 2535,1-1 1,2 5 463,1 0-2125,-6-1 1,1 4-1,-5 5 1,3 7 0,0 5-175,1 5 1,1 2 0,-2 6 0,2 0 0,1 0-531,-2 0 1,5 1 0,-5 2 287,1 1 1,2 0-1,-4-3 1,0 0-1,0 1-547,-2-4 0,0-1 0,-2 3-152,-3 0 767,-1-6 1,-3-1 0,-1-5 0</inkml:trace>
  <inkml:trace contextRef="#ctx0" brushRef="#br0" timeOffset="50987">5175 5913 8355,'-12'-12'793,"3"5"1,2 1-31,2 1 1,1 2-363,4-5 1,0 6-378,0 2 1,0 6 0,0 6-1,0 1 1,1-1 0,2 1-305,1-1 1,11 1 0,2-1 0,6-1 3,6-3 1,3-2-1,8-6 1,4 0-1,8 0 1,3-1-213,4-4 1,-3-2-1,-2-5 78,-3 0 1,-6-1-1,0-1 1,-4-1-1,-4-3 207,-2-1 1,-6-2 202,4-4 0,-5 0 0,2 0 0</inkml:trace>
  <inkml:trace contextRef="#ctx0" brushRef="#br0" timeOffset="50988">6046 5677 8355,'0'-13'-2294,"0"1"2584,-5 5 0,-2-3 0,-7 6 0,-1 1 386,-2 2 1,-4 1 0,3 0-348,-1 0 1,0 4 0,-2 2-1,3 2-73,0 6 1,4-2-1,-1 6 1,4 0-128,3 3 0,1 2 0,-2 2 1,4 0-1,1 1-162,-1 4 0,-3-4 0,4 3 0,1-3-172,2-1 1,0 0 0,-2 0-1,-1-2 1,1-1-324,1-1 1,2-1-1,0 0 11,0-3 0,0-3 0,2-3 163,2-3 1,3-2 0,5-6 83,1 0 1,1-10 0,1-2 259,1-2 1,5-4 0,-3 0 0,0-2 8,0-2 0,-1 3 0,-5 0 0,1 1 0,-2 2 0,-3 2 229,-4 2 0,-3 4 967,-1-1 0,0 8-685,0 1 0,-4 1 0,-1 8-303,-2 0 1,4 4-1,-2 2 1,0 3 0,1 0 32,2 0 1,0 4 0,2-2-214,0-1 1,0 3-1,0-4 1,0 0 0,2 0-374,2-3 0,1-1 1,3-2 1,5 1 0,-2-2 0,6-1 0,3-3-1,5-2 185,3-2 0,11-2-299,-2-1 0,3 0 0,-3-1-73,1-3 0,-1-9 0,0-6 1</inkml:trace>
  <inkml:trace contextRef="#ctx0" brushRef="#br0" timeOffset="50989">6432 6175 8355,'12'-13'-683,"1"-3"1,-2-1-1,-1 2 1059,-2 1 0,-5 2 0,-1 0-42,-4 4 0,-5-2 1,-6 6-1,1 2 1,-2 0 365,-3 2 0,4 0 0,-5 0-394,0 0 0,0 2 0,-4 0-145,1 2 1,1 6 0,-2-2 0,3 2-93,1-2 1,1 3-1,5-2 1,-1 2-113,1 1 1,4 1 0,1 1 0,1 1 0,4 1-539,0 0 1,2-3 0,0 0 0,2-1-314,2 1 0,4-2 0,7-3 540,2-4 1,5-2 0,0-2 0,4-2 0,3 0 185,-1-3 0,-2-4 168,-1 0 0,6-7 0,0-4 0</inkml:trace>
  <inkml:trace contextRef="#ctx0" brushRef="#br0" timeOffset="50990">6469 6200 7918,'11'-13'-1693,"-2"1"1899,2-1 0,-10 1 0,3-1 113,-2 1 1,-4 5 0,-1 1-1,-2 2 1,-2 0 59,-3 1 0,-1 2 0,-1 2 1,1 3 64,2 5 1,0-2 0,3 1-319,-1 2 1,3-3-1,-3 1 1,2 3-1,2 3-44,2 2 1,-1 1-1,-1-5-120,-1 1 1,0-1 0,4 1-1,0-1 1,0 1-298,0-1 0,0-4 1,0 1 290,0 0 1,2-3 0,0-1-306,2 1 0,2-5 0,-2 4 0,4-4 70,3-1 1,2-1 0,-1-2 0,2-4 0,1-1 0,2-3 33,-2 1 0,0 0 0,1-2 270,0-1 1,1 1 0,-5-1-1,1 2 1,-2 2 323,-3 0 1,2 5 212,-6-4 0,1 5 318,0-1-596,-4 3 0,6 2 0,-4 3 97,1 4 0,4-1-226,-4 2 1,5-1 0,-4 4-195,2 1 0,-4-5 0,1 0 0,-1 2-18,1 1 0,-3 2 0,5-2 0,-2-2-697,0 0 0,2-5 496,-2 4 1,-2-5 0,7 1 0,0-3-46,2-1 0,2-4 0,-1-1 230,1-2 1,1-2-1,1-3 1,1 0-1,0-1 90,-3 1 0,0 1 1,-2 1 158,-3 2 1,2-1 0,-5-2 0,1 2 729,0 0-124,3 1-283,-7 1 0,5 3-45,-3 8 1,-3 3-1,5 5 1,-2 1-201,0-1 0,1 1-284,0-1 1,-3 1-1,7-2 1,-1-2 0,0 0 70,1 0 1,-1-2 0,4 0-651,1-1 0,5 2 0,2-4 1,4-1-730,1-2 1,11-1 0,2 0 0</inkml:trace>
  <inkml:trace contextRef="#ctx0" brushRef="#br0" timeOffset="52296">8000 6025 9285,'-12'0'564,"5"0"1,-4 0 0,2 0 0,-2 2-1,-1 0 1,-1 4 0,2 1-426,3 3 0,-3 1 0,3 1 1,-3 2-226,-2 2 1,1 0 0,-1 3-1,2 0-182,3 1 1,-2-5-1,6 3 1,1-1 6,2-1 1,1 1 0,0-5 0,0 1-20,0-1 0,5-4 0,5 1 0,4-1 5,2-1 1,11-2 0,-2-5 0,1 0 5,0 0 0,3-1 1,0-3 229,-1-4 1,-2-3 0,-2-2 0,-2 1 50,-1-1 0,-8 1 0,1-1 0,-4 0 0,-2-3-24,-1 0 0,-1-5 0,-6 4 1,0 1 177,0-2 1,-2 4-1,-2-3 1,-4 4-109,-3 0 1,-2 2 0,-1 3 0,-1 4-72,-1 2 0,-2 2 0,2 0 0,0 0-186,1 0 0,1 2 1,3 2-1,1 4-426,2 3 1,5 2 311,-1-1 1,8 6-1,3 1 1</inkml:trace>
  <inkml:trace contextRef="#ctx0" brushRef="#br0" timeOffset="52297">8436 6112 10337,'-6'-7'1727,"-2"2"-1511,-3-1 0,-2 5 0,1-2 0,-1 6 0,1 5 1,1 3-1,1 2-194,2-1 0,4 1 0,-3-1-142,1 1 0,2 0 0,4 3 0,-1 2 0,-2 0 102,-1 0 0,0-2 0,4-3 0,0-1-318,0 1 0,0-1 1,0 0-499,0 1 0,0-5 547,0 1 0,0-8 98,0-1 0,5-6 0,3-6 0,5-1 16,4 1 1,-2-5 0,4-1-1,0 0 111,1 1 1,-1-6 0,3 3 0,-2-3 0,-2 1 137,-3 2 1,-1 4 204,-2 0 1,-5 2 0,-1 3 0,-2 1 1241,0 2-1353,0 5 0,-4-1 0,0 8 0,0 4-97,0 4 1,4 1 0,0 3-1,-1 2 48,-2 1 1,-1-2 0,0 2-1,0 0-125,0 1 0,0-4 1,0 4-1,0-2-231,0-3 0,0-1 1,0-2-1,0 0-437,0 1 0,2-1-398,2 1 0,3-6 554,5-3 1,6-3 0,2-1 0</inkml:trace>
  <inkml:trace contextRef="#ctx0" brushRef="#br0" timeOffset="52298">8796 6187 8355,'-12'0'1033,"4"1"-665,-1 4 0,2-3 0,-1 7 656,4 0 1,4-2-778,4 2 0,4-7 0,9 3 0,4-4 0,4-1-158,4 0 0,1 0 0,3-1 1,-4-2-537,-2-1 1,0-2 0,0 3-1,-5-2 80,-3-2 1,2 3 0,-6-5 0,-3 1 62,-2 1 1,-6-4 0,3 3 60,-1-3 1,-2-2 0,-5 1 0,-4-1 116,-3 1 1,-7 5 224,-2 3 0,-1 1 1,3 0-1,-3-1 1,0 1-1,-1 3-197,-1 5 1,1 2 385,-2 5 1,3 0 0,6 1 0,-1-1 0,1 1 0,0 1 37,-1 2 1,6-2 0,2 3-270,-1-4 1,5 4 0,-3 0 0,4-2 0,4-1-459,4-2 0,4 1 0,4-2 63,0-3 1,8 3 0,-1-4 0,6 1-631,3 1 1,1-7 0,5 4 0</inkml:trace>
  <inkml:trace contextRef="#ctx0" brushRef="#br0" timeOffset="52724">9904 6287 8355,'-6'-13'130,"5"5"1,-4 1 797,-1 2 0,3 0-604,-5 5 0,4 2 0,-4 3 1,-2 6-291,-1 5 0,-2 6 0,1-2 0,-1 5-153,1 4 0,-2-1 0,-1 5 0,-2 0-222,2-1 0,1 3 0,2-6 47,-1-1 0,1-2 0,0-1 0,-1-2-202,1-2 1,3 1 0,2-5 0,1-2 116,-1-1 0,-2-7 0,-3-2 1</inkml:trace>
  <inkml:trace contextRef="#ctx0" brushRef="#br0" timeOffset="53153">9680 6299 8355,'0'-19'1315,"0"2"-998,0 3 1,4 2 101,0-1 0,6 5 1,-2 0-142,3-2 0,3 3 0,1 0 1,3 2-1,0 1-98,0-2 0,4 5 0,-1-3 0,3 2-485,1 2 0,4 0 0,0 0 0,-2 0-55,0 0 1,-3 0 0,0 0 0,-2 0-175,-1 0 0,-6 2 1,2 0 204,-4 3 1,-4 4 0,-2-1-1,-3 4 236,-6 0 1,-3 5 0,-9 1 0,-2 0 169,-5 0 1,-3 2 0,-1-2 34,0 2 1,5-5-1,-1 1 1,-1-2-102,-2-1 1,1-1 0,1 1 0,2-2 0,2-2-57,3 0 1,-3-7 0,2 3 0,0-4-1013,3-1 680,0 0 0,1-6 0,-1 0 1</inkml:trace>
  <inkml:trace contextRef="#ctx0" brushRef="#br0" timeOffset="54353">10389 5913 8355,'0'-8'4291,"0"0"-3779,0 5 1,-1-3-904,-3 6 0,2 6 0,-2 2 1,3 3 100,1 2 0,-1 3 0,-2 2 0,-1 2 6,1 2 1,-4 1-1,-1 2 162,-3 0 1,-3 1 0,-1 2 0,-2 1 12,2-1 1,-3-2 0,1-2-1,2-4 1,1-2 0,2 0 1,-1-4-1,2 3 573,3-4-572,2-6 1,6-2 142,0-10 1,2-2-1,2-4-134,4 3 0,7-7 1,3 2-1,0-2 1,2-1-64,-1-1 1,-2-4 0,2 5 176,-1 0-1,0 3 1,-3 0 0,0 1 3,-4-1 1,1 5 0,-7 1 558,2 2-437,-4 0 1,2 7-1,-3 2-51,2 4 1,-3 3 0,3 3-1,-2 1-12,-2 2 1,4 4-1,0-5 1,0 1-32,2 1 0,-4-4 0,7 2 0,-1-2-39,-1-1 0,8-5 0,-2-1 0,2 0-132,3 0 0,0-5 1,4 3-1,-1-4-73,1-1 0,1 0 1,2-1-1,-1-2 102,-4-1 0,0-6 1,-5 2-51,2-3 1,-1-2-1,-5 1 1,-1-1-1,-3 1 26,-2-1 0,0 1 0,-5-1 0,0 1 194,0 0 1,0-1-1,-2 1 1,-1-1 65,-1 1 1,-5 1 0,0 1-1,-2 3 96,-1 2 1,3 0 0,0 5-43,-5 0 1,1 5 0,-3 0 0,2 2-73,2 3 1,1 2-1,2 3 1,4 2-122,-1-2 1,5 3 0,-3-1 0,2-1-50,2 2 0,0-4 0,0 3-34,0-3 1,2-6 0,0 0 0,4 0 0,1 1-16,3-1 0,-4-5 0,3 1 0,0-3-185,2-1 0,2 0 1,-1 0-1,1 0 156,-1 0 1,-3-1-1,-1-3 73,2-4 1,-4-4 0,3 0 0,-1 0 65,-1-1 0,3 1 0,-5-2 5,2-3 1,-3 3-1,3-2 1,0 2 403,0 2-261,-4-1 0,4 2 0,-5 1 83,3 2-192,-1 5 1,0 3-1,0 9-70,-1 2 1,0 2 0,-1 3 0,2 0 87,-1 0 1,-1-3 0,-2 0 0,0-1-37,0 1 1,1-1 0,2 1-105,1-1 1,0-4-65,-4 1 1,1-7 0,4 3 94,3-4 0,-1-1 0,1 0 28,2 0 0,1-4 0,1-2 0,1-1-57,-1-2 0,2 2 1,1-2-1,3-2 0,0-2 36,0-4 1,3 0-1,-3 5 1,0-1 83,0 1 1,3-3 0,-5 0 0,1 2 93,1 2 1,-4-1 0,2 6 13,-2-1 1,-6 4 0,1-1 29,0 3 1,1 2 0,0 3-101,-2 5 0,-1 2 1,2 1-1,-2 1-87,-1-1 1,-2 1 0,-3 0-46,4 4 0,-4-3 1,3 2-1,-4-2 4,-4-1 1,-3-1 0,-5 1-1,-1-2 1,-1-2-139,-2 0 1,1-2 0,-6 1 0,0-3-987,2 1 1,-3-5 846,5 3 1,-5-2-1,3-2 1</inkml:trace>
  <inkml:trace contextRef="#ctx0" brushRef="#br0" timeOffset="54770">11572 6187 12987,'12'0'153,"1"0"1,3 0 0,2-1 0,1-2 0,2-1-669,-1 1 0,2-2 0,-4-1 170,1-1 0,-4 3 1,2-4-1,-3-1 30,-2 2 0,-1-4 0,-1 3 213,-2-3 0,-5 3 0,1-1 0,-3 0 0,-1-2-4,0-2 0,-5 6 1,-3 3 236,-3 3 1,-6-3 0,-1-1 0,-1 3 0,-2 2 254,2 4 0,-5 3 1,5 5-201,-1 1 1,-2 0 0,6 3-1,2 2-9,4 1 1,-1 0-1,4 4 1,-1-4-38,-1-1 1,7 3 0,-2-5 0,2-1-170,2-1 0,2-1 1,2 1-250,4 2 1,4-6 0,6 2 0,6-1-558,4 0 0,6-2 0,-1-2-31,3-2 0,7 5 0,1-3 1</inkml:trace>
  <inkml:trace contextRef="#ctx0" brushRef="#br0" timeOffset="58325">12654 6200 8355,'-12'0'-25,"-1"0"460,1 0 0,4 0 0,-1 0 1394,0 0-1453,3 0 0,1 1-401,5 3 0,1-3 0,3 4 1,4-4-30,4-1 0,1 0 1,4 0-1,4 0-307,2 0 1,4 0-1,0 0 1,2-1-1,-3-2 1,-1-1-380,0 1 0,-7 2 0,4-1 293,-6-2 1,4 3 0,-6-5 0</inkml:trace>
  <inkml:trace contextRef="#ctx0" brushRef="#br0" timeOffset="58809">13538 6063 8355,'-26'0'162,"-2"0"0,11 0-337,2 0 1,6 0 1299,0 0 1,5 0-618,-4 0 1,5-2 0,0-1-312,6-1 0,4 0 0,5 4 0,2 0 0,1-1-108,2-3 1,4 2 0,-3-2 0,0 3-189,0 1 1,2 0-1,-2 0 1,0 0-302,0 0 1,-1 4 0,-5 1 0,-1 2-55,-2 3 0,0-3 0,-4 1 0,-1 3 203,1 4 0,-5-1 0,0 4 0,-7-1 194,-4 0 0,-8 3 0,-5-2 87,-3 2 0,-4-4 0,2 5 0,-4 0 75,-3-2 0,0 0 0,2-3 0,2 0 66,1-1 0,2-2 1,6-3-1,2-3 0,5-2 626,2-2-764,7 4 0,7-6 1,8 3-1,5-2-74,3-2 0,9 0 0,8 0 1,5 0-143,3 0 0,2-5 1,4 1-1,-3 2-307,-1 0 1,-2-2 0,-3 0-1,-2 1-63,-3 2 1,-3 1 0,-5 0 0</inkml:trace>
  <inkml:trace contextRef="#ctx0" brushRef="#br0" timeOffset="60489">14260 6212 8355,'7'-12'3373,"-3"5"-3222,-8 2 0,-3 5 1,-4 5-1,0 4 1,0 5-1,-3 4 1,0 2-1,0 3-127,2 5 0,-2-1 0,-1 5 1,-2 0-1,2-2-244,1 1 0,1 3 0,1-2 0,0 0-113,-1-3 1,1-3-1,-1-1 1,1-1 119,-1-3 1,5 1 0,0-7 0,-1-3 115,3-2 1,-1-7 152,3 1 1,-2-4 0,-2-6-166,4-6 1,2-2-1,4-7-110,2-1 1,4-3 0,9-4-1,3-4 35,4-3 1,5-1 0,0-1 0,0 0 63,1-4 0,-2 3 0,4-2 0,-2 4 1,-2 3 303,-2 5 0,-1 7 0,0 4 0,0 3 100,0 4 0,-6 3 0,-2-1 0,-3 5-143,-2 3 0,0 1 0,1 0 1,-1 1-27,1 3 0,-5-1 1,-1 5-1,-2 2-209,-2 1 1,-1 6 0,-2 1 0,0 0-246,0 0 1,-10 4 0,-4-1 242,-4 2 1,2-2 0,-5 0 0,-1-1 117,-2 0 1,1-2-1,1-6 1,2-1 185,2-2 1,2 0 0,3-5 310,1-1-565,5-1 1,8-8-1,12-2 1,6-3-133,5-2 0,6 1 0,3-2 0,3-1 41,1-2 1,2-5 0,1 1-1,2-2 139,-2-2 1,-1 0 0,-4 0 0,-1 0 0,-5-1 29,-3-3 0,-1 1 26,0-5 1,-5 5-1,0-1 1,-4 3 52,-5 1 1,1 6 0,-7 2 0,1 3 349,-1 2 0,-1 3-201,-4 1 0,-1 5 1,-3 1-237,-5 4 1,-2 7 0,-1 9 0,0 5-51,-1 5 1,-4 6 0,1 0 0,-1 2 34,-1 1 0,4 0 1,-3 1-1,0-1-25,0 0 0,1-5 0,3-3 0,1-3-74,-1-1 1,5-5 0,1-4 35,2-2 1,-1-3-1,3-1 14,-1-2 1,1-5 0,6 0 40,1-6 1,6-4 0,-2-5 0,5-1-1,2-1-232,2-2 0,5-2 1,-3-4-1,2 1 75,0-1 0,-2-2 0,2-1 0,-5 2 105,-2 2 0,-1-1 0,-2 5 383,-3 2-64,3 1 0,-10 9-246,3 5 0,-2 7 42,-2 9 0,0-2 0,0 4 0,0-1-6,0-1 1,0 5 0,0-4 0,0-1-2,0 2 1,0-4 0,1 3 0,2-4 0,3 0-115,0-1 0,-1 1 0,3-1 0,2-1-108,1-2 1,2 0 0,4-5 0,4-1-59,2-1 1,6-2 0,2 0 0,-1 0 31,1 0 0,2-6 0,-4-2 0,-2-3 150,0-2 1,-4 1 0,-2-2 0,-4-1 0,-4-3 206,0-2 0,-6 4 27,-3-5 1,1 6 0,0-3-1,-3 1 20,0 1 0,-4-1 1,0 5-1,-4 1 0,-1 2-54,-3 5 1,4-1 0,-3 0-1,0 3-56,-2 0 0,-3 4 0,-3 2-37,-4 4 0,8 3 0,0 2 1,2-1-41,0 1 1,3-1-1,1 2 1,1 1-59,3 2 0,2-1 0,1-3 1,0-1-13,0 1 0,0-1 0,0 0 0,0 1-347,0-1 265,0-5 0,6 3 0,2-6 72,3-1 1,-3-2-1,1-1 1,0-1-1,2-2-37,2-1 0,-1-6 0,1 2 79,-1-3 1,1-2 0,-1 1-1,-1 0 1,-1-1 29,-2 1 1,-1-1-1,3 1 1,-3-1-1,-1 2 66,1 3 1,-4-3-1,3 4 58,-1 0 1,-3-4-323,2 3 29,-3 2 115,-1 6 0,0 7 0,0 6 1,0-1 7,0 0 0,0 1 0,0 1 0,0 1-16,0 2 0,0-1 0,1-3 0,2-1-22,1 0 0,1 1 0,-5-1-50,0 1 0,5-6 93,3-3 0,-1-3 1,2-1-43,0 0 1,2-1-1,2-2 1,1-2 5,2-2 1,-2-2 0,4-3 0,0-1 45,3 1 1,-2 0 0,2-2 0,1-1-37,1-2 1,2 0 0,0 5 162,0-1 0,0 0 1,0-3-1,0 0 20,0 1 0,-6 5 1,-2 3-1,-4 1 0,0 4 54,-1 0 0,1 2-168,-1 0 1,-3 7-1,-1 6 1,-5 3 0,1 5 0,-4-3 8,-4 0 1,1-4 0,-5 4-1,-2-2-14,-1 1 0,-2 0 0,1-5 0,-1 0-194,1 1 0,-2-5 0,-1-1-396,-2-1 1,1-1-1,3-2 116,1 1 1,5 0 0,1-4 0</inkml:trace>
  <inkml:trace contextRef="#ctx0" brushRef="#br0" timeOffset="61214">16064 6200 8355,'-7'5'288,"0"-4"2783,3 4-2670,3 2 0,1-6 0,8 3 0,3-3 0,2-1-246,-1 0 1,6 0 0,3 0-1,1 0-332,-1 0 1,2 0 0,-2-1-1,1-2-305,-1-1 1,-2-4-1,-4 2 1,1-1 129,-5-2 0,1 2 0,-5-1 0,0-2 120,-3-1 0,-3-2 0,-1 1 59,0-1 0,-1 2 0,-3 2 1,-4 2 193,-3 1 1,-3 2 0,-1 4 32,-2 0 0,-1 0-1,3 0 1,-2 1 47,2 4 0,-3 2 1,1 5-1,2 0 4,1 1 0,3 1 0,2 1 0,2 3 0,1 0 61,3 0 0,2 3 1,1-5-1,0-1-142,0-1 0,0-1 0,1-2 0,4-2-91,3 0 0,-1-5 0,1 3 1,2-2-58,1-2 0,5-2 1,1-1-1,0 0-34,1 0 0,1 0 0,4-1 1,0-3-17,-3-4 0,1 1 1,4-2 144,0 0 1,1-4 0,2-2 0,1-3 25,-2-1 0,4 2 0,-1-4 1,1-1 45,-1-1 0,1-1 1,-4 2-1,2 1 0,-1 1 122,-2 0 1,-1 1 0,0 5-1,-2 0 0,-2 3 0,1 7 0,-5 0 1,-2 2-49,-1 2 1,-2 0-1,-1 2 1,-1 2-55,-2 4 0,-3 3 0,1 2 1,0 1-40,-3 2 0,-2-2 0,-1 4 0,-1-1-95,-3-1 1,-3 5-1,-6-4-27,1-2 1,-5-1-1,-1-2 1,-1 1-1,-3-1 62,-2 0 0,-1-3 1,0-2-2038,1-2 1425,4 5 0,-3-9 0,3 5 1</inkml:trace>
  <inkml:trace contextRef="#ctx0" brushRef="#br0" timeOffset="61414">17184 6150 11378,'7'-2'1836,"-3"-2"1,-2 1-1,-4-3-2244,-2 0 1,1 2 0,-5 4-1735,-2 0 1,-1 1 729,-1 3 0,-1 3 0,1 6 0</inkml:trace>
  <inkml:trace contextRef="#ctx0" brushRef="#br0" timeOffset="81094">18192 6075 8035,'6'0'-658,"-6"0"952,-6 0 1,-2 0-1,0 0 944,-2 0-872,4 0 197,1-5 115,5 3-423,0-3 0,1 5 0,3 0-221,5 0 1,2 0-1,3 0 1,1 0-1,1-2-152,0-2 0,3 3 0,0-5-57,1 1 1,3 2 0,-2-4 0,3 0 71,0 0 1,-3 3 0,-1-3 123,-3 2 1,0-5 0,-4 3 0,-1-1-115,0-1 1,-5 1-55,-3-4 1,-4 3 0,-5 2 31,-7 2 0,-2 1 0,-7 4 0,-1 0 59,-2 0 0,-5 1 1,0 2-1,0 1 174,-1-1 1,3 2 0,-2 1 0,5-1 113,3 1 0,-1 2 0,5-2 1,2-1-7,1 1 1,6 3-1,1 0-136,1 2 0,2 1 1,6-1-1,2-1-64,4-2 1,4 1-1,5 3 1,4 1-426,2-1 1,6-4 0,3-1 0,3-1 0,3-2-342,1 1 0,5-3 1,2 2-1,2-3 407,2-1 1,0-5-1,0-2 1</inkml:trace>
  <inkml:trace contextRef="#ctx0" brushRef="#br0" timeOffset="84621">19014 5975 8355,'-9'-8'84,"1"1"0,0 0 0,-1 2 132,1-1 1,0 1 0,-5 2-1,2-3 400,3 0 1,-7 3 0,2-1 0,0 2-568,-1 2 1,0 0 0,-1 0 0,-3 0-70,-2 0 1,4 4 0,-4 2 0,2-1 0,2 2 0,-1-1 0,1 1 0,0-2-64,3 1 1,4 4-1,2-2-2,2 3 1,-3 1-1,3 1-15,3-1 0,0 1 0,4-1-80,2 1 1,-1-5-1,5-1 1,2-2-1,2 0 16,5 0 1,-4-4 0,5 4 0,-1-4 21,0-1 1,3-4 0,-3 0 0,-2 0 8,-1-2 1,-3 3-1,-1-5 143,-2-2 0,-4 1 1,3-1 152,-1 2 0,-2-1 1,-4-3 187,0-1 1,-2 5 403,-2 0-791,3 5 72,-5-3 1,6 8 0,0 2-22,0 4 0,0 3 0,2 2 0,0-1-254,3 1 0,4-5 1,0 0 221,2 2 0,0-3 0,-2 0 0,0-2 1,0-2 0,-2-1 0,2-2 0,0 0-31,2 0 1,6 0 0,0-2-1,-1-2 1,1-4-45,-1-3 1,2-2-1,-3 2 57,2 3 0,4-7 1,-5 4-1,1-1-17,1 3 1,-4 0-1,2-3 19,-2 0 0,-3 3 0,-1 2 0,-2 2 0,2 2 33,1 2 1,-3 1 0,1 0 50,0 0 1,-2 1-1,1 2 1,1 2 108,-2 2 0,4-3-64,-3 5 1,3-2 38,2 1 1,-5 2 47,0-6-23,-5 0-207,2-4 0,-6 0 1,-2-1-1,-2-2 22,-2-1 0,-1-1 0,-5 5 16,1 0 1,3 0 20,1 0 0,0 0 0,-5 2 0,2 2 48,3 4 0,-3 3 1,4 2-1,0-1 0,2 1 1,0-1-1,1 1 20,1-1 1,2 1 0,2-1 62,4 0 0,-3-5 0,8-3 0,4-2 0,5-2 124,5 0 0,2-6-403,3-2 1,3-7 0,5-3 0,1-2 0,-2 0 0,-2-1-87,-1 0 1,0 0 0,5-3 163,-1-1 0,-1-2 0,-1 0-218,-2-2 0,-6-6 0,3 3 0,-6-1 0,-3 1 261,-4 2 1,-3 1 0,-3 5 0,-3 4 516,-4 3 1,-3 3 0,-2 3-244,-3 3 0,-3 2 0,-5 6 0,-1 3-187,1 5 0,-5 2 0,2 9 0,2 1 30,4-1 1,0 2 0,-3 4 0,1 0 24,3-1 1,-2 3-122,6 2 0,-4-7 0,2 3 0,0-2 0,0 0 0,0-1 92,0-2 1,2-4-293,4 0 0,0-2 1,0-2-49,0 1 1,2-2 193,2-3 1,3-2 0,5-8 0,2-2-50,3-4 0,-4-3 0,5-2 22,0 1 0,-4-2 0,4-1 0,-3-2-28,-2 2 0,6 1 233,-6 2 0,-4 4 0,-3 1 129,-1 1-165,-3 2 1,2 10 176,-8 2 0,2 3 1,-2 1-1,3 1 1,1-1-58,0 1 0,0-1 0,0 1 0,0-1-177,0 0 0,0-3 0,1-2 0,2 0-55,1 0 1,6-3 0,-2 3 0,3 0 0,3-2-487,3 1 0,2-2 0,6-4 1,0 0-482,0 0 0,1 0 0,2 0 1,2-2 442,2-2 1,1-3-1,4-5 1</inkml:trace>
  <inkml:trace contextRef="#ctx0" brushRef="#br0" timeOffset="84622">20669 5876 8355,'-8'0'1740,"-1"0"-753,6 0 0,-2-1 933,5-4-1892,0 4 1,0-3 0,0 8 0,0 6 0,-1 5 0,-2 6-1,-3 2 66,-1 2 1,3 10 0,-4 2-1,-2 2-326,-1-1 0,-5 4 0,-1 1 0,2 0-95,1 0 0,0-6 0,0-5 0,0-2 125,3-2 1,2-6-1,-2-3 78,2-1 1,2-3 284,3-6 1,3-9 0,-3-9-256,2-2 0,2-5 0,0-4-162,0-3 1,6-1 0,4-7-1,3-1-1,4 0 0,5-5 0,-3-6 0,4-1 0,-1-2 0,1 0-81,-1 1 1,-1 4-1,1 1 482,-1 6 0,-2-1 0,3 6 0,-2 1 0,-1 4 327,1 3 0,-1 3 0,3 7-260,-1 2 1,-6 4 0,2 5 0,-4 0 0,0 0-290,-1 0 1,-1 5-1,-2 5-64,-5 5 0,-3 1 0,-1 4 0,-1 2 1,-3 1-198,-5-3 1,-6 7 0,-3-5 200,-1 0 1,-1 0-1,-2 2 1,2-4 0,-3-3-71,0-3 0,2-2 0,2 1 94,1-1 0,1-5 674,5-3 0,4-2 0,2-2-376,5 0 0,3-6 1,12-2-1,4-3-243,7-2 0,5-5 0,8-1 0,1-2 0,2 0-77,5-1 0,-2 3 0,2-2 0,1-2 294,1-5 1,-4 2-25,-2-3 0,-9 1 1,-4-1-1,-3-3 1,-2-1-1,-4 0 111,-3-2 0,-7 5 1,-3-1-81,-2 1 0,-1 8 0,-4-3-97,0 1 0,0 10 0,0 2 0,-1 2-48,-3 3 1,1 0-1,-5 5 1,-2-2-1,-1 2-214,-1 5 1,3 4-1,1 5 154,-2 1 1,-1 5 0,-1 4 0,1 4-1,1 5 2,2 0 1,-1 3-1,-2 3 58,3 0 0,-3 1 1,3-1-1,-2-1 0,0-3-56,2-4 1,1-3 15,-1-1 1,1-4-1,4-2 1,-1-1-1,1-2-150,2-3 131,1 0 174,0-6 0,5-3 0,4-8 1,2-6-172,1-5 1,5 0 0,1-5 0,0 1 0,1 0-197,0-3 0,-2-2 1,2-1 135,-1 0 1,-2 2 0,-7 2 0,0 4-199,0 3 812,-3 2 1,-1 2-428,-5 6 0,0 1-20,0 12 0,0 3 0,0 5 1,0-1-1,2 1 0,0 1 99,3 1 1,0 1-115,-1 0 1,-1 0 0,4-5-1,-2 2 1,0-2 0,0-1 0,2-2-1,1 1 54,1-1-116,-1-5 0,4 3 1,2-5-1,1 1 0,5-1-184,3-2 1,-1-2-1,7-1 76,-2 0 0,-2-5 0,0-3 1,-1-4-1,0 0-69,-3 0 1,1-2 157,-6-3 1,1 3 0,-5-4 0,1 2 0,-1-2 0,-1 0-2,-2 0 1,-4-3 0,-5 4 32,0 2 0,0 1 0,-1 3 161,-3 3 1,1-2 0,-5 6 0,-2 1 0,-1 2-120,-2 1 1,-3 0 0,-1 0 0,2 1 0,1 2-21,2 1 0,-1 6 0,1 0-21,-1 5 1,2-1-1,2 2 1,0-2-1,1 0 1,1 1 0,2 2-1,0-2 1,1-1-12,2-2 0,0 1-13,2-1 1,0 1 0,2-2-63,2-3 1,3-2 67,5-6 0,1 0 30,-1 0 1,-1-2-1,-1-2 1,-2-4-31,2-3 0,1-2 1,0 1-1,-2-1 0,-2 1 5,-1-1 1,2 1 0,-4 0 0,-1-1 1,3 1-1,-2-1 1,-1 1 0,-2-1-175,5 1 1,-5 4-432,3-1 580,-3 12 0,-1-2 0,0 12 0,0 1 0,0 1 0,0 1-96,0 0 0,0 2 220,0-2 0,0 1 1,0-5-1,0 1 0,0-1-121,0 1 0,0-1-79,0 1 1,0-5 0,2-1-18,2-2 0,-1-1 193,5-4 0,-4 0 0,4-1 1,2-3-1,1-4 74,2-3 0,0-2-213,4 1 0,-2-2 0,6-1 1,1-3-1,3 0 0,3-2-83,1 1 1,1-2 0,-2-2 89,1 2 1,1-3 0,-1 5 68,4 0 1,-2 1-1,-3 5 1,-5 1 0,-2 1 169,1 2 0,-4 4 1,-2 5-1,-2 0 1,-1 0-74,-1 0 1,-3 5 0,-3 4-105,0 2 0,-1 3 0,-2 1 0,1 1 5,-1 0 0,-3 2 1,-3 0-1,-2 0-40,-2 0 1,-3 2-1,-6-3 1,-5 0-1,-1-1 41,1 1 1,-2-5-74,2-4 1,-3-1 0,1 2 0,1-4 0,2-1-43,2 1 0,-2-1 1,3-4-2183,2 0 1708,7 0 0,-4-6 0,6-1 1</inkml:trace>
  <inkml:trace contextRef="#ctx0" brushRef="#br0" timeOffset="84623">22648 5664 14125,'13'7'139,"4"-3"0,2-2 0,8-2 0,0 0 0,4 0 0,-1 0 0,2 0 0,0-2-367,2-2 0,-2 1 1,1-4-1,0 1 0,-1-1 1,-3-3-1,-2-1-419,-3-2 0,-3 1 1,-1 0-1,-2-2 348,-3-3 0,-3 2 0,-4-6 1,-2 0-1,-2 2 29,0 2 1,-1 4 0,-7 2 0,-6 1 439,-5 2 1,-4 5 0,-8-1-1,-2 2 1,-4 4 517,-3 2 1,-1 4-1,0 7-490,-1 2 0,2 4 1,2-3-1,3 1 0,4 3 300,3 2 1,3 1 0,1-1-364,3 1 1,7-1 0,3-2 0,2-1-1,2-1-186,2 0 1,2 2-99,3-5 1,3 3 0,6-3 0,0-2-182,4-1 1,4-2-1,6 1 1,4-1-1,2-1 1,4-2-361,4-5 1,1 1 0,-2 0-335,2-3 0,11 0 0,-2-2 1</inkml:trace>
  <inkml:trace contextRef="#ctx0" brushRef="#br0" timeOffset="87137">3930 7195 8355,'-8'-6'996,"1"0"-698,2 0 1,-1 5 0,2-3-1,-4 3 1,-2 2 0,0 3-34,2 4 1,-2 3-1,-5 3 1,-1 3-1,0 4-224,3 2 0,-4 6 0,0 0 118,2-1 0,1-2 1,2-2-1,-1-2-304,1-1 0,5-6 0,3 1 1,3-2-3834,1-1 3014,0-6 0,4-3 711,0-8 0,11-9 0,-1-6 1</inkml:trace>
  <inkml:trace contextRef="#ctx0" brushRef="#br0" timeOffset="88204">3881 7046 8421,'0'-12'2420,"-2"1"-2024,-2 2 1,3 2-888,-3 3 1,2 4-1,4-1 1,2 4 0,4 1-372,3 1 0,7-3 0,1 3 0</inkml:trace>
  <inkml:trace contextRef="#ctx0" brushRef="#br0" timeOffset="88205">4279 6847 9824,'0'-7'487,"-1"1"1,-4 6-1,-1 2 1,-3 2 0,1 6-1,0 3-499,1 4 1,-4 5-1,2-1 1,-2 4-81,-1 4 1,1 1 0,1 6-1,2 0 95,-2 3 0,-1 1 0,-1-3-250,-1 1 0,1-1 0,-1 1 0,1-3 0,-1-1 0,1-4-308,0 1 1,0-7 0,3 3 0,0-7 0,1-2-1551,1-2 2041,2-3 1,-1-6-1,-1-1 1</inkml:trace>
  <inkml:trace contextRef="#ctx0" brushRef="#br0" timeOffset="88206">4030 7320 8355,'-8'-4'146,"-1"0"1,7-2 2141,-2 2-2010,2 3 0,4-6 0,2 4 0,4-1 0,4 0 0,5-1 0,4 0-316,2-2 1,6-1 0,2-5 0,1 1 62,2-1 0,1 1 1,1-2-1,-2-1-313,1-2 1,-1 5 0,-7 4-79,-2-2 0,1 3 0,-10 0 0,0 1-234,-3 4 0,-7 0 567,-6 2 1,-6 6 0,-7 2 0,-3 3 49,0 2 1,-5 1 0,3 1 179,-1 1 0,6 1 1,-2-5-1,1 1 113,5-1 1,-3-3 0,7-1-73,-2 2 1,4-4 0,0 1-166,6-1 0,4-1 1,6-2-1,-1 1 0,1-1 62,-1-1 1,5 2-1,1 1-472,1 2 1,-4-3 0,2 5-1,-3-1 126,-2-1 0,-1 4 0,-3-3 0,-4 3 138,-2 2 0,-2 3 0,-2 1 351,-2-2 1,-3-1 0,-5-2 0,-2 2-1,-1 1-117,-2 2 0,-5-2 1,1-5-1,-2-2 0,-1 0 1,2-1-62,2-2 1,3 0-385,-4-1 1,6 0-1,-2-4 1,4-1-214,0-3 1,2 1 0,3-5 0,4-2-732,2-1 0,2-7 906,0-3 1,0-2 0,0-2 0</inkml:trace>
  <inkml:trace contextRef="#ctx0" brushRef="#br0" timeOffset="89869">5710 7258 8355,'-12'-6'1524,"1"-1"-1299,2-5 0,0 4 1,3 1 152,-1 1 1,3-2-468,-4 4 0,4-5 1,-5 5 210,0 1 0,-2 2 0,-2 1 0,1 1-176,-1 4 0,-1 1 0,-1 7 1,-3-1-22,-1 1 1,2-1 0,-2 2 0,0 1 116,-1 2 0,5 4 0,-2-3 0,4 0-7,0 0 0,2 0 1,1-3-1,3 1-33,2 0 1,1-7 0,4 0-38,0 0 1,1-2 0,3 0 0,6-1-165,5-4 0,5 0 0,4-4 1,3-2-114,2-4 1,-2-4-1,7-4 1,-1 0 179,-1 0 0,-1 3 0,-4 0 0,-1 1-11,-3-1 0,-7 1 1,-3 1-1,-4 1 434,-4 2 0,-1 0 0,-5-4-61,-3 4 0,-3 1 1,-7 4-1,-1-1-133,-2 2 1,-1-4-1,3 2 1,-3 1 5,-1 2 0,4 1 1,-2 0-1,3 0 20,2 0 1,-1 0-1,1 1 49,-1 3-6,7-2 1,0 9 0,6-3 0,1 2 0,4-1-85,3 0 0,3-5 0,1 4 1,2 0-127,3-1 1,-3 3 0,2-6 0,-2 0 79,-2 2 1,1-5 0,-1 3-1,1-2-293,-1-2 1,1 0-1,-1 0 1,1 0-56,-1 0 0,0 0 0,1 0 225,-1 0 0,1 0 0,-1 0 0,1-2 1,-1 0-1,1-4 46,-1-1 1,0 3 67,1-4 0,-1 5 1,-1-3-1,-1 2 758,-2 0-504,-5 0 0,1 5-173,-8 3 0,3-1 1,-5 4-1,2 0-66,0 0 0,-4 1 0,2 5 1,1-1 24,-1 1 0,-2-1 1,4 1-116,1-1 1,0 0 0,0 1 55,-1-1 1,0 1 0,5-2-192,4-3 0,3-2-7,8-6 1,0 0 0,4 0 0,1 0 0,0-2-153,0-2 1,-2 1 53,2-5 1,1 4 0,-6-3-1,-2 0 231,-4 0 1,0-1 366,-6-5 0,0 1 1,-5 0-26,-4-1 0,-2 5 0,-5 1 0,0 1 82,-1 4 0,5 0-142,0 2 0,3 0-113,-3 0 0,5 2 0,-1 2-53,3 4 0,2 3 0,3 0 1,3-1-53,0-2 0,4-4 1,-1 3-1,4 0 0,4-1 102,1-1 0,-2-1-358,3-4 0,1 0 0,3 0 0,-2 0-19,-2 0 0,1-1 0,4-3 0,0-4 109,0-4 1,-6 4-1,-2 0 1,-3-2 169,-2-1 0,1 0 0,-2 1 0,-3 2 1,-4-2 39,-3-1 0,-1-1 1,0-2-1,0-1 1,-1-2 57,-3 2 1,1 1-1,-5 3-67,-2 3 1,-5-3 0,-2 4 0,2-1-28,1-1 0,2 6 0,-1-1-85,1 3 1,0 1-1,-1 0-131,1 0 0,1 1 0,1 2 0,3 3-118,1 1 1,2-3 0,4 4-507,0 2 0,6-3 439,2 1 0,9-5 0,2 2 0</inkml:trace>
  <inkml:trace contextRef="#ctx0" brushRef="#br0" timeOffset="89870">6693 7220 8718,'-7'6'120,"-4"-5"316,10 10 1,-9-8 0,5 4-1,-1 0 35,1 0 0,-1-3 1,3 4-1,-1 2 0,0 1-253,-1 2 1,3-1-1,-2 0 1,1 1-218,-1-1 0,3 1 1,-3-1-1,2 1-35,2-1 1,-4 1-1,0-1 1,1 0-242,2 1 1,-3-5-144,-1 0-176,1-5 380,4 3 1,0-12 0,2-2 0,2-3-20,4-2 0,3 0 0,2-3 0,-1-2 56,0-1 1,2 2 0,2-2 0,0 1 167,-1 3 1,-5 1 0,-2 2 0,1-1 975,-2 1 153,4 5 1,-9 1-771,7 6 0,-2 6 0,2 2 1,0 3-140,0 2 1,1-1-1,0 1 1,-2-1-17,2 0 1,1 1 0,0 1-279,-3 2 1,3-2 0,-4 3-1,1-3-124,1-2 0,-1 0 0,3 1 0,-1-1-359,-2 1 0,0-1 0,5 1-410,-1-1 0,0-1 0,2-2 0,2-5 188,0-3 1,6 5 0,-2 0 0</inkml:trace>
  <inkml:trace contextRef="#ctx0" brushRef="#br0" timeOffset="90912">7888 7009 8386,'-11'-2'679,"3"-2"0,2-3 0,7-4 1,2 2-1,3 2 0,1 0-358,2 0 1,2 3 0,3-3 0,1 0-252,2 0 0,1 3 0,-1-3 0,2 1-135,0 4 1,5 0-1,-5 2 1,2 0-48,0 0 0,-1 6 1,5 2-1,0 3 0,-1 1-71,-4 1 1,3 1-1,-5 1-140,1 2 1,-4 3 0,2-2-1,-3 2 226,-2 2 0,-4 1 0,-1 2 0,-1 0 73,-4 0 1,4 0 0,-2 0 0,-2 0-49,-5 0 1,0 0 0,-5-1 0,-2 0-17,-1-3 0,-1 1 0,-1-4 0,1 0 1,-1 0-261,1-3 1,-1-3 0,2-2-263,3-2 0,-3-3 1,3 1-577,-3 0 1091,4-2 1,-4 2 0,4 1 0</inkml:trace>
  <inkml:trace contextRef="#ctx0" brushRef="#br0" timeOffset="91230">8261 7208 8355,'-8'0'-82,"0"0"625,-1 0 1,1-1-1,0-2 622,-2-1 1,3-1-836,-1 5 1,0 0-1,-5 0-153,1 0 1,3 0-1,1 0 1,-2 2-225,-1 2 1,-1 3 0,0 5-1,-1 1 1,1-1-119,-1 1 1,-3-1 0,-1 1 0,0 0-134,-1 4 0,5-3 0,-4 2 0,3 0-62,2 0 1,1-2 0,1 3 58,2-3 0,1-2 0,-2 0-729,5 1 0,3-1-624,1 1 1547,0-6 1,5 4 0,2-4 0</inkml:trace>
  <inkml:trace contextRef="#ctx0" brushRef="#br0" timeOffset="91631">8610 7395 8220,'7'-6'1655,"-2"6"1,-6 0 0,-2 7-1337,-1 4 0,-6 2 0,3-1 0,-1 2-283,0 2 0,4 0 0,-5 3 0,1-1-200,1-3 1,-4 3 0,4-1 0,-1-1 0,1 1-176,1 0 0,-2-1 0,3-2 1,-2 1-579,-3 2 0,3-1 1,0-3-1,0-1 158,0 1 0,-7-1 0,-5 1 1</inkml:trace>
  <inkml:trace contextRef="#ctx0" brushRef="#br0" timeOffset="96686">9282 7656 8608,'-13'0'1183,"1"0"1,5-1 638,3-3-927,2 2-1081,2-3 0,0 6 0,-1 3 1,-2 6-1,-2 5-71,-2 6 1,-3 6-1,-5 3 1,-3-1 25,-1 1 1,2-4 0,-2 3-1,1-2-456,2-2 1,3-6 0,0-3-721,1-2 1003,5-7 0,7-7 0,7-7 1</inkml:trace>
  <inkml:trace contextRef="#ctx0" brushRef="#br0" timeOffset="97770">10116 7021 8355,'-13'0'-50,"5"0"1,0 0 0,-2 0 668,-1 0-401,4 0 1,3-4-127,8 0 1,3-4 0,5 3 0,1 1 159,-1-1 0,5 3 1,1-3-12,1-1 0,2 5 0,4-3 0,0 2 1,-1 2 10,1 0 0,-1 6 1,-2 2-271,-1 3 0,-2 7 0,2 3 0,-3 4 1,-3 3 58,-3 1 1,4 4 0,-9-3 0,0 1-338,-3-1 1,1 3-1,-1-4 1,-1-2 2,-2-5 1,-1 1 0,0-3 0,-1 0 2,-3 1 0,1-6 1,-5 2-1,0-3-80,1-2 1,-9 1-1,4-1 1,-3-1-819,-3-2 1057,-2 2 1,-4-10-1,-1 4 1</inkml:trace>
  <inkml:trace contextRef="#ctx0" brushRef="#br0" timeOffset="98094">10389 7258 8355,'-12'0'109,"-1"-4"0,2-2 1,2 0-1,0 1-413,0 2 868,-2-4 1,2 6 0,1-3-1,0 1 18,1-1 1,0 2-1,3-2-474,-4 3 0,-4 1 1,0 1-1,0 3-481,-1 5 1,1 3 0,-2 3 0,-1 3 158,-2 2 1,-4 1-1,3 3 1,0 0 106,0-3 0,0 2 1,3-2-1,-3 1-43,-1-1 1,4-2 0,-2-4 0,5 2-80,3-2 0,0-1-279,5-2 0,-5-3 0,6-2 47,5-2 0,3 5 0,8-3 1</inkml:trace>
  <inkml:trace contextRef="#ctx0" brushRef="#br0" timeOffset="98540">10713 7382 10907,'7'-5'1233,"-2"3"0,-3-3 1,2 5-1393,4 0 1,3 0 0,2 0 0,-1 0 162,1 0 1,-1 1 0,1 2-198,-1 1 1,0 2 0,-1-2-99,-2 4 1,0-1-1,-4 1 1,-3 2 169,0 1 1,-6 1 0,-3 1 118,-4-1 0,0 2 0,-9 1 1,2 3 61,3 2 0,0-5 0,1 2 0,0-4-16,3 0 0,3-1 0,-1 1 179,5-1 0,6-1 1,5-1 23,5-2 0,9-5 0,1 1 0,6-2-228,5-2 1,8-2 0,5-1-1,1-2-9,-1-2 0,2 0 0,-2-3 1,1 3-219,-2 2 0,-2-1 0,-6 4 0,-1-3-853,-2 3 0,-4 0 0,-5 2 92,0 0 1,-5 0 0,0 0 624,-2 0 0,-2 0 0,-3 0 0</inkml:trace>
  <inkml:trace contextRef="#ctx0" brushRef="#br0" timeOffset="106421">11547 6872 7926,'0'-13'496,"0"1"0,0 4-228,0-1 1,4 5 0,1-3 0,2 2 0,3 1-105,1-2 1,2 5 0,-1-4 0,0 4 0,1 1 0,1 0 11,2 0 0,-1 6 1,5 1-208,-2-1 0,3 10 1,-3-4-1,1 2-79,3 0 1,-3 2 0,1 2 0,-2 2 36,-3 2 0,3 6 1,-1 2-1,-2 0 19,-1 1 1,-6 6-1,-1-2-172,-2-1 0,-1 1 1,-4 2-1,0 1 27,0-1 0,-1-4 0,-3-1 0,-6 0-105,-5 0 1,0-3 0,-6 2 0,-2 0-1,-5-3-26,-5-2 0,-3-1 0,-2 0 0,1-2-168,0-2 498,-6 2 0,-1-3 0,-6 5 0</inkml:trace>
  <inkml:trace contextRef="#ctx0" brushRef="#br0" timeOffset="107199">7900 6884 7974,'-4'-8'0,"-1"1"123,-2 1 1,3 1-1,-5 2 1,0-1 0,-1 0-1,0 0 126,2 0 0,0-1 0,-5 5 1,1 0-1,-1 2 0,1 1 0,0 2-129,-1 2 1,-1 3-1,-1 5-36,-2 2 1,1 5 0,3-2-139,1 4 0,1 6 1,1 4-1,2 2 0,0 2 75,1 4 0,-3 1 0,4 4 0,1-2 1,-1 2 37,4 2 1,-1-4-281,-1 1 0,2-2 1,-2 3-1,3-2 85,1-3 0,4-3 0,2-4 0,2-1 1,4-3-1,5-4-509,2-2 0,3-4 430,7 0 0,0-6 1,6 2-1,1-5 1,0-2-95,4-2 0,-3 0 0,6 5 1</inkml:trace>
  <inkml:trace contextRef="#ctx0" brushRef="#br0" timeOffset="108372">13389 7556 8063,'-20'7'-1764,"4"-2"1622,2-4 1,1-1 0,1 0 0</inkml:trace>
  <inkml:trace contextRef="#ctx0" brushRef="#br0" timeOffset="117972">7888 8702 8355,'-8'7'87,"-1"-3"279,0-3 0,2-1 1724,-2 0 275,7-5-2093,-4 3 0,8-3-273,2 5 0,3 0 0,5 0 1,2 0-155,2 0 0,5 0-76,8 0 0,0 0 0,7 0 1,4-2 20,3-2 1,-1 1 0,3-5 0,2 0 0,2 0 14,1-1 0,-2 2 0,-1-1 1,-4 4-288,-4 3 1,-1 1-1,-9 0 1,-1 0-12,-2 0 0,-2 0 0,-4 0 1,-3 0-182,-3 0 0,-2 0 640,1 0 1,-6 5 0,-2 2 0</inkml:trace>
  <inkml:trace contextRef="#ctx0" brushRef="#br0" timeOffset="118273">7950 8976 8916,'13'0'559,"-1"-2"1,1 0-343,-1-3 0,6-4 0,3 2 0,4-2-139,4 1 0,1 4 0,5-3 0,-2 2-209,1 2 1,-2-3 0,0 2 0,0 1-180,0 2 0,-1 1 0,3 0 0,-4 0 0,-1 0-92,0 0 1,4 4-1,-4 0 1,-2-1 186,-5-2 0,0 1 0,-4 1 0,0 1-158,0-2 0,0 0 323,-2-2 1,4 0-1,5 0 1</inkml:trace>
  <inkml:trace contextRef="#ctx0" brushRef="#br0" timeOffset="118781">8660 8528 8355,'-13'0'353,"1"0"0,-1-5 0,1 0 441,-1-2 0,1 0 0,1-3 1,1 3 753,2 2-1337,5 1 1,-1 4 0,8 0-166,4 0 0,6 4 0,6 1 0,6 1 0,3 1-8,1 0 0,5-3 1,-3 3-1,1-2-128,0-2 0,-5 3 0,1-1 0,-4 2-84,-5 3 0,2 1 1,-4 1-1,0 1-35,0-1 1,-1 1 0,-5 0 0,0 3-79,-4 0 1,1 5 0,-3-3 93,1 1 0,-4-2 0,2 4 0,-1 1 122,1 1 1,-1-3 0,-4-2 0,0-2 118,0 1 1,0 4-1,0-5 1,-2 1 0,-2-1-2,-4 1 1,-3 1 0,-2-3-1,0 2-36,-4-2 1,-2 0 0,-6 1-112,0 0 1,0 2 0,0-3 0,0 2-1,0-2-102,0-1 0,5-2 1,-1 1-1,0-2-62,2-3 0,-1 2 1,5-5-1,-1 1-239,0-1 0,3 1 1,0-3-187,1 1 1,-1 0 5,1-4 642,-1 0 0,1 0 0,-1 0 0</inkml:trace>
  <inkml:trace contextRef="#ctx0" brushRef="#br0" timeOffset="120306">10501 8478 8186,'-12'0'531,"5"0"0,-3-2-190,6-2 0,1-1 1,6-5-1,3 3 1,1 2-214,2 2 1,4-3 0,3 1 0,5-2-1,3-2 1,2 1-36,3 0 0,4 0 0,7-5 0,3 1-232,1-1 1,-4 2-1,2 3 1,-3 2-187,-2 1 1,-1 3-47,-3-2 0,-2 1 0,-7 1 0,0-2-371,-3 1 0,-3 1 1,-6 2 377,1 0 1,-7 6 0,0 1 0</inkml:trace>
  <inkml:trace contextRef="#ctx0" brushRef="#br0" timeOffset="120664">10875 8378 7187,'-13'0'1743,"6"-1"0,2-2-1672,-1-1 0,5 1 1,-5 7-1,2 4 1,-1 4-1,-1 0 1,-1 2-1,0 2-133,-2 5 1,2 3 0,0 1 0,1-2 17,4-2 0,-4 2 0,2-3 0,0 0-190,-2 1 0,5-4 0,-3 2 1,2-1-233,2-3 0,0-1 0,0-1 0,2-1-1159,2 1 1458,-3-1 1,10 0 0,-4 1 0</inkml:trace>
  <inkml:trace contextRef="#ctx0" brushRef="#br0" timeOffset="121399">11485 8391 8355,'-13'0'442,"5"-5"0,-1 1 1,0 1-1,-4 2 0,-2 2 1,-1 4-267,0 3 0,-2-1 0,2 1 0,1 2 0,1 2 0,1 4-175,1 0 0,4 1 1,-1-3-1,1 1 0,0 3-70,-1 1 1,5-4 0,-3 3 0,0-1-115,0-1 1,3 1-1,-3-4 1,1-1 1,-1 0 1,2 1-1,-1-1 46,0 1 1,0-6 129,2-3 0,3-4 11,-3-4 1,4 0 0,3-8-73,1-1 1,5-4-1,-2 2 1,2-3-55,-1-2 0,0 0 0,5-5 1,-1 0 29,1 0 1,-1 2 0,-1 0 0,-1 3-1,-3-1 1,0 2 120,-1 2 1,-3 7 564,1 2-476,-2 0 1,-1 2 0,2 6-70,1 7 1,2 4 0,-4 2 0,4-1 0,-1 0-43,1 1 1,-1 4 0,-2-1-92,1-1 1,5 3 0,-5-1 34,-1-2 1,-2-1 0,-1-2 0,0 1-68,0-1 1,0 1 0,0-1-24,0 1 1,0-5 0,1-1 59,3-2 1,-1 0 0,6-5 0,0-2-1,2-2-41,2-4 0,-1-3 0,1-2 70,-1 1 1,2-5 0,1-1 0,2 0-1,-2-1 43,-1-1 1,-2 4 0,-1-4 51,-2 3 1,0-4 0,-5 4 0,1 3 0,-1 3 383,0 3 1,0 4 426,-4-4-697,0 5 1,0-1-1,-1 8-38,-4 4 1,4 3-1,-3 2 1,3-1-1,1 0 1,-2 2-57,-2 3 1,3-3 0,-4 2-167,4-2 0,1-1 0,0-1 1,-1 1-1,-2-1-291,-1 0 1,0 1 0,4-1 73,0 1 1,0-1-1,0 1 1,0-1-1475,0 1 1521,0-1 0,5-5 0,2-2 1</inkml:trace>
  <inkml:trace contextRef="#ctx0" brushRef="#br0" timeOffset="122114">11945 8440 10324,'-7'-12'1859,"0"5"-1820,3 3 1,3 4 0,-4 4 0,3 4-133,-2 3 0,2 2 0,-3-1 0,1 2-20,-1 3 1,-3-2 0,3 4 0,-1-1-1,-1-1-61,0 1 1,3-4 0,-3 2 0,2-2-1,0-1-616,0-1 0,4-4-450,-4 1 991,4-1 1,1-3 0,1-5 238,4-6 1,-4-6 0,4 0 0,0-2-47,-1-2 1,1 0 0,-1-4 338,5-3 1,-2 0 0,1-2 0,0 0-23,-1 0 0,4 0 0,-4 0 0,1 1-39,1-1 0,-2 5 0,2 4 1,0 2-1,0 1 0,2 1 84,2 0 0,-1 3 0,1 2-191,-1 2 1,5-1 0,1 3 0,0-1 0,1 2-73,0 0 1,-3 2 0,0 0-143,-2 0 0,-2 2 0,1 2 0,-1 3 1,-1 1-340,-2 0 0,0-4 0,-4 5-237,-3 0 0,0 2 417,-2 2 0,-3-1 0,-4 1 0,-5-1 92,-2 1 1,-6-5-1,0 0 1,-4 1 130,-1-3 1,0 4 0,-1-4-1,-2-1 224,-1 1 0,0-2 0,6-4 0,1 0 0,2 0 0,2 0 0,3 0 0,1 0 2078,2 0-1691,5 0-508,1 0 1,6 1 0,0 3 0,2 5-1,2 2 24,4 1 0,-1 1 30,1-1 0,1 1 0,3-1 0,1 1 1,0-1-1,3 0 77,0 1 0,6-1-88,-1 1 1,3-2 0,1-2 0,-1 0-262,1 0 1,0-2 0,0 0-1,0-1 1,0-2-493,0 2 0,0-5 1,1 4-1,0 0 1,2-1-1898,0-1 2250,-5-2 0,7-1 0,-5 0 1</inkml:trace>
  <inkml:trace contextRef="#ctx0" brushRef="#br0" timeOffset="122638">13177 8216 8355,'0'-12'2135,"1"1"-1475,4 2 0,-4 5 0,3 8 0,-4 6-603,-4 5 1,-2 5 0,-3 5 0,-1 1 0,-2 2-143,-4 1 1,-2 5-1,3-1 1,-1 2-1,0 0-400,3-2 0,-4-6 0,0 2 353,2-2 0,1-2 0,2 0 0,1-2 0,1-1-650,2-1 0,1-6 0,-1 3-268,4 0 612,-3-4 0,5 4 0,-3-6 1</inkml:trace>
  <inkml:trace contextRef="#ctx0" brushRef="#br0" timeOffset="123118">14160 8204 10575,'-4'-13'0,"-2"2"0,1 2 0,-2 2 0,2 0 0,-2 1 0,0 1 0,-3 1 0,-1-1 0,-2 1 0,0 2 0,-3 0 0,-2 2 0,-1 0 0,-3 0 0,-2 0 0,0 0 0,-3 2 1657,-2 2-1409,3 3 1,-9 5-191,6 0 1,-4 1 0,4 1-1,2 1 1,2 3-53,4 1 1,-1 1 0,7 0 0,2-2-82,3 0 1,8-4 0,-2 3 0,2-3 34,2-2 0,2 1 0,2-1 0,5 0-194,7 1 1,3-1 0,6 1 0,1-2-655,3-3 664,3 3 0,4-8 0,-3 4 0,-4 0 0,-3-2-135,-1 1 1,-1 2 0,-3-4 0,-6 1 328,-6 0 0,1-2 0,-7 5 0,-6 0 615,-8-1 1,-3 3-404,-7-6 1,1 4 0,-4-2 0,2 0-1,1 0 1,-1 0 382,-1-1-664,-2 0 1,1-1 0,2 0 0,3-1 0,-1-2-1,2-1-300,1 0 0,0 0-976,4 0 766,7 0 1,0-5 0,6-2 0</inkml:trace>
  <inkml:trace contextRef="#ctx0" brushRef="#br0" timeOffset="123374">14322 8391 8355,'-8'0'74,"-1"0"0,1 0 0,-4 0 0,-1 0 1,1 0-1,-1 0 0,1 0 0,-1 0 1,1 0-1,1 1 0,1 2 0,3 2 1,0 2-1,2 3 0,-1 1 0,4 1 0,-1 1 1,0-1-1,-1 1 0,1-1 0,0 1 1,1-1-1,-4 1-1156,-1-1 0,-1 0 0,-5 1 0</inkml:trace>
  <inkml:trace contextRef="#ctx0" brushRef="#br0" timeOffset="123608">14372 8241 9625,'-9'-1'52,"1"-2"0,-2-1 0,-1 1 1,0 3-1,3 4 0,5 3-1103,6 0 0,4 4 0,5-4 0</inkml:trace>
  <inkml:trace contextRef="#ctx0" brushRef="#br0" timeOffset="124859">14496 8316 8355,'-12'5'0,"-1"-3"632,1 2-534,5-3 0,-3 1 1,5 0-1,-1 4 0,-1 0 1,2 0-1,-1 1 1434,3 3 1,-2 1-1541,1 2 1,-2 0 0,3 3 0,-2 0-156,-2-1 0,3 1 0,-3-1 1,0 1-79,0 0 1,4-2-1,-2-3 1,1-2-168,0 0 1,-1-5 0,4 3-356,-3-2 683,2-1 0,-2-5 0,8-3 0,5-5-10,2-2 0,1-1 0,2-2 0,1-1 0,3-2 0,0 2 0,0 0 0,-1 0-91,1-2 1,-4-4 252,2 5 1,-2-1-1,-3 5 1,-1-1-1,-3 1 598,-2-1 0,1 6-73,-2 3 1,-3 4-424,3 4 0,-2 3 0,-2 6 1,1-1-1,2 1 0,1 0 1,-1 3-1,-2 0 677,-1 0-904,0-3 1,0 0-1,0-1 1,0 1-1,0-1 1,0 1-673,0-1 542,0-5 0,0 0 0,2-4 1,2 1-1,4-1-584,3-2 1,2-1 435,-1 0 1,-1-1 169,-3-4 0,8 3 1,-4-7-1,2 0 15,0-2 1,-2-2-1,1 1 1,-1-1 145,1 1 1,-2-1-1,-2 1 1,0-1 248,0 1 1,1 0-1,0-1 1,-3 1-1,-1-1 1,0 1 571,-1-1-90,0 6 1,-4 3-231,3 8-438,-2-2 1,3 13 0,-5-3 0,0 2 0,0 1 0,0 1 0,0 0-70,0 0 0,0-3 0,0 0 0,0-1-68,0 1 1,0-1-1,1-1-113,4-2 0,-1-3 0,7-3 1,3 1-184,-1-1 0,3-1 0,-1-2 1,3-2-3,1-2 0,1 1 1,2-5-1,-3-2 1,0 1-1,-1-1-50,0 2 0,3-1 1,-4-3 358,-2-1 0,-1-3 1,-2-1-1,-1 2 1,-1 1-1,-3 2 0,0-1 1007,0 1-673,-5 5 1,4-4 1787,-6 2-1679,0 4 1,0 1 0,0 8 173,0 4 1,-4 3-1,-2 3 1,-1 3-335,-2 3 0,-1 0 1,0 1-1,2 1 0,-2 3 1,-1 2-255,-1 2 0,-5 0 0,1-2-143,0 2 1,3-3 0,0 4 0,1-1-1,1 1 1,1-3 0,2-1-828,-2-1 1,3 0 557,-1 0 1,5-5-168,-1-4 1,3-2-1,1-2-498,0 1 1030,0-6 0,0-3 1,0-10-1,1-6 77,3-7 1,3-5 0,5-2 0,1-3 0,1-3 0,2-3 0,5-1-1,1-2 24,-1-1 0,2 0 0,-2 2 0,3 0 0,-1-1 0,-1 1 127,-1-1 1,-4 5 0,2 1-1,-1 2 61,-3 2 0,-1 3 1,-2 5-1,1 4 0,-2 5 1,-1 5 982,-2 0-882,0 2 0,5 4 1,-1 1-84,1 3 0,-5 5 1,0 6-1,2 1-261,1 0 1,-3 2 0,-1 0-1,-1 0-128,-4 0 0,0 2 0,-2-2 0,-2 0 0,-2 2 0,-4-2 60,-3 0 0,-3-2 1,-3-3-1,-3-1 0,-4 1 1,-1-1 27,0 1 1,-1-7 0,0-1 0,0-4 0,2-1-1,2 0-323,3 0 0,1 0 1,5 0-199,1 0 1,-1-11-1,1-3 1</inkml:trace>
  <inkml:trace contextRef="#ctx0" brushRef="#br0" timeOffset="125764">15840 8017 9541,'-1'8'1607,"-3"1"-1171,-5 0 0,-2 2 0,-1 2 0,-1-1-412,1 1 0,2 3 1,1 2-1,-2 2 1,1 2-1,-1 3-131,0 4 1,-2-3 0,2 3-373,3-3 1,-3-1-1,4 0 1,-1 0-1,1 0-619,1 0 0,-2-4 0,4-2 773,1-1 1,-4-1-1,0-5 1</inkml:trace>
  <inkml:trace contextRef="#ctx0" brushRef="#br0" timeOffset="125765">15716 8403 8355,'-13'0'97,"5"0"385,0 0 1,6 0-1,2 0 1,7 0-1,4 0-242,2 0 0,1 1 1,2 2-1,4 1 0,0-1 1,1-2-1,0-1 0,0 0 1,-1-1-1,1-2-558,-2-1 1,3-1-1,-4 2 1,0-3-87,0-1 1,-1 0 0,-5-2 0,1 1 9,-1-2 1,1-1 0,-2-2 321,-3 1 1,-2-1 0,-6 1 0,0 0 138,0-1 1,-4 1-1,-2 1 1,-1 1 69,-3 2 0,-1 1-47,-1-2 1,1 2 0,1 5 0,2-2 91,-2 1 1,3 7-177,-1 4 0,1 7 1,-1 3-1,2 0 1,2 2-19,0-1 0,0-2 17,4 3 0,0-4 1,0 2-1,0-2-41,0 1 0,4-1 1,1-3-1,2-1-51,3 1 1,1-5-1,2-1 1,0 0-1,3-2 1,2 1-764,1-3 0,0-2 319,2-1 0,3 6 0,-5 1 0</inkml:trace>
  <inkml:trace contextRef="#ctx0" brushRef="#br0" timeOffset="125766">16251 8241 8355,'-8'0'1347,"-1"0"-695,7 0 1,-3 0 0,11 0-366,6 0 1,2 4 0,7 2 0,1 1 0,2 1 0,0 0-1,0 1 1,-2-1-313,-1-1 0,0 4 0,2-4-441,-2 0 0,1 4 0,-4-4 1,0 1-1,0 0-3445,-3 2 3432,4 1 1,-5 2 0,4-1 0</inkml:trace>
  <inkml:trace contextRef="#ctx0" brushRef="#br0" timeOffset="126014">16612 8142 8076,'-11'-2'0,"1"-1"0,2-1 0,-2 2 461,-1 0 1,-1 4 0,-2 2 0,-1 4 0,-3 3 0,0 3 0,-2 1-302,1 2 1,2 5 0,-2-1 0,0 2-1,1 1-274,0-4 1,1 2 0,5-5 0,1 0-326,2 1 0,-2-5 0,4 4 0,0-3-746,3-2 439,3 1 0,-5-1 0,-1 1 0</inkml:trace>
  <inkml:trace contextRef="#ctx0" brushRef="#br0" timeOffset="162393">18528 8142 8180,'-12'7'-92,"4"-2"787,-1-5 0,5-1 442,-4-3-217,5 2-1152,-2-3 0,10 0 0,5 1 0,4 2-53,2 0 0,8-2 0,-1 0 0,8 0 175,5-2 1,-1 3 0,10-5-1,-2 0-1,-3 1 1,3 0-1,-2 4 1,-2-1-211,-5 1 0,0-2 1,-10 1-324,-4 1 1,-5 1 341,-3 2 0,-6 0 302,-6 0 0,-11-5 0,-8-2 0</inkml:trace>
  <inkml:trace contextRef="#ctx0" brushRef="#br0" timeOffset="164260">18790 8092 7929,'-7'0'2765,"1"0"-2778,6 0 0,-1 1 0,-3 3 33,-5 5 0,2-2 0,1 1 0,-1 0-30,0-1 0,-2 6 0,-2-2 0,2 4 1,0 0 3,0-1 0,-2 2 0,-2 1 0,2 0-244,3 1 0,-2-5 0,5 5 0,-1-1 111,1 0 0,0-1 0,5-3 1,0-1-268,0 1 1,0-1 0,0 0 0,2 1-970,2-1 1280,3-5 1,11 4 0,1-4 0</inkml:trace>
  <inkml:trace contextRef="#ctx0" brushRef="#br0" timeOffset="164261">19163 8154 8355,'7'-5'1311,"-2"2"-773,-5-6 1,-1 7 0,-3-2-334,-4 2 0,-3 2 0,-2 0 0,1 0-303,-1 0 0,2 2 1,1 2 275,2 4 0,1 3-351,-1 1 0,-2 1 0,6-1 0,0 2 1,0 1 56,0 2 1,-2 0 0,3-5 0,-1 1-171,1-1 1,-2 0 0,-1 1 102,0-1 1,3 1 39,-1-1 211,2-5 1,2-3-66,0-8 0,0 1 1,2-5-1,0-2-57,3-1 0,3-1 0,-3-1 3,2 1 1,-3-2 0,3-1 0,0-2 29,0 2 1,-3-3 0,3 0-1,0 0 1,-1-1-6,-1-1 1,1 5-1,-4-1 1,4 2 225,1 1 1,-4 1 0,2 1-161,1 3 0,-5 1 0,5 4-1,-1-1 1,-2 0 0,4 5-84,-2 3 1,4-1 0,-4 5 0,1 2-19,-1 1 1,4 1 0,-4 1 0,1-1 0,1 2 34,-1 3 1,-1-3-13,3 2 1,-5-2-1,2-2 1,-1 2-37,1 3 0,-1-6 0,-3 3 0,2-2 0,1-2-8,-1 1 1,-1-6 0,1 1-172,1 0 0,6-5 0,-2 3 1,3-3 74,2-1 0,1 0 1,1-1 147,2-3 1,-1 1 0,-3-5 0,0-2 0,1-1 3,-1-1 0,5-2 1,-9-1-1,1-2 0,1 2 309,0 1 0,-3-3-105,1 1 1,-5-1 0,3 5 0,-2-1 212,-2 1 0,3-1-93,-2 1 1,0 6-147,-4 6 1,0 6-101,0 6 0,-1 1 0,-2 1 0,-1 1 0,-1 3 1,1 0-6,0 0 1,-1 0 0,2-3-64,-1 2 1,-2 3 0,3-3 0,-1-2-63,2-1 1,-4-2-1,2 1 1,1-1-66,2 1 1,1-1-1399,0 1 988,5-6 1,2 4-1,6-4 1</inkml:trace>
  <inkml:trace contextRef="#ctx0" brushRef="#br0" timeOffset="164262">19922 8067 11751,'-8'12'0,"1"1"0,0-1-56,0 1 1,3 3 0,-3 1 0,0-1 0,2 1 0,-2 1 0,1 0 0,-1 0 0,2-3-186,-1-1 0,-2-1 0,4-1 1,1 0 13,2 1 0,-4-5 33,1 0 312,0-5 1,4 1 0,0-8-70,0-4 0,0-3 0,2-2-148,2 1 1,-2-2 0,5-2-1,0-5 42,0-3 0,1 4 1,5-1-1,-1-1 1,1-2-28,-1-1 1,1 2-1,-1 1 63,1 1 1,-1 4 0,0-2 0,1 0 127,-1-1 0,1 5 0,-1-2 0,1 4 1,-1 1-39,1 4 0,-1-3 0,0 4 0,1 0-59,-1 3 1,1 3-1,-1 1 1,1 0-69,-1 0 1,1 1-1,-1 3 1,0 3-116,1 0 0,-1 4 0,-1-3 25,-2 4 1,0 0 0,-3 0-1,-1 1 11,1-1 1,-2-3-1,-4-1 1,0 2-1,-1 1-17,-3 1 0,-3-4 1,-7 1 139,-3 0 0,3-2 0,-4 0 0,0 0 0,-1-1 115,0-1 1,-3 3-1,4-3 1,0-3 96,0 0 0,1-2 0,5 0-8,-1 0 0,5 0 47,0 0 0,5 1-200,-1 3 1,2-1-1,2 5-32,0 2 0,0-3 1,0 1-1,2 2 64,2 1 0,-3 6 1,5-1-1,-2-1 1,1-1-1,2 0 69,3 3 0,1-3-7,2 2 1,-1-2 0,0-2-1,2 1 1,2-2 0,1-1 20,3-2 0,1 0 0,3 3-461,1-2 0,0 2 0,-1-4-217,-3-1 1,1 6 0,-6-6 0,-1 3 0,-1-2 5,-1-2 1,-6 5 0,-2-3 0</inkml:trace>
  <inkml:trace contextRef="#ctx0" brushRef="#br0" timeOffset="165018">19312 8963 6717,'2'-11'282,"0"1"0,4 2 1,0-2 509,-1-1 1,1 5 0,-4 0 168,3 0-316,-1 5-714,-4-4 1,0 6 0,0 3 64,0 4 1,0 1-1,0 2 1,-2 3-48,-2-1 0,1 5 0,-4-1 1,1-2-115,-1-1 1,2 3 0,-1-1 0,0-1 0,2-1-484,-2-1 1,5-1 62,-3 1 0,2-1-54,2 0 0,-1-3 432,-3-1 0,3-5 0,-5 2 0</inkml:trace>
  <inkml:trace contextRef="#ctx0" brushRef="#br0" timeOffset="165723">18727 9772 8355,'-6'-1'1293,"1"-3"-871,4-4 0,2 2 0,4 2 0,3 2 0,4 2 1,3 0-131,2 0 0,4 0 0,-3 0 1,1 0-1,2 0-271,-2 0 1,3 2-1,-4 1 1,0 2-165,0 2 0,-1 0 0,-5 3 0,1-2-457,-1 2 0,-3 1 0,-1 3 347,1 2 1,-2-2 0,0 4-1,-1 0 1,-3 1-34,-2 1 0,-1 3 0,0-3 0,0 0 0,0 0-83,0-2 1,0 2 0,-1-3 134,-4-2 1,3-1 0,-7-1-51,0-1 1,2 0-1,-1 1 147,-2-1 0,-1-3 137,-2-1 0,1-5 0,-1 2 0</inkml:trace>
  <inkml:trace contextRef="#ctx0" brushRef="#br0" timeOffset="166116">19051 9972 8355,'-12'0'-187,"3"0"1,1 0 0,-2 0 434,-1 0 1,3-5 0,0 1 0,-2 2 0,0 2 0,1 2 0,0 4 78,0 1 1,2-3 0,-2 4-1,0 2-384,-2 1 1,0 1 0,1 1 0,2-1-1,-2 1 1,-3-1 86,-3 1 1,5-1-1,-4 1-233,-1-1 1,1 0 0,3 1 0,-1-1 0,1 1-314,-1-1 0,1-1 0,0-1 119,-1-2 1,1-1-1,-1 3 55,1-2 0,1-4 0,1 3 319,2-1 0,-1-2 0,-3-4 0</inkml:trace>
  <inkml:trace contextRef="#ctx0" brushRef="#br0" timeOffset="166940">19213 9710 8216,'-11'-8'0,"1"0"8,2-2 0,-1-1 87,-3-2 0,0 2 0,-1 2 0,1 0 0,-1 1 1,1 0-1,-1-1 0,1 1 0,-1 0 0,0 1 1,-3 0-1,0 1 0,-1 1 0,1 1 0,-2 0 1,-2-2-1,0 1 0,-1-1 0,0 3 0,-1 2 1,-2 1-1,0 0-73,-1 0 0,-4 0 0,-2 1-9,-1 3 0,-1 2 1,-4 5-1,0 0 0,-1 3 8,1 0 0,0 1 0,-1 0 27,1 2 0,1 5 1,3-3-59,4 1 1,-2 3-1,2-1 1,2 5-67,0 2 0,4 0 0,2-4 1,4 1 6,4 3 1,0-1 0,2 3 0,3 0 39,4-4 0,2 4 1,2-2-1,0-1 0,0-2 19,0-1 0,4 4 0,2 0 33,1-1 0,1-4 1,5-1-1,-1-4 1,1 0-1,-1-1 29,0 0 0,6 3 0,2-4 0,0-2-58,1-1 1,0-2-1,4 1 1,1-2-137,3-3 1,-1 3 100,5-3 1,2-1 0,5 0 0,3-1 0,-1-2 0,3 0-54,-1 0 1,-3 0 232,5-4 0,-6 0 1,2 0-1,-4-1-48,0-3 0,-1 1 0,2-4 1,1 0-1,1 2 21,-1-1 1,0-4 0,1 3-1,0-1-75,-1 0 0,3 0 0,-1-4 0,-1 3 1,-1 0-107,-3 0 1,6-2 0,-8-2 0,-2-1-86,-1-2 0,2 2 0,-2-3 127,0 4 0,-2-4 1,-5-1-1,0-1 1,0-2 8,0 2 1,-1-4 0,-4 7-28,-3 1 1,-3-3 0,-2 0 298,1-2 1,-2 4-1,-3-4 1,-4 2-2,-3 3 0,-1-3 0,0 0 0,0-1-207,0-3 0,0 2 0,-1 1 0,-3 0 0,-4-1-89,-3-2 1,-6 0 0,-1 0-1,-3 1 1,-4-2-50,-2-5 1,-9 4 0,0-2 0,-4 1-46,0 3 0,-5 0 0,0-2 0,-4 4-34,0 3 0,3 3 103,0 2 1,2 5 0,-2 3 0,5 2-169,2 2 0,3 0 0,2 0 0,2 0-89,1 0 1,2 6 0,5 2 0,0 2-336,3-2 1,-2 9-1,3-3 1</inkml:trace>
  <inkml:trace contextRef="#ctx0" brushRef="#br0" timeOffset="170546">19175 10221 8771,'7'0'551,"-1"0"1,-6 1-502,0 3 1,0-1 0,0 5-60,0 2 0,0-3 0,-1 1-24,-4 2 1,0 1 0,-5 1 10,2 1 1,4-1-1,-5 1-63,0-1 1,2-4 0,0 1 0,0-1 0,1 0-49,1 1 1,1-5-1140,4 4-13,0-5 1070,0 2 0,0-10 0,0-2 0</inkml:trace>
  <inkml:trace contextRef="#ctx0" brushRef="#br0" timeOffset="173429">22187 7880 7745,'7'-5'130,"-1"-2"1,-6-2 0,0 1 12,0-2 0,0 4 0,-2-1 0,-2 1-170,-4 3 0,-1 2 0,-2 1-33,-2 0 1,-4 1 0,0 3 0,-3 3 35,-4 0 0,1 4 0,0-4 84,3 0 0,-1 4 1,-3-2-1,2 2-52,2 1 1,4 2 0,0 1-1,2 2-14,2-2 1,3-1 0,2-2 0,2 1 0,2-1-43,2 1 0,2-2 0,2-2 0,2 0 85,2 0 0,6-3 0,5-1 0,1-1-29,3 1 0,2 3 0,1-4 0,-1-1-47,1-2 0,3 3 0,-2 2 0,-4-1-5,-2 1 1,-4 2 0,-3-2-1,-2 1-51,-3 2 0,-2 2 134,-6 2 1,-6-2-1,-2-1 1,-3-2-20,-2 2 1,-1-1-1,-1 1 1,-3-2-1,0 1-13,0-2 0,-4 2 1,3-3-1,-2-1-6,0 1 0,5 2 1,-4-4-1,2-1-138,3-2 0,1-1 0,2 0-162,0 0 0,3 0 1,2-1-102,2-3 1,1-3 276,4-5 1,0-1-1,0 1 1</inkml:trace>
  <inkml:trace contextRef="#ctx0" brushRef="#br0" timeOffset="173671">22486 8005 8664,'-13'-2'646,"1"-2"1,-1 3-532,1-3 1,0 2-1,-1 2 1,2 2 0,1 0-205,2 2 0,1 6 0,-3-3 1,4 1-217,0 1 0,-2-1 0,4 4 0,-1 1-148,0-1 0,4 1 1,-5-1-1,2 1 99,0-1 0,-6 1 0,3-1 1</inkml:trace>
  <inkml:trace contextRef="#ctx0" brushRef="#br0" timeOffset="173863">22548 7930 8356,'-6'-8'-121,"-2"-1"0,1 7-161,-1-3-243,5 4 1,-2 7-1,5 1 1</inkml:trace>
  <inkml:trace contextRef="#ctx0" brushRef="#br0" timeOffset="175584">22672 7992 8600,'-12'0'1045,"0"0"-913,-1 0 1,2 2 0,1 2 0,2 4 0,0 3 0,1 2-365,3-1 0,1 0 0,0 1-7,-1-1 1,0 1 0,4-1 49,0 1 0,0-1 0,0 1 51,0-1 1,0-4-1,1-1 74,3-1 0,-1-2 1,5-4 29,2 0 1,-3-4-1,1-2 1,2-1 10,1-2 1,2 2-1,-1-2 1,0 0 25,1-2 1,-1-2 0,1 1 0,-1 1-3,1 2 0,-5-2 0,-1 3 1,-2-3-1,0-1 22,0-1 1,-4 5 133,4-1 1,-4 5 12,-1-4-161,0 5 0,0-1 0,0 8 0,0 5 81,0 2 0,0 1 1,0 1-72,0-1 0,0 0 1,0 1-1,0-1-30,0 1 1,0-1 5,0 1 1,6-2-1,2-3-115,3-4 1,1-2 51,1-2 0,-1 0 0,1 0 0,-1 0 1,1-2-1,0-1-218,4-1 0,-3-1 221,2 1 0,-2-2 0,-1-4 1,-1 2 55,1-2 1,-2 3 0,-2-1 0,-2-1 112,-1-3 0,2 0 0,-4 0 720,-1-1-6,-2 6-643,-1-4 1,-4 11 0,-1-1-66,-2 3 0,4 8 0,-3-2-88,1 4 0,4-4 1,-4 0 1,4 0-54,1 5 0,0-1 1,1-1-35,4-2 1,-3-4-1,7-3 1,0 0-1,2 3 1,2-3-194,-1 0 0,1-2 0,1-2 123,2-2 0,-2 3 0,4-5 1,-2 2-1,1-1 14,-2-2 0,-1 2 1,-1-1-1,-1-1 171,0 0 0,-3 3 1,-2-5 227,-2 0 89,-1-2 0,1-2 78,-1 1-418,0 5 1,-6 1 0,0 8 0,-2 3 105,1 8 1,0 2 0,0 8 0,-1 5-1,1 1-16,2 1 1,1 9 0,-1-1-152,-4 0 0,3 2 0,-7 0 1,0 2 2,-2-2 1,-2-1 0,1-3-1,-1-2 1,1-2 0,-1-1-68,1-4 0,-1-5 0,1-2-4,0-2 0,-1-2 0,1-3 0,-1-2 53,1-3 0,1-4 1,2-8-1,5-4-59,3-3 0,1-7 0,1-3 1,3-4-1,5-3 24,2-1 0,1-9 1,2-1-131,3-4 0,-2 0 0,6-4 0,-1-1 186,0 1 0,3 0 0,-3-2 1,0 4-1,0 3 0,-1 5 285,0 4 0,2 2 0,4 8 1,0 2-107,0 4 0,-2 4 1,-1 1-1,-2 4 0,-1 4 1,-1 3 219,0 1-497,-1 0 0,-5 4 0,-1 1 1,-3 4-1,-2 3-151,0 3 1,-5 7 189,3-1 1,-8-2 0,-4 2 0,-3 1 56,-2 2 1,-3 1 0,-1-2 0,0-1-1,1-2 1,-1-2 155,2-3 0,1-1 133,2-2 0,3-1 59,1-2 1,7-4-1,2-6-306,10-3 1,4-3-1,9-6 1,2-1-84,0-2 0,2 1 0,0-5 0,1 1 135,-2 0 1,4-2-261,-2-4 0,0-1 1,-6-2-1,-2-2 116,-4-2 0,1 4 0,-3-2 0,-3 1 0,-3 0-5,-4 1 1,4-1 0,-5 3 233,-2 2 1,0 7-1,-4 2 1,0 4-1,-4 4-76,-1 2 0,-1 1 0,-5 4 0,1 0 0,0 1 0,-2 3 0,-1 6 14,-2 5 1,-1 0-1,4 6 1,0 1-1,3 3-42,0 4 1,2-3-1,-1 5 1,3-2-1,0 0-52,0-2 0,4 4 0,-1-3 0,3-4 35,1-1 1,0-7-82,0 5 1,0-6-1,0 2 1,0-3-1,1-3 1,3-2-2,5 0 0,6-7 22,1 3 0,7-4 0,-3-1 0,4 0 0,-1 0-94,-2 0 0,3-6 1,-5-2-1,2-3 1,-2-1 52,-1-1 1,-1 1 0,-5-2 0,0-1 26,1-2 1,-2-1 0,-1 3 0,-3-2 102,-2 2 1,-1 1-1,-4 2 84,0-1 0,0 1 1,0-1-1,-1 2 59,-3 3-139,-3 3 1,-6 5 0,1 0 0,-1 0 0,1 0-1,0 1 1,1 3-2,2 4 1,0 1 0,4 2-1,1 3 1,0-1 0,0 1-27,1-1 1,2 0 0,1 3-37,0 0 0,1 1 0,2-5 1,2-1-1,2-1 0,2-2 0,-1 1-38,0-2 1,1 2-168,3-5 0,5 5 0,1-5 0,0-1-462,0-2 0,2-1-44,-3 0 1,1 0 475,-2 0 0,4 0 0,5 0 1</inkml:trace>
  <inkml:trace contextRef="#ctx0" brushRef="#br0" timeOffset="175887">24116 8005 8355,'-7'-6'205,"0"5"818,3-3-761,3-3 1,1 5 0,8-2-1,4 3-79,5 1 1,-2 4 0,5 1 0,-1 2-41,0 3 0,-3-3 1,1 1-307,1 2 0,-4 0 1,3-1-1,-3 0 1,-2 0 80,1 2 1,0-2 0,3-1 0,0 0-1628,-1-1 904,5 4 1,-6-9 0,4 3 0</inkml:trace>
  <inkml:trace contextRef="#ctx0" brushRef="#br0" timeOffset="176168">24390 7942 8355,'-7'-5'0,"-3"-2"0,6-5 238,-6-1 319,9 6 1,-6-3-1,3 6 1,-4 3-461,-3 4 0,2 4 0,1 6 0,0 3 0,-1 2 0,1 1 1,-2 2-1,-1-1-375,-1 1 1,-2 0 0,-1 4 0,-2-2 84,2-2 0,-3 3 1,0-5 66,-1 0 1,-1 5-1,-2-5 1,3 1-83,1-4 0,0-2 0,3-1 0,-2-1 0,2 0-99,1 1 0,3-5-199,3 0 0,-9 1 0,3 3 1</inkml:trace>
  <inkml:trace contextRef="#ctx0" brushRef="#br0" timeOffset="177336">22448 9461 8355,'13'-12'323,"-1"-1"1,1 2 0,-1 2 0,1 2-1,-1 1 1,1 3 0,-1 2 0,0 1 59,1 0 0,1 0 1,1 0-1,3 0-273,1 0 0,-4 1-302,2 3 0,-2 3 1,0 6-1,2-1-15,-2 1 1,-2 1 0,-4 1 0,0 3-1,-1 1 27,-1 3 1,0 2 0,-4 1 0,1 0-96,-1-1 1,-2 3 0,-2 0 0,-2 2 51,-1-1 0,-6-2 0,3-1 0,-1 0-35,-1 0 0,2-4 0,-2 0 0,1-1-100,-2 0 0,-1-2 0,-2-6 269,1 1 1,-6 5 0,-1 1 0</inkml:trace>
  <inkml:trace contextRef="#ctx0" brushRef="#br0" timeOffset="177646">22722 9648 8804,'-4'-8'0,"-1"1"366,-2 1 1,2-2 0,-3 4-1,-1 1 1,-3 2 52,0 1 0,0 1 0,-1 2-460,1 1 1,-5 6-1,-1-2 1,-1 4 0,-3 4 29,-2 0 0,-1 2 1,0-1-1,0 2-206,1 0 0,-1 5 1,0-5-1,1 2 113,4 0 1,-3-6-1,7 3 1,1-1 29,1-1 1,1 1 0,2-5-582,3 1 1,2-5-1669,6 0 2127,0 1 1,11-3-1,3 0 1</inkml:trace>
  <inkml:trace contextRef="#ctx0" brushRef="#br0" timeOffset="178122">22884 9822 8355,'8'0'453,"1"0"0,-1-1 128,-1-3 0,4 2-228,-3-2 1,-1 3 0,1 1 0,2 0-260,1 0 0,-3 0 0,1 0-219,0 0 0,1 5 0,0 4-120,-2 2 0,-5 1 1,1 1-1,-3-1 7,-1 0 0,0 1 1,-1 1 140,-3 2 0,-2-2 1,-3 4-1,0-1 85,0-1 1,-2 1 0,0-5-1,1 1 102,2-1 0,3-1 0,-2-1 1,2-2 15,2 2 1,2-3-1,2 0 71,3-2 0,3 0 0,7-5 0,3 0-214,3 0 0,4 0 0,1 0 0,1 0-107,3 0 1,-1-2 0,4-1-1,-2-1-180,-2 1 0,-2 2 0,-1 0 0,-2-2-155,-2-1 1,1 0 0,-5 4-1,-2 0 126,-1 0 0,-6 0 1,0 0 281,2 0 0,-4 0 0,-1 0 0</inkml:trace>
  <inkml:trace contextRef="#ctx0" brushRef="#br0" timeOffset="178940">23419 9449 8355,'-5'-13'-137,"-2"1"1,-2 1 0,2 1 0,1 2 290,-1-2 0,3-1 0,-5-3 0,0-1 74,-3-2 1,0-1-1,0 3 1,-2-3-90,-3-1 1,2 4 0,-6-3 0,-1 1-113,-1 0 1,-2 1-1,-2 3 1,-2 1-30,-4-1 0,0 1 0,-3 1 7,-3 3 1,2-3 0,1 4-1,-3 0 1,1 1 70,-1 1 0,-3 3 1,0-2-16,-3 3 0,4 1 0,-3 1 1,-1 3-1,1 5-9,-3 2 1,3 1 0,-2 1 0,1 0-66,0 4 0,-3-2 0,4 6 0,-2 1 7,0 2 0,6 5 0,-3 1 0,3 1 10,3-1 0,-2 5 0,10-2 0,2 3-38,0 1 1,4 0-1,2 1 1,4-1-45,4 0 0,0 5 1,1-1 73,-1 0 1,6-1 0,3 0 0,3 1-1,1-1 0,0 1 1,0-1-1,1 1 0,3-1-17,5-1 1,6-2-1,3 1 1,1-1 56,3 0 0,7-3 0,6-3 79,5 0 0,0-2 1,6-6-1,2-2 1,5-4-88,5-3 0,3-2 1,1-1-1,1-3 64,4-4 1,2-2 0,6-2 0,-2-2-23,-3-2 0,7 2 0,-4-7 0,1 0 0,3-2 73,-6-2 0,3-1-51,-8-2 1,0 2 0,-3-3 0,-1 2 2,0-2 0,-4 2 0,-1-4 0,-2 1 0,-4 1-16,-4-1 0,0 0 1,-5-4-167,-2 1 0,-5-1 0,-4-5 0,1-4 0,-1 1 1,-2-2 141,-6 0 0,1 0-63,-8-1 0,5-3 1,-6 3-1,-2-3 1,-4 0-53,1 3 0,-4-2 0,-2 5 0,-3-2-53,-1-3 0,-5-1 0,-5-1 0,-5 0 62,-6-1 1,-4 1 0,-5 0-79,-8-1 1,0 1 0,-9 0 0,-3 1-8,-3 3 0,-6 2 1,1 8-1,-5 2 1,-2 4-1,-2 5-190,-2 3 1,1 4-1,-4 5-325,0 0 1,-14 3-1,3 4 190,-4 5 0,-1 9 0,1-2 1</inkml:trace>
  <inkml:trace contextRef="#ctx0" brushRef="#br0" timeOffset="217951">18068 10768 8002,'-13'0'-22,"6"-1"650,3-3-343,3 2 0,1-5 0,1 5-315,3-2 20,-2-6 1,9 8-1,-3-2 23,3 3 1,2 1-1,-1 0 1,1 0-48,-1 0 0,5 0 1,1 0-1,1 0 1,3 0 39,2 0 1,1-1 0,-1-2 0,3-1-37,2 1 1,-2 2-1,5 1 1,-1 0 15,-4 0 1,4 0 0,-1 0-1,2 0-40,2 0 1,-3 0 0,-1 0 0,-1 0 23,0 0 1,5 0 0,-4 0 0,2 0 32,2 0 1,1-5 0,0 1-32,-2 1 1,-4 2-1,3 1 1,-1-1-15,1-3 0,-3 2 0,3-2 0,-2 3-4,-2 1 1,0 0 0,-1 0 0,2 0 0,-1 0 18,-2 0 1,-5 0-1,0 0 1,0 1 74,-2 3 0,4-2 1,-2 2-1,1-3 15,-1-1 1,3 0-1,-4 0 1,4 0-54,1 0 1,-5 0-1,1 0 1,0 0-8,-2 0 1,3 0-1,-5-1 1,-2-2-48,-1-1 1,3 0 0,-1 4 31,-1 0 0,-1 0 0,-1 0 0,-1 0-18,1 0 1,-1 0 0,0 0-1,1 0 1,1 0 1,2 0 1,-2-2 0,4-1 0,-1-1-112,-1 2 1,5 0 0,-4 2-1,-2 0 15,-1 0 1,-2 0-1,1 0 1,-1 0 5,0 0 0,1 0 0,-1 0 1,1 0-79,-1 0 0,1 2 1,-1 0-3,1 2 1,-5 1 184,0-5 1,0 0-1,5 0 1</inkml:trace>
  <inkml:trace contextRef="#ctx0" brushRef="#br0" timeOffset="218383">20246 10582 8636,'5'-7'-65,"-2"1"14,5 6 1,1 0 115,3 0 1,-4 0 0,1 0-69,0 0 0,-2 0 0,2 2 29,0 2 1,2-2 0,2 5-60,-1-1 0,1 4 0,-2-2-96,-3 3 0,2-3 1,-5 1 70,2 0 1,-3 2 0,3 2-1,-1-1-8,-4 1 0,0-1 1,-4 2 14,-2 2 1,2-6 0,-7 3 0,0-2-1,-4 0-48,-3 1 0,0-1 0,-4-1 0,-1-2-37,1 2 1,-3-3 0,2 0 0,-2 0 24,-2 0 0,-1-3 1,-2 3-1,-1-2-126,1-2 181,7 4 0,-8-6 0,3 5 1</inkml:trace>
  <inkml:trace contextRef="#ctx0" brushRef="#br0" timeOffset="219009">19511 11142 8355,'0'-9'333,"2"1"244,2-2 1,-1 5 0,4-1 0,0 2 363,-1 0-1068,-3 0 1,3 5 32,-6 4 0,-2 1 1,0 8-1,-3 1-38,3 2 0,-5 5 0,0-1 0,-1 1 30,-1-1 0,2 2 0,-2-2 63,0 3 0,5 1 0,-3-2 1,0-1 5,1-1 0,3-5 0,-1 4 0,2-2-22,2-3 1,0-1-1,0-2 1,0 1-10,0-1 0,2-1 1,2-2 37,4-5 1,-1 1 0,1-1 0,3-1 0,3-1-164,3-2 1,3 0-1,-2 0 1,0 0-151,0 0 1,3-5 0,-3 0-1,0-1-111,0 1 1,3-3-1,-5 2 333,0-1 1,3-1 0,0-5 0</inkml:trace>
  <inkml:trace contextRef="#ctx0" brushRef="#br0" timeOffset="219236">19250 11353 8754,'-10'7'0,"6"-4"0,8-4 0,6-3 0,4 1 0,3 1 0,3 1 0,4-2 0,1-1 0,0 1 0,-2 2 0,1 1 0,-1 0 0,2 0 0,0 0 0,-2 0 0,2 0 0,0 0 0,3 0-755,-2 0 0,0-6 0,-1 0 0</inkml:trace>
  <inkml:trace contextRef="#ctx0" brushRef="#br0" timeOffset="219618">20022 11366 6745,'-6'7'-966,"5"0"966,-3-3 0,1-1 1104,-1 5 0,2-4 0,-3 4-920,-1 2 0,4 1 1,-5 2-1,1-1 1,2 0-1,0 1 0,-2 1 1,1 1-1,-2 2-73,0-2 1,3 0 0,-3 0 0,1 2-1,4-2-278,0-1 0,2-2 0,-1-1-121,-3-2 0,2 2 1,-2-3-225,3 3 0,1-3 0,1-1-232,3-1 1,-1-2 446,5-4 0,6 6 0,5 0 1</inkml:trace>
  <inkml:trace contextRef="#ctx0" brushRef="#br0" timeOffset="220437">21714 10893 8054,'-8'-4'1350,"0"-1"-268,5-4-1223,-3 7 0,8-3 157,2 5 1,-1 0 0,5 0-1,3 0-46,4 0 0,0 0 0,6 0 33,1 0 0,3 0 0,3 0 0,2 0 1,3 0 68,6 0 1,0 0 0,5 0 0,0 0 0,1 0-35,2 0 1,-3-4 0,0 0-154,-1 1 1,4 1 0,-3 2 15,0 0 1,1 0-1,-5 0 1,1 0-1,-2 0 52,-4 0 0,1 0 0,-3 0-55,3 0 0,-3 0 1,-1 0-1,-2 0 0,-2 0 84,-2 0 0,3 0 1,0 0-1,-1 0 48,-2 0 1,3 0 0,0-1 0,0-2 8,2-1 0,-1 0 1,3 4-1,-2-1-3,-1-4 0,-2 4 0,3-3 0,0 3-12,-3 1 1,-2 0 0,-1-2-26,0-2 0,-1 3 0,1-4 0,2 4 0,2 1 0,-6 0 1,5 0-1,-1-1-3,0-3 0,-1 2 0,-1-2 0,0 3 0,0 1 2,0 0 0,-1 0 0,3 0 0,0 0 59,2 0 1,0 0 0,-4 0-1,0 0 1,0 0 0,-1 0 0,-2 0 0,-1 0-41,1 0 1,0 0 0,-1 0 0,-4 0-63,1 0 0,-4 0 1,3 0-1,-3 0-498,-2 0 454,1 0-98,-6 0-197,-2 0 0,-13-2 0,-2 0 0,0-3-1256,-1 3 1588,0 0 0,-7-3 0,-1-2 1</inkml:trace>
  <inkml:trace contextRef="#ctx0" brushRef="#br0" timeOffset="221228">22623 11229 9318,'4'-8'0,"1"-1"714,2 0 1,-3 3 0,5 1-1,0 0 820,2 1-1618,-4 0-194,-1 4 1,-6 2 0,0 2 61,0 4 0,-4 3 1,0 1-1,1 1 105,1-1 0,-2 5 0,0 0 0,0-2 60,-2-1 0,5-1 0,-4 3 0,0 0 1,1-1-49,1-1 0,-2-1 89,1-1 1,-2 1 0,4-1 0,-3 1 15,3-1 0,-4-4 0,2 1 19,1 0 0,0 1 1,1 0-14,-3-2 0,1 0-33,4 5 0,0-5 15,0 0 1,0-4 0,2 3 19,2-1 1,-1-1 27,5 0 0,-4-4 1,4 3-1,2-3 8,1-1 0,2 0 1,-1 0-47,0 0 0,6 0 0,3 0 0,1 0-68,-1 0 0,3 0 0,-4 0 0,4 0-106,1 0 1,0 0 0,-2 0-1,-1 0-254,-1 0 0,-4 0 0,2 0 1,-1 0-60,-3 0 1,-1 0-1,-2 0 1,1 0-586,-1 0 1052,1 0 1,5-5-1,1-2 1</inkml:trace>
  <inkml:trace contextRef="#ctx0" brushRef="#br0" timeOffset="221672">22224 11366 8355,'-12'7'-37,"0"-2"0,3-5 224,1 0 0,7 0 0,-1-1 37,5-3 1,8 2 0,0-2 0,6 3 142,2 1 0,6 0 0,5 0 1,1 0-200,-1 0 1,5 0-1,-3 0 1,-1 0-336,-2 0 1,2 0 0,-4 0-64,-3 0 1,1 0 0,-6 0 0,2 0-1,-2 0 99,-1 0 0,3 0 0,-3 0-328,1 0 1,-2 0 0,2 0 0,1 0-10,-1 0 0,-2 0 1,2 0-1,-1 0 366,-3 0 0,-1-6 0,-2-1 1</inkml:trace>
  <inkml:trace contextRef="#ctx0" brushRef="#br0" timeOffset="222590">23245 11465 8355,'-8'0'9,"-1"0"1095,7 0-514,-4 0 1,7 0-266,4 0 0,1 0-496,7 0 0,-5 0 50,1 0 1,-1 0 81,4 0 1,-3 0-1,-1 0-93,2 0 1,1 5-1,1-1 45,0-1 0,1-2 0,-1 0 0,1 2 34,-1 1 0,-3 2 0,-1-2-7,2 4 1,-5-1 0,1 0 0,-2 0-1,0 0 3,-1 3 0,-3 1 1,-3 1 12,-1 0 1,-2 1 0,3-1-1,-2 1 1,-1-1 37,1 1 1,-3-5 0,2 0 0,0 2 48,1 1 0,-3-3 0,2 1 206,-1 0 0,4-2 267,-1 2 1,4-7-234,4 2 0,3-2-262,6-2 1,1 0 0,1 0 0,3 0 0,0 0 94,0 0 0,3 0 1,-4 0-356,3 0 0,-4 0 1,5 0-1,0-2 1,0 0-241,-1-2 1,0-1-1,2 5 142,-1 0 1,-5 0-1,4-1 1,-1-2-1,0-1-402,3 1 1,1 2 699,-3 1 1,4-6-1,-5 0 1</inkml:trace>
  <inkml:trace contextRef="#ctx0" brushRef="#br0" timeOffset="225469">21627 10893 8355,'-7'0'89,"2"0"0,5 1 0,0 3 1,0 5-12,0 2 1,0 1 0,0 1 0,0-1 0,0 0 0,0 1-1,0-1-77,0 1 1,0-1-1,0 2 8,0 3 0,-2-2 0,-1 4 0,-2 1 0,-1-2-25,1 0 0,-1 2 0,4-3 1,-4-2-43,-1-1 1,3-2-1,-3 1 163,2-1 176,0 1-53,5-6 0,0-3-208,0-8 1,0-3-1,0-6 1,0 1-138,0-1 1,5-3 0,-1-1 0,0 2 58,1 1 1,-3-2 0,3-1 0,-1 0 61,1-1 1,-1 3 0,-4-4 0,0 1-27,0 3 1,4 1-1,0 1 218,-1 1 1,-2 4 0,1 1 130,2 1 1,-2-2-55,7 4 0,-5 0-253,4 4 0,-4 0 1,3 1-1,-1 3 1,-3 4 40,-2 3 0,-1 2 1,0-1-1,0 1-141,0-1 1,0 5 0,0-1-1,0 1 58,0 1 0,0-4 0,0 2 0,-1-2-90,-4-1 0,4 3 0,-3 1-193,3-2 1,-4-1 0,1-2-89,1 1 1,2-5-482,1 1 0,0-5 505,0 4 0,-5-5 0,-2 2 0</inkml:trace>
  <inkml:trace contextRef="#ctx0" brushRef="#br0" timeOffset="226177">21229 11652 8821,'0'-7'1479,"0"2"1,0 14-1611,0 4 0,0 2 0,-2-1 0,0 1 0,-4 2 3,-1-2 1,0 3-1,-2 0 126,0 1 1,2-4 0,-2 3 0,0-1-30,0 0 1,3 1-1,1-3 1,1 1-57,-1 0 1,1-2 0,4-2 64,0 0 0,0 1 1,0-1-10,0 1 0,6-2 1,2-2-1,3-2 0,2-1-35,-1-3 1,1 2 0,0-1 0,3-1-247,0-1 0,2-2 0,-1 0 0,2 0-119,0 0 1,4 0-1,-5-2 1,1-1 71,3-1 0,-3-5 0,1 2 335,-2 0 0,4-10 0,-3 3 1</inkml:trace>
  <inkml:trace contextRef="#ctx0" brushRef="#br0" timeOffset="226439">21055 11864 8355,'-13'0'82,"3"0"0,6 0 0,8 0 0,6 0 0,4 0 0,1 0 0,2 0 0,-2 0 0,0 0 0,2 0 0,2 0 0,2 0 0,0 0-1004,1 0 0,1 5 0,2 2 1</inkml:trace>
  <inkml:trace contextRef="#ctx0" brushRef="#br0" timeOffset="226703">21664 11939 8355,'-7'5'94,"-4"-4"1,5 5-1,-3-1 1,2 4 0,2 2-1,2 1 1,0 1-1,0-1 1,-1 1 0,0-1-1,0 1 1,0-1-1,0 0 1,0 1 0,-1-1-1,1 1 1,0-1-1,0 1-4111,1-1 3940,2 1 1,1-7-1,0 0 1</inkml:trace>
  <inkml:trace contextRef="#ctx0" brushRef="#br0" timeOffset="227702">23456 11378 8124,'13'0'138,"-1"0"0,1 0 0,-1 0 0,2 0 0,3 0 0,2 0 0,2 0 0,0 0 0,1 0 1,1 0-211,2 0 1,0 0-1,0 0 1,1 0 0,2 0-1,1 0 1,-3 0-113,-4 0 1,2 0 0,-4 0 0,3 0 0,-1 0-175,-2 0 1,-4 0-1,0 0 98,-2 0 1,-2 0 68,1 0 0,-1 0 0,1 0 1</inkml:trace>
  <inkml:trace contextRef="#ctx0" brushRef="#br0" timeOffset="228144">23942 11241 9022,'0'-5'903,"0"5"1,1 4 0,2 6-956,1-2 0,2-4 47,-2 4 1,-1-3 0,5 1 0,0 1 31,-1 0 0,6-4 0,-2 1 0,4-1-35,0 1 0,4-1 1,1 4-1,0-2-64,1-2 1,-1 3 0,0-1 0,-2 1-127,0-1 0,-4 1 0,3-3 79,-4 1 0,-4 4 0,-1-2 0,0 0-50,-1 4 1,0-3 23,-3 1 0,-2 1 0,1 3 224,-6 1 1,-4-1 0,-6-1 0,1-1 36,-1-2 0,1-1 0,0 3 0,-2-3-192,-3-2 1,3 3-1,-2-2 1,1-1 34,-2 1 0,3 0 1,-4-4-1,2 2-354,-1-1 1,-5 3-1,2-2 1,0-1-248,-1-2 0,0-1 0,-4 0 0</inkml:trace>
  <inkml:trace contextRef="#ctx0" brushRef="#br0" timeOffset="235954">2275 5975 7537,'-12'0'-20,"5"0"0,-4 0 1,4-1 440,0-3 0,0 3 0,4-5-63,-1 0-395,0 0 1,5-1 0,4 3-71,3 2 0,3 2 0,1 0 0,2 0 12,3 0 0,-2 0 0,6 0 1,1 0-1,1 0 57,2 0 0,0 0 1,0-1-1,-1-2 59,-4-1 0,2 0 0,-5 4 1,-2-2-38,-1-2 1,-1 3 0,-1-3-351,0 2 259,-5 2 0,-8 0 0,-10 0 1,-6 0-1,-3 2-14,-7 2 0,1-1 133,-7 5 1,4-5 0,-3 2 0,0-1 23,0 0 1,5 2 0,-2-3-1,2 1 124,3-1 1,3-2 0,1-1 0,2 0 657,3 0-617,7 0 0,4 0 0,8 0-156,4 0 0,7-1 1,3-2-1,3-1-107,5 1 0,1 2 0,5 1 0,-2 0-273,-2 0 1,-2 0 0,-1 0 0,-2 0 52,-2 0 0,1 1 0,-5 2 0,-2 2-115,-1 2 1,-2 0 387,1 1 0,-1 3 0,1-4 0</inkml:trace>
  <inkml:trace contextRef="#ctx0" brushRef="#br0" timeOffset="239604">2537 11005 7536,'-13'0'2260,"6"0"-1487,2 0 0,5-2-770,0-2 0,1 3 0,3-3-531,5 2 0,-1 2 461,4 0 0,-2 0 1,7 0-1,-2-1 0,1-2 1,4-1-324,-1 1 0,5 2 249,-4 1 1,3 0 0,-1-1-1,-3-2 1,-1-1-284,-3 1-105,-1 1 459,-7 2 1,-3 0 0,-9 0 0,-7 0-1,-4 0-8,-3 0 0,-2 0 0,-3 0 1,2 0 213,1 0 1,2 2 0,-3 1 0,3 1 224,1-1 0,1-2 1,5-1 174,-1 0 1,1 0 355,-1 0-781,6 0 0,3 0 1,8 0-1,5 0-165,2 0 0,5-4 0,2 0-164,2 1 0,-4 1 0,5 2 0,0 0-93,-2 0 1,3 0 0,-4 0 0,0 0 0,0 0-80,-3 0 0,1 0-46,0 0 0,-2 0 0,4 0 0</inkml:trace>
  <inkml:trace contextRef="#ctx0" brushRef="#br0" timeOffset="253642">9879 9860 8821,'0'-13'0,"0"1"0,0-1 200,0 1 1,0 3-1,0 4 346,0 4 0,-4-1-625,0 10 1,-6 2 0,2 7 0,-3 3 42,-2 4 1,5 2 0,0 2-1,-2 2 1,-1 2 0,-6 0 1,1 3-1,1-4 1,1 1-58,1 0 1,1-4-1,-1 1 1,1-4 0,0-5 1,1 0 0,2-5-579,5 2 0,-1-1-182,0-3 1,8-6 731,10-3 0,5-8 0,6-3 0</inkml:trace>
  <inkml:trace contextRef="#ctx0" brushRef="#br0" timeOffset="253903">10452 9635 8355,'-13'0'237,"1"0"0,-1 0 0,1 0 0,-1 0 298,1 0-432,-1 6 1,1 1-1,-2 7 1,-1 1-1,-3 3 1,0 1 116,0 3 1,-3 2 0,3 2-1,0 2-309,0 1 1,-2 6 0,2-2-1,-2 1-107,-2-1 0,3 2 0,-1-4 1,1-1-145,0 0 0,5-1 0,0-5 0,4-2-148,1-1 0,3-6 0,2 2 0,3-4 198,1 0 1,0-6-1,0-2 1</inkml:trace>
  <inkml:trace contextRef="#ctx0" brushRef="#br0" timeOffset="254648">9854 10109 8355,'-11'-2'814,"4"-1"1,7-1-1,7 1 57,4 2 1,3 0-894,3-3 1,-2 2 0,6-3 0,1 0 0,1 1 279,2 2 1,1-1 0,2 0-763,1-1 1,4 0 0,-4 2 0,0 0 0,0-4-114,0-1 1,0 3 0,-4-3 0,-1 0 589,-3 0 0,-3 3 0,-6-3 0,-1 0 683,-3 0 595,3 5-959,-9-4 0,-1 12 1,-6 2-1,-1 3-74,1 1 1,-4 2-1,5 1-67,1 2 0,-2 0 0,1-5-50,1 1 0,3-2 0,3-2 1,2-2-12,2-1 0,-3-2 0,5-4 0,0 0-255,2 0 1,6-2 0,0-2 0,-1-3-163,2 0 0,-4-4 0,4 3 0,-1-3 111,-1-1 1,2-1 0,-3 1 0,2-1-52,-2 1 0,-1-1 272,-2 1 530,-5-1 0,-1 8-283,-6 5 0,-2 5 0,-2 9 0,-3 3 0,-1 4-20,0 2 1,-1 6 0,-3 2-43,0 0 0,1 1 0,1 4 1,2 0-1,-2 3-227,-1 0 0,3-1 0,-1 0 0,1-2-252,1-3 1,-4 1 0,3-4 0,-2-3 3,2-1 1,-3-1-1,2-1 1,0-3-13,0-5 1,-2-2 0,3-1 75,-3-1 1,-2-5 0,1-3 199,0-3 1,-5-1 0,0 0 29,2 0 0,0-5 0,0-3 0,-2-5-31,2-3 1,0 2 0,0-4 0,-2 1 0,0 1-22,-1 0 1,5 2 0,-4 2 46,3 0 0,2-1 1,-1 2-1,1 1 0,-1 3-78,1 2 1,4-3 0,1 2-905,1-1 1,2 3-2,4-4 833,6 5 1,6-14 0,7 4 0</inkml:trace>
  <inkml:trace contextRef="#ctx0" brushRef="#br0" timeOffset="255889">10949 10121 8355,'-8'0'1348,"0"0"0,5-1 1,-2-2-1231,-1-1 1,3 0 0,-4 5 0,0 2 0,2 2 0,-2 2 0,0 4 0,-1 3 17,1 3 0,-4 1 0,4-2-196,0 5 1,-3 2 0,6 2 0,0 0-165,-2 0 0,5 0 0,-4-1 0,0-2 0,1-3 61,1-1 1,-2 3-1,1-5 1,0 0-555,-2-3 1,5 0 513,-3-1 0,-3-6 208,-2-6 1,4-3 0,1-8 0,2-4 32,2-3 0,0-3 0,0-5 0,0-2-94,0-1 0,6-10 1,2 3-1,3 0-139,2 2 0,-1-3 0,1-5 164,-1 2 1,2 3 0,1 3 0,3 4 112,1-1 0,-2 9 0,2 0 0,1 6 0,-2 6-37,0 3 1,-2-1-1,-3 4 1,-1 2 140,1 5 0,-1 4 1,0 5-229,1 1 0,-5 1 0,-1 1 0,0 3 0,-2 1 28,1 3 1,-2-2-1,-4-1 1,0 0-1,-1-1-94,-3 0 1,-3 0-1,-6-2 1,-1 0-101,-2-1 0,2-1 60,-3-1 0,4-2 1,0-2-1,1-2-607,-1-1 0,5-2-207,0-4 864,5 0 1,-3-6 0,6 0 0</inkml:trace>
  <inkml:trace contextRef="#ctx0" brushRef="#br0" timeOffset="255890">11422 10009 8355,'-8'0'987,"0"0"-381,-2 0 1,-1 1 0,-3 2-384,-2 1 1,2 6-1,-4-2 1,1 3-1,1 2 1,0-1-1,3 1 1,0-1-1,1 1-62,-1-1 0,5 0 0,1 1 0,1-1-337,4 1 1,0-1 0,2 1-1,2-2-190,2-3 0,3 2 0,7-5 0,2 1-181,5-1 1,4-1-1,2-4 158,2 0 0,5 0 1,-4 0-1,1-1 1,-2-3 40,-6-4 0,1-3 0,-8-2 1,-1 1 432,-1-1 0,-3 1 0,-2-1 280,-5 1 0,-3-5 0,-1 1 1,-1-1-73,-3-1 0,-1 3 0,-6-4 0,-2 1 0,-1 2 25,0 2 1,-3-1 0,1 1-272,0 3 0,-2 3 1,2 0-1,1 2 1,1 2-322,1 0 0,1 0 0,0 4-149,-1 0 0,5 0 1,1 1-1,1 3-508,4 5 0,6 2 695,4 1 1,9 1-1,2-1 1</inkml:trace>
  <inkml:trace contextRef="#ctx0" brushRef="#br0" timeOffset="255891">11895 10109 8355,'-12'0'1226,"5"0"0,3 0 0,8 0 1,4 0-1066,3 0 0,2 0 0,0 0-240,4 0 0,-3 0 0,4 0 0,-2 0-423,1 0 0,5 0 1,-2 0-1,0 0 1,1 0-618,1 0 102,2 0 1,-5-6-1,-1-1 1</inkml:trace>
  <inkml:trace contextRef="#ctx0" brushRef="#br0" timeOffset="256338">12443 10096 12047,'12'-5'366,"5"3"0,1-2 1,0 3-251,0 1 0,4 0 0,-1-2 0,3-1-189,6-1 0,-4-1 1,4 2-1,-1-1-393,0 1 0,0-2 0,-4-1 1,0 1-294,0-1 1,-1-2-1,-2 2 393,-2-1 0,-4 3 0,0-3 0,-3 0 258,-5 0 1,-3 3 0,-5-4 0,-1 0-11,-3 1 0,-7 1 0,-7 6 0,-1 0 565,-4 0 0,0 0 0,-2 0 0,2 0-112,2 0 0,-3 0 0,5 0 1,0 2 104,2 2 1,5-2-1,2 5-104,2-1 1,3 4-1,-2-2-157,2 3 0,1 1 1,5 1-204,3-1 1,3 1 0,7-1-100,3 1 0,-2-5 0,6 0 0,2 2-208,5 1 0,-2-3 0,4-1 0,1 0 1,1 0 24,-1 3 1,4-3-758,-6 1 0,11 0 0,-1 5 1</inkml:trace>
  <inkml:trace contextRef="#ctx0" brushRef="#br0" timeOffset="256829">13301 10034 8355,'-6'-6'846,"-4"4"0,4-5 1,1 0-241,-1 0 0,2 10 0,4 1 0,0 5-531,0 4 1,6-2-1,2-1 1,4-2-64,5 2 1,2 1 0,8 0 0,0-2-584,2 0 1,2-5 0,-4 3 0,4 0-409,1 0 0,-5-5 0,2 4-771,-2-1 1507,-3-3 1,1 3 0,0-5 0</inkml:trace>
  <inkml:trace contextRef="#ctx0" brushRef="#br0" timeOffset="256830">13625 9996 8355,'-12'-6'-383,"-1"-6"1,1 4 422,-1-3 1,2 3-1,2 1 556,0 1 1,1 1 0,-5 2 0,0 0-1,-3 5 1,0 5-337,1 4 1,-1 3-1,1 1 1,-1 3 0,0 1-96,3 3 0,0-2 0,1-1 0,-1 0-623,1 1 1,-1-4 0,1 4 0,-1-2-185,1-3 1,1 3 0,1-2-1,2 0-759,-2-3 970,5 0 0,-6-1 0,4 1 0</inkml:trace>
  <inkml:trace contextRef="#ctx0" brushRef="#br0" timeOffset="260660">13762 10071 10561,'7'-3'392,"-3"3"1,-3 3-1,-2 10 1,-3 0 0,-4 4-1,-4 4 1,0 2-376,0 2 1,-5 0 0,0 1-228,2 3 1,1-1-1,2 4 1,-1-2 17,1-2 0,1 2 0,1-1 0,2-1 0,0-2-33,1-1 0,-3-1 0,6-2 0,1-3-83,2-1 1,-3-1 0,0-5-8,1 1 383,1-6 1,4-3 0,1-8 0,2-5-46,2-2 1,-3-7-1,4-4 1,2-5-250,1-7 1,6-2 0,1-2 0,1-2 54,3-2 0,0-8 0,0 3 99,-1 0 1,0 4 0,4-1 0,0 1 0,0 3-120,-1 1 1,-3 8-1,-1 2 1,-1 4 386,0 4 1,-3 3-1,0 7 1,-2 3 360,-2 3 1,1 4-1,-1 1 1,-1 1-377,-2 4 0,2 6 1,-4 7-1,0 0-174,-3 0 0,-3 4 1,-1-2-1,0 4-60,0 1 0,-5 0 1,-4-2-1,-2-1-34,-1-1 1,-1-2-1,-1 2 1,-1-4-113,-1-3 1,-1-2-1,3 1 47,-2-1 0,2-4 1,-3-1-1,3-1-594,2-3 1,4-2 232,-1-1 1,1-6 0,-4-1 0</inkml:trace>
  <inkml:trace contextRef="#ctx0" brushRef="#br0" timeOffset="260661">14285 9996 10752,'-13'6'548,"5"-3"-1,0 5 1,-3 2-277,-5 1 0,2 1 1,-2 1-1,2 1 1,2 1-332,-1 1 0,2 1 1,1-5-1,4 1 1,0-1-1,3 1 1,2-1-730,1 1 1,1-2-1,5-2 1,6-2 382,8-1 1,3-2 0,3-4 0,2 0-43,1 0 1,4 0 0,-4-1 0,-1-4 251,-2-3 1,-2-3 0,-4-1-1,-3-1 449,-3 1 0,-3-2 0,-3-1 104,-4-2 1,-2-4-1,-2 3 1,0 0-176,0 0 0,-7-2 0,-4 2 0,-4 0 0,-2 0-6,-1 3 1,3 2-1,-5 3 1,1 3-192,0 2 1,3 1 0,0 4 0,2 0-1,2 0 0,-1 0 0,1 0 0,-1 1-418,1 3 1,4 3-1,1 6-228,1-1 0,3 1 330,7-1 0,3 6 0,6 1 1</inkml:trace>
  <inkml:trace contextRef="#ctx0" brushRef="#br0" timeOffset="260662">14683 10009 8355,'-8'-1'1192,"-1"-4"0,6 3 698,-1-7-1777,-3 7 0,5-3 1,-5 10-1,1 3 0,3 3 1,1 1-1,-1 1-185,-1-1 1,-5 1 0,5-1-1,0 2-289,-1 3 1,3-4-1,-3 4 101,-1-3 0,5-2 0,-3 1-392,2-1-7,2-5 576,0-1 1,6-16 0,2-2 7,3-2 1,3-4 0,1 1 0,3 2 54,2 1 1,-5-3 0,3 1 0,-2-1 42,1-1 0,0 4 0,-5-4 0,0 2 115,1-1 0,-2 1 1,-1 3 127,-2 1 0,-4 3 53,4 1 0,-5 3-240,1 0 1,-2 7 0,-2 10 0,0 2-85,0 3 1,0-2 0,0 4 0,0 1 43,0-1 1,0-2 0,0 2 0,-2 0-106,-2 1 0,3-5 0,-3 2 1,2-4-370,2 0 1,0-1 0,0 1-576,0-1 217,6 1 1,1-6-1,5-2 1</inkml:trace>
  <inkml:trace contextRef="#ctx0" brushRef="#br0" timeOffset="260663">14969 10121 9720,'-7'-1'1544,"3"-4"-1187,3 4 0,6-4 0,3 5 0,5 0 0,4 0 0,3-2 0,2-1-472,-1-1 0,3 0 0,-5 3 0,0-2-380,-2-1 1,1-2 0,-2 2 285,0-4 0,-4-3 0,-4-2 0,-3 1-128,-4-1 0,-1 1 0,0-1 0,0 1 235,0 0 0,0-5 0,-1 0 1,-2 1 109,-1-2 1,-6 4-1,2-3 1,-3 5-30,-2 4 0,1-2 0,-1 6 0,2 0 215,3-2 1,-7 6 0,2-1 50,-1 3 0,1 12 1,0-1-219,1 1 1,1 5 0,1 2 0,3 2-50,2 2 0,-4-1 1,5-2-1,1-3 0,2 1-49,1-1 0,0-4 0,1 2 0,2-3-373,1-2 0,10 0 0,0 1 0,4-2-233,4-3 0,7 3 0,3-4 1</inkml:trace>
  <inkml:trace contextRef="#ctx0" brushRef="#br0" timeOffset="260664">15442 10021 8355,'0'-8'0,"0"0"0,0 4 1192,0-5 0,-1 7-503,-4-3 0,3 4 1,-7 1-498,0 0 1,3 6-1,1 0 1,1 3-1,-2-1 1,0 2-1,1 1-198,2 1 1,-2 1 0,-1-1 0,1 1-374,-1-1 0,0-4 1,4 1-131,-2 0-1541,-1 2 1665,5-4 1,6-1-1,2-6 1,3 0 0,2-2 119,-1-2 1,2-3 0,1-5-1,2 0 418,-2-1 1,3 1-1,-1-1 1,-1-1 9,2-2 1,-4 2 0,3-3 0,-5 3-40,-4 2 0,3 0 1,-4-1-1,0 1 370,-3-1 0,2 1 72,-2-1 1,0 5-564,-4 0 0,0 6 81,0 2 1,0 6-1,0 6 1,0 2-1,0 1 58,0 2 0,0 4 1,0-3-175,0 1 0,0-4 0,0 2 0,0-3 1,0-2-287,0 1 0,0-1 0,0 1-663,0-1 1,2-1-1,2-3 378,4-4 0,3-2 0,2-2 1</inkml:trace>
  <inkml:trace contextRef="#ctx0" brushRef="#br0" timeOffset="260665">16139 9536 8355,'-7'-13'1465,"1"4"1,6 5-1257,0 8 1,-1 11 0,-2 6-1,-2 4 1,-1 2 0,-1 4 0,2-1-1,-2 2-255,0 0 1,-1 1 0,-5 4 0,1-1-665,-1-3 0,1-1 1,-1-4-281,1 1 0,1 0 1,1-5 501,2-4 1,0 4-1,-5-5 1</inkml:trace>
  <inkml:trace contextRef="#ctx0" brushRef="#br0" timeOffset="260666">15853 9872 8355,'-9'0'1213,"1"0"-845,5 0 1,-1 0-1,8 1-286,5 4 1,7 0 0,4 5-1,2-3 1,0-2 0,3-1-1,0 0 1,2 1 0,-2-3-281,-3 0 1,5-2-1,-5 0 1,-2 0-70,0 0 1,0 0 0,-3-2 0,-2 0 69,-1-3 0,-1 0 1,-1 1 164,0-5 1,1 0 0,-2-1-1,-1 3 187,-2 2 1,-5-5-1,2 3-90,1 0 1,-5 0 727,3 3-751,-2 3 1,-6-3-1,-1 8 1,1 4-1,-1 4-15,-4 5 0,2-2 0,1 5 1,-1-1-66,0 0 1,3-2 0,-3 2 0,1-1-142,3-2 0,2-3 1,1 0-1,0-1-257,0 1 1,6-2 0,2-2-229,3 0 1,7-6 0,1 2 0</inkml:trace>
  <inkml:trace contextRef="#ctx0" brushRef="#br0" timeOffset="260667">16512 9723 8355,'-7'-13'470,"-4"1"362,3-1 1,1 6 0,0 2-760,2-1 1,-1 5 0,3-2 0,-1 6 0,1 5 0,2 3-1929,1 2 1,1 1 1273,4 2 0,1-2 0,7 4 1</inkml:trace>
  <inkml:trace contextRef="#ctx0" brushRef="#br0" timeOffset="260668">16811 9884 8355,'-7'-12'1951,"3"0"1,2-1-1370,2 1 0,-5 3-598,-3 1 1,1 5-1,-2-1-95,0 3 1,-1-1-1,-1 0 1,0-3 0,-3 3-1,-1 0 1,-2 2-112,1 0 1,-5 2-1,3 0 1,0 4 0,0 0 165,3-1 0,1 5 1,2-2-1,-1 3 76,1 2 1,3-1 0,2 0 0,2 2 14,2 3 1,2-3 0,1 2-56,0-2 0,5-1 1,4-2-1,2-2-56,1 0 0,1-5 1,-1 3-1,0-2-74,1-2 1,-1-2 0,1-1 0,-1 0-124,1 0 1,-2-1 0,-2-3 247,0-4 0,-2 1 1,1-2-1,-3 1 1,0 0-114,-1-1 0,0 1 0,-3-4 454,3-1 0,-2 5 0,2 0-115,-3-2 1,-1 3-22,0-1 0,0 4 154,0-5-238,0 7 1,0 2-1,0 8-69,0 3 1,0 5 0,0 1-1,0-2 50,0-1 1,0-1-1,0-1-231,0 0 1,0 1-1,2-1-93,2 1 0,-1-5 0,5-1 0,2-1-37,1-4 0,3 0 1,1-2-1,1 0 139,0 0 0,-3-6 0,0-2 0,-1-3 152,1-2 0,-1 0 0,1-3 1,-1-2 73,0-1 0,1 0 0,-1-4 0,1 3 134,-1-2 1,1-2-1,-1-1 1,-1 0 71,-2 0 1,2 0-1,-5 1 1,1 0-115,-2 3 1,-4-2 0,-1 3 0,0 1-7,0 2 1,0 4 0,0 0-20,0 1 0,0 3-273,0 1 1,0 7 0,0 1 0,0 7 22,0 4 0,-4 7 0,0 2 0,1 4 68,1 1 1,2 0-1,0 0 1,-1 0 26,-3-1 0,3 6 0,-4-1 1,4-2-40,1 0 1,-1-4-1,-2-1 1,-1-1-136,1 1 0,2-3 0,1 1 1,0-2-307,0-3 1,0-1 0,1-2-376,3 1 1,-1-2 0,5-2 673,2 0 0,1-6 0,1 2 0</inkml:trace>
  <inkml:trace contextRef="#ctx0" brushRef="#br0" timeOffset="261387">9257 9685 10425,'-4'13'0,"0"1"0,1 2 0,1 5 0,1 2 0,-2 4 102,-1 2 0,0 0 1,4 7-1,0 2 0,0 3 1,0 0-1,-1 2 0,-2 1-186,-1 3 0,0-2 0,4-1 0,0-1 0,-2-3 0,-1 0 0,-1-1 1,1-1-216,2-2 1,1-7 0,0 0 0,0-2 0,0-4 0,0-2-685,0-4 1,0-4 711,0 0 0,0-1 0,0 1 0</inkml:trace>
  <inkml:trace contextRef="#ctx0" brushRef="#br0" timeOffset="263510">9282 9499 9789,'5'-12'-1669,"5"3"1979,5 0 1,0 3-1,6-3 1,3 4-21,3-1 0,2 3 0,9-3 0,3 0 1,3 2-101,2-2 0,4 1 0,5-5-129,2 2 0,-3-1 1,4-3-1,3-2 1,2-1 84,4-2 0,5 1 1,-2 3-1,3 1-199,2-1 1,5-3 0,2-1 0,2 2-52,3 1 0,-2 3 0,6 1 1,-3 2 24,0-2 0,4-1 0,2 0 1,2 2 36,-1 0 0,2 2 0,1-2 14,-4 0 1,-1 3 0,5-4 0,-1 3 3,-2 1 1,-4-3 0,5 2 0,-1-1 10,-1-1 0,2 5 0,-5-3 0,1 0 1,-3 2-78,-2-1 1,-4 1 0,1 2 0,1-1-42,-5 1 1,3 0-1,0 0 1,0-1 47,-4 1 0,8 1 0,-8-1 0,1-1 62,1 1 1,-9 0 0,2 1 0,-5-3 40,-4 3 0,-2-1 1,-2 0-1,-3-1 96,-4 1 0,1-2 0,1 0-104,0 3 1,-3 0 0,1 1 0,-2-2-4,2-1 0,-7 0 0,3 4 0,-1 0-6,-1 0 1,-2-2-1,-2 0 1,0-2-1,-1 1 30,0 1 0,2 2 0,-2 0 0,0 0-67,0 0 0,0 0 0,-3 0 0,2 0 5,-2 0 1,0 0 0,0 0 0,1 0 16,-1 0 1,3 0 0,-1 0 0,-1 0 2,2 0 1,0 0-1,4 0 1,-3 0 15,-1 0 0,4 5 1,-3-1-1,2 0-4,0 1 1,-2-3 0,3 3-1,-2 1 1,1-3-1,3 4 1,-2-2-1,-3-2 15,-1-2 0,2 3 1,-3 1-1,-2-1 54,-1 1 1,-3-3 0,-2 3 0,-1-1-77,2 0 1,-1 2-1,2-3 1,-1 1 17,0-1 0,3 2 1,-5-1-1,3 0-95,2 2 1,-5-5-1,-1 4 1,-2-3-15,-2 2 0,2-2 0,-1 2 0,-2-3 120,-5-1 0,1 2 1,-4 1-1,1 1-26,-4-2 1,2 0 0,-1-2 12,-2 0 0,-1 0 1,-1 1-1,-1 2 40,0 1 0,1 0 0,-1-4 0,1 0 77,-1 0 1,-4 0 25,1 0-256,-6 0 108,2 0 0,-5 6 46,0 2 1,0-1 0,-1 1-18,-3 2 0,1 5 0,-4 2 1,1-1-1,2 2 34,-1 3 1,2 3-6,-5 1 1,3 4 0,-1 1 0,-1 2-53,0 2 0,3 2 1,-3 2-1,1-1-16,3 0 1,1 1-1,-1-1 1,-3 2 0,1 1 27,-1 1 0,1 1 0,1-3 1,-3 1-4,0 1 0,-4 5 0,4-3 5,0 1 0,-4-4 0,2 2 0,0-4 0,-1-2 0,3-1 121,2-2 1,-4-4-115,5 4 0,0-4 1,4 3-1,-1 0 1,-2-1-2,-1-1 1,0-1 0,4-4-8,0 0 0,0-4 0,0-2 0,0 0 111,0 1 1,0-5 0,0 1 0,0-2-101,0-1 1,0-5 0,0 0 0,-2 1-1,-1-1 33,-1 0 1,0 1 29,4 3 0,-1-5 0,-2-2-89,-1 1 0,-2-5 0,2 3-17,-4-2 1,1-2 0,-3 0 0,-2 0 0,-5 0 0,-1 0 0,-1 0 0,-2 0-139,-5 0 1,1 0-1,-5 0 127,-1 0 1,-1 0-1,-6 0 1,-2 0 37,-2 0 1,-5 0 0,1 0-1,-2 0 13,-2 0 1,-4 0 0,-1 0 0,-2 1-1,-1 2-43,2 1 0,-5 0 0,3-4 1,-3 2 29,-1 2 0,-1-3 0,0 3 1,-4-2-1,-2-1 56,0 3 1,0-2 0,4 2-48,-1-3 1,-6-1-1,0 2 1,-3 0-156,0 3 1,-8-1 0,6-4-1,-5 1-52,-1 3 1,5-2 0,-5 2 128,-2-3 0,7-1 0,-4 0 0,-4 1-18,-1 4 0,1-4 1,1 3-1,-4-2 37,1-2 1,-5 0 0,2 0 0,1 0 68,1 0 0,2 4 1,0 0-1,0-1 0,1-1-122,3 3 0,-5-4 1,3 4 5,1 1 1,-3-5 0,-1 5 0,0-2-1,1 2-6,2 0 0,-8-3 1,9 3-1,-1-2 83,0 0 0,-1 4 0,0-3 0,2-1 5,1 1 1,4-2 0,-4 4 72,-1-2 0,8 4 0,1-4 0,2 1-30,-1-1 1,5 1 0,3-3 0,2 1 0,2-1-17,0-2 0,0-1 0,-1 0 0,4 0-4,5 0 0,-4 0 0,8 0-41,-1 0 1,-2 0 0,2 0 0,0 0-1,3 0 3,-1 0 1,2 0 0,0 0 0,2 0 50,-2 0 0,2 0 0,1 0 0,1 0 61,3 0 0,-3 0 0,3 0-77,4 0 0,-1 0 1,5 0-1,-1 0-14,0 0 1,4 0 0,-3 0 0,0-1-1,2-2 1,-1-1 83,4 1 0,-4 1-142,2 2 0,0 0 0,4 0 0,0 0 0,0 0 98,0 0 1,1 0-1,-1 0 62,0 0 1,4 0 0,2 0 48,1 0 0,-3 0 1,4 0-1,2-1 290,1-3-507,7 3-65,2-5-132,5 6-873,0 0 1417,-6 0 575,5 0-673,-5-5 1,6 2-1,0-6 1,-1 1-16,-3 1 1,3-4-227,-4 3 1,0-3 0,-1-2 0,1 1-78,-1-1 0,-2 1 82,4 0 0,-4-1 1,2 1-1,0-2-32,1-3 0,-5 3 0,3-2 1,-1 2 71,0 2 1,4-1 0,-3 1 0,1-1 34,3 1 0,-2 3 0,1 1 1,1-2-33,2-1 1,1-1 0,0-1-564,0 1 0,0 0-1429,0-1 1,1 6 1146,3 3 0,-3 14 0,5 4 1</inkml:trace>
  <inkml:trace contextRef="#ctx0" brushRef="#br0" timeOffset="267371">2537 12698 7088,'-7'-1'-805,"1"-2"640,1-1 0,2-5 0,-5 5 335,-2 1 0,3-2 127,-1 1 1,4 0 431,-5 4 0,7-2 22,-3-2-139,4 3 1,2-6-334,4 3 1,1 2-1,7-2 1,-1 3-266,1 1 0,1 0 0,1 0 0,3 0 0,1-2-283,3-2 0,-2 3 0,-1-3 0,0 2-170,1 2 1,-5 0 0,2 0-288,-4 0 709,-6 0 1,-3 0-1,-9 0 1,-8 0 140,-6 0 0,-4 4 0,-2 0 0,0 1 209,0 0 0,-4-3 1,0 3-120,1 1 1,6-5 0,3 3 0,-1-2 0,2-2 90,0 0 1,6 4 108,4 0 0,2 0-528,2-4 0,7-1 0,12-2 0,3-1-384,1 1 0,3 2 0,6 1 1,1 0-131,-1 0 1,-2 0 0,-1 0 0,0 0 256,0 0 1,0 0 0,-1 0 0</inkml:trace>
  <inkml:trace contextRef="#ctx0" brushRef="#br0" timeOffset="267669">3669 12536 8355,'-12'0'-233,"5"-5"1,-4 3 1036,2-2 1,-2 3-553,-1 1 1,-1 4 0,2 1 0,2 2 0,0 4-175,0 4 1,2-1-1,0 4 1,0 0-360,0 3 0,0-2 0,-2 1 0,2-1-101,1 0 0,-2-3 0,2 0 1,1-2-538,-1-1 0,2-5 705,4 0 1,-5-5-1,-2 2 1</inkml:trace>
  <inkml:trace contextRef="#ctx0" brushRef="#br0" timeOffset="270245">3719 12262 9592,'-13'-11'893,"1"3"1,4 2-1187,-1 6 1,1 2 0,-3 2 0,3 4 0,4 3-754,2 2 0,2-1 0,0 1 0</inkml:trace>
  <inkml:trace contextRef="#ctx0" brushRef="#br0" timeOffset="270246">3868 12499 8355,'-12'0'1470,"4"0"-1103,-1 0 0,5 0 0,-3 1 0,0 2-167,0 1 0,3 6 0,-4-1 0,0 5-158,1 3 1,-4 1 0,2-2-31,-2 5 1,3-2 0,1 2 0,0 0 0,0-2 0,-1-2 0,0-3-1,1-2-289,1 1 0,1-2 0,2-2-199,-1 0 1,1-7 353,7 3 0,-1-10 0,7-3 0,2-3 4,3-1 0,3-2 1,-1-1-1,2-3 23,1-2 0,2 5 1,-4-3-1,0 1 68,0 1 0,-2-5 1,-5 5-1,-1 2 135,-2 4 1,-4 0 136,5 6 0,-5-4-72,4 4 0,-5 1 0,1 7 1,-3 4-36,-1 3 1,0-1 0,0 1-70,0 3 1,0 3 0,0-1-1,0 4 1,0 0-162,0 1 1,0-1-1,0 0-107,0-3 0,2 1 0,1-2 0,1 0 0,0-3-284,1 0 0,-2-5 0,5-1 1,3-1-191,5-4 1,3 0 427,6-2 0,5-6 0,2-1 0</inkml:trace>
  <inkml:trace contextRef="#ctx0" brushRef="#br0" timeOffset="270247">4491 12598 8355,'0'-12'190,"-2"-1"0,-2 1 0,-4 1 776,-3 3 0,-2-2 0,1 6-516,-1 1 0,1 2 0,-1 1 0,0 0-312,-4 0 1,3 4-1,-2 1 1,2 2-69,1 3 1,5-3-1,1 1-134,2 2 1,0-3 0,5 1-149,0 2 0,0-3 0,2 0 0,2-1-151,4 1 1,3 0 0,2 3-1,-1-3 13,1-2 1,3 5-1,1-3 1,-2 1 119,-1 1 1,-2-5 0,1 4 0,-2 2 140,-3 1 1,2-3-1,-6 0 156,-1 2 1,-7-3-1,-5 0 1,-2 0 118,-1 0 0,-2-3 1,-1 3-1,-3-2 0,0-2-250,0-2 0,-3-1 0,4 0-64,2 0 1,1 0 0,2-1-1,0-3-893,-1-4 0,6-9 0,2-2 0</inkml:trace>
  <inkml:trace contextRef="#ctx0" brushRef="#br0" timeOffset="270248">4690 12262 8355,'12'0'487,"-5"0"0,-1 2 0,-6 2 129,0 4 1,-2 4 0,-1 4-446,-1 0 1,-4 6-1,2 1 1,1 3 0,-2 3-187,0-1 0,0 2 0,-3 0 0,4 2 0,0 1 0,2-1 1,0-3-1,0-2-838,1-3 0,1 1 0,2-1 1,0-3-296,0-5 0,0-2 907,0-2 0,6 1 0,1-1 0</inkml:trace>
  <inkml:trace contextRef="#ctx0" brushRef="#br0" timeOffset="270249">4578 12661 8355,'-9'-5'324,"1"1"368,5 0 0,-1 0 0,8 0-360,5 1 1,3 2 0,5 2 0,3 2 0,5 1-107,4-1 1,-1-2 0,4-1-1,0 0-319,-1 0 0,1 0 0,1 0 0,-2 0-191,-1 0 1,-4 0 0,2 0 0,-4 0-360,-4 0 0,-4 0 0,0 0-161,-2 0 1,-6 0 651,1 0 0,-8-1 1,-1-2-1,-7-1-150,-4 1 0,-3-3 1,-1 1 473,-2-2 0,1 3 1,2-3-1,-1 0 0,-2 2 936,2-1-674,1 2 1,2 4 0,-1 0-1,1 0-161,-1 0 0,2 5 1,2 4-1,2 3-258,1 5 0,2 1 1,4 4-1,0-3-78,0-1 0,0 3 0,0-3-35,0 1 1,6-4 0,2 2 0,4-3-73,5-2 1,4-1-1,8-2 1,5-5-1,6-3-29,6-1 0,-2 0 1,3-1-1,2-2-229,-1-1 1,3-6 0,-8 2-1,-2-2 381,-2 2 1,-4-3 0,-10 3 0,-2-3 346,-2-2 0,-3 1 0,-7-1 0,-3 1 348,-4-1 1,2 1 0,-3-1-211,-5 1 1,1 1 0,-7 1 0,-2 3-234,-1 2 1,-6-1 0,-1 3-76,-1-1 0,2 0 1,-3 4-1,-3 0-64,0 0 1,2 0 0,2 0 0,1 2-1,3 0 16,1 2 1,-3 6-1,1-3-143,0 0 1,3 4 0,2-3 0,1 3-1,3 2-426,1-1 1,-2 1 252,4-1 1,1 1 0,7-2 0,5-2-41,2 0 0,3-7 1,4 3-1,5-4-57,5-1 1,1 0 0,-4 0 0,0 0-52,-1 0 0,0 0 0,-3-1 547,-5-4 0,-2 3 4,-1-7 0,-2 1 1,-3-4 256,-4-1 1,-8 5 392,-4 0 1,-2 3-1,0-1-764,2 0 0,4 2-52,-4 4 1,5 1 0,-1 3-225,2 5 0,2-2 0,0 1 0,2 2-227,2 1 1,3-3-1,6 0 1,3 1-177,0-3 1,8 0-1,1-6 130,6 0 1,3 0 0,2 0 0,4 0 397,3 0 0,-3-6 0,3 0 0</inkml:trace>
  <inkml:trace contextRef="#ctx0" brushRef="#br0" timeOffset="270250">6133 12710 8355,'25'-5'90,"-6"3"0,-1-7 426,-5 5 0,-6-6-43,-3 2 0,-3 1 0,-2 0 0,-3 1-116,-4 3 1,-8 2 0,-2 1 0,-1 0-175,-3 0 0,-2 0 1,-1 1-1,1 2-180,-1 1 0,0 6 0,0-2 0,0 3-86,0 2 1,4-1 0,2 1-90,1-1 0,6 5 1,3-1-1,1 0 0,1-3-2,3 0 0,4-1 1,4-1-223,4-2 1,9-2 0,4-5 124,2 3 0,4-1 1,2-6-1,4 0 0,1-4-52,-1-1 1,3-3 0,-4-5 0,0-1 197,-3 0 1,1-3-1,1 0 1,-2-2 109,-3 0 0,6 0 1,-8-3-1,-1-1 0,-1-2 71,0-2 0,-2 2 1,-1-5 40,-1 1 1,-3-2 0,-5 3 0,-3-1 22,-2 1 1,4 1 0,-5 4-1,-1 1 20,-2 4 0,-2 2 295,-4 5 0,3 6 1,-7 5-1,1 6-262,1 8 0,-4 2 0,3 8-142,-3 4 1,-2 3-1,2 7 1,2 0 0,0 3 55,0 0 1,2 0 0,-2-2-1,1 0 1,1 1-190,3-1 0,-2-5 0,2-3 148,2-3 1,2-1 0,2-1-633,2-4 1,6 0-1,0-7 1,5 1-301,6-3 0,8-1 0,3 3 1</inkml:trace>
  <inkml:trace contextRef="#ctx0" brushRef="#br0" timeOffset="272697">7714 12673 8355,'7'-1'578,"-3"-4"-229,-3 4 1,1-6 0,0 3 516,2-4 0,1 1-608,-5-2 0,-2 5 0,-2-3-353,-4 2 0,-3 2 0,0 7 0,0 5 0,0 2-111,-3 1 0,-3 2 1,2 1-1,-2 3-48,2 1 1,1 1 0,2 2 214,-1-1 1,2-6-1,2 2 1,2-4-43,1 0 0,3-2 52,8-3 1,6-2 0,7-6 0,1-2-142,3-2 1,3-3 0,1-7-1,1-1-188,-4-1 1,-2-2 0,0 2 0,-5 0 190,-2 1 1,-3-5 0,-3 1-1,-4-2 120,-2 0 1,-2 5 0,-2-4 0,-2 1 11,-4 0 1,-7-1-1,-2-2 1,2 3 300,1 1 1,-2 1 0,-1 5 91,2-1 0,2 5 0,4 1 0,2 0 447,1 0 0,-2 3-582,4-4 1,5 1 0,7-1-1,5 2-223,3 1 1,9-2 0,9-6 0,0 2-154,-1 3 1,7-3 0,-2 2 0,0-2-219,1-1 1,-1 0 0,-1-1 0,-1 1 50,-3-1 0,2 2 0,-8 1 0,-2 2 250,-3-2 1,-7-1-1,1-1 1,-5-1 269,-3 1 1,-5 4 0,1-1 37,-3 0 0,-1 2 1,0-1 145,0-2 1,-1 4 0,-3 2-207,-5 3 0,3 2 0,-1 3 0,1 5-270,3 2 0,-2 7 1,1 4-1,0 4 35,-2 3 1,5 10 0,-5 1 0,1 4 17,-4 3 0,0 10 1,-1-4-1,2 3 6,-2 2 1,-5-4 0,-3 3 0,0-3 15,0-6 0,0 5 0,1-6 0,-2-1-5,-1-2 0,-2 2 1,4-6 3,-1-4 0,4 0 0,-2-9 0,2-2 9,-2-3 1,8-7 0,-4 2 0,2-3 0,0-3-125,-1-3 0,3-2-25,1-6 0,0-2 0,-3-2 0,1-4-36,2-3 1,0-3 0,-5-1 0,-1-3 47,-2-2 1,0 0-1,-3-5 1,0-1-12,-1-3 0,0 2 1,-5 0-1,0 3 223,0 3 1,0 7-1,0 1 1,0 4 118,0 4 1,5-3-1,0 3-220,2 3 0,2 0 0,3 2-1239,1 0 1052,5 0 1,7 0-1,7 0 1</inkml:trace>
  <inkml:trace contextRef="#ctx0" brushRef="#br0" timeOffset="272985">7801 12735 9411,'1'-7'-203,"3"2"1,5 1 0,3-1 0,3 3 0,3 0-73,2 2 1,0 0 0,5 0 0,2 0-119,2 0 1,2-5 0,7-2 0</inkml:trace>
  <inkml:trace contextRef="#ctx0" brushRef="#br0" timeOffset="274119">9344 12275 8925,'7'-13'0,"-3"-1"0,-3-1 0,-1-1 2059,0 0-1342,0 8 0,0-3-354,0 3 1,-1 2-1,-3 2-362,-4 3 0,-3 2 0,-2 2 0,1 2 159,-1 2 0,-3 6 1,-1 5-419,2 1 1,1-2-1,2 5 1,-1 3-34,1 2 0,-2 8 0,-1-2 0,-2 3 0,2 1 66,1 1 0,2-1 0,-1-1 0,1-1-3,-1-2 0,1-6 0,1 1 1,1-4 0,2-4 1,5-4 0,-1 0-350,2-2 510,2-7 0,2-3 0,2-8 86,4-4 0,3-3 1,2-3-1,1-1-38,2-2 0,-1-4 0,5 3 20,-2-1 0,2 2 0,-2-4 0,0 1 0,0-1-30,-2 0 0,-3 5 0,0-4 0,-1 2 44,1 3 1,-2 1 0,-3 2 411,-4-1-350,-2 6 1,-2 3-1,0 8 1,0 5-25,0 2 1,0 3-1,0 1 1,0 3 41,0 1 1,0 2 0,0 4 0,0-2-44,0-2 0,0 1 0,1-5 0,2-1 0,2 1-15,2 0 1,-3-5-68,5-4 1,-1-3-1,6 1 1,2 0-124,5-3 1,0-2-1,2-1 1,4-1-1,-1-2 12,0-1 1,3-6 0,-1 3 0,-3-1-126,-3 0 0,-7-1 0,2-3 0,-3-1 366,-2 1 1,-5 0-1,-3-1 1,-3 1 46,-1-1 0,0 1 0,0-2 0,0-1-15,0-2 1,-5 0 0,-2 5 0,-1 1-87,-1 3 1,1-3 0,-4 4 0,-1 0-38,1 3 1,-5 2 0,1 2 48,0 0 1,3 0 0,0 2 0,1 0 39,-1 3 0,1 4 0,1 0 0,1 3 0,3 3-62,2 2 1,0 4 0,5-3 0,0 1-65,0 3 1,0-4 0,2 0 0,2-1-69,4-1 1,-1-1-1,1-5 1,2-3 3,1-1 1,2 2 0,-1-4 0,1-1 0,-1-2-103,0-1 0,1 0 1,-1 0 131,1 0 0,3-4 0,0-2 0,-4 0 1,-2-4-88,-1-1 0,-2 0 185,2 2 1,-2-2 0,2 3 0,-2-4 48,-1-5 1,2 3 0,-4-2 0,0 2 0,0 1 26,1 1 0,-1-1 0,-4 1 316,0-1-449,5 1 63,-3 5 0,7 7 0,-5 8-4,-1 3 0,0 2 0,0 1 0,1 1 22,-1 2 1,-2-1 0,-1-3 0,1-2 15,4-3 0,-4 3-114,3-3 0,-1 2 28,1-2 0,3-2 0,5-6-105,1 0 0,-6-1-110,-3-4 0,1 3 0,0-7 172,-3 0 0,0 2 0,-2-2 31,0 0 1,0 2 0,0-2-115,0 0-379,0 3 1,-2 1 49,-2 5 1,3 0 0,-5 0 0</inkml:trace>
  <inkml:trace contextRef="#ctx0" brushRef="#br0" timeOffset="274931">8709 12337 8355,'0'-8'-45,"0"-1"1,0 5 0,0-4 0,0-2 1434,0-1 1,0 3-666,0-1 1,4 8-637,1 1 0,-1 1 0,-4 9 0,0 3 1,0 3 67,0 4 1,0 0-1,0 5 1,0 1-336,0 4 0,0 1 0,0 7 0,0-1 98,0 0 1,0 1 0,0-1 0,0 0 29,0 1 1,-4-5 0,-1-1 0,3-2-13,0-2 0,2-3 0,0-3 0,0-3-22,0-1 0,0-1 0,0-5 0,0 1 24,0-1 1,0-3-460,0-1 687,0-5 0,0 1 1,0-8-1,0-5-115,0-2 0,0-1 0,0-2 0,0-1-217,0-2 0,0-5 1,0 1-1,2-2-27,2-2 1,-1-4-1,5 0 1,2 1 82,1 2 1,1-3 0,1 0 0,-1 1 47,0 2 1,-1 1 0,-1 0 0,-2 1 110,2 4 0,1 3 0,0 7 0,-1 3 1,-2 2 0,-4-3 0,5 4-50,0 1 0,-2 1 18,2 2 1,-5 6 0,3 2 0,-2 3-36,-2 2 1,2-1-1,0 1 1,-1-1-16,1 0 0,-2 5 0,4 1 0,-1 0-33,-4 0 0,0 3 1,-2-5-1,0 1 22,0 1 1,-2-4 0,0 2-1,-4-2 29,-1-1 1,-3-1-1,-5-1 1,-1-1-19,0-2 0,-2-4 1,2 3-1,-1-1-214,-1-3 0,4-2 0,-2-1-535,2 0 1,6 0 401,-1 0 0,1-6 0,-4-1 0</inkml:trace>
  <inkml:trace contextRef="#ctx0" brushRef="#br0" timeOffset="275702">10277 12536 8355,'-7'-8'-9,"3"-1"1,2 1 0,-1 0 200,-1 0 1,-2 3-1,2-2 1,-3 1 0,-1 0-1,-1 1 1,0 2 0,-2 0-24,-2-1 1,1 2-1,-1-2-93,1 3 1,-1 1-1,1 0 1,0 0 0,-1 1 189,1 3 1,-1-1-301,1 6 1,-1-1 0,1 4 0,1 1 0,1-1 0,3 1-103,2-1 0,1 0-73,4 1 1,0-1 0,1 1 0,3-2-25,4-3 0,3 3 1,3-4-1,2 1 0,0 1-13,-1 0 0,3-2 1,-1 0-1,-2 0 127,-1 0-14,-2 1 1,-6 5-1,-6-2 575,-7-3 1,-5-1-1,-4-4-206,0 1 0,-2 0 1,3-4-1,-3 2 1,0 0-284,0 3-155,1-1 0,5-4 0,-1 0 0,1 0 0,1-2-560,2-2 1,4-3 0,5-5 0</inkml:trace>
  <inkml:trace contextRef="#ctx0" brushRef="#br0" timeOffset="276421">10302 12573 8480,'0'7'93,"0"4"0,4-8 1,2 4-1,-1 0 1,2-1-1,-1 0 694,-1 1 1,5-4-597,-2 1 1,-1 2-249,2-2 0,-1 0 0,4-4 1,2 0-1,1 0 0,2 0 1,-2 0-1,-1 0-415,-2 0 0,1-1 0,-1-2 0,-1-3 0,-1-1 10,-2-2 0,-5-2 408,1-2 0,-2 5 1,-2 0-1,0-2 1,-2 0-1,0 1 63,-3 0 0,-4 1 0,0-3 0,-3 1 145,-5 2 1,4 1 0,-4-1-1,3 4 334,2 2-365,-1-3 0,1 3 1,-1-2-1,2 4 0,2 4 38,0 5 1,7 2-1,-3 3 1,4 2-1,1 3-9,0 1 1,1 2 0,2-4-124,1 1 0,6-3 0,-3 0 0,1-2-43,1-2 1,-1 0-1,4-3 1,1-2-1,-1-1 1,1-4-264,-1 0 0,0-2 151,1 0 1,1 0 0,1 0 0,3 0-1,0-2 1,1-2 0,-1-3 0,2-1-57,-1 0 1,-2-1-1,2-3 1,0 1 185,1 3 0,-1-5 0,3 2 1,-1-4 239,1 0 0,-3 1 0,2 1 0,0 1 27,-2-1 0,5 1 0,-5 1 0,2 1 0,-2 3-76,-1 2 1,-1 1 0,-5 4 0,1 0 0,-2 1 43,-3 3 1,2 3-1,-6 6 1,-1-1-540,-2 0 1,3 2 0,0 2 0,-1 0 123,-2-1 0,-6-1 1,-3-1-1,-3-1 92,-2 1 0,1-1 0,-1 0 1,1 0-1,-1-3 0,1-2-247,-1-1 1,1 2 0,0-4 0,-1-1-1,1-2-222,-1-1 1,1-5-1,-1-2 1</inkml:trace>
  <inkml:trace contextRef="#ctx0" brushRef="#br0" timeOffset="277408">11733 12723 8065,'-1'-11'580,"-3"2"1,3-2 0,-5 4 0,2-1 0,0 0-39,1-2 0,3 3 1,4-1-455,4-2 1,3 3 0,2 0 0,1 1-146,2-1 1,4 0 0,3-3 0,-1 3 0,-1 0-178,1 0 0,6 0 0,1-1 103,-2 4 0,-4-2 0,-4 2-70,-1 1 1,-1 2 0,-5 1 0,0 0 28,1 0 1,-5 6 0,-1 2 0,-1 3 0,-4 3 92,0 2 0,-2 2 0,0 4 1,-2-1-6,-2 1 0,-1 2 0,-5 1 1,3-2 97,2-2 0,-4 1 0,4-5 0,-1-2 246,1-1 1,1-2-90,4 1 1,1-6-198,3-3 1,3-3 0,5-2 0,2-3-188,3-5 1,-2-2-1,6-1 41,1-1 0,-3 1 0,1-1 1,-1 1 10,0 0 1,-3-2 0,0-1 0,-2-2 0,-2 2 117,1 1 0,-2 0 0,-3-1 0,-4-2 168,-2 2 0,-2 5 0,0 2 0,0-2 102,0-1 1,0 3 0,-2 1 589,-2 2-645,3 0 1,-5 11-1,6 2 1,0 3-210,0 2 1,0 3 0,0 2 0,0 0-115,0 0 0,4 0 0,1-3-24,-3 2 1,4 0-1,-1-6 1,1-2 61,0 0 0,-1-2 1,-1 1-1,3-3 0,1 0-112,1-1 1,-5 0 0,4-4-1,2 0 141,1 0 0,1 0 0,1-1 1,-1-2-1,1-3 44,-1-1 0,5 3 1,-1-4-28,0-2 1,-3 3 0,0-1 0,-1-2 0,1 1 257,-1 0 1,-5-2-1,-3 3 79,-2-3 0,-2-2 1,0 1-1,0 0 0,0-1 2,0 1 1,-2 1-274,-2 2 1,1-2 0,-4 3 0,0-3-19,1-2 0,1 1 0,-2-1 0,2 1-127,2 0 1,0 5 0,1 1-453,-3 1 0,1 5 213,4 0 0,0 5 0,0 8 1,2-1 299,2 0 0,3 1 0,5-1 0</inkml:trace>
  <inkml:trace contextRef="#ctx0" brushRef="#br0" timeOffset="277678">12903 12561 8275,'2'-11'0,"0"1"0,4 3 0,1 2 932,3 2-882,-5 2 0,1 6 1,-6 3 5,0 3 1,0 3 0,0 2-25,0 0 1,-2 5 0,-1-3 0,-1 1-82,2 3 1,-4-4 0,2 0 0,0-1 0,0 0-421,-1-2 0,1-1 0,4-2-785,0 0 998,0-5 0,0-1 0,0-6 1</inkml:trace>
  <inkml:trace contextRef="#ctx0" brushRef="#br0" timeOffset="277969">13127 12424 8355,'-12'-12'0,"-1"3"0,2 1 670,3-2 1,-3 3-216,3-1 0,1 5-546,-2-1 0,1 3 1,-3 2-1,3 3 627,4 5-1798,2 2 1,13 1 0,3 1 0</inkml:trace>
  <inkml:trace contextRef="#ctx0" brushRef="#br0" timeOffset="278863">13376 12262 8355,'-1'-11'19,"-2"1"102,-1 2 0,0 4 0,2-3 1,0 4-1,-3 7 0,3 9 0,0 5 1,2 5-1,0 5 0,0 5-229,0 3 0,-4 2 0,0-1-54,1 0 1,0-4-1,1-1 1,-2 0-148,1 0 0,-3-9 0,2 1-75,1-5 0,-2 2 0,-1-4-419,-1-2 803,-1-7 0,-4-2 0,-1-6 0</inkml:trace>
  <inkml:trace contextRef="#ctx0" brushRef="#br0" timeOffset="278864">13028 12399 8355,'-13'-23'-299,"1"2"358,-1 3 1,5 1 155,0 1 1,5 3 0,-1 5-11,2-2 0,4 6 0,2 4-125,4 7 1,9 4 0,4 3-1,2 1 45,2 2 0,8-1 0,3-2 0,1 1-263,4 2 0,0-5 1,-1-3-1,3-1-97,1-1 1,-4-2 0,3-5-1,-3 0-58,-2 0 0,2 0 0,-8 0 1,-1 0-1,-2-1-183,-2-3 1,-8-3 523,-2-5 1,-4-1-1,0 1 1,-2-1 0,-3 1-1,-2-1 308,-1 1 0,-3-1-144,2 1 0,-3 0 1,-2-1-1,-2 1 0,-2-1 84,-2 1 0,3-1 1,-5 2-161,0 3 1,2 1-1,-2 4 1,0-1-74,-2 1 1,4 3-1,1 4-28,1 5 1,3 7 0,-2 5 0,1 3-32,-1 1 1,3 5-1,-5 3 1,2 2-54,0-2 1,-4 2 0,4-5 0,-1 0 47,0 1 0,3-4 1,-3-4-23,-1-3 0,5-4 1,-3 0-1,2-2-142,2-2 0,0-3 0,2-2 63,2-2 1,3-1 0,5-5-1,1-2 36,-1-1 1,1-6 0,1 2-1,1-3 52,1-1 0,2-5 0,-2 0 0,0 2-23,-1 1 0,1-2 0,-1-1 0,1 2 337,0 1 1,-4-3 0,-2 1 1430,-2 1-1492,0 1 1,3 8 0,-1 6-167,-2 7 1,-4 6 0,5 2-18,0 1 0,-2 7 1,2-3-1,0 2 1,2 1-234,2-3 0,-5 0 0,0 0 0,2-2-385,1 0 0,2-4 0,-1 3 0,0-5-220,1-3 1,1 0-1,2-3 439,5 1 0,3-5 0,1 4 0</inkml:trace>
  <inkml:trace contextRef="#ctx0" brushRef="#br0" timeOffset="280281">15367 12685 7263,'13'-5'303,"-6"4"1,0-9 944,-3 6-880,-3-6 0,5 3 0,-6-5 7,0-1 1,-6 6 0,-2 2-419,-3-1 0,-2 3 0,1-3 1,-1 0-1,0 2 0,-4 0-74,-4 0 0,2-2 0,-2 3 159,-1-1 1,-1 0 0,-2 4-1,1 0-162,3 0 1,-2 4-1,2 2 76,-2 1 0,-2 1 0,1 6 0,2 1 11,1 1 0,6 5 0,-1-4 0,2-1-24,1 2 0,6-2 1,3 3-1,3-1 0,1-3 28,0-1 0,5-6 0,5-1 0,5 0-1,6 0 1,4-4 0,4 1 0,4-4-126,3-4 1,3-3 0,1-6-1,1 0-43,-1-4 1,-1 2-1,-1-5 1,-1 1 121,0 0 0,-4-2 0,-1-4 1,-1 0-59,-4 0 0,0 0 0,-4 0 200,-2 1 0,1-1 1,-4 0-1,0 0 75,0 0 0,-3 0 1,-5 0-1,-3 0 30,-2 0 0,3 2 0,-3 1 0,-3 2 0,0 2 118,-2 3 0,0 1 1,-2 3-165,-2 3 1,-3 2-133,-5 6 1,-1 2-1,2 2 1,2 4-96,0 3 1,5 7 0,-3 3 0,0 3-27,1 1 1,-1 4-1,-3 1 1,2 0 24,-2 1 1,3 3 0,-1 0-1,-1 0 26,3-1 1,-4 2 0,6-6 13,1-1 0,2-3 0,1-5 0,0-3-20,0-3 0,5-2 1,5 1-1,5-2 1,4-3-78,1-4 1,7-2 0,-2-2 0,2 0 35,-1 0 1,-1-2 0,0-2 0,-1-3 81,1 0 1,-4-4 0,-2 3 0,-1-3-25,-2-2 0,-4 1 0,-2-2 0,-3-1 234,-2-2 0,1 1 0,-4 3 1,3 1 237,-3-1 1,0 1 0,-2-1-150,0 1 0,-4 4 0,-2-1-21,-1 0 1,-1 3 17,-5 2 1,5 3-1,0 2 1,0 3-159,1 4 1,0 8 0,4 2-1,-1 1-209,1 3 0,2-3 0,1 1 0,0-2-133,0-3 1,0 3 0,0-1 0,0-2-214,0-1 0,1-6 0,3-1-355,4-2 364,4 0 1,6 0 0,1 2 0</inkml:trace>
  <inkml:trace contextRef="#ctx0" brushRef="#br0" timeOffset="280454">15977 12374 8355,'-12'6'-656,"-1"-5"1,1 10 0,-1-4 0</inkml:trace>
  <inkml:trace contextRef="#ctx0" brushRef="#br0" timeOffset="280929">16214 12536 10188,'8'-4'405,"0"0"1,0-5 0,6 5 0,1 0-308,2-1 1,0 2 0,-5-4 0,1 0 135,-1 0 1,0 3 0,1-4-919,-1-2 0,-1-1 0,-1-2 0,-3 1 305,-1 0 1,2-5 0,-4 0 0,-1 1 0,-2-1 295,-1 1 0,0-5 1,-1 4-1,-3 1 175,-5-2 1,2 4-1,-1-1 1,-2 4 30,-1 2 1,-1 6-1,-1-1 1,1 4 73,0 4 0,-1 5 0,1 7 0,1 6-20,2 6 0,2 5 1,5 9-1,-3 2 14,3 0 1,0 5-1,2-2 1,0 3-44,0-1 0,0 4 0,0-9-216,0 0 0,-4-1 0,-1-5 0,-2-2-231,-3-3 1,0-1-1,1-5 1,2 1 0,0-3-500,0-3 0,3-7 0,-3 2 390,1-3 0,2-2 0,4 1 1</inkml:trace>
  <inkml:trace contextRef="#ctx0" brushRef="#br0" timeOffset="281350">16164 12598 8355,'-13'0'406,"2"-1"0,4-2 0,7-1 1141,7 1-1430,4 2 1,11 1 0,5 0 0,2 0 0,4-2 0,2 0-1,3-4 1,1-1-80,0-2 1,-2-3-1,-1 0 1,-1 0-605,-2-1 1,-4 1 0,3-2 206,-2-3 0,-1-1 0,-4-4 0,0 1 183,0-1 0,-6 3 0,-2-2 1,-5 0-1,-2 1-8,-2-1 0,-5 6 1,1-2-1,-4 3 463,-4 2 0,-3 4 0,-6 1 0,1 1 19,0 3 1,-6 3 0,-2 4 0,0 6-81,-1 5 1,4 6-1,-2 8 1,1 4-34,3 3 0,2 6 0,5 1 0,4 1-44,2 3 1,2 1 0,0 1 0,0-2-127,0-2 0,0-4 1,-1 0-250,-3-2 0,2-3 1,-3-2-1,1-2-290,0-1 0,-1-2 0,5-6 1,0-1-589,0-1 1,0-6 855,0 2 1,0-3 0,0-2 0</inkml:trace>
  <inkml:trace contextRef="#ctx0" brushRef="#br0" timeOffset="281998">16574 12673 8253,'2'8'102,"2"-1"1,6-1 0,5-2-1,6 1 1,4 2 0,2 0-1,4-1 2158,0-1-2199,3-3 0,2 3 1,-2-5-1,-2 0 1,-2 0-1,-2 0 0,-2 0 1,-1 0-187,0 0 1,-6-4 0,-2-1-1,-3-2-120,-2-3 0,-1 3 0,-1-1-53,-2-2 0,-5-1 0,1-1 192,-2-1 1,-2 1-1,0-1 1,-2 1 45,-2-1 0,0 5 1,-7 1-1,-3 0 65,0 0 0,0 4 0,2-1 1,-2 3-1,-1 1 197,-2 0 1,1 5-1,3 4 1,1 3-62,-1 5 0,6-2 0,2 6 1,1 1-56,0 1 1,-1-2 0,5 0 0,0 0 13,0-2 0,2 3 1,1-5-1,2-2-203,2-1 1,1-2 0,5-1-251,-1-2 1,2-4 0,1-5 149,2 0 1,1 0 0,-3-1-1,2-2 110,-2-1 1,3-6 0,-2 2 0,1-5 74,1-3 1,-4 2 0,2-3 0,-2 4-1,-1 0 141,-1 1 0,1-5 1,-1 0-1,0 2 51,1 1 1,-5 2 0,1 0 0,-1-1 27,-1 1 0,0 1 1,-5 1 207,3 2-372,-1 5 1,0 3 0,0 8 0,-1 3-65,-2 2 1,-1 0-1,0 3 2,0 0 1,0 6-1,0-2 1,0-1 70,0-2 1,0 1 0,0-2 0,0 0 0,0-3-42,0 0 0,4-1 1,2 1-223,1-1 1,-3-4-1,4-1 1,2-1-515,1-3 0,6-2 0,-1-1 200,-1 0 1,5 6-1,-1 1 1</inkml:trace>
  <inkml:trace contextRef="#ctx0" brushRef="#br0" timeOffset="283042">17632 12636 9204,'2'-7'1076,"0"4"0,3 6-926,-3 5 0,0 3 1,-4 2-1,0-1 0,-4 2 1,1 1-1,-2 2 1,1-2-409,1-1 0,-4-2 0,4 1 1,-1-1-305,1 0 1,-4 1-429,5-1 798,-5 1 0,6-6 154,-6-3 110,7-3 1,-4-6-165,6-4 358,0 4-286,0-1 32,0 6 285,0 0-209,0-5-227,0 3 0,0-4-168,0 1 309,0 4-180,0-5 868,0 6 348,0 0 0,6 0-1098,2 0 0,3-1 0,2-2-51,-1-1 1,2-1 0,1 2 0,3-1-26,1 1 0,-3-4 1,0 0-1,-2-1 52,-2 0 1,-1 3 0,-1-3 85,-2-2 0,-3 3 0,1-1 102,0-1 1,-2-3 0,-4 0-70,0 0 1,-1 0-1,-3 3 1,-5 2-1,-2 1-40,-1 4 0,-5 0 0,-1 2 17,-1 0 1,4 0-1,-3 0 1,1 2 0,1 2 47,0 4 0,3 4 1,0 5-1,2 2-56,3 1 1,-2 3 0,6-2 0,1 3 0,2-1-3,1-2 0,1-3 0,2-4-111,1 2 1,6-6 0,-2 2 0,3-1-322,2 1 1,3-6 0,2 0-1262,1-1 1203,2-3 1,10 3-1,0-5 1</inkml:trace>
  <inkml:trace contextRef="#ctx0" brushRef="#br0" timeOffset="284046">17931 12735 8355,'-6'-12'451,"4"-1"194,-7 1 1,7 4 0,-4 1 550,1 1-1017,3 2 0,-3 5 0,5 4 1,0 3-69,0 3 1,0 1 0,0 1 0,0 1 0,0 1 0,0 1-1,0 0 1,0-3-469,0 0 1,0-1 0,0 1 0,0-1-136,0 1 0,0-5 0,0 0-353,0 2 0,1-4 304,3-2 1,-1-4 0,5-4 428,2-5 0,1 0 1,0-1 160,-3 2 1,3-1 0,-2-3 0,2-1 53,1 1 1,1-1 0,-1 1 0,1 0 0,-1-1-8,0 1 1,1-1 0,-2 1 279,-3-1 0,2 5 0,-5 1 381,2 2-616,-4-5 1,4 9 0,-4-2-43,1 6 0,0-1 0,-3 7 0,2 0-46,1 2 1,1 6 0,-5 0 0,0-1-68,0 2 0,0-4 0,0 3-84,0-4 0,-5 0 0,1-1 0,1 1-195,2-1 0,1 1 0,1-2 0,4-3 114,3-4 1,3-2 0,3-2-587,2 0 1,-2 0 0,4 0 0</inkml:trace>
  <inkml:trace contextRef="#ctx0" brushRef="#br0" timeOffset="284047">18454 12486 8355,'0'-16'71,"0"-1"0,0 2 922,0 1-780,0 2 0,0 3 317,0 1 0,1 5-368,3-1 1,2 4 0,3 4 0,0 6 0,-1 5 0,-1 6-1,-2 2 1,0 4 0,-1 0-26,-2 2 1,0 5 0,-4-4-1,0 0-326,-2 1 0,-5 2 0,4-4 0,-1-1-181,1-2 0,1-2 0,2-2 0,-1-3-479,-1-1 1,0-1-1,4-5-626,0 1 1225,0-1 0,-5 0 0,-2 1 0</inkml:trace>
  <inkml:trace contextRef="#ctx0" brushRef="#br0" timeOffset="284048">18292 12673 8355,'1'-8'0,"3"-1"592,3 1 1,3 1-1,1 2-419,3-1 0,7 5 0,1-3 1,4 2-1,4 2 0,1 0 1,1 0-534,-1 0 1,-6 4 0,2 0 0,-2 1-1601,-3 0 1406,-6-3 1,8 9-1,-5-4 1</inkml:trace>
  <inkml:trace contextRef="#ctx0" brushRef="#br0" timeOffset="285055">4043 13619 8355,'-7'-5'448,"2"-4"155,4-2 1,1 3-493,0 0 1,1 3-1,4-1 1,3-1-1,3 1 1,1 1-1,-1 0 1,-1 1 49,-2 0 0,-3 0 0,3 4-297,2 0 0,-5 1 1,1 3-1,-2 6 0,1 4 1,1 4-471,-1 1 0,0 3 461,-5 8 1,1-4-1,2 3 1,1-3-1,-1-1-82,-2 0 0,-1-4 1,0-2 305,0-1 0,0-6 295,0-3 0,1-8 0,3-2-224,5-10 1,2-3 0,1-5 0,1-1-176,-1 1 1,2-1 0,1-2-1,2 2 1,-2-3 6,-1 0 0,2-1 0,1 2 0,0 2-314,1-3 0,-5 1 0,4 0 0,-3 3-11,-2 1 1,-1 1 0,-2 5 0,-4-1-146,1 1 0,-4 5 428,7 3 1,-6 2-1,2 2 1</inkml:trace>
  <inkml:trace contextRef="#ctx0" brushRef="#br0" timeOffset="286724">4752 13681 9207,'0'-12'0,"0"-1"0,0 1 0,-2 1 0,0 1 0,-4 3 0,-1 0 0,-2 2 94,-2-1 0,2 2 0,1 3 0,-3-2 0,-3-1 1,-4 1-210,-1 2 1,2 1 0,-4 0-1,-1 1 11,-1 3 1,2 2-1,0 4 1,1-2 0,-1 1 77,0 3 0,6 0 0,-2 0 0,3 1 44,2-1 1,1 2 0,3 1 0,3 2-40,4-2 1,1 0 0,0 1 0,0 0 9,0-1 0,6-5 0,3-2 0,5 1 5,3-2 0,1-2 1,-3-5-1,3 0-7,1 0 1,-2 0 0,2-1 0,-1-3-43,-3-5 1,3 2-1,-1-1 1,-2-2 35,-1-1 0,-3-1 0,-1-1 54,-2 1 0,-4 0 0,4-1 0,1 1-25,-2-1 1,2 1-1,-5-1 99,-1 1 0,3-1-72,-2 1 0,0 4-79,-4-1 0,-1 7-16,-3-3 1,-2 10 0,-2 3 0,2 3 14,1 1 0,3 1 1,-2 1-1,3 1 54,1 2 0,0 1 1,0-3-7,0 1 0,0-3 0,0-5 1,1 0 51,3-1 0,-1-1 1,5-6-1,2 0 1,1 0-45,2 0 0,5-6 1,1-2-1,2-3-118,-1-2 1,1-3 0,3-2 0,-4 0 127,-3 0 1,-2-3 0,0 3 0,2-1 33,-2-3 1,-1 0 0,-2-1 0,1 3 8,-1-2 0,-1 2 0,-1 1 0,-3-1 31,-2 1 0,0 4 0,-5-2 0,0 3 50,0 2 0,0 0-163,0-1 1,-2 6 0,-2 3-86,-4 3 1,-2 2 0,0 5-1,2 5 87,-2 4 0,1 7 1,-1 0-1,2 4-28,-2 3 1,3 5 0,0-3 0,0 3 6,0 0 1,5 5 0,-4-7-1,2 0-6,0-3 1,0-3 0,2-1-1,0-2-48,-3-2 0,1 1 0,4-5 14,0-2 0,6-3 0,2-3 60,3-5 1,6-4-1,-1-4 1,1-5-14,1-2 0,-4-1 39,2 0 0,-2-2 0,-1-2 0,-1-1 0,1-1 0,-1 0-1,0 2 0,-1 2 75,-2 2 0,0 0 1,-4-1-1,-3 1 0,1-1 140,1 1 1,-2-1-29,2 1-167,-3 5 1,-6 1-45,-4 6 0,4 2 0,-1 2 1,2 4 19,0 3 1,0 2 0,4 1-45,0 2 1,0-2-1,0 3 1,0-2-1,0 0 1,0 2 16,0-2 1,0-1 0,0-2 0,1-1-42,3-2 1,3-4 0,6-5-1,-1 0 1,1 0-53,-1 0 0,5-1 1,-1-3-1,1-5 50,1-2 1,-4 0 0,2 0 0,-2 1-7,-1 1 1,-2-9 0,-2 5 0,-2-2 338,-1-3 0,2 8 0,-4-2 45,-1 1 1,-2 0 0,-1-2 70,0 1-248,0-1 1,0 5-1,-1 1-206,-3 2-43,-3 1 0,0 9 0,3 3 1,2 3 83,2 2 0,0 3 1,0 1-1,2-2 27,2-1 0,-1-1 1,4-1-1,0 0 11,-1 1 0,3-5 0,3-1 0,1 0 1,0-1 5,4-1 1,-2-1-1,6-4-105,1 0 0,0-4 1,0-1-1,-1-2 12,1-3 0,2 0 1,1 1-1,-2 0 41,-2 0 0,-3-2 0,-6-2 0,1 1 0,-1-1-64,1 1 0,-2-1 224,-3 1 0,-2 4 1,-6-1-1,1 1 0,2 0 43,1-1 0,0 5 0,-4-4-174,0-2 0,-6 5 0,-2-1-27,-3 1 0,-1 3 0,1 0 18,2 4 0,-2 5 1,3 6-1,-2-1-55,2 1 0,-2 3 1,5 2 68,-2 1 1,4-3 0,-1 0 0,1 0 0,0-1-4,-1 1 0,0 1 0,4-5 0,6-1 0,2-2 68,3-5 1,1-3 0,1-1-44,-1 0 1,1-5-1,-1-4 1,2 0-48,3 0 0,-2-2 0,4 3 0,1-3 11,-1-1 0,2-1 0,4 1 0,-1-1 0,1 1 39,0-1 1,0 2-1,-1 2 60,-4 0 1,4 2 0,-5-2-1,1 2-31,-4 1 0,-2 2-43,-2 4 0,0 1 1,-3 4-1,-2 3 19,-1 3 0,-2 3-64,-4 2 1,0-2 0,0 3 0,0-3 0,-2-2-1,0 1-56,-3-1 1,-3 0 0,3 1-111,-2-1 0,-2-3 0,-3-1-1423,0 2 1264,-1 1 0,1-4 0,-1-2 1</inkml:trace>
  <inkml:trace contextRef="#ctx0" brushRef="#br0" timeOffset="287509">7291 13632 10060,'-7'0'80,"-4"-2"0,2-1 0,-2-1 0,-3 1 0,-2 2 0,-5 2 1,-2 2-1,-4 3 0,0 1 0,-2 1 0,1 0 0,2 1 1,2 0 461,3 2-743,-2 2 1,9-1 0,-2 1 0,3-1 0,3 1 22,2-1 0,5 0-87,-1 1 0,4-5 243,4 1 0,3-7 0,6 1 1,1-4-72,2-3 1,-2-5 0,3 4 0,-2-4-33,1-4 1,-2 0 0,3-3 0,-3 2-1,-2 1 0,0-3 1,1-2-1,-1 0 102,1 0 1,-2-3 0,-1 3 80,-2-1 1,-4 2-1,3-2 1,-2-1 0,-2 2-69,-1 0 0,-2-2 1,1 2 148,3-2 1,-2 5-1,3-2 1,1 4 0,0 0 19,1 1 0,4-1 0,-1 2 1,4 1-165,3 2 0,1 5 0,-3-1 0,3 1-16,1-1 1,-4 3 0,2-3 0,-3 2-68,-2 2 1,1 2-216,-1 2 217,1-3 0,-2 6 42,-3-3 82,-3-2 0,-6 3 1,-2-3-1,-2 0-42,-2 3 0,0 0 0,-3-1 92,2 5 0,1-2 0,-3 2 0,2 5 1,0 5-1,-1 6-32,1 4 0,1 3-51,-1 6 0,-3 0 0,4 4 1,-1 2-1,-1 2-23,0-1 0,2-3 1,0 2-1,0-2 7,0-6 0,0 1 0,-3-5 1,2-1-1,-2 0-32,-1-1 0,-1-3 26,-1 2 0,1-7 1,0-3-1,-1-1 104,1-3 0,-1-1 0,1-3 0,-2-1 0,-1-3-43,-2-2 0,-1 0 0,2-5 0,-4 0 0,0 0 92,-1 0 1,0 0-109,-4 0 0,-1-5 1,-2 0-1,-1-2 0,0-3 1,-1-1-21,-3-1 1,2-1 0,1 1-42,-1-1 1,6 1 0,-1 0 0,4-1-1,1 1-501,2-1 1,1 5-285,5 0 1,2-1 292,3-3 1,8-1-1,7 1 1</inkml:trace>
  <inkml:trace contextRef="#ctx0" brushRef="#br0" timeOffset="287818">7054 13806 8355,'-7'-2'982,"3"-2"1,3 2-854,1-7 1,1 6 0,3-2 0,6 1 0,5 0-1,6-1 1,2 1 0,1 0 0,-1 1-150,2 2 0,-3 1 0,7 0 0,-1-1-1399,1-3 1,3 2-1,5-3 1</inkml:trace>
  <inkml:trace contextRef="#ctx0" brushRef="#br0" timeOffset="288467">8572 13333 8355,'-12'-6'365,"0"-2"1,0-3-1,3-2 955,1 1 1,5 0-544,-1-1 1,2 5-715,2-1 0,2 7 0,2-2 0,5 2-43,7 2 0,-1 0 1,6 2-1,2 2 0,5 4 36,5 3 0,1 7 0,1 4 1,-2 4-476,2 4 1,-5 3 0,-1-3 0,-4 2 37,-4 3 1,-3-4 0,-6 3 0,-1-1 123,-2-1 1,-4 2 0,-5-5-1,-1-1 70,-3-2 0,1-5 0,-5-2 0,-2-1 11,-1-3 0,-6-1 0,1-1 0,-1-2-145,-1-3 0,4 2 0,-2-6 0,0-1-63,0-2 0,2-1 0,-4 0 1</inkml:trace>
  <inkml:trace contextRef="#ctx0" brushRef="#br0" timeOffset="288468">8834 13520 8355,'-7'-6'215,"-4"-1"0,5-1 0,-3 1 0,0 0 0,0 1 1,-2 1 414,-2 2 1,-5 2 0,-1 1 0,-2 1-509,0 3 0,1 0 0,-5 7 0,-2 5 1,1 0-1,0 4 0,2-1 0,1 2 1,1 0 79,1-1 1,2 1-1,5 3-561,1-4 0,-2 0 1,8-5-1,-1 3 0,1 0-337,1 0 1,1-2 0,2-3-554,-1-1 1,0 1 806,4-1 1,0 1 0,0-1 0</inkml:trace>
  <inkml:trace contextRef="#ctx0" brushRef="#br0" timeOffset="290649">10004 13221 8099,'0'-13'12,"0"1"1,0-1 0,0 1-1,0-1 493,0 1 0,-2 5 0,-2 4 1,-4 5-327,-3 2 1,-6 10 0,1-2-1,-1 3-121,-1 3 1,0-2-1,-4 6 1,1 3-124,-1 2 0,0 4 1,0-2-1,2 3 1,1 1-1,1 0-276,0 2 0,1-1 0,6 1 158,3-2 0,-2-4 0,6 3 0,2-2 31,0-2 0,8-2 0,3-2 0,8-4-28,8-3 0,1-3 1,9-2-1,2-1-102,3-2 1,7 0-58,-1-5 0,2 1 0,2-5 1</inkml:trace>
  <inkml:trace contextRef="#ctx0" brushRef="#br0" timeOffset="291032">10651 13283 9392,'1'-7'1276,"3"3"-1052,5 3 0,2 2 0,2 3 0,4 4-53,4 3 0,2 2 0,2 1 0,0 1-111,0 2 1,0 1 0,-2-3-322,-2 1 1,1 6 0,-5-1 0,-3 3 0,-3-1 185,-3-2 0,-5 2 1,1-2-380,-3 3 0,-2-3 1,-3-1-1,-5 1 0,-2-2-43,-1-2 0,0 1 0,-2-1 0,-2-2-417,0-1 914,-1-7 0,5 4 0,-1-5 0</inkml:trace>
  <inkml:trace contextRef="#ctx0" brushRef="#br0" timeOffset="291407">10837 13520 8355,'0'-13'332,"0"1"0,-1 3 25,-3 1 0,2 4 0,-3-3-43,-1 1 0,0 2 1,-7 4-286,1 0 0,-1 6 0,-1 2 0,-1 2 1,-3 1-1,0 0 0,-1 3 0,1 0-106,0-1 0,-3 4 1,3 1-1,0 0-61,0 0 0,0-1 0,3-4-15,-2 4 1,1-3-1,3 2 1,2-2-173,3-1 1,-2-1-1,5 1 1,-1-1-1296,1 0 1299,1 1 0,9-1 0,2 1 1</inkml:trace>
  <inkml:trace contextRef="#ctx0" brushRef="#br0" timeOffset="291865">11161 13656 5787,'-7'0'-18,"2"0"0,5 0 1</inkml:trace>
  <inkml:trace contextRef="#ctx0" brushRef="#br0" timeOffset="291866">11173 13656 8355,'-5'7'763,"3"-1"1,-4-6-384,1 0 0,3 1-388,-7 3 0,7 3 0,-4 6 0,2-1 0,0 1 0,0-1 1,-1 1-1,0-1 93,-2 0 1,3 1-956,-4-1 1,3 1 0,-1-1 267,0 1 0,-4-1 0,3 1 0</inkml:trace>
  <inkml:trace contextRef="#ctx0" brushRef="#br0" timeOffset="292160">11597 13756 8491,'12'0'618,"0"0"1,-3 0-254,-1 0 0,-4 0-227,4 0 0,-5 1 1,1 4-190,-2 3 1,-8 3 0,-2 1-123,-3 1 1,3-1 0,-1-1 0,0-1-187,-2-2 0,2 1 0,1 2 0,0-2-1414,1 0 1500,1-7 1,6 10-1,0-6 1</inkml:trace>
  <inkml:trace contextRef="#ctx0" brushRef="#br0" timeOffset="292519">12331 13246 8355,'-7'-13'1894,"1"5"-180,6 0-1335,0 5 0,2-3-220,2 6 0,3 2 1,5 2-1,1 4-156,-1 3 1,1 6-1,-1 1 1,2 1-1,2 2-320,5-2 0,-1 5 1,0-3-1,1 2-15,-2 2 0,1 1 0,-4 2 0,4 1-101,-1-1 1,-1 2 0,-6-1-1,0-1 31,-4-2 1,-1-1-1,-5-2 1,3 0-176,-3-3 0,0-4 438,-2 0 0,-6 3 0,-1 1 0</inkml:trace>
  <inkml:trace contextRef="#ctx0" brushRef="#br0" timeOffset="292765">12605 13544 8355,'-9'-12'153,"2"0"0,0 0 0,1 3 0,-6 2 1,-1 1-1,-4 4 0,0 2 0,-1 4 1,-1 4 1424,0 3-1522,-5 2 1,5 3 0,-6 2 0,1 0-1,2 1 301,2 1 1,4-1 0,0 2-732,2-4 0,2 0 0,0 0 0,3-2 0,2-1-217,1-1 0,-2-1 1,4 0-950,1 1 1102,7-6 0,3 4 0,6-4 0</inkml:trace>
  <inkml:trace contextRef="#ctx0" brushRef="#br0" timeOffset="293154">12903 13669 9700,'3'0'1629,"5"0"1,6 0-1473,4 0 0,-4 4 0,4 0 0,-2 0-371,1 2 0,0-3 0,-5 4 0,-1-1-39,-3 1 1,2 2-47,-6 3 0,0 1 0,-4-1 0,-1 0 97,-3 1 1,-3 4-1,-5-1 1,-1-1-1,1-1 153,-1-1 1,-3-1-1,-1 1 1,2-1 68,1 0 1,2-1-1,1-1 1,1-3 394,2-1-292,5 3 1,-3-6 0,8 4-238,2-1 1,7-2-1,7-4 1,1 0-371,3 0 0,2 4 0,2 0 0,2-1-1176,1-2 1432,0-1 0,1 0 0,2 0 0</inkml:trace>
  <inkml:trace contextRef="#ctx0" brushRef="#br0" timeOffset="293439">13725 13868 8355,'8'0'1524,"0"0"107,2 0-1507,-5 0 1,1 6 0,-6 2 0,-1 3-218,-4 1 0,-2 5 0,-5 0 0,1-1 154,3 2 1,-3-4 0,2 3 0,-2-2-673,-1 1 1,1-2 0,1 3-840,2-3 1,4-3 1094,-5-3 0,7 3 0,-4-4 0</inkml:trace>
  <inkml:trace contextRef="#ctx0" brushRef="#br0" timeOffset="293772">14135 13768 9312,'0'-12'-1404,"0"4"-581,0-1 1937,0 7 1,-5-9 0,-2 4 0</inkml:trace>
  <inkml:trace contextRef="#ctx0" brushRef="#br0" timeOffset="293974">14484 13681 10094,'0'-7'-1235,"1"2"0,3 5 183,5 0 842,2 0 1,7 0-1,1 0 1</inkml:trace>
  <inkml:trace contextRef="#ctx0" brushRef="#br0" timeOffset="294440">14832 13694 8892,'6'-7'0,"2"3"0,3 2-790,2 2 1,-1 0-1,0 0 1</inkml:trace>
  <inkml:trace contextRef="#ctx0" brushRef="#br0" timeOffset="294441">15156 13656 9146,'-9'0'3505,"1"0"-3310,5 0-1279,-2 0-1783,5 0 2076,5 0 1,2 6 0,6 1 0</inkml:trace>
  <inkml:trace contextRef="#ctx0" brushRef="#br0" timeOffset="294814">15728 13308 8507,'0'-13'413,"2"7"1,2 0-96,4 0 1,3 5 0,3-2 0,1 5-66,2 2 0,5 10 1,-3-2-1,2 3 0,0 3-198,1 3 1,1 4-1,2 3 1,-1 1-46,-4-2 1,3 7 0,-7 1 0,-1 6-142,-1-1 0,-5-2 0,-3 0 1,0-2-237,-3-3 0,-7 6 0,-5-5 0,-2-1 101,-1-1 0,-6-3 0,-4-4 0,-5-1 82,-2-4 1,-4 3-1,1-5 1,-1 0-166,-1 0 1,-9-2-1,5-3 1,-2-2-313,-3-3 520,5 3 1,-11-10-1,5 5 1</inkml:trace>
  <inkml:trace contextRef="#ctx0" brushRef="#br0" timeOffset="314259">4018 14889 6967,'-13'0'68,"1"0"0,-1-1 0,1-2 0,-1-1 0,0 1 0,-3 1 0,-2 2 0,-1 0 1,-2 0-1,1 0 0,-1 0 927,-1 0 1,-6 0-932,-1 0 1,0 0-1,4 0 1,0 0-1,0 0 1,0 2 191,0 2 0,6-3-143,3 4 0,-2 0 0,1 1 0,2 0-197,1 4 0,1-3 1,1 1-1,1 2-108,3 1 1,-2 2 0,6-1 0,1 0-85,2 1 0,1-1 213,0 1 0,5-6 0,5-3 0,5-3-19,6-1 1,2-1 0,2-3 0,2-5-86,2-2 0,-3-1 0,3-1 1,-3 1 27,-1 0 1,0-1 0,0 1 80,0-1 0,-6 1 0,-2-1 0,-4 1 0,0-1-45,-1 1 0,-3 4 0,-2-1 364,-2 0 0,-1 2 316,-4-2-428,0 7 1,0-2-50,0 8 0,0 3 1,0 5-1,0 1-39,0-1 0,2 0 0,0 1 0,4-1 4,1 1 0,-3-1-54,4 1 1,-1-1 0,3-1 0,-2-2-17,2-5 0,1 1 0,3-1-60,2-1 1,0-3-1,4-3 1,2-2-1,1-2-72,-3-3 0,8-2 0,-3-3 0,0-2 127,-3 2 0,1-5 1,-3 1-1,0-2 61,1 0 0,-4 5 0,2-3 0,-1-1 21,-3 1 0,-5 4 1,-2-3-1,1 1 46,-2 0 0,-2 1 0,-5 3 459,0 1-184,0-1-377,0 7 0,-1 0 0,-2 7 0,-3 4-2,-1 3 0,3 3 0,-3 3 0,0 2 0,2 5-41,-1 3 0,-2-1 0,3-1 0,-1-1 15,1 1 1,-4 0 0,5 0 0,0-2-78,-2-2 0,5-2 0,-3-3 16,3-1 0,6-1 0,5-2 0,5-5-57,6-3 1,2-1-1,3-1 1,3-3-184,5-5 1,-3-2 0,1-1 276,-1-1 0,-1-5 0,-2-1 0,1-2-5,-2 0 1,0 1 0,-4-5 0,-1 0 103,-1 0 1,-4 0 0,2 0 0,-2 0-1,-5 2 207,-2 2 1,-6-1 0,3 5 0,-2 2 201,-2 1 0,-1 2-189,-2-1 0,-2 7-196,-2 1 0,1 5 0,-4 5 0,0 3-58,0 3 0,1 7 1,-4 3-1,2 2-40,-2 2 1,3 4-1,-1 0 1,-1 0 0,1 0 30,0 0 1,1 0-60,-1-4 0,-2 0 0,6-1 0,1-4-41,2-3 1,1-3 0,0-2 0,1-1 0,3-2-178,4-5 1,13-3 0,5-1 0,5 0 0,3-1-931,2-3 1,7-5 849,3-7 0,2 2 0,2-4 1</inkml:trace>
  <inkml:trace contextRef="#ctx0" brushRef="#br0" timeOffset="316000">5685 14727 8898,'-19'0'0,"2"-1"0,3-2 0,2-3 0,0 1 1928,-1-1-1671,1 2 1,3 4 0,1 0 0,0 2 0,-1 2-1,1 4-209,-1 3 0,2 6 0,0 2 1,0 3-116,0 4 1,-1 8 0,-5 0 27,1 6 0,-1 0 0,1 6 0,-1 0-8,1-2 0,-5 3 0,1-5 1,-1-4-1,1-3 34,-1-6 0,2-3 1,5-2-1,2-5 116,-2-7 1,3 0-27,-1-8 1,5-6-1,-1-6 1,3-4-168,1-5 0,0-4 0,1-6 0,3-4-119,4-1 1,3 0 0,3-2-1,1 1 30,2-2 1,5-1 0,-2-3-53,-1-2 1,4 1-1,-2-4 1,3 1-1,-1 4 105,-2 4 0,2 2 0,-3 8 327,-1 6 0,3 4 1,-5 4-1,-1 2 1,1 4 222,0-1 0,3 5 1,-2-2-1,0 6-286,0 5 1,-1 3 0,-5 2 0,-1-1 0,-1 2-429,-2 3 0,-6-2 1,-2 4 36,-7-1 0,-6 4 0,-5-1 0,-5 1-66,-5-1 0,-6 2 0,-1-3 0,-2-1 142,-1-2 1,-2-3 0,9-2-1,-1-1 160,3-3 0,8-1 1,4-4-151,4 1 0,6-1 275,2-7 1,11-3-1,6-6 1,9 1 0,7 0-164,5-1 0,4-5 1,5-1-1,2-2 164,0 0 1,3 2-1,-4-3 1,0 1 86,0-1 0,-2 3 0,-5-2 0,-2 0-44,-5 2 0,-4-3 0,-5 5 1,-3 2 145,-3 1 1,-6 3-1,-1 1 492,-2 2-754,0 0 1,-7 1 0,-2 3 0,-4 2 116,-3 2 1,2 0-69,1 0 0,4 0 0,-4 2-1,-2 2 1,4 3 0,2 5 0,2 0-68,-3 1 1,4 5 0,-3 1-1,1 2-90,-1 0 1,1 0 0,-4 3 0,2 0-25,2-3 0,-4 1 1,0-4-1,0 0 1,3 0 1,-1-2 0,0-3 0,3-1-319,0 1 0,2-5 120,0 0 280,0-5 1,2 3 0,0-8-1,4-2 1,1-4 0,3-3-145,1-2 1,2 1 55,4-1 1,-3 0-1,2-3 1,0-2-1,-1 0 1,1 0 119,0 3 0,-3 0 0,0 1 51,-1 2 1,-5-4 0,-3 8 0,-1-2 435,1 2-434,-2-3 1,3 11 0,-5 0-12,0 7 0,-4 4-30,0 2 1,-2-1-1,4 0 1,-3 1 0,3 1-1,0 1 73,2 1 1,0 1-86,0-4 1,0-1 0,0 0-1,0 1 1,2-1 29,2 1 0,4-2 1,7-3-51,2-4 0,4 2 0,-2-2 0,3-1-138,4-2 1,4-2 0,-1-2 0,2-3-7,1 0 0,3-1 0,-6-3 0,-2 2 0,0-2 117,-2-1 1,-2-2-1,-2 1-9,-5 0 0,-2-1 0,-3 1 1,-1-1 336,-2 1 0,-5-1 0,1 1-26,-2-1 0,-2 1 0,-2 0-175,-2-1 0,-3 5 1,-5 1-1,-1 1-103,1 4 0,-2 0 0,-1 2 0,-2 0 0,2 0 0,1 2-9,2 2 1,-1 3 0,1 5-3,-1 1 1,2-1-1,3 0 1,2 1 0,2-1-5,0 1 1,0-1 0,4 1 55,0-1 1,0 1-1,0-1 1,1 0 0,4 1 0,-3-5-42,7 0 0,-1-5 0,4 1-141,1-2 0,-1-2 0,1 0 63,-1 0 0,1 0 0,-1-2 0,0 0 0,1-4 56,-1-1 1,1-1 0,-1-5 122,1 1 0,-5 0 0,-1-1-92,-2 1 1,4-1 0,-4 1 85,2-1 0,-4 1-61,1-1 0,-1 5-152,1 0 0,-1 5 0,4 0 51,-2 6 1,4 4 0,-5 5 40,-2 1 0,1-1 1,0 2 1,1 3 0,0-3 0,-4 4 0,2-2-28,2 1 1,-3-1 0,3-3 0,-2-1 0,-2 1-193,0-1 1,4-4 118,0 1 1,0-5-1,-2 3-158,2-2 262,-3-1 1,10-4 0,-4-1-1,1-2 1,1-2 0,2-2 2,4-3 0,0-1 1,4-1 24,-1-1 1,5 1 0,-1-1 0,3 1 0,2-1 6,1 1 1,-5 0-25,6-1 0,-2 1 0,-2-1 0,-1 2 269,1 3 1,-1-2 0,-2 6 0,-3 1-121,-1 2 0,3 1 0,-4 1 0,-2 3 0,-1 5 0,-3 2-95,-3 1 0,-2 2-40,-6 3 0,0-4 0,0 4 0,-2-3 0,-2 0 0,-4 1-61,-3 2 0,-6-5 1,1-4-86,0 2 0,-2 1 0,0 0 0,0-3 0,0-2-974,3-1-54,1-3 538,2 3 1,-1-10-1,1-2 1</inkml:trace>
  <inkml:trace contextRef="#ctx0" brushRef="#br0" timeOffset="316767">7490 14827 8355,'-13'1'148,"1"2"1071,-1 1 1,5 1-297,0 0 0,5-3-725,-1 7 1,8-7-1,4 3 1,5-4 0,2-1-135,2 0 0,5 0 0,-2 0-332,4 0 0,-3 0 0,-1-1 1,1-2-1,0-3-138,0-1 1,-6 3-1,1-4 1,-2 0 120,-1 1 0,-6-4 0,-2 2 1,-1-2 222,0-1 0,1-1 0,-7 1 0,-2 0-45,-4-1 1,1 2-1,-1 3 98,-2 4 0,-1-2 0,-2 2 0,1 1 0,0 2-23,-1 1 0,1 5 184,-1 4 1,2 2-1,1 2 1,4 4-1,-1 2-15,0 1 1,4 2 0,-1-4 0,2 0-61,2 0 0,0 3 0,0-5 0,0-1 0,0-1 184,0-1 0,2-1-248,2 1 1,-3-5 0,5-1-1,-1-2 1,4-2-16,2-2 1,-2-1-83,4 0 0,-3 0 0,8-1 1,-1-3-1,3-3 0,1-1-5,-1-1 0,1 1 0,4-4 34,0-1 0,5 1 0,2-2 117,0-3 0,4 2 1,-3-4-1,3-1 216,1 1 0,1 4 0,-1-2 1,0 3-1,-1 2 72,-3 0 0,2 0 1,-5 4-1,1 4-211,-1 3 0,-2 1 0,-6 0 0,-3 1 1,-1 3-58,-2 4 0,-3 4-164,0 0 1,-6 0 0,-2 2 0,-1 1 0,1 3 0,-4 0-305,-4 0 1,-5 0 245,-9-1 0,2-3 0,-4 2 0,-1-2 1,2-1-39,0-1 0,-4-1 0,3-2-284,0-5 1,1-3 0,5-1 0,1 0 0,-1 0 0,1-1-403,-1-3 0,7-9 0,0-6 1</inkml:trace>
  <inkml:trace contextRef="#ctx0" brushRef="#br0" timeOffset="318411">9145 15013 11470,'0'-12'344,"0"4"0,0-1 0,1 0 0,3-2 1,6-2-1,4 1 0,4-2 0,1-1-319,3-2 0,2-5 0,1 1 1,1-4-1,3-2 0,4-4 1,3 1-526,2-1 1,-1-2-1,0 3 210,1-2 1,-5 4 0,-1-1 0,-2 3 127,-2 1 0,-6 6 0,-3 2 0,-1 2-56,-3-2 1,-2 3 845,-5-2 1,-2 6-623,-6 2 0,-2 6 0,-2 2-47,-4 7 0,-3 9 0,-3 3 0,-1 4 58,-2 8 0,-4 3 0,5 4 0,1 1 41,1 2 0,-3-1 1,0 4-1,1 1 10,-2-1 1,4-4-1,-2 0 1,2-5-1,3-6-39,2-3 0,0-1-131,4 0 1,1-6-1,4-2 1,2-5 67,2-3 0,3-4 0,5-5 0,2-1-68,3-3 1,2-3 0,7-7 0,1-1-143,-3-2 1,8-4-1,-5 2 1,0-2 127,-1-1 1,2-4-1,-7 5 1,1-3-5,-1 0 0,-3 0 0,-6 2 1,-1 3 284,-3 1 0,2 1 1,-6 5-1,-1-1 1116,-2 1-1104,-1 5 0,-1 1 0,-2 8 1,-2 0-73,-2 2 1,4 6-1,-2 0 1,0 4 0,1 2-2,2-1 1,0 1-1,2-1 1,0 1-230,0 0 1,0 2 0,0 0 0,0 0 44,0 0 0,4-2 1,2-3-1,1-2 6,2-3 0,2 2 1,2-5-1,1 1-68,2-1 0,4-1 1,6-4-1,2-1 0,2-3-348,2-4 0,0-3 0,2 0 353,-1 2 1,-5-6-1,0 3 1,-6-2-2,-6 0 1,-2-3 0,-1-1 211,-1-1 0,-5 4 1,-3-3-1,-2 1 1,-2 1-69,0 0 0,0 1 0,-2 1 357,-2 2 1,1-3 0,-5 8-1,-2-2 1,-1 2-216,-1 2 1,-1 1 0,0 4 0,-3 1-111,0 3 1,-2-1 0,3 5 0,-2 2-28,2 1 0,1 3 0,1 1 0,1 3 10,0 2 1,-1-4-1,2 4 1,1-1-1,3-1 7,2 0 1,-1-2-1,4-3 35,-2-1 1,-1 1-97,5-1 0,6-1 0,2-2 1,3-5-32,2-3 1,5-1 0,1 0-1,2-1 1,0-2-325,1-1 0,1-6 1,1 2 291,-4-3 1,0-2 0,-5 1-1,2-1 62,-2 1 0,-3 0 1,-2-1-1,-3 1 102,-2-1 0,4 1 0,-5-1 278,-1 1 0,-2-1-1,-1 1 1,-1 5-341,-4 3 12,-2 3 1,-1 2 0,1 3 0,2 4-1,2 3 29,2 2 0,1-1 0,0 1-71,0-1 1,0 2 0,0 1 0,0 2-1,0-2-154,0-1 1,0-2 0,0 1 28,0-1 1,5-1 0,3-1 21,3-2 1,2-5 0,1 1 0,1-2-42,2-2 1,3-2 0,-2-2-1,0-3 1,2-3 45,-1-2 0,-4 6 242,2-6 0,-3 2 1,-2-2-1,-1-1 35,-3 1 1,2 0 0,-4-1 0,-1 1-1,1-1 36,-4 1 0,0-1 0,-2 1 185,0-1 1,0 1-205,0 0-360,0-1 1,1 6 16,3 3 0,-1 3 1,5 2 113,2 3 0,-3 3 0,0 6 0,0-1 46,0 0 1,-3 5 0,3 0-1,-2-2 14,-2-1 0,3 2 0,-1 1-118,2-2 1,-3-1 0,5-2-1,0-1-7,2-2 0,-2 0 1,-1-4-84,2-3 1,1 0 0,1-4 131,1-2 0,-1 1 0,-1-5 0,-1-2 164,-2-1 0,-4-1 0,4-1 1,1 0 84,-2-4 1,4 2 0,-4-5 0,1 2-79,0 3 0,-4-3 1,3 0-1,-1 0-101,-3 0 0,-1 2 1,1 3-149,1 1 0,0-1 1,-4 1-1656,0-1 1169,0 7 0,0 6 0,0 6 1</inkml:trace>
  <inkml:trace contextRef="#ctx0" brushRef="#br0" timeOffset="318816">11186 14852 10013,'5'-7'0,"5"1"3010,5 1-2841,-1 3 1,10-8 0,-4 5 0,2-1-110,-1 1 1,1-3-1,-4 2 1,0-1-1,2-1 1,-2 0 0,0-1-1,-3 0-100,-1-2 1,-6-2-1,-1 1 1,0-1-256,0 1 0,-5-1 1,3 1-1,-4-1 48,-1 1 0,-6 4 1,-2 1 180,-3 1 1,-6 2 0,0 4 90,-3 0 1,4 0 0,-5 1-1,-1 4 1,0 3 28,1 3 1,-1 3 0,4 1 0,0 2 276,0-2 0,1 4 1,5 1-1,1 0-255,2 1 0,0-4 0,5 2 1,1 0-51,1 1 0,4-5 1,1 2-1,3-4-133,6 0 1,-1-1-1,9-1 1,2-1-669,2-2 1,6-5 0,4 1-1,3-2-2099,4-2 2408,4 0 0,4-6 0,1-1 1</inkml:trace>
  <inkml:trace contextRef="#ctx0" brushRef="#br0" timeOffset="319432">12741 14802 8355,'7'0'890,"3"-6"-730,-6-2 1,4 1 0,-2 0 0,0 0 301,-1 0 1,3-1-1,-2-3 2096,1 3-2342,-4 2 1,1 6-265,-8 0 1,1 6-52,-5 2 1,-1 4 0,-3 4 0,-1 0 0,1 1 0,-1-1-798,1 1 1,1 0-1,1-5-648,2 0 1,5-3 1024,-1-1 1,-3 0-1,0 5 1</inkml:trace>
  <inkml:trace contextRef="#ctx0" brushRef="#br0" timeOffset="319727">12928 14528 8355,'-8'-4'0,"1"-2"1064,1-1 0,2 3 1,3-3-829,-3 2-540,2 1 1,-7 5 52,4 3 0,1 3 0,4 5 1,0 1-860,0-1 0,0 1 0,0-1 0</inkml:trace>
  <inkml:trace contextRef="#ctx0" brushRef="#br0" timeOffset="320193">13102 14665 11747,'-8'4'0,"1"1"0,2 2 0,0 3 0,0 1 0,-2 2 0,-1-1 0,-1 1 0,0-1 0,-1 2 0,0 1 0,2 2 0,0-2 0,-1-1 0,3-2 0,-1-1 0,1-1 0,1-2 0,2-1 0,3-3 0,4-5 0,4-5 0,3-3 0,3-2 0,1-2-1464,2 1 1369,0 5 0,-4-4 1,3 2-1,0-2-220,-1-1 0,-1 4 1,-1-1 41,-1 0 0,-4 2 146,1-2 363,-1 7 0,0-4 151,1 6-432,-1 0 0,0 1 1,-1 4-1,0 3 0,-1 3 1,-1 3-399,-2 2 0,0-2 358,1 3 0,-3 1 1,5-2-1,-2 0-395,0-3 0,6 0 0,-3-1 1</inkml:trace>
  <inkml:trace contextRef="#ctx0" brushRef="#br0" timeOffset="321055">13476 14740 8872,'-7'-6'704,"1"3"-323,6-5 0,0 4 1,0-5 151,0 0 0,0 2 1,-1 0-448,-3 1 0,1-3 0,-5 2 1,-2-1-171,-1-1 0,3 6 0,-1-1 0,0 3 0,-4 1 0,-2 0 26,-2 0 1,-3 4 52,3 0 0,-4 6 0,3-2 0,0 3 0,0 2 0,3-1 0,1 1 1,2-1 93,-1 1 0,2-1 1,2 0-1,2 1 0,1-1 1,4 1 104,0-1 0,2 1-242,0-1 0,6-1 0,2-1 0,3-3 0,1-2-135,1-2 0,-1-2 0,1-1 0,1 0 0,1 0 0,3-1-302,1-3 1,-2-3 0,4-5 253,1-1 1,0 1 0,0-2 119,-1-3 1,1 2 0,4-6 0,2-1 75,-1-1 0,-5-2 0,5 0 0,-5 0 0,-1 0 0,-1 0 0,0 2 0,-2 0 211,-3 3 1,-3-1 0,-2-3 0,-3 4 0,-2 3 0,-2 3 1083,-1 2-1063,-2-1 1,-2 6 0,-2 3 0,-4 3 0,-2 2 152,2 3 1,-5-1-290,1 6 1,-1 3 0,-3 6-1,2 1 1,2 3 0,-1 3 185,1 4 1,-1-2-365,1 2 0,-1-2 0,1 1 0,-1 1 1,2-1-1,2-3 0,2-3 0,1-3-14,4-1 1,0-1 0,2-5 0,2 1 0,0-1 0,5-1-349,4-3 1,4-2-1,10-6 1,0 0-1735,0 0 1706,6 0 0,0 0 0,7 0 1</inkml:trace>
  <inkml:trace contextRef="#ctx0" brushRef="#br0" timeOffset="322021">13899 14777 8355,'-13'0'0,"1"0"1111,-1 0 1,8 0 233,5 0 0,5 0-1048,8 0 1,1 0 0,2 0 0,5-2-249,3-2 0,-1 3 0,-1-5 0,-1 2 0,0 0 0,-1 1 0,0 1 0,-2-1 56,-3-1 0,-5 0-590,-2 4 0,-5-2 1,2-1-1,-1-2 0,-1-2 166,-4-3 1,-5 3 0,-6 0 0,-1 0 0,1 2 0,-1-2 153,1 0 1,-5 4 0,-1-1 246,-1 3 1,3 1-1,-4 0 1,2 0-1,2 0 270,-2 0 1,4 1-224,-3 3 0,5 3 0,2 6 0,3-1-103,2 1 0,0 0 1,5 3-1,0 0 1,0 1-8,0 1 0,0-4 0,2 2 0,1-2-252,1-1 1,5-2 0,0-2-1,3-2-334,5-1 0,-2 2 1,7-4-1,3-1-880,3-2 1022,6-1 1,-2-5-1,5-2 1</inkml:trace>
  <inkml:trace contextRef="#ctx0" brushRef="#br0" timeOffset="322022">14322 14764 8355,'0'-8'1604,"0"0"-785,0-2 1,0 3-1,-1 0-140,-4 2 1,3 1-597,-7 4 0,5 1 0,-4 3 0,0 4 43,1 4 0,0 0 0,3 0 0,-3 2-217,0 3 0,-3-3 0,5 2 1,-1-2-382,1-1 1,-4-5 0,5 0 191,1 2 0,2-3-305,1 1 1,1-5 430,3 1 0,-1-3 0,6-2 0,2-3 0,2-4 34,4-4 0,0 0 0,-4 0 0,3-1 128,0 1 1,5-1-1,-4 1 1,-2-1 100,-1 1 0,-2-1 1,1 1-1,-2-2 29,-3-2 1,3 2-1,-4-3 465,0 3-97,4 2-483,-10-1 1,5 8 0,-6 5 59,0 7 1,1 4 0,2 1-17,1 1 1,0-1 0,-4 2 0,0 1 0,0 2-153,0-2 0,-4 3 0,0-1 0,1-2-283,2-1 1,1-2 0,0 1-322,0-1 1,1-1 0,3-1 0,5-3 42,2-2 0,7 5 0,1-3 1</inkml:trace>
  <inkml:trace contextRef="#ctx0" brushRef="#br0" timeOffset="322525">14969 14441 8355,'-1'-13'774,"-2"1"0,-1-1 693,1 1 1,2 4-1280,1-1 1,0 8 0,-2 1 0,-1 8-1,-1 6-236,2 3 0,-5 9 1,-2 0-1,-2 3-291,-1 2 1,-1 3 0,1 0 0,0 1-337,-1 3 0,-4-2 1,1-2-1,2-2-126,4-1 0,-1-4 0,4-5 450,0-1 1,-4-6 0,5 3 0</inkml:trace>
  <inkml:trace contextRef="#ctx0" brushRef="#br0" timeOffset="324134">14745 14777 8355,'-12'-13'-48,"-1"6"0,5-4 0,1 3 0,0-2 380,0 2 0,4-3 656,-1 3 1,4 2-715,4 2 1,5-1-1,7 0 1,5 3-49,3 0 0,2 1 0,3-2 1,3-1-203,-1 1 0,8-2 0,-4 1 1,-2 1-306,-1 1 1,-3-2-1,-4-1 7,0-2 0,-6 4 1,-3-3-1,-2 2 1,-1-1-83,-1-2 1,-4 3 108,1-5 1,-6 1 249,1-4 0,-4 5 0,-4 3 184,-5 2 0,-2 4 0,-1 2 0,-1 4 9,1 3 1,-1 6 0,2 1-1,2 1-71,0 3 1,2 2 0,-2 1-1,0-2-105,0-2 0,3 1 0,2-4 0,1 0-447,-1 0 0,3-1 1,-2-5-301,6 0 1,0-5 0,6-2 120,5-4 1,4-1-1,7 0 1</inkml:trace>
  <inkml:trace contextRef="#ctx0" brushRef="#br0" timeOffset="324135">15405 14491 8355,'0'-9'562,"0"1"1,-6 5 0,-1-2-1,-1 0 1271,0 1-1907,-1 0 0,-2 6 0,2 2 0,2 4 0,1 3 0,3 2 0,2-1 0,1 0-917,0 1 0,0-1 0,1 1 206,4-1 0,1 6 0,7 2 1</inkml:trace>
  <inkml:trace contextRef="#ctx0" brushRef="#br0" timeOffset="324136">15703 14665 8355,'-12'-6'899,"4"4"1,-1-7-609,0 0 0,-2 3 1,-2 0-1,-1 2 1,-1 0-1,-2 1-83,2 2 0,-3 1 1,0 0-99,-1 0 1,2 0 0,-3 1 0,-1 2-1,0 3 1,2-1 0,1 2 0,3-1-127,1-1 1,1 5 0,2-2 0,3 3-1,4 2 1,2-1 0,2 2-1,0 1-35,0 2 1,2-1-1,2-3 1,4-1-11,3 1 1,7-5 0,4 0-71,6 2 1,1-4 0,7-1 0,4-1-109,3 0 1,-3 1-1,2-5 1,-4 0-1,1 0 153,3 0 0,-9 0 0,1 0 1,-5-2 159,-4-2 0,1 1 1,-9-5-1,-2 0 146,-1 1 0,-3-4 0,-3 2 118,-3-2 0,-4-1 0,-1-1-29,0 1 0,-6 0 0,-2 0-315,-3 4 1,-3-2 0,-1 6-1,-2 2-33,2 0 1,-3 2 0,0 0 0,0 0-3,0 0 1,-2 2 0,3 2 24,2 4 1,0-1-1,1 1 1,0 1-1,4-1-45,3 0 0,-1 0 0,4 5 4,1-1 1,2-3 0,2-2-79,3-2 1,3 3 0,6-4 0,-1-1-130,1-1 0,3-2 0,1 0 0,-1 0-23,2 0 0,-4 0 0,4 0 0,-1 0 87,-1 0 0,0-2 0,-7-1 0,-1-2-78,2-2 0,-4 3 0,-1-3 840,1 1 1,-5-3-154,3 0 0,-2-2 1,-2-1 46,0 0 1,0-1 17,0 1-398,0-1-82,0 6 1,0 7 0,0 9-17,0 2 1,0 5-1,0 1 1,0-2 57,0-1 1,4-2-1,1-1-47,2-2 1,-3 0 0,5-3 0,0-1-152,2 1 1,3-2-1,1-4-164,2 0 0,5-1 1,-1-3-1,2-3 0,2-3-16,0-2 0,0 2 0,0-7 1,0 2 170,0-2 0,0-1 0,0-5 0,-1 1 178,1 0 0,-1-9 0,-2 6 0,-1-1 84,1 0 0,-4-3 0,0 0 0,-3 0 164,-3-2 1,2 5 0,-8-3 0,-1 4 416,1 4 0,-2 3 1,-4 6-243,0-1 1,-6 6 0,-2 3-311,-3 3 0,-1 8 0,-1 5 1,1 8-74,-1 3 1,0 3-1,-3 3 1,0 5 0,1 2-110,1 1 1,1-4 0,2-1 0,3-2 29,4-2 0,-2 3 0,2-2 0,1-3-381,2-4 1,2 0 0,2-5 0,3-2-476,0-1 0,7-2 0,5-1 66,1-2 0,2 2 0,4-4 1</inkml:trace>
  <inkml:trace contextRef="#ctx0" brushRef="#br0" timeOffset="324653">17583 14329 8355,'6'-6'0,"0"-2"0,-1-2 0,2 0 0,0 2 933,10 5 1,-9-6 0,10 3-490,0-1 0,-1 5 1,6-4-1,2 2-193,-3 0 0,7 0 0,-5 4 0,-1 0-59,-1 0 0,-1 1 0,4 3-209,0 4 0,-4 3 0,-2 2 0,0 1 0,-1 2 47,0 5 1,-1 1 0,-6 0 0,-1-1-289,-2 1 1,-1 3 0,1 3 0,-4 1 24,-2-2 1,2 0 0,0-2 0,-1 0-29,-2-1 1,-5 1 0,-1 0 0,-2-1 99,-3-3 0,3 1 1,-1-6-1,-2 1-364,-1 1 0,-1-4 0,-1 1 0,1-4-425,-1-3 0,5-5 656,0 1 0,-1 3 0,-3 0 1</inkml:trace>
  <inkml:trace contextRef="#ctx0" brushRef="#br0" timeOffset="325034">18031 14528 8355,'0'-13'434,"0"1"1,0 0 0,-2 0 164,-2 4 0,1-2 1,-5 6-383,-2 2 1,-5 0 0,-3 4 0,-1 0 0,-5 4-1,-2 1 1,-5 2 10,0 3 1,3 1 0,-1 3-1,3 2-196,1 1 0,-1-4 1,-1 3-1,1-1 0,3 1-182,-1 1 1,2-4-1,1 2 1,5-3-249,2-2 0,1 1 0,1-2 0,-1-2-783,1 0 1,4-5-1121,-1 4 1933,7-5 1,7 8-1,9-4 1</inkml:trace>
  <inkml:trace contextRef="#ctx0" brushRef="#br0" timeOffset="327161">19910 14229 8355,'0'-8'0,"0"0"261,0-2 0,-4 3 36,-1-1 1,0 5 0,1-1-1,-3 1 1,-1 0 0,-1-1-1,0 1 1,-3 2-76,0 1 0,0 1 0,-1 3 0,-1 3 0,-1 2-368,-2-1 1,-5 2 99,2 6 1,-1 1-1,-3 6 1,-2 5-162,0 2 1,0-1-1,1 5 1,0 0 28,0 2 1,0 2-1,0-1 1,2 0-1,2 1-38,4-1 0,3-1 1,3-3-1,3-4-6,4-3 0,3-1 1,2 0-1,3-1-135,4-4 0,9-2 0,4-5 0,4-2 39,4-3 1,2 3 0,7-4 0</inkml:trace>
  <inkml:trace contextRef="#ctx0" brushRef="#br0" timeOffset="327634">20407 14428 8355,'-12'0'-19,"0"2"113,-1 2 0,1-3 1162,-1 3-837,6-2 0,3-2 0,8 0 0,5-2-56,2-2 0,7-3 1,2-5-1,5-1-272,4 1 0,-1-2 1,5-1-1,0-3-363,-1-1 1,3-1 0,-5-2-1,1 3 63,-1 1 0,-2-4 1,-6 1-1,-3-1-46,-1 1 1,-3-3-1,-6 4 1,-5-2 27,-3 1 1,-1 3-1,-1 5 1,-3 1 241,-5-1 1,-7 7 0,-5 1 96,-3 4 1,-2 4 0,-1 5 0,-4 10 0,-1 7-34,-2 4 1,2 13 0,0 2-1,2 8 157,2 5 0,6 1 0,3 3 1,1-2-159,2 0 0,-2-1 0,2 3 1,2-3-260,4-4 1,-3-3 0,3-1 0,0-3 2,-1-6 0,0 3 0,-1-10 0,1-4-62,2-2-813,-2-3 1,4-1 0,-5 1 0</inkml:trace>
  <inkml:trace contextRef="#ctx0" brushRef="#br0" timeOffset="328518">20183 14528 11449,'6'-7'0,"4"3"0,4 2 0,3 2 0,4 0 0,6 0 0,3 0 0,3 0 0,0 2 0,3 1 150,4 1 1,-1 1-1,4-2 1,-2 1-1,1 0 1,-1 0-1,1 1 1,-1-3-1,-1 1-546,-1 1 1,-7-2-1,-3 2 1,-3-3 149,-1-1 1,-1-1 0,-4-2-1,-3-2 147,-3-2 0,-3 2 1,-3-3-1,-2 0 60,-1 1 0,-3-4 0,0 3 48,-4-3 0,-1-1 0,-5 4 0,-3 3 40,-5-1 1,2 5-1,-3-3 1,-1 2 92,-3 2 0,-3 0 1,-1 0-55,0 0 0,2 4 1,1 2-1,1 1 43,-1 2 1,3 3-1,-1 1 1,2 3-1,3 0-130,1-1 1,3 3 0,2 0-1,2 0-97,1 0 0,2-1 1,4-5-1,0 1-90,0-1 0,1-1 0,3-2 0,5-4 40,2 1 0,3-5 0,2 3 0,5-2-71,2-2 0,2-2 0,0-1 0,-1-2 94,-3-2 1,1 0-1,-6-3 1,-1 2-41,-1-2 1,-1-1 0,-1-1 438,1-1 0,-5 1 1,-1 0-1,0-1-77,0 1 1,-5-1 0,3 1 0,-4-1 144,-1 1 0,0-1-144,0 1-132,0 5 0,0 3 12,0 8 1,-4-1 0,0 5-1,1 2 1,2 1 20,1 1 0,0 5 1,0 0-131,0-2 1,0-1-1,0-2 1,0 0-1,0 1-68,0-1 0,1 1-55,3-1 1,-3-3 0,5-3 0,-1 0-1,4-3-212,2-2 182,1-1 0,1 0 0,-1-1 0,1-2 1,-1-3-1,1 0 50,-1-4 1,0-1-1,1-2 226,-1 1 1,1 4 0,-2-1 0,-2 0 0,0-2 61,0-2 1,-3 5 0,0 0-90,-1-2 0,-4-1 0,4-2 0,-3 2 129,2 3 1,-2-3-63,2 3 1,-4 2 0,-3 3-49,-1 6 1,-1 4-51,0 5 1,4 5-1,-3 0-44,3-2 1,-1 3 0,-1-2 0,-1 1 0,1 0-195,2-1 0,0 1-374,-3-5 1,2 1-1,-1-2-157,6-3 1,4 3 0,6-4 0</inkml:trace>
  <inkml:trace contextRef="#ctx0" brushRef="#br0" timeOffset="328695">21341 14329 8355,'-13'-6'41,"6"5"1,-2-6 0,3 4 0,1 0 0,-1 5 0,3 5 0,2 4-1928,1 1 1629,0 1 0,0-1 0,0 0 0</inkml:trace>
  <inkml:trace contextRef="#ctx0" brushRef="#br0" timeOffset="329004">21727 14204 8500,'0'-12'0,"0"-1"625,0 1 0,4-1 1,0 1-378,-1 0 1,-2 6-1,-2 6 1,-3 8-1,-5 7-154,-2 6 0,-1 4 0,-1 4 0,-1 4-117,-2 3 0,2 2 0,-3-1 0,2 0-164,-1 1 1,2-2-1,-3-2 1,3-2 52,2-1 1,0-2 0,0-5-1,3 0-133,0-3 0,7 1 0,-2-6 0,2 0-877,2-2 1,0-6 759,0 0 1,6-5 0,1 2 0</inkml:trace>
  <inkml:trace contextRef="#ctx0" brushRef="#br0" timeOffset="330245">21814 14503 8355,'0'-8'917,"0"-1"-619,0 0 0,-2 3 0,0 1 0,-4 0 454,-1 1 0,3 0-459,-4 4 1,4 2 0,-5 2-168,0 4 1,3 3-1,1 2 1,-1 0-1,-1 3 1,-1 0-202,-1-1 1,7-1-1,-2-1 1,1-1-1,0 1-121,-1-1 0,0 5 0,4-1 0,0-1-352,0-1 0,0-5 0,1-3 181,3 0 1,3 2-1,6-4 1,-1-1 75,1-1 1,-1-2 0,2 0 0,1 0 172,2 0 0,1-6 0,-3-1 1,1-1 180,0 0 1,-3-1-1,0-3 1,-1 1 170,1 2 0,-5-2 0,0 3-20,2-3 0,-4-1 0,-1 1 0,-1 1 55,0 2 0,1-1 1,-5-3-1,0-1 196,0 1-446,0 5 1,-2 1-19,-2 6 0,-2 2 0,-2 2 0,3 4-77,-1 3 0,5 6 0,-5 0 0,2-1-24,0 2 0,0-3 0,4 5 0,0-2-81,0-3 0,0-1 0,0-2-108,0 1 1,1-1 114,3 1 1,3-7 0,6-1-1,-1-4-39,1-1 1,-1 0 0,2 0 0,1 0 0,2-1 105,-2-4 1,-1-1 0,-2-7 209,1 1 0,-2-1 0,-2-1 0,-2-1 115,-1-1 1,-1-1 0,-2 4-1,1 1-59,-1 0 1,-2-5 0,-1 0-1,0 2 97,0 1 0,0 2 0,0-1 0,0 1 77,0 0 0,-1 3 117,-3 1-477,2 5 1,-3-1 114,5 8 0,0-1 0,1 4 1,3-2-1,5-2 29,2-1 0,1 2 0,1 0-161,-1-1 1,5-2 0,-1-1 0,-1 0-228,-1 0 1,-1 0-1,-1 0 1,1 0-19,-1 0 0,1 0-14,-1 0 344,0 0 123,-5 0-51,-1 0 0,-16 6 0,-2 2-58,-2 3 1,4 1 7,2 1 1,4-4 0,-3 3-1,0 1 1,1 1-62,1 0 1,-1-2 0,4 1-32,-3-1 1,1 1-46,4-1 0,6-1 1,2-2-34,3-5 0,6-3 1,1-1-1,1 0-38,3 0 1,-2 0 0,-1 0 0,0-1 178,1-3 0,-5-2 0,2-4 136,-4 2 0,0 0 0,-1-5 0,1 2-12,-1 3 1,-1-3-1,-1 3 1,-2-3-1,0-2 1,1 1 109,-1-1 0,-5 1 0,2-1-129,1 1 1,-5-1 0,3 1 68,-2 0 0,-2 3-160,0 1 1,-2 5 0,-2-1 0,-4 3-19,-3 1 0,-2 5 0,1 3 0,1 4-18,3 0 1,-3 2 0,4 1 0,-2 2 21,1-2 0,5 3 0,-1-2-94,3 0 0,1-3 1,0 0-1,0-1-214,0 1 0,1-1 0,2 1 1,2-2-201,2-3 0,2 3 0,4-4 1,3 1-1,2-1-521,1-1 1,7-2 0,6-4 0</inkml:trace>
  <inkml:trace contextRef="#ctx0" brushRef="#br0" timeOffset="331693">23145 14690 8355,'-19'0'1209,"2"0"1,4 0 32,0 0 0,6-2 0,4 0-1301,6-3 0,0 0 1,5 2-1,1-2-382,-3-2 0,6 3 1,-4-5 37,3 0 0,-3-1 0,0 0 1,1 2 167,-2-2 0,4-1 0,-4-1 0,1-1 198,0 1 1,-4-1 0,5-1-1,-1-1 1,0-1 277,1 0 1,-2 3 0,2 0 131,0 1 0,-5 1-256,4 2 1,-4 4-187,4 5 0,-5 1 1,1 3-205,-2 5 0,-2 2 146,0 1 1,0 1 0,0-1-1,-2 1 4,-2-1 161,-3 0 0,-1-1 0,1-1 0,2-2-153,2 2 208,1-4 0,2 1 0,2-5 0,2 4 0,4-1-131,3 1 0,3 0 0,1-4-61,2 2 0,1 1 0,-3-4 0,3 2 0,0 1 33,0-1 0,-1-2 1,-5-1-19,0 0 1,5 0 0,0 0 137,-2 0 0,-5 0 0,-4-1 127,0-4 1,0 3-1,-4-7-54,2 0 0,5 2 0,-5-1 1,0-1-1,0 1 12,0 0 0,0-1 0,-2-2 0,1 2 164,1 0 0,0 1-249,-4-4 0,-1 3 0,-4 2-108,-3 2 1,-3 1 0,-1 4 0,-1 0 11,1 0 0,-1 0 1,-1 0-1,-1 1 36,-1 3 1,-1 2 0,5 3-1,-1 0 19,1 0 0,-1 2 0,2 2 0,3-1 41,4 1 0,2-5 26,2 0 0,0-3 1,0 3-105,0 2 0,6-5 0,2-1 0,3-1 0,2 0-192,-1 1 1,2 0-1,1-4 1,2 0 39,-2 0 0,-1 0 1,-2 0-1,1 0 134,-1 0 0,1 0 0,-2-1 0,-2-2 1,-2-3 147,-1-1 0,2 3 0,-2-3 40,1 2 0,-3-5 0,3 2 161,-2-3 1,1 2-169,-2 1 0,-3 4-223,3-4-11,-2 5 0,-4-3 1,0 8-1,-3 2 45,3 4 1,-1-1 0,0 1 34,-1 2 1,0 1-1,4 2 1,0-1 186,0 1-187,0-1 1,1 0-1,3 0 1,5-4 0,2-4-216,1-3 0,1-1 1,-1 0 83,0 0 0,5 0 0,0-1 0,-1-3 0,2-4-33,3-4 1,-2 0 194,2 0 0,0-2 1,4-3-1,0-2 9,-1-1 1,1-3 0,0 2 0,0-2 0,0-2 139,0 0 1,0-1-1,0-2 1,-2-1 118,-2 1 0,-2-2 0,-5 1 0,0 1-7,-3 2 0,-3 2 1,1 3-1,-5 5 0,-3 2 632,-1 2-952,0 5 1,-1 1 0,-2 8-1,-3 3 1,0 8-277,-4 6 1,-5 9 167,-2 1 1,0 7 0,5-2 0,-2 5 0,-1-2 0,-2 1-118,2-4 0,-3-1 206,2 1 1,-1-4 0,6-5-1,1-2 1,3 0 0,0-4-69,1-1 1,3-2-1,-1-3 3,2-1 1,4 1 0,2-2 0,5-1-170,7-2 1,-1-5 0,4 1 145,-1-3 0,3-1 0,-3 0 0,0 0 0,0 0 163,-3 0 0,3-5 1,-1-4 124,-2-2 1,-1-1 0,-2-1-1,1 1 58,-1-1 0,-1 1 0,-1-2-41,-2-2 0,-4 2 1,3-4-1,-1 1 1,-4 1-1,0 0 513,-2 3-568,0 0 1,-2 1 0,-2 1-1,-3 1 1,-2 3 0,-2 1-13,-3 4 0,-1 0 0,2 4-77,1 2 0,-2 3 0,-1 5 1,-2 2-1,3 1-59,5 2 0,-2 4 0,4-5 51,0-1 0,0 3 1,4-1-1,-1-2 1,1-1-435,2-2 1,5 1 0,1-1-171,2 1 0,6-2 0,5-1 0,0-4-227,0 0 1,9 4 0,0-3 0</inkml:trace>
  <inkml:trace contextRef="#ctx0" brushRef="#br0" timeOffset="332176">23954 14117 10465,'-1'0'0,"5"0"0,6 0 0,2 0 0,2 1 0,3 4 1224,3 3-1684,4-3 0,-1 5 1,-1-4-1,-1-1 1,1 2-456,2 0 1,6 1 0,2 5 0</inkml:trace>
  <inkml:trace contextRef="#ctx0" brushRef="#br0" timeOffset="332177">24527 14080 8355,'-7'0'788,"1"1"1,6 5 0,0 5-66,0 4 1,4 3 0,1-2-463,-3 5 0,5 7 1,0 2-1,1 2-184,1 3 0,-1 1 1,3 1-1,-3 0 1,-3 1-1,-4-1 1,-1 0-1,-3 1-638,-5-1 0,-2-1 0,-11-1 10,-1-2 1,-1-1-1,-3 1 1,-2-4 0,-1-4 1,1-4 1,2 2-1,0-4 182,-3 1 1,1-2-1,-4-6 1,2 1-704,2-1 1018,2-5 1,-5 4 0,0-4 0</inkml:trace>
  <inkml:trace contextRef="#ctx0" brushRef="#br0" timeOffset="379166">3159 16084 8394,'-13'0'1269,"7"-1"-322,1-4 1,5 3-636,5-7 0,-3 7-221,7-3 1,-1 4 0,4 1 0,1 0-86,-1 0 1,6 0-1,3 0 1,2 0-475,2 0 1,2 0 0,2 0 0,4 0 23,3 0 0,1-4 1,0-2-1,-1 1 41,-2-1 0,0 2 0,-5 4-94,-1 0 0,-2-5 0,-1-2 0</inkml:trace>
  <inkml:trace contextRef="#ctx0" brushRef="#br0" timeOffset="379449">3010 16321 8283,'-13'5'384,"6"-4"0,7 1 0,10-8 0,4 1 1,5-2-37,5 0 0,-1 0 1,9-1-1,0 2-340,0 1 0,-5 3 0,2-2 1,-1 3-1,-2 1-4,-1 0 0,3 0 0,-9 0 0,2 0-597,0 0 0,-5 0 0,3 1 0,-1 2-193,-2 1 0,-1 0 0,0-4 488,2 0 1,5 0-1,-3 0 1</inkml:trace>
  <inkml:trace contextRef="#ctx0" brushRef="#br0" timeOffset="379951">3545 15835 8355,'-7'-6'737,"1"0"1,6-3 1805,0 1-2216,0 5 0,0-1-315,0 8 0,4-1 0,2 4 1,1 0-1,3-2 106,1 1 1,2 4-1,3-4 1,2 3-254,1-1 1,2-4 0,4 3-1,-1 0 55,1 0 0,0-3 0,0 4 0,0 1-42,0-2 0,0 2 0,0-3 0,0 1-159,-1 2 1,1 2-1,-1 2 1,-3-1-39,-5 1 0,-2-1 0,-1 1 0,-1 1 9,0 2 0,-5-2 0,-3 4 304,-2 0 1,-2-3 0,-2 6 0,0 0 16,-2-2 0,-10 3 0,1-4 1,-2 0-1,-3 2 50,-3-1 0,2-4 0,-2 3 0,-1-1 153,-1-1 1,-6 1-1,0-5 1,1 1-249,2-1 0,1-1 0,0-1 0,0-3-71,0-2 1,4 4 0,2-5-1,1 0-203,3 2 1,1-5 0,1 4-182,1 1 0,0-3 0,-1 5 152,1 2 0,-1-5 0,1 1 0</inkml:trace>
  <inkml:trace contextRef="#ctx0" brushRef="#br0" timeOffset="380981">5723 15748 8890,'6'-6'821,"4"4"1,-4-5 0,-1 0-413,1 0 0,-1 3-358,-1-5 1,-2 5 174,2-4 0,-4 4-300,-4-5 1,-3 5-1,-6-3 1,1 0 0,0 2 102,-1-1 1,-5-2-1,-3 3-273,-2-2 0,-3 4 0,-2-1 1,-2 2-1,-2 4 0,-1 1 132,1 1 1,-4 10 105,3-2 0,-2 5 1,0-1-1,4 5 1,0 1-5,4-1 1,2 6 0,4-2-1,4 2-4,4-1 0,1 2 0,3-2 1,2-3-1,1-1-15,4-2 1,2 2 0,4-5 10,4-2 1,7-3 0,3-2 0,2-3-20,2-2 1,3 0-1,4-5 40,4 0 1,-1 0-1,1-2 1,0-1-442,-1-1 1,-2-4 0,-6 2-1,-4 1 110,-3-1 1,-4 1 0,-4 2 0,-3-1 353,-5 1 0,-4 2 0,-9 1 94,-1 0 1,-5 0 0,-2 0-1,-2 0 1,-2 1 0,1 2 275,-4 1 0,4 6 1,2-3-1,-1 1 247,-2 0 1,4 1-510,-1 3 0,6 0 1,-2 1-1,3-1-80,2 1 0,1-1 0,1 1 0,3-1 0,2 1 163,2-1 1,2 0-426,1 1 1,4-1 0,1-1 0,4-1-43,4-2 0,1-1 0,8 2 0,3-5-53,3-3 0,8-1 1,0 0-1,5 0 1,3-1-580,3-3 0,2-3 533,1-6 0,-1 1 0,1-1 1</inkml:trace>
  <inkml:trace contextRef="#ctx0" brushRef="#br0" timeOffset="381481">5847 16084 8355,'-12'0'795,"-1"0"-275,1 0 1,5-6-153,3-2 0,4-2 1,4 1-1,5 0 1,5 1 31,3 1 0,5 2 1,-3 5-1,2 0 1,0 0-1,1 0-428,1 0 0,-2 0 0,-1 1 0,-1 3 0,-1 5-174,0 2 0,-2 1 1,-4 1-1,-3-1-15,-1 0 1,-5 1-1,3-1-292,-1 1 0,-3-1 1,2 1-1,-4-1 0,-3 1 97,-1-1 1,-6 0 0,2 0 464,-3-4 1,-2 2 0,1-5 0,0 1 0,-1-1 54,1-2 1,-1-2 0,1-1 0,1-1-1,2-3 92,5-5 0,3-2 1,1-1-214,0-1 1,1-5 0,3-2-47,5-4 0,7-1 0,5 0 0,3-1-231,0-3 0,1 3 0,2-3 0,0 3 0,2 2-75,-1 3 0,0 3 1,-2 7-117,-1 3 1,2-3-1,-7 4 1</inkml:trace>
  <inkml:trace contextRef="#ctx0" brushRef="#br0" timeOffset="383375">6668 15661 11360,'-7'-3'0,"2"3"0,1 5 329,0 5 0,-2 8 0,2 3 0,-3 2 0,-1 2 0,1 0-524,1 0 0,-3 4 1,2 0-1,-2-1 235,1-2 0,1-1 1,-2-1-465,0-4 1,5 4-1,-3-5 1,0 1 0,2-4 36,-1-2 0,2-2 0,4 1 1,0-1-1604,0 1 1668,6-6 0,0 4 0,7-4 0</inkml:trace>
  <inkml:trace contextRef="#ctx0" brushRef="#br0" timeOffset="383376">7166 15922 8355,'-8'-4'0,"0"-2"0,-2 1 77,-1-1 0,-6 1 0,1 2 457,0-1 0,3 0 1,0 4-1,-1 0 0,-2 0-394,-5 0 0,2 0 0,-2 1 0,0 2 0,0 2 1,1 1-1,-2 1 0,-1 0-63,3 3 1,-2 1-1,4 1 1,0 0-73,0 1 0,5-1 1,6 1-1,0-1-68,0 1 1,5-1-1,-2 1-29,2-1 0,4 1 1,2-1-1,3 0 4,0 1 1,4-5 0,-3-1 0,3-1 0,1-4-82,1 0 0,3-2 0,2 0 0,0 0-303,0 0 1,3 0-1,-3-2 1,0-2 155,0-4 0,-1 1 0,-4-1 0,1-2 135,-1-1 0,2-1 0,-7-1 1,3 1 131,2-1 1,-5 1 0,-1-1 0,-2-1 141,-2-2 1,3 2 0,-2-3 406,-1 4 1,2 4 452,-1 1-702,0 5 1,-4-1-1,0 8 1,0 5-86,0 2 1,0 2-1,-1 3 1,-2 0-260,-1-1 1,0 3-1,4 0 1,0 0-17,0 0 0,-4-1 1,0-5-1,1 1-219,2-1 1,1 1-1,0-1-294,0 1 1,1-5-1,3-1 248,4-2 0,9-6 0,2-6 0</inkml:trace>
  <inkml:trace contextRef="#ctx0" brushRef="#br0" timeOffset="383377">7390 15910 8355,'-12'0'984,"-1"0"1,5 0-1,0 1-607,-2 3 0,3-1 0,0 5 0,0 1-227,0-2 1,3 4-1,-3-3 1,2 3-1,1 1 1,-1 1 0,1-1-213,2 1 0,0 1 1,2 1-147,0 1 0,-4 1 1,0-5-1,1 1-186,2-1 1,1-3-700,0-1 1,1-5 638,3 1 0,3-4 0,6-4 0,-1-3 236,0 0 1,2-8 0,2 2-1,0-1-13,-1 1 1,3-4 0,-1-1-1,0 0 261,0 0 1,-4-3 0,1 3-1,-5 0 258,1 0 0,-3 2 0,0 3 382,-2 1 1,0 4 68,-5-1 0,0 8-476,0 1 1,0 5 0,0 8 0,0-1 18,0 1 1,0 1-1,0 1 1,0 3-129,0 1 1,0-4 0,0 3 0,0-1-144,0-1 0,0 1 0,0-4 0,0-1 25,0 0 0,1 1 1,2-1-1,2 1-461,2-1 0,6-3 1,6-3-1,3 0-985,4-3 0,13-2 0,0-1 1</inkml:trace>
  <inkml:trace contextRef="#ctx0" brushRef="#br0" timeOffset="383378">8361 15922 8355,'-13'-12'508,"1"5"1,-2-3 0,-1 6 36,-2 1 0,-1 2 0,2 1 1,-5 0-115,-2 0 1,-2 0 0,0 1 0,0 3-373,0 5 1,-1 2-1,-2 1 1,-1 1-1,0 0 1,0 3-1,0 2-164,1 1 1,3-4-1,3 3 1,3-1 0,1-1 24,3 0 0,1 2 0,3-2 0,1-2-443,2-4 0,5 1 280,-1-3 0,8 2 1,6-2 37,5-4 0,0-2 1,6-2-1,1-2-107,2-2 1,-1-3 0,-1-5-1,-1-1 113,1 1 0,-3-1 0,1 0 0,-2-3 179,-3 0 0,-1-2 0,-2 2 0,-1 0-128,-2 1 0,0 1 0,-5 1 799,-1 1 1,3 4-289,-2-1 1,0 8 0,-4 1-45,0 7 1,-4 9-1,0 5 1,0 3-233,-2 1 1,3 5 0,-4 3 0,0 3-25,0 2 1,-1 0 0,-4 2 0,-1 3-56,1 2 1,-1-1-1,1 1 1,0-3-206,-1-3 0,-4-3 0,1-2 0,-1-2 98,-1-2 0,3-5 0,-4-5 0,-1-2 37,1-3 1,2-3 0,-2-2 52,1-2 0,0-5 0,3 1 0,-3-2 0,0-2 44,0 0 1,-3-2-1,3-2 1,0-4-414,0-3 0,-2-3 0,2-1 0,0-3-155,0-2 0,-3 0 1,3-5-1,0 0 217,0 0 0,-3 0 0,3 2 0,0 2 193,0 4 1,2 8 0,3 2 0,1 0 269,-1 0 1,0 4 0,-3-1-163,0 2 0,-1 2-117,5 0 0,5 6 0,1 1 0</inkml:trace>
  <inkml:trace contextRef="#ctx0" brushRef="#br0" timeOffset="385274">9444 15748 8355,'8'-13'0,"0"1"0,2 0 0,1-1 9,1 1 1,-1-2 268,-2-3 1,2 3-1,-4-2 1,1 2-1,-1 1 1,-2 1 179,-2 0 0,-3 1 0,-3 1 1,-2 3-269,-2 1 1,-1 2 0,-5 4-1,1 0 1,-1 0 0,1 0-103,-1 0 0,0 6 1,-3 3-140,0 7 0,-5-1 1,3 6-1,0-1-32,0 0 0,-4 7 0,3 0 0,-2 3-65,0 5 0,6 1 1,-3 1-1,1 0 110,1 1 0,-1 0 0,5 3-128,-1 0 0,5-4 0,1-3 0,0 0-61,0 2 0,5-4 0,-3-3 0,4-3 0,2-1-336,4 0 1,3-4 0,8-2-1,5-2-956,3-6 1332,6 1 1,7-10 0,8 3 0</inkml:trace>
  <inkml:trace contextRef="#ctx0" brushRef="#br0" timeOffset="385557">10091 15748 9777,'-13'-6'0,"2"-2"0,2-2 1797,0 2 0,5 3-1658,-4 5 1,1 6-1,-3 6 1,2 4-175,-2 3 0,3 2 1,-1 5-1,0 2-188,1 1 0,-4 2 0,4-4-197,0 2 1,-4 0 0,4-4 0,-1 0 0,1-1 45,1-4 0,-4 3 0,4-7-798,-1-1 1,-3-1 714,6-1 1,-6-1-1,3 1 1</inkml:trace>
  <inkml:trace contextRef="#ctx0" brushRef="#br0" timeOffset="385974">10414 15785 11449,'-1'-11'0,"-3"3"0,-3 2 0,-3 2 0,-1 0 0,-4 1 1577,-3 2-1732,-3 6 1,-5 2 0,-2 6-1,-4-1-158,-4 1 0,2-1 1,-6 1-1,2-1 86,1 0 0,7 1 1,-6-1-1,3 1 68,1-1 1,8-3 0,1-3 0,3 0 85,5-3 1,1-2 238,2-1 0,6 0-109,6 0 1,6 0 0,8 0 0,2 0-1,5 0 34,3 0 1,5-4 0,1 0 0,2 1 56,2 2 1,-2 1-1,0 0 1,-2 1-10,-2 3 1,-2 3 0,-2 6 0,-3 0-117,-5 4 1,2-3 0,-1 2 0,-3 0-68,-5 0 1,2-2-1,-2 3 1,0-3-164,0-2 1,2 0-1,-3 0 1,3-3-61,1-1 0,2-3 0,2 2-523,0-2 1,6-1 140,-1-4 1,2 0 0,2 0 0</inkml:trace>
  <inkml:trace contextRef="#ctx0" brushRef="#br0" timeOffset="386436">10850 15947 9371,'-6'0'905,"6"0"0,7 0 0,4 0-814,2 0 1,-1 0 0,2 0-601,3 0 0,-4 0 0,4 1 0,-3 2-1873,-2 1 1829,6 0 1,-4-4 0,4 0 0</inkml:trace>
  <inkml:trace contextRef="#ctx0" brushRef="#br0" timeOffset="386971">11659 15872 11283,'4'-12'0,"1"1"0,1 1 0,-2 3 0,-5 2 0,-6 2 0,-4 2 0,-3 2 799,-3 3-843,-2-3 1,-2 11 0,0-6 0,-1 3 0,-1-1-119,-2 2 0,1-1 0,2 1 0,3-2 238,1 2 1,1-3 0,5 0 0,1 0 0,1-2-68,2 1 1,5 4-62,-1-2 0,8 2 0,6-1 0,4-2-74,2-1 1,6-1 0,1-2 0,3 1-43,3-1 1,0 2 0,-4 0 0,-2-3 66,-2 0 0,1 2 0,-5 0 0,-3 0-25,-5 2 0,1-4 0,-7 5 21,-5-1 1,-5 2 193,-9-4 1,1 2-1,-6-3 1,-1 2 90,-2 2 1,-5-4-1,0 2 1,0 0-128,-1-1 0,-1 0 0,-2-4 1,3 0-230,-1 0 1,1 0 0,-3 0 0,4 0-1,2 0-332,2 0 1,2 0-223,2 0 0,-2-11 0,3-3 1</inkml:trace>
  <inkml:trace contextRef="#ctx0" brushRef="#br0" timeOffset="387289">12094 15623 12873,'-12'-11'0,"-1"2"0,1 0 0,0 1 0,-1 1 0,1 3 0,-1 3 0,1 1 0,1 1 0,1 2 0,2 4 0,-1 2 0,1 5 0,1 1 0,2 3 0,2 3 0,2 3 0,1 2 0,-2 2 0,-1 2 0,-1 0 0,1 2 0,1-1 0,-1 0 0,-1 0 0,0-2 0,0-4 0,-1-3 0,1-1 0,0-2 0,-1-1-1785,-2 0 0,-2-4 0,-3 4 1</inkml:trace>
  <inkml:trace contextRef="#ctx0" brushRef="#br0" timeOffset="388827">11709 15872 8347,'5'7'547,"2"4"1,7-2 0,2 2-21,5 1 1,7-4-1,2 1 1,2-1-1,3 0-152,1 1 0,2-7-356,4 3 1,-2-4 0,4-1-1,0 0 1,-1 0 0,0 0 0,-3 0-1,-1 0 1,-2 0 0,-1 0-1145,-3 0 0,-2 0 878,-6 0 0,-6-1 0,-2-2 0,-5-3 1,-2 1-1,-3-2-10,-2 0 1,-1 3 317,-4-5 1,-1 1-1,-2-4 1,-2-1-1,-2 1 50,-3-1 1,-2 5 0,-4 1-40,0 2 0,-6-4 0,1 5 0,-1 1 0,0 2 183,1 1 0,2 0 0,-2 0-43,4 0 0,-1 6 0,2 0 0,2 4 1,3 1 39,3 3 0,1 3-233,-2-1 1,4-1 0,5 5 0,0-2 0,0-3-10,0-1 1,1-2 0,3 1-98,5-1 0,2 1 0,1-2 0,2-3-121,3-4 0,-2 2 0,5-2 1,3-1-1,0-2-76,2-1 0,-4 0 0,-2-1 0,-1-2 0,-3-3 163,-1-1 0,-1 3 1,-1-3 97,0 2 1,-5-5 0,-1 2 0,-2-3 298,0-2 0,0 1-207,-4-1 1,-1 1-1,-2-1 1,-2 2-1,-1 2 48,1 0 1,-1 5 163,2-4 1,1 5 165,-5-1-344,5 3 0,-2 6 0,5 4 0,0 2 31,0 1 0,0 0 0,1 1-84,3-1 0,-1-3 0,5-2 0,2 0 1,2-2-117,5 1 0,-2-1 1,6-2-1,2 1-191,5-1 0,4-2 0,4-1 0,0 0-218,1 0 1,-7 0 370,8 0 0,-4-1 1,2-2-1,-1-1 1,-3 0-1,-3-2-272,-6-2 1,2 1 529,-4-1 1,-3-1 0,-2-3 0,-2-1 0,-3 1-1,-2-2 103,-5-2 0,-3 2-239,-1-3 0,-1 3 0,-5 2 0,-5 1 0,-5 3-13,-4 3 0,-2 4 0,-6 1 60,-1 0 1,-4 1-1,4 4 1,2 3 0,0 3 55,2 1 1,5 5 0,2 0-89,4-2 1,-1-1-1,8-2 1,0 0-1,3 1 54,2-1 0,4-3-49,2-1 0,3-1 0,7 1 0,3-2 0,7-2-108,4 0 0,5 0 0,-3-4 1,1 0-226,-1 0 1,3 0 0,-4 0 0,-2 0 0,-4 0 70,-2 0 0,-6 0 1,2 0 312,-4 0 1,-4 0 285,-1 0 1,-5 2-1,0 2-21,-6 4 1,-4 7 0,-7 3 0,-1 2 0,-2 3 314,2 5 0,-3 2-479,2 3 0,-2 3 0,2-2 0,0 2-96,1 1 1,1-1-1,1-2 1,1-2-90,-1-1 0,2-2 0,2-6 1,0-1-1,1-2 0,1-2-220,3-3 0,-2-1-2051,2-2 1422,0-5 1,6-3-1,2-8 1,4-4 27,3-3 0,7-13 0,1-2 1</inkml:trace>
  <inkml:trace contextRef="#ctx0" brushRef="#br0" timeOffset="388828">13426 16009 7044,'-1'7'659,"-4"-3"1,5-2 0,0-1 22,7 3 0,4-2 1,3 2-1,3-3 1,2-1-1,2 0 1,0-1-591,1-3 1,1 2 0,1-3 0,-2-1-106,-1-2 0,-5 1 0,4-1 0,-2-2-322,-3-1 0,3-2 0,-3 1 0,-3-2 1,-2-1-474,0-2 1,-5-3-1,-1 3 1,-2 2 396,-2 1 0,-2 2 0,-2 0 1,-4 3 510,-3 1 1,-7 5 0,-3-1 0,-2 2-98,-2 2 1,-4 6 0,0 2 0,1 3 424,2 2 0,2 7 0,2 2 0,3 1 403,1 0 1,3 1-1,5 0 1,3 1-405,2 0 0,0 0 0,5-1-335,0-4 0,2 0 0,2-5 0,6 2-58,5-2 1,0-1-1,6-3 1,1-2 0,3-2-815,4-1 0,3 2 1,4-4-1,-2-1-720,-1-2 1,6-1 0,5 0 0</inkml:trace>
  <inkml:trace contextRef="#ctx0" brushRef="#br0" timeOffset="389135">14285 15437 11039,'-9'-16'0,"2"3"0,2 2 0,3 1 0,5 2 0,6 1 0,3 1 0,5 3 0,3 2 0,5 1 1324,4 0 0,4 7 0,8 4-1141,0 4 1,6 9-1,0-1 1,4 6-102,3 3 0,0 3 0,-4 6 1,-2 3-216,-2 1 1,-5 2 0,-7-4 0,-7 1-88,-5 3 0,-9 0 1,-9 0-1,-4-3-91,-4-1 1,-5-1 0,-8-5 0,-7 0-155,-4 1 1,-6-7 0,1-2 0,-5-2 79,-3-2 0,-3-2 0,-6-1-138,0-1 1,-1-6 0,-2 0-1,-2-3-1249,-2-4 1567,-6 0 1,-1-1 0,-4-1 0</inkml:trace>
  <inkml:trace contextRef="#ctx0" brushRef="#br0" timeOffset="421404">3196 17130 5930,'-12'0'176,"4"0"1,1-2 0,0 0 58,0-3 0,3 0-52,-5 1 0,5 2 0,-4-2 35,-2 3 1,3 1-143,-1 0 1,4 0 90,-4 0 0,-1 0 37,-3 0 0,4 0-75,-1 0 1,2 1 0,-2 2 83,0 1-187,7 0 28,-4 2 0,7-5 21,4 3 1,1-2-1,8-2-40,3 0 0,-2 0 0,4 0 1,1 0-37,-1 0 0,6 0 0,4 0 0,-1 0 8,-2 0 1,-1 0-1,0 0 1,0 0-284,0 0 1,-1 0 0,0 0 56,-3 0 1,2-2 0,-3 0 0,0-3-1,0 3-138,-2 0 1,2 1-1,-3-2 1,-2-1-29,-1 1 0,-2 2 362,1 1 0,-6 0 0,-2 0 0</inkml:trace>
  <inkml:trace contextRef="#ctx0" brushRef="#br0" timeOffset="421706">3022 17304 7906,'12'0'752,"1"0"1,-1 0-1,1 0-513,-1 0 1,2 0 0,1 0-359,2 0 0,1 1 0,-2 2 0,4 3-44,-1 1 1,5-5 0,-4 2 0,5-2 89,4-2 1,-2 0-1,2 0 1,-2 0-1,1 0-177,1 0 1,4 0 0,-4 0 0,-1 0-104,-2 0 0,-1 0 0,-1 0 1,-2 0 39,-2 0 0,-4-6 0,2-1 0</inkml:trace>
  <inkml:trace contextRef="#ctx0" brushRef="#br0" timeOffset="422148">3594 17018 8690,'0'-7'946,"0"1"0,0 8 0,2 0 1,2 3-1045,4-3 0,-1 4 0,2-1 0,0 1 0,2 1-127,2 0 1,-1 1 0,1 4 0,-1 0 131,0-4 1,2 3 0,0-3 0,0 3 66,-3 2 0,-1-1 0,2 1 1,-1-1-9,-2 0 0,0 1 0,-3-1 0,-1 1-12,1-1 1,-2 2 0,-4 1-1,0 2 4,0-2 1,-1 3-1,-2-1-38,-1-2 1,-7 3 0,0 0 0,-5 0-60,1 0 1,-4 3-1,-2-5 1,-3 1 0,0-1 8,-1 1 0,0 0 0,0-5 1,0 1-219,0-1 0,0-4 1,0 1-1,0-1-107,1-1 1,3 0 301,0-3 0,0-3 0,-4 5 1</inkml:trace>
  <inkml:trace contextRef="#ctx0" brushRef="#br0" timeOffset="428658">5486 16868 8355,'-5'-7'-19,"2"-4"0,-4 3 0,1-3 275,4-2 0,0 5 1,1 0 615,-3-2 0,2 3 1,-3 0-732,-1 2 1,3 1-1,-3 5 19,0 3 1,-2-1 0,2 7-349,-1 3 1,-1 1 0,-4 7 0,-1 1 0,1 3-58,-1 4 1,1 2 0,-1 3 0,-1-2 104,-2-2 1,2 4 0,-3-5-1,4-2-138,0 0 1,2-7-1,1 0 1,4-1-374,0 0 1,2-3 0,4 0 319,0-2 0,0-1 0,0-1 0</inkml:trace>
  <inkml:trace contextRef="#ctx0" brushRef="#br0" timeOffset="428938">5959 16719 11044,'-19'0'0,"1"0"0,1 0 0,0 0 0,2 0 0,1 0 0,2 0 0,0 1 0,-1 3 0,2 5 556,3 2 0,-3 1 0,2 2 1,-2 3-1,-1 2-812,-1 0 0,2 9 1,2-3-1,0 3-109,0 2 1,-2 0 0,-2 4 0,2-5-65,3-3 0,-3 3 0,4 0 0,-1-3-273,-1-3 0,2 0 0,-2-2 254,0 2 1,1-3 0,-4-2 0</inkml:trace>
  <inkml:trace contextRef="#ctx0" brushRef="#br0" timeOffset="429741">5200 17142 9849,'12'0'0,"1"0"0,-1 0 0,2 0 0,1 0 410,2 0 0,5 0 0,-1 0-177,2 0 1,3 0-1,2 0 1,3 0-267,0 0 0,-2 0 0,3 0 0,0 0-857,0 0 1,-3-1 0,3-2 0,-2-1 392,-2 1 1,-2-2-1,-1 0 1,-2 1 194,-2-1 0,-3 2 1641,-5-5-678,-7 5 1,-1-3 763,-10 6 0,3-1 300,-7-3-1613,1 2 1,0-2 0,1 8-35,1 5 1,-2 6-1,4 2 1,1-1-454,2 2 1,1-3 0,0 5 0,0-2 178,0-3 1,0 3 0,1-2 171,3 0 1,-1-8 0,7-4-1,2-2 89,3-2 0,2-2 0,-3-2 0,1-3-261,2 0 1,3-8 0,-3 3-1,-2-2-73,-1 0 0,-2 1 1,1 1 249,-1-1 1,-3 1-1,-2 0 1,-2-1 94,-2 1 1,2-1 106,0 1 0,-3 5 319,-6 3 0,3 4 1,-3 4-1,1 4-392,-1 3 0,2 3 1,-2 1-1,3 3-16,1 2 1,-4 0 0,-1 7-1,1 0-141,-1 2 0,2 6 0,-5-2 0,-2 2-138,-1-2 0,-1 6 0,-1-5 1,1-1 22,-1-1 0,-3-3 0,-1-4 44,2 0 0,0-1 0,-1-2 1,-2-3 95,-1-1 0,4-3 0,-2-5 0,2-3 0,0 0-68,-2 0 0,1-4 1,2 1-1,-1-3-55,-2-1 1,-4 0 0,5-1 0,0-3-64,3-5 1,-4-2-1,0-1 1,1-1 16,-2 1 1,4-6 0,-4-2 0,2 0-7,-1-1 0,0 2 0,3-2 1,1 4 80,0 3 1,-6 2 0,6 0 76,0-1 0,0 5-989,5-1 803,2 7 1,17-9 0,3 4 0</inkml:trace>
  <inkml:trace contextRef="#ctx0" brushRef="#br0" timeOffset="430292">6195 17179 11661,'-12'0'0,"0"0"0,-1 0 0,1 0 532,-1 0 0,6 7 0,3 4 1,3 6-574,1 2 0,-2 2 0,0 4 1,-4 1-157,-1 3 0,3-1 0,-4 5 0,-2 0-46,-1-1 0,0 0 0,1-4 0,2-1 190,-2-3 0,1-1 0,-1-6 1,3-2 116,1-1 17,-3-1 0,6-2-1,-5-3 0,5-4 0,-3-7 0,2-2 0,0-2-111,1-3 0,2-5 0,1-3 0,0-1-379,0-4 1,6-4-1,2-4 1,3 0 49,1-4 1,5-1-1,0-1 1,-1-1 120,2 1 0,0 5 0,4 2 0,-1 2 236,1 3 0,-3-1 0,1 9 0,-2 2 320,-3 1 0,-1 3 0,-2 2 0,1 2-114,-1 1 1,1 2 0,-1 4-151,0 0 1,-3 0-1,-1 1 1,2 3-44,1 5 1,0-2 0,-1 1 0,-4 2 0,0 1-14,-3 1 1,2 1-1,-1-1-142,-1 0 0,-1 2 0,-2 2 1,-2 0-1,-2-1 173,-4-1 1,-3-1 0,-2-1 0,1 1-18,-1-1 0,1 0 0,-1-1 0,1-1-277,0-2 1,3-3 0,1 2-525,-2-2 1,5 5-1,-1-3 1</inkml:trace>
  <inkml:trace contextRef="#ctx0" brushRef="#br0" timeOffset="430817">6581 17179 8421,'-12'2'308,"-1"2"1,5-3 0,1 5-1,2-1 1,3 4 2862,5 2-3228,4-4 1,7-2 0,1-5 0,3 0-154,1 0 1,-2 0 0,4 0-1,-1 0 1,1-1 58,0-3 1,-2 1-1,2-5 1,-4-1-466,-4 2 1,0-4-1,-1 4 1,1-1 367,-1 0 1,-4 0-1,-1-5 260,-1 1 1,-2-1 0,-4 1 202,0-1 0,-1 2 1,-3 3-104,-5 4 1,-2 2 0,-1 2 0,-1 0 264,1 0 0,-1 0 1,1 2-69,-1 2 1,2-1 0,2 5 0,2 2-187,1 1 0,-2 1 0,4 1 0,1-1 0,2 2-3,1 3 1,-4-4 0,-1 5 0,3-1-341,0 0 0,2-1 0,0-3 0,2-1 14,2 1 1,-1-2-1,3-2 1,1-2-37,0-1 0,2 2 0,3-4 1,0-1-36,1-2 0,-1-1 1,1 0-1,1-1 46,2-3 1,-2 1 0,3-5 0,-4-2 2,0-1 0,4-1 1,-1-1 190,-1 1 1,-5-1 0,-2 1 0,1-1-72,-2 1 1,2 4 0,-5-1-272,-1 0 204,-2 3 0,-1 0 0,0 6 0</inkml:trace>
  <inkml:trace contextRef="#ctx0" brushRef="#br0" timeOffset="431223">7166 17117 9153,'-12'0'1439,"5"0"0,7 0 1,8 0-1393,3 0 1,-3 2-375,1 2 1,-2-1-1,2 5 452,0 2 1,-7 1-764,3 1 1,-4-4 0,-1 1-1,0 0 231,0 2 1,-4 2-1,-2-1 1,1 1 396,-1-1 0,-3-1 1,2-1-1,-2-3 193,1-2 1,4 4 266,-4-5-562,5 0 1,-3-5-716,6-4 1,0 3 368,0-7 1,0 1 0,0-4 0</inkml:trace>
  <inkml:trace contextRef="#ctx0" brushRef="#br0" timeOffset="431795">7079 17130 7444,'-8'0'1041,"-1"0"1,7-2 1595,-2-2-2383,2 3 0,4-5 0,2 6 0,3 2-177,0 2 1,4-1 0,-5 5 0,3 2-284,-1 1 0,-4 1 1,3 0-1,-1 1-294,-4-1 1,4 5-1,-2 0 1,-1-1 97,-2 2 0,-1-4 1,0 3 191,0-4 1,0 0 0,-1-1 216,-3 1 0,1-6 1,-4-2 247,2 1 0,0-6 1,5 0-122,0-7 1,0-1 0,0-4 0,0-1-262,0-1 0,6 0 0,4 0 0,3-2-117,4-5 1,1 1 0,-3 1 0,3 0-211,2-1 0,-1 1 0,3-3 0,-3 2 170,-1 2 1,-1 2 0,-5 3 0</inkml:trace>
  <inkml:trace contextRef="#ctx0" brushRef="#br0" timeOffset="432414">8012 17067 8355,'0'-8'34,"0"0"0,2 1 161,2-1 1,-1-2 0,4 4 0,0 1 1153,-1-1 1,-1-3-1101,3 0 1,-5 2-377,1-1 0,-3 0 33,-1-5 0,-1 2 0,-2 2 0,-2 2 131,-2 1 1,-2 1 0,-3 2-340,-1-1 0,1 0 0,-2 4 1,-1 0 239,-2 0 1,-1 0 0,3 0 0,-3 1 0,0 3 181,0 4 0,-3 4 0,4 0 0,-1 0-61,0 1 1,2-1 0,7 1 0,2-1-166,1 1 0,2-1 0,4 1-35,0-1 0,6 0 0,2 0 0,3-3-37,1 0 1,2-5-1,1 3 1,2-2-143,-2-2 1,-1-2 0,-1-1-1,-2 2-641,-3 2 943,-3-3 1,-10 9 0,-3-5-1,-5 1 249,-3-1 0,-4 4 1,-6-4-1,-2 2 0,-1 3 139,2 1 1,2-3-1,3 1 1,1-1 2,-1-1 0,4 2 0,1-3-14,3 1 0,7-3-343,3 4 1,4-1-1,6 2 1,5-4-183,4 1 0,11-5 1,-1 3-1,1-1-436,1 1 1,2-3-1,0 4 1,-2-4-1282,0-1 1621,-8 0 0,5 6 0,-5 0 1</inkml:trace>
  <inkml:trace contextRef="#ctx0" brushRef="#br0" timeOffset="432657">8062 17179 10751,'-4'-5'0,"1"4"0,3 5 0,4 1 0,3 2 1516,3 0-1540,1-4 0,3 7 0,1-6 0,3 0 0,0 0 0,1 0 0,1-1-951,2-2 1,1-1 0,1 0 0,-2 0 357,-1 0 0,5 6 0,6 1 0</inkml:trace>
  <inkml:trace contextRef="#ctx0" brushRef="#br0" timeOffset="432998">8361 17080 8355,'-8'-1'299,"-1"-4"1,2 3-1,-2-5 876,0 1 1,5 3-956,-4 8 1,1 6 0,-3 7-1,2 0 1,-2 1 0,-1 0 0,-1 5-1,-2 1-398,-3 0 1,4 5-1,-5-8 1,1 0-376,0 2 0,1-2 0,3-1-85,1-5 0,0-2 0,0-1 1,3-1-1202,0 0 1620,7 1 0,-4-1 0,6 1 0</inkml:trace>
  <inkml:trace contextRef="#ctx0" brushRef="#br0" timeOffset="436698">8709 17142 11280,'-12'0'0,"-1"0"0,1-1 0,0-2 0,-1-1 0,-1 2 0,-1 4 0,-3 5 0,-1 2 0,-2 5 2786,2 0-2983,-5 5 1,6-3 140,-3 4 0,2 1 1,4 5-1,-2 2-208,2 1 0,1 0 0,2-2 0,-1 0 30,1 2 0,-1-1 0,1-6 1,0-3-171,-1-1 1,5-1 0,1-5-539,1 1 726,-3-1 0,7-6 0,-2-8-15,3-9 0,2-2 1,3-7 53,5 2 1,2-5-1,2-2 1,4-7-1,4-3 29,2 2 0,2-7 0,0 1 0,1-2 51,3-2 0,-1 0 0,4 3 1,-2 0 189,-2 4 1,-2 0-1,-1 7 1,-1 1 194,-4 2 0,-2 8 0,-5 4 0,-1 6 158,1 2 0,-1 2 1,1 4-1,-1 2-127,0 2 1,-3 3 0,-2 6 0,0 3-260,-1 0 1,-3 6 0,1-1 0,-2 3 119,-2 1 0,0-1 1,-2 1-454,-2 0 0,-3-4 0,-5 0 0,-1-1 0,1 0-74,0-4 1,-5-2-1,-1-1 1,0-2 102,0-3 1,1 2-1,5-6 1,0 0-359,-1 2 1,5-5 396,0 3 1,5-8 0,-3-3 0</inkml:trace>
  <inkml:trace contextRef="#ctx0" brushRef="#br0" timeOffset="436699">9058 17092 10170,'-13'-7'883,"5"2"0,0 5 0,-2 0-746,-1 0 0,-1 1 1,-1 3-1,1 5 1,-1 0-1,2 1 1,1-2-257,2 2 0,4 1 0,-3 2-217,2-1 1,0 0-1,5 1 1,0-1 7,0 1 1,7-5 0,4-1-210,5-1 1,2-1 0,-2-2 0,5 1 127,2-1 1,1-2 0,-2-1 0,-1 0 0,0-1 174,-2-3 0,-1-2 0,-6-4 0,-1 2 283,-2-2 0,0-1 1,-4-1-1,-3-1 196,0 1 0,-2-5 1,0 1-1,-2 1-113,-2 1 1,-1-3 0,-6 1 0,-1-1-162,-1-1 0,-4 4 0,2-2 0,-3 3-32,-1 5 0,-1-2 0,-1 6 0,3 1 24,0 2 0,5 1 0,-4 0-108,3 0 1,3 5 0,3 4-1,4 2-81,2 1 0,-3 6 0,-2 2 0</inkml:trace>
  <inkml:trace contextRef="#ctx0" brushRef="#br0" timeOffset="436700">9406 17092 8945,'-7'-5'314,"0"-1"0,5-3 1,-3 0 996,3 0 0,-4 2-1409,2-2 0,-1 7-12,0-3 1,4 10 0,-3 3-29,2 3 1,2 1 0,-1 1 0,-2 1 4,-1 2 1,-4-2 0,2 3 0,-1-2-9,-2 2 1,2-4 0,-1 4 33,-2-3 0,4-6 0,1-1-473,-1-1 455,5 3 0,-5-9 0,8 2-51,2-5 1,3-7-1,7 2 1,1-3 0,1-2 24,0 1 0,3-1 1,0 1-1,2-2 117,0-2 1,-6 2 0,3-4 0,-1 1 277,-1 1 1,1-1-1,-5 3 1,1-1-79,-1-2 0,1 2 0,-2 5 113,-3 2 0,-1 1-177,-3-1 0,-3 4 0,4 8 0,-4 4 70,-1 3 1,0 6 0,0 1-71,0 1 1,0-2-1,0 2 1,0 1 0,0-2-3,0 0 0,0-2 1,0-2-608,0 3 1,0-4 0,1 4-268,3-3 0,3-3 131,6-3 0,-1-2 0,1-6 1</inkml:trace>
  <inkml:trace contextRef="#ctx0" brushRef="#br0" timeOffset="436701">9792 17167 8355,'-12'0'728,"-1"0"1,9 0 0,7 0-1,9-1 1,6-2-399,4-1 1,3 0 0,3 2 0,1-1-1,-1-1-466,-2 2 0,-1-4 0,0 2-78,-1 1 0,-4-2 0,-4-1 0,-2-1-62,-1-3 1,-5 4-1,-1-3 1,-2 0-18,-2-3 1,-1 0-1,-2 0 70,0-1 0,-2 1 1,-2-1-1,-4 1 154,-3-1 0,-2 5 0,1 0 0,-1-1 0,1 2 72,-1 3 0,1 3 0,-2 1 0,-1 0 90,-2 0 1,1 0 0,3 1 0,1 3 205,-1 5 1,5 2 0,1 1-1,0 2-163,0 3 1,5-2 0,-4 4-1,2 1-83,0-1 0,0-4 1,4 2-1,0-3-450,0-2 1,0 1 0,0-1-231,0 0 1,7 1-1045,5-1 1254,6-5 0,7-1 0,0-6 0</inkml:trace>
  <inkml:trace contextRef="#ctx0" brushRef="#br0" timeOffset="436702">10340 17030 8355,'-13'-7'1214,"1"2"-396,-1 5 1,5 0-612,0 0 0,1 5 0,-3 2 1,3 1-1,0 1 0,2 0 0,-2 2-126,0 2 1,3-1 0,-3 1 0,0-1-668,0 1 1,0-1-290,-1 1 0,2-5 445,6 0 1,6-5 0,2 1-1,3-3 7,2-1 1,-1-4 0,0-1-1,2-2 213,3-3 0,-3-1 0,4-3 1,-2-1 361,1-2 1,4 1 0,-5 2 0,-1-1 168,-1-2 0,-1-1 0,-1 3 150,1-2 1,-2 1 0,-3 3 1135,-4 1-1319,-3 5 0,-1 3 0,0 8 0,0 6-163,0 5 1,0-1 0,0 4 0,0 0-65,0 2 1,0 0 0,0-1 0,0-1 32,0-3 1,0 3 0,0-1 0,0-2-272,0-1 1,0-6-1,2 1 1,2-1-459,4-1 1,-1 0 0,2-4 0,0 1-295,2-2 0,7 0 0,2-2 1</inkml:trace>
  <inkml:trace contextRef="#ctx0" brushRef="#br0" timeOffset="436703">11024 16657 8355,'-12'0'0,"-1"1"282,1 3 1,3 7 0,3 7 0,-1 2-1,0 3 1,-2 3 0,1 5 164,0 1 0,0-3 0,-4 4 0,3 0-726,0-1 0,5 2 0,-4-4 0,0-3 0,-1-1-424,1-1 1,5-1 0,-1-2 0,3-3 156,1-1 0,0-1 0,0-5 0</inkml:trace>
  <inkml:trace contextRef="#ctx0" brushRef="#br0" timeOffset="436704">10788 17005 8355,'-14'-4'511,"-3"0"0,3 0 0,-2 4-82,2 0 1,7 1 0,4 2-205,6 1 1,5 6 0,9-3 0,4 1-130,2 0 0,3-4 0,3 3 0,3-1-269,0-3 1,3 2-1,-6-1 1,-2-1-292,0-2 0,-2-1 0,-2 0 1,-2 0-166,-5 0 1,2-5 0,-2-3 265,-5-3 0,0 2 0,-7 1 539,-1-2 0,-2 3 0,-1-1 453,0-2 1,0-1-130,0-1 1,-6 5 0,-2 3-333,-3 2 1,3 4-1,-1 2 1,1 4-77,1 3 0,-2 2 0,4 1 0,3 1-64,0 1 0,2 5 0,0-3 1,0 0-148,0 0 1,0-1-1,0-5 1,0 1-588,0-1 1,0 0 0,2 1-1165,2-1 1571,-3-5 0,16-1 0,-3-6 1</inkml:trace>
  <inkml:trace contextRef="#ctx0" brushRef="#br0" timeOffset="436705">11534 17030 8355,'-7'-1'-772,"3"-3"0,3 4 0,2-2 986,3 5 0,-1 1 0,4-3-96,-1 4 1,-1-4 235,-1 3 1,2-4 0,3-3-571,0-1 0,-5 0-663,4 4 644,-5-5 1,8 3 0,-4-3 0</inkml:trace>
  <inkml:trace contextRef="#ctx0" brushRef="#br0" timeOffset="436706">11646 16993 8355,'-12'-7'-137,"-1"-3"0,1 5 589,0-2 0,-5 4 0,0-1 1,1 2-147,-2 2 1,-2 0-1,-3 2 1,1 3-1,1 6-92,-1 5 1,3 2 0,1-3 0,2 1-276,5 0 1,3-3 0,0 1 0,4 1-57,2 2 1,2-4 0,2-5-1,2 0 71,4-1 1,3 3-1,3-6 1,2-1-180,5-2 1,-1-1 0,-1 0 0,-1 0-22,-3 0 0,3-4 0,-1-2 0,-2-1 159,-1-2 1,-2 2 0,-1-1 94,-2-2 1,0-1 0,-3 0 0,-1 1 58,1 2 1,-2-1-1,-4-3 1,0 0 0,0-1 1,0 1 0,0 3 0,0 1 29,0-2-60,0-1 1,-1 4 8,-4 3 1,4 4 0,-3 4 0,3 5 49,1 2 1,0 1 0,0 1 0,0-1 46,0 1 1,0-1-1,0 0 1,0 1-74,0-1 0,4 1-159,0-1 0,4 1 1,-2-2-1,1-2-157,2 0 1,0-6 0,2 1-1,2-3 1,3-1-222,2 0 0,-3 0 0,6 0 1,1 0 163,1 0 1,2-5-1,0-4 1,0-2 212,0-1 1,-4-6 0,-1-2-1,1 0 151,-2-1 0,3 0 1,-4-5-1,0-2 208,0-1 1,3-4 0,-4 2-1,-3 1 154,-5 0 1,2-4 0,-4 5-102,0 2 1,-1 2-1,-6 4 1,0 4 0,0 4 626,0 0-719,0 6 1,-6 3 0,-2 10 0,-3 6-225,-2 7 0,1 6 0,-1 4 1,1 5 5,0 2 0,-1 1 1,2 0-1,1 1-57,2-1 1,1-1 0,-3-1 0,4-4-58,0 0 1,2-6 0,4-5 0,0 1-285,0-1 1,0-3-1,1-4 1,3-1-779,5 1 1,7-1 0,4 1 0</inkml:trace>
  <inkml:trace contextRef="#ctx0" brushRef="#br0" timeOffset="436897">12642 17105 8355,'-8'0'221,"-1"0"0,0 0 0,-2 0 0,-2 0 0,1 0 0,-1-2 0,1 0-534,-1-2-651,1-1 0,-6 5 0,-1 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6:31:50.779"/>
    </inkml:context>
    <inkml:brush xml:id="br0">
      <inkml:brushProperty name="width" value="0.06048" units="cm"/>
      <inkml:brushProperty name="height" value="0.06048" units="cm"/>
      <inkml:brushProperty name="color" value="#FF0000"/>
    </inkml:brush>
  </inkml:definitions>
  <inkml:trace contextRef="#ctx0" brushRef="#br0">17234 7146 8898,'-4'-9'0,"0"1"896,1-2 1,-3 3-797,2-1 0,6 5 0,6-1 1,3 3-1,3 1 0,2 0 1,5-2-1,4 0 0,3-4 1,2 1-1,2-1-143,3 3 1,0-2 0,3-1 0,-1 1 0,-1-2-266,-3 0 1,2 4 0,-5-2 164,2-1 0,-4 3 0,-1-4 0,-3 2-19,-3 2 0,-6 2 0,1 1 0,-2-2-704,-1-2 443,-6 3 1,-3-3 0,-8 6 0,-6 4-722,-5 1 1142,1-4 0,-15 8 0,3-4 0</inkml:trace>
  <inkml:trace contextRef="#ctx0" brushRef="#br0" timeOffset="553">19076 6897 8355,'0'-13'632,"0"1"941,0-1-1527,0 6 1,-1 3-1,-2 8 1,-1 6-219,1 5 1,1 3-1,2 4 1,0 1-1,0 1-547,0 4 0,-1 3 369,-3-2 1,3-3-1,-5 3 1,2-3-1,-2-2-112,-1-4 1,3 3 449,-4-7 1,0 6 0,-5-2 0</inkml:trace>
  <inkml:trace contextRef="#ctx0" brushRef="#br0" timeOffset="1171">18715 6822 8355,'-12'-19'296,"-1"-3"0,2 5 0,3 0 1,4 1 283,2-1 1,4-1 0,2 3-1,5-2-437,7 2 1,4 1 0,9 2 0,5-1 0,2 1 0,2-1-1,2 2 1,2 2 0,-2 2-152,-1 1 1,-1 2 0,2 4 0,2 0 0,-1 0-830,2 0 1,-3 0 614,6 0 1,-6 6 0,2 2-1,-4 4 1,-3 4 0,-3 2-1,-6 1 1,-3 3-101,-5 2 1,-2 2 0,-5 3 0,-3 3-1,-4 1 1,-5 0 238,-7 2 1,-2 1 171,-11 1 0,-4-4 0,-5-1 0,-2-2 1,-3 0-1,-2-1 248,-4 0 0,0-4-242,-4-5 1,3-3 0,-2 1 0,1-3 127,3-4 1,6-3 0,2 1-1,1-5-133,4-3 0,5-1 1,2 0-1,4-1 0,3-3 1,5-5-293,2-2 0,4-1 0,6-2 0,7-3 150,8-3 0,9-4 0,12-1 0,4 0-411,5 1 0,3-1 0,12 0 0,-1 1 288,0 3 1,6-1 0,-7 6 0,0 1 368,-2 1 1,-5 1-79,-5 1 1,-6 3 0,-5 3 0,-9 0 253,-9 3 1,-6 2 0,-3 1 135,1 0-505,-6 0 0,-6 5 0,-6 2 0,-1 3 0,-1 1 0,0 3 13,-2 0 1,3 1 0,1 0 0,0 2-7,1-2 0,0 3 0,3-1 1,-2-1-83,-1 2 1,0-4-1,4 3 1,0-4-393,0 0 50,0-1 1,0 1-1,0-1 1,1-1 49,3-2 1,3-4-1,6-5 1</inkml:trace>
  <inkml:trace contextRef="#ctx0" brushRef="#br0" timeOffset="2439">20071 6859 8411,'-5'-7'-88,"2"-2"86,-5 5 0,5-2 0,-2 3-1094,-1-1 752,5 0 0,-3 4 0,8 0 0,4 1 316,3 4 0,13 1 0,2 7 1</inkml:trace>
  <inkml:trace contextRef="#ctx0" brushRef="#br0" timeOffset="2440">20370 6884 8355,'-8'0'945,"0"0"-604,-2 0 1,-1-4-1,-2 0 1,1 1-214,-1 2 1,-3 1 0,-1 0 0,2 0-70,1 0 1,2 0 0,1 1 0,1 2-405,2 1 1,1 2 73,-1-2 0,2 3 0,7 5 150,4 1 0,1-5 0,7 0 0,-1 0 31,1-1 1,3 4 0,1-2 0,-2 0 3,-1 0 1,-2 2 0,1-4 0,-2 1 28,-3 0 0,2-4 93,-6 5 0,-1-1 1,-7 3-1,-5-3 102,-2-3 1,-1 0 0,-2-1-84,-2-1 1,0 3-1,-4-2 1,-1-2-1,0 0-81,0-2 0,6 0 0,-1-2 1,2 0-400,1-2 1,5-2 0,1 2-180,2-4 0,6-3 318,7-2 1,9-5-1,2-1 1</inkml:trace>
  <inkml:trace contextRef="#ctx0" brushRef="#br0" timeOffset="2441">20918 6897 8355,'8'0'241,"0"0"0,-5-2 1,0 0-1,-6-3 148,-5 3 1,-5-4 0,-2 2-364,-1 1 1,-7 0-1,4 1 1,-2-3-1,1 3 1,-3 0-1,0 2 1,-1 0-38,4 0 1,-2 2 0,4 0-1,0 3-46,0-3 1,-3 5-1,4 2 22,2 2 0,5 1 0,3 1 0,2-1 1,2 0-123,2 1 0,1-1 0,0 2 51,0 3 1,5-3 0,5 2 0,5-2 0,6-1-218,2-1 1,4 0-1,0-1 1,4-1-303,1-2 1,-1-5 362,3 1 1,7-2 0,-2-2 0</inkml:trace>
  <inkml:trace contextRef="#ctx0" brushRef="#br0" timeOffset="2442">21017 6984 8355,'-12'0'0,"-1"-4"373,1 0 0,5-6-9,3 2 0,4 2 0,4 0 0,4 2 0,5 0 0,5 1 0,5 2-76,5 1 1,5 0-1,-2 0 1,-1 0-385,0 0 1,-1 0 0,-5 1 0,-2 2-309,-1 1 1,-6 6 0,0-2-1,-4 3 1,-4 2-378,-1-1 1,-2 1 665,-4-1 0,0 5 1,-2-1-1,-2 0 0,-4-3 101,-3 0 1,-3-1 0,-1 1 97,-2-1 0,1-5 0,3-3 0,1-2 1,-1-2 552,1 0 0,0-2 0,0-2-226,4-4 1,3-3 0,5-2 0,0 1-444,0-1 1,5 0 0,3-3 0,4 0-57,0 1 0,9-5 0,1 1 1,1-2-297,5 0 0,-3 6 1,4-3-1,-3 3-353,-1 2 0,0-2 0,-2 8 1,-2 0 25,-4 3 0,1 3 687,-2 1 0,6 5 0,-2 2 1</inkml:trace>
  <inkml:trace contextRef="#ctx0" brushRef="#br0" timeOffset="3322">21615 7046 8355,'-7'0'319,"1"0"1,20-4 0,4 0-1,4 0 1,4-1 0,2 0-1,0-1-233,-2 1 0,2-1 0,-2 4 1,-3-4-1,1 1-266,-1-1 0,-3 0 0,-4 4 0,-2-2-169,-1 1 1,-2 0 87,-3-1 0,-2 1 0,-8-4 155,-2 2 0,-7 0 1,-7 5-1,-1 0 134,-4 0 1,-1 0-1,-4 0 1,-1 0 236,1 0 0,6 2 0,1 1 1,1 2-107,0 2 0,-2 0 0,6 3-109,0-2 1,7 0 0,2 5 0,1-1 29,3 1 1,2-1 0,1 1 0,0-1-120,0 0 1,7 1 0,4-1 0,6-1 37,2-2 0,3 0 0,7-4 0,4-3-56,3 0 1,2-4 0,-1-2 0,0-4-11,1-3 1,-1-6 0,0-1 0,1 0 30,-1 0 0,0-4 0,1 0 1,-2-4-204,-3-3 1,1-6 0,-3 0 189,1-5 0,-3 4 1,1-4-1,-2-1 0,-6 1 130,-3 1 1,-2-1 0,-5 8 106,1 0 1,-6 6 0,-3 7 0,-3 1 0,-2 2 59,-3 3 1,-3 4-1,-6 2 1,1 2-319,-1 2 0,1 3 0,-2 6 0,-1 5 23,-2 4 0,1 8 0,2 2 1,-1 7-46,-2 4 1,0 1 0,6 2 0,2 1-31,0 2 0,5-5 0,-3-4 0,2 2 144,2 1 0,2-4 0,1-3 0,0-4-7,0-5 0,1 2 0,3-5-5,4-2 1,5-1 0,2-1 0,3-1-9,1 0 0,2-5 0,5-1 1,2-2-1,3 0 7,0-1 1,-2-6 0,3-2 0,-1-2-40,-4-3 0,4-5 1,-2-3-1,-2-2-47,0-2 0,-2-1 0,-1-2 1,0 0 34,-3 0 0,-3-4 0,-6 1 0,1 5 44,-1 5 1,-5 0-1,-4 1 83,-6 2 1,-4 7 0,-7 4-60,-2 2 0,-4 4 0,-5 0 0,2 4 1,1 2-2,1 6 1,4 0 0,-2 5 5,1-1 0,6 3 1,5-3-1,1 1 0,3 2 61,2-1 1,1 2-1,0-6 1,0-1 49,0-1 1,6 3 0,2-1 0,3 0-123,1-2 0,6-3 1,3-2-1,3-2-223,0-1 1,3-2 0,0-4 0,4 0-279,1 0 0,-5 0 0,2-2 0,-2-2-1238,-3-4 1522,1-3 0,0-7 0,0-1 0</inkml:trace>
  <inkml:trace contextRef="#ctx0" brushRef="#br0" timeOffset="3533">22287 6685 8355,'-6'-4'482,"6"0"1,7 1-1,5 0 1,8 0-230,9-1 0,5 0 1,15 3-1,5-2 1,5-1-219,9 1 1,-3 2 0,-1 1-529,-5 0 1,-5-2 0,3 0 0,-1-3-497,1 3 0,-4-5 0,2 0 0</inkml:trace>
  <inkml:trace contextRef="#ctx0" brushRef="#br0" timeOffset="7696">14036 7594 8045,'-13'0'106,"5"0"0,1-2 1307,2-2-815,0 3-1292,5-5-63,0 6 25,0 0 824,6 0 1,-3 0-53,5 0-265,-5 0 153,2 0 0,-10 0 0,-4 0 262,-2 0 0,-1 0 158,-1 0 1,1 0 324,0 0-440,5 0 1,3 0-235,8 0 0,4 0 0,7 0 0,3-1 0,2-2-117,2-1 0,-3 0 0,0 4-43,-1 0 1,-1 0 0,-5 0-1,1 0-97,-1 0 0,-3 0-31,-1 0 0,-5 1 236,1 3 0,-4-2 220,-4 2 1,1 2 33,-5-2 1,-1 0 282,-3-4 22,-1 0-940,1 0-990,5 0 1036,1 0 0,6 1 0,2 3 173,2 5 1,3-4 0,5 1 0</inkml:trace>
  <inkml:trace contextRef="#ctx0" brushRef="#br0" timeOffset="8740">14484 7631 8355,'-9'0'-1,"1"0"0,5-1 202,-1-3 1,4 2 0,4-2-227,5 3 1,3-3-1,3-1 1,3 3 0,2 0-25,2 2 1,3 0 0,4-1 0,4-2 0,3-1 6,1 1 0,5 2 1,1 1 47,1 0 0,0 0 1,3 0-1,-3 0 0,-2 0 5,-6 0 1,0 0-1,-7 0-85,-2 0 1,0 0 0,-4 0 0,-2 0 0,-5 0-471,-2 0 176,-1 0 352,-1 0 0,-6 0 1,-6 0 24,-7 0 1,-10 1-1,-4 2 1,-3 1-1,-5-1 1,-3-2 230,0-1 0,-8 0 1,3 0-149,-2 0 1,-4 0-1,1 0 1,2 0 0,2 0 31,0 0 1,2 0-1,2 0-60,1 0 1,6 0 0,1 0 0,5 0 0,3 0-27,3 0 1,1 0-40,2 0-194,5 0 197,1 0 0,8 0 0,2 2 1,4 0-1,3 3 22,2-3 0,3 0 0,2-2-11,2 0 0,0 0 0,7 0 1,2-2-1,5 0 36,6-3 0,5-3 0,4 3-46,1-2 1,8 3-1,0-3 1,-2 0-1,-4 1-76,-2 1 0,-10-1 0,-4 3 66,-4-1 1,0 0-1,-6 4 1,-4-1-1,-3-2-196,-3-1 1,-3 0-47,0 4 0,-5 0 141,0 0 1,-6-5 0,-2 1 103,-7 2 1,-7 0 0,-5 2 0,-8 0 0,-3 0 0,-5 0 107,0 0 1,-4 0 0,-1 0-59,-2 0 0,-3 0 0,2 2 0,0 0 0,0 2-17,3-1 0,5-1 0,4-2-22,0 0 1,6 0 0,6 1 0,1 2-55,3 1 1,5 0-130,2-4 213,5 6 1,3-5 0,10 4-1,3 0 71,4-1 1,7 0 0,-1-4 0,6 0-93,3 0 1,1 0 0,4 0 0,1 0 0,-1 0-154,0 0 0,-5 0 0,-3 0 0,-4 0 0,-3 0-180,-1 0 1,-6 0 0,2 0-402,-3 0 512,-2 5 1,1 2-1,-1 6 1</inkml:trace>
  <inkml:trace contextRef="#ctx0" brushRef="#br0" timeOffset="16698">12928 7793 7325,'-8'-4'0,"1"-2"34,1-1 0,1 5-10,1-2 0,1-2 0,-5 2 1,-2 0-1,-1 0 0,-2-2 125,1-1 0,0 4 0,-1-2 0,1 1-52,-1-1 0,1 0 0,-1 2 0,0-1 1,-3 0 11,0-2 1,3 5-1,5-3 1,-2 2-66,-1 2 1,-1-4-1,-1 0-111,1 1 1,-1 2 0,1 1 0,0 0-107,-1 0 1,1 0 156,-1 0 0,1 0 1,-1 0 12,1 0 0,-1 0 0,1 0 0,0 0 30,-1 0 0,1 0 0,-1 1 0,1 2-7,-1 1 0,1 2 0,-1-3 1,1 2-30,0 2 0,-1-3 0,1 3 0,-1 0-14,1 0 1,-1 0 0,2 3-1,2-2-3,0 2 1,2-4 0,-2 3-5,0 0 0,2 2 0,-2 2-42,1-1 0,3 1 1,-2-1 100,2 1 1,-3-1-1,2-1 55,-1-2 0,4 2 0,-2-4 0,1 1-11,0 0 1,-2-4 0,3 5 0,-2-1 0,-1 0 15,1 0 0,-1-3-47,2 3 1,1 0 0,-4 5-48,2-1 0,1 1 6,4-1 0,0 0 0,0 1-4,0-1 1,0-3 0,0-1 8,0 2 1,0 1 12,0 1 1,0 1 0,0-1 4,0 0 0,1 1 1,2-1-26,1 1 0,0-1 1,-3-1 3,4-2 1,-4 2-1,5-4 1,-1 1 33,3 0 1,-1-4-1,2 3-10,0-1 1,2 2-1,2-4 1,-1-1-19,1-2 1,0 4-1,3-1 1,0-2-15,0 0 0,-3-1 0,0 2 0,-1 1 22,1-1 0,-1-2 0,1-1-32,-1 0 0,-4 0 1,1 0-1,0 0 6,2 0 1,2 0 0,-1 0 0,1 0 16,-1 0 1,1 0 0,-1 0-1,0 0 1,1 0-17,-1 0 0,1 0 0,-1 0 38,1 0 1,-1 0-1,1 0 1,-1 0 26,0 0 0,-3 0 0,-1-1-33,2-3 1,1 2-1,1-2-26,1 3 1,-5-3 0,0 0 0,1-1 0,-1 1-2,0 0 0,-4-1 79,5 0 0,-2 3 0,2-5 0,-1 0-59,2 0 0,-3 0 0,0-3 121,-1 2 0,2 4 1,-3-4-111,2-2 1,2-1-1,2-2 1,-2 2 43,0 3 0,-5-3-4,4 3 1,0-3 0,3-2 0,-2 1 2,-5-1 1,1-1-1,1 1 1,-1-1 33,1 3 0,-2 1 0,-4-2-8,0-1 1,0 1-1,0-1-34,0 1 1,0-1 0,0 1-8,0-1 0,0 1 1,0 0-1,-1 0 0,-2 3 72,-1 0 1,-6 3-160,2-3 0,1-2 0,-1 4 0,-2-1 1,-1 1-1,-3 0-304,-3 0 0,4 4 0,-5-1 104,0 3 1,0-3 0,-4 0-1,1 1 1,-1 3-406,-2 4 0,-1 3 1,0 5 147,1 1 0,-1-1 0,0 2 114,0 3 0,-6 2 0,0 6 0</inkml:trace>
  <inkml:trace contextRef="#ctx0" brushRef="#br0" timeOffset="18097">13077 8366 6717,'-6'0'295,"-1"-2"0,2 0 1,-3-3-195,-3 3 1,3 0 0,0 2-1,-2 0 1,-1 0 60,-2 0 0,5 0 0,0 0 291,-2 0-178,5 0 1,-1-1 311,6-3-336,0 2-172,0-3-114,0 5 0,6 0 0,2 0 0,3 0-29,1 0 1,1 0 0,1 1 0,1 2 95,1 1 1,7 0-1,-3-4 1,5 0 0,3 0 85,1 0 1,1 0 0,-1 0-83,5 0 1,-3 0 0,1 0-93,-1 0 1,-2 0-1,-3 0 1,2 0 13,1 0 1,0-1 0,-5-2-1,1-1 25,0 1 0,0 2 1,0 1-1,0-2 1,0 0-12,0-3 1,0 1 0,-1 4 0,1 0 0,0 0-6,0 0 0,0 0 0,0-1 5,0-3 0,0 2 1,0-2-1,-1 3 1,1 1 38,0 0 1,-1 0 0,-2 0 61,-1 0 0,-2-2 0,3 0 1,-3-2-1,1 1 129,-1 1 0,-2 2-200,4 0 0,-5-4 0,3 0 0,1 1 23,-1 2 0,-4 1 1,3-1-1,-1-2-31,0-1 1,-1 0 0,-3 4 0,-1 0 0,-1-2 0,-1-1 169,-2-1 0,0 0 105,5 4 0,-5-4 43,0 0-243,-5 0-424,3 4 0,-8 0-281,-2 0 1,1 0 245,-5 0 0,4 0 0,-4 0 0,-1 1-251,2 3 0,-4-1 1,3 4 429,-3-2 0,-1 5 0,-1-3 1</inkml:trace>
  <inkml:trace contextRef="#ctx0" brushRef="#br0" timeOffset="36104">16637 12287 7094,'0'-8'1341,"0"-1"-1317,0 7 2,0-4 227,5 6-461,-3 0 253,3 0 1,-1 2 0,2 2 87,1 4 1,-3 3-1,3 2-12,-2-1 0,-1 0 0,-2 1 1,1-1-37,1 1 0,0-1 1,-4 1-1,0 0 3,0 4 1,4-3 0,0 4 0,-1-1-113,-2-1 1,-1 2 0,0-3 0,0 3-94,0 2 1,0-4 0,0 4-1,2-1 108,2 0 0,-3 1 0,3 0 0,-1-2-7,1 0 0,-2 0 1,3 5 107,1-3 0,-3-3 0,3 2 0,0 1 1,-3-2-20,-2 0 0,3 2 0,0-2 0,-1 0-57,-1 0 1,-1 3 0,2-3 0,1 0-32,-1 0 1,-2 3-1,-1-3 1,1 0 18,4 0 1,-4 2-1,3-3 1,-3-2-3,-1-1 0,2 3 0,1-1 0,1-1-6,-1-1 1,-2 3 0,-1-1 0,0 0 2,0-2 0,4 2 0,0 1-5,-1-2 0,-2-1 0,-1 0 0,0 1 0,0 1 5,0 0 0,0-1 1,0 0-1,0 2-2,0-2 1,0 3 0,0-2 0,0 1 2,0 1 0,0-3 0,0 5 0,0-2 0,0-3 1,0 3 0,0 0 0,0 0 10,0 0 0,0 2 0,0-2 0,0 2-6,0 2 0,0 0 0,0 0 0,0-1-5,0 1 1,0 2 0,0-1 0,0-1-2,0-1 1,0 0 0,0 4 12,0 0 0,5-1 1,-1 0-1,-2-2 19,0-1 1,-2 0 0,0 4 0,0 1-1,0 1-10,0 3 1,0-1-1,0-5 1,0 1 3,0 0 0,0 4 1,0 0-1,0-1-9,0-2 0,0 3 0,0 0 0,0-1 1,0-2 0,0 1 1,0 0-1,0 2 30,0-1 1,0-2-1,0 1 1,1-1 6,3-1 0,-2 7 1,2-9-1,-3 1-9,-1-2 0,0-2 0,0 5-47,0 0 1,0-4-1,0-2 1,0 1 15,0-1 1,0-4-1,0 3 1,0-1 0,0-1-18,0 0 1,0-1 0,0 0-5,0 2 0,0-1 1,0-2-1,0 1 1,0 2-1,0-2 0,0-1 0,0 0 0,0 1 4,0 2 1,-4-1 0,0-3 0,1-1 1,2 1 0,1 3 0,0 1 0,0-2-5,0-1 1,-4 2 0,0 2 0,1 0 0,1 0-4,2-2 1,-1-3 7,-3 0 1,2-1-1,-2 1 1,3-1 44,1 1 1,0-1 0,0 1 135,0-1 1,0 0-116,0 1 8,0-1 115,0-5-142,0-1-208,0-6-3357,0 0 2802,5 0 0,8 5 0,6 2 1</inkml:trace>
  <inkml:trace contextRef="#ctx0" brushRef="#br0" timeOffset="49825">16151 14067 8355,'7'-1'-59,"-3"-3"1,-1-3 0,0-1 314,1-1 0,0 5 0,-4-4-190,0-2 0,0 3-453,0-1 326,0 5 0,-1-7 0,-2 5 1,-2-1 49,-2 1 0,2-5 0,-3 3 0,-1-1 0,-3 0 22,0-2 1,0 0-1,-1 1 1,1 0 30,-1 0 1,1-2-1,-2-2 1,-1 1 1,-2-1 1,-5 2 0,3 1-1,-2 4-21,0 0 0,2-2 0,-3 2 0,1 1 4,-1-1 0,2 2 1,0 4-1,-1 0-39,2 0 0,-5 0 0,5 0 15,-1 0 1,-3 0 0,2 1 0,-1 2-10,1 1 1,-2 5-1,2-4 1,-1 2-22,1 3 0,-2-3 0,3 1 0,0 2 1,0-1 17,2 0 1,-2 2 0,2-3 0,0 3 6,0 1 0,-3-3 0,3-1 0,0 2-6,0 1 0,1 1 0,5 1 1,-1-1-18,1 1 1,0-1 0,-1 0 0,2 1-8,3-1 1,-2 2 0,5 1 0,-1 2 23,0-2 1,-2 5 0,4 0 0,0 4 0,0 1 6,0 0 0,-2 0 28,2-1 0,3 1 1,-5 0-1,0 0 30,-2 0 1,1 0 0,0 0 0,0 0-1,0 0 36,-2 0 0,2-1 0,0 1 0,1 0-25,4 0 1,-4 0 0,1 0-1,-1-2-1,1-2 0,0 3 0,4-4 0,-2 3-37,-1-3 1,0 4 0,4-5 0,0 2-5,0 0 1,-4-5 0,0 5 0,1 0 0,2 0 94,1-1 0,0-3-41,0 4 1,0-5-1,-2 5 1,-1 0-47,-1-2 1,0 0 0,4-3-1,0 0 17,0-1 0,0 3 1,0-1-1,0-2 1,0 0-1,0 1-43,0 0 1,4 2 0,0-2-2,-1 0 0,-1 1 0,-2-3 1,0 1-1,1 1 30,3 0 0,-3-3 0,5 0-15,0-1 0,-4 1 0,7-1 0,-1 1 0,0-2 27,0-3 1,1 3 0,3-3-58,1 3 1,3 2 0,1-1 2,-2 1 0,3-5 0,-1 0 0,-1 2 1,2 1 24,3 2 1,-3-5 0,0 0-49,0 2 0,-3 0 0,6-1 0,1 0 0,0-1 42,-1-1 1,2 2-1,-3-3 1,0-1 10,1 1 0,-2 2 0,4-2 0,-3-1 11,2 1 1,-2-2-1,-1-3 1,1 2-1,-2 1 57,0-1 0,2-1 1,-2-2-77,2 0 1,-5 0 0,3 0 0,-2 0 0,2 0 19,2 0 0,-5 0 0,3 0-55,0 0 0,-4 0 0,2 0-47,-2 0 0,3 0 0,-1-2 0,0-1 23,-3-1 0,1-5 0,1 0 1,2-2-1,-2-1-10,-1-1 1,1 1 0,0-1 1,1 1 1,-9-2 0,5-1-1,-1-3 1,0 0 29,2 0 1,-2-4-1,-2 2 34,0 1 1,-1-4 0,3 2 0,-1-3 0,-3-1 60,-2 1 0,5-1 1,-3 0-24,0 0 1,2-4 0,-5 0-1,1 2 1,-1 4 82,0 2 0,4 0-109,-4-3 1,2 3 0,-3 1-1,2 1 25,2 0 1,-3-1 0,3-2 0,0 1-46,0-1 0,-3 3 1,3-2-1,-1-2 0,-2-4 1,0-3 26,0-2 1,2-1-58,-2-4 0,-3-2 0,5-1 0,-2-3 0,0 0 0,-1-1-68,-2-1 0,-1 5 0,0-1 136,0 2 1,-1 3 0,-4 2 0,-1 2 0,-3 0 104,1 0 0,0 4 1,-5-1-127,1 3 1,-1 1 0,0 2 0,-3 1 0,0 1 34,1-1 0,-1 0-72,0 1 1,0-3 0,-3 4 0,0-3-116,-1 3 1,0-2 0,-5 5 0,0 2 0,0 1-13,0 1 1,0 2 0,0 3 0,0 3-1,1 0-115,-1 1 1,0 0-1,1 4 1,2 2-1,3 0 1,-1 4-1,2 1 1,0 2-568,3 2 0,-3 3 0,2 2 244,0 0 0,3 6 543,0-1 1,-5 3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6:33:12.012"/>
    </inkml:context>
    <inkml:brush xml:id="br0">
      <inkml:brushProperty name="width" value="0.06048" units="cm"/>
      <inkml:brushProperty name="height" value="0.06048" units="cm"/>
      <inkml:brushProperty name="color" value="#FF0000"/>
    </inkml:brush>
  </inkml:definitions>
  <inkml:trace contextRef="#ctx0" brushRef="#br0">12679 5502 7674,'-8'-11'81,"0"3"1,3-3 0,-3 4 0,0-1 34,1-1 1,0 1 0,4-4 0,-1-1 0,0 2 0,0 2 0,0 0 0,1 0 15,2-3 1,1 0 0,0 0-1,0-1-60,0 1 1,0-1-1,0 1-65,0-1 0,0 5 0,0 0-31,0-2 0,-6 5 1,-1-1-1,-1 2 13,0 0 0,-1-2 0,-5 3 0,-2-1-32,-5 1 1,2 2 0,-2 1 0,-1 0-27,-2 0 0,-1 1 0,1 4 0,-1 2 15,0-1 1,0 6 0,0-4 0,1 2 26,4-2 0,-4 3 0,3-3 0,-1 3 27,2 2 0,-4-1 0,5 2 0,-2 1 0,0 2 7,-1-2 1,-1-1 0,-1 0 13,3 2 0,-2-1 1,2 5-1,-1-1 0,1-1-13,5 0 0,-2 3 0,1-3-68,2 1 1,1 1-1,2 2 1,-1-1 45,1 1 0,-1 1 0,1 1 1,-1-2-1,2-1 10,3 1 1,-3 1 0,3 2 0,-3 0 6,-2 0 0,1 0 1,-2 0-1,-1 0 39,-2-1 0,1 1 0,2 2 0,-2 0-5,0 2 1,-1 0 0,5-2 0,1 0-13,2 2 0,0 0 0,3-4-6,-1 0 0,5 0 0,-3 0 0,4 0-1,1 0 0,0 0 1,0 0-1,0 0-6,0-1 1,4 1 0,2 0 0,-1 0-8,1 0 1,3 4 0,-2 0-1,2-1 7,-1-2 1,-5-1-1,2 0 1,-1 0-5,1 0 1,0 0 0,-2-1 0,1 0-1,0-2 3,2-1 0,-5-2 1,5 3-1,-2-2 17,0-2 1,4 2 0,-4-3 0,1-2 12,0-1 0,-2 3 0,5-1 0,0-1 63,-1-1 0,4-1 0,-4-1-68,0 1 1,4-1 0,-2 1-1,2-2 16,1-3 1,-4 3 0,1-3 0,0 2-10,2-2 1,2 3-1,-1-4 1,2 2 0,1-3-16,2 0 0,1 2 0,-3-4 0,3 1 15,1 0 1,-2-3 0,4 2-1,0-3 47,-2-1 1,4 0 0,-2 0-1,1 0-29,-1 0 0,1-1 0,-4-2 0,0-1-11,0 1 1,3 0-1,-3 0 1,0-1-16,0 2 0,2-4 0,-2 2 0,0 0 26,0-2 1,3 3-1,-4-4-53,-2 2 1,3-3-1,-1 2 1,-1 1 38,2-1 0,-4-4 0,3 3 0,-2-1 0,0 1 7,2 2 0,0-5 1,-1 2-1,0-2-48,0 2 1,-3-3-1,0 4 1,-1-2 25,1 1 1,-1 0 0,1-5 0,-1 1 6,0 0 1,1-1 0,-1 1 0,1-2-31,-1-3 1,1 3 0,-1-4 0,1 2 0,-1-2 19,0-2 0,0 1-27,-4-2 0,3-2 0,-3 3 1,2 0-1,0 0 17,-2 2 0,-1-2 0,2 2-55,0-2 1,-5 4 0,3-4 0,0 2 60,0 3 0,-3 0 1,3 0-1,0-2 0,-2 2 13,1 1 1,-2-3 0,-3-1-1,2 0 1,1-1-11,-1 0 0,-2 2 0,-1-4 0,0-2-15,0-5 1,0 2 0,0-3 0,0 1-72,0-1 0,0-3 1,0-4-1,0 2-115,0 1 1,0-1 125,0-3 0,-4 4 0,-1 0 0,-1-1 15,0 3 0,-2-5 1,3 4-1,-1-1 1,-1-1-1,0 0-71,-2-2 0,2-3 1,-2-2 1,3 2 0,-4-3 0,2 4 42,-2 0 0,-1 1 1,-2 0-1,1-1 0,-1 1 50,1 0 1,0 3 0,-1 1 0,1 0 0,-2 1 24,-3 3 0,-2 2 0,-6 0 0,0 1-116,0 2 0,-4 4 43,0-1 0,-5 3 1,2 6-1,-3 0-27,-2 4 1,6-1 0,-4 4 0,1 3-49,3 0 1,1 2-1,-1 0 1,-1 2-60,0 2 1,4 3 0,-1 5-1,4 1 1,3 0 0,3 3-567,1 0 0,1 6 214,5-1 1,4 3 365,-1 1 0,7 5 0,-4 2 0</inkml:trace>
  <inkml:trace contextRef="#ctx0" brushRef="#br0" timeOffset="1647">16176 5303 8355,'-12'-7'-164,"5"-4"1,1 4-1,2-1 1,-1 0 272,-2-2 1,4 3 0,-3-1 0,2-2 0,-1-1 0,-1-1 0,-1-1 0,2 1 46,-1-1 0,1 1 0,2-1 0,-3 1-60,0 0 0,3 3 0,-3 1-101,1-2 1,-2 3 0,-6 0-49,1 2 1,-1-1 0,0 4-1,-3-3 1,0 3-22,1 0 0,-3 2 0,0 0 0,-2 2 40,-2 2 0,-1-1 0,-2 3 0,1 0 8,4-3 0,-8 4 1,2 1-1,-3 2 21,-2-2 1,-3 3 0,0-3-1,-2 3-3,-1 2 0,0-1 1,-1 1 28,1-1 1,0 1-1,-1-1 1,1 2 23,0 3 1,-1-4 0,1 4 0,0-3-9,-1-2 0,5 5 1,1-1-1,2 1-26,2 1 0,6-3 0,1 5 0,1-1-8,0 0 0,-2 2 0,6 4 0,0 0-17,3 0 1,4 0 0,2 1 0,1 2-1,0 2-24,0 2 0,2-3 1,4 4-1,-1 0 3,-3-1 0,2 4 0,-2-3 1,3 2 11,1-2 0,0 3 1,0-3-1,0 3 12,0 2 0,0-1 0,0 0 11,0 1 0,0 0 0,0 2 1,1 2 21,3-2 1,-1-4 0,4 0-1,0 1 13,0-2 1,0 2 0,2-4 0,0 3 0,0 0-26,3-2 1,0-3 0,0-3 0,1 2-8,-1 2 1,1-4 0,-1 1-1,1-3 12,-1-1 0,1 0 1,0 0-1,3 0-12,0 0 1,1 0 0,-5-2 0,1-1-5,-1-1 0,5-2 0,-1 4 0,-1-4 25,-1-1 0,0 3 0,1-5 15,2-1 1,0 1 0,-5-1 0,2 1 55,2 0 0,0-2 0,3-2 1,-1-1-20,-3-3 0,0 3 0,1-2 1,0 0-1,1 0 43,1-5 0,-3 1 0,6 1 0,-1-1-89,0 1 0,3-2 0,-2-4 1,3 0 8,0 0 1,-3 0 0,0 0-1,1 0-34,2 0 0,-1-1 0,-1-2 0,-1-3-22,1 0 0,2 1 1,0-3-1,1 0 10,0 1 0,-4-4 0,0 2 97,1-2 0,1-1 0,2 0 0,0-1 1,0 1 1,0-5 0,0-1 0,0 0-11,0 0 1,-2-4-1,-1 3 1,-1-2-1,0 0-32,-2-1 1,3 0 0,-4 0 0,0 1-27,0-1 0,3 0 0,-5 0 0,1 1-23,1-1 0,-4-2 0,2-2 0,-2-2 17,-1-1 1,1-1-1,1 1 1,1-5-25,0-1 0,-3-3 0,0 1 1,-1-1-67,1 1 0,-2 0 1,-2-1 90,0 1 1,-2 4 0,1 0-1,-4-2 59,-3-1 1,-1-1 0,0-1 0,0 1-77,0 0 0,-5-1 1,-5 1-1,-4-2 1,-4-1-110,-1-1 1,-2-6-1,-4 1 1,1-2-1,-3-4-219,-2-1 0,2 1 1,-7-2 313,0 3 0,2 3 0,0 1 1,0 4-1,2 1-18,0 2 0,-1 8 1,4-5-1,-3 1 0,1 2 1,0 0 159,0 5 1,0 3 0,4 1-1,-1 0 1,-1 2 0,-3 1-118,3 1 0,-1 6-167,-1-2 1,1 3 0,-5 3-1,0 3 1,0 2-2,0 1 1,4 3-304,-4-2 1,-1 10-1,-4 6 1,-2 8-1,-3 4-112,-2 6 1,0 7 0,-5 7 0</inkml:trace>
  <inkml:trace contextRef="#ctx0" brushRef="#br0" timeOffset="12832">16923 7556 8355,'-7'-8'-79,"3"0"0,-2 4 0,2-5 0,1 0 1,2-2-1,1-2 285,0 1 0,0 3 1,0 1-83,0-1 1,0 2-95,0-2 1,-4 5 0,-2-3-50,-1 2 1,3-1 0,-4 3-73,-2-1 0,-1-4 63,-1 4 0,-1-2 0,1 4 0,-1-3 0,0 3 21,-4 0 1,3 2 0,-2 0-2,2 0 1,-4-4 0,-2 0-1,0 1 1,0 2 19,2 1 1,-2 0 0,2 0-1,-2 0 41,-2 0 1,3 0 0,-1 0 0,3 0-38,1 0 0,-2 0 1,2 1-1,1 2 1,1 1 1,1 0 0,1-4 0,-1 0-18,1 0 1,4 4 0,-1 1-1,0-1 1,-2 0-13,-2 0 1,1 6 6,-1-2 0,1-1 1,-1 1-1,1 2 18,-1 1 1,1-3 0,0 0 0,-1 2-9,1 1 0,-1 3 0,-1 1 0,-1 2 0,-1-2 29,0-1 0,-2 0 0,2 1 1,-1 2 37,-1-2 1,3 0-1,-4 0 1,-1 2-15,1-2 0,0 3 1,-4-1-1,4-2-22,1-1 1,0-2 0,3 2 0,-2 1-12,2 2 1,1-1 0,2-3 0,1-1-48,3 1 0,-4-1 0,6 1-6,-1-1 0,-3 1 0,4 0 1,1 3-14,-1 0 0,-2 1 0,3-3 0,-1 1 36,0 1 1,-2 2 0,3-1 0,-1 2 0,1 1 28,2-4 1,-3 2 0,1 0 0,-1 2 21,1 2 0,1-3 0,2 0 0,-1 1 7,-1-1 0,0 1 1,4 2-1,0-3 5,0-1 0,0 4 0,0-2 0,0 0 12,0 1 0,0-2 1,0 4-1,0-4 1,0 0 94,0 1 0,0-4-123,0 5 1,4 0 0,0 2-1,-1-1 116,-1-1 0,-2-1 0,0 2 1,0-3-159,0-1 1,4 4 0,0-3 0,-1 2 0,-2-1 16,-1-2 1,0 0-1,1-3 1,2 3 2,1 1 0,0-2 1,-4 2-1,2-1-27,2-3 1,-3 3-1,4-1 1,-4-1 11,-1 2 1,4-4 0,2 4 0,-1-1 12,1-1 1,2 1 0,-3-3 0,2 1 42,3 2 0,1-1 1,2-3-1,-1-1 1,0 1 33,1-1 0,-1 1-97,1-1 1,-1 0 0,1 1 0,-1-1-17,1 1 0,-1-1 1,0-1-1,1-1 1,-1-2 22,1 2 1,3-3-1,1 0 1,0 0-1,-1-2-22,1 1 1,3 2 0,-2-2 11,2 1 1,-4-5-1,5 4 1,0-2 0,0 0-8,-1-1 1,0 0-1,2-1-22,-1 3 1,-2-1 0,3-3 0,-3 2 0,-1 1-22,-2-1 0,2-2 1,-2-1 31,-1 0 1,3 0-1,0 0 80,2 0 1,-4 0 0,4 0 0,-1 0-52,0 0 1,1 0 0,2-1 0,-1-2-1,1-3 1,1 1 68,2-1 1,-1-2-1,-2 3-57,-1-2 1,-1 0 0,4-3 0,-2 3 0,-3 0 0,1 0-53,-1-2 1,-2 2 28,3-2 1,-4 5 0,0-3-1,-2 0 1,0 1-11,2-4 1,-2 3 0,3-1 41,-3-2 1,-2 3 0,0-1 0,1-2-1,-1-1 52,1-1 1,1-1 0,1-1-52,1-2 0,1 2 0,-5-3-31,1 3 0,-1 2 0,1-2 0,-1-1-42,1-2 1,-1-1 0,2 3 0,1-3 0,2 0 0,-2-1-25,-1-1 0,2 0 84,1-5 0,0 0 0,-5 0 1,0 0-1,1 0 0,-1 0 98,1 0 1,-1 0 0,1 2-48,-1 2 1,-1-5-1,-1 4 1,-2 0 0,0-2 65,-1 1 0,4-2-150,-2 0 0,-2-1 1,0-2-1,0-1 0,-1 0 1,3 0 118,-2 0 0,2-6-164,-5 2 1,2 1-1,-3-1 1,1 0 78,-1 1 0,-1-3 0,1 5 1,1-1-1,-1 1 105,-1 2 0,-4 2 0,-1 1-75,-1 0 1,-4-4-1,2-1 1,-1-1-29,-2 1 1,-2-5 0,0 2-1,1-1 1,2-2 0,-2 1-39,-1 0 0,-2-3 0,1 5 1,0-3-85,-1-2 0,-3 5 0,-1 0 0,2-2 9,1-1 1,1 0 107,1 3 1,-5-1 0,-1 3-1,-1 1-119,-3-1 1,-2 2-1,-2 4 1,-3 0 9,-4 1 1,1 3-1,-1 1 1,-2 2-1,-1 3 1,-2 1-53,-4 2 1,2-1-1,-4 1 1,1 1 6,3 3 1,-3-2-1,3 6 1,1 1-186,1 2 1,7 1 176,-6 0 1,2 0 0,-1 1 0,2 3 0,2 5 0,0 3-367,0 5 0,1 2 0,-3 6 43,5 0 0,-1 4 0,1 3 248,1 4 0,2 4 0,1 9 1</inkml:trace>
  <inkml:trace contextRef="#ctx0" brushRef="#br0" timeOffset="29000">16438 14192 8355,'0'-13'107,"0"1"1,0-1 0,0 1 0,0 0 0,0-1 0,0 1 0,1-1 214,3 1 0,-3 3 0,4 1 0,-4-2-159,-1-1 1,0-1 0,0-1 65,0 1 0,0 4-241,0-1 1,-4 5 0,-2-3-37,-1 2 1,3-3-1,-4 2 101,-2-1 0,-1-1 0,-1-3 0,-1 1-12,1 2 1,-5 1 0,1-3 0,-1 2-54,-1-2 1,4 3-1,-4 0 1,2 0-23,-1 0 0,-1 5 0,3-4 1,-3 2-25,-1 0 1,3 0 0,-2 4-1,2 0 47,-1 0 0,-1 0 0,3 0 13,-2 0 0,1 1 0,3 2 1,1 1 20,0-1 1,-1 4 0,1 0 0,-1 1 11,1 0 0,-1 1 0,2 3 0,2 0-34,0 1 1,5-1 0,-4 1 0,0-1 10,1 1 0,-4 3 0,4 2 0,-2 0-38,1 0 0,0 3 0,-5-3 0,1 1-8,-1 3 1,1 1 0,0-1 0,-1-2 0,1 3-18,-1 0 0,1 2 0,-1 0 35,1 0 1,-1 0 0,2 0 0,2-2 11,0-2 1,2 2 0,-2-2 30,1 3 0,5 2 0,-3 0 0,2 2 0,0-2 0,1 2 44,2-2 1,-3 0 0,-1-1-1,3 0 1,-4 0-1,2 0 1,1 0-23,2 0 0,-1 0 1,0 0-1,-2-2-40,1-2 0,1 2 0,2-2 1,0 1 20,0-1 1,0 1 0,0-4 0,0 0-41,0 0 0,0 3 1,0-3-1,0 0-8,0 0 0,2 0 0,1-3 26,1 2 1,0 3 0,-3-2 0,2 0-8,1 0 0,2-1 0,-4-3 1,4 1-1,0 1 25,-1 0 0,3 2 1,-2-2-1,1-1 29,2-1 1,1 3-1,0-1 1,-2 0-26,2-2 0,-3-2 0,1 0 0,2 1 24,1-1 0,0-3 0,-1-1 0,-2 2 47,1 1 0,3 0 1,0-2-1,2 0 2,2 0 0,-2 1 0,4 0-41,0-2 0,-4-4 0,4 3 1,-1 0-1,1-1-23,1-1 1,0 3 0,3-2-52,-1 1 0,-4-4 0,2 1 0,0-1 0,-1-1-57,0 2 0,0 1 0,-2-5 0,0 0 52,-1 0 1,-1 4 0,0 0-1,1-1 0,2-2 0,-1-1 0,-3 0 0,-1 0 10,1 0 1,-1 0 0,1 0 0,-1 0-29,1 0 1,-1 0-1,2 0 1,1 0-9,2 0 0,-1-4 0,-3 0 0,-1 0 0,1-1-104,-1 1 0,5-1 145,-1 1 0,1-2 0,-5-4 0,1 2 4,-1-2 0,1 4 0,-2-3 0,-2 0 101,0-3 0,-2 0 0,2 0 0,0-2 0,-1-1 53,-1-2 1,2-1 0,-3 1-1,-1-2-75,1 0 1,0-5-1,-4 3 1,2-2 0,1-3-43,0-3 0,1 2 0,2-2 52,-4 3 1,2-3 0,-1 0 0,1 1 0,-1 2 70,-2 1 0,3 1 0,-2 2-108,-2 2 1,0 0-1,-1-2 1,2 3-1,1-1 89,-1 1 1,-2 0-70,-1-2 0,0-3 0,0 5 1,0-2-32,0 0 0,-4 1 0,0-5 0,1 0 0,2 0-59,1 0 1,0-1 0,0-2 0,0-1 0,0 0 0,0 0 0,0 0-25,0 1 0,0-2 0,0-1 0,-2 1 0,0 0 0,-2 2-25,1 2 1,0-3-1,0 0 1,-2 1 59,-2 2 0,-2 1 0,-2 0 0,0 1 0,0 2 0,-3 1-63,1-1 0,-3 3 0,1 0 0,-3-1 0,0 2 0,-1 0 0,0 2-177,-4-2 167,0 4 0,2-4 0,0 7 0,1 1 0,-1 2 1,0 0-97,-1 1 1,3-3 0,-2 6-27,-1 1 1,-2-3 0,-1 2 0,1 2 0,-1 0-348,0 2 0,-1 0 1,-2 2 209,-1 2 1,-4-2 0,4 7 0,0-1 0,0 0-286,-1 1 1,-3-1-1,4 4 1,2 1 1,-4 3 438,2 1 1,-5 0-1,2-5 1</inkml:trace>
  <inkml:trace contextRef="#ctx0" brushRef="#br0" timeOffset="32132">6332 16072 8355,'-5'-7'827,"3"-4"1,-3 8 0,5-6 2026,0 0-2733,0 3 0,-1 1 0,-4 6 0,-3 3-219,-3 5 0,3-1 0,-1 3 1,1 3 4,1 0 0,-4 4 1,3 0-1,-3 1-102,-2 3 0,1 2 1,-1 0-1,1 1 152,0 0 1,-1 0 0,1-1 0,1-2 18,2-1 1,-2-1 0,4 4 0,-1-2 33,0-1 0,5-6 0,-1 2 0,1-4-34,-1 0 0,3 3 1,-4 1-4,4-2 1,1-4-1,1-1 1,2 1-1,3-1-9,1 1 0,1-2 1,4 1-1,1-3-20,-1-1 0,2 3 1,3-2-1,3 0 36,4-3 1,2-2-1,3-2 1,4 0-51,3 0 1,-2 0 0,-1-2-1,1-1-161,2-1 1,-4-1-1,-3 2 1,-3-1-242,-1 1 1,-1-2 0,-2 0 0,-3 1-627,-1-1 0,-1 3 910,-5-2 1,1-3-1,-1 0 1</inkml:trace>
  <inkml:trace contextRef="#ctx0" brushRef="#br0" timeOffset="32405">5971 16445 8294,'-6'-6'318,"1"1"0,10-5 0,3 2 0,4 0 0,5-1 0,5 1 305,6-2 1,3-1 0,7 0 0,1 2 0,1 0-398,1 0 1,1 2 0,-6 0 0,-3 0-343,-4 0 1,-3 4 0,-2-1 0,-4 3-931,-3 1 0,-3 0 0,-2 0-1163,1 0 1537,-1 0 1,-5 0-1,-2 0 1</inkml:trace>
  <inkml:trace contextRef="#ctx0" brushRef="#br0" timeOffset="32746">6220 16072 8355,'0'-13'138,"-4"5"1,0-1 0,1 0-176,2-2 1,2 2-1,3 3 878,5 0 1,2-2 0,1 2 0,1-1-127,-1-2 1,6 2-1,1 0 1,2 1-778,0 3 1,0-2 0,4 1-1,-2 1-242,-2 2 1,2 1-1,-2-2-320,3-2 1,0 3-1,1-3 1,2 2-104,2 2 0,-3-1 0,4-2 0,-1-1 1,0 1 258,-1 2 0,4-5 0,0-1 1</inkml:trace>
  <inkml:trace contextRef="#ctx0" brushRef="#br0" timeOffset="33054">7141 16096 8355,'-7'0'1958,"-4"0"0,10-1-1300,-3-3 1,4 3-1,4-4-445,4 4 0,3 1 0,3 1 1,1 4-1,2 3-151,-2 3 0,3 1 0,0 2-171,1 3 0,-2 1 1,2 4-1,1-1 0,-2 1-64,0 1 0,0 2-188,-2 0 0,-2-4 0,4 0 0,-1-1-304,-1 0 1,1 2 0,-5-6 0,1 0 0,-1-3-632,1 0 1,3-2 915,1-3 1,5 3-1,-3-4 1</inkml:trace>
  <inkml:trace contextRef="#ctx0" brushRef="#br0" timeOffset="33347">7614 16059 8355,'-14'-8'0,"-2"-1"0,2 5 0,-3-3 963,4 2 1,0 1-1,1 2-501,-1-2 1,5 3 0,0-3 0,-1 4 0,1 2 0,1 4-446,2 1 1,-5 1-1,2 6 1,-3 1-1,-2 3 1,1 2-1,-1 2 1,1 1-195,-1 2 1,1 0-1,-1 0-262,1 0 0,4 0 0,-1-2 1,0-1-1,-2-2-422,-2-2 1,1 2 546,-1-3 1,1 0-1,-1-5 1,2 1-12,3-1 0,-3 0 1,3 1-1,-3-2 0,-2-1 48,1-2 1,-1-5 0,1 2 0</inkml:trace>
  <inkml:trace contextRef="#ctx0" brushRef="#br0" timeOffset="33703">7788 15959 10101,'13'0'846,"-5"0"1,0 0-1,2 0-539,1 0 1,-3 5 0,1 0 0,0 2-272,3 3 1,-1 1 0,-2 3 0,0 2 0,-1 5-32,-1 3 1,2 0-130,-4 1 1,3 2 0,-4 0 0,-1 4 0,0 1-82,1 2 0,-3 1 1,3-1-1,-2-2-442,-2-1 0,0-1 0,-2-2 1,-1-1 265,-1-3 1,-5 1-1,0-5 1,-2 3-29,-1-3 0,-6 2 0,-4-5 0,-5-2-510,-2-1 860,-5-1 1,2-1 0,-5 0 0</inkml:trace>
  <inkml:trace contextRef="#ctx0" brushRef="#br0" timeOffset="34070">6880 15959 8355,'-14'0'443,"-1"-1"0,-2-2 35,2-1 1,1 0 198,2 4 0,-1 0 0,1 0 0,-1 1-286,1 4 1,4 1 0,-1 7 0,0 1-1,-1 2-259,2 5 0,-3 3 1,4 1-1,0-1-140,3 1 0,-2 7 0,2 4 1,1 4-114,2 0 1,1-1-1,1-2 1,2 1-129,1-1 0,6-1 1,-3-1-1,1-4-282,0 0 0,2-2 0,5-4 0,3 0 9,2 0 1,0-6-1,5-2 1,2-4 167,2 0 1,-2-6-1,8-3 1,2-3-73,3-1 0,2 0 7,-5 0 0,6-5 0,1-2 1</inkml:trace>
  <inkml:trace contextRef="#ctx0" brushRef="#br0" timeOffset="34626">8498 16208 9420,'0'-6'550,"0"-1"0,1 4 0,3-1 1,5 1-1,2 2 0,2 1 0,3 0 72,0 0 1,6 0 0,-1 0-630,3 0 0,-4 0 0,1 0-195,1 0 1,-2 0 0,-1 1 0,0 2-599,1 1 0,-4 0 1,4-4-1,-2 0-123,-3 0 0,-1 0 0,-2 1 1,1 2-379,-1 1 1204,-5 0 0,4-4 0,-4 0 0</inkml:trace>
  <inkml:trace contextRef="#ctx0" brushRef="#br0" timeOffset="34962">8647 16370 8355,'-7'6'0,"-4"-5"2230,3 3-1772,2-2 0,2-2 0,8 1 1,5 2-1,3 1 0,3-1 1,2-2-1,-2-1-412,-1 0 1,2 0-1,1 0 1,-2 2 0,-1 0-862,-1 3 1,-1-1 0,0-4 0,2 0-482,3 0 0,1 0 0,4 0 894,-1 0 1,5 0 0,6 0 0</inkml:trace>
  <inkml:trace contextRef="#ctx0" brushRef="#br0" timeOffset="37497">9954 15997 8355,'1'-7'531,"3"3"0,-2 4 0,2 4 1,-3 4-1,-1 5 0,0 2-409,0 1 0,0 5 0,0-3-178,0 2 1,-1 0-1,-2 4-43,-1-3 1,-2 2-1,4-4 1,-2 2 50,1 0 1,-3-2 0,2 3 0,0-2 0,0-2-78,0-3 0,-5-1 0,5-2 0,0 1-269,-2-1 0,5 1-701,-3-1 1,3-4 592,1 1 1,1-7 0,2 1 105,1-6 396,6 2 0,-4-10 0,7 4 0</inkml:trace>
  <inkml:trace contextRef="#ctx0" brushRef="#br0" timeOffset="37974">10750 15872 8355,'0'-12'864,"0"-1"1,0 5 813,0 0 173,0 5-1824,0-2 1,0 6-1,0 3 1,0 4-211,0 3 1,0 6-1,-1 0 1,-2-1-347,-1 2 1,0 0 0,2 4 0,0-1-215,-2 1 0,-2-4 0,3 0 0,-2-1 199,-2-1 1,-2 7-1,-3-4 1</inkml:trace>
  <inkml:trace contextRef="#ctx0" brushRef="#br0" timeOffset="38258">10452 16283 8355,'-13'0'675,"1"0"0,3 0 428,1 0 0,1 2-878,-1 2 0,4 3 1,8 4-84,4-3 1,3-2-1,3-6 1,1 0-487,2 0 0,6 0 0,1 0 0,5 0 131,3 0 0,-3-2 0,4-1 0,2-1 2,0 1 0,-1-2 0,-3 1 0,0 1-266,-3 2 0,-4-4 0,-1 1 0,-3 2-134,2 0 0,-4 2 0,0 0 1</inkml:trace>
  <inkml:trace contextRef="#ctx0" brushRef="#br0" timeOffset="38808">10775 16532 10378,'0'-7'2405,"-1"2"-2134,-3 5 0,-3 0 0,-4 1-296,2 3 1,-2-2-1,3 3 1,-3 1-13,-2 2 0,1-1 0,0 1 1,-1 2 66,1 1 1,-1 1 0,-1 1 0,-1-1-131,-1 1 0,-1 3 0,5 2 1,-1 0-57,1 0 1,-1 4-1,2-2 1,2 1-100,0-1 0,5-3 0,-3 2 82,2-1 0,0-1 1,5-5-1,0 1 44,0-1 1,5 1 0,0-2-1,3-2 1,5-2-45,2-1 1,7-2 0,-2-4 0,0 0-61,1 0 1,0 0-1,2 0 1,-1 0-79,-1 0 1,-1-1 0,0-2-1,-4-3 122,-7-1 1,2-1 260,-2-4 0,-4-1 0,-1 1 0,-4 1 0,-4 1 8,-4 2 0,-3-1 0,-3-3 0,-1 1 137,-2 3 1,-1-2 0,2 6-51,-5 1 1,1 2 0,0-1-1,-2-1-136,-2-1 0,3 0 0,2 4 0,0 0 0,1 0 10,0 0 1,1 0-1007,5 0 1,6 0 540,6 0 0,17 0 0,9 0 1</inkml:trace>
  <inkml:trace contextRef="#ctx0" brushRef="#br0" timeOffset="39117">11236 16370 7854,'0'-8'2197,"0"0"1,5 5-1514,3-1 1,4 2-497,0 2 0,0 0 0,1 0 1,-1 0-196,1 0 0,-1 0 0,2 0 0,1 0 0,3 0-56,2 0 0,0 0 1,5 0-1,0 0-1089,0 0 1,0 0 0,0 0 0,-2 0-238,-2 0 1,1 0 1145,-5 0 1,5-5 0,-3-2 0</inkml:trace>
  <inkml:trace contextRef="#ctx0" brushRef="#br0" timeOffset="39417">11410 16221 8355,'-7'-6'701,"-3"4"21,6-7 1,0 5 0,4-4-245,0-2 0,0 6 1,0 4-1,0 7 1,-1 4-540,-4 1 0,4 1 0,-4 1-227,-1 2 0,5 0 0,-4 4 1,3 1-28,-2-2 1,2 5 0,-2-3 0,3 1 0,1 0 21,0-1 1,0-5 0,0 4 0,0-2-318,0-3 1,0-1 0,0-2-105,0 1 1,1-1 574,3 0 1,9-5 0,6-1 0</inkml:trace>
  <inkml:trace contextRef="#ctx0" brushRef="#br0" timeOffset="40374">12194 15984 11863,'12'0'0,"1"0"0,-1 0 252,1 0 0,-1 0 1,1 0-1,-1 0 0,0 0 1,1 2-1,-1 1 0,1 1-418,-1-2 1,2 4-1,1 0 1,2 0-1,-1 3-218,2-2 0,-4 4 1,3-3-1,-3 3-80,-2 2 1,1-1-1,-2 2 1,-3 1 242,-4 2 0,-3 3 0,-1-2 179,0 2 1,-5 0 0,-5 4-1,-4-2 1,-4-3-131,-1-1 0,-2 3 0,-4-4 231,1-2 1,-5 3-1,-1-3 1,3-2-1,1-4 130,1 1 1,0-3 0,0 0 0,1-2-78,4-2 1,2-1-1,5-2 1,1 0-159,-1 0 1,2-2 0,2-1 0,2-2-77,1-2 0,2 3 1,4-4-140,0-2 1,0-1 0,1-2-251,4 1 0,-3 4 553,7-1 1,-1 6-1,4-2 1,1 1 166,-1 0 1,-2 0 0,1 4 0,3 0 0,0 0-14,-1 0 1,5 0 0,3 0 0,3 0 466,1 0 0,5 4 1,3 0-1,2 0-253,-2 1 0,6-2 0,-5 4 0,-1 0-568,-1 0 1,-7-3-1,-4 3 1,0 0-399,-2 0 1,-1-3-1,-6 3 1,1 0-52,-1 0 1,1-4 0,-1 2 0,1-1-75,-1 0 0,0 6 0,1-3 1</inkml:trace>
  <inkml:trace contextRef="#ctx0" brushRef="#br0" timeOffset="42015">13438 15823 8509,'-4'-9'573,"0"1"0,-1 4 1,2-4 2038,-1-2-2265,-1 4 0,4 1 0,-2 6-416,-1 3 1,-1 7 0,2 7 0,-3 0-206,-1 0 1,3 4-1,-3-1 1,0 4-60,1 4 1,3-7 0,-3 3-1,2-3 1,0-1 0,0 0-363,-2 1 1,5-4-1,-5-1-889,1-4 1304,3 0 0,-9-1 0,4 1 1</inkml:trace>
  <inkml:trace contextRef="#ctx0" brushRef="#br0" timeOffset="42390">13127 16221 8355,'-12'4'-37,"-1"0"161,1 0 1,-1-4 0,2 2-1,2 1 563,0 1 1,5 1 0,-4-2-328,-2 1 1,5 2-1,-1-4-193,1 3 1,5-1-217,0-4 1,5 0-1,9 0 1,3 0 43,3 0 0,9-2 0,5 0-173,2-3 1,1 1 0,0 4 0,1 0-168,-1 0 0,-4-4 0,0 0 0,2 1 1,-1 2-26,0 1 1,0 0 0,-5 0-334,-1 0 0,4 0 0,-1 0 1</inkml:trace>
  <inkml:trace contextRef="#ctx0" brushRef="#br0" timeOffset="42975">13301 16594 10174,'-12'0'1993,"4"0"-1611,-1 0 1,5 0-1,-4 0 1,-2 0-261,-1 0 0,-1 5 0,-1 0 0,1 2 0,-1 3 20,1 1 0,-5 1 0,1 1 0,-1 0-144,-1 4 0,4-2 0,-2 5 0,2-2-94,2-3 1,-1 3-1,2 0 1,1 0 71,2 0 0,1 3 0,-3-3 0,4-1-86,0 1 1,2 3 0,4-4 0,0-2-269,0-1 1,5 1 0,5 0 0,4-2-36,3-2 1,5 3 0,0-6 73,5 3 1,0-4 0,2-2 0,-2 0 93,2-1 0,-4 0 1,2-4-1,-7 0 0,-2-1-53,-2-4 0,-3 4 0,-2-5 593,-2 1 1,0-2-1,-6-5-65,-4-1 0,-1 1 1,-6-2-1,-2-1-183,-1-2 0,-1-4 1,-1 3-1,0 0 84,-4 0 1,3-2 0,-4 3-1,2 3-633,-1 4 0,-4 1 0,5 5 0,1 1 421,1 1 1,-3 2-1,1 0 1,0 0-1,2 0 0,6 0-72,0 0 1,1 2-280,-1 2 1,13 3-1,9 5 1</inkml:trace>
  <inkml:trace contextRef="#ctx0" brushRef="#br0" timeOffset="43309">14110 16308 8355,'-7'0'5455,"2"0"-5092,5-5 1,1 3-554,3-2 1,3 3-1,6 1 1,1 0 0,2 0-1,5 0 1,3 0-1,0 0 1,1 0-1072,0 0 1,1 0 0,2 0 0,1 0 745,-1 0 1,-2-6 0,-1-1 0</inkml:trace>
  <inkml:trace contextRef="#ctx0" brushRef="#br0" timeOffset="43585">14235 16196 8355,'-20'0'579,"3"0"0,4 0 0,1 0 712,-1 0 0,2 1 0,4 4-1139,7 3 0,0 4 1,6 4-487,-1 0 1,-3 1 0,3-3 0,-1 1 107,0 1 1,1 6 0,-4-1-330,3 3 0,-2-3 1,2-1-1,-3 1 59,-1-2 1,0-1 0,0-4-1,0 1-265,0 2 1,1-2 520,4-6 1,2 2 0,5-5 0</inkml:trace>
  <inkml:trace contextRef="#ctx0" brushRef="#br0" timeOffset="43801">14708 16370 8990,'-7'-5'2370,"1"2"0,5-4-2006,-3 2-1651,2 0 1,-2 5-161,8 0 0,3 6 0,6 1 1</inkml:trace>
  <inkml:trace contextRef="#ctx0" brushRef="#br0" timeOffset="44019">14957 16370 8355,'8'-4'2578,"0"0"1,-4 0-3385,5 4 1,-5 0 0,4 0-199,2 0 1,2 0 0,3 0 415,2 0 0,5 0 0,-2 0 0</inkml:trace>
  <inkml:trace contextRef="#ctx0" brushRef="#br0" timeOffset="44698">15355 16333 8355,'5'7'4706,"-3"-2"-4659,3-5-894,1 0 0,1 0 0,5 0-1701,1 0 1976,-1 0 1,1 0 0,-1 0 0</inkml:trace>
  <inkml:trace contextRef="#ctx0" brushRef="#br0" timeOffset="44699">15691 16345 12415,'12'0'77,"-3"0"-702,-1 0 0,-4 0 0,3 2-596,-1 2 0,9-3 0,-1 5 1</inkml:trace>
  <inkml:trace contextRef="#ctx0" brushRef="#br0" timeOffset="44700">15902 16345 8355,'0'-7'2068,"0"2"0,0 6-5255,0 3 2294,0-2 1,0 9-1,0-4 1</inkml:trace>
  <inkml:trace contextRef="#ctx0" brushRef="#br0" timeOffset="45365">16326 16296 8355,'-7'0'1090,"1"0"1,16 0-1,2 0-874,2 0 1,0 0-1,-2 0 1,2 0-176,3 0 0,-2 0 0,6 0-227,1 0 0,1 0 0,1-2 0,-2-1-298,-1-1 0,-1 0 0,4 4 0,-2 0 1,-1 0-280,1 0 24,1 0 0,2-5 0,0-2 1</inkml:trace>
  <inkml:trace contextRef="#ctx0" brushRef="#br0" timeOffset="45725">16438 16134 8355,'0'-9'1873,"0"1"-1116,0 5 0,-2-2-307,-2 5 1,3 1-282,-3 3 0,2 3 0,2 6-216,0-1 0,0 1 0,0-1 0,0 1-188,0-1 0,0 0 1,0 2-16,0 3 1,0-2 0,0 4 0,0 1-18,0-1 0,-1 1 0,-2 2 0,-1-2 1,1 1-79,2-1 0,-3-2 0,-1-6 0,3 0-83,0 1 0,2-1 0,0 1-217,0-1 1,2-5 584,2-3 0,3-2 0,5-2 0</inkml:trace>
  <inkml:trace contextRef="#ctx0" brushRef="#br0" timeOffset="46940">17346 16034 8355,'-5'-7'-441,"2"-2"2106,-6 4-980,7-4 1,-8 6 0,4-4-117,0 2-439,3 0 0,-8 5-69,2 0 0,-2 5 0,-1 0-120,-1 2 1,5 0-1,0 3 1,-2-2-39,-1 2 0,-1 2 0,-1 3 0,1 3 65,-1 2 0,1-1 0,-1 3-35,1-1 0,0 0 1,-1 3-1,2 0-34,3-3 1,-2 2 0,6-3 0,1 0 0,2 0-131,1-2 1,0-2-1,0-2 1,1 0 96,3-2 0,3 4 0,6-8 1,1 2-47,2-2 0,-1 2 0,6-6 0,1-1-84,2-2 1,1-1 0,-1 0-1,0 0-46,-3 0 1,1-1 0,-6-2 0,0-3 144,-3-1 1,-1 3 0,-4-4 287,-4-2 1,2 3 0,-2-1 0,-2-2-137,0-1 0,-8 0 1,-2 1-1,-3 2 161,-2-2 0,1-1 0,-2-1 0,-2 0 0,-4-1-56,1 1 1,-3 3 0,4 2 0,-2 2-67,-2 2 1,0 2-1,0 1 1,3 0-42,1 0 0,-3 0 0,6 1 0,2 2-595,4 1 245,6 0 1,-3 2-1,6 1 1</inkml:trace>
  <inkml:trace contextRef="#ctx0" brushRef="#br0" timeOffset="48792">17869 15885 9936,'0'-7'-219,"-2"1"289,-2 6 0,1 5 0,-3 1 0,-1 4 1,0 4-1,-2 1 0,2 2 0,3-1-354,3 0 1,-3 2 0,0-2-1,1 1-253,2 1 1,1-4-1,0 2 87,0-2 0,5 4 0,2 1 0</inkml:trace>
  <inkml:trace contextRef="#ctx0" brushRef="#br0" timeOffset="49059">17545 16321 6727,'-7'0'-340,"2"0"1505,5 0 0,5 0 0,5 0 0,5 0-666,6 0 0,2 0 0,4 0 0,0 0-465,2 0 0,9-5 0,-5 1 0,-3 1 67,-2 2 0,-3 1 0,0 0 1,0 0-494,0 0 1,-5 0-1,0 0 1,-2 0-1180,-3 0 0,4-5 0,1-2 0</inkml:trace>
  <inkml:trace contextRef="#ctx0" brushRef="#br0" timeOffset="49676">17844 16607 8355,'0'-8'1442,"0"-1"0,0 5-1229,0-4 1,-6 5-1,-2 0-46,-3 6 0,-1 0 0,-1 4-121,1-2 0,-2 5 1,-1-2-1,-2 2-16,2-2 0,1 3 1,2-2-1,0 3 0,3 3-70,0 2 1,3-1-1,-4-2 1,3 1-61,1 2 0,2 4 1,4-3-1,0 0 39,0 0 0,0 0 0,0-3 0,2 2-119,2-2 1,3-1 0,5-2-1,2-1-120,3-3 0,-2 2 0,6-6 0,1-1-60,1-2 1,1-1 0,-2 0-1,-1 0 62,1 0 1,-4 0 0,-2-1 144,-2-3 1,-1-2 0,-2-3 0,-3 0 152,-4 0 1,-3-2 0,-1-3 0,0-1 0,0-2 134,0 2 1,-4 0 0,-1-1 0,-2 0 4,-3 1 1,-5 5-1,-3 3 1,0 1-16,0 4 1,-4 0-1,1 2 1,-2 0 34,-2 0 1,0 0-1,0 2 1,1 0-60,4 3 1,-4 0 0,5-2-1,-1 1-873,4-1 1,6 2 161,2-1 0,5 6 0,-2-3 0</inkml:trace>
  <inkml:trace contextRef="#ctx0" brushRef="#br0" timeOffset="51109">18802 16171 8355,'-12'0'310,"-1"0"440,1 0-455,5 0 1,-3-1 124,6-3 0,1 2 0,7-2 1,5 3-1,3 1 0,5 0 0,3-2-230,4-2 1,2 3-1,3-3 1,3 2-679,0 2 0,0 0 1,-5 0-1,2 0 1,-1 0-409,-2 0 1,-1 0 0,0 2 0,-1 0 406,-4 3 0,4-1 0,-5-4 0</inkml:trace>
  <inkml:trace contextRef="#ctx0" brushRef="#br0" timeOffset="51340">18802 16395 8465,'-5'7'447,"3"-1"0,-2-6 0,8 1 0,6 2 0,4 1 0,5-1 126,5-2 0,-1-1 1,9 0-1,0 0-1251,-1 0 1,-1 0 0,1 0-222,0 0 0,-2 0 0,-4 0 0,0 0 379,-1 0 1,7-5-1,1-2 1</inkml:trace>
  <inkml:trace contextRef="#ctx0" brushRef="#br0" timeOffset="53865">20271 15623 8355,'7'0'840,"-2"0"1,-1-1-391,0-3 0,2 2 1,-2-2-1,3 2 1,1-1-308,1-1 1,-1-1 0,4 5 0,1 0-1,1-1-261,2-3 0,3 3 38,6-4 1,0 4-1,2 1 1,0-1 0,2-2-67,-1-1 1,-2 0 0,-1 4 0,-1 0-282,-4 0 1,2 0-1,-4 0 1,0 0 178,0 0 0,-1 4 215,-5 0 0,-5 1 0,-3 0 148,-2 3 1,-2-1 0,-2 1 55,-2 2 0,-1 1 1,-5 0-1,2-1 71,-2-2 1,3 0 0,-1 6-163,-2 3 1,3-2 0,0 4 0,0 1-34,1-1 1,1-2 0,-3 2-1,0 0 1,0-1 2,-1 0 1,5-1 0,-3-5 0,2 1-190,2-1 1,-3 1 0,1-1 142,-2 0 0,4-3-208,-1-1 1,1-5-681,-1 1-673,3-3-441,-5-1 1741,6-5 0,-5-2 0,-2-6 0</inkml:trace>
  <inkml:trace contextRef="#ctx0" brushRef="#br0" timeOffset="54276">20059 16283 8355,'-7'6'1689,"2"-5"-1165,5 5 0,1-6 1,3 0-1,4 1-168,3 3 0,7-2 0,5 2 0,4-3-183,6-1 1,9 0 0,2 0 0,2-1-136,-1-3 1,5 2-1,4-2 1,0 1-212,1-1 1,-8 3 0,3-3-166,-1 2 0,-5 1 1,0-2-1,-1-1 65,-3 1 1,-5 2 0,-4 1-1,0 0 1,-5-2-3,-4-2 0,0 3 1,-5-3-117,-2 2 0,-1 2-141,-2 0 1,-5 2 0,-4 0-286,-6 3 1,-5 4 661,-9 0 1,4-4 0,-5 1 0</inkml:trace>
  <inkml:trace contextRef="#ctx0" brushRef="#br0" timeOffset="54877">20320 16557 8355,'-7'-5'1957,"2"2"0,6-4-1585,3 1 1,3 1 0,6 2-1,1-1-259,2 1 1,-1 2 0,5 1-1,-1 0 1,1 0 2,2 0 0,-3 0 0,2 0 0,1 0-290,1 0 0,2 0 0,0 1 1,-1 2-64,-4 1 1,4 4 0,-3-2 0,1-1-29,-1 1 0,1 2 0,-6-2 0,-1-1 9,-1 1 0,-3 3 0,-2 0 0,-5 2 0,-3 1 139,-1 1 0,-1-1 0,-3 1 165,-5-1 0,-3 5 0,-5 1-28,-3 1 0,-5-4 1,-3 3-1,-2-1 6,-2-1 1,3 2-1,-4-2 1,-2 0 0,0-1 30,2-1 0,-3-1 0,4-2 0,-1-2 37,0 0 1,5-2-1,1 1 1,3-4-47,4-2 1,4 2 0,0 0-97,2-1 1,3-3-126,3-5 1,2 3 0,7-7-24,4 0 1,6-1 0,5 0 0,1 3-1,1 0-69,3 1 0,2 3 417,2-1 0,-3 2 0,3 2 0,5 0-30,5 0 0,2 0 0,2 2 0,1 0 0,3 4 47,1 1 0,-8 1 1,1 5-1,-1-1-101,0 1 0,-4-2 1,-3-2-1,-4 0-487,-4 0 1,-2-2-1,-4 0 1,2 0 72,-2 0 1,-5-4 0,-2 1-1,2-1-362,1 1 1,1-3 0,1 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6:35:31.115"/>
    </inkml:context>
    <inkml:brush xml:id="br0">
      <inkml:brushProperty name="width" value="0.06048" units="cm"/>
      <inkml:brushProperty name="height" value="0.06048" units="cm"/>
      <inkml:brushProperty name="color" value="#FF0000"/>
    </inkml:brush>
  </inkml:definitions>
  <inkml:trace contextRef="#ctx0" brushRef="#br0">12754 7768 7140,'-7'-5'468,"1"3"1,6-5-429,0 3 97,0 3-326,0-5 189,0 6 0,0 2 0,2 0 16,2 3-16,3-1 0,1-4 0,0 1 0,2 2 23,1 1 0,-2 0 0,-1-4 0,2 0 0,1 0 20,1 0 1,2 0 0,1 0 0,2 0 10,-2 0 1,4 0 0,2 0 0,1 0 5,-1 0 1,5 0 0,-4 0-1,0-1-41,2-3 0,-2 2 1,0-2-1,-1 3 10,1 1 1,-3 0 0,1 0 0,-1 0-113,0 0 1,-3 0-1,2 0 59,0 0 0,-3 0 0,4 0 0,-1 0 19,-3 0 0,3 0 1,0 0-1,0 0 2,0 0 1,4 0 0,-2 0-1,0 0 1,0 1-12,-2 3 1,4-2 0,-3 2 0,2-1-27,0 1 0,-2-3 0,3 3 0,-2-1-44,-2 1 1,2-3 0,-2 4 0,0-4 47,0-1 1,3 4-1,-3 0 1,0-1 28,0-2 0,3-1 0,-5 0 0,1 0-8,1 0 1,0 0-1,4 0 1,-3 0 50,-1 0 0,0 0 1,-3 0-44,2 0 1,4 0 0,-3 0-1,0 0-1,0 0 1,2 0-1,-2 0 1,0 0-1,2 0-15,-1 0 0,-2 0 0,3 0 0,1 0-7,-1 0 0,2 0 0,-4 0 1,1 0 10,3 0 0,0 0 1,0 0-1,-1 0 18,1 0 0,-2 0 0,0 0 0,1 0 34,-2 0 0,5 0 0,-5 0 1,2 0 15,0 0 0,0-1 1,3-2-1,1-1-28,0 1 0,3 1 0,-2-1 6,-2-1 0,-2 0 0,3 4 0,-2 0-23,-2 0 1,2-5-1,-3 1 1,-1 2-1,-2 0 1,-2 2 42,2 0 0,-4-4 0,4 0-4,-3 1 1,2 2-1,1-1 1,-2 0 18,-1-3 0,0 1 1,1 4-1,2-1 19,-2-3 1,-1 2 0,-2-2-28,1 3 1,-1 1-1,0 0-84,1 0 1,-1 0 0,1 0 28,-1 0 1,1 0-1,-1 0 15,1 0 1,-1 0 0,0 0-51,1 0 0,-5 0 0,0 0 0,2 0-54,1 0 0,-2 0-609,-1 0 163,-5 0 0,1 0 0,-8 0 311,-5 0 0,-2 0 0,-3 0 213,-2 0 0,2 5 0,-4 2 0</inkml:trace>
  <inkml:trace contextRef="#ctx0" brushRef="#br0" timeOffset="1276">9431 7644 8355,'-8'-2'0,"0"-1"18,-2-1 1,3-4-1,0 2 1,0 0 253,0-4 0,3 4 0,-3 1-303,2-1 0,2 5-68,7-3 1,-1 2 0,5 2 0,2 0 25,1 0 1,3 2-1,1 1 1,3 1 21,1-2 32,2 0 1,4 2-1,1 2 1,2-1 0,2 1 9,2-4 1,1 4 0,4-2 0,1 0 0,-1 0-31,0 0 0,1 5 0,1-4 0,-1 1 11,0-1 1,6 1-1,-7-3 1,3 1 21,3-1 1,-4-2 0,4-1-1,-2 0 29,1 0 0,3 0 0,-2 0 1,0 0 59,0 0 1,4-1-1,-3-2 1,0-1-24,-2 1 1,1 0 0,-2 0-1,-1-1-2,-1 1 0,-7 2 1,-2 1-149,1 0 1,-5 0 0,3 0 0,-3 0-1,-1 0 57,0 0 1,0 0 0,0 0 0,0 0-14,0 0 1,1 0-1,2 0 1,1-1 94,-2-3 0,4 2 0,-1-2 0,1 3 29,-1 1 0,7 0 0,-2-2 0,-2-1-64,-1-1 0,1 0 0,-3 4 0,1 0-21,-1 0 1,-1 0 0,-4 0 0,0 0-52,0 0 0,-2 0 0,0 0 0,-3 0 1,2 0 31,2 0 1,-3-4 44,-1 0 0,0 0 1,2 4-1,-3 0 8,-1 0 0,4 0 1,-2 0-1,-1-2 0,-1 0-17,0-3 1,-4 1 0,2 4 0,-2 0-1,-1 0 27,-1 0 0,1-4 0,-1 0-12,1 1 1,-1 2 0,0 1 0,-1-2 0,-1 0 95,-2-2 1,-3-1-26,3 5 0,-1-1-92,1-3-643,-2 2 421,-6-3 1,0 6 0,-2 2-1,0 3-189,-3 1 1,-4-3-1,0 4 208,-2 2 0,-7-5 0,-1 1 1</inkml:trace>
  <inkml:trace contextRef="#ctx0" brushRef="#br0" timeOffset="2976">11821 6336 8355,'0'-8'56,"0"0"0,0 4 0,0-5 0,0 0 1,-2-1-1,-1 0 436,-1 2 1,0 0-318,4-5 0,-1 5 1,-2 0-93,-1-2 1,-2 0-1,3 1-89,-1 0 1,-4 5 0,3-3-256,-2 2 0,-2-3 188,-3 3 1,-1 0 0,1 2 0,0-1 23,-1 1 1,-4 2-1,1 1 1,-1 0 36,-1 0 0,3 5 0,-6 2 1,1 2-13,0-1 0,1 0 0,4 5 0,-2-1 0,2 0-6,1 1 1,2 1 0,1 1-49,2 2 0,4-1 0,5-3-9,0-1 0,0 0 1,0 1 37,0-1 1,4-3-1,1-2 1,2 0 30,3-1 0,1-3 0,2 1 0,-1-2-31,0-2 0,1 0 0,-1 0 15,1 0 1,-1 0 0,1 0 60,-1 0 1,1-2-1,-1-2 1,-1-4 129,-3-3 0,2 3 0,-4-1-13,0 0 0,-3 2 0,1-2 0,-1 0 32,1-2 0,-2-2-75,2 1 1,-3 3-14,-1 1 1,0 4-253,0-4-135,0 5 269,0-3 0,0 8 1,0 2 14,0 4 0,0 3 0,0 3 0,-1 1 58,-3 2 1,1 1 0,-5-2 0,-1 4-1,1 1-11,0-1 1,-1 1 0,-3 4-11,0 0 1,-1 0 0,2-2-1,1-1 1,2-1 7,-2 1 0,1 0 0,0 1 1,4-3 18,-1 2 1,5-4 0,-3-1 0,2-3-68,2-2 0,0 1 0,0-1-47,0 1 1,0-5 0,0 0 47,0 2 1,2-5 179,2 0 0,-1-4 0,5-1-10,2 0 1,-3-1-102,1-4 1,-4 3 0,3-7-1,0 0 1,0-4-1,2-3 1,-2 2 0,2-4 0,-1 1-98,-1 1 0,4-5 0,-3 3 1,3-1-63,2-4 1,-2 4 0,-2-2 0,0 1-159,0 0 0,3-3 0,0 2 162,0-3 1,-2 4 0,0-1-1,1 0-3,-1 2 1,-1-3-1,4 5 1,-1 2-31,1 1 1,-2 2 0,-2 1 0,-2 1-87,-1 2 0,3 3 1,0-2-161,2 2 0,-3 1-155,0 4 0,1 1 492,3 3 1,1 3 0,-1 6 0</inkml:trace>
  <inkml:trace contextRef="#ctx0" brushRef="#br0" timeOffset="9509">16102 9038 8355,'0'-13'1520,"0"5"-1417,0 0 0,0 4 303,0-5 0,0 5 1,1-3-1,3 2 0,4 2-192,3 2 1,7 1-402,3 0 0,4 0 1,5 0-1,6-2 0,6 0 1,4-4 20,5-1 0,0 3 1,7-3 69,1 1 1,-3-2 0,-2 3 0,-6-1-60,-6 1 0,-2-4 0,-11 4 1,-3-1-176,-4 1 259,-4-5 1,-14 4 0,-8-2 0,-14 4-179,-12 3 0,-5 1 1,-12 0-1,-4 1 1,-4 3 190,-2 4 1,-3 2 0,7 0 0,-1-2 536,-2 2 1,5-1 0,-3 1-1,4-2-159,5 2 1,3-4-1,8-2 1,3-3 359,5-1 1,4 0-341,9 0 0,9 0 1,8 0-494,12 0 1,13 0 0,8-1-1,6-2-379,1-1 1,9 0 0,-4 4-52,3 0 1,-1 0 0,-1-2-1,-1 0-30,1-3 1,-1 1-1,-2 4 283,-2 0 1,1 0 0,4 0 0</inkml:trace>
  <inkml:trace contextRef="#ctx0" brushRef="#br0" timeOffset="10268">4951 10196 8355,'-8'-4'118,"1"-2"0,1-1 290,3-3 0,2 3 1,2 1-1,4 0 0,3 2 1,3 0-1,1-2-257,1-1 1,5 3 0,4-3 0,6 0 0,5 0-181,3-2 0,8-4 1,3-2-62,1-2 0,10 1 0,-5 3 0,2 1-368,-1-1 1,-4 1-1,-4 1 296,-5 3 0,1-3 0,-5 4 0,-4 0-308,-1 3 1,-10 1 0,2 0 0,-5-1-64,-4 1 1,-1 7-1,-2 3 1</inkml:trace>
  <inkml:trace contextRef="#ctx0" brushRef="#br0" timeOffset="11370">5337 10096 8355,'-20'-1'309,"4"-3"0,8-3 669,3-6 0,4 1-702,1-1 1,1 6 0,4 5 0,1 6 0,1 7 0,-3 5-530,-2 4 0,-2 2 1,0 7-1,0 4-49,0 3 1,-6 3-1,-2 2 1,-3 4 36,-1-1 1,-5-1-1,0-6 1,2 0 25,1 1 1,2-6 0,-1-3 0,1-3-13,0-1 0,0-4 0,3-3 1,2-3-791,1-4 895,2-1 0,10-4 0,1 0 0</inkml:trace>
  <inkml:trace contextRef="#ctx0" brushRef="#br0" timeOffset="11371">5698 10133 8355,'-13'0'0,"1"0"637,-1 0 1,1 0 0,-1 0-375,1 0 0,0 5 1,-1 0-1,1 2 1,-1 3-1,1 1 1,-1 1-1,1 1-251,-1-1 1,2 2-1,2 3 1,0 3-1,0 2 39,-2-1 0,2 3 0,1-4 1,0 4-257,1 1 0,-4 0 0,4 0 0,-1-2-33,-1-2 0,5 1 1,-3-5-1,2-2-19,2-1 1,2-2 0,1 1-219,0-1 1,0-4 92,0 1 1,1-7 351,3 3 1,3-5-1,5-5 36,1-3 1,-1-3-1,1-1 1,-1-2 16,1-3 1,-2 2 0,-2-4 0,-2-1 0,0 2-12,0 0 0,-4 0 1,1 3 177,-3-2 1,-1 5 0,0 4 759,0-2-741,0-1 1,0 5 0,0 6-77,0 7 1,2 4 0,1 2-1,1-1-17,-1 1 0,2 1 0,1 2 0,-1 4-11,1-1 1,-1 0-1,-2-4-159,1 2 1,6 0 0,-3-5 0,1 1-9,0-1 0,1-1 1,3-1-1,2-3 1,2-2-35,5-2 0,-1-2 0,0-1 0,2 0-260,2 0 1,-1-1-1,0-3 1,-4-4 208,-1-4 1,-2 0 0,-3 0 0,-1-1 117,1 1 1,-2-2 0,-1-1 0,-4-3 58,0-2 1,-2 4 0,-4-4 0,0 1 36,0 0 0,0 3 1,0 0-1,-1 2 112,-3 1 0,1 1 1,-5 1-1,-2 3-100,-1 4 0,-2 2 1,1 2 170,-1 0 1,1 2 0,0 2 0,-1 4 0,2 3 26,3 1 0,-2 1 0,6 1-258,1 2 1,2-2 0,1 4 0,0-1 0,0 1-149,0 1 0,5-4 0,4 2 0,2-2 0,1 0-180,1 2 0,0 0 0,3-6-65,0-3 1,6 3 0,-1-4 0,3 0 0,2-3-1863,3-3 1974,-3-1 1,10 0-1,-4 0 1</inkml:trace>
  <inkml:trace contextRef="#ctx0" brushRef="#br0" timeOffset="12142">7253 10395 8355,'-7'0'-8,"-2"-2"909,5-2 264,-1 3 1,5-6-1033,0 3 1,6 2-1,2-2 1,3 3-117,2 1 1,3-1 0,4-2 0,2-3-1,5 1-102,4-1 0,-3-2 1,1 2-31,-3-1 1,-1 3 0,-2-3-1,-1 0-187,-1 1 1,-10 1 209,2-3 1,-5 4-1,0-4 13,-4-2 0,-8 4 1,-5 1-1,-5 1 1,-3 0 1,-5-1 0,1 5 0,-2 0-1,-2 0 37,0 0 0,-3 0 1,2 0 131,3 0 1,0 0 0,0 0-1,2 2 1,5 1 212,2 1 0,1 4 1,1-2-204,-1 0 1,5 3 0,1 3-1,2 2-61,2 3 1,1-2 0,2 6 0,2-1-28,2 0 0,4 2 1,8-6-1,2 1 0,1 0-343,3-1 0,6-3 159,1-5 0,7-1 0,0 1 1,4-4-1,1-2-111,2-2 0,-4 0 1,2 0-1,-3-2-423,-5-2 0,1 1 0,-6-5 1,-3 0 554,-3 1 0,-8-4 0,0 3 1,-6-3 149,-3-2 0,0 1 0,-5-1 0,0 1 0,0-1 4,0 1 1,-6-1 0,-2 1 266,-3-1 1,-2 2-1,1 2 1,-1 2 638,1 1 1,4-2 0,-1 4 720,0 1-1324,3-4 1,2 7-1,8-1-119,4 4 0,8 6 0,2 0 0,1 2-340,3 1 0,2-4 1,1 1-1,-1 0-397,1 2 1,0 0 0,-1-1 0,-2-2 31,-1 2 0,-1-3 0,4 1 0,-2 1-591,-1-2 817,-6-2 1,8 1 0,-3 1 0</inkml:trace>
  <inkml:trace contextRef="#ctx0" brushRef="#br0" timeOffset="12477">8037 10357 8355,'-12'-12'121,"-1"0"0,1 3 1,0 1-1,0-2 518,4-1 0,-3 3 0,3 1-385,-3 1 0,2 2 1,3 6-1,-1 2 1,1 4-1,1 5-142,2 3 0,-3-1 0,2 6 0,1 1-637,2 2 1,0 1 0,-2 0 20,-1 0 1,-2-5 0,3 1 0,-1 0-69,1-2 1,1 3 0,-1-4 0,-1 0 289,1 0 1,2 4-1,1-2 1</inkml:trace>
  <inkml:trace contextRef="#ctx0" brushRef="#br0" timeOffset="13008">8436 10245 8355,'-9'2'612,"1"2"1,-2 4 0,-1 5 0,-1 2 0,-1 3-66,1 1 0,-2 3 0,-1 6 0,-2 3 0,2-1-528,1 0 1,2 5 0,-1-2 0,1 3-116,-1 1 1,1 1-1,1-1 1,1-1-245,2-3 0,1 2 1,-3-6-1,3-1-119,2-2 0,-3-3 0,3 0 0,3-4-1056,0-1 1203,2-2 1,0-6 405,0-6 0,0-11 1,0-13-1,2-4 1,0-2-115,3-3 1,4-4 0,0-7-44,2-2 0,7-5 0,1 1 0,2-2 0,-1-2-190,3 0 1,-1 1-1,0 0 202,-1 3 0,-1 4 0,5 6 1,-1 4-1,-2 7 231,-1 7 1,-2 4 0,2 3 44,-5 3 0,2 1 0,-1 4 1,-2 0-18,-1 5 1,-3 3-156,-3 8 0,2 0 1,-6 4-1,-1 4-24,-2 2 1,-1 2-1,-1 2 1,-3 0-1,-5 2 3,-2-1 0,-3-3 0,-1-3-68,-1-1 0,-6-2 0,2 2 0,-1-3 0,1-2 4,-2 1 0,-1-5 0,1-3 0,3-1-125,1-1 1,-3-2-1,5-5 1,0 0-945,3 0 563,6 0 0,1-11 0,6-2 0</inkml:trace>
  <inkml:trace contextRef="#ctx0" brushRef="#br0" timeOffset="13237">8921 10544 8955,'-7'0'5106,"1"0"-7101,6 0 412,0 0 0,-5 6 0,-2 1 0</inkml:trace>
  <inkml:trace contextRef="#ctx0" brushRef="#br0" timeOffset="13808">9618 10333 11185,'0'-13'-1,"0"1"1,0-1 0,0 1 2509,0-1-2874,0 6 216,0 2 0,4 10 1,0 5-1,0 4-234,2 3 0,-5 5 1,5 0-1,-2 3 50,0 0 0,0 2 0,-4-6 0,2 1 246,2-1 1,-3 1 0,5-5 138,-1-2 0,-4-5 0,5-4-123,0 0 0,-4 2 266,7-4 1,-2-5 0,2-7-1,0-3-144,0-2 1,1-1 0,0-2 0,-2-4 0,2 0-182,1-1 0,1 0 1,0-4-1,2 0-178,3 0 1,-3 1 0,2-1 0,-2 0-52,-1 0 1,-1 1 0,0 2 0,1 4 16,-1 4 0,-1-1 0,-1 8 1,-2 0-43,2 3 384,-4 3 0,5 1 0,-4 0 0</inkml:trace>
  <inkml:trace contextRef="#ctx0" brushRef="#br0" timeOffset="15367">10514 10370 8355,'0'-13'0,"-2"2"0,0 2 366,-2 0 0,-2 1 1,2-4-7,-4-1 0,-4 1 0,0 1-255,0 2 1,-1-2-1,1 4 1,-2-1-1,-1 1 242,-2 2 0,-4-1 1,5 3-473,1-1 1,-3 0 0,0 4 0,0 0 0,-2 1-82,1 4 1,4-3 0,-2 7 0,3 0 148,2 2 1,-1 2 0,1-1-1,-1 1-32,1-1 0,4 2 1,1 1-1,1 2-35,4-2 0,0 3 1,2-1-1,0-2-48,0-1 1,2-2 0,2-1-1,3-1 133,0-2 0,4-5 0,-3 1 47,3-2 1,1-2-1,2 0 1,1 0-64,2 0 1,0 0-1,-5-2 1,0-2-7,1-4 1,-1-3 78,1-2 0,-2 1 0,-1-1 1,-4 1-1,1-1 0,-1 1-18,-1-1 1,4 1-1,-5 0 1,-1-1 22,-2 1 1,3-1 0,0 1 92,-1-1 1,-2 5 91,-1 0-337,0 5 0,0-1 139,0 8 0,0 3 0,0 7 0,0 1-14,0 2 0,0-1 0,0-3 0,0 0-36,0 4 1,0-7 0,0 2 0,2-1 43,2 0 1,-1-4 0,5-3 18,2-2 1,1-2 0,1 0-1,1-2-87,-1-2 1,2 1 0,1-6 0,2-4 20,-2-2 1,0-6-1,0 3 1,2-1 83,-2-3 0,-1-2 0,-2-2-50,1-3 1,-1 3 0,1-5-1,-1 1 1,1-2-12,-1 0 0,-1 0 1,-1 5 108,-2-2 1,-4 0 0,3 5 0,-1 2 422,-3 1-463,-2 6 0,-2 3 0,-4 7 0,-2 5 0,-1 6-25,0 6 0,1 6 1,-3 7-1,3 2-6,2 2 1,-3 2 0,3 7 0,3-2 18,0-3 1,2 2 0,0-5 0,0 0-28,0 1 0,0 2 0,0-5 0,0-3-37,0-3 0,0-3 1,0 3-10,0-1 0,4-6 0,2 2-68,1-3 1,-3-3 0,4-3 0,2-4 27,1-2 0,1-2 0,1 0 1,-1 0-1,2-2 72,3-2 0,-3-3 1,2-5-1,-2-1 17,-1 1 1,-1-5-1,0-1 1,-1 0 72,-2 0 1,2-3-1,-4 3 1,1 0 8,0 0 0,-5-2 1,1 2-1,-2 0-69,-2 0 1,0 1 0,0 5 371,0-1-433,0 6 53,-6 2 1,1 6 0,-4 3 0,4 5 0,1 2 60,-1 1 1,1 1 0,4 0-20,0 4 0,0-2 0,0 6 0,0 0 1,0 0-13,0-1 0,0-3 1,0 2-1,0-1 5,0-3 1,4-1 0,2-1 0,-1-1-93,1 1 0,2-5 1,-2-1-1,1-2-109,2-2 0,3 3 0,0-2 1,0-1-58,1-2 0,-1-2 199,1-4 1,-1 3 0,1-7 33,-1 0 1,-1-2 0,-1-2 0,-3 1-17,-2-1 1,4-1 0,-4-1 0,1-1 0,-1-1 4,-2-1 0,-2 4 0,-1-2 0,0 2 76,0 1 1,0 1 0,0-1 270,0 1-53,0 0-367,0-1 0,0 8 0,0 5 62,0 6 1,0 6 0,0 0 7,0 0 1,0 5-1,2 1 1,0 0-23,3 0 1,4 0-1,-2-3 1,1 2 0,1-2-21,0-1 0,3-2 0,1 1-31,4-1 0,-3-4 1,4-1-1,0 0 1,1-1-117,0-1 1,5 0 0,-5-5 0,2 0 91,0 0 0,-5-6 0,4-2 0,-2-3 62,-3-2 0,3 1 1,-2-1-1,0-1 63,-2-2 1,2-2 0,1-4-24,-2 1 0,-1 0 0,-2-4 0,-1 2-27,-2 2 0,0-2 0,-5 3 0,-1 1 227,-1 2 0,-2 2 1,0 0-28,0-2 0,-7 2 0,-4 7 0,-5 4 0,1 2-32,1 2 1,-2 0-1,-2 2 1,0 2-103,0 4 0,1 4 1,5 4-1,-1 2 8,1 1 1,4 2 0,1 2 0,1-1 57,3-1 0,2-4 0,1 2 0,0 0-21,0 1 1,1-5 0,3 2 0,5-4-11,2 0 0,5-5 1,2-1-160,2-1 0,1 2 1,3-4-1,1-1-660,0-2 1,0-1 0,0 0 0,0 0-477,0 0 1,0 0-1,0 0 1</inkml:trace>
  <inkml:trace contextRef="#ctx0" brushRef="#br0" timeOffset="15558">12032 10357 8355,'0'-12'4260,"-1"1"-4335,-3 3 0,1-2 0,-5 6 0,-1 0-2989,2-2 2184,-4 5 1,4-10 0,-5 4 0</inkml:trace>
  <inkml:trace contextRef="#ctx0" brushRef="#br0" timeOffset="20228">13289 10183 8232,'0'-7'1474,"0"-4"-1234,0 3 1,-4 1-1,-2 0 1,-1 2-1,-2 2-280,-2 1 0,2 2 0,1 0 1,-2 0-1,-1 0-40,-1 0 0,-2 2 1,-1 1-1,-2 2 99,2 2 0,-3-3 1,2 4-1,0 1 66,2-2 0,2 4 1,0-4-1,1 1 47,2 0 0,0-4-204,4 5 0,3-7 1,6 3 8,4-4 1,3-1 0,2 0 0,0 0-186,4 0 0,1 0 1,4 0-1,-3 0-108,-1 0 1,-1 0 0,-5-1 0,1-2 236,-1-1 1,-1-6 300,-2 2 1,-5-2 0,-7 0 0,-2 2-24,-2-2 0,0 3 0,-3-1 0,2 0 115,-2 1 1,0-4 0,1 3 0,2-3 19,1-2 0,-2 1 0,4-1 1,1 1-210,2-1 1,1 1-1,1-1 1,3 0 73,5-4 1,3 2-1,5-5-488,3 2 0,9-2 0,5 2 0,1 0 21,3 0 0,-5 1 1,-1 5-1,-2-1 0,-2 1-11,-2-1 1,-5 2 0,-2 2 528,-1 0 1,-3 1 60,-6-5 0,-5 7-93,-8 1 1,1 4 0,-5 1 13,-2 0 1,3 0-1,-1 0 12,-2 0 0,3 4 0,0 2-163,2 1 0,-4 2 1,4 8-1,-1 4 1,-1 4 79,1 4 1,1 2-1,-3 8-275,-2 3 1,-1 2 0,-1 7-1,-1 2 1,1 1-140,0-2 0,-5 3 0,-1-1 0,0-2 179,0-5 1,1 0 0,4-7 0,-3-4 80,0-6 1,-1 1 0,5-2 0,1-3 42,2-4 1,-2 0 0,3-5 0,-3-2 95,-1-1 0,1-6 0,1-1 249,2-1 0,-1-2-158,-3-4 1,-1 0 0,1 0-146,-1 0 0,1-6 0,1-2 1,1-3-1,2 0 86,-2 2 0,-1-6 0,0 3-368,3-2 0,-3 0 0,3 2 0,-4-1 0,1 1-264,3-1 1,-3 1 0,3-1 44,-3 1 0,2 4 1,1 1-861,-2 1 1141,5-3 1,-6 2-1,4-6 1</inkml:trace>
  <inkml:trace contextRef="#ctx0" brushRef="#br0" timeOffset="20413">13239 10258 9516,'7'-6'470,"-3"-2"0,-1 1 0,1 0 0,3 0-330,0 0 0,4 5 0,-3-4-577,3 1 0,3 3 1,3-2-1,4 3-757,2 1 0,3 0 707,3 0 0,9-6 0,6-1 1</inkml:trace>
  <inkml:trace contextRef="#ctx0" brushRef="#br0" timeOffset="20863">14471 9909 8355,'6'-12'155,"1"1"1,5 1-1,-1 2 1,-1-2 0,-2 0 1278,2 2 0,-5 1-1018,0 3 0,-3 3 0,0-3-244,-2 2 0,-3 2 1,-11 0-1,-2 0-613,-5 0 0,-1 6 0,-2 1 1,2 1 230,0 0 0,-4 1 0,6 3 0,0 0 55,-1 1 0,6-1 1,-2 1-1,3-1 167,2 1 1,3-1 0,3 1 60,0-1 0,2 0 0,5 1-198,3-1 1,5-3 0,6-1 0,3 0 47,1-1 1,2 0 0,2-4-171,-2 1 0,3 4 0,-5-2 0,0-1 0,-2 2-7,-3 0 0,-6-4 0,-1 3 43,-1-1 0,-2-2 1,-6 5-1,-2 0 282,-4-1 0,-9 4 0,-3-4 0,-3 2-15,3-1 0,-4-4 0,3 3 0,-2-1-11,-2-4 0,2 4 0,0-2 1,4-1-209,1-2 0,2-1-1046,3 0 1002,6 0 0,2-5 0,5-2 1</inkml:trace>
  <inkml:trace contextRef="#ctx0" brushRef="#br0" timeOffset="22675">14770 9897 10571,'-8'-4'-562,"1"-2"1133,1-1 1,-3 5 2171,0-3-2655,4 4-191,-1 1 1,6 1-1,0 4 1,0 3 183,0 3 1,-4 1-1,0 1-465,1-1 1,2 1 0,1 1 0,-2 1 0,0 3-90,-3 1 1,1-4 0,4 3 0,0-1 117,0-1 0,0 1 0,0-4 130,0-1 0,2-1 1,0-1-1,4-3 79,1-2 0,1-1 0,5-4 0,-1 0 154,1 0 1,-1-1 0,0-2 164,1-1 1,1-6 0,1 2-1,1-3-40,0-1 1,-2-1-1,-2 1 1,0-2-75,1-3 1,-1 3-1,1-2 1,-2 2-1,-2 1 37,0 1 1,-2 0-1,1-1 110,-4 1 1,-2 3 25,-2 1-269,0 5 1,0-1-1,0 8 8,0 5 1,0 2 0,-2 3 0,-1 1 2,-1 1 1,0 1 0,4-5-1,0 1 0,0-1 0,0 1 0,1-1-19,4 1 1,-4-5-1,5 0-61,-1 2 1,2 0 0,5-1-1,1-2 1,-1-1-65,1-4 1,-1 0 0,1-2 0,0 0-30,4 0 1,-3 0 0,2-2 86,-2-2 0,3-1 0,-1-5 0,1 2 1,0-2 104,-1-1 0,1-3 0,-5-1 0,1-2-21,-1 2 0,-4 0 1,1 0-1,0-2 534,3 2 0,-4 1-111,0 2 0,-1-1-82,1 1 0,-1 5-28,-3 3-211,-2 2 1,3 2 0,-6 0 62,-3 0 0,1 0-104,-5 0 1,-1 4-1,-3 1-33,0-3 0,-1 0 0,1-2 1,-1 0-52,1 0 37,-1 0 0,1 4 1,-1 1-1,2 2 12,3 3 1,-3-3 0,4 1 0,-1 3 54,-1 5 0,5-3 1,-3 4-1,2-3-36,2-2 1,2 2 0,1 1 0,0 2-45,0-2 1,5-1 0,4-3 22,2-3 0,1 2 1,1-6-1,0 0 1,4 0-31,4 1 0,-2-1 0,2-4 0,0 0-55,-2 0 1,3-4-1,-4-2 1,0 1 7,0-1 0,0-4 1,-3 3-1,2-1-24,-2 0 0,3 0 0,-1-5 39,-2 1 1,-1-2 0,-1-1-1,3-2 21,0 2 0,1 1 0,-5 1 1,1 1-1,-1 1 80,1 3 0,-5 1 0,0 4 277,2-1 1,-3 0 86,1 4-262,0 0 1,1 0 194,-1 0 314,-5 0-570,2 0 0,-6 0 0,-3 0 126,-5 0 1,2 0-405,-1 0 0,0 0-108,-5 0 1,1-4 0,0-1 154,-1 3 1,1 0 163,-1 2 0,5 4 0,0 2 0,-1 1 0,1 1 18,0-1 0,4 4 0,-3-3 0,0 3-11,0 2 0,4-1 1,-1 1-1,3-1-3,1 1 0,0-5 0,0 0-15,0 2 0,4-3 0,1 0 1,2 0-28,3 0 0,6-5 1,5 3-1,3-4-126,1-1 0,4 0 0,1 0 0,2 0 1,2 0 57,2 0 0,3-1 1,1-4 108,2-3 1,-1 1-1,-4-1 1,1-2-1,-1-1-31,0-1 0,-5-1 0,-3 1 0,-4-1 50,-4 1 0,1-1 0,-5 1 0,-2 1 87,-1 3 1,-7-3-1,-2 4 1,-1-2 286,0 1-383,1 5 1,-11-2-1,-2 5 1,-3 0 13,-2 0 1,1 0-1,-1 0 1,0 0 21,-4 0 0,7 1 0,-2 3 0,1 3-66,0 0 0,0 4 0,1-2 1,3 2 3,1 1 1,-2 0-1,4 1-15,1-1 0,2 1 0,1-1-34,0 1 1,1-5-1,3-1 33,5-2 1,2 4-1,1-5 1,1-1 16,-1-2 0,1-1 0,-1-1 31,0-3 1,1 1-1,-1-4 1,2 0 52,3 0 0,-2-1 0,4-5 1,1 1-137,-1-1 0,-2-3 0,3-1 0,3 1 0,0-1-161,2 0 1,0 1-1,0 2 149,0-3 0,-5 4 0,1-3 1,0 5-1,-2 4 176,-2 2 0,1 1 1,-2 2 157,0-2 1,-3 3 0,0-3 0,-1 4 0,-1 4-23,-2 4 0,2-1 1,-4 1-1,0 2-345,-3 1 1,-3 1-1,-1 1 1,0-1-159,0 1 1,0-1-1,-1 1 93,-4-1 0,-1 1 1,-8-1-1,-1 0-269,-2 1 0,0-5 0,5 1 0,-1-1-261,1-1 1,-6 4-1,-1-4 1</inkml:trace>
  <inkml:trace contextRef="#ctx0" brushRef="#br0" timeOffset="22865">16861 9959 12053,'-9'-4'652,"1"0"0,4 0 1,-4 4-2371,-2 0 1,-1 0 506,-2 0 1,1 5 0,0 2 0</inkml:trace>
  <inkml:trace contextRef="#ctx0" brushRef="#br0" timeOffset="26838">17844 9947 8355,'-4'-9'348,"-2"2"1,1 1 333,-1-1 1,1 2 0,0-1-439,-3 0 1,1 2-1,-1 4 1,-2 0-322,-1 0 0,3 0 0,1 1 1,0 3-1,2 5 0,-1 2 0,2 1 1,0 1-1,0-1 0,1 2 1,0 1-630,-1 2 501,2-1 1,-3-3-1,5-1 1,0 1-406,0-1 598,0 1 1,1-2 0,3-3 0,5-4-113,2-2 0,3-4 1,1-2 188,1-4 0,5-3 0,-3-2 1,2 1-1,2-1-164,1 1 1,1-1 0,-2 1 0,-3-1-69,-1 1 0,-1-5 1,-5 1-1,1 1 99,-1 1 0,1 3 1,-2 1 205,-3 2 0,-3 4 0,-3-3 137,2 1 1,-3 3-34,3 8 1,-2-3-1,-2 7 1,0 0 3,0 2 1,0 2 0,1-1-179,3 1 1,-1-1-1,5 1 1,1-1-27,-2 0 0,0-5 1,-5-1-448,2-1 1,6-3 99,-2 2 0,4-3 0,0-1 60,0 0 0,1 0 0,-2-1 0,-1-3 54,-2-4 0,0-4 1,5 0-1,-1 0 84,1-1 1,-5 1 0,0-2 0,0-1-9,-1-2 1,4 0 0,-4 5 438,0 0 1,4-1 170,-2 1 0,-3 5 0,1 4-245,-1 6 0,-1 4 1,-2 5-1,1 1 22,-1-1 0,0 0 1,0 2-1,1 1-263,-1 2 1,-1-2 0,1-5 0,1-2-135,-1 2 0,4-3 0,1 0 0,2 0-329,-2 0 0,7-5 0,-2 3 0,1-4-247,0-1 1,4 0 0,1 0 0</inkml:trace>
  <inkml:trace contextRef="#ctx0" brushRef="#br0" timeOffset="27021">18566 9623 8355,'-13'0'1081,"1"0"-1199,-1 0 98,1 0 1,6 0-452,6 0 0,6 0 1,6 1-1,1 2 55,-1 1 1,12 6-1,2-3 1</inkml:trace>
  <inkml:trace contextRef="#ctx0" brushRef="#br0" timeOffset="28186">19723 9785 8576,'8'-8'0,"1"-1"0,-5 6-476,4-1 1,-5-3 744,1-1 1,-4 1-1,-4 0 1,-4 2-37,-4 2 0,0 2 0,0 1 0,-2 0 1,-1 0-284,-2 0 1,-5 0-1,1 0 1,-2 1 0,-2 3-21,0 4 1,0-1 0,0 2 140,0 0 1,2 2 0,0 3 29,3 3 0,3-3 0,-2 2 0,2-2-78,6-1 1,0 0 0,7 3-1,1 0 38,2-1 0,2-5 1,3-3-1,5-1-110,2-4 1,7 0 0,2-2 0,4 0-183,1 0 1,1 0 0,2-2-1,1-2 22,-2-4 0,-4 1 1,-3-1-1,1-1 71,-2 2 0,-1-4 0,-5 3 56,-1-3 1,-3 0-1,-3 1 309,0 2 1,-2 0-13,-4-5 1,-1 2 0,-3 3-1,-3 2 204,0 1 0,-4 2 47,2-5 0,2 5-300,-1-1 1,4 8 0,-3 4-1,2 3-174,2 2 1,1 3 0,2 1 0,0 0-142,0 1 0,5-5 0,0 5 0,2-1-167,3 0 0,2-1 0,5-5 0,2-1-203,0-2 1,9-1-1,-2 1 1,5-3 63,3-4 0,13 4 0,5 2 1</inkml:trace>
  <inkml:trace contextRef="#ctx0" brushRef="#br0" timeOffset="28943">20731 9635 8355,'6'-12'810,"-5"0"1,3-1 0,-4 1 33,-4-1 1,1 6 0,-6 3-968,-5 3 1,1 1-1,-5 0 1,0 0-15,-2 0 0,-5 1 0,-3 2 0,-2 2 45,-2 2 0,3 6 0,-3 3 0,2 0 0,2-3-25,2 0 0,5-1 0,1 1 0,4-1-11,5 1 0,0-1 0,7 1 0,1-1 53,1 0 1,5 1 0,4-2-1,7-1-116,4-2 1,8 0 0,7 3 0,3-1-24,2-2 1,3-4-1,1 3 1,-2 0 57,-2 0 0,-6-3 0,-3 3 0,-4 0-13,-4 0 0,-3-4 0,-7 2 153,-3 1 0,-5-3 171,-11 5 0,-2-5 1,-12 2-1,-3-1 1,-4 1-29,-3-3 1,3 0 0,-4-2 0,0 0 115,1 0 0,-3 0 1,6-2-1,2 0-278,0-3 0,7 0 0,0 1 0,2-3-314,3 0 1,1-4-1,3 3-553,3-3 350,2 4 1,18-10-1,1 3 1</inkml:trace>
  <inkml:trace contextRef="#ctx0" brushRef="#br0" timeOffset="28944">20943 9685 10909,'-11'13'0,"1"-1"0,3 1 0,0-1 0,2 0-309,-1 1 0,0 4 0,4-1 0,-4 1 0,1-1 1,-1 1-1,3-2 0,1-1-367,-3-2 0,-2 1 0,-5-1 0</inkml:trace>
  <inkml:trace contextRef="#ctx0" brushRef="#br0" timeOffset="30520">20992 9561 9140,'-4'-9'0,"-1"1"1345,-2-2-1427,4 5 0,-2 5 0,5 8-1452,0 3 0,4 6 1174,0 0 1,11-1 0,-1-3 0</inkml:trace>
  <inkml:trace contextRef="#ctx0" brushRef="#br0" timeOffset="30521">21154 9673 8355,'-7'-2'876,"3"-2"385,3-4-739,1 2 1,0 2 0,0 10 0,0 5-613,0 4 1,0 2 0,0-3-1,-2 1-102,-2 1 1,3 5 0,-5-4 0,2-2-52,0-1 1,0-2-1,4 1 1,0-1-44,0 1 0,0-5-423,0 0 624,0-5 1,1 2 0,3-6-1,5-3 1,2 1 0,1-5 0,1-2 79,-1-1 1,3-6 0,0 1 0,-1 1-13,2 1 1,-3 0 0,-3-1-1,-2-2 24,2 2 0,0 1 0,-2 2 1,-2-1 150,-1 1 1,-4 4 639,4-1-656,-4 6 0,-1-1-104,0 8 1,0 3 0,0 7 0,0 1-6,0 2 1,0 0 0,1-4 0,2 3-1,1 0-37,-1-1 1,3-5 0,-1-2 0,2 2-30,3 1 0,6-3 0,5-1 0,3-1-119,0-3 0,7-2 0,2-1 1,2 0-40,-2 0 0,3-1 0,-4-3 1,-1-3 5,-2 0 0,-2-8 0,-2 2 1,-1-1 161,1 0 0,-4-2 0,-2-1 0,-2 1 89,-6-2 0,0 4 0,-7-3 1,-1 3-103,-2 2 1,-1-1 0,-1 2 282,-3 3 0,-3-2 0,-7 6 1,-2 1-1,-4 2 14,1 1 0,-5 0 0,4 1 0,-3 4-176,3 3 0,-2 3 0,5 1 1,2 2-112,1 3 0,2-3 1,0 2-1,4-2 12,4-1 1,-2-1-1,2 0 1,2 1-68,0-1 0,4-3 0,2-1-109,4 2 0,3-3 0,2 0 1,-1-2-19,0-2 0,1-2 1,1-1 96,2 0 0,-2 0 1,3 0-1,-3-1 1,-2-2-131,0-1 0,1 0 404,-1 4-16,-5 0 0,-1 7 0,-6 5 0,-2 6 31,-2 1 0,-3 10 0,-7 1 0,-1 4-141,-1 3 0,-5 2 0,3 1 0,-1 2 26,-4-2 1,0 0 0,-2-1 0,2-2-25,2-5 0,-3 0 1,4-3-1,-4-3 205,-1-4 1,0-4 0,2-7-41,2-2 0,3 0 1,6-5-1,-1-1-25,1-1 0,3-8 0,3-4 0,0-5 0,3-7-176,2-6 1,2 1 0,5-7 0,5-2-386,4-4 1,13-1 0,1-8 0,5-2 101,4 0 0,3-8 0,2-1 0,3 1-181,5-2 1,-1 5 0,3 3 0,-1 3 172,-3 4 0,5-1 0,0 6 0,-3 2 462,-4 4 1,0 5-1,-5 6 156,-2 4 1,-3-3 0,-5 8 0,-7 3 818,-7 2-986,-4 7 0,-9-1 1,-6 8-1,-9 5-21,-5 2 1,-7 1 0,0 2 0,-4 3-116,-3 3 0,-2 4 0,4 1 0,-3 0-49,3 0 1,1-2-1,2-1 1,3-1 37,5 1 1,2 2-1,3 0 1,3 0-60,3-3 1,4 2 0,1-3 0,1 0-140,4 1 0,3-4 0,8 2 77,5-1 1,4-3 0,4-5 0,4-2-48,3 2 1,6-5 0,1 0 0,-1-4 103,1-1 1,-1-1-1,-6-4 1,-3-3 0,-4-3 88,-3-1 1,-1-2 0,-1-1-1,-2-3 33,-2-2 0,-6-1 1,0-3-1,-6 0 94,-2 3 1,2-2-1,-4 3 1,-1 0 173,-1-1 0,-4 7 0,-2 0 1,-4 5 22,-3-1 1,-2 4-1,1 2 1,-2 3-223,-3 1 0,2 1 0,-4 3 0,-1 5-78,1 2 0,4 5 0,-2 2-9,3 2 0,3 0 0,2 5 1,2-1-64,1-3 1,2 2 0,4-2-1,1 1-102,4-1 0,2 2 0,6-3 0,4 0 1,4 0-355,2-2 0,6-2 0,2-3 0,-1-1-151,1 1 0,7-2 0,-2-3 0,0-2-620,-1-1 684,-2-4 1,4 5 0,1-6 0</inkml:trace>
  <inkml:trace contextRef="#ctx0" brushRef="#br0" timeOffset="31073">6270 11590 8355,'-5'-13'0,"3"1"0,-2 0 0,3-1 796,1 1 1,-4-1-587,-1 1 1,1 3 38,4 1 1,-5 5 0,-4 1-1,0 4-285,0 7 0,0 3 1,3 6-1,1 7 0,-1 5-222,3 2 1,2 8 0,1-1 0,0 3 0,0 1-384,0-3 1,-4 3 0,0-2-1,1-1-689,2-1 1261,-5-7 0,-1 4 0,-5-5 0</inkml:trace>
  <inkml:trace contextRef="#ctx0" brushRef="#br0" timeOffset="31523">5947 11851 8355,'5'-7'129,"-4"-4"1,11 4 0,-3-5 0,5 0-1,5-1 1,4 1 0,4-1 0,2 1-1,2 1 1,-2 2 0,0 5 0,0 3-1,-3 1 1,-2 1 0,-4 3 0,2 5-1,1 2 1,-1 1 0,-3 2-404,-1 3 1,-1-2 0,-5 6 0,0 1 0,0 1 73,-4 2 1,-3 0 0,-5 0 0,0 0-1,0 0 110,0 0 1,-5-2 0,-3-2-1,-4-3 161,0 0 0,0-4 1,-2 2-1,-1-3 189,-2-5 0,0 2-38,5-6 1,-1 0 0,1-4-109,0 0 1,5-6 0,3-2 0,2-4-113,2-5 0,2 2 0,0-6 0,5-1-187,4-1 1,-1 0 0,8 1 0,-1-1-1,-1 1-11,-1-2 1,5 1 0,-1-1 0,2 3 42,0 5 0,-6 2 0,3 1 0,-2 2 37,1 3 1,-1 3 0,-3 3 0,-1-1-1,1-1 26,-1 1 1,1 2 0,-1 2-23,1 4 0,-1-3 1,0 5-1,1 0-63,-1 0 1,6 1-1,2 5 1</inkml:trace>
  <inkml:trace contextRef="#ctx0" brushRef="#br0" timeOffset="31785">6843 11802 11301,'-13'0'0,"2"-2"0,1 1 0,3 1 0,2 5 0,2 6 0,0 5 0,1 2 0,-2 0 0,1 1 444,1 0 1,2-2-775,0 4 1,0-2 0,0 3-289,0-1 1,0-5 0,0 4 61,0-2 1,0-2 0,0-3 0,0-1 206,0 1 0,0-1 0,0 1 1</inkml:trace>
  <inkml:trace contextRef="#ctx0" brushRef="#br0" timeOffset="32864">6905 11690 8355,'-2'-7'602,"-2"2"1,3-1 831,-3-3-2434,2 4 739,2-1 1,5 12 0,1 2-1,4 3 1,5 2 0,2-1-415,1 0 1,10 6-1,-2 2 1</inkml:trace>
  <inkml:trace contextRef="#ctx0" brushRef="#br0" timeOffset="32865">7465 11876 8355,'-7'-5'52,"-3"2"0,5-4 262,-2 2 0,-1-4 0,-5 5 0,1 0 0,-1 0-169,1 0 1,-1-1 0,1 5-1,-2 0-67,-3 0 1,4 2-1,-5 1 1,1 2 0,0 1 59,2-1 0,-3 4 1,2-4-95,0 2 0,3 1 0,2 5 0,1-1-174,2 1 0,5-1 0,-1 1-174,2-1 0,8 0 0,2 1 1,3-2 56,2-3 0,-1-2 0,0-6 0,1 0 21,-1 0 1,1 0 112,-1 0 0,-3 0 0,-1 0 7,2 0 0,1-6 119,1-2 1,-4-2 0,-1 1 0,-1 0 190,-3 0 1,-2 2 0,-1-2 103,0 0 1,0 2 0,0-2-74,0 0 1,0 2 0,-1 0 167,-4 1-435,4-3 0,-9 9 0,6 0 64,1 7 0,2 0 0,1 1-38,0 2 0,0 1 1,0 1-1,1 1 0,2-1 37,1 0 1,6 1-1,-2-2-149,3-3 0,-2 2 1,-1-5-1,3 1 0,3-1-159,2-2 1,2-1 0,-1-2 2,4 0 0,-2 0 1,2 0-1,0-2 0,-1-2 68,1-4 1,-4-5 0,2-2 0,-1-1 104,-3 0 1,-1-3-1,-1-2 1,-1-2 0,0-2 148,1 0 0,-1 0 0,1-1 0,-2-2 22,-3-1 1,3-4 33,-3 4 0,-1-2 1,0 4-1,-1-2 93,-3 1 0,-2 3 1,-1 4-1,0 5 369,0 2-162,0 1 0,-1 7 0,-4 3 0,-1 7 1,-3 8-189,1 8 1,1 3 0,-3 4 0,3 0-132,2 2 0,-3 9 1,3-4-1,3 1-73,0 1 1,2-4 0,0-1 0,0 0-71,0-4 0,0 4 0,0-3-188,0-5 0,4 2 1,2-6-1,-1 1-153,1-4 1,4-2 0,-2-1 0,3-1-99,2 0 1,-1-3 0,0-2 0,1-2-785,-1-2 1207,1-2 0,5-6 0,1-2 1</inkml:trace>
  <inkml:trace contextRef="#ctx0" brushRef="#br0" timeOffset="34560">9220 11764 8355,'-12'-1'0,"3"-2"-113,1-1 0,1-2 518,-2 2 0,-2 3 0,4-5 0,-1 2 484,0 0 1,5-2-1,0 4-766,6-2 0,9-1 0,11 5 1,4 0-1,6 0-198,3 0 1,7-1 0,3-2-1,2-1-253,2 1 0,0-2 1,1 1-1,1 0-199,2-2 1,0 5 65,-4-4 1,-6 4 0,-2 1 0,-3 0-1,-3 0-1443,-3 0 1796,-3 6 0,-5 1 0,0 5 1</inkml:trace>
  <inkml:trace contextRef="#ctx0" brushRef="#br0" timeOffset="34811">9307 11939 8413,'-20'0'0,"4"0"336,2 0 0,6 0 334,-1 0 1,8 0 0,1 0 0,8 0-367,7 0 0,5 1 0,6 2 0,2 1-437,1-1 0,9-2 1,0-1-1,2 0-248,3 0 1,-3 0 0,4 0-1,0 0-517,1 0 1,-5 0 0,1 0-36,-2 0 1,-2 0 772,1 0 0,-1 0 0,0 0 0</inkml:trace>
  <inkml:trace contextRef="#ctx0" brushRef="#br0" timeOffset="35171">9941 11577 8355,'-11'-12'2611,"3"0"-2280,2 5 1,8 1-1,2 6 1,4 2-211,3 2 1,6-2 0,1 7-1,1 0-242,3 2 1,2 6 0,1 0 0,0-2-64,0-1 1,-1 2-1,1 1 1,0-2 36,0-1 0,-4 3 0,-2-1 1,-1 1-105,-3 1 0,-2-4 0,-3 4 0,-4-2-81,0 1 0,-2 4 0,-5-4 347,-3 3 1,-3-4 0,-6 4 0,-1-1 9,-2 1 0,-2-4 0,-4 4 0,1-3 0,-1-1-73,-2-2 0,1-2 0,1 0 0,1 0-170,-1-4 1,-2 3 0,-1-4 0,2 1-376,2 0 1,-8-5 0,3 3 0</inkml:trace>
  <inkml:trace contextRef="#ctx0" brushRef="#br0" timeOffset="35664">11211 11677 8355,'0'-8'254,"0"-1"1,-2 3 0,-2-3 0,-3 6 430,0 6 1,-8 4 0,3 7-524,-2 3 1,0 2 0,2 6 0,-1 1-202,1 3 0,3 0 1,1 6-1,-2 1-158,-1-2 0,3 1 0,0 2 0,-2 1-116,-1-1 1,3-5 0,1-2 0,0-2 0,0-2-144,-3-2 1,3-4 0,1 1-1,0-4-171,3-3 1,0-7-94,-1-3 707,3-3 1,-10-12 0,4-3 0</inkml:trace>
  <inkml:trace contextRef="#ctx0" brushRef="#br0" timeOffset="37411">11024 11714 8355,'0'-24'81,"4"3"1,2 1 0,-1 2 0,2 3 718,0 1 1,6-1 0,5 1 0,1 3-434,3 0 1,3 4 0,3 0 0,1 2-196,-2 2 1,5 2 0,0 1 0,1 0-149,0 0 1,-1 0 0,1 0 0,-4 1 0,-2 2-562,-3 1 0,-4 6 212,-4-2 1,-2 3 0,-3 1 0,-2 2-1,-5 2 1,-3 2-275,-1 1 1,-7-3 498,-5 5 1,-6 0 0,-9 4 0,-2 0 0,-4-2 0,-4-1 57,-5-1 0,5-6 0,-2 2-17,5-3 1,2-2-1,-3 1 1,4-2-69,0-3 0,6-2 1,6-6-116,1 0 0,7-2 0,8-2-191,6-4 1,14-5 0,7-2 216,3-1 1,10-7-1,2 4 1</inkml:trace>
  <inkml:trace contextRef="#ctx0" brushRef="#br0" timeOffset="37412">11534 11640 8355,'20'-7'0,"-4"-4"0,-7 2 0,0 3 995,-5-3 1,1 5-342,-5-4 0,1 5 0,2-3 1,2 2-409,2 0 0,1 0 0,5 4 0,-1 0-187,1 0 1,1 0-1,1 0 1,3 0 35,1 0 1,-2 1-1,2 2 1,-1 3-373,-3 1 1,-1 1 0,-1 4-150,-1 1 1,-1-1 0,-1 1 0,-3-1 55,-2 1 1,-1 3-1,-4 1 1,-1-2 104,-3-1 1,1-2 0,-5 1-1,-2-2 187,-1-3 0,-1 3 0,-2-4 0,-2 0 0,0-3 207,1-2 1,1-2 0,1 0 73,1 0 1,4 0 0,1-2 0,0-1-1,1-2-82,1-2 0,1-1 0,4-5 0,1 1-292,3-1 0,7-3 0,7-2 0,2-2-61,2-2 0,3 3 0,2-2-198,2-1 1,0 3 0,-4-1-1,-1 2-24,-4 3 0,3 5 0,-7 3 1,-1 2 364,-1 2 0,4 7 0,2 3 1</inkml:trace>
  <inkml:trace contextRef="#ctx0" brushRef="#br0" timeOffset="37413">12368 11602 8355,'7'-5'114,"-3"-3"1,-2 1 0,-1-2 0,2 0 1421,1-2-1209,0-2 238,-4 1 0,0 3-545,0 1 0,-6 5 0,-2-1 0,-4 4 1,-3 4-1,-3 5 0,0 2-69,0 1 1,-3 2-1,3 1 1,0 3 2,0 2 1,3-4 0,5 3 0,2 1-11,-2-1 1,5-2 0,0 2-1,4-1-115,1-3 1,0-1 162,0-1 1,6-5 0,2-1 0,4-2 0,3-2-1,3-1-27,2-2 0,5-2-135,4-2 0,0-3 1,-4-5-1,-2-1-3,-2 1 1,1-1-1,-5 1 1,-4-1 0,-1 1 49,-4 0 1,-5-1-1,1-1 1,-3-1 49,-1-2 1,-5 1-1,-4 5 1,-3 1 9,-5 2 1,2-1-1,-6-3 1,1 1 80,0 3 1,-3-2-1,3 6 1,0 1 190,-1 2 0,1 1 0,-2 0 151,2 0 0,4 0-323,0 0 0,5 4 0,7 1 86,8 2 0,7-4 0,5 1-139,5-2 0,4-2 1,4 0-1,4-2-50,3-2 0,6 1 1,1-5-1,1-2 0,3-2-53,1-5 1,-4 3 0,-2-2 0,-5 1 72,-4-2 1,2 3 0,-7-4-1,-3 2-94,-3-1 0,-7-1 0,2 3 0,-5-2 116,-4 2 1,2-3 0,-6 1 302,-1 2 0,-2 1 1,-1 2 6,0-1 0,-1 5 1,-3 1-1,-5 2 1,-3 2-29,-5 2 0,4 5 0,-5 3-11,0 4 1,4 0-1,-4 8 1,1 0-1,1 2-223,0 6 1,3-1 0,2 6 0,1-1-1,3 0-38,1-1 0,-2 5 1,4-3-39,1 0 0,-2 2 1,0-5-1,3-3 27,0-3 0,2 0 0,0-4 0,0 1-468,0-4 1,0-2-279,0-1 916,0-1 0,0-6-197,0-6 1,4-6 0,2-6 0,0-1 0,0 1-233,1-1 0,6-3 1,3-2-1,1-2-7,1-2 1,-3 0 0,5 0 0,-1 3 127,0 1 0,-2 1 1,2 5-1,-1-1 241,-3 1 0,-1 5 1,-1 3 128,-1 2 1,1 4 0,-1 0 0,0 4-51,1 1 1,-5 1 0,0 6-39,2 3 0,-4-4 0,-2 5 1,-3-1-139,-1 0 1,0 1 0,0-3 0,0 1-41,0 0 1,-7 2 0,-4-2-1,-5-1-89,-4-1 1,0-3-1,-5-1 1,0-2 0,0 1-1,0-3 0,0 0 0,0-6 0,0 0 0,2 0-415,2 0 1,-2 0 234,2 0 1,3-6 0,0 0 0</inkml:trace>
  <inkml:trace contextRef="#ctx0" brushRef="#br0" timeOffset="38059">14148 11216 8355,'0'-12'0,"0"0"0,0 3 1725,0 1-1413,0 5 1,-2-2-1,-2 6 1,-3 5-1,-1 5-320,0 4 1,1 8 0,-3 1 0,3 5-230,2 3 1,-4 1 0,5 6 0,0 1-52,-1 1 0,2-3 0,-4-5 0,0 0 1,0-1-216,-3-3 0,3-4 0,-1-3 203,-2-1 0,4-6 1,-3 1-1,0-3 1,-4-5 177,-3-4 0,-4-2 0,-5-2 0</inkml:trace>
  <inkml:trace contextRef="#ctx0" brushRef="#br0" timeOffset="39538">13725 11241 8355,'-7'-12'204,"0"4"1,3-1 779,-5 0-861,4 3 0,-5 2 0,6 8 0,0 3 0,0 3-120,0 2 0,-1-2 0,7 8 1,2-2-1,4 2 0,5 0 1,3 0-1,5-1 0,2 0-365,2-1 1,7-1-1,4-5 1,6-3 197,2-2 0,3 0-157,7-5 0,-2 0 0,5 0 1,0 0-1,-2-2 0,0-2-159,-2-4 1,-6-3 482,-1-2 1,-11 1-1,1-1 1,-5 0-1,-8-3 1,-6 0 414,-7 1 0,-5-1-276,-5 0 1,0 2 0,0-4-1,-1 1 1,-3 1 0,-5 1 601,-2 1 0,-1 1-484,-1 1 0,1 1 1,0 1-1,-1 3 0,1 2 1,-1 2 130,1 1 0,-1 4 0,1 3-291,-1 8 0,1 1 0,1 6 0,1 3 0,2 1 268,-2 5 0,5-1-409,1 5 1,-2-4 0,2 3 0,1-1 0,2-4 0,1 0-606,0-3 1,0 0 456,0-3 1,1 1 0,2-6 0,2-2 0,1-3 18,-1-2 1,5-7-1,-2 3 1,4-4 28,0-1 0,0 0 0,2 0 0,1-1 0,3-4-128,2-3 0,-5-3 1,3-1-1,-1-2 157,-1-3 1,2 3 0,-3-2 0,2 1 33,-2-2 0,-1 3 83,-2-3 0,-3 2 0,-1 0 0,0-2-237,-1 2 2058,-1 7-1400,-6-3 0,0 15 0,0 0 0,0 6-290,0 2 1,0 1-1,1-1 1,2 2-1,2 1 1,2 2-71,3-2 0,1-2 0,3-4 0,1-1-42,2 2 0,5 0 0,-1-2 0,2-2-282,2-1 0,0-3 1,1 2-212,3-3 0,-1-1 0,4 0 131,-2 0 0,3-1 0,-4-2 1,-1-3-1,-3 1 104,-4-1 0,-1-3 0,-6 0 0,-4-2 1,-2-1 294,-1-1 1,-4 4 173,1-4 1,-4 4 0,-4-8 0,-3 3 42,0 2 0,-4 3 0,3 3 0,-3 0 139,-2 3 0,1-2 0,-2 1-144,-3 1 0,-1 3 1,-2 4-1,3 3-129,3 0 1,2 4-1,1-1 1,1 3 0,3 4-47,1-2 1,1-1-161,1-2 1,2 1 0,-2-1 0,4 1-60,4-1 0,-1-1 0,4-1 0,0-2-65,0 2 1,1-4-1,5-2 1,0-2 0,3 1-1,0 1-310,-1-1 0,-1-2 313,-1-1 1,-1-4 0,1-1 179,-1-2 0,-1-1 0,-1-3 0,-3 1 140,-2 2 1,-1-1 0,-2-2 0,1 1 33,1 2 0,0 0 1,-4-5-1,0 1-86,0 0 1,0-1 0,0 1 76,0-1-202,0 1 9,0 5 0,0 3 1,0 8 34,0 4 0,4 3 1,0 3-1,0 1 0,0 2 113,1-2 1,-1 0 0,-3 0-41,3 2 0,-1 0 1,4-5-79,-2 1 0,5-5 1,-2-1-1,4-2-118,0-2 0,0-2 1,2-1-1,1 0 100,2 0 0,5 0 1,-2-1-313,-1-3 1,4-3 0,-2-5-1,1-1 203,-1 1 1,3-5-1,-5-1 1,0-1 0,-1-3-40,0-2 1,-4-2 127,3-3 1,-4-2 0,0-3-1,1 1 1,0-2 0,-1 0 79,-2 2 1,-1-3 0,1 4-1,-3-1 137,-3 0 0,-3 5 1,1 1-1,1 3 286,-1 3 0,-3 10 0,-4-1 65,-4 1 1,-3 5 0,-2 2-418,1 3 0,1 8 1,1 4-1,2 5 0,-2 4 1,0 3 348,2 5 1,-2 4-664,6 5 1,-1-4 0,2 0 0,-1 2 50,1 1 1,2 0-1,1-1 1,0-2 0,0 0-140,0-1 0,0 2 0,0-5 0,0-1 0,0-2-266,0-1 0,1-1 0,2-2 98,1-1 0,4-6 0,-2 1-246,1-2 0,1-3 648,4-2 1,1 2 0,-1-4 0</inkml:trace>
  <inkml:trace contextRef="#ctx0" brushRef="#br0" timeOffset="39761">15367 11254 11329,'13'0'187,"1"0"1,2 0 0,5 0 80,2 0 1,8-2 0,2 0 0,4-2-397,5 1 1,-8 1 0,4 2-1,-2 0 1,-2 0 144,-1 0 0,2 0 1,-6 0-1,-1 0-1684,-2 0 1,-1 0 0,0 0 0</inkml:trace>
  <inkml:trace contextRef="#ctx0" brushRef="#br0" timeOffset="40913">17035 10955 8355,'8'-5'0,"-1"-4"713,-1-2 1,-2 3-606,-4 0 0,1 5 1,1-1-1,-1 5 1,-4 6-1,-2 7-356,-5 4 0,3 2 220,-1 5 1,-1 4 0,-3 3-1,1 3 1,1 2-136,2-2 0,4 3 0,-4-2 0,-1 3-4,2-3 1,-2 0 0,3-5 0,1-1-259,-1 0 1,-2-1-51,4-4 0,-6 0 0,3 0 1</inkml:trace>
  <inkml:trace contextRef="#ctx0" brushRef="#br0" timeOffset="41831">16599 11104 8355,'-12'-12'343,"-1"0"0,1 0-161,0 4 0,3 4 0,2 8 0,2 4 0,2 4 0,2 0-215,1 0 1,5 1 0,4-1 0,2 1-66,1-1 0,6 1 0,4-2 0,6-2 0,5 0 4,3 0 0,7-3 0,2-2 0,4-3-198,1-1 0,1 0 1,1 0-1,2-1 175,-1-3 1,-2-2 0,-3-5-1,-2 2 60,-5-1 1,-6-8-1,-5 6 1,-2-2 15,-4 0 0,-8 1 0,-1 1 0,-5 0 96,-6-1 0,2 1 1,-2-2 301,-1-3 1,-7-1-137,-5-3 1,-2 3-1,-1 6 1,-1 1-31,1 3 0,-1 2 0,1 6 0,-1 0 0,1 0-25,0 0 0,-1 2 0,1 2 0,-1 5-86,1 7 1,1 3 0,1 6 0,2 0-135,-2 0 1,3 5-1,0 2 1,2 1-51,2 0 1,2-5-1,1 1 1,0-3-18,0-1 1,0 0-1,0-1 1,0-4 26,0-3 0,1-3 0,3-2 0,4 1-20,3-1 0,-1-5 0,1-3 0,3-2 62,0-2 1,0 0 0,-2 0 38,1 0 0,-1-6 0,0-2 1,1-3-1,-1-2-30,1 1 1,-1-1 0,-1-1 0,-1-1 139,-2-1 1,-4-1-1,3 3 1,0-1-34,0-2 0,-4 1 0,2 3 1,0 1 55,-1-1 0,0 5 1,-3 1 15,3 2 0,-2-1-91,2 2 1,-3 4-1,-1 0 52,0 7 0,0 4 0,2 1-64,2 1 0,-3-1 0,3 1 0,-1-1-34,1 1 0,-1-1 0,5 1 0,2-1 0,1 1-21,2-1 1,-1-4 0,2-1-1,2 0-149,5 0 1,3-4 0,1 1 0,0-3-39,-1-1 0,5 0 0,0 0 0,-2 0 15,-5 0 0,0-5 1,-5-4-1,-2-2 199,-1-1 0,-2 4 0,-1-1 1,-3 0 149,-3-2 0,-4-2 0,-1-1 0,0-1 125,0-1 0,0-1 0,0 4 0,0 1-87,0 0 0,-4-1 1,-2 1-46,-1-1 0,3 6 0,-4 2 0,-2 1 1,-1-1 25,-1 3 1,1 2 0,1 4-1,2 4-109,-2 3 0,-1 2 1,0 1-1,1 1-79,2 1 1,5 6 0,-1-1 0,3 1-213,1-1 0,1 1 0,3-4 0,6 2-286,5 2 1,4-4 0,6 0-1,2-2-321,2 1 0,7-5 435,5-3 1,6-1 0,-3 4 0</inkml:trace>
  <inkml:trace contextRef="#ctx0" brushRef="#br0" timeOffset="42078">18914 10918 8355,'0'-13'683,"0"1"0,0 3 0,-1 3 1,-2 1-1,-3 7 0,1 6-799,-1 7 0,-2 5 0,3 6 0,-1 2 1,-1 2-1,2 0 0,-2 2 0,1 0 0,1 1-255,2-1 1,-3 3-1,1-5 1,-1 1-319,1-1 1,-5 3-1,3-4 1,-1-2-725,0-5 1406,-1 1 0,-9-9 0,-1 4 0</inkml:trace>
  <inkml:trace contextRef="#ctx0" brushRef="#br0" timeOffset="43734">18503 11304 8355,'-4'-24'0,"0"2"0,1 1 0,2 5 0,2-4 485,4 2 0,-3 2 0,7 5 0,2 1 0,2 3-187,4 1 0,5-2 0,0 4 0,6 1 1,5 2-1,3 1 0,1 0 0,1 1-122,-1 3 0,-1-1 1,-1 4-1,-4 0-220,0 0 0,-4-3 1,-4 3-1,-4 0-119,-1 0 1,-1 0 0,-6 2 0,-2 0-365,0 0 0,-7 2 0,3 2 215,-4-1 0,-1 2 0,0 1 0,0 2 0,0 0 50,0 1 1,-4-5-1,-2 4 1,-1-2 74,-2 2 0,2-7 1,0 2-1,0-2 1,0-2 345,-3 0 1,3-5 440,-1 1 1,0-2-256,-5-2 0,6-6 1,3-2-1,3-3-217,1-2 1,5-3-1,2-1 1,3 0 0,1 1-1,3-2-152,0-2 1,4 4-14,-2-5 1,6 2 0,-2-3 0,1 2 0,-1 2-570,2 3 1,-4 1 338,-1 2 1,-3 1 0,-3 1 0,-1 3-146,-2 2 0,-4 0 121,4 5 0,-5 6 0,3 2 1,-2 3-1,0 2 20,-1-1 1,4 6-1,-1 2 1</inkml:trace>
  <inkml:trace contextRef="#ctx0" brushRef="#br0" timeOffset="43735">19449 11204 8355,'0'-7'259,"0"-4"1,0 4-1,0-5-74,0-1 0,-1 5 1,-2 0 2654,-1-2-1645,0 4-1205,-2 1 0,3 10 0,-3 5 0,-1 4-242,0 3 0,4 3 0,-3-2 0,2 2-147,0 2 1,-4-3 0,4 2 0,1 0-556,2-2 0,1 3 0,0-4-85,0 1 1,1-1 935,3-1 1,3 0-1,5-10 1</inkml:trace>
  <inkml:trace contextRef="#ctx0" brushRef="#br0" timeOffset="43736">19574 11080 8355,'0'-25'-214,"-4"4"1,-1 2 676,3 1 1,-1-2 0,0 6 0,-1 3 1172,1 0-1969,2 6 0,1 1 1,0 8-1,1 5 1,3 5-1,5 4 1,2 2-1,3 2-315,2 1 1,-2 2 214,3 0 1,2 0 0,0 0 0</inkml:trace>
  <inkml:trace contextRef="#ctx0" brushRef="#br0" timeOffset="43737">19959 11216 8355,'7'-1'0,"-2"-3"422,1 3 1,-4-11 0,2 4 329,-3-3 1,-1-1 0,0-1-141,0 1 1,-1 1-533,-3 2 1,-3 0 0,-6 3 0,1 1 0,0-1 35,-1 3 1,1 2-1,-2 1 1,-1 1-295,-2 4 1,-4-3-1,5 7 1,1 0-150,1 2 1,1 3 0,1 1 0,1 2 61,2-2 1,4-1-1,5-2 1,0 2 38,0 3 0,0-7 0,1 2 0,3-1 75,5 0 1,2-3 0,3-1 0,1 0-53,1 0 0,2-4 187,-1 1 1,-2-2 0,5-2 0,-2-2 0,-3-1-1,-1-2-4,-2-2 0,0-1 0,1-5 58,-1 1 1,-5 3 0,-1 1 197,-1-2 1,-3-1-16,2-1 1,-3-1-162,-1 1 0,-4 4 0,-1 1 0,-2 1-53,-3 4 0,3 0-31,-1 2 1,-1 2 0,-2 2 0,2 4-1,2 3-31,1 1 0,-2 5 0,4 0 30,1-2 0,2 3 0,1-2-48,0 0 1,0-2 0,1-2 0,2 0 0,2-1 16,2-2 1,2 0 0,4-4-1,3-3 1,2 0-18,1-2 0,-4-2 0,3-2 1,0-4 142,3-3 0,-2-3 1,1-3-1,-1-2 20,0 0 0,-2-6 0,4 1 0,1-3-66,1-1 0,-2-2 1,0-1-1,-1-1-36,0-2 1,2-2 0,-5 0-1,-2 1-33,-1 2 1,-2 0 107,0-5 1,0 5 0,-4 3-1,-4 2 181,-3 5 0,-1 6 1,0 0-1,-1 4-54,-3 0 1,-3 6 0,-4 4-375,3 6 0,-2 10 0,4 9 0,1 5 0,-2 7 8,0 2 1,4 2 0,-1 2 66,3 2 1,1 4 0,0-5 0,0-2 0,0-3-276,0-3 0,0-1 0,0 1-41,0-4 0,1-3 44,3-1 0,3-5 0,6-2 1</inkml:trace>
  <inkml:trace contextRef="#ctx0" brushRef="#br0" timeOffset="43965">20980 10992 10056,'-8'6'277,"-1"2"1,7 3-1,-4 3 1,2 1-1,0 3-428,1 2 1,-3-4 0,2 4-109,2-2 0,-1 2 1,0-2-1,-1 0 1,1 0-83,2-2 0,-1-3 0,0 0-395,-3-1 1,-4 1-1,2-1 1</inkml:trace>
  <inkml:trace contextRef="#ctx0" brushRef="#br0" timeOffset="44545">21179 10731 8355,'-7'1'373,"2"3"1,0 5-1,1 3-852,2 5 1,-4-3-1,2 4 1,1-2 21,2 1 0,-5 5 0,-1-3 1</inkml:trace>
  <inkml:trace contextRef="#ctx0" brushRef="#br0" timeOffset="44546">21515 10955 8355,'11'-1'328,"-1"-2"0,-3-3 1656,-2-1-1985,-1 5 1,-6-4 0,-5 6 0,-7 0 0,-4 2 0,-4 2-237,-2 4 0,-5 3 1,-1 3-1,1 1 134,3 2 1,-5-1 0,9-3 55,0-1 0,5 5 1,2-1-1,5 0 1,6-3-4,3 0 0,1 1 0,0 1 1,1 2 53,3-2 1,9-1 0,6-3 0,2-2-63,0 0 1,-1-1-1,5 4 1,-1-1 24,-3-2 1,1 2 0,-6-3 0,-1 3 3,-1 2 0,-1-1 0,-2 1 16,-3-1 0,-5 0 1,-10 1-1,-5-1 49,-2 1 0,-6-5-32,0 0 0,-5-1 0,-3 3 0,-2-3-148,-2-2 0,-3 4 0,-5-4 0,-4 1 0,-3 1-472,-4 0 0,-13 1 0,1 4 0</inkml:trace>
  <inkml:trace contextRef="#ctx0" brushRef="#br0" timeOffset="45250">11509 12548 8355,'13'-5'-12,"-2"-2"0,-1-5 0,-2-1 1,2 1-1,-1-1 187,0 1 1,0 4 0,-5-1 549,-1 0 1,-1-3-1,-2 0-243,0 0 0,-7 5 0,-4 2 0,-5 3 0,0-1-467,-2-1 0,-2 1-162,-4 7 0,-3 0 0,-2 7 1,-3 3-1,-1 1 0,0 2-150,-2 0 1,9 3 274,1-3 0,5 1 0,-1-3 1,4 2-1,3-2 0,3-1-88,3-2 0,3 1 0,6-1 13,3 1 0,3-2 1,8-2-1,5 0-46,4 0 0,5-2 1,0 0-1,3 0-89,0 0 0,3-4 1,-6 2-1,-2-1 1,0 1-345,-2-3 0,-6 4 432,-3-2 1,-3 6 0,-8-3 312,-9 0 0,-8 4 66,-13-3 0,-1-1 0,-3 0 0,-5 0 0,-1-2 183,-3 1 0,-1 2 0,-1-2-398,-1 1 1,4-5 0,3 2 0,1-2 0,1-2 0,3 0-493,3 0 1,7 0 177,2 0 0,5-2 1,3-2-492,5-4 0,8-3 0,3-2 0</inkml:trace>
  <inkml:trace contextRef="#ctx0" brushRef="#br0" timeOffset="48612">11659 12573 8355,'-7'0'2095,"0"-4"1,4-1-1184,-1-2 0,-2 4-1047,2-1 135,3 2 1,-5 8 0,6 2 0,0 3 0,0 2-737,0-1 0,0 2 531,0 3 1,0-2 0,0 4 0,0 1 0,0-1 0,0 2-372,0-2 0,0 1 364,0-4 0,2-2 0,1 3 1,1-4-9,-2 0 1,5-5 0,2-1 141,2-1 1,3-2 0,1-4 0,1-2 0,0 0 0,-1-4-53,1-1 0,-2-3 1,3-5-1,-3-1 316,-2 0 0,1 1 0,-1 0 0,0-2 318,1 2 0,-2 0-333,-3-2 0,2 4 0,-5-4 1,1 3-1,0 2 23,-4-1 1,0 1-68,-2-1 1,0 5-230,0 0 5,0-1 1,0 4 0,0 5 0,0 7 0,0 5 95,0 5 0,4-3-10,0 2 1,1 2-1,-2 0 1,1 0-1,1 2 1,-1-2-111,0 0 1,1-2 76,0-3 1,-4-1 0,4-1 0,0-1 0,0-3-71,2-2 103,1-1 0,5-4 0,-1 0 0,1 0 0,-1-1 0,1-3-106,-1-4 1,2-5 74,2-4 1,-2 4 0,4-4 0,-1 2 0,1 0 18,1-2 0,-2-4 1,3 3-1,1 0 17,-1 0 1,2-2-1,-4 3 1,0 2 0,0 1 218,-3 1 1,-5 2-1,-2 2 173,1 0 571,-3 7-922,0-4 1,-6 8 0,0 2-111,0 4 1,-2-1-29,-2 1 1,1-5 0,-4 2 0,0 0-57,1-1 1,-3 0 118,-3-4 1,-1 0 0,1 0 0,-1 0 36,1 0 0,-5 4 0,1 0 0,1-1 38,1-2 0,1 4 0,1 0 1,1 2-1,1 3 92,2 1 1,5 1-117,-1 1 0,-2 3 0,2 1 0,3-2 0,2-1 1,3-2 1,6 4 0,0-3 13,5-2 0,0-1 0,6 1 0,1-3 0,2-3 1,0-4-53,1-1 0,0 0 1,0 0 16,0 0 0,0-4 0,0-2 0,0-1 10,0-2 0,-1-2 0,0-2 0,-2 1-16,-1-1 1,-6 1 0,2-2 0,-4-1-1,0-2-44,-1 2 1,1-3 0,-1 1 18,1 2 1,-1-3-1,1 2 1,-2 0 53,-3 3 0,-1 6 0,-4 1 30,1 1 1,1 3 436,-1-2-349,-2 3 0,3 2 0,-3 2-79,2 1 0,1 2 0,5-4-93,-2 2 1,1 1 0,3-5-128,1 0 175,-7 0 1,-1 0-61,-10 0 24,-1 0 1,-7 0-1,1 0 1,-2 0-1,-1 0 1,-2 0-23,2 0 0,-3 4 0,1 1 90,2 2 1,-3 1 0,1 5 0,2-2 0,3-1 0,2-2 52,2 2 1,4 5 0,-3 1-73,1 0 0,2-2 0,4-2 0,1 0 1,4 0 81,3-4 0,3 3 0,3-4-88,2 0 0,0 2 0,4-4 1,4-3-1,2 0 0,5-2 1,0 0-6,4 0 1,-3-2-1,1-2 1,2-4-1,-1-3 1,1-2 275,-2 1 1,-4-1-199,4 1 1,-7 0-1,1-1 1,-5-1-1,-2-1 1,0-3 180,-4-1 1,-2 2-206,-1-4 0,-2 6 0,-2-1 0,-2 2 0,-1 1 206,-3 1-272,-2-1 1,-7 6-1,-2 3 1,-3 3-47,-1 1 1,-5 0 37,1 0 0,-1 4 0,4 2 0,1 1 0,0 2 0,-1 2-6,1 2 1,3-1-24,1 1 0,1-1 0,-1 0 0,2 1 1,2-1-1,0 1-39,1-1 1,2 1-49,1-1 1,1 1 0,3-2 0,5-2-1,2 0 0,3-5 0,1 3 0,1-2 1,1-2-18,1-2 1,0-1-1,4 0 1,-3 0 0,1 0 156,-1 0 1,1-4 43,0 0 1,2-6-1,-5 2 1,0-3-1,-1-1 83,1-1 1,5-3 0,-3-1 0,2 2-99,0 1 0,-1 0 0,5-1 0,-1-2 0,-2 2-164,-1 1 1,-5 6 156,5 0 1,-6 1-1,2-2 1,-3 5-1,-2 3 97,1 1 1,-5 0 0,0 0-149,2 0 0,-3 5 0,0 4-93,-2 2 1,1 1 0,-3 1 0,1-1 0,-2 1-17,0-1 0,-4 0 0,-2 1 0,-3-1 0,-1 1-296,0-1 0,-2-1 356,-6-2 1,2 0 0,-3-3 0,3-1 0,2 1 0,-1-3 154,1-2 0,-1-1-123,1 0 0,5-1 604,3-3-669,3-3 0,3-6 0,5 1 0,6-1 0,2 1 0,3-1-275,3 1 1,2-1 0,2 1 230,0 0 1,0 1 0,0 1 0,0 2 0,-1-2 60,1-1 0,-4 3 1,0 1 154,1 1 0,-4 2 0,-1 4 0,-4 0 1,1 0-1,1 0 0,2 0 797,-2 0-731,-1 5 0,-2 2 0,1 6 0,-1-1 57,1 1 0,-2 3 0,-1 1-130,-2-2 0,-4-1 0,3-2 1,-2 1-1,-2-1 76,-1 1-253,-2-1 0,0 1 0,-2-1 0,-2-1 0,-4-1 1,-3-2-107,-2 2 0,-3-5 1,-1 1-50,2-1 0,-3-3 0,1 2 1,2-3-1,1-1-1294,2 0 864,5 0 319,1 0 1,6-5-1,0-2 1</inkml:trace>
  <inkml:trace contextRef="#ctx0" brushRef="#br0" timeOffset="48613">14409 12524 8355,'-5'12'1541,"2"-4"-816,-6 1 1,8-7 0,2 3 0,9-4-421,5-1 0,7-1 0,-1-4 0,3-2-328,1 1 1,4-5-1,0 1-111,-2-5 1,0 1 0,-2-3-1,-2 2-205,-2-2 0,1 4 0,-4-5 0,0 1 0,-2 0 12,-5 2 0,2-3 0,-6 2 0,0-1 1,-3 0-70,-3 1 0,-1-1 1,0 5 484,0-1 0,-1 1 0,-3 1 0,-5 2 114,-2 5 1,-2 3 0,-3 1 0,-2 1 19,-1 3 0,-2 9 0,-2 6 0,1 3 0,1 2 0,-1 2 9,-2 0 0,4 6 0,0 1 0,2 5-207,3 3 1,1-1-1,2 5 1,-1-1-1,2 0-93,3 3 0,-2 2 0,6 0-129,1 1 1,-2-4-1,1-2 1,1-1-1,3-3 1,3-2-213,1-5 0,5 1 1,-2-6-186,0-5 0,3-3 0,-6-8-902,-1 1 1285,-2-6 0,-1-2 0,0-5 0</inkml:trace>
  <inkml:trace contextRef="#ctx0" brushRef="#br0" timeOffset="48614">14621 12636 8355,'0'-13'562,"0"1"0,0 3 1,0 1 941,0-2-1192,0 5 1,1 1-1,3 7 1,4 1-212,4-2 1,0 4 0,2-2 0,1 0 0,3 0 0,1 1 0,3-3 0,3 0 17,4-2 0,-1 0 1,4 0-337,-2 0 1,1-4 0,-4-2 0,2-1-14,-1-3 0,-6-1 1,-2-1-1,-3 1 1,-1 1-62,-2 2 1,-2 0 0,0-5-7,1 1 98,-6-1 0,-3 2 71,-8 3 0,-3 2 1,-6 8 189,1 2 1,0 3-1,-1 5 1,1 2-1,1 1 127,2 2 0,-2 5 1,4-3-27,0 1 0,2 3 0,5-3 1,0 0-18,0 1 1,0-6 0,1 3-80,3 0 0,3-4 0,7 1 0,1-4 0,2-4-134,-2-1 0,5 2 0,-1-4 1,2-1-107,-1-2 1,0-2 0,0-3 0,-3-3 90,-3 0 0,2-4 1,0 3-1,-4-3 25,-2-2 1,-2 1 0,3-1 0,-1 1 71,-2-1 0,-5 1 1,2 0-1,0-1 373,-1 1 0,0 3 0,-4 1 1,0-2 1,0 3-310,0-1 0,-2 5 207,-2-1 1,2 8-273,-7 5 1,7-1 0,-3 3-1,4 3 1,1 0 0,0 0 0,0-2 1,0 2-1,0 1-30,0 2 1,0-1 0,1-3 21,4-1 1,1 1 0,7-2 0,-1-3-91,1-4 1,3-3 0,2-1-1,2 0 1,2 0-236,1 0 1,4-9 0,0-4 150,2 0 1,4-5 0,-3 0 0,-1-2 0,1-2-229,3-1 1,2-2 276,-2 0 1,3-6-1,-4-1 1,-1-1 0,-1 0-1,-4-1 42,-1-2 1,-2 0-1,-1 1 203,-1 2 1,-10 1 0,0-1 0,-4 5-1,-4 5 467,-2 2 0,-2 6 0,-3-1-367,-5 7 1,-2 3 0,-2 6-1,-3 0-164,0 0 0,-5 2 0,3 3 0,0 6-103,0 4 0,-3 12 1,3-1-1,0 3 136,0 1 1,-2 5 0,3 0-317,2 5 1,1 3 0,2 2 0,-1-2-82,1 0 1,5-8 0,3 2 0,2-1 0,2-1-219,0-2 0,2-4 1,2-7-1,5-3-321,7-1 1,3-1-1,6-5 1</inkml:trace>
  <inkml:trace contextRef="#ctx0" brushRef="#br0" timeOffset="48791">16861 12573 13412,'-9'-5'0,"1"-2"-822,-2 0 1,-5 1 13,-1 6 0,-7 0-297,3 0 0,-4 6 0,-1 1 1</inkml:trace>
  <inkml:trace contextRef="#ctx0" brushRef="#br0" timeOffset="50565">16960 8104 8115,'7'-5'-86,"0"3"426,-3-2 0,-1-3-90,5-1 1,-4 1-1,5-1 1,0-2-1,2-1 1,2-1 0,-1-1 493,1 1 0,-6 3-906,-3 1 1,-1 4 0,-1-4 360,3-2 1,-1-1-357,-4-2 1,-2 2 0,0 2 80,-3 0 0,-4 5 0,0-3 1,-3 2 62,-5 2 0,2 0 0,-6 0 0,-1-1 31,-1 2 1,-2 0 0,0 4 0,-1 0 9,-3 2 0,2 5 1,-2-4-1,2 2-18,-2 3 0,2 1 1,-3 1-14,0 1 1,3-1 0,-2 1 0,2 1 40,-2 2 0,2-1 1,-2 5-1,3-1 1,1 0-10,0 4 0,0 0 0,0 3 0,2 2-4,2 1 1,-1 4-1,5-2 1,2-1-92,1 1 1,2 2 0,1-1 0,1 1 24,2 1 1,4 1 0,-3-7 0,1 1 27,4-2 0,0 4 0,2-2 1,0-1 8,0-2 0,0 3 0,0 0 0,0-1 30,0-2 1,0-1 0,0 0 31,0 0 1,4-1 0,2 1-1,1 0 10,3 0 1,1-4-1,2 0 1,3-1-135,0 0 1,8-1 0,1-4 0,6 2 0,5-2-21,2-1 1,7-2 0,2-1 0,2-2 54,3-5 0,2-3 0,6-1 0,-4 0 30,0 0 1,-2-1-1,-3-3 1,0-3 72,-1 0 0,1-4 1,-10 1-1,1-4 89,1-2 1,-6-2-1,2 1 1,-6-4 33,-3-2 0,4-2 1,-4-1-150,2-3 1,-5 1 0,2-5 0,-2-2-38,-2-1 0,0-2 0,-1-3 0,1 0 18,0 1 1,-4-3 0,-2 0 0,1-1 0,-2-2 16,0 2 1,-3-5-1,-6 5 1,-2 1 85,-1 6 1,-2 0-1,-4 5 1,-1 0-60,-3 3 0,-3 4 0,-7 3 0,-1 1-100,-2-1 0,-9 4 0,-1 1 0,-3 4-183,-5 0 1,-6 2 0,-6 3 0,-3 4-268,0 2 1,-6 2-1,5 0 5,-5 0 0,6 2 0,-2 2 0,-2 4-138,-1 3 1,1 7 0,-4 3 117,-2 2 1,-6 8-1,-3 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6:36:47.243"/>
    </inkml:context>
    <inkml:brush xml:id="br0">
      <inkml:brushProperty name="width" value="0.06048" units="cm"/>
      <inkml:brushProperty name="height" value="0.06048" units="cm"/>
      <inkml:brushProperty name="color" value="#FF0000"/>
    </inkml:brush>
  </inkml:definitions>
  <inkml:trace contextRef="#ctx0" brushRef="#br0">8560 4258 7997,'-7'0'-250,"0"0"1,4-2 1002,-1-2 0,-1 3 137,1-4-360,2 4-807,-3 1 1,5 1 319,0 4 0,5-4 17,3 3 0,2-1 0,0 0 0,-2 1-41,2-1 0,-3-2 1,1-1-1,2 0-55,1 0 0,1 0 1,1 0 42,-1 0 0,1 0 0,0 0 0,3 0 24,0 0 1,6 0 0,-1 0 0,3 0-31,0 0 1,1 0 0,0 0 0,0 0-1,1 0 9,3 0 1,-2 0 0,3 0 0,-1 0-34,0 0 1,4 0-1,-2 0 1,-1 0 6,1 0 0,2 0 0,-3 0 0,1 0-18,-1 0 1,3 4-1,-2 0 1,-1-1 16,1-2 0,-1-1 1,-2 0-1,1 0-3,-2 0 0,4 0 0,-1 0 0,1 0-50,-1 0 1,-1 5-1,-4-1 17,0-2 1,1 0 0,2-1 0,2 2 25,2 1 0,-4 0 1,1-4-1,-2 2 0,1 0-5,1 3 0,1-1 0,-2-4 0,1 0 48,-1 0 1,2 0 0,1 0-1,-1 0-3,0 0 0,8 0 0,-4 0 1,1 0-1,1 0-5,0 0 0,1 0 1,-1 0-14,-3 0 1,3 0-1,-3 0 1,2 0 2,-2 0 0,3 0 0,-4 0-12,0 0 1,2 0 0,-3 0-1,-1 0 1,1 0-2,-4 0 1,4 0-1,-2 0-11,-2 0 1,0 0-1,-2 0 1,1 0-1,1-2 2,2-2 0,2 3 0,-3-3 1,1 2 16,-2 2 1,5 0 0,0 0 0,0 0 18,-3 0 1,1 0 0,1 0 0,0 0 23,4 0 0,-5 0 1,-1 0-1,-1 0 13,1 0 0,-3 0 0,3 0 1,-2 0-10,-2 0 1,-1 0-1,1 0 1,0 0 13,0 0 1,1 0-1,2 0-58,1 0 1,1 0 0,-2 0 0,1 0 10,-1 0 0,2-4 0,1 0 0,-1 1 0,2 2 11,0 1 0,-1 0 0,4 0 0,-3 0 16,-2 0 1,3-4 0,-2 0 0,-1 1 36,1 1 1,-1 1 0,-2-2 0,1-1-36,-1 1 0,-2 2 0,-1 0 0,1-2-48,3-1 0,-3 0 1,5 4-1,-2 0 1,0 0-10,-2 0 1,4 0-1,-2 0 43,-1 0 1,-2 0 0,0-2 0,2-1 0,1-1-16,-2 1 0,0 2 13,-2 1 0,-1 0 0,1 0 0,0 0 0,0-1 0,0-2 17,0-1 0,0 0-25,0 4 1,0-2-1,-1-1 1,1-1-1,0 2 1,0 0 13,0 2 0,-4-4 0,-2 0-13,-1 1 1,3 2-1,-3 1 1,0-2-1,1 0-20,1-3 0,-1 1-12,2 4 0,2 0 0,-2 0 0,1 0 0,0 0 1,-1 0-1,1 0 0,1 0 41,2 0 0,-1 0 0,-2 0 0,-1 0 0,-1 0 0,1 0 1,-1 0-1,-1 0 33,0 0 0,1 0 0,2 0 1,-3 0-1,1 0 0,-3 0 14,1 0 0,5 0 0,-4 0-88,0 0 1,8 0 0,-5 0 0,0 0 0,1 0 0,1 0 0,1 0 23,0 0 1,1 0-87,3 0 1,-3 0 0,5 0 0,-2 0-1,1 0 1,0 0 0,1 0 0,-2 0 1,-4 2-1,0 0 68,0 3 0,-5-1 0,1-4 0,1 0 12,2 0 0,1 0 0,-2 0 0,-1 0 0,-1 0 1,0 0-6,-2 0 0,5 0 45,-4 0 0,0 0 0,0 0 1,3 0-1,0 0 0,2 0 1,0 0-1,-2 0-37,-2 0 1,3-4 0,-5-1 0,2 3 0,-1 0 0,3 2-6,0 0 1,2 0 0,-2 0-77,-2 0 0,1 0 0,-4 0 0,0 0 0,2 0-135,-1 0 170,2 0 0,4 0 0,0 0 0,-1 0 1,3 0 18,2 0 1,-2 0 0,5 0 0,0 0 0,-2 0-34,1 0 0,-2 0 0,-3 0 151,3 0 1,-7 0 0,3 0 0,-1 0-59,-1 0 1,2 0 0,0 0 0,-1 0 0,-2 0 0,-2 0-35,2 0 1,-2 0 0,1 0 11,1 0 0,-4 0 1,0 0-1,-2 0 0,2 0 27,2 0 1,-5 0-1,1 0 1,0 0 1,0 0 1,-2 0-1,3 0 1,-2 0-19,1 0 0,0 0-26,4 0 0,-3 0 0,2 0 0,1 0 1,-2 0-1,1 0 4,0 0 1,-2 0 0,4 0-2,1 0 0,-3 0 0,1 0 46,-2 0 0,0 0 0,-3 0 0,3-1 1,0-2-12,0-1 1,-2 0-1,-2 4 1,1 0-43,2 0 0,-1 0 0,-3 0 0,-1 0-55,1 0 1,-1 0-1,1 0 45,-1 0 38,1 0 0,-5 0 0,0 0 3,2 0-49,-5 0 1,2 0-548,-3 0-564,-2 0 256,3 0 1,-6 0 270,-3 0 317,2 0 1,-14 0 0,2 0 0</inkml:trace>
  <inkml:trace contextRef="#ctx0" brushRef="#br0" timeOffset="3766">7788 5677 8355,'-4'-13'367,"0"1"1,0 4 1244,4-1 1,0 5-290,0-4-1314,0 5 0,0-1 1,0 8-1,0 4 1,-1 3-12,-4 2 1,4-1-72,-3 1 1,-2 1 0,1 2-1,-1 3 1,-1 2 66,0 0 0,1 0 0,-4 4 8,2 0 0,-1-5 0,-3 1 0,1 0-2,2-2 1,0 5-1,3-5 1,1 0-105,-1-2 0,2-3 1,4-2-1,0 1-124,0-1 1,0 1-1,1-1 83,4 1 0,2-2 0,6-2 0,3-2 0,2 0 0,1-1-104,3-1 0,7-1 0,3-4-65,0 0 1,4 0 0,-3 0 0,3 0 0,0 0-759,-3 0 0,1 0 783,-5 0 1,6 0 0,-3 0 0</inkml:trace>
  <inkml:trace contextRef="#ctx0" brushRef="#br0" timeOffset="3986">7751 5926 8355,'-7'-2'438,"3"-2"1,3 1-1,2-4 1,5 1 0,5 0-1,5-1-451,4 0 0,0 4 0,5-2 1,1 1-1,2-2-805,1-1 0,2 5 0,-4-3 344,2 4 1,0-3 26,-4 0 0,0-6 0,0 3 1</inkml:trace>
  <inkml:trace contextRef="#ctx0" brushRef="#br0" timeOffset="4288">7776 5664 8355,'-7'-12'151,"-3"4"1,6-1 3,1 0 0,3-3 0,5 1 1,4 2 70,6 0 1,2 1 0,8-4 0,5-1-170,5 1 0,2 1 0,1 1 0,-1 3 1,0 2-1,1 2 0,-1 0-1270,0-1 0,1 3 0,-1-5 0</inkml:trace>
  <inkml:trace contextRef="#ctx0" brushRef="#br0" timeOffset="4558">8747 5677 8355,'-7'-2'2361,"3"-2"1,2 1-1898,2-5 0,-1 5-407,-3-1 1,4 3-1,-2 2-120,5 3 1,8 3 0,0 7-210,4 3 1,8 2-1,-4 6 1,3 0-170,3 0 0,-7 0 1,7 0-1,0-1-149,2 1 1,0-4 0,2-2 0,-3 1-39,-1-1 1,-2-4 0,-2 2 334,-4-3 1,2-2 0,0 1 0</inkml:trace>
  <inkml:trace contextRef="#ctx0" brushRef="#br0" timeOffset="4858">9095 5627 8355,'-7'-6'482,"-4"5"1,3-5 0,-3 2-1,-2 0 1,1 1 0,-1 3 250,1 5 1,0-3 0,-1 7-743,1 0 1,-5 7 0,0 1 0,2 3-22,1 2 0,1 1 1,-3 2-1,0 0-171,1 0 1,-3 0 0,1 0 0,2 0-249,1 0 1,-3-4 0,1-1 0,1 1 30,1-2 1,1 4 0,1-7 0,-1-1-665,1-1 0,4-1 797,-1-1 0,7 1 0,-4-1 1</inkml:trace>
  <inkml:trace contextRef="#ctx0" brushRef="#br0" timeOffset="5191">9369 5527 8355,'1'-7'4584,"3"3"-4207,5 3 1,2 2-1,1 3 1,1 6-541,-1 5 0,5 1 0,-1 4 1,1 2-199,1 2 0,-4 2 0,2 2 1,-3 1-177,-5-1 1,2 3-1,-6 1 236,-1 0 0,-2 4 0,-1-4 0,-1 1 37,-4 0 1,-3-4-1,-8 4 1,-5 1 75,-3-3 0,-1 0 0,-1-6 1,-1-2 33,-3-2 0,-5 1 0,-1-5 0,-6-2 0,-1-1 0,-1-2-649,0 1 734,-2-1 0,-9-5 0,-2-1 1</inkml:trace>
  <inkml:trace contextRef="#ctx0" brushRef="#br0" timeOffset="5466">8212 5702 8355,'-21'0'455,"0"0"0,6 0-216,-2 0 0,5 1 0,2 3 1,2 3-1,-2 3 0,-1 1 0,0 3 58,3-1 0,-2 7 1,5 1-1,-1 2-292,0 2 0,2-3 0,6 2 0,0 3-198,3 4 0,4-2 0,1 3 0,4-1-238,2 1 0,6-3 1,-1 3-1,4-1-9,4-4 0,0-1 1,7-2-1,3-3-829,0-5 1046,10-2 0,-3-1 0,9-1 1</inkml:trace>
  <inkml:trace contextRef="#ctx0" brushRef="#br0" timeOffset="5756">10165 5739 9906,'0'-8'4204,"0"-1"-3796,0 7 1,2-4-572,2 6 0,3 1 0,7 2 0,2 1 0,5-1-1073,2-2 0,2 1 564,0 2 0,4-3 0,0 4 0,-1-4-515,-2-1 1,-1 4 974,0 0 1,0 0 0,0-4 0</inkml:trace>
  <inkml:trace contextRef="#ctx0" brushRef="#br0" timeOffset="6038">10302 5876 8355,'-8'0'0,"1"1"401,2 3 0,2-2 1,7 2 104,4-3 0,3-1-500,2 0 1,5 0 0,2 0-1,3 0-534,-3 0 1,4 0 0,-3 0-1,2 0-161,2 0 1,0-5 0,0-2 0</inkml:trace>
  <inkml:trace contextRef="#ctx0" brushRef="#br0" timeOffset="8099">12318 5453 8355,'7'-2'-641,"-3"-2"1156,-2 3 1,-2-6 2424,0 3-1789,0 2-1247,0-9 1,-2 10-1,-2-3 1,-4 2-110,-3 2 1,-7 0 0,-4 0 0,-4 0 136,-4 0 0,-4 4 1,-1 2-1,-3-1 16,-4 1 0,-3 4 0,2-2 152,-2 3 0,0-3 0,-4 1 1,4-1 26,3-1 0,4 4 0,0-3 0,2 2 21,3-2 1,3 3-1,5-4 1,0 2-1,1-1-80,4 1 0,3-2 1,7 0-226,2-1 0,5 4-350,-1-2 0,3-1 338,1 1 0,7-4 0,4 5 0,5-1 45,4-1 1,6 4-1,7-4 1,3 1 110,1 0 1,6 1 0,3 2 0,2-2 0,2-2 69,0-1 1,-2 3 0,-1-2 63,-1 0 0,-7 3 0,-1-4 0,-4 0 0,-5 3-168,-6-2 1,1 2 0,-8-3 38,-1 1 1,-1-4 0,-1 1 0,-2-2-118,-3 3 0,3-4-154,-3 3 0,2-1-87,-2 1 336,-2-3 0,-13 9 0,-4-6 1,-6-1-42,-2-2 1,-2 4 0,-4-1 0,0-1-31,1-2 1,-3 3-1,0 2 1,-4-1-1,-1 2-7,-2 0 1,-4 1 196,-3 5 1,1-4 0,-4 2 0,1 3 75,3 0 1,0 0-1,1 0 1,0 1 18,3 2 0,6 1 0,-2-3 0,2 3 0,2 0-31,2 0 1,2 2 0,3-3 0,5-2-115,2-1 1,2 3 0,0-1 0,3 0-12,0-3 1,7 0 0,-2-1 27,2 1 0,4-1 0,3 1 67,8-1 1,5-5 0,8-2-1,3 0-131,4-1 1,8 0 0,5-4 0,4 0 77,4 0 1,-2-4 0,6-2 69,2-1 1,-3 0 0,-1-2 0,-2 2-180,-5 1 1,-5 2 0,-7 4 0,-1-1 0,-3-2-352,-4-1 1,-4 0-1,-3 4 1,-2 0-416,-2 0 1,-2 0 0,-3 0 338,-1 0 1,-1 1 0,-1 2-187,-2 1 0,-4 2 542,5-2 1,-7-3-1,4 5 1</inkml:trace>
  <inkml:trace contextRef="#ctx0" brushRef="#br0" timeOffset="11793">11273 6722 8736,'0'-8'2806,"0"0"-2769,0 5-63,0-2 0,0 6 0,-1 2-102,-4 1 1,3 5-1,-7 0 1,0 2 12,-2 1 1,2 1 0,1-1-1,-2 2 1,-1 3 1,0-4 0,2 4 0,2-3 99,1-2 1,-2 1 0,4-1 0,1 1-101,2-1 1,2 1-2,3-1 1,4-4 0,9-1 0,4-1-1,2-2-821,2 1 0,0-3 530,0 2 1,5-3-1,2-1 1</inkml:trace>
  <inkml:trace contextRef="#ctx0" brushRef="#br0" timeOffset="12024">11285 6498 9438,'-7'-5'-112,"-4"3"0,11-3-947,0 5 1,2 0 717,6 0 0,0 5 0,5 2 1</inkml:trace>
  <inkml:trace contextRef="#ctx0" brushRef="#br0" timeOffset="12295">11522 6847 8258,'-7'0'2070,"1"0"0,8 0-2294,2 0 0,3 0 0,5 0 0,1 0-64,-1 0 0,1 0 0,-1 0 0,1 0 0,-1 0-518,0 0 0,1 0 0,-1 0-666,1 0 1362,-6 0 1,4 0-1,-4 0 1</inkml:trace>
  <inkml:trace contextRef="#ctx0" brushRef="#br0" timeOffset="13039">11522 6934 8355,'-7'0'1680,"1"0"-1426,6 0 1,6 0 0,2 0 0,3 0-175,2 0 0,3-4 0,1 0-419,-2 1 1,0 2 0,1 1 0,0-2-142,-1-2 0,-1 3 0,-1-3 0,-1 2 185,1 2 1,-1 0 0,0 0-57,1 0 0,-1 0 0,1 0 0</inkml:trace>
  <inkml:trace contextRef="#ctx0" brushRef="#br0" timeOffset="13040">12045 6785 8355,'0'-13'4356,"0"1"-3762,0 5 1,-2-3-509,-2 6 1,1 0-1,-5 4 1,0 1 0,-1 2-318,1 1 0,1 2 0,-3-2 113,2 4 0,4-1 1,-3 1-1,0 1-50,0-2 0,5 4 0,-3-3 24,4 3 0,1 1 1,1 0 37,4-4 0,-3 1 1,8-4-1,2-1-70,4 1 1,2-3-1,-2 2 1,5-3 0,1-1-1,0 0-444,-1 0 1,-2-1 525,2-3 0,-2 1 0,-3-4 0,-1 0 0,-3 0 0,-2-2-682,0-3 977,-5 0 0,5 0 0,-6-1 0,-1 1 0,-2-2 0,-1-1-113,0-2 1,0-4 0,0 3-120,0-1 1,-4 2 0,-2-2 0,0 1-70,-4 3 1,-1 2 0,-3 4 0,-1 2-41,-2 1 1,-4 2-1,5 4 1,-1 0-133,-1 0 0,3 0 0,-4 0 0,-1 0-167,1 0 1,4 6 0,-3 0 0</inkml:trace>
  <inkml:trace contextRef="#ctx0" brushRef="#br0" timeOffset="15985">11982 5004 8355,'0'-12'0,"2"0"244,2-1 1,-3 5-1,5 1 1,-2 0-1,0 0 1,0-1 701,2 1 1,-5 0-1207,3 3 1,-2 4 43,-2 0 0,0 7 0,0 8 0,0 3 86,0 1 1,0-2 0,0 4-1,0 1 9,0 1 1,-2-3 0,0-2-1,-3-2 117,3 1 1,-1-1-1,0-3-25,-1-1 0,0 1 136,4-1-40,0-5 13,0-1 1,0-8 0,0-2-144,0-4 1,1-3-1,2-2 1,2 1-48,2-1 0,2-3 1,3-2-1,-1 0 38,-3 0 1,4-3 0,-4 5 0,3 0 9,1 2 1,1-1-1,-1 1 1,1 3 64,-1 0 0,1 0 0,-1 0 0,0 1 50,1 2 1,-1 4 0,1-3 0,-2 0 131,-3 0 1,3 5-141,-3-3 1,4 4-56,0 1 0,-5 1 0,-2 4-12,1 3 0,-5 3 0,4 1 0,-4 1 0,-1 1 18,0 2 0,0-2 0,-1 4 1,-2-1-1,-3-1-11,-1-1 1,5-1-54,-3-1 1,0-1 0,-1 1 0,1-1-92,-1 1 0,1-5 1,2 0-1,-3 2-574,0 1 0,3-3 519,-1 0 0,-3 1 0,0 3 0</inkml:trace>
  <inkml:trace contextRef="#ctx0" brushRef="#br0" timeOffset="17409">13015 5876 8935,'7'-6'610,"0"5"1,-4-5 0,2 2 436,2 0-583,-4 0-292,3 4-1305,-6 0 406,0 0 662,0 6 1,-5-4-1,0 7 1,-2 0-28,-3 2 0,3 3 1,0 1-1,1 2 44,-1-2 1,2 3 0,-1-1-1,0-1 42,3 2 0,2-4 1,1 3-66,0-3 0,1-3 0,3-2 1,5-2-274,2-1 1,3 2 0,2-2 0,5-1-470,2 1 1,-2-2 626,0-4 0,0 0 0,4 0 1</inkml:trace>
  <inkml:trace contextRef="#ctx0" brushRef="#br0" timeOffset="17650">13115 5527 8355,'-13'0'94,"5"-4"1190,0 0-2079,5 0 0,-1 4 328,8 0 1,3 1 0,5 2 0,-1 3 330,-2 0 0,7-3 0,-2 3 0</inkml:trace>
  <inkml:trace contextRef="#ctx0" brushRef="#br0" timeOffset="18404">14048 5702 8355,'-7'-13'0,"0"1"631,3-1 1,3 1 0,-3-1 0,2 1 323,2-1 1,0 5-832,0 0 1,-1 5-1,-2 0-188,-1 6 1,-2 5-1,4 9 1,-4 5-1,-1 6-346,-2 5 1,-3 4 249,0 5 0,0 2 1,-1 6-1,-1 0 1,-1 1-16,-1 3 1,-7-3 0,4 3-1,0-4 109,2-5 0,3-2 0,2-7 0,1-3-43,2-4 1,0-4 0,3-4 0,1-4-88,-1-3 0,2-2-134,4 0 313,0-5 1,0-3-1,0-8-16,0-4 0,0-7 0,0-3 0,0 0-61,0 0 0,0-6 1,0 1-1,1-5 1,4 1 0,0-5 0,5-1 55,-2-3 0,0-2 0,5 1 0,-1 0 56,1-1 0,-1 6 1,2 3-1,1 3 1,3 1 124,2 0 1,0 6-1,5 2 1,-1 3 111,-4 2 1,4 1 0,-3 1 0,2 3-184,2 2 1,-1 1 0,-2 4-1,-2 0 1,1 0-336,-1 0 1,-2 5 0,-6 3 103,0 4 1,-3 0-1,-2 2 1,-2 1-1,-2 3 21,-2 1 1,-1-2 0,-1 2-50,-3-1 1,-3 3-1,-6-3 263,1 1 1,-2-3 0,-1 2 0,-3-2-65,-1 1 0,-2-1 1,-4-5-1,0-1 1,0-3-1,0 0-122,0 0 0,0-4 0,1 1-126,-1-3 0,5-1 0,4 0 0,2 0-14,1 0 0,1-5 0,0-2 1</inkml:trace>
  <inkml:trace contextRef="#ctx0" brushRef="#br0" timeOffset="18759">14894 5776 8355,'0'-12'860,"0"4"1051,0-1-1446,0 6-1025,0-2 514,0 5 1,0 5-1,0 4 1,-1 3-50,-3 5 1,-3-2 0,-5 6 0,-1 1 0,1 0-29,-1-1 0,-3 2 1,0-2-1,4 1 114,2-1 0,3 1 0,-2-4 0,2 0-21,1 0 1,2-1 0,4-5-13,0 1 1,1-1 0,4-1 0,3-1-176,3-2 1,3-4-1,2 3 1,4-1-1,0-2-479,1 1 1,0-3 0,4 3 0</inkml:trace>
  <inkml:trace contextRef="#ctx0" brushRef="#br0" timeOffset="19217">14870 5664 8355,'0'-12'912,"0"-1"0,0 5-138,0 0 0,1 5-377,3-1-1673,-3-3 354,5 6 1,-6-4-1,0 10-155,0 3 1,0-1 1027,0 1 0,0 0 0,0 5 0</inkml:trace>
  <inkml:trace contextRef="#ctx0" brushRef="#br0" timeOffset="19560">15156 5689 8355,'5'-7'844,"4"3"0,-3 4 1,1 4-783,-1 5 0,4 2 1,-2 2-1,2 3-156,-2 0 0,2 6 0,-5-1 0,1 1 0,-1 2-164,-2 1 0,2-3 0,0 7 0,-3-4-57,0-5 0,-8 4 0,-1-3 0,-1 1 18,0-1 0,-5 1 135,-3-6 0,-6 6 0,1-2 0,-3-1-196,-1-2 1,-1-3 0,-3-2 275,-4 1 0,-3-1 0,-1 0 1</inkml:trace>
  <inkml:trace contextRef="#ctx0" brushRef="#br0" timeOffset="19877">14521 5739 8355,'-12'-6'60,"3"5"1,1-3 0,-2 2 296,-1 2 1,-1 2 0,-1 2 0,1 6 40,0 5 1,3 0-1,2 5-279,2-3 0,1 6 1,4-3-1,0 4-104,0 1 1,0 0-1,0 1 1,1 2 189,3 1 0,3 4 0,6-4-762,-1-1 0,0-1 0,1 1 1,-1 1 219,1-1 1,3-2-1,2-3 1,2-2-669,2-4 1,1-3 753,2-2 1,6 0 0,0 1 0</inkml:trace>
  <inkml:trace contextRef="#ctx0" brushRef="#br0" timeOffset="33092">10140 8465 7744,'-6'-5'-533,"-4"2"1002,6-5 1,-2 4 537,2-5 545,3 6-317,-5-8-1337,6 10 0,2-5 0,2 6-12,4 0 1,4 0-167,5 0 0,2-1 0,6-2 0,2-1 0,0 1 0,2 2-160,-1 1 1,2-1-1,-1-2 72,-1-1 0,-2 0 0,-1 4 0,-1 0 0,-4 0-464,-3 0 830,-9 0 1,3 0-1,-4 0 1</inkml:trace>
  <inkml:trace contextRef="#ctx0" brushRef="#br0" timeOffset="33319">10116 8577 9242,'8'0'637,"0"0"-333,2 0 1,1 0 0,3 0 0,1-1-224,2-3 1,6 2 0,1-2 0,3 1 0,1 1-1,-2-2 1,-1 1 0,0 1-606,0 2 1,-4 0-1,-1 0-85,2 0 0,-2 0 0,1 0 0,1 0 106,1 0 0,2 6 0,0 1 1</inkml:trace>
  <inkml:trace contextRef="#ctx0" brushRef="#br0" timeOffset="35311">12766 8117 8355,'9'-7'0,"-1"3"0,-4-3 230,4-2 0,-3 2-52,3-1 0,-5 4 0,2-3 0,-1 0 0,0 0 152,-1-2 0,0 3 0,0 1 0,1-1 633,-1-2-943,-2-3 1,-2 2 0,-4 2-118,-3 2 1,-8 1 0,-7 4 0,-4 1 0,-6 2-161,-3 1 0,-10 4 0,-2-2 0,-2 1 266,-3 2 0,-5-2 0,2 2 89,-1 0 1,-4 1 0,4 0 0,1-2 0,2 2-70,3 1 1,1-3 0,1-1 252,4-1 0,6 2 1,7-3-1,2 1 1,4 1 101,3 0 0,10-4 0,6 2-421,1 1 0,2-4 0,5 7 0,5-1-28,6-1 1,10 4 0,10-3-1,3 3 1,5 0-144,3-2 0,-2 2 1,5-4 81,1 0 1,5 2 0,2-3 0,-1-1 0,-2 1-115,-1-3 1,1 2 53,3-1 1,-8 2 0,-1-3 0,-6 1-143,-6-2 1,-2 4 0,-8 0 177,-2 0 1,-9-1 0,-8 3 0,-5 2 211,-7 1 0,-2-3 0,-11 0 20,-1 2 1,-7 1 0,-4 3 0,-4 1-1,-3 2-12,-2-2 1,-1-1 0,3-2-10,-1 1 0,-5 3 0,3 1 0,0-2 1,0-1 99,3-2 1,2-1 0,2-1 62,2-2 1,4 1-1,5 2-40,0-3 0,6 3 0,2-3 0,3 2-113,2-2 0,5 3 0,3-2-91,3 2 0,1 1 0,1 1 0,3-1-10,4 1 1,8-2 0,2-2 0,2 0-1,7-1-158,4-1 0,5 4 1,3-4 117,3 0 0,-2-2 0,7-3 1,1 0-1,3 3 71,2-3 0,-6 0 0,4-2-142,-4 0 0,-7-2 1,2 0-1,-5-3 1,-4 3-116,-4 0 1,-7 2 0,-2 0 14,-2 0 1,-6-1-550,-4-3 367,-5 2 0,1-2 1,-8 7-1,-6 1-697,-5-1 1120,1 4 0,-9-6 0,3 5 0</inkml:trace>
  <inkml:trace contextRef="#ctx0" brushRef="#br0" timeOffset="36644">11758 9162 8355,'-8'0'-47,"0"0"1,-1-1 1112,-3-3-841,5 2 398,2-3 1,5 4 0,-2-2 0,-1-3 429,-1-1-1163,0 5 1,4-3 0,0 11-291,0 6 1,-1 2 248,-3 7 0,1 0 1,-4 4-1,1 0 0,2-1-26,-1 1 0,3-4 0,-2-2-147,3-1 0,1 3 0,0-4-11,0-2 1,7-3-1,4-3 1,5-5-95,4-3 0,0-1 1,5-1 88,0-3 0,6-9 0,0-6 1</inkml:trace>
  <inkml:trace contextRef="#ctx0" brushRef="#br0" timeOffset="36835">11908 8913 8355,'-13'0'726,"1"-1"0,-1-2 0,2-2 261,3-2-1354,2 4 0,8-2 0,2 6-805,4 3 1,9 3 0,2 5 0</inkml:trace>
  <inkml:trace contextRef="#ctx0" brushRef="#br0" timeOffset="37034">12069 9212 8355,'-6'0'656,"0"0"1,7 0 0,4 0 0,4 0-1115,6 0 0,3 0 0,3 0-511,-4 0 1,2 0-1,0 0 1</inkml:trace>
  <inkml:trace contextRef="#ctx0" brushRef="#br0" timeOffset="37709">12107 9312 8355,'-7'5'2576,"-4"-3"-2293,9 3 0,-2-5 0,8 0 0,5-1-555,2-3 1,7 2 0,1-2 450,0 3 1,1 1-1,-4 0-1667,5 0 0,-1 0 718,0 0 1,1-6 0,4-1 0</inkml:trace>
  <inkml:trace contextRef="#ctx0" brushRef="#br0" timeOffset="37710">12505 9212 8355,'-8'0'1239,"-1"0"0,1 0 391,-4 0-1424,5 0 0,-3 2-275,6 2 1,-4 3-1,3 5 1,3 1-1,0-1 1,2 0-1,0 1 1,0-1 0,0 1-307,0-1 1,4 1 0,2-1-1,1 1 248,3-1 0,2-1 0,3-1 0,2-3 3,-2-2 1,4 1-1,2-3 1,3 1 10,1-2 0,-2 0 1,-1-4-1,-2 0 1,-2-4 91,-3-1 1,-1-1 115,-2-5 1,-1 1 0,-1 0 0,-3-2 0,-2-1 1,-2-2 0,-2-5 0,-1 1-213,0-2 1,0-2-1,-1-2 1,-3 0 0,-4-4-292,-4-1 0,0 5 0,-2-4 0,-2 2 63,-5 0 0,-1 2 0,-2 4 1,1 4 196,-4 1 1,-4 3 0,0 5 0,1 3 139,-1 2 1,-3-5-1,2 3 1</inkml:trace>
  <inkml:trace contextRef="#ctx0" brushRef="#br0" timeOffset="38429">12455 7594 8355,'-12'0'-232,"-1"0"0,5-2 0,0 0 1380,-2-2 0,3-2-600,-1 2 1,5 1-1,-2-4-153,-1 2 1,5-1-167,-4 2-472,4 3 1,1-4 0,0 10-1,0 3 75,0 3 1,0 3-1,0 2 67,0 5 0,0-2 0,0 1 0,0-1 51,0 1 1,0-4 0,0 4 0,0-2 11,0-3 0,0-6 1,0 0 140,0 0 879,0-3-845,0-1 0,0-6-225,0-3 0,4-3 0,0-5 0,1-1 28,0 1 1,-2-1 0,5 1-1,0-2 1,1-1-169,-1-2 1,0 1 0,5 3 0,-2-1 178,-3-2 0,3 2 0,-3-3 0,4 3 34,0 2 0,-1-1 1,-1 1-50,-2 0 0,0-1-83,5 1 0,-1 5 76,1 3 1,-5 2-1,0 4 159,2 2 0,-3-1 1,0 5-1,-2 2-47,-2 1 0,3 5 0,-2 1 0,-1-1 59,-2 2 0,3-4 0,0 4 1,-1-1-26,-2-1 1,-1 1 0,0-5 0,0 1-194,0-1 1,0 1 0,0-1-135,0 1 0,2-5 0,0 0-456,3 2 1,-1-3-2,-4 1 305,0 0 0,0 5 0,0-1 1</inkml:trace>
  <inkml:trace contextRef="#ctx0" brushRef="#br0" timeOffset="41059">13550 8142 8355,'0'-13'1420,"2"2"1,1 1-817,1 2 1,0 7-1222,-4 1 0,-2 5 434,-2 8 1,2 1 0,-5 1 0,0 1 0,1 1 0,-1 0-734,0-1 812,-1 1 0,1-1 1,2 1-1,0-2 1,1-1 176,2-2 0,0 1 0,2-1-63,0 1 0,0-1 0,2-1-24,2-2 1,3-4-1,5-4 1,0 2-228,1 1 1,4 1-1,0-5 1,1 0-746,0 0 696,-1 0 1,1-6 0,1-1 0</inkml:trace>
  <inkml:trace contextRef="#ctx0" brushRef="#br0" timeOffset="41345">13600 7743 8355,'-7'-1'930,"3"-3"0,-1 1 486,0-5-758,1 5-1384,4-3 0,0 8 1,0 2 280,0 4 1,0 3-142,0 2 0,0-1 6,0 1 1,6-1 0,1 0 0</inkml:trace>
  <inkml:trace contextRef="#ctx0" brushRef="#br0" timeOffset="46570">14683 7581 9267,'0'-12'556,"0"5"0,0 3 0,0 8-552,0 4 0,0 3 1,0 2-1,0 1-60,0 2 1,-2-1-1,0 6 1,-2 1-1,1 0 6,1-1 1,1 1-1,-2-5-81,-1-2 1,0 3-1,4-1 1,-1-3-1,-2-3 62,-1-3 0,0 0 121,4 5 136,-6-6 1,5-3 0,-4-8 105,4-5 0,1-2-368,0-1 1,0-2-1,0-1 1,1-2-71,4 2 0,-3 1 1,7 2-1,0-2 51,2-3 0,-2 2 1,-1-4-1,2 1 1,2 1-11,5-1 0,-3 4 0,2-2 0,-2 2 123,-2 1 0,1 1 0,-1 1 0,-1 1 1,-2 2 1,2 5-14,-3-1 0,-1 3 0,0 2 55,-2 3 0,0 0 0,-4 7 0,2 3 20,1 0 1,0 1 0,-4 0 0,1 2-73,3-2 1,-2 3-1,2 0-52,-3 2 0,-1-5 0,0 1 1,0 0-1,0-1 38,0 1 0,0 1 0,0-5 0,0 1-255,0-1 0,0 1 0,0-1 0,0 1-462,0-1 0,0 1 0,0-1 514,0 1 1,-11-1-1,-2 0 1</inkml:trace>
  <inkml:trace contextRef="#ctx0" brushRef="#br0" timeOffset="47256">14720 8366 8010,'-7'-6'2212,"2"3"-1589,5-5 1,-2 5-1,0 1-600,-3 4 1,0 5-1,2 6 1,-2-1-1,-1 1-12,1-1 0,-4 0 0,5 1-360,1-1 1,-2 5 0,-1 0-1,1-2 1,-1-1 61,3-2 0,1 1 1,-1-1 148,-1 0 0,0 1 1,4-1-1,1 1-140,3-1 1,-1-4 0,5-1-1,2-1-85,1-3 1,3-2 0,1-1 0,3 0-434,1 0 796,-3 0 0,7-5 0,-4-2 0</inkml:trace>
  <inkml:trace contextRef="#ctx0" brushRef="#br0" timeOffset="47457">14708 8191 8545,'-13'-1'0,"2"-3"628,3-4-788,2 2 0,8 0 1,2 6-581,4 0 0,3 0 0,2 0 0</inkml:trace>
  <inkml:trace contextRef="#ctx0" brushRef="#br0" timeOffset="47782">15305 7743 9692,'1'-11'0,"2"1"0,3 4 0,1 0 0,2 3 441,2 2 1,2 2-1,1 2 1,1 3-1,2 2-681,-2 6 0,3 0 1,-2 6-1,-1 2 0,-1 3-426,-1 4 0,-2 0 336,-3 9 0,-2-8 0,-6 8 0,0-1-26,0 3 0,-3-5 1,-4 2-1,-7-3 0,-4 0-179,-4-1 535,-1-5 0,-8 2 0,-1-5 0</inkml:trace>
  <inkml:trace contextRef="#ctx0" brushRef="#br0" timeOffset="48169">14260 7781 8355,'-18'0'-844,"3"0"1084,-6 0 1,6 0-1,-2 0 528,3 0 229,2 0-987,5 0 0,1 5 0,6 3 0,0 5 19,0 3 0,6 4 0,2 5 0,3 1-30,2 3 0,-1-1 1,1 5-1,-1 1 1,0 1-1,1 0-152,-1-2 1,-3 0-1,-1 3 1,2-1-124,1-2 0,-3-4 0,0 3 0,1-2-80,-3-2 1,5-2-1,-4-2 1,2-4-167,-1-3 1,0-3 285,5-2 236,-1-5 0,1 4 0,-1-4 0</inkml:trace>
  <inkml:trace contextRef="#ctx0" brushRef="#br0" timeOffset="49906">16313 7830 8517,'-1'-7'167,"-3"5"0,-3 4 0,-2 8 1,2 4-1,1 4-82,-1 1 0,4 3 0,-3 6 0,2 1 0,-1 0 1,-1 0-444,1 0 0,-1 2 0,2-4 1,-4 2 58,-3-1 0,1-2 0,-1-1 0,-3 0 0,2-1-72,2-4 0,-4-2 255,6-5 1,-12-1-1,7 1 1</inkml:trace>
  <inkml:trace contextRef="#ctx0" brushRef="#br0" timeOffset="50261">16151 7818 8355,'0'-13'0,"0"5"86,0 0 1,2 0-1,2-3 1,4 1-1,5 2 218,3-2 0,4 4 1,3 1-1,1 1-291,0-1 0,-4-3 1,7 4-1,1 1 0,-2 2 55,1 1 0,-7 0 1,0 0-1,-2 1-337,-3 3 1,-1 3 0,-2 6 0,1-1-21,-1 1 1,-5-1 0,-3 2-1,-2 3 192,-2 3 1,-2 0 0,-2-1 0,-3-1 70,0-3 0,-8 3 0,3-1 0,-2-2 45,0-1 1,-3-2 0,-1 1 0,0-1 84,0 1 0,-2-5 0,2-1-232,-2-2 0,4 0 0,-4-5 0,1 0-894,0 0 834,3 0 1,-7-6-1,4-1 1</inkml:trace>
  <inkml:trace contextRef="#ctx0" brushRef="#br0" timeOffset="50604">16873 7370 8355,'0'-13'1064,"-1"2"0,-2 2 425,-1 0-1828,-6 6 1,9-1 139,-3 8 1,-2 3-1,1 7 1,-1 1 6,1 2 1,-4 4 0,4-3-1,-1 0 42,1 0 1,-4 2 0,4-3 54,-2-2 1,4-1 0,-1-1-36,3-1 0,1-4 40,0 1 0,1-7 0,3 3 0,4-4 0,3-1-269,2 0 0,1 0 0,1-1 0,2-4 78,-2-3 0,4-3 0,0-1 0</inkml:trace>
  <inkml:trace contextRef="#ctx0" brushRef="#br0" timeOffset="50803">16798 7071 8355,'-6'-6'-691,"0"5"734,6-10 0,0 8-660,0-5 0,0 7 421,0 1 1,0 5-1,0 8 1</inkml:trace>
  <inkml:trace contextRef="#ctx0" brushRef="#br0" timeOffset="51288">17707 7407 8355,'-6'-12'247,"5"3"1,-4 2 0,0 1 0,0 0 0,-1-1 168,1 0 0,-5 4 0,2-1 1,-3 3-1,-2 1-281,1 0 1,-1 4 0,0 2-1,-3 2-140,0 6 0,-1 0 0,5 6 1,-2 2-1,-1 3-110,-2 4 1,0 0 0,5 7 0,0 3-219,-1 0 1,2 4 0,3-2 0,2-1 25,1-1 1,3-3-1,-2-1 1,3-4 75,1 0 0,1-2 1,3-4-1,5-2 40,2-2 1,3-3 0,1-6 0,3 1-41,1-1 0,2-1 0,4-2-476,0-5 616,0-3 0,-1 5 0,1 1 1</inkml:trace>
  <inkml:trace contextRef="#ctx0" brushRef="#br0" timeOffset="51571">17993 7706 8969,'0'-13'3122,"0"5"-3115,0 0 0,-1 5-292,-3-1 1,2 9 0,-2 7 0,1 4 49,-1 3 1,1-2 0,-3 4-1,0 1-150,3 1 1,-2-2 0,1-1 0,-1-1-30,0 0 0,3-3 0,-2 0 0,3-2 138,1-2 0,-6 1 0,0-1 1</inkml:trace>
  <inkml:trace contextRef="#ctx0" brushRef="#br0" timeOffset="51821">18167 7793 8688,'0'-8'1598,"2"1"1,2 1-1061,4 4 1,3-4 0,2 2-661,-1 1 1,1 2 0,0-1 0,3 0-1,0-3-485,-1 3 0,-1 0 1,0 2-1,1 0-265,2 0 1,0 0 0,-5 0 0,0 0 559,1 0 0,5 0 0,1 0 0</inkml:trace>
  <inkml:trace contextRef="#ctx0" brushRef="#br0" timeOffset="52163">18790 7606 9039,'0'-7'2363,"0"2"-2252,0 5 1,0 1-1,0 5-137,0 6 1,-2 3 0,0 9 0,-3 4-75,3 2 1,-5-1-1,0 4 1,-2 2-112,1 1 1,1 1 0,-2-1 0,2-1 0,0-3 25,0-2 0,3-1 0,-3-4 0,0 0-55,0 0 0,4-5 0,-1 0 1,1-2 20,-1-3 0,3-5 0,-5-3 1,2 0-72,0-1 1,-2-3 0,2 1-27,-4-2 1,1-8 220,-1-2 0,-1-9 0,-3-2 1</inkml:trace>
  <inkml:trace contextRef="#ctx0" brushRef="#br0" timeOffset="126361">18628 7644 8355,'5'-20'0,"2"2"106,6 6 0,1-1 100,2 1 0,-1 4 0,6 1 0,1 1 1,2 3 1,1-2 0,1 1 0,2 1 0,1 2 0,-2 1 0,1 0 0,0 0 165,1 0 0,-4 4 0,-6 1-561,-1 2 0,-2 1 0,-4 5 0,-3 1-85,-1 2 0,-5-2 1,1 4-1,-2-1 42,-2-1 1,-2 7 0,-2-3 0,-4 2 0,7-21 221</inkml:trace>
  <inkml:trace contextRef="#ctx0" brushRef="#br0" timeOffset="126360">19375 7208 10165,'12'-11'0,"0"1"0,1 3 624,-1 2 0,1 1 1,-1 5-430,1 3 1,-1 3-1,1 5 1,0 2-1,3 3-150,0 4 1,2 4 0,-3 2 0,2 4-166,-2 0 1,3 1 0,-3 3 0,-2-3-45,-4-2 0,-4 9 0,2-2 0,-2 2-73,-2 0 1,-3-2-1,-4 0 1,1-25 165</inkml:trace>
  <inkml:trace contextRef="#ctx0" brushRef="#br0" timeOffset="53923">19872 6959 8355,'0'-8'236,"0"-1"1,0 0 0,2-2 602,2-2 0,-3 5-178,3 0 0,2 3-726,-2-3 1,0 7 0,-4 1 0,0 7 0,0 5-138,0 5 1,0-2 0,0 6 0,0-1-122,0 0 0,0 2 1,0-4-1,0 0 6,0 0 1,0 0-1,0-3 160,0 2 0,-1-1 208,-3-3 20,2-6-104,-3-2 1,5-6 0,0-3 0,0-5 0,1-2-35,3-1 0,-1-1 0,5 1 0,2-1-42,1 1 0,3 0 1,1-1-1,2 1 100,-2-1 1,0-2-1,0 0 1,2 2 59,-2 2 1,-1-3 0,-2 6-1,1-2 69,-1 2 1,1-2 0,-1 5-14,1-2 0,-5 4 0,0-1 19,2 3 1,-3 2-201,1 3 1,-5 3-1,1 7 26,-3 3 0,-1-4 0,0 4 1,0-2-8,0 2 1,0-3-1,-1 4 1,-2-2-128,-1 1 1,-1-1 0,2-3-272,-1-1 0,-2 1-332,2-1 747,3 1 0,-5-6 0,6-2 1</inkml:trace>
  <inkml:trace contextRef="#ctx0" brushRef="#br0" timeOffset="54130">20358 6984 9353,'8'-2'597,"0"-2"0,1 3-922,3-3 1,0 2-1,2 2 1,2 0-850,0 0 0,1 0 882,-5 0 0,12 0 0,2 0 1</inkml:trace>
  <inkml:trace contextRef="#ctx0" brushRef="#br0" timeOffset="54471">20893 6872 8355,'7'-2'638,"-3"-2"1,-1 3-1,-1-5 822,3 1-1586,-1 3 1,-6-2 0,0 8-10,-3 5 1,-4 2-1,0 3 1,0 1 105,0 1 0,-2 5 0,4-3 0,-1 0-27,0 0 1,5 3-1,-1-5 1,3 0-45,1-2 1,0-2 0,0 0 21,0 1 1,5-2 0,3-3-90,3-4 1,3-1 0,3 0 0,4 1 0,4-1 22,4-2 0,-2-2 0,5-2-1374,-2-1 1159,0-6 1,0 3 0,2-5 0</inkml:trace>
  <inkml:trace contextRef="#ctx0" brushRef="#br0" timeOffset="54687">20905 6473 9342,'-12'-1'1578,"-1"-3"-1079,6 3 210,2-5 1,5 7-1034,0 4 0,0-3 0,1 7 1,2 0-598,1 2 0,6 2 1,-2-1 158,3 1 0,2-1 0,-1 1 1</inkml:trace>
  <inkml:trace contextRef="#ctx0" brushRef="#br0" timeOffset="59848">13351 8702 8355,'-8'0'-546,"0"0"0,-1-2 2713,2-2-1833,2 3 1,6-5 0,3 5-484,5-3 1,3 2 0,3-2-1,3 3-16,2 1 1,-4-1 0,5-2 0,1-1 90,2 1 1,-1 0-1,-1 0 1,-1-1 16,1 1 0,-2-2 0,-1 1 0,-1 1 0,-3 0-59,-1-1 0,-2 3-556,1-4 573,-6 4 1,-3 1 0,-8 0-110,-5 0 0,-2 4 0,-2 0 0,-3 1 0,-2-1 206,-1 0 1,-2 4 0,-4-4-1,2 0 436,2 2 1,-2-5-1,3 4-27,1-4 1,1-1-1,5 0 1069,1 0-1253,0 0 1,6 0-62,6 0 1,6-4 0,7-2 0,4 1-464,4-1 1,6-4 0,4 4 0,1-1-465,2 2 0,-3 0 1,-2 1 206,-3 1 1,-1 2 0,0 1 0</inkml:trace>
  <inkml:trace contextRef="#ctx0" brushRef="#br0" timeOffset="67871">10402 10494 8511,'-13'0'481,"1"-5"1,4 4 1130,-1-4-1358,7 4 0,-3 1 0,10 0 0,3 0 0,3-1 32,1-4 0,5 4 1,1-3-442,1 3 1,-2 1 0,2 0-1,1-2 1,-1-1-537,3-1 0,0 0 0,0 4 1,-2 0 139,-2 0 1,2 0 0,-3 1-24,-2 4 0,5-4 0,-1 5 1</inkml:trace>
  <inkml:trace contextRef="#ctx0" brushRef="#br0" timeOffset="68168">10364 10606 8355,'-8'0'1060,"0"0"-293,5 0 0,-1 0-398,8 0 0,4 0 0,9 0 0,4 0-192,2 0 1,2 0-1,0-1 1,1-2-467,3-1 1,-2 0 0,2 4 0,-3 0-1487,-1 0 0,-2 0 1100,-2 0 1,8 6-1,-3 0 1</inkml:trace>
  <inkml:trace contextRef="#ctx0" brushRef="#br0" timeOffset="69449">12368 10221 8355,'7'-2'81,"-3"-2"0,-2 1 288,-2-5 1,0 0 0,1-3-1,2 1 966,1 2-1028,0-1 1,0-3 69,0-1-194,0 6 1,-4 1 52,0 1 0,0 3-212,0-7 1,-1 7-172,-3-3 0,-3 4 0,-7 1 0,-1 0 0,-3 0-22,-1 0 1,-6 1 0,-6 2-1,1 3 126,-1 1 1,-3 0 0,1 2-1,-3 0 131,-2 0 0,5 1 0,1 0 0,1-3 357,-1-2 0,6 3 0,-1-2-250,5 1 1,3-3 0,-2 3-1,4-2-110,4-2 1,4 0 0,1 0 342,-2 1-685,5 6 1,-1-8 0,8 5-1,2-1-183,4-3 0,5 2 0,2 1 311,1 0 1,7-3 0,-3 1 0,4-1-1,2 0-62,3 1 0,0 2 0,7-4 0,1 3 2,-2-3 1,2 5 0,-4 0 0,2 1-113,-2 1 1,2-5 0,-8 3 192,-3-2 1,-3 1 0,-6-3 0,0 2 7,-4 2 1,0-3 230,-7 5 1,-1-1-1,-8 3 1,-6-1-78,-5-2 0,-6 0 1,0 5-1,-6-1 1,1 1 0,-5-1 0,-1 0 0,0-1 78,-2-2 1,-4 2 0,6-3 0,-3 2 112,-1-2 0,5 3 0,2-4 0,2 1 213,3 1 0,-1-5 0,8 3 60,-2-2 0,5 4-470,-1-5 1,7 1-83,5-1 0,4 3 1,4 4-1,5-1 60,2-2 0,5-3 0,2 1-193,2 0 0,2-2 0,7-4 0,4 0 0,3 0 58,1 0 0,6 0 0,3 0 0,2 0 13,2 0 1,-2-4 0,-1-2 0,-2 1-128,-2-1 0,-3 2 0,-7 4 1,-4 0-218,-3 0 0,-5-4 1,-2 0-400,-1 1 342,-1 2 0,-10 2 28,-3 3 0,-4-2 0,-4 3 246,-5 1 0,-2 1 0,-1 5 1</inkml:trace>
  <inkml:trace contextRef="#ctx0" brushRef="#br0" timeOffset="69948">11858 11030 8355,'-7'-6'978,"-4"5"1,10-6 0,-5 4-1,2-2 906,0-2-1919,0 4 1,4 3-1,-2 8 1,-1 3-375,-1 2 0,-4-1 0,4 2 170,1 3 0,-3-4 1,1 5-1,-1-1 28,1 0 0,1-1 1,4-3-1,0-1 28,0 1 0,1-1 0,3-1-133,5-3 1,7-2 0,5-6-267,2 0 1,2 0 0,0-1 76,0-4 1,6-2 0,0-5 0</inkml:trace>
  <inkml:trace contextRef="#ctx0" brushRef="#br0" timeOffset="70149">11920 10831 8355,'-12'0'244,"-1"-5"554,1 1 1,3 0 0,3 3-1136,0-3 1,3 2 0,7-2 0,5 3-1116,2 1 836,1 0 0,6 5 0,2 2 0</inkml:trace>
  <inkml:trace contextRef="#ctx0" brushRef="#br0" timeOffset="70366">12132 11017 8355,'-13'0'1122,"6"6"0,-4-3-290,3 5 0,2-4-155,2 4-918,3-5 0,2 7 0,3-6 0,5-1 0,2-2 0,3-1 0,1 0 0,3 0-1476,1 0 0,-4 0 1256,2 0 0,2-5 0,1-2 0</inkml:trace>
  <inkml:trace contextRef="#ctx0" brushRef="#br0" timeOffset="70648">12181 11104 8355,'-5'7'135,"2"-1"1040,-5-6 284,5 0-1307,-2 0 1,6 0 0,3 0 0,4 0 0,5 0-535,3 0 1,-2 0-1,4 0-853,0 0 1,-3 0 599,6 0 0,-6 5 0,3 2 0</inkml:trace>
  <inkml:trace contextRef="#ctx0" brushRef="#br0" timeOffset="70937">12567 11005 8355,'-12'0'1526,"5"-6"275,1 5 0,2-6-1292,0 3 0,0 4-500,4 0 1,0 5-1,0 8 1,0-1-194,0 1 0,-4-1 0,0 1-106,1-1 1,1 1 0,2-1 0,-1 0-273,-3 1 1,3-1 0,-4 1 36,4-1 1,1 1-1808,0-1 1824,0-5 0,0-1 0,0-6 1</inkml:trace>
  <inkml:trace contextRef="#ctx0" brushRef="#br0" timeOffset="71674">12045 9785 7781,'0'-13'4043,"0"1"-3369,0-1 0,1 7-655,3 1 0,-3 5 0,4 5 0,-3 3-241,3 3 0,-4 1 1,3 1-1,-3-1-92,-1 1 0,5 1 0,-1 1 1,-2 1-254,0 0 0,-2-3 464,0 0 1,0-1-306,0 1 420,0-6 1,0-3 13,0-8 1,0-3-127,0-6 0,0 1 0,0-1 0,0 1 0,0 0-10,0-1 0,4-1 0,2-1 1,-1-2-9,1 2 1,2 1 0,-3 2 0,1-1 76,0 1 1,3 0-1,-2-1 312,0 1 1,3-1 23,-6 1 0,4 4 1,-2 1-60,1 1 1,-1 1-1,4 2-106,-2-1 1,-3-1-1,3 7-141,2 2 0,-1 3 0,1 5 0,-2 1 0,1-1 5,-3 1 1,4-1 0,-6 1 0,-1-1-40,-2 0 1,4 1 0,-1-1-36,-1 1 0,-2-1 0,-1 1-179,0-1 1,0 1-1,0-1-629,0 1 0,0-5-239,0 0 983,0 0 1,0 5-1,0-1 1</inkml:trace>
  <inkml:trace contextRef="#ctx0" brushRef="#br0" timeOffset="81085">13837 9847 9768,'0'-7'-1424,"0"2"1350,0 5 1061,0 0-592,0-6-97,0 5-217,0-5 0,0 5 84,0-3-14,0 2-113,0-3 1,1 5 66,3 0-181,-2 0-136,3 0 143,-5 0 811,0 0-934,0-6 174,0 5-185,0-5 279,0 6 564,0 0-479,0-5 8,0 3-73,0-3-177,0 5-85,0 0 0,0 5 151,0 4 0,0 2 0,0 1 0,0 2 0,0 1-42,0 2 1,0 1 0,0-3-1,0 2 85,0-2 0,0 0 0,0 0 22,0 2 0,0-1-13,0-3 0,0-1 265,0 1-277,0-6 1,0-3-17,0-8 1,4-3-1,0-6 1,0 1-75,2-1 1,-3 0 0,4-3-1,0 0-58,0 1 1,-1 1-1,4 0 1,-2-1 43,2-2 0,1 1 0,2 3 1,-1 1-7,0-1 0,-3 1 0,-1-1 0,2 2 30,1 3 1,-3 1 0,0 4 0,2-1 26,1 1 0,-3 1 1,1-1-20,0-1 1,2-1-30,2 5 1,-5 0 45,1 0 1,-5 0 0,3 2-1,-2 2 1,-1 3-13,2 0 1,-5 4-1,3-3 1,-2 3 16,-2 2 0,0-1 1,0 1-1,0-1 1,0 1 0,0-5 0,0 0 0,0 2-65,0 1 1,-2-3 0,0 0-158,-3 2 1,-3 1 0,3 0-1211,-2-2 1202,4 2 1,-8-4 0,4 5 0</inkml:trace>
  <inkml:trace contextRef="#ctx0" brushRef="#br0" timeOffset="81848">14521 9523 8355,'7'-5'329,"-1"-2"0,-5-4 0,2 1 1969,1 2-2071,0 5-276,-4-2 0,0 6 0,0 3 0,0 4-107,0 4 1,0 4 0,0 2 0,0 1-115,0 4 0,0-4 0,0 2 0,0-1 75,0 0 1,-1 2 0,-2-4 0,-3 0-124,-1 0 1,3 3 0,-3-3 0,0 0-674,0 0 691,-1 4 0,-4-3 0,-1 6 1</inkml:trace>
  <inkml:trace contextRef="#ctx0" brushRef="#br0" timeOffset="82090">14558 10109 8355,'-8'0'4768,"0"0"-4175,5 0 0,-2 1-677,5 3 1,0-1 0,1 4-2155,3-2-66,-3 5 0,6-7 1934,-3 5 0,-2-5 0,3 2 1</inkml:trace>
  <inkml:trace contextRef="#ctx0" brushRef="#br0" timeOffset="83187">13152 10320 8355,'-12'0'1932,"5"0"-1521,1 0 1,16 0-457,2 0 0,8 0 0,-2 0 0,1 0 0,3 0 0,2 2-163,1 2 0,1-3 1,3 3-1,4-2 50,3-2 1,1 0-1,1-2 1,-1-1 79,0-1 0,5-1 99,-1 1 1,2 1 0,-3-4-1,3 1 1,0 2 0,0 0-93,-3 0 1,-5 0 9,-2 4 0,-6 0 0,2 0 0,-2 0 0,-2 0 0,-1 0-525,1 0 0,0 0 409,0 0 0,0 0 0,0 0 1,-2 0 91,-2 0 1,3 0 0,-4 0-1,4 0 1,1 0 118,0 0 1,1 0 0,2 0 0,1 0 0,0-2 0,0 0 0,1-4 0,2 1 0,3-1 576,1 3 1,-3 2-1,-1 1-513,-2 0 0,3 0 1,-2 0-1,-1 0 0,0 0-104,-2 0 0,-2 0 0,1 0 0,0 0 11,2 0 1,0 0-1,-4-1 1,1-2 29,4-1 0,-3-1 26,6 5 0,-5 0 0,1 0 0,-1 0-29,1 0 1,-3-4 0,3 0-1,-1 1-44,1 2 1,-7 1 0,3-1 0,-2-2 13,1-1 0,-1 0 0,-1 4 1,-2 0-17,-2 0 0,0 0 1,-3 0-1,3 0 1,0 0-1,1 0 7,1 0 0,-4 0 1,4 0-1,-1 0 56,0 0 1,-2 0 0,4 0 0,-1 0-1,0 0 1,-2 0-147,0 0 109,-5 0 0,10 0 1,-7 0-1,1 0 1,-1-2 29,1-2 1,1 3-155,-1-4 0,-4 4 0,4 1 0,-3 0 42,-2 0 0,1 0 0,-1 0-28,1 0 0,-5 0-486,0 0 140,-5 0 0,1 0 1,-8 0 1,-3 0 0,-5 0 0</inkml:trace>
  <inkml:trace contextRef="#ctx0" brushRef="#br0" timeOffset="83408">16002 10196 9501,'0'-2'-1256,"0"4"0,0 10 1</inkml:trace>
  <inkml:trace contextRef="#ctx0" brushRef="#br0" timeOffset="86608">13351 10719 8355,'0'-13'0,"0"1"1764,0-1 1,0 5-1675,0 0 1,0 6-1,0 2 1,0 7-193,0 4 1,0 2-1,0-1 1,2 1 0,0-1-98,3 0 0,-1 1 0,-4-1 140,0 1 1,0-1 17,0 1 1,-2-2 0,0-2 209,-3 0-168,1-7 1,4 3 27,0-10 0,0 3 0,0-7-179,0 0 1,0-2-1,0-2 1,0 1-8,0-1 0,6 1 0,2-2 0,2-1 0,-1-2 20,0 2 1,-1 1 0,4 3 0,1 1 94,-1 2 0,1 1 0,-1-1 0,1 2 45,-1 1 1,1 3 0,-1-2 0,0 3 94,1 1 0,-5 0 1,1 0-1,0 1 19,2 3 0,-2-2 0,-1 3-120,2 1 0,1 1 0,0 5 44,-3 1 1,2-5-1,-6 0-102,-1 2 0,2-3 1,-1 1-1,-1 2 46,-2 1 0,-1-3 0,-1 1 0,-2 0 0,-2 2-70,-2 2 0,0-5 0,-3 0 0,2 2-313,-2 1 1,3-3 0,-1 1-203,-2 0 0,5-2 310,1 2 1,2-7 0,2 4 0</inkml:trace>
  <inkml:trace contextRef="#ctx0" brushRef="#br0" timeOffset="86844">13874 10756 12403,'12'-4'261,"1"0"1,-1-5 0,1 5 0,-1 1 18,1 2 0,3 1-1547,1 0 0,-1 0 0,-5 1 0,-1 2 465,-2 1 0,1 6 0,3-3 0</inkml:trace>
  <inkml:trace contextRef="#ctx0" brushRef="#br0" timeOffset="87283">14247 10669 8795,'0'-13'1855,"0"5"-433,0 0 0,6 1-1380,2-2 1,-2 9 0,-2 9-178,-3 2 1,-1 1 0,-1 2-1,-2 1-44,-1 2 0,-4 1 0,2-3 0,1 2 39,-1-2 0,-2 3 0,2-1 1,1-2 19,-1-1 0,2-2 0,4 0-63,0 1 0,1-5 1,3-1-1,5-1-573,2-4 1,5 0 31,1-2 1,1 0-1,-3-2 398,2-2 1,-1-3-1,-3-5 1</inkml:trace>
  <inkml:trace contextRef="#ctx0" brushRef="#br0" timeOffset="87498">14235 10544 8355,'-13'-4'63,"1"0"1,1-2-1,1 4 1,3-4 1341,2-1 0,2 4-2396,7-1 1,3 3 0,6 1-512,-1 0 1199,0 0 0,1 5 0,-1 2 0</inkml:trace>
  <inkml:trace contextRef="#ctx0" brushRef="#br0" timeOffset="87834">14683 10519 8355,'-7'-1'2291,"3"-3"-1771,2 2 0,4-3 1,1 6-1,2 3-273,2 5 0,-3 2 0,4 1 0,1 2-556,-2 3 0,0 1 0,-5 4 0,2-1-351,-1 1 0,-1 1 0,-2 2 0,0-1 156,0-4 1,0 4-1,-2-3 1,-2 1 80,-4-2 1,-7 0-1,-3-5 1,-3 3 221,-5 1 1,-1-3 200,-6 0 0,0-2 0,-4-2 0</inkml:trace>
  <inkml:trace contextRef="#ctx0" brushRef="#br0" timeOffset="88225">13152 10619 8355,'-8'-4'0,"1"-2"56,1-1 0,-2 3 0,3-3 718,-2 2-571,4 1 1,-8 4-1,3-2 77,-4-2 1,0 3-1,0-3-45,-1 2 0,1 2 0,-1 2-54,1 2 1,3-2 0,3 7-105,0 0 1,-2 2 0,4 3 0,1 2-1,1 0 1,2 6 0,0-1-405,0 3 1,5 0-1,0 1 1,2 0-72,3 0 0,1 4 1,1 0-1,1-1-11,-1-2 1,1-1 0,0 0-1,4 0 1,4-2-15,2-2 1,8 1-1,3-7 1,6-2 377,6-3 0,8-8 0,3 4 1</inkml:trace>
  <inkml:trace contextRef="#ctx0" brushRef="#br0" timeOffset="88711">15094 10457 8355,'-7'-5'1684,"2"-4"1,4 5-1,1 4-1710,0 7 1,0 4 162,0 2 0,0-1 0,0 0 0,1 2-612,4 3 0,-4-3 1,3 4-1,-2-2-73,-2 1 1,0 1 0,0-3 0,0 2 0,0-2 0,-2 0-1790,-2 2 2174,3-3 0,-10 4 0,4-6 0</inkml:trace>
  <inkml:trace contextRef="#ctx0" brushRef="#br0" timeOffset="88990">14932 11055 13122,'4'8'0,"0"0"0,0 1 0,0-1 0,2-1 0,1-2 1120,2-2-1238,-3-2-5172,0-1 4515,-6 0 0,0-5 0,0-2 0</inkml:trace>
  <inkml:trace contextRef="#ctx0" brushRef="#br0" timeOffset="90367">15890 10370 8383,'0'-7'1697,"0"-4"0,-1 4-1227,-4 0 0,3 2 0,-7 6-602,0 3 0,2-1-28,-1 5 1,-1 0 0,-5 5-1,-1 1 87,-1 2 0,-1 0 0,3 3 0,-1 0 0,-2 1 48,2 2 0,1-3 0,2 2 0,-1 0 11,1-2 0,1 3 0,3-4 0,3 0-120,4 0 0,1 3 1,0-5-1,0 1 0,3 0-405,5-1 0,0 1 0,10-5 171,0 1 0,2-1 0,5-1 0,0-1-384,-1-2 0,5-4 560,1 5 0,4-7 0,-2 4 0</inkml:trace>
  <inkml:trace contextRef="#ctx0" brushRef="#br0" timeOffset="90791">16263 10532 8355,'-8'-11'3542,"0"2"-3415,5 4 1,-4 6 0,4 3 0,-2 5 0,-1 2-203,1 1 0,-4 1 0,5 1 0,0 1-104,-1 1 0,2 1 0,-4-5 1,1 1 9,4-1 0,0 1 0,2-1 1,0 1-1,0-1-169,0 1 0,2-7 4,2-1 0,3-3 0,5 1 0,1 1 0,0-1-684,4-2 0,1-2 877,3-3 1,8 2 0,-3-3 0</inkml:trace>
  <inkml:trace contextRef="#ctx0" brushRef="#br0" timeOffset="90999">16288 10333 8355,'-19'0'400,"1"0"0,5-2 1,1-1 1026,0-1-2167,5-5 0,3 9 0,8-2 0,5 6 167,7 3 1,3 2 0,6 3 0</inkml:trace>
  <inkml:trace contextRef="#ctx0" brushRef="#br0" timeOffset="91259">16637 10631 9979,'8'-4'0,"0"0"0,2 1 498,1 2 1,1-3-1,1 0 1,-1 1-883,1 1 0,-1 2 0,1 0-110,-1 0 1,1-4 0,-1 0-1,0 1 1,1 2-21,-1 1 1,1 0-1,-1 0 244,1 0 0,-1-6 0,1 0 1</inkml:trace>
  <inkml:trace contextRef="#ctx0" brushRef="#br0" timeOffset="91632">17209 10470 8355,'-12'-7'0,"5"0"1635,3 3-1159,2 2 0,1-3 1,-2 6-1,-2 3-436,-2 4 1,4-1 0,-3 2 0,2 0 0,0 2 0,1 2 0,1-1 0,-1 1-348,-1-1 1,-1 1 0,4-2 114,-3-3 1,3 3 0,-4-3-234,4 3 0,-3 2 0,-2-2-584,-1-3 1,3 2 266,-4-6 1,4 4 686,-4-3 0,-1-1 0,-3-4 0</inkml:trace>
  <inkml:trace contextRef="#ctx0" brushRef="#br0" timeOffset="92125">17408 10196 8556,'0'-9'966,"0"1"0,2 5-665,2-1 0,-1 3 0,5 2 0,2 3 0,1 3 0,1 3 0,2 1 0,1 3 0,2 0-280,-2-1 0,3 4 0,0 1 0,0 0 1,0 1-240,-3 1 1,3 0-1,-3 5 149,-4 0 0,2 0 1,-5 0-1,2-1 1,-1-2-170,0-2 0,-7 1 1,3 4 83,-4 0 1,-1 0-1,0-2 1,0 0 0,-1-3-151,-4 2 0,0-2 220,-3 1 0,-3-6 0,2 1 0,-2 0 6,-1 0 0,-2-2 0,-1 3 0,-3-5 0,0-2-75,0-2 1,-4-1 0,1 3 0,-1-3 0,0-2-474,1-2 1,0 2 0,-2 0 344,2-3 1,-3 0-1,5-2 1</inkml:trace>
  <inkml:trace contextRef="#ctx0" brushRef="#br0" timeOffset="93178">18043 10208 8355,'0'-8'612,"0"0"128,0-2 1,0 3 484,0-1-1199,5 5 0,-3-4 1,3 4-1,0 0 1,-1 5-1,-2 5 1,0 4-1,-2 1-450,0 1 0,0-1 1,0 1 418,0-1 0,1 5 0,2-1-700,1-1 0,0 1 1,-4-1-1,0 1-1096,0 0 1740,0-3 0,-5 5 0,-2 2 0</inkml:trace>
  <inkml:trace contextRef="#ctx0" brushRef="#br0" timeOffset="93424">18031 10719 8133,'12'-13'-1200,"-12"1"1</inkml:trace>
  <inkml:trace contextRef="#ctx0" brushRef="#br0" timeOffset="94676">18777 9772 8232,'7'-5'3585,"-1"-2"-3582,-6 0 0,-4 7 1,-2 8-1,0 5 0,1 2 1,1 3-1,0 0 1,-2 1-369,-1 1 1,0 0 288,-1 5 1,-2-4-1,5-2 1,-1 1-154,1-1 1,-4-4 0,4 3 0,-1-1-264,1 0 0,-4-5 0,4-4-434,-2 2 0,4 1 716,-1 2 1,-3-7-1,0 0 1</inkml:trace>
  <inkml:trace contextRef="#ctx0" brushRef="#br0" timeOffset="126599">18653 9660 8527,'-7'-12'735,"1"4"0,6-1 0,2 1-453,2 1 1,3 0 0,5 4-1,1-2-131,-1-2 0,5 3 1,1-4-127,1-2 0,2 3 0,2 0 0,-1 0-58,-1 0 0,-4 4 0,2-1 0,0 1-150,-16 3 155</inkml:trace>
  <inkml:trace contextRef="#ctx0" brushRef="#br0" timeOffset="126414">18889 7847 7681,'-8'1'-56,"-20"1"-150,6 2-1,1-3-333,-1-1 305,4 0 1,-5-5-1,3-2 1</inkml:trace>
  <inkml:trace contextRef="#ctx0" brushRef="#br0" timeOffset="126598">18889 9736 8294,'-1'0'2,"-19"7"31,1 0 1,0-1-243,-1-3 1,5-2 0,-1-1 0,2 0-435,1 0 1,5 0 514,0 0 0,5-6 0,-3-1 1</inkml:trace>
  <inkml:trace contextRef="#ctx0" brushRef="#br0" timeOffset="136189">18578 9735 8355,'7'-1'-46,"-3"-3"1,-2 4 0,-2 0-1,0 6 226,0 5 1,-2 3 0,-1 2 0,-1 2 22,1 1 1,1 2-100,-2 4 1,2-1 0,-3 1-1,0 0 55,1 0 0,-4 4 0,4 0 0,0-1-118,-2-2 0,5-1 1,-5-1-1,2-2 1,0-3-69,1-1 0,2-1 1,1-5-16,0 1 1,-4-1-135,0 0 310,-1 1 0,5-8-44,0-5 1,5-1-1,-1-7-189,-2-2 0,1-1 0,0-3 0,3-1 0,-1-3 115,1-1 1,-1 2 0,-2-4-168,1-1 1,4-1 0,-2-2 0,-1 0 0,1 0 16,-3 0 0,2 0 0,-1 0 0,-1 2 156,-1 2 1,-1-1 0,2 4-1,1 0 220,-1 0 1,2 0-1,-1 3 1,0-2-152,2 2 1,-3 0 0,5-1 0,2 0 50,1 1 1,5-1-1,2 1 1,2-1 39,2 0 1,-3 3 0,2 0 0,1 1-147,2-1 0,-5 5 1,-1 1-94,0 1 0,-4-2 0,2 4-44,-2 1 1,-1 2 0,-1 1 51,0 0 0,-1 1 0,-1 3 0,-3 5-98,-1 2 1,-2 1-1,-4 2 1,0 1 183,0 2 1,0 4 0,-2-3 0,0 0-10,-3 0 1,-4 0 0,2-3 0,-1 1-18,-1 0 1,-3 2-1,-6-2 1,0-1 80,0-1 1,-4-6 0,1 1 0,-2-1-16,-2-1 0,4 3 1,0-6-110,-1-1 1,3-1 0,-1 1-1,2 1-122,3-1 0,0-2 0,0-1 0,-2-1-57,2-3 1,1 1-1,2-5-672,-1-2 1,1-1 37,-1-1 0,6-1 603,3 1 0,3-6 0,1-2 1</inkml:trace>
  <inkml:trace contextRef="#ctx0" brushRef="#br0" timeOffset="136782">19263 9262 8178,'1'-12'0,"2"-1"624,1 1 0,4 3 0,-2 2 0,-1 1 0,2 0-192,0 0 0,-3 2 1,3 6-400,-1 2 0,-4 3 1,-4 5-1,-3 1-295,3-1 1,-5 2 0,0 3 0,0 2 0,1 2 151,1-1 0,-1-4 1,-2 2 91,4 0 1,-2-5-1,2 5-25,1 0 0,1-4 1,-1 3-1,-1-3-88,1-2 1,2-4 0,1 1-277,0 0 1,5-2 170,3 2 1,-1-7-1,2 2 1,0-2-25,2-2 0,-2 0 1,-1 0-1,2 0-59,1 0 0,-3 0 0,0 0 4,2 0 0,-3-6 1,1-2 301,2-3 1,1-7 0,1-1 0</inkml:trace>
  <inkml:trace contextRef="#ctx0" brushRef="#br0" timeOffset="137015">19275 9050 8355,'0'-8'812,"0"0"1,0-1 0,0-3 0,0 0 19,0-1-1939,0 6 1,0 7 0,0 8 0,0 4-565,0 0 1519,-6 0 0,5 1 0,-4-1 0</inkml:trace>
  <inkml:trace contextRef="#ctx0" brushRef="#br0" timeOffset="147057">19823 9486 8483,'0'-12'447,"0"-1"1,-2 2-1,-2 3 1,-4 4-356,-3 2 1,-2 6-1,1 2 1,-1 1 0,1 4-1,-1 3-30,1 2 1,0 6 0,-1-1 0,-1 3-16,-2 1 0,2 1 0,-3 3 0,3 4-23,2 3 0,-2 1 0,-1 1 32,-2-1 1,1 5 0,3-1 0,1-1-53,-1-1 1,2-3 0,3-1 0,4-4-60,3 0 0,1-2 0,0-6 0,0 0-47,0-3 0,6-3 0,6 2 0,3-1-314,0-3 0,3-1 0,0-1-269,1-1 0,3-1 0,6-1 205,1-2 0,0-5 0,-4 2 0</inkml:trace>
  <inkml:trace contextRef="#ctx0" brushRef="#br0" timeOffset="147365">20022 9934 8355,'-13'-12'782,"6"5"1,2-4-1,3 4 1,0-1 1892,-2-1-2476,-1 7-440,5-4 1,-1 7-120,-3 4 0,2 3 1,-3 7-1,1 3 53,0 1 1,-5 2 0,5 3 0,0-2 74,-2-1 1,5-5-1,-4 3 1,0-1-346,1-2 1,0-2-1,4-2 193,0 0 0,0-3 0,2-2 0,2 0-608,4-1 918,3-3 0,7 3 0,1-6 0</inkml:trace>
  <inkml:trace contextRef="#ctx0" brushRef="#br0" timeOffset="147685">20159 9947 8355,'0'-13'3906,"1"2"-3408,3 3 0,-1 2 0,4 5-384,-2-3 0,5 2 0,-2-2-266,3 3 1,2 1-1,-1-2 1,2 0 0,1-2-1,3 1-851,2 1 0,-1 2 0,3 0 0,-1 0-1511,1 0 2282,1 0 0,2-5 0,0-2 0</inkml:trace>
  <inkml:trace contextRef="#ctx0" brushRef="#br0" timeOffset="148310">20768 9710 10174,'0'-12'3190,"0"5"-3194,0 1 1,0 20-1,-1 4 1,-2 4 181,-1 6 0,-6 0 0,2 7-195,-3 4 0,-1 1 0,-1-1 0,1 3-165,-1 3 1,-3-2 0,-1-1 0,2-4 0,1 0-60,2-1 1,-1-5-1,2-3 1,1-4 66,2-4 0,4 1 0,-3-6-122,2-1 1,-1-2 226,2-5 1,1-2 0,-4-8-213,2-2 0,0-4 0,4-9-12,-3-3 0,3-5 1,-4-4-1,5-5 82,5-2 0,-3-5 1,7-2-1,0-3 0,2-2 0,2 0 1,-1-8-1,1 11 1,-1 2 461,1 3 1,3 8-1,1 3 1,-1 4 163,2 4 1,-2 5-1,4 6 1,2 3-54,2 1 0,1-2 0,0 4 0,1 1-174,3 2 0,-3 1 0,5 0 0,-2 0-190,0 0 0,-4 4 0,-6 1 0,-1 2 0,-3 3-215,-1 1 1,-3 2 17,-3-1 0,-1 0 0,-4 2 0,1 2 0,-1 2 0,-3 0-313,-4-1 0,-4 6 458,-9-3 1,2 0-1,-6-1 1,-2 0-1,-4-1 30,-2 0 1,-4-1 0,3-5 0,-1 0-3,1-4 0,-5 2 0,3-6 0,1-2 0,2 0-209,2-2 1,4-2 0,2-2-266,4-4 0,4-9 0,0-2 1</inkml:trace>
  <inkml:trace contextRef="#ctx0" brushRef="#br0" timeOffset="148674">21291 9349 10665,'0'-12'693,"0"-1"0,1 6 0,4 3 1,3 4-429,3 4 0,1 3 0,1 7-252,-1 3 1,5 2 0,1 6-1,0 0-33,0 0 1,0 4 0,-3 3-1,2 2 1,-2 5-187,-1 0 1,-6 1-1,-1 0 1,-2 3-114,-2 1 0,-3 2 0,-4 3 0,-4 0 115,-3-4 1,-6-2 0,0-5-1,1-1 19,-2 0 1,0-5 0,-4-3-1,2-4 61,2-4 1,-4 1-1,2-5 1,-3-2 67,3-1 0,-4-6 0,3-1-259,-2-2 0,-3 0 0,-2-5 0,-1-3 0,1-4-328,2-6 1,-4-7 0,-2 0 0</inkml:trace>
  <inkml:trace contextRef="#ctx0" brushRef="#br0" timeOffset="149259">21727 8889 8355,'0'-13'1130,"1"2"1,3 3-796,4 4 1,-1 2-1,2 2-154,0 0 1,-3 2-1,-2 2 1,-3 4-470,-1 3 1,0 6-1,0 1 27,0 1 0,-1 2 1,-2 4-1,-2-2 51,-2-2 1,0 1 0,-3-4 0,3 0 0,0 0-187,0-3 0,3-1 295,-4-2 0,4-5 286,-4-2 1,5-5-1,-1-5-177,2-3 1,4-3-1,0-1 1,4-1-50,1 1 0,1-1 0,5-1 0,-1-1-11,1-1 1,-1-1-1,0 3 1,1-1 10,-1-2 1,1 1 0,-1 2 51,1-3 0,-1 4 0,1-4 0,-1 4 20,0 5 0,1-2 0,-1 6 0,1 0 85,-1-1 0,-2 3 0,1-2 0,3 3-9,0 1 1,-2 1-1,-2 2 1,-2 2-87,2 2 0,-5-3 0,-1 5 0,-2 0-36,-2 3 0,0 0 0,0 0 0,0 2-93,0 3 1,-2-3 0,0 2 0,-4-1-107,-1 2 1,-1-3 0,-3 3 0,1-4-282,2 0 1,0-1 98,-5 1 1,1-1-1,-1 1 1</inkml:trace>
  <inkml:trace contextRef="#ctx0" brushRef="#br0" timeOffset="149574">22274 8963 9610,'0'-12'941,"0"3"1,2 3 182,2 0 1,3-2-1164,5 4 0,-4-1-360,1 5 0,-7 2 1,3 2-1,-4 4 107,-1 3 0,0 2 0,1-1 0,2 1-153,1-1 1,0 1 0,-2-1 117,2 0 0,3 0 1,5-4-1,1-4-4,-1-3 1,2-1 0,1 0 40,2 0 0,-1-1 1,-3-3-1,-1-4 195,1-4 1,5-6 0,1-1 0</inkml:trace>
  <inkml:trace contextRef="#ctx0" brushRef="#br0" timeOffset="150648">22262 8913 8355,'0'-8'219,"0"0"1,1 0 176,3 1 1,-1 1-1,5 6 1,2 0-1,1 0-489,2 0 0,-1 1 0,0 2 1,1 1-120,-1-1 0,1 3 1,-1-2-1,1-1-302,-1-2 0,-4 0 136,1 4 0,-4-4 206,-1 3 1,-5-1 0,-13 0 200,-2 1 0,0 1 0,-4-2 1,-3 1 70,0-1 1,2 0-1,1-1 1,-1 3 215,1-3 1,2 0-1,6-2 1,0 0 601,-1 0 1,5 0-183,0 0-750,5 0 0,4 0 0,12 0 0,5 1-151,1 3 0,4-2 0,-2 2 0,3-3 6,1-1 0,-1 0 0,1 0 1,-1 0 111,-3 0 1,-3 0-11,-6 0 41,-5 0 0,-3 0-1,-8 0 1,-3 0-1,-5 0 1,-1 0 0,-1 0 55,-2 0 1,2 0 0,-4 0 0,1 0 128,1 0 1,-5 0 0,4 0 0,1 0-19,-2 0 0,4 0 1,-3 0-1,4 0 57,0 0 0,5 0 0,0 0 305,-2 0-871,4 0 0,2 0 161,8 0 1,3 2 0,6 0-1,0 3 42,4-3 0,-2 0 0,5-2 1,-2 0-101,-3 0 0,-1 4 0,-2 0 0,1-1-156,-1-2 0,-4-1 522,1 0-158,-7 6 0,-2-4 0,-8 5 0,-3-1 166,-1-3 0,-1-2 0,1 0 0,-1 2 259,1 1 0,-1 0 0,1-4 134,-1 0 0,1 0 131,0 0-26,-1 0-480,6 0 1,3 0-1,8 0-427,4 0 0,4 0 1,0 0-1,2-1-161,2-3 0,-2 3 0,3-4 1,-3 4-153,-2 1 1,1 0 0,-1 0-893,0 0 1237,-5 0 0,-3 4 0,-8 2 255,-4 1 0,-3 1 0,-1 4 1</inkml:trace>
  <inkml:trace contextRef="#ctx0" brushRef="#br0" timeOffset="151042">22735 8752 10181,'0'-9'3961,"0"1"-4019,0 5-59,0-2 1,0 10 0,0 4 0,0 2-148,0 1 0,-2 5 0,0-1 0,-4 1-64,-1 1 1,0 1 0,-3 6 230,2 0 0,0-4 0,-3-2 0,1 0 68,2 1 0,5-5 0,-2 2 1,0-4 5,1 0 0,0-1 0,4 1 0,1-2-60,4-3 0,2 2 1,6-6-1,4-1-264,4-2 0,2-1 0,1 0 0,-2 0-363,-1 0 1,-2-1 180,2-3 1,-3-3-1,-6-6 1</inkml:trace>
  <inkml:trace contextRef="#ctx0" brushRef="#br0" timeOffset="151256">22722 8478 8355,'-7'-13'4770,"3"1"-4785,3 5 1,6 1-1,2 8 1,2 1-1,-3 2-1544,0 2 0,-1 0 0,-2 3 513,1-2 1,1 0 907,-5 5 1,-6-1-1,-1 1 1</inkml:trace>
  <inkml:trace contextRef="#ctx0" brushRef="#br0" timeOffset="152608">10414 12013 7998,'-7'-8'330,"3"0"1,-1 3 0,1-3 2231,1-2-2143,1 5 1,2-2-396,0 3 0,6 2 0,2-2-269,3 3 0,2 1 0,-1 0 0,1 0-67,-1 0 1,6 0 0,3 0 0,2 0-305,2 0 1,4 0 0,0 0 9,-1 0 1,-2 0 0,-1 1 394,0 3 1,-6-2-1,-1 3 1</inkml:trace>
  <inkml:trace contextRef="#ctx0" brushRef="#br0" timeOffset="152922">10427 12187 8582,'-9'0'497,"1"0"1,7 0-1,1 0 1,8-1-43,7-3 0,0 3 0,5-4 0,-1 4 0,1 1-437,2 0 1,-3 0 0,0 0-1,1 0-892,-1 0 1,-2 0-1,2 1 1,-1 2-51,-3 1 1,5 6 0,-1-3 0</inkml:trace>
  <inkml:trace contextRef="#ctx0" brushRef="#br0" timeOffset="155142">11721 11976 8898,'1'-13'459,"4"1"1,-4 0 0,3-1 499,-3 1 0,4 3-897,-1 1 1,0 7-1,-4 1 1,0 7 0,0 5-1,0 3 1,0 3 0,0 0-370,0 0 0,-2 4 1,0-1 184,-2 3 0,-2-1 1,3-1-1,-1-2 0,0-1-27,-2 0 1,5-4-1,-3 2 68,3-3 1,-4-6 0,1 1-113,1 0 126,2-3 1,1-2 52,0-8 0,0-5 1,1-6-162,4-1 1,-3-1-1,7 3 1,0-1 33,2-2 0,2-5 1,-1 3-1,1-2 24,-1 0 0,5 2 1,-1-3-1,0 3 131,-3 1 1,4 1 0,0 5 186,-2-1 0,3 1 0,-2 1 0,0 1-55,-3 2 1,0 5-1,-1-1 1,1 2-1,-1 2 72,1 0 0,-1 2-196,1 2 1,-5 4 0,-1 7 0,0 3-1,-2 0-310,1 0 0,-2 4 0,-4-1 236,0 3 0,0-4 1,-2 1-1,0 0 0,-4-2 10,-1-2 0,3 1 1,-3-2-1,0-2 0,2-3-36,-1-2 1,1-2-390,1 1 1,1 2-1127,-5-6 1401,5 0 0,-3-4 0,6 0 1</inkml:trace>
  <inkml:trace contextRef="#ctx0" brushRef="#br0" timeOffset="155968">12393 12013 8355,'-7'-12'2606,"2"3"-1701,5 1 1,0 7-850,0 1 0,0 5 0,0 9 0,0 3-184,0 3 1,1 4 0,2 1 0,1 0 132,-1 0 1,-2 5 0,-2 2-400,-4 0 0,4 2 1,-4-3-1,0-1 111,1 1 1,-4-1 0,2-4 0,1 1 0,-2-4-27,0 1 1,3-6 0,-3 0 134,1 0 0,-2-9 0,3 4-23,-2-2 0,3-2 165,-5 0 0,7-5 0,-3-8 0,4-5 0,1-2-19,0-1 0,0-6 0,0-3 0,1-2 1,2-4-63,1-2 0,6 2 1,-3-6 19,0-2 1,4-1 0,-3-1-1,2-1-8,-2 1 0,3-2 1,-3 0 126,4 2 0,0-3 1,0 8-1,2 0 0,1 5 51,2 5 0,0-1 1,-5 7-1,1 1 342,-1 1 0,5 6 1,1 1-1,1 1 0,3 3 111,2 2 1,0 1-420,1 0 0,-4 0 0,0 1 0,0 3 1,-2 5-135,-2 2 1,-4 1 0,0 1 0,-2-1 0,-3 2-321,-4 3 1,-2-2 0,-2 4 157,0-1 1,-2 0-1,-2-3 94,-4 2 1,-5 1 0,-2-3 0,-3 2-1,0-2-52,0-1 0,-4-2 0,1-1 115,-2-2 0,-2 0 1,0-3-1,-1-1-205,-3 1 1,3-2-1,-4-4 1,4 0-33,1 0 1,0 0-1,1 0 1</inkml:trace>
  <inkml:trace contextRef="#ctx0" brushRef="#br0" timeOffset="158024">14334 11690 8355,'7'-6'0,"4"5"0,-2-4 374,-4-1 0,6 3 1,-2-4-1,2 1 0,1 2 1,1 0 29,-1 0 1,-4 0 0,-1 2-427,-1-2-176,-2 3 0,-6-3 1,-2 6 22,-4 3 0,-7 0 0,-3-2 0,-2 2 144,-2 2 1,-1-3 0,-3 3-1,-2 0 26,-1 0 0,-6 0 0,2 3 1,-3-2 31,-1 2 1,-1 1 0,1 1 0,1 1 15,3-1 1,-2 1 0,5-1 0,0 1-1,-1-1 1,4 0 0,4 1-32,3-1 1,0-3 0,0-1 0,3 2-5,3 1 1,2 1 0,1 1-134,2-1 1,4-4 83,5 1 0,1-2 39,3 1 0,0 2 0,8-6 1,1 0-12,1 1 1,10-2-1,1 4 1,2-1-40,4-4 1,0 4-1,7-1 1,-1 1 109,0-1 1,5 4-1,-1-5 1,0 0 89,-3 2 0,0-5 0,-1 3 0,-1-2-32,-3-2 0,2 0 0,-5 0-62,2 0 0,-4 0 0,-1 0 1,-3 0-11,-4 0 1,-4 0-1,0 0 1,-2 0-382,-1 0-44,-7 0 1,-6 0-1,-8 1 215,-3 3 1,-7 2-1,-3 3 1,-2 0-1,-2 0-97,0 2 0,-5-2 0,-2-1 204,0 2 1,-4 1 0,3 1 0,-3 1 0,-1-1-129,-1 0 0,0 2 444,-4 3 1,3-3 0,-2 4-1,1-2 1,1 1-21,2-2 1,2 0-1,10 1-16,0 0 1,6 1 0,2-5 0,4-1 0,2-1 13,2-2 1,4 1 0,5 3-256,0 0 1,5-5-1,4-1 1,3-2-14,5 0 1,3 2-1,9-3 1,5 1 1,1-2 1,3 0-1,-1-2 1,0 0 38,1 0 0,3-4 1,1 0-1,-2 1 16,-1 1 0,-3-2 0,-2 0 0,-2 1 0,-3 2-252,-6 1 0,1 0 0,-7 0 178,-2 0 0,-3 5-1512,-3 4 1,0-2 1044,-5 1 1,-5 0 0,-6 5 0</inkml:trace>
  <inkml:trace contextRef="#ctx0" brushRef="#br0" timeOffset="158350">13924 12885 8355,'-9'0'-2200,"1"0"2094,5 0 1,-8 0 0,4 0 0</inkml:trace>
  <inkml:trace contextRef="#ctx0" brushRef="#br0" timeOffset="158734">13662 12785 8355,'-5'-7'1089,"3"-4"0,-3 4 513,5-5 0,1 3-869,3 1-853,-2 5 0,3-1 0,-5 8 87,0 5 1,5 2 0,-1 1-1,-2 1 1,0-1-351,-2 0 1,-2 5 0,0 0 0,-4-1-12,-1 2 1,3-3 0,-4 5-1,-1-2 230,3-3 1,-4 3-1,6-1 1,0-2-43,-2-1 1,5-6 0,-3 0 20,2 2 1,4-3-1,2 0 1,4-2 0,4-2-561,5-2 1,-2-1-188,6 0 807,0 0 1,-2-5-1,-1-2 1</inkml:trace>
  <inkml:trace contextRef="#ctx0" brushRef="#br0" timeOffset="159344">13886 12847 8355,'0'-12'1135,"2"5"0,2 1 0,4 2 1,3 0-1391,2 1 0,-1 2 0,1 1 1,-2 1-1931,-3 3 1195,3-2 1,-10 9-1,5-4 1</inkml:trace>
  <inkml:trace contextRef="#ctx0" brushRef="#br0" timeOffset="159639">13837 12984 8355,'0'7'267,"1"-1"0,3-6 0,4 0 0,3-2 0,3 0 0,3-4-106,4-1 0,-2 4 1,0-2-1,1 1-336,-1-1 0,-4 1 0,3 4 0,-1 0-867,-1 0 0,7-5 0,-4-2 0</inkml:trace>
  <inkml:trace contextRef="#ctx0" brushRef="#br0" timeOffset="159890">14297 12847 8355,'-7'-5'2993,"2"3"1,3-3-3373,-2 5 0,3 1 0,-3 3-202,2 5 0,2 2 1,-1 1-1,-2 1-148,-1-1 0,0 1 0,2-1-435,-2 0 1,3 1 1004,-3-1 1,-3 1-1,0-1 1</inkml:trace>
  <inkml:trace contextRef="#ctx0" brushRef="#br0" timeOffset="160683">13973 11453 8216,'0'-12'802,"0"-1"1,0 1 0,0-1-285,0 1 0,0 3-1145,0 1 508,0 5 1,0-1-1,0 8-54,0 5 1,5 2-1,-1 3 1,-1 1-36,-2 1 0,-1 1 0,0-5 1,0 1-2,0-1 225,0 1 1,-1-2 116,-4-3-155,4-2 1,-5-8 0,6-2-112,0-4 1,0-3 0,2-2 93,2 1 0,-1 1 0,4 1 0,0 2 0,-2-2 40,1-1 0,2-1 1,-4-1-37,-1 1 1,2 3 0,1 1 0,-1-2 9,1-1 0,2-1 0,-2 1 0,-1 1 52,1 2 1,4 0 0,-2-3-13,3 2 1,-3 0 109,1 4 0,-1 0 1,4 2-21,1-1 3,-1 0 0,-1 5 0,-2 3-155,-5 5 0,-3 2 0,-1 1 0,0 1 0,0-1 0,0 1-83,0-1 0,-1 0 1,-2 1-1,-3-1-175,-1 1 1,3-1 68,-4 1 0,4-2 0,-3-2-873,1 0 1063,2-7 1,4 4-1,0-6 1</inkml:trace>
  <inkml:trace contextRef="#ctx0" brushRef="#br0" timeOffset="164576">15156 11702 7536,'-7'0'661,"1"0"1,6-1 0,0-4 281,0-3 0,0 1-27,0-1-936,0 5-105,0-2 0,0 10 0,0 3 1,0 4 72,0 0 0,0 5 0,0 1 0,0 0-11,0 0 1,0 2 0,0-3-1,0-1-23,0 2 1,0-4 143,0 3 1,0-3 416,0-2-328,0-5 1,0-3 0,0-8-57,0-4 0,0-3 0,2-2 0,0 1-351,3-1 0,4-3 0,0-1 1,0 2 8,0 1 0,3-2 1,-1-2-1,4 0-28,0 0 1,-1-3-1,-1 4 1,-1 1 33,1-2 1,-1 4-1,1-3 1,-1 5 181,0 3 0,-1-2 0,-1 4 166,-2 1 1,1 0 254,3 6 0,1 0-174,-1 0 0,-5 1 0,-1 4-133,-1 3 1,-2 3 0,4 1 0,-2 1-86,-2-1 0,-2 1 0,1-1 1,1 1-68,1-1 0,0 1 1,-4-1-1,0 0-90,0 1 0,0-5 0,-2 0-134,-2 2 0,3-3 0,-5 0-734,1-1 795,4 3 1,-11-7-1,6 3 1</inkml:trace>
  <inkml:trace contextRef="#ctx0" brushRef="#br0" timeOffset="164842">15716 11727 8655,'-7'0'1273,"1"0"1,8-4-1,2 0 1,4 1-1410,3 1 0,-2-2 0,-1 0 0,1 1-739,3 2 0,0 1 0,0 0 407,1 0 1,-1 0-1,1 0-974,-1 0 941,1 0 1,-1 0 0,1 0 0</inkml:trace>
  <inkml:trace contextRef="#ctx0" brushRef="#br0" timeOffset="165478">16089 11540 8897,'-7'-5'3488,"2"3"-3467,5-3 1,0 6 0,0 3-78,0 5 1,0 2 0,0 1 0,0 2 0,-2 1-49,-2 2 0,3-1 0,-5-2 0,2 1 2,0 2 0,-2 0 1,4-5-1,-3 0-49,3 1 1,-4-5-1,2 0 1,0 1-301,-2-2 1,4 2-270,-7-4 1,5-1-892,-4-4 1345,0 0 0,-5-6 0,1-1 0</inkml:trace>
  <inkml:trace contextRef="#ctx0" brushRef="#br0" timeOffset="166901">16251 11378 8095,'8'0'699,"0"0"0,-3-4 0,3 0 0,0 3-481,-1 3 1,3 1 0,-5 5 0,1 4 0,1 1 0,0 5-1,1 0-512,-1 0 1,4 4 0,-4 1-62,0 4 0,0 0 1,-5 2-1,3-3 66,-3-1 1,-2 1-1,-4 0 1,-4 1 0,-4-4-252,-5 1 0,2-5 0,-7 0 0,-3-1 343,-3-2 0,-12 3 0,1 0 1</inkml:trace>
  <inkml:trace contextRef="#ctx0" brushRef="#br0" timeOffset="167477">14982 11478 9230,'0'-13'948,"-2"7"0,-1 3 0,-2 6-782,-2 5 1,4 3 0,-2 3 0,0 1-166,1 2 0,-1 3 1,2-2-1,-1 0-223,1 0 0,2 4 0,1-1 0,-2 3-19,-2 1 0,3-1 0,-3 0 0,1-2 21,-1-1 1,2-2-1,-2 3 1,3-2-47,1-2 0,1 2 0,3-3 124,5-2 0,-1 0 1,3 1-1,4 0-123,3-1 0,0-1 0,6-3 0,2-1 0,2-2-133,2 2 0,7-4 0,8-1 0</inkml:trace>
  <inkml:trace contextRef="#ctx0" brushRef="#br0" timeOffset="167899">16823 11254 8355,'-12'-7'261,"5"-4"2685,1 4-2677,1-6 1,4 8-1,-4 5 1,4 7-1,1 4 1,0 3-1,0 1-255,0 2 0,0 3 0,0-2 1,0 0-483,0 0 1,0 3 0,-1-3 0,-2 0-263,-1 0 1,-2 3 0,3-5-669,-1 0 0,-5 1 1168,0 0 1,-7 5-1,-4-2 1</inkml:trace>
  <inkml:trace contextRef="#ctx0" brushRef="#br0" timeOffset="168142">16649 11789 13649,'6'8'0,"2"-1"0,2 0-5833,-2 0 5312,-3-4 1,-5 2-1,0-5 1</inkml:trace>
  <inkml:trace contextRef="#ctx0" brushRef="#br0" timeOffset="170560">14733 12225 8355,'-9'0'-156,"1"0"467,-2 0 247,5 0 1,-2 0-324,3 0 0,8 0 1,1 0-1,8 0 1,5 0-1,1-2 1,3 0 268,2-2 0,2-1-321,3 5 0,0-4 0,6 0 0,1 1 0,-2 2-102,2 1 1,0 0 0,3 0 0,0 0-143,-2 0 0,7 0 0,-8 0 0,0 0-145,-1 0 1,-2 0 0,3 0 0,-2 0 12,0 0 1,-5 0-1,2 0 1,1 0 197,0 0 0,1-1 0,5-2-1,-1-1 0,0-5 0,1 4 0,0-2 43,4-3 0,-2 3 1,5 0-1,4 0 1,2 2 18,3-1 0,0-2 0,-4 3 0,-1-1 5,1 0 1,3 2 0,-1 4 0,-2-1-5,-1-3 1,2 2 0,-6-2-1,2 3-20,-1 1 1,1 0 0,-6 0 0,0-1 51,-3-4 1,2 4 0,-1-3 0,-3 2-24,0 2 1,-4 0 0,1-1 0,0-2-52,-1-1 0,0 0 1,-5 3-21,2-4 0,0 4 1,-5-3-1,-2 3-4,-1 1 1,-5 0-1,4-2 1,-2-1 0,-3-1-31,-1 1 1,-2 2-366,1 1 1,-1 0-5,1 0 0,-1 0 77,0 0 0,-3-4-1683,-1 0 1186,-5 0 1,-3 5 285,-8 3 1,-9 3-1,-2 6 1</inkml:trace>
  <inkml:trace contextRef="#ctx0" brushRef="#br0" timeOffset="171356">15056 12524 8355,'-7'-2'1931,"3"-2"1,3 4-1897,1 0 1,0 1 0,0 8 0,0 0-101,0 2 0,0 2 0,0-1 1,0 1-95,0-1 1,0 1-1,0-1 1,0 1-75,0-1 0,0 1 0,0-1 0,0 0-49,0 1 81,0-1 1,0 1-622,0-1 507,0-5 1,-2-1 318,-2-6 0,3-2 1,-3-2-91,2-4 0,2-7 0,0-2 0,0 2-21,0 1 1,6-3 0,2-1 0,3 0 64,2 0 0,-1-2 0,1 3 0,0 2 236,4 1 0,-2 6 1,5-1-1,-1 1 102,0 1 0,-4-2 0,3 4-43,0 3 1,-4-4 0,3 2-90,-3 1 0,-2 2 0,1 1 0,-2 1 0,-2 2-32,0 1 0,-5 4 0,3-2-333,-2 1 1,1-3 0,-4 4 0,3 2 0,-3 1 93,0 1 1,-2 1 0,0-1 4,0 1 0,0-1 1,0 1-1,0-1 1,-2 1 27,-2-1 0,3 1 0,-5-1-44,1 0 0,3 1 0,-3-2 0,1-1 19,0-2 1,-1-4-1608,5 4 1465,0-5 1,0 3 0,0-6 0</inkml:trace>
  <inkml:trace contextRef="#ctx0" brushRef="#br0" timeOffset="171577">15678 12573 13180,'13'0'-688,"-5"0"1,0 0 0,2 0-2,1 0 1,2 0-1,-1 0 1,1 0-190,-1 0 1,0 0 658,1 0 0,5 0 0,1 0 1</inkml:trace>
  <inkml:trace contextRef="#ctx0" brushRef="#br0" timeOffset="171842">16064 12436 9846,'-5'-6'2340,"2"1"-2515,-5 10 0,5 1 0,-1 7-142,2-1 0,2 1 1,0-1-1,0 1 24,0-1 0,0 1 0,0-1 0,0 2 1,-1 1-161,-3 2 1,2-1 0,-3-3-678,-1-1 952,-1 1 1,-5-1 0,0 1 0</inkml:trace>
  <inkml:trace contextRef="#ctx0" brushRef="#br0" timeOffset="172119">16238 12337 8355,'13'-7'1875,"-1"3"1,1 2-1694,-1 2 1,-1 6 0,-1 2 0,-2 3-598,2 2 1,-3-1-1,0 2 1,0 1-76,0 2 0,-3 4 0,3-3 164,-2 1 0,-1-2 0,-4 3 0,0 2-84,0 2 1,-5-3 0,-3-1-1,-5 1 1,-4-1 253,-3-4 0,-4 4 0,-1-1 0</inkml:trace>
  <inkml:trace contextRef="#ctx0" brushRef="#br0" timeOffset="172553">14758 12399 8355,'-13'0'0,"1"0"0,-1 0 266,1 0 124,-1 6 0,1-1 0,-1 5 0,1-2-170,0 2 1,-1 1-1,2 3 1,1 1-198,2 2 1,5 3 0,-1-2-1,3 2-41,1 2 0,0 1 1,0 2-1,1 0-187,3 0 0,7 0 1,7 1-1,0 0-204,0-1 0,9 6 0,-1-9-5,4 0 1,-1-4-1,4 1 1,1-1-755,-3-2 1047,11-3 0,-3-6 0,10-1 0</inkml:trace>
  <inkml:trace contextRef="#ctx0" brushRef="#br0" timeOffset="172986">16686 12312 8355,'-5'-12'683,"-1"3"0,-3 2 0,0 2 0,0 2 1,-2 2-1,-2 1-373,1 0 1,-1 1 0,1 2 0,-1 2-249,1 2 1,0 2 0,1 3 0,1 0 0,2 1-273,-2-1 0,4 6 0,2 2-92,3-1 0,1 5 0,0-4 0,0 2 0,1 1-311,3-3 0,-1 0 0,5 2 218,2-1 0,1-6 0,3 1 1,1-2-1,3-1-590,2-1 1,-1-5 629,2-3 355,2-2 0,-4 3 0,6 2 0</inkml:trace>
  <inkml:trace contextRef="#ctx0" brushRef="#br0" timeOffset="173368">16973 12337 8355,'0'-7'2563,"0"0"-870,0 3-1588,0 3 0,-6-5 71,-2 6 1,1 6 0,0 2-117,2 3 0,-4 1 0,4 1 0,-1-1-213,1 1 1,0 3-1,4 1 1,-2-1 109,-1 2 1,0-4 0,4 4 38,0 0 1,0-4 0,0 3 0,0-4 0,0 0 27,0-1 0,4 1 0,2-2-253,1-3 1,1 2 0,6-6-1,1-1 1,3-2-305,1-1 0,1 0 0,2 0 1,-3 0-190,-1 0 0,-1-4 0,-5-1 0,-1-2 468,-2-3 0,2-7 0,-5-2 1</inkml:trace>
  <inkml:trace contextRef="#ctx0" brushRef="#br0" timeOffset="173568">16848 12237 9348,'0'-8'2715,"2"1"-3119,2 2 1,-1 0-607,5 5 1,-1 2 0,2 1 385,0 1 1,-1 5-1,4-2 1</inkml:trace>
  <inkml:trace contextRef="#ctx0" brushRef="#br0" timeOffset="173841">17222 12412 8901,'12'0'635,"0"0"1,1 0-1,-1 0 1,1 0-524,-1 0 1,-3 0-683,-1 0 1,0 0 182,5 0 0,-1 0 187,0 0-756,1 0 1,-1-6 0,1-1 0</inkml:trace>
  <inkml:trace contextRef="#ctx0" brushRef="#br0" timeOffset="174136">17520 12312 12292,'4'-6'477,"1"6"1,-1 6-1,-4 6-596,0 1 1,0-1 0,0 1 0,0-1-1,-2 2-324,-2 3 0,3-4 0,-5 4 1,2-2-117,0 2 1,0-3-1,2 2 50,-2-2 0,3-1 0,-3-1-784,2 0 1010,2-5 0,0 4 0,0-4 1</inkml:trace>
  <inkml:trace contextRef="#ctx0" brushRef="#br0" timeOffset="174535">17769 12163 9020,'6'-7'1684,"2"3"0,-1 2 1,1 4-1432,2 2 1,0-2-1,-1 7 1,-2 0-262,-1 2 0,3 3 1,-2 2-1,2 0 0,-3 1-186,0 1 0,0-3 0,-4 4-7,2-1 0,1 4 0,-5-1 0,0 1-299,0-1 1,0 3-1,0-5 1,-2 0 127,-2-2 1,1 1 0,-5-2 0,-2 0-75,-1-3 1,-1 0-1,-1-1 183,1 1 0,-5-2 0,-1-3 0,0-4 1,0-2-75,3-2 1,-3 0 0,2 0-1,0 0 225,3 0 0,-5-11 0,-2-3 0</inkml:trace>
  <inkml:trace contextRef="#ctx0" brushRef="#br0" timeOffset="174878">18279 12063 8355,'9'-4'3074,"-1"0"-1937,-5-6-561,2 9 0,-6-4 0,-3 10-463,-5 3 1,3 2 0,-1-1-1,0 1 1,1 2-173,1 4 1,-4 0-1,5-2 1,0 1-264,-1 2 0,3 4 0,-2-3 0,3 0-801,1 0 0,0 2 0,0-3 0,0 0 75,0 1 1,-5-5 792,1 4 0,-5 2 0,2 1 1</inkml:trace>
  <inkml:trace contextRef="#ctx0" brushRef="#br0" timeOffset="175196">18180 12586 8668,'0'8'4454,"0"0"-3586,0-5 1,1 3-883,3-6 0,-2 1-3782,2 3 669,-3-2 2583,-1 3 1,0-5-1,0 0 1</inkml:trace>
  <inkml:trace contextRef="#ctx0" brushRef="#br0" timeOffset="178369">16301 12337 8355,'-7'0'788,"1"0"0,8 0 0,2 0-351,4 0 0,-1 0-854,1 0-612,-5 0 478,8 0 0,-8 0-1005,5 0-69,-5 0 1592,8 0 1,-4 0-1,5 0 1</inkml:trace>
  <inkml:trace contextRef="#ctx0" brushRef="#br0" timeOffset="178884">16375 12337 8355,'0'-7'1860,"0"1"-614,0 1-545,0 4-330,0-5-335,0 6 780,0 0-600,6 0 1,-3 1-89,5 4 0,-5-3-87,1 7 1,-3-1 8,-1 4 0,4 1 0,1-1-70,-3 1 1,0 3-1,-1 1-17,3-2 1,-2 3 0,2-1 0,-3-2 43,-1-1 0,2-2 0,0 1 2,2-1 1,1 0-1,-5 1-66,0-1 0,0 1 0,0-1-30,0 1 1,0-1-433,0 1-649,0-1-912,0-5-11,0-1 1537,0-6 0,-6 5 0,-1 2 0</inkml:trace>
  <inkml:trace contextRef="#ctx0" brushRef="#br0" timeOffset="179252">16400 12947 11301,'6'-7'402,"-3"0"1,5 4-1,2-1-250,1 1 0,1-2-228,0 1 1,-3 0-324,-1 4 67,-5 0 1,2 1 248,-5 3 1,-5 2-1,-2 3 1,-1-2 89,-1-1 0,5-1 0,-4-2 1,-2 1-1,1 0 182,0 2 0,-2-5 292,3 3 1,2-4-193,2-4 0,4 1-399,4-5 0,3 1 0,6-1 0,-1 2 1,1 2-1503,-1 0 0,-4 0 682,1 4 1,-1-6 0,4 0 0</inkml:trace>
  <inkml:trace contextRef="#ctx0" brushRef="#br0" timeOffset="183085">18790 11640 9920,'-4'-13'0,"-1"1"219,3-1 0,0 5 214,2 0 1,2-1 0,0-3 0,4 1 0,1 3 103,2 4 1,-2 2-497,2 2 0,-2 6 0,1 2 0,-4 3 0,-3 1-32,-1 1 1,5 5-1,-1 1 1,-2 2-1,0 0-84,-2 1 1,0-3-55,0 2 1,0-2 0,0 4 0,0-4-12,0-1 1,-2 3-1,0-5 1,-2-1 99,1-1 1,1-1-1,2-1-143,0 1 59,-5-6 1,2-2 0,-4-6 3,2-3 1,1 1 0,2-6 0,-1 0 0,-1-2 0,-1-3 1,2-3-1,-1-2 11,1 0 0,2-6 1,1 1-1,0-4-8,0 1 0,4-5 1,1-1-54,2-3 0,-3 0 0,5 3 0,0 4 126,2 2 1,-2 2 0,-1 2 0,0 2 0,1 5 19,-1 2 1,0 1-1,5 1 1,-1 1 339,1 2 0,-1 0 0,0 5 0,1 0-116,-1-2 1,1 5 0,-1-4 0,1 4-112,-1 1 0,1-4 0,-1 0-107,0 1 1,-3 6 0,-2 2 0,-2 2-86,-2 3 1,-2 2 0,-1 4 0,0 0 28,0-1 1,-1 3 0,-2-1 0,-2 0 23,-2 1 0,-2-5 0,-3 4 54,0-3 0,-1-2 0,1 1 0,-2-1 0,-1 1-53,-2-1 0,0-4 0,4-1 1,-3 0-393,0 0 0,-1-4 0,5 1-429,-1-3 1,1 5-1,-1 1 1</inkml:trace>
  <inkml:trace contextRef="#ctx0" brushRef="#br0" timeOffset="185812">19399 11167 8143,'0'-9'363,"0"1"0,0 4 0,2-4 907,2-2 1,-1 3-565,5-1 0,-5 4-89,1-5-598,3 7 0,-6-3-129,3 10 0,-2 1 0,-2 7 0,0-1-22,0 1 1,-2 1-1,0 1 21,-3 1 1,0 1 0,2-3 0,-1 1-44,1 2 0,2-1 0,0-3 0,-2-1-38,-1 1 1,-1-1 0,5 1-299,0-1 1,5-4-1,0-1 141,2-1 1,1 2-1,5-4 1,-1-1-234,1-2 0,-1-1 178,1 0 1,5 6 0,1 1 0</inkml:trace>
  <inkml:trace contextRef="#ctx0" brushRef="#br0" timeOffset="186043">19723 11254 9675,'4'-8'1624,"2"1"0,1 1-2135,2 3 1,2-2-221,2 1 1,-5-1 0,0 5 0,2 0 124,1 0-55,2 0 1,5 6 0,1 1 0</inkml:trace>
  <inkml:trace contextRef="#ctx0" brushRef="#br0" timeOffset="186352">20121 11042 8355,'-12'-12'2041,"5"5"1,0 1-2319,3 6 0,2 2 0,-2 2-27,3 4 1,1 3 0,0 2 58,0-1 1,0 1 0,0-1 0,-1 0-50,-4 1 1,4-1 0,-5 1-320,1-1 1,2 1 0,-5-1 294,-2 1 1,-1-1 0,-1 0 0</inkml:trace>
  <inkml:trace contextRef="#ctx0" brushRef="#br0" timeOffset="186669">20295 10930 10812,'9'-7'1753,"-1"3"-1667,2 3 1,1 6 0,1 4-1,1 0-506,-1 0 1,1 3 0,-1-1 0,0 4 65,1 0 0,-1 5 0,-1-1 172,-2 1 1,-2 3 0,-5-2 0,3 2-216,-3 2 0,-2 0 1,-4-1-1,-6-2 1,-3-3-89,-4-1 0,-5 3 0,1-5 416,-2 0 0,-8 3 0,-1 0 1</inkml:trace>
  <inkml:trace contextRef="#ctx0" brushRef="#br0" timeOffset="187202">19151 11042 8355,'-9'-4'-38,"2"-2"1,0 1-1,2-2 1,-1 0 672,4-3 0,-4 4 1,2-3 684,1 0-963,2 3 1,1-1 0,1 4-198,3-1 1,-1 1 0,4 8-1,0 3 1,-2 3-2,1 1 1,2 6 0,-2 3 0,-1 3-384,1 1 0,2-1 1,-2 1-1,-1 0-136,1 0 1,-1-1 0,-2-2 0,1-1-136,-1 1 1,0-3 0,-1 0 0,3-1-84,-3-2 0,0-3 0,-1 0 1,2-1 103,1 1 1,6-5 0,-2-1 430,3-2 0,2 5 0,-1-3 0</inkml:trace>
  <inkml:trace contextRef="#ctx0" brushRef="#br0" timeOffset="294013">20955 11341 9967,'-5'-7'1773,"2"2"-1584,-6 5 1,1 0 0,-3 1 0,1 2 0,2 2 0,-2 2 0,1 4 0,-2 3-180,-2 3 0,8 5 1,-8-2-1,2 4-184,0 1 1,-1 0 0,1 0 0,1 0-1,3-1 1,2 0 0,2-2 0,1-1-249,2 1 0,0-3 0,2 1 1,2-2-1,4-3-132,3-1 1,7-3 0,4-1 0,5-4-562,2 0 929,5-2 0</inkml:trace>
  <inkml:trace contextRef="#ctx0" brushRef="#br0" timeOffset="188537">21378 11478 8909,'0'-7'1650,"0"1"0,0 8 1,0 2-1871,0 4 0,-1 1 0,-2 2 0,-1 2-188,1 1 0,2 0 1,1-1-1,0-1-262,0 0 1,-4 5 0,-1 0-600,3-2 1,0-1 1000,2-2 1,6-5-1,1-1 1</inkml:trace>
  <inkml:trace contextRef="#ctx0" brushRef="#br0" timeOffset="188833">21652 11490 10578,'7'-5'436,"4"2"1,-1-4-1,3 2 1,4 0-1,0 1 1,-1 0-1,2 1-1099,2 2 0,-4 1 0,4 0 0,-1 0-1023,0 0 0,-4 0 1217,2 0 0,2 0 0,1 0 1</inkml:trace>
  <inkml:trace contextRef="#ctx0" brushRef="#br0" timeOffset="189370">22162 11378 10631,'-7'-12'1917,"3"6"0,7 6-1835,1 7 1,0 6 0,-4 3 0,0 4-156,0-1 1,-1 9 0,-2-2-1,-2 3-161,-2 1 0,-2 5 1,-3-3-1,-1 1-17,1 0 0,4-9 0,-1 1 0,1-3 208,1-3 0,0-1 0,4-5 0,-1-1 130,2 0-61,0-5 42,2-1 0,0-7-314,0-4 0,0-3 0,0-7 0,0-3 0,0-1-7,0-4 0,2-2 0,0-4 0,4-2 69,1-1 0,-3-4 0,4 3 0,2-2 56,1 2 0,0-2 0,-1 6 0,-2 2 90,2 0 0,1 4 0,1 2 1,1 4 126,-1 4 0,1 0 0,-1 1 0,0 1 7,1 2 1,3 2 0,1 5 97,-2-2 0,-1-1 0,-1 5 0,-1 0 0,0 2-8,1 2 1,-1 1-1,-1 5-309,-2-2 0,-2 5 0,-5 3 0,3 0 1,-3-1-142,0 1 1,-2-2-1,0 4 1,-2-1 74,-2-1 0,-3 1 1,-5-4-1,-1-1-69,1 0 0,-1-3 0,1-2 0,0 0-206,-1-1 1,-1-3 197,-2 1 1,2 3-1,-4 0 1</inkml:trace>
  <inkml:trace contextRef="#ctx0" brushRef="#br0" timeOffset="189689">22648 11117 10786,'8'4'0,"0"2"0,2-1 563,1 1 1,-1 3-1,1 0 1,2 2 0,1 3-1,1 1 1,1 1-299,0 0 0,5 2 1,-4-1-370,-2 3 0,-1-4 0,-3 5 1,-3 3-1,-4 2-232,-2 3 0,-2 1 0,-2 0 1,-2 1-191,-4 1 0,-7 3 0,-3-6 0,-2-2 4,-2 0 1,0-4 0,0-2 0,1-4 188,-1-4 1,-2-2 0,0-1 0,-1-3-168,0-1 0,-4-4 146,0-6 1,0-3 0,4-5 0</inkml:trace>
  <inkml:trace contextRef="#ctx0" brushRef="#br0" timeOffset="190217">22959 10519 10087,'11'9'451,"-3"-1"0,2-4 0,-5 3 1,1 0-1,1 0-264,0 3 1,-3 1-1,3 1 1,-2 0-136,-2 1 0,-2-1 0,-1 1 0,0-1-261,0 1 0,0 3 1,-1 1-112,-3-2 0,2-1 0,-3-3 0,1-1-21,0-2 1,-2-5 221,2 1 1,-3-4-69,-5-4 0,5 1 0,3-5 84,2-2 0,2-1 0,0-1 1,0-2 69,0-3 1,2 3 0,0-2 0,4 2 1,1 1 1,1-3-1,4-1 1,1 2 0,-1 1 52,1 2 0,-1 3 0,1 1 286,-1-2 1,1 5-1,-1 1 1,0 2 482,1 2-746,-1 0 0,1 0 1,-1 2-1,-1 2 1,-1 4 95,-2 3 0,-5 2 0,3-1-278,-1 1 0,-4-1 0,4 0 0,-4 1 0,0-1-411,4 1 0,-4-1 219,3 1 0,-3-1 0,-2-1 0,-2-1-1204,-1-2 1132,0 1 1,-2 3 0,0 0 0</inkml:trace>
  <inkml:trace contextRef="#ctx0" brushRef="#br0" timeOffset="190427">23394 10694 11191,'13'-6'268,"-1"5"1,1-3 0,-1 2 0,0 2 0,1 0 0,-1 0 0,1 0-1113,-1 0 0,1 0 1,-1 0-1,-1-1-147,-3-3 0,4 2 0,-6-3 0</inkml:trace>
  <inkml:trace contextRef="#ctx0" brushRef="#br0" timeOffset="190927">23780 10519 9022,'12'-4'0,"0"-1"4656,-4-2-4290,3 4 1,-10-1-285,3 8 0,-6-1 1,-2 5-1,-1 2-20,0 1 1,3 1 0,-2 1 0,3-1 0,1 1-140,0-1 0,0 0 0,0 1 1,0-1-129,0 1 0,5-5 1,4 0-279,2 2 0,1-3 1,2 0-431,3-2 0,1 0 0,2-5-187,-3 0 0,-7-5 597,-2 1 0,-5-11 0,2 1 0</inkml:trace>
  <inkml:trace contextRef="#ctx0" brushRef="#br0" timeOffset="190928">24004 10146 8355,'-12'-6'1013,"-1"-1"1,1 0-1,1 2 1719,2-1-2212,-2 5 0,4-3-1000,-5 8 0,5-1 1,3 5-1,2 2 1,2 1-1280,0 1 0,-5 6 0,-2 2 1</inkml:trace>
  <inkml:trace contextRef="#ctx0" brushRef="#br0" timeOffset="294025">23158 13955 8355,'-9'0'194,"3"-1"0,-1-3 0,0-5 55,-3-2 1,3 3 0,-1 1 0,-2 0 0,-1 2 0,-1-2 0,-1 1-54,1 1 0,-1-4 0,0 5 0,-3 0 0,0 0 1,1-2-1,-1 1 23,0-1 1,0 1 0,-4 2-1,-2-2-494,-2-2 1,-1 2 0,0-1 0,-1-1 242,-3 0 1,-3 3 0,-6-3-1,-3 0 1,-1 1 67,-3 1 1,0-4 0,-5 4 0,1-1 59,4 1 0,-6 1 0,4 4 1,-2 0-65,-3 0 1,5 0 0,-6 0 0,1 0-97,0 0 1,1 1 0,0 2 63,-3 1 0,6 4 1,-6-4-1,-1 0 7,-1 2 1,-5 0 0,41-3-6</inkml:trace>
  <inkml:trace contextRef="#ctx0" brushRef="#br0" timeOffset="205075">10638 14217 11103,'11'1'0,"-1"2"0,-2 1 0,2-1 0,1-2 0,1-1 51,1 0 0,-5 0 0,1 0 1,0 0-1,2 0 0,2 0 1,-1 0-1,1 0-516,-1 0 0,1 0 0,-1 0 1,0 0-1,1 0 0,-1 0 0,1 0-167,-1 0 1,1 0 0,-1 0 0</inkml:trace>
  <inkml:trace contextRef="#ctx0" brushRef="#br0" timeOffset="205356">10775 14304 8355,'-12'0'1010,"-1"0"-375,1 0 1,5-2-607,3-2 1,4 3 0,4-3-407,4 2 0,5 2 0,2 0 0,1 0 0,1 0-670,1 0 532,-4 0 0,15-5 0,-3-2 1</inkml:trace>
  <inkml:trace contextRef="#ctx0" brushRef="#br0" timeOffset="206448">11559 14055 10062,'0'-13'1433,"2"8"0,0 5-1312,2 7 1,2 4-1,-3 1 1,1 1-1,-1-1 1,-2 1-115,-1-1 1,0 1-262,0-1 1,0 0 0,0 1 0,0-1 0,0 1-202,0-1 143,0 1 1,-1-2-1,-2-2-451,-1 0 427,0-7 0,-1 3 269,1-10 1,0-1 0,6-7 0,0 1 22,2-1 0,6 1 0,-3-1 0,1 1-48,1-1 1,-1-3-1,4-1 1,1 2-5,-1 1 1,5 2 0,-1-1 229,0 1 0,-2 4 0,-2-1 0,0 1-65,1 1 1,-1-3 0,1 6 279,-1 1 1,1 2-135,-1 1 1,1 0-251,-1 0 1,-4 1 0,-1 4-65,-1 3 0,-2 3 1,-4 1-1,0 1 32,0-1 0,0 1 1,0-1-48,0 1 0,0-1 0,-2 1 1,0-1-1,-2 0-262,1 1 1,-3-1-347,2 1 0,0-1 138,4 1 1,1-6 583,4-3 0,1-8 0,7-3 0</inkml:trace>
  <inkml:trace contextRef="#ctx0" brushRef="#br0" timeOffset="207435">12169 14080 8320,'0'-7'3508,"0"1"-2162,0 6-1281,0 0 1,-1 6-119,-4 2 1,4 3 0,-3 3 0,1 3-1,0 3 2,-1 4 0,-1 1 1,2 0-1,-1 0 1,0-1-39,-2 1 0,3 0 0,-4 0-33,2 0 0,-3-1 0,2-2 0,1-3 0,-1-1-226,3-3 0,-2-1 0,-1-1 28,-1-1 0,3-4 0,-4-1-1015,-2-1 1126,5-2 1,-6-4 0,4-2 0,-2-2-64,1-4 0,4-3 1,-3-1 246,1-1 1,2-5 0,4-3-1,0-2 16,0-2 1,0 0 0,0-1 0,2-2 7,2-1 0,3-6 1,5 4-1,1-3 1,0 3-1,3 0 370,0 4 0,6 4 1,-2 4-71,-1 1 0,5 1 0,-4 5 0,4 1 0,1 1 211,0 2 0,-5 1 0,0-1-260,-2 4 1,-2 2-1,-3 1 1,-1-2-65,1-1-335,-1 0 1,-5 5 0,-1 2-1,-2 2 186,0 2-359,0 2 1,-4 3 0,0 1 0,-1-1 125,-4 0 0,4-2 0,-4 1 0,-1 3 0,-2 0 111,-3 0 1,-2-2-1,1-1 1,-1-1-1,1-2-132,-1 2 1,1 0 0,0-1-4,-1 0 0,1-5 1,-1 3-1,1-2 1,-1-2-128,1-2 1,-1 5-1,1 1 1</inkml:trace>
  <inkml:trace contextRef="#ctx0" brushRef="#br0" timeOffset="208584">13463 13694 8421,'13'-6'297,"-2"-1"0,-2-4 300,0 3-202,-1-3 1,-1 8 0,-2-4 0,0 0 1257,-1 0-1611,0 5 1,-5-3-1,-4 8-125,-3 1 1,-4 2 0,-5-2 0,-5 4-50,-6 3 0,1 2 0,-7-1 0,-2 2 0,-2 1 0,-4 2 0,2-2 0,1 0 187,2 2 0,0-3 0,1 2 0,1-2 0,3 0 0,2 1 0,4 2 0,4-3 89,5-5 0,5 3 0,3-4 0,5 3 0,4 1 0,4-1-133,5-2 1,3 2-103,5-3 1,2-1 41,6 1 1,1-1 0,2 3 0,2-2-1,2 0 1,3 1 0,1-2 0,1 0-1,-1 0 1,-3 1-339,-4-1 1,-3 2 278,-1-4 0,-5 3 0,-4-3 1,-2 1-1,-3 1 0,-1-2-276,-2 1 365,-5 4 0,1-8 1,-8 5-1,-4 0 0,-4-1 1,-1 1-154,-4 0 1,-4-1 0,-6 4 128,-2-2 1,-5 1-1,3 2 1,-3-1-1,-2-2 160,2 1 1,1-2 58,0 2 1,-2-1-1,5 4 1,1 0 88,2-4 1,0 3-1,7-3 1,1 2 62,2-2 1,3 3 0,3-2 0,2 2-226,0 1 0,7 0 0,-2 1 1,2-1-102,2 1 1,0-1 0,2 1 0,2-1 0,5 1 0,5-2 0,4-2 147,1 0-151,2-1 0,8 3 0,2-1 1,0-3-1,4-2 0,2-2-189,5-2 1,-2-1 0,4 0-42,-1 0 0,7 0 1,-3 0-1,-1 0 0,-2 0-155,-4 0 0,-1 0 86,-2 0 1,-5 0 0,-3 0 0,-3 0-67,-1 0 1,-2 0 0,-2 0-1,-4 0-132,-3 0 1,-3 2 0,-2 0 0,-2 4 339,-1 1 1,-2 1-1,-4 5 1</inkml:trace>
  <inkml:trace contextRef="#ctx0" brushRef="#br0" timeOffset="210132">12866 15076 8038,'0'-9'1158,"1"2"0,2 0 524,1 1 1,2 1-561,-2-3-1100,-3 5-262,5-2 121,-6 5 1,0 1 0,0 3 43,0 5 1,-2 2 0,0 3 0,-3 1 0,3 1-22,0 0 0,2 2 0,-1 0 0,-2 0 40,-1 0 1,-4-1 0,4-1 0,-1 0 91,0 0 0,2-3 1,-4 0-1,0-1-67,0 1 1,5-5-1,-4-1-494,1-2 335,3 5 1,-5-8 247,3 2 0,3-4-26,-3-4 0,2-3 0,2-6-50,0 1 1,0-1 0,0 1-85,0-1 0,0 1 0,0-1 0,2 1 1,0 0-109,3-1 1,4-3 0,-2-1 0,1 2 131,1 1 1,0 0-1,7-1 1,0-2 67,-1 2 1,-1 1 0,-1 3 0,1 1 63,2 2 0,-2 1 0,4-2 0,-2 2-25,1 1 0,0-2 1,-5 4 126,1 1 0,-1 0 0,0 0-293,1-1 0,-5 0 0,1 5-73,0 4 0,-3 1 0,-2 7 0,-3-1-111,-1 1 0,0-1 0,-1 1 192,-3-1 0,-3-4 0,-6-1 0,1 0 1,-1-1 60,1-1 0,-5 4 0,-1-4 0,-1 1 92,-3-1 1,-2-1 0,1-4 0,1 2 45,1 2 0,2-3 0,-2 3 0,4-2 125,4-2 1,0 0 114,1 0 1,5-2-178,3-2 0,4 2 1,4-5-16,4 1 0,3 2 0,2 4 0,-1 0 37,0 0 1,2 0 0,1 0 0,2 0 0,0 1-147,1 4 1,-5-3 0,5 7-1,-1 0-40,0 2 0,-1-2 0,-3-1 1,-1 2-257,1 1 1,-1 1 0,0-1 0,1-1-104,-1-2 0,-1-4 0,-1 3 0,-2-1-508,2-3 0,1-2 580,2-1 0,5 5 0,1 2 0</inkml:trace>
  <inkml:trace contextRef="#ctx0" brushRef="#br0" timeOffset="210373">13463 15088 8355,'-8'0'4944,"0"0"-4703,5 0 1,-1-1 0,8-2-1,4-1 1,3 1 0,2 2-1,-1 1 1,1 0 0,-1-2-638,0-2 1,1 3 0,-1-3 0,1 2-1089,-1 2 0,1 0 0,-1 0 557,1 0 0,-1 0 0,0 0 1</inkml:trace>
  <inkml:trace contextRef="#ctx0" brushRef="#br0" timeOffset="210687">13513 15200 8355,'-12'4'602,"-1"0"-18,1 1 1,3-5 918,1 0-1353,5 0 0,-1 0 0,8 0 0,5 0-123,2 0 0,3 0 0,1 0 0,1 0 0,0-2 0,-1-1 1,0-1-1,2 1-2045,-2 2 0,3 1 1349,-2 0 0,6-5 0,-2-2 0</inkml:trace>
  <inkml:trace contextRef="#ctx0" brushRef="#br0" timeOffset="211113">13961 15076 9377,'-8'-7'814,"-1"3"0,1 2 0,-3 4 0,1 0 0,2 4 0,-2 1 1,-1 1-686,-1-1 1,4 4-1,1-3 1,0 3 0,1 2-101,1-1 1,-4-3 0,5-1 0,2 2-513,0 1 0,4 1 0,2 1 277,4-1 1,4-5 0,4-3 0,2-3-388,1-1 0,2 0 1,4 0-1,-1 0-51,1 0 0,0-4 0,-1-1 1,-2-2 257,-1-3 1,-6 0-1,1-1 302,-2-1 1,-1 5-1,-2-8 1,-2 0 140,0 1 0,-6 0 0,1 0 0,-3-1 167,-1-2 0,-1-5 1,-2 1-1,-3-1 0,-1 0 4,-2 1 0,-2 5 0,-2-4 0,1 4-118,-1 5 1,1-2 0,-2 6 0,-1 1-128,-2 1 1,-1 4-1,3 1 1,-1 0-262,0 0 1,-2 0 0,2 0 0,1 0-456,1 0 0,-4 6 0,-2 0 1</inkml:trace>
  <inkml:trace contextRef="#ctx0" brushRef="#br0" timeOffset="213247">12791 13258 8355,'0'-8'1968,"0"-1"-1769,0 7 1,0-2 0,2 8 0,0 4-1,3 3-188,-3 2 0,1-1 1,0 0-1,1 2 1,-1 1-110,-2 2 0,-1 1 0,0-3 0,0 2-117,0-2 0,0-1 0,0-2 16,0 1 1,0-1 220,0 1 1,0-5 152,0 0 1,0-6-194,0-2 1,0-2 0,0-6 0,0-2-84,0-1 1,4-1-1,0-1 1,1 1-1,0-1-113,3 1 0,-1 0 0,0-1 1,0 1 49,0-1 0,0 1 0,3-2 0,-3-1 37,-2-2 0,5 1 1,-2 3-1,2 1 61,-2-1 0,3 1 1,-3 1-1,3 1 91,2 2 1,-5 4 0,0-3 0,2 0 300,1 0 0,2 4 0,-1-1-98,1 2 1,-1 2-1,0 0-109,1 0 1,-5 2-1,-1 2-138,-1 4 0,-1 3 0,-2 2 0,1 1 1,-1 1-52,-2 1 0,-1 2 0,0-2 1,0 0-90,0-1 1,-1-1 0,-2-1-1,-1-1-222,1 1 1,0-5 0,1 0-354,-2 2 485,-1 1 0,5-4 0,0-2 1</inkml:trace>
  <inkml:trace contextRef="#ctx0" brushRef="#br0" timeOffset="213482">13264 13283 8525,'-7'0'2210,"2"-1"-1974,5-4 1,5 4 0,4-3-538,2 3 1,-3 1 0,0 0 0,2 0-483,1 0 1,1 0 0,1 0 241,-1 0 0,1-6 0,-1-1 1</inkml:trace>
  <inkml:trace contextRef="#ctx0" brushRef="#br0" timeOffset="213780">13588 13171 8448,'-13'0'919,"1"0"1,4 0 400,-1 0 0,1 0-1050,-5 0 1,5 1-1,1 3 1,2 5-263,2 2 1,-3-3 0,2 0 0,2 2-472,0 1 1,2 2 0,0-1 114,0 1 1,0-1-1,0 0 1,0 1-493,0-1 0,0 1 1,0-1-235,0 1 0,0-5 857,0 0 1,0 1-1,0 3 1</inkml:trace>
  <inkml:trace contextRef="#ctx0" brushRef="#br0" timeOffset="215789">14646 13719 8355,'0'-9'898,"0"1"-289,0 0 0,0-1 0,-2 3 0,-2 0-117,-4 3 0,2 3-460,2 4 0,3-1 1,1 5-1,0 2 1,0 1-1,0 2-202,0-1 0,0 5 1,0-1 11,0 0 1,0-3-1,0 0 1,0-1 4,0 1 1,0-5 0,0 0-148,0 2 1,0-3-669,0 1 721,0-5 1,4 1 0,1-7 114,2-1 0,-3-5 0,3 0 0,0-2 101,0-1 1,0-1 0,3 1 0,-2-1 13,2 1 1,1-5-1,1 1 1,1 1 29,-1 1 0,1 1 0,-1 2 0,0 1-55,1 2 0,-5 1 1,0-2 59,2 0 1,1 2-61,2-1 0,-2 1 0,-2 4 218,0-1 0,-5 0 0,3 5-92,-2 4 1,-1 2 0,-2 4 0,1-2-64,1 0 1,0-1 0,-4 4 0,0 1-308,0-1 1,0 1 0,0-1 0,0 1-204,0-1 0,0 0 191,0 1 1,0-1 0,0 1 0</inkml:trace>
  <inkml:trace contextRef="#ctx0" brushRef="#br0" timeOffset="216030">15156 13719 9076,'-7'-6'991,"3"3"1,8-4 0,4 2-907,3 2 0,-3 2 0,1 1-721,0 0 1,-2 0 0,2 0-79,0 0 0,2 0 0,2 0 1,-1 0-524,1 0 1093,-1 0 1,1-6-1,-1-1 1</inkml:trace>
  <inkml:trace contextRef="#ctx0" brushRef="#br0" timeOffset="216322">15579 13582 11372,'-7'5'365,"-3"-2"0,5 5 0,-1 2-722,1 1 1,-4 2-61,5-1 0,-4 0 0,4 1 0,1-1-319,2 1 0,-3-5 1,-1 0 198,3 2 1,-5 1 0,0 2 0</inkml:trace>
  <inkml:trace contextRef="#ctx0" brushRef="#br0" timeOffset="217392">15019 14441 9740,'0'-13'1936,"0"1"0,0-1-424,0 1-1494,0 5 1,0 7 0,0 8-98,0 3 1,0 2-1,0-1 1,0 1 24,0-1 0,0 5 0,0-1 1,0 1-108,0 1 0,0-4 0,0 2 0,0-2-134,0-1 0,0 3 0,-2-1 0,0-2-508,-2-3 1,-1-2-1059,5 4 393,0 1 407,0-6 1248,0-2 1,0-14 0,0-4 160,0-1 0,0 0 0,0 2 0,2-2-98,2-2 1,-3 2 0,5-3-1,-1 3-132,4 2 0,-2-1 0,0 1 0,-1 0 0,1-1-50,3 1 1,-3 1-1,1 1 1,2 2 31,1-2 1,1 3 0,1 0 0,-1 0 34,1 0 1,1 3-74,2-4 0,-1 1 0,5-3 1,-1 3-1,-1 2 0,0 2 91,-3 2 0,-1 1-533,-1 0 0,-1 0-235,0 0 1,-5 1 345,-3 3 1,-4 2 0,-4 3 0,-4 0-1,-3 0 70,-1 2 1,-6 0 0,-2-1-1,-1-2 1,1 1-47,-2-2 0,-2 2 1,-1-5 421,0-1 1,2 3-1,1-2 1,2-1-1,1-2 250,0-1 1,8 0 481,-2 0-382,3 0-491,4 0 1,1-4-1,10 0 331,3 1 1,3 2-241,1 1 0,-3 0 0,-1 0 1,2 1 16,1 3 0,1-1 0,1 5-80,-1 2 1,0 0 0,1-1-1,-1 0 1,2 0 140,3 2 0,-2 2-312,6-1 0,-5-3 0,5-1 0,0 0 0,0 0 1,-2-1-276,-1-1 1,4 2 0,-3-4 277,1-1 1,3-2-1127,-2-1 0,2 6 0,2 1 1</inkml:trace>
  <inkml:trace contextRef="#ctx0" brushRef="#br0" timeOffset="217924">15853 13544 7338,'0'-12'887,"0"4"0,0-1 0,1 1-77,3 1 1,3-3-1,7 8 1,1 3-546,2 6 0,1 10 0,-3 3 0,3 4-93,1 1 0,-2 5 1,2 3-274,-1 3 0,-1 2 0,-5-1 0,1 0 1,-2 1-214,-3-1 0,2 2 0,-5 1 0,1 0-6,-1-4 0,-1 0 0,-4-6 0,-1 1-415,-3-1 1,-7-1-1,-8-4 1,-4 0-43,-3 0 1,-7 5-1,1 2 1</inkml:trace>
  <inkml:trace contextRef="#ctx0" brushRef="#br0" timeOffset="218459">14285 13793 8212,'-9'-8'0,"2"0"1023,2-2 0,-1 5 1,4-1-197,-3 1 1,1 5 0,3 0-626,-3 6 0,2 5 0,-2 3-252,3 3 0,1 1 1,0 4-1,0-1 0,0 2-404,0 5 1,0 4 0,0 4 95,0-3 0,1 3 0,3-3 0,5 2 0,2-1-190,1-1 0,1-5 393,-1 1 1,2-3 0,1-1-1,3 0 1,1-1 0,5-2-333,4-1 0,-1-6-171,6 1 1,-4 0 425,5 0 0,-1-2 0,4 4 1</inkml:trace>
  <inkml:trace contextRef="#ctx0" brushRef="#br0" timeOffset="220757">16749 13632 8355,'-9'0'-47,"1"0"0,5 1 0,-2 3 574,-1 4 0,5 3 0,-3 2 1,2-1-1,2 2 0,0 3-355,0 4 1,0 2-1,2 2 1,1 0-1,1 0-69,-2 0 1,4 1-1,-2 2 1,-1 1-297,-2-2 0,-1 0 0,0-3 0,0 1-165,0 0 0,0-1 0,0-3 0,-1-3-86,-3-1 1,1-3 0,-4 3 12,2-3 0,-1-7 90,2-3 1,1-3-1,-5-2 84,-2-3 0,5-3 0,-1-7 0,2-1 112,0-2 1,0-5-1,4 1 150,0-2 0,0-2 0,1 0 1,3 0 1,4 0 0,-1-4 0,0-1 1,0-1-1,0-1 46,3 1 0,-3 3 1,1-3-1,2 2 236,1 0 1,-3 4 0,0 5 0,1-1 156,-2 2 1,4 1 0,-5 5 0,3 1 87,-1-1 0,-4 2 1,5 2-69,0 0 1,2 5-363,2-4 1,-1 5-179,1-1 0,-5 4 0,-1 4 0,0 3-33,0 0 1,-5 4 0,4-1 0,-2 3-13,0 4 1,0 0-1,-4-4 1,0 3 0,0 0 54,0 0 1,-4-3 0,-1 0-1,-2-1 9,-3 1 0,-2-2 0,-4-2 0,0 0-66,1 0 0,-3-3 0,0-1 1,0 0-132,0-1 1,1 0 0,5-4 0,-1 0-497,1 0 0,-1 0 440,1 0 1,-1 0 0,1 0 0</inkml:trace>
  <inkml:trace contextRef="#ctx0" brushRef="#br0" timeOffset="222870">17309 13158 7424,'-7'0'1700,"1"0"-1216,6 0 0,2 0 132,2 0-599,-3 0-263,5 0-226,-6 0 129,0 0 426,0-5 0,0 2 103,0-5 1,0 0-90,0-5 1,1 5 0,2 0 171,1-2 1,0 3-1,-4-1-119,0-2 0,0 3 0,2 0-269,2 2 0,-3-1 244,3 2-347,3 3 179,-5-5 56,3 6 0,-5-1-37,0-4 32,0 4 62,0-4-59,0 5 148,0 0 0,0 5 0,0 5-106,0 5 0,0 0 1,0 6-1,0 0 1,0-1-1,0 0 1,0-1-135,0 1 1,0-5 0,0 1 0,0-2 0,0-1 0,0-1-1,0 1-5,0-1 110,-5 0 0,3-3-279,-2-1 0,-2-4 39,2 4 47,0-5 164,4 3 1,0-12 0,0-2-8,0-3 1,4 3 0,0-1 0,1 0-77,0-2 0,-2-2 0,4 1 0,0-1-25,0 1 1,0-1 0,2 2 0,0 2 46,0 0 1,-2 5-1,1-3 1,2 0-15,1 0 1,-3 3 104,1-4 0,-1 4 1,4-3-1,1 1 11,-1 4 0,-3 0 0,-1 2-16,2 0 1,-5 2 0,-1 2-155,-2 4 1,-8 3 35,-2 1 0,0 1 1,-3-1-1,-5 1 1,0-1-1,-2-1 163,3-2 1,-3 0 0,1-5 85,2-1 1,-3 3-1,1-2 1,2-1 0,1-2 674,2-1 0,-1 0 362,1 0-518,5 0-650,1 0 1,8 0-1,2 0-70,4 0 1,-1 0 0,1 0 0,2 1-99,1 4 1,-3 2 0,1 5 0,0 0 0,2 1-1,3 1 1,2 1 0,0 2-259,-1-2 0,-1 0 0,0 0 1,1 2-1,2-2 0,-2-1-158,-1-2 0,2 1 1,1-1-1,0-1-870,1-2 1370,-5 2 1,5-10-1,-5 5 1</inkml:trace>
  <inkml:trace contextRef="#ctx0" brushRef="#br0" timeOffset="223218">17869 13395 11237,'-9'-4'647,"1"0"0,4 5 0,-4 7 0,-1 3-446,2 2 0,-4 1 0,3 2 0,-3 4-54,-1-1 1,-1 5-1,1-4 1,-2 4-56,-3 1 0,3 1 1,-1 2-1,4 1-91,3-2 1,1 0-1,-3-1 1,3 2-326,2 1 0,-1-4 0,4-5 0,-3 2-273,3 2 0,0-3 0,2-2 8,0-1 0,6-1 0,1-5 0,2 1 0,2-1-115,3 0 0,6-5 99,-4-2 0,12 1 0,-2 1 0</inkml:trace>
  <inkml:trace contextRef="#ctx0" brushRef="#br0" timeOffset="223499">18105 13706 8355,'4'-8'2156,"0"0"364,1 5-2164,-5-8 1,0 11 0,0 0-1,0 7-356,0 4 1,0 3-1,0 1-133,0 1 1,-5 1-1,1-5 1,2 1-340,0-1 0,2-3 1,0-1-1,0 2-854,0 1 0,0-3 151,0 0 0,2-1 848,2 2 1,3-4 0,5-5 0</inkml:trace>
  <inkml:trace contextRef="#ctx0" brushRef="#br0" timeOffset="223733">18317 13694 11280,'-2'-4'0,"7"-1"0,4 3 589,4 0 0,0-2 0,3 0 1,0 1-1,-1 2-764,-1 1 1,3-1-1,1-2 1,0-1-485,0 1 0,-2 1 0,-3 2 0,-1 0-824,1 0 1,-1 0 933,1 0 1,-1 0 0,1 0 0</inkml:trace>
  <inkml:trace contextRef="#ctx0" brushRef="#br0" timeOffset="224340">18777 13607 8355,'-8'0'1104,"0"0"0,3 1 0,-1 3 1,-1 4-770,0 4 1,3 1 0,-5 3-257,0 0 0,-2 6 0,-1 0 1,1 6-1,0 5-82,-2 3 0,-4 0 0,2-1 1,-2-2-103,2 2 0,0-4 1,1 1-1,0-3 37,3-5 1,5 1-1,0-6 1,0 0 14,3-2 1,2-3-643,1-2 318,0-5 0,0-3 0,0-8 57,0-4 1,0-3 0,0-3 167,0-3 1,1-2-1,2-6 1,1 0-1,0 0-88,2 0 1,-3-5 0,5-3-1,0-3 34,-1-1 1,4-5-1,-3 1 1,4 0 65,0 3 1,0 2 0,1 3 0,-1 3 280,1 4 1,-1 3-1,1 2 1,-1 4 195,1 4 0,-1 1 0,0 3 0,1 2 23,-1 1 1,5-2-1,1 4 1,0 1 77,0 2 0,3 1 0,-3 1 1,0 2-279,0 1 1,-2 6 0,-5-2-227,-3 3 1,-2 6-1,-6-1 1,0 1-15,0 1 0,-1-3 0,-4 4 1,-4 1-1,-5-2-71,-3 0 1,-3-2 0,2-3 0,-2-1-65,-2 1 1,3-1 0,-1 1 0,2-2-344,3-3 0,1-1 0,2-4-63,0 1 0,-1 0 42,1-4 1,-1-6 0,1-1 0</inkml:trace>
  <inkml:trace contextRef="#ctx0" brushRef="#br0" timeOffset="224726">19138 13358 8355,'8'-2'525,"1"0"1,-1-4 0,0 0 0,1 1 0,0 2 545,2 2 1,2 1 0,-1 1-814,1 3 1,-2 3 0,-2 6 0,-2-1 0,0 2-99,0 3 0,-3 1 1,3 4-1,-1-2-83,-3 3 1,2 0 0,-1 2 0,-1 0-93,-2 0 0,-1 0 0,0 1 0,0 2-135,0 1 1,-5 4 0,-2-4 0,-1 0 0,-1 1 1,1-3 0,-4 2 0,-1-3 0,1-3-121,-1-2 0,1 1 0,-1-5 130,1-2 1,-5 3-1,1-1 1,0-2-616,3-1 0,-4-3 0,-1-1 160,-1-2 1,2-5 0,-4 1 0,1-3-1,0-1-87,4 0 0,-4-11 0,1-3 1</inkml:trace>
  <inkml:trace contextRef="#ctx0" brushRef="#br0" timeOffset="235911">10738 16159 7429,'0'-7'1042,"0"1"0,5 6 1,4 0-1,2 0 1,1 0-1355,1 0 1,3-1-1,2-2 1,2-1-1,3 1-2233,5 2 1844,-2 1 0,10-6 0,-4-1 0</inkml:trace>
  <inkml:trace contextRef="#ctx0" brushRef="#br0" timeOffset="236107">10825 16308 8355,'-10'3'168,"6"-2"463,8-2 0,11-3-852,6 0 1,3 1 0,1-4-1,0 1 1,-2 4 0,1 0 0,-2 1-1,1-2-351,-1-1 0,0-6 0,3 3 0</inkml:trace>
  <inkml:trace contextRef="#ctx0" brushRef="#br0" timeOffset="238041">11845 15959 8615,'0'-12'200,"0"4"1,0-1 0,2 1 1086,2 1 0,-1-2 1,4 3-854,-2-1 0,3 6-524,-3 1 0,-1 1 54,-4 7 1,0 5 0,0 3 0,0 1-1,0 1-106,0 3 1,-2-2 0,0 2 0,-3 0 73,3-2 1,-4 0-1,2-3 1,1 0 0,2-1 0,-3-1 0,0-1-7,1-1 0,0-4-127,-1 1 81,3-7 24,-5 4 1,6-7-1,0-4 1,0-3-95,0-3 0,4-1 1,2-1-1,1-1 23,2-2 1,1 2 0,1-4 0,-1 1-133,-1 1 0,7-2 1,-5 3-1,4-2 64,0 2 0,-1-3 0,-2 1 203,1 2 0,-1 1 0,1 2 141,-1-1 1,1 5 0,-1 1 286,0 2 1,-3 0-292,-1 5 0,-4 0 0,3 2-65,-1 2 0,-1 3 0,-2 5-33,1 1 0,0-1 0,-4 1 0,0 0-8,0 4 1,0-3 0,0 2 0,0-2 4,0-1 1,0-1 0,0 1-279,0-1 1,-1 1-1,-2-1 1,-1 0-579,1 1 1,-2-5 513,0 0 1,1 1-1,4 3 1</inkml:trace>
  <inkml:trace contextRef="#ctx0" brushRef="#br0" timeOffset="238743">12505 15984 10196,'-6'-7'2537,"5"1"-1506,-3 1 0,1 5-920,-1 0 0,3 6 0,-5 6 0,2 1 20,0-1 1,-4 6-1,3 3-243,3 3 1,-4 0 0,1 3 0,-1 0 0,-1 4-41,0 1 1,3-1-1,-3 4 3,2-2 1,-4-5-1,5 1 1,0-3-1,0-1-50,0 0 0,-2-1 0,3-2 0,-1-3-456,1-1 0,-2-1 1,1-5 6,1 0 0,-2 1 151,0-1 1,0-5 339,1-3 1,1-8 0,-4-4 87,1-3 1,2-3 0,4-2-1,0-4 44,0 1 0,0-5 0,0 4 4,0-4 0,0-5 0,2-1 0,0-2-15,3-3 1,4 2 0,-2-3 0,2-3-1,-1 2 147,1 2 1,1 1 0,0 5 0,-2 0 63,2-2 0,1 5 0,1-2 0,1 5 109,-1 2 1,1 6-1,-1-2 1,1 3-40,-1 2 1,0 1 0,1 3-1,-1 2-100,1 0 0,1 5 0,1-3 1,1 3-1,0 1-83,-3 0 1,0 0-1,-1 0-131,1 0 0,-1 5 0,1 3 1,-1 2-72,1-2 0,-2 3 0,-3-1 47,-4 5 1,2-1-1,-2 3 1,-1-3-1,-2-2 1,-2 0-63,-4 1 1,-2 4-1,-5-1 73,0-1 1,-2-1 0,-1-1-1,-3-2-27,-2-3 1,-1 3 0,-3-4 0,0 1-73,3 1 1,-2-7-1,3 4 1,1-2 0,1 0-61,0-1 1,4-2-1,-2-1-284,2 0 0,1-5 0,1-2 0</inkml:trace>
  <inkml:trace contextRef="#ctx0" brushRef="#br0" timeOffset="240244">13712 15611 8355,'8'0'831,"-1"-1"1,0-2 90,0-1 1,-4-2-357,1 2-526,-3 3 0,-2-5 0,-2 5 0,-2-2 0,-2-1-119,-3 1 0,3 2 0,-1 1 0,-3 1-137,-4 3 1,1-1 0,-3 5 167,3 2 1,-2-3 0,-1 1 0,1 2 46,-2 1 0,0 5 0,-4 2 0,2 2 51,2 2 1,0 3 0,3 4 0,-1 4 0,0 3 49,2 1 1,2 1 0,0-1 0,1-1-181,2-3 1,0-1 0,4-4 0,3 1-108,0-2 0,2-2 0,0-3 0,2-2-62,2-2 1,7-2 0,7-3-1,1-1-165,3 1 0,6-6 0,2-3 0,4-3-257,4-1 1,0 0-1,4 0 1</inkml:trace>
  <inkml:trace contextRef="#ctx0" brushRef="#br0" timeOffset="241050">14359 15872 8355,'4'-8'756,"1"0"1,-1 4 0,-4-5 2464,0 0-3096,0 3 0,-2 2 0,0 8 0,-4 6-54,-1 5 1,3 0 0,-3 6 0,0 1 0,2 2-100,-1 1 0,-2 1 1,2 1-80,-1 2 0,3 1 1,-4-6-1,0 1-17,1 0 0,-3-4 1,4-2-216,0-1 0,1 0 0,-1-2-241,0 0 0,-2 1 0,2-6 44,-1-3 0,3-2 423,-4-6 1,5-2 0,-1-2 55,3-4 0,1-5 0,0-2 0,0-3 28,0-1 1,4-2 0,1-4 0,2 0-14,3 0 0,-3-1 1,1-2-1,2-1 1,1 0-40,1-1 0,1-1 0,-1-3 91,1 1 1,-1 5-1,2-1 1,1 3-1,3 1-107,1 0 1,-2 4 299,4 0 1,-1 6 0,5-1-1,2 2-73,2 1 1,-3 5 0,3 1 0,-3 2 0,-1 2-122,0 1 1,-4-2 0,-2 0 0,-1 1-24,-3 2 1,-1 6-1,-3 4 1,-3 2-18,-3 1 1,-4 2 0,-1 1 0,0 3-56,0 2 0,-6-1 0,-3 3 1,-5-1 3,-3 1 0,-3-3 0,2 2 0,-2 0 1,-2 0-20,-1-1 0,-2-4 0,1 0 33,3-2 0,-1-2 1,4 0-50,-1-4 0,4 2 1,-2-6-1097,3-2 837,7 0 1,2-2-1,5 0 1</inkml:trace>
  <inkml:trace contextRef="#ctx0" brushRef="#br0" timeOffset="241327">15143 15885 9871,'14'-4'0,"1"0"465,2 1 1,4-3 0,-3 2 0,0 1-322,0 2 1,2-3 0,-2 0 0,0 1-499,0 1 0,4-2 1,-2 0-218,-1 1 1,0 2 0,-3 1 0,0 0 0,-2-1-97,-4-4 0,1 4 0,-4-4 1</inkml:trace>
  <inkml:trace contextRef="#ctx0" brushRef="#br0" timeOffset="241652">15243 15611 11497,'0'17'590,"0"-1"0,0 1-423,0 1 0,0-3 0,-2 6 0,0 1-136,-2 1 1,-2 1 0,3-2 0,-2-3 11,-2-1 1,3 3 0,-5-3-492,0 1 0,2-3 0,0 0 0,0-2-288,0-2 1,3 1 0,-3-1-46,1 1 0,1-2 1,2-1 397,-1-2 1,0 0 0,4 5 0</inkml:trace>
  <inkml:trace contextRef="#ctx0" brushRef="#br0" timeOffset="242535">16475 15486 8355,'-6'-12'1090,"-1"0"951,1 5-1476,-6 1 1,6 6 0,-7 0 0,1 0-403,-1 0 1,1 6-1,-1 2 1,0 3-131,-4 1 1,3 2 0,-2 3 0,0 4 0,1 2 0,-2 3-204,2 3 1,-3-1 108,2 5 1,-1-5-1,5 1 1,-1-3-1,2-1-96,3 0 1,-3 0 0,4-1 0,0-2-168,3-2 0,1-3 1,0 2-1,-1-1-213,1-2 1,6-3-1,3-2-199,1-2 0,2 0 0,8-4 113,4-3 0,2 5 0,2 0 0</inkml:trace>
  <inkml:trace contextRef="#ctx0" brushRef="#br0" timeOffset="242852">16761 15748 8355,'-7'-2'0,"2"0"4944,-1-2-3896,5-1 0,-5 7-849,6 2 1,0 3-1,-1 5 1,-2 1-252,-1-1 0,-4 1 1,2-1-220,-1 1 0,3-1 0,-3 0 1,0 1-1,2-1 193,-1 1 0,1-2 0,2-1-4422,-1-2 3446,0 0 0,9 5 0,2-1 0</inkml:trace>
  <inkml:trace contextRef="#ctx0" brushRef="#br0" timeOffset="243092">16998 15785 12116,'5'-11'0,"3"1"0,3 4 0,2-1 666,-1 0 1,2 4 0,1-1 0,2 2 0,-2 2-849,-1 0 1,-2 0 0,1 0 0,-1 0 77,1 0 1,-1 0 0,1 0-958,-1 0 0,1 0-579,-1 0 0,0 6 0,1 1 1</inkml:trace>
  <inkml:trace contextRef="#ctx0" brushRef="#br0" timeOffset="243669">17558 15686 13454,'-6'-7'663,"-1"7"1,-5 8 0,-1 4-648,1 5 1,2-2-1,0 6 1,-1 0-1,2 0-73,-2-1 1,0 1 0,0 5 0,1 1 37,2-3 1,1 4 0,-3-7-1,3 2-169,2 2 0,-5-1 0,2-2 0,-2-3-44,2-1 0,-3-1 0,4-5 0,-2 1-218,1-1 0,4-1 0,-3-1-342,1-2 0,1-1 163,1 1 1,1-2 363,-5-6 0,5-6 0,-1-2 1,2-3 89,2-1 1,0-2 0,0-3-1,2-2 1,1-2-3,1 0 0,5 1 0,1-7 0,4 0 104,2-2 1,5-5 0,-3 4 0,0 0 250,0-1 1,3 2-1,-3 4 1,0 0 101,0 0 1,3 5-1,-5 0 1,1 2 191,1 3 1,-4 1 0,2 3-1,-2 2 187,-2 0 1,1 6-1,-1-1-232,1 3 0,-5 1 0,-1 1-360,-2 3 0,4 3 0,-5 6 0,-1 1-141,-2 2 1,-1-1 0,0 5 0,-1-1 0,-3-1 0,-3 2-365,0-1 0,-3-4 0,4 2 223,0-3 0,-3 1 1,-3-1-1,1-3 0,1 0-377,2 0 1,0-3 0,-5-1-174,1-1 0,3-2 310,1-4 1,-6 5 0,-5 2 0</inkml:trace>
  <inkml:trace contextRef="#ctx0" brushRef="#br0" timeOffset="244052">17956 15399 10037,'12'-5'0,"1"-2"0,-1 0 1067,1 3 0,-1 2-510,1 2 1,-1 0 0,2 2 0,1 2-274,2 4 0,1 1 0,-5 2 1,1 2-1,-4 3-97,-3 2 1,1 1 0,-4 5 0,-1-2-166,-2-2 0,-1 1 0,-1 4 1,-2 0-39,-1 0 0,-6 4 0,2 0 0,-3-1-72,-1-2 0,-1-1 1,1 0-1,-1 0-94,1-1 1,-2-3-1,-1 0 1,-2 0-199,2-2 1,-3 0 0,0-5 10,-1-1 1,3 2-1,-1-7 1,0 3-224,0 2 0,-1-5 0,3-1 0,-3 0 0,-1-2-28,-3 1 1,2 2-126,0-4 1,-1 1 0,-4-5 0</inkml:trace>
  <inkml:trace contextRef="#ctx0" brushRef="#br0" timeOffset="246744">18292 15188 8355,'-7'0'1987,"1"0"-1353,6 0 0,6 0-619,2 0 1,3-4 0,2-1 0,1 3 0,1-1 0,3 0-44,1-1 1,2-2 0,4 4 28,0-3 1,4-3 0,0 4 0,-2 1-184,0 2 1,-2 1 0,-2-2 26,-2-2 1,-3 3-1,-6-3 1,1 2-408,-1 2 543,-5 0 0,-3 0 0,-8 0 470,-4 0 1,-3 0-1,-2 0-157,1 0 1,3 5 0,1-1 146,-2-2 0,-1 5-240,-1 2 0,5-2 1,2 1-158,-1 2 1,5 5-1,-4 1 1,4 1-95,1 1 0,0 1 0,-1 6-72,-3 0 0,2 6 0,-3 2 0,0 3 97,1 1 0,-4 0 0,3 2 0,-2 1 0,-3 2 0,-1-2 0,-2-1 1,2-2-1,2-1 110,0-3 0,2 2 1,-2-6-1,2-2-7,1 0 1,-2 0 0,4 0-1,1-4-50,2 1 0,1-5 1,0 0-1,0 1-87,0-1 0,0-4 0,0 2 0,0-3-116,0-2 0,0 1 0,0-1 0,0 1-344,0-1 1,0 0 250,0 1 1,0-5 0,0 1 42,0 0 0,-4-2 0,-2 0 204,-1-1 1,-1-2-1,-5-4 141,1 0 1,0 4 0,-1 0 0,1-1 0,-1-2 61,1-1 1,-1 0 0,1-1-194,-1-3 0,1 2 0,0-2 0,-1 1-29,1-1 0,-1 3 1,1-3-1,-1 1-30,1-1 1,-5 2 0,1-2 0,0 1-101,3-1 0,-4 3 1,0-3 25,2 2 1,-3 2 0,0-1 0,0-2-201,0-1 0,0 0 0,3 3 1,-1-2-1,0-3-227,3-1 1,-5-1-1,-2-4 1</inkml:trace>
  <inkml:trace contextRef="#ctx0" brushRef="#br0" timeOffset="248336">18989 14976 8355,'-7'-1'174,"3"-3"676,2 2 572,-3-3-396,3 5-969,-3 0-52,5 0 1,0 1-47,0 3-329,0-2 26,0 3 46,0-5-1068,0 0 1464,5 0 112,-3 0-266,3 0 5,-5 0 0,2 0 14,2 0 21,-3 0 1,5-1 300,-6-3-112,0 2 0,0-5 32,0 3-2,0 3 70,0-10-110,0 9 1,0-5 102,0 3-48,0 3 21,0-5-111,0 6 0,0 2 0,0 2-79,0 4 1,0 3 0,0 3-1,-2 1-42,-2 2 1,1-1-1,-3-2 1,-1 1 20,0 2 0,4 0 0,-3-5 1,2 1-148,0-1 0,-4 0 186,4 1 1,-2-5-302,2 0-60,3-5 1,-4 1 0,8-8-1,3-3-72,1 0 0,0-4 0,2 3 0,0-3 137,0-1 0,2-1 1,3 1-1,0-1 95,-2 1 0,8-1 1,-8 1-1,2-2 116,0-3 1,-2 4-1,1-4 1,-1 5 225,1 3 0,-2-2-1,-2 3 1,0-2-91,0 2 0,2 1 174,2 3 1,-1 2-1,1-2 1,-1 3-4,1 1 1,-5 1-1,-1 3-232,-2 5 1,4 2 0,-5 1 0,-1 2-221,-2 3 1,-1-3 0,0 2 0,-1-2-144,-4-2 1,3 5 0,-5 0-78,1-2 1,-2-1 0,4-2 0,0-1-913,-2-3 961,5-2 1,-5-6-1,6 0 1</inkml:trace>
  <inkml:trace contextRef="#ctx0" brushRef="#br0" timeOffset="248577">19449 15051 8721,'-7'0'1628,"3"0"1,8 0-1537,5 0 0,2 0 1,1 0-1,1 0 1,-1-2-19,0-2 0,1 3 0,-1-3 0,2 2-1272,3 2 0,-3 0 0,2 0 346,-2 0 0,4-5 0,1-2 0</inkml:trace>
  <inkml:trace contextRef="#ctx0" brushRef="#br0" timeOffset="248861">19823 14939 8355,'-7'0'1943,"1"0"1,6 1 0,0 3-1667,0 5 0,0 2 0,0 1-307,0 0 0,0 5 1,-1 0-1,-2-1-145,-1 2 0,-4-3 1,2 5-1,0-2 0,0-2 81,-1 2 1,2-4 0,-3 3-950,-1-3 1,3-2-1,0 1 1,2-1 82,0 0 0,-6-5 0,4-1 0</inkml:trace>
  <inkml:trace contextRef="#ctx0" brushRef="#br0" timeOffset="250085">17719 15262 8355,'7'-7'370,"-1"-4"0,-6 9 0,-2-5 0,-2 1 0,-4 5-38,-3 4 0,-1 3 0,-2 7 1,-3 1-1,-2 2 0,-3 5-84,-3 3 1,1 2-212,-9 3 1,0-3 0,-5 5-1,0-1 1,-4 2 0,-3 2-401,-4 4 1,-5-8-1,0 8 118,2-2 1,-8 0 0,4-1 0,2 0 120,1-2 0,6-4 1,-7 3 46,3-1 0,3-2 0,1-6 0,2-1 7,3-1 0,4-2 0,6 3 0,2-2 1,2-2-96,2-3 1,7 0 0,2 0-398,3 2 0,6 0 0,1-5-514,2 1 866,0-1 0,5-5 0,0-2 1</inkml:trace>
  <inkml:trace contextRef="#ctx0" brushRef="#br0" timeOffset="250721">15056 15611 8355,'13'-6'-181,"-1"-2"1,1-3 0,-1-1-1,0-1 1,-1 1 0,-1-1 534,-2 1 0,-1 3 0,3 3 1,-3-1-1,-2 0 155,-2-3 0,-3 5-294,-4 0 1,-3 4 0,-5 1-23,-1 0 0,1 4 0,-2 3 0,-3 3-83,-3 4 0,-4 6 0,-2 1 0,-3 4 0,-3 4-16,0 4 1,-5 0-1,1 3 1,-4 3-435,0 0 1,0 0 0,-2-1 62,-3 4 0,4-8 0,1 4 0,0-4 0,2-1-236,-1 1 0,3-8 0,3 0 0,4-4-196,2 1 1,8-4 507,2 2 0,-2-6 0,0 3 1</inkml:trace>
  <inkml:trace contextRef="#ctx0" brushRef="#br0" timeOffset="253236">15380 16383 8355,'0'-13'-78,"0"5"1147,0 0 0,1 4 1129,3-5-1291,-2 6-744,3-2 1,-1 6 0,1 3-197,-3 5 0,0 6 0,-2 3 0,0 1-97,0 3 0,0-2 1,0 1-1,-2 1-33,-2 1 0,3-2 0,-5-2 0,2-1 123,0-2 1,-2-3-1,4 0 1,-3-1-62,3 1 97,0-6 0,2-3-65,0-8 1,0-3-1,0-6 14,0 1 0,2-1 0,0 1 0,3-2-5,-3-2 1,5 2-1,0-4 1,2 1-1,-3 1-24,0 0 1,4-2 0,-3 0-1,1-1 20,0-3 1,-1 4 0,1 0 0,-2 1 141,-1 1 0,-3-1 1,2 5 389,-3-1 0,-1 5-8,0 0 1,-1 5-359,-3-1 1,2 8 0,-3 4 0,1 3-93,0 2 0,-1-1 0,5 2-8,0 2 1,0 0-1,0 3 1,0-1-11,0-3 0,-4 3 0,0-1 0,1-2 0,2-1-102,1-2 0,0 1 0,0-1-374,0 1 0,0-5 1,0 0-1953,0 2 1515,0-4 1,6-1-1,0-5 1</inkml:trace>
  <inkml:trace contextRef="#ctx0" brushRef="#br0" timeOffset="254567">11049 17254 7367,'5'-7'756,"2"-2"1,6 4-531,-1 3 1,1-4 0,-1 2 0,1 0 0,-1 0 0,1 0-193,-1 1 0,-4 1 0,1 2 0,0 0 0,2 0 0,2 0-206,-1 0 1,1 0 0,-1 0-270,1 0 0,0 0 0,3 0 0,0 0-1055,-1 0 1261,5 0 1,-1-5 0,6-2 0</inkml:trace>
  <inkml:trace contextRef="#ctx0" brushRef="#br0" timeOffset="254778">11161 17354 8355,'-8'7'170,"2"-3"0,5-4 0,8-3 168,6-1 1,1 0-1,4 4 1,-1 0-1,1-2 1,0 0-634,0-3 0,-2 1 0,-3 4 0,-1 0-102,1 0 0,-1 0 0,2 0 0,1 0-202,2 0 1,5 0-1,-3 0 1</inkml:trace>
  <inkml:trace contextRef="#ctx0" brushRef="#br0" timeOffset="255371">12318 17130 8355,'-1'-11'74,"-2"1"720,-1 2 0,-1 1 0,2-3-150,-1 2 0,-2 5-687,2-1 0,1 4 1,-4 4-66,2 4 0,-4 3 0,5 2 0,0-1 65,-1 1 0,3-1 0,-3 1 0,1-1-71,-1 0 0,-3 5 0,4 0 1,0-2-9,-2-1 0,5-6 0,-5 0 0,2 2-131,0 1 1,-2-3 30,2 1 143,3-7 0,-5 3-22,6-10 0,6-1 0,2-7 30,3 1 0,6-1 0,0 1 0,-2-1-6,-1 1 1,2-1 0,1 1 0,-1-1 49,2 1 0,-4 0 0,3-1 0,-3 1 41,-2-1 0,0 1 0,1-1 1,-1 2 60,1 3 1,-1-3 0,1 4-72,-1 0 1,1-3 1,-1 6 1,-4-1-1,1 2-46,0-1 1,1 1 0,0 6-1,-3 2-5,-2 2 0,-1 2 1,-4 3 34,0 0 1,0 1-1,0-1 1,0 2 0,-1 1-11,-3 2 0,1 1 1,-5-3-1,-1 2-157,2-2 1,-4-1 0,4-2 0,-1 1-760,0-1 671,5 1 1,-8-1-1,4 1 1</inkml:trace>
  <inkml:trace contextRef="#ctx0" brushRef="#br0" timeOffset="255687">12978 17142 8355,'-13'0'1540,"1"0"-1232,5-5 0,2 2 0,3-4 330,-2 1 0,3 4 1,-3 6-1,1 4-652,-1 3 1,1 3 0,-4 3 0,0 3-174,0 4 1,-1 6 0,-3 2 0,1 3-137,2 2 0,-1-2 0,-3 6 0,1-4 15,3-3 1,-3 0 0,4-6 0,0-3 0,3-3 0,-2-7 1,2 2-1,1-3-648,2-2 1,1-4 658,0 1 0,-6-7 0,-1 4 1</inkml:trace>
  <inkml:trace contextRef="#ctx0" brushRef="#br0" timeOffset="256092">12841 17217 7272,'0'-25'156,"0"0"1,4 0-1,0 0 1,0 2 484,2 2 0,1-1 0,5 5 0,2 2-251,3 1 0,1 3 0,5 1-145,2 2 0,-3 4 1,9-3-1,-2 2 1,0 2-1,-2 1 1,0 2-1,-2 0-210,-1 0 0,0 5 1,-3 0-1,-5 2 1,-2 3-120,-1 1 0,-1 1 0,-1 1 0,-3-1-195,-3 1 0,-4-1 0,-1 2 1,0 1-26,0 2 0,-7 1 0,-4-3 0,-6 1 124,-2 0 0,-2-1 0,-5 0 0,-2 2-91,-1-2 1,-4-1 0,4-2 0,0 1-1125,-1-1 851,3-5 0,-9 4 0,5-4 1</inkml:trace>
  <inkml:trace contextRef="#ctx0" brushRef="#br0" timeOffset="256318">13538 17204 8355,'7'0'6771,"-3"0"-6711,-8 0 1,-3 2 0,-6 2-1208,1 4 1,0 3 0,-1 0-388,1-2 0,-1 2 0,1-4 1</inkml:trace>
  <inkml:trace contextRef="#ctx0" brushRef="#br0" timeOffset="261913">13637 16868 7587,'-8'-5'-919,"0"-4"939,5-2 0,-7 3 196,6 0 1,-1 5 0,2-3-1,-3 2 1,1-1 0,-2-1-1,0 1 293,-3 2 1,4 2-1,-3 1-322,0 0 1,2 0-1,-2 0 1,0 0 0,-2-2-92,-2-2 0,1 3 0,-1-3 0,1 2-87,-1 2 1,-3 0 0,-2 0 0,-2 0 4,-2 0 0,-5-4 1,-4 0-1,1 1-84,-1 2 1,-7-3-1,0-1-3,0 3 0,-1-4 0,0 2 1,0 1 11,2 2 1,-7-3 0,7-1 0,-4 3-9,-1 0 0,3 1 0,-3-2 0,4-1 0,0 1 15,1 2 1,-4 1 0,-1 0 0,2 0 6,1 0 1,-2 1 0,-2 2 0,0 3 10,0 0 1,2 1 0,3 3 0,1-3-16,0-1 0,3 3 0,3-2 1,0 1 18,4 1 1,-1-2-1,0 2 1,-1-2 2,2-1 1,0 3 0,2-2-13,1 0 1,-3 0 0,-2-4-1,-4 3 1,-3-1-11,-1 1 0,2 2 0,-1-3-4,-2 2 1,-3-3 0,3 3 0,-2 0 0,-2-1 13,2-1 1,-3 4 0,0-4 0,0 2 30,1 3 0,-1-3 0,3 1 1,-2 2 18,2 1 1,-3 1 0,0 1 0,0-1-11,1 1 1,0-1 0,3 2 0,-1 1 51,-1 2 0,-1-1 1,5-2-1,0 1 24,-1 2 0,2 1 0,2-3-68,1 2 1,5 3 0,-1-2 0,3 0-6,1 0 1,4 3 0,3-3-1,1 0 1,5 0-19,1-3 1,-2 3 0,9-1-1,0-2-43,-1-1 1,3 0-1,-2 1 1,3 2 37,1-2 0,0-1 0,1-1 0,2 3 0,1 0 1,2 1 0,-4-5-1,4 1-56,1-1 1,1 1 0,4-1 0,1 1 25,-1-1 1,5 0 0,1 0 0,1-4 35,3-4 0,3 1 0,4 0 0,3-3 29,0 0 1,8-2 0,-1 0 30,4 0 0,4 0 0,7-2 0,4 0 1,3-4-31,1-1 0,4 3 0,3-3 0,0 0 11,-1 0 0,11 0 0,-9-1 0,5 3-45,1-1 1,-1 3-1,1-4 1,0 2-12,-1 2 0,1 0 0,-9 1 0,1-3 23,0 3 0,-2 0 0,-5 2 0,-1 0 10,-2 0 0,-4-4 1,2 0-1,0 1 53,-4 2 1,3 1-1,1-2 1,-2 0 124,-3-3 1,7 1 0,-5 4-78,2 0 1,4 0 0,-3-1 0,-1-2-1,0-1 20,-2 1 1,-2 2 0,0 1-7,3 0 0,-6 0 1,4 0-1,-3 0 1,0 0 10,3 0 0,-6-2 0,4 0-122,-2-2 0,0-1 0,2 4 0,-1-2 0,-2-2-41,-2-2 1,0 3 0,2-3 0,-2 0-41,2 0 1,-3-1-1,1-5 1,-1 1-58,0-1 1,-2 1 0,3-1 0,1 0 43,-2-4 1,-1 2 0,-6-5 79,1 2 1,-6-4-1,-3 3 1,-3-2-1,-3 2 15,-2 1 1,-3-4 0,-5 2 0,-2 0 276,-3-1 1,2 0 0,-6-2 0,-2 0-178,0 3 0,-4-1 0,0-4 0,-4 0-76,-1 0 0,-2 0 0,-7 0 0,0 1-75,1-1 1,-9 0 0,-2 0 0,-5 0-85,-3 0 0,1 4 0,-5 1 1,-5-3 73,-4 0 0,-8-2 1,-6 1-1,-5 2 4,-5 2 0,-9 0 0,4-2 37,-4 1 0,-2 5 0,-2-4 1,1 2-1,0 3-41,1 1 1,-3 3 0,3 2-318,1 0 0,3 7 0,3-3 0,-3 4 0,-3 4-220,3 5 0,-9 0 0,-2 10 0</inkml:trace>
  <inkml:trace contextRef="#ctx0" brushRef="#br0" timeOffset="293914">20619 13954 12163,'-12'5'-5,"-24"12"-7,2-2 0,1 0 0,6 1 0,2 0 11,1-1 0,-1 5 0,9-1 0,1 2 112,1 0 0,1-1 0,1 5-114,-1 0 1,2 0-1,2 0 1,2 0-39,1 0 1,2 0 0,3 0 0,-2-1 0,-1 0 42,1-3 1,2 2-1,1-2 1,0 3-46,0 0 1,0 1 0,0-1 0,0-2-6,0-1 0,0-2 0,1 3 0,2-2 24,1-2 1,1 0 0,0-3-1,3 1 19,3 0 1,1-3 0,2 1-1,3 1-3,4 2 1,6-5 0,5-3-1,3 0 158,3 3 1,8-4-1,1-1 42,5-2 0,7 1 1,6-3-1,1 1-39,-1-1 0,4-1 0,2 1 0,3 1 0,2-1-52,-1-2 1,1-1 0,-8 0 0,1 0-151,3 0 0,-4 0 0,-1 0 0,-2 0-106,-2 0 0,2 0 0,-7 0 0,1-1 98,-1-3 1,-1 2 0,-3-3 0,1 1 71,-2 0 1,5-5 0,-9 4 0,3-1 49,-1 1 1,-1-1-1,-1 3 1,1-1 50,0 1 0,-4-2 0,-2 1 44,-1 1 1,2 0 0,-3 0 0,-2-1 16,-1 2 1,2-1 0,1 0-1,-2-1 1,-2 1-44,0 2 0,-1-3 1,0-1-1,1 3-122,-1 0 1,0-2-1,-1-1 1,-1-2-39,-2-3 0,0 0 0,5 1 0,-1 0-47,0 0 1,-1-4 0,-3-2 0,-4-2 19,-2 2 0,-2 1 0,-1 1 0,0-3 25,-3 0 0,-2-1 0,-4 3 1,2-1 118,-2-2 0,-5 1 1,-3 3-1,0 0-29,0-4 0,-5 3 1,2-4-106,-2 0 0,-6 0 1,-2-4-1,-1 1 1,-2-1 8,-3-1 0,-5-4 0,-4 0-245,-3-2 0,-2-2 1,-3 4-1,-4-4 1,-5-1-13,-3-2 1,-3 3-1,-7 1 1,-2 2-100,-1 3 1,-12-2 0,-3 6-1,-7-1 267,-2 1 1,-4-1 0,0 5-1,-4 4 80,-1 3 0,4 3 0,0 4 0,0-1-533,1 1 0,2 3 0,5 3 0,2 3-431,3 0 612,2 3 1,0 3-1,-1 1 1</inkml:trace>
  <inkml:trace contextRef="#ctx0" brushRef="#br0" timeOffset="294021">19386 13059 9664,'-5'0'-131,"4"0"1,-4-1 0,5-4 3,0-3 1,0 1 0,0-1 6,0-2 0,4 3 1,1-1-5,-3 5 88</inkml:trace>
  <inkml:trace contextRef="#ctx0" brushRef="#br0" timeOffset="298150">19487 12959 7514,'-5'-8'0,"0"1"1838,-2 2-1520,-1 0 0,-1 5 1,1 0-1,0 2 0,1 2-166,3 4 0,2-1-115,2 1 0,0 1 0,0 3 0,-1 1 0,-2 0 0,-1 3-121,1 0 1,-2 2 4,1-1 0,-5-3 0,4 2 0,-1-2 33,1-1 1,-1-2 0,3-2 0,-1 0-45,1 0 87,-3-3 1,4-2-13,-2-8 1,7-3 0,2-6 0,1 1-9,-1 0 0,5-5 0,-3-1 0,1 0-45,1 0 1,-1-3 0,4 3 0,1 0-55,-1 0 1,1-2 0,-2 2 0,-2 0 8,0 0 0,-1 1 1,4 5 128,1-1 0,-1 2 0,-1 1 0,-1 4 14,-2 0 0,-1 0 0,3 4 0,-2-2 8,2 1 1,-3 1 0,1 2 0,2 0 17,1 0 0,0 2 0,-1 1 1,-3 2-13,-2 2 1,3-3 0,-3 4-1,-3 2 3,0 1 1,2 2-1,0 0 1,-1 3-13,-2 0 0,-2 1 0,-2-5 0,-1 1-72,1-1 0,-2 1 0,0-1 0,1-1-117,-1-3 0,3 4 0,-2-4-194,3 3 1,-3-3-758,-1 1 747,1-1 0,10 3-662,2-3 854,-2-2 1,5-6 0,-4 0 0</inkml:trace>
  <inkml:trace contextRef="#ctx0" brushRef="#br0" timeOffset="298409">19885 13022 8355,'-13'0'1440,"1"0"261,5-6-1058,1 5 1,6-6-711,0 3 0,2 2 0,2-2 1,4 3-319,3 1 0,3-4 1,1-1-1,2 3-143,-2 0 1,-1 2 0,-2 0 0,1 0-477,-1 0 1,2 0 721,3 0 0,-3 0 0,4 0 1</inkml:trace>
  <inkml:trace contextRef="#ctx0" brushRef="#br0" timeOffset="298740">20246 12872 8411,'0'-8'1431,"0"0"-124,0-2 1,0 3-909,0-1-94,0 5-338,0-3 0,0 12 0,0 2-212,0 3 0,-4 2 0,-1-1 0,3 1 44,0-1 0,1 5 1,-2-1-1,-1-1-138,1-1 1,-2 0 0,1 1 0,-1 2-303,0-2 1,3-1 256,-2-2 0,3 1 0,1-1-956,0 1 1235,0-1 0,0 1 0,0-1 1</inkml:trace>
  <inkml:trace contextRef="#ctx0" brushRef="#br0" timeOffset="299303">20557 12922 11622,'12'0'0,"1"0"0,-1 0 0,1 0 0,-1 0-148,0 0 1,1-4 0,-1 0 0,1 1 0,1 2 0,1 1-1,1 0 1,0 0 0,-3 0-744,0 0 1,-5 0 0,1 0 417,0 0 0,2 0 0,2 0 0</inkml:trace>
  <inkml:trace contextRef="#ctx0" brushRef="#br0" timeOffset="300184">21117 12673 10882,'-4'-12'0,"0"-1"676,1 1 1,1 6 0,1 6 0,-2 7-900,-1 4 0,0 2 0,3 0 0,-2 3 182,-1 0 1,-2 6-1,3-2-288,-1-1 1,-1 3 0,2-5 0,-3-1 15,-1 2 1,3-4-1,-3 3 1,2-3-8,2-2 1,0 1-1,1-1-4,-3 0 1,1-3 0,3-2-306,-3-2 758,2-1 147,-3-4 0,6-5 1,2-4-1,1-2 0,-1-1 220,-2 0 1,3-1 0,1 1 0,-1-1-222,1 1 1,-2-1-1,4-1-27,-2-2 1,4 2 0,-4-3-211,2 4 0,0 0 0,3 2 0,-2 1 27,2 2 1,1 4 0,1-3-1,1 0-38,-1 0 1,2 4 0,1-2 0,2 1-2,-2 0 1,-1-1-1,-2 5 1,1 0 0,-1 0-214,1 0 0,-5 2 0,0 1-161,2 1 1,-3 4-1,0-2 1,-2 0-189,-2 4 0,-2-3 403,-1 1 0,0 1 0,-1 2 0,-2-2 21,-1 0 0,-7-2 0,0 2 46,-4 0 0,-7-1 0,1 3 0,-3-1 0,0-3 0,-3 0 92,-2-1 1,3-3-38,-3 1 0,3-2 0,2-2 0,3 0 49,5 0 0,2 0 1,2 0 541,-1 0-310,6 0 0,3 0 0,8 0 78,4 0 0,4 0 0,0 0 0,2 0 347,2 0 1,-2 5-616,3 4 1,-2-3 0,0 3 0,3-1 0,0 0 0,2 1-100,-1 0 0,0 2-37,2 2 0,2-5 0,-3 0 0,1 1-138,-1-2 0,0 4 1,2-4-1,-1 0 0,-1-2-220,0 1 1,2-4-1,-6 5 1,0 0-1,-3-1-1009,0-1 0,-1 5 297,1-2 958,-1-2 0,-5 5 0,-1-4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6:45:15.503"/>
    </inkml:context>
    <inkml:brush xml:id="br0">
      <inkml:brushProperty name="width" value="0.06048" units="cm"/>
      <inkml:brushProperty name="height" value="0.06048" units="cm"/>
      <inkml:brushProperty name="color" value="#FF0000"/>
    </inkml:brush>
  </inkml:definitions>
  <inkml:trace contextRef="#ctx0" brushRef="#br0">15542 5241 8299,'-13'0'0,"1"0"0,-1 0 0,1 0 0,-1 0 343,1 0 1,5-1 0,4-2-1,6-1-330,5 1 0,5 2 1,3 1-1,6-2 0,5-1-36,2-1 1,5 0-3,-1 4 0,3-4 0,2 0 0,-1 0 27,0-2 0,-1 5 1,-1-3-1,-3 2-115,-2 2 0,-2 0 0,-7 0 0,-3 0-141,0 0 1,-5 0 0,4 0-349,-3 0 0,-9 2 551,-5 2 0,-1-2 1,-9 5-1,-4-1 1,-4-2 52,-1 2 1,-4-4-1,2 5 1,-3-1 78,-1-3 1,-1-2 0,-1 0-1,-4 2 190,-1 1 0,3 0 0,-4-4-125,-1 0 1,2 2 0,0 1-1,1 1-7,4-1 1,5-2 0,2-1 0,2 0 241,3 0-95,1 0 0,7-1 1,6-2-236,8-1 1,4-2-1,13 3 1,5-2-1,5-1-45,9 1 0,4-4 1,4 4-1,2-1-94,1 1 1,0-1 0,-6 3 0,-2-1-89,-5 2 1,-4 0 0,-5 2 0,-6 0-311,-3 0 0,-8 0 106,1 0 1,-7 2 0,-5 2 157,-3 4 1,-2-1 0,-3 1 0,-5 2-59,-2 1 0,-5 1 1,-2 1 147,-2-1 132,5-5 0,-8 4 0,3-4 0</inkml:trace>
  <inkml:trace contextRef="#ctx0" brushRef="#br0" timeOffset="13569">7602 5726 8411,'0'-12'-18,"0"0"0,0 3 0,1 2 2785,3 2-2124,-2 1-689,3 4 0,-5 1 0,0 3 0,0 5 5,0 2 0,-5 2 0,-4 4-20,-2 4 1,2 2 0,-2 2 0,-3 0 51,0 0 0,0-4 1,2-1-1,-1 1 8,1-1 0,-1 2 0,2-4 0,2 0-5,0 0 1,2-2 0,-1-3-1,4-1-152,3 1 1,1-1 79,0 1 0,0-1 0,1-1 1,3-1-18,4-2 1,3-4 0,2 3 0,1-1 0,2-2-96,5 1 1,-2-3 0,2 2 0,1-3-71,2-1 0,5 0 0,1 0 0,1 0-230,-1 0 0,3 0 0,-2-1-423,0-3 876,-3 2 0,3-9 0,-7 4 1</inkml:trace>
  <inkml:trace contextRef="#ctx0" brushRef="#br0" timeOffset="13817">7390 5988 9593,'6'-7'385,"2"-3"0,7 5 0,5-1-281,3 1 0,1-4 0,9 4 0,1-1-335,2 1 0,-3-3 1,1 3-1,0 1-265,2-1 0,-3 3 0,-1-2 0,-1 3 1,-4-1-12,0-2 0,-3 3 0,1-5 0</inkml:trace>
  <inkml:trace contextRef="#ctx0" brushRef="#br0" timeOffset="14042">7477 5726 8355,'0'-12'139,"6"4"1,2-1-1,3 0 1,4-2 185,6-2 1,1 1-1,11-1 1,3 1-1,3-1 1,4 1-189,1 0 1,-2 0 0,1 3-455,-5 1 0,1 5 1,-9-1-1,1 1 1,-1 0-1,-3-1-595,-5 1 1,1 7 0,-3 3 0</inkml:trace>
  <inkml:trace contextRef="#ctx0" brushRef="#br0" timeOffset="14368">8672 5751 8355,'-7'2'92,"3"2"0,3-1 0,1 5 1,0 2 234,0 1 1,5 7 0,2 1 0,1 2 0,2 0-278,4 1 1,-2 1-1,6 2-210,0 0 1,0-1 0,4-2 0,-2-3-18,-2-1 0,4 3 1,-3-5-120,0 0 1,1-3 0,-5 0 0,2-1-1008,-2 1 1020,-1-1 1,-2-5 0,1-1 0</inkml:trace>
  <inkml:trace contextRef="#ctx0" brushRef="#br0" timeOffset="14649">8884 5751 8355,'-13'-4'415,"1"0"-352,5 0 284,-4-2 1,8 5 0,-5-3 0,-2 2-1,-1 2-74,-2 0 0,1 2 0,0 2 0,-1 4-499,1 3 1,-5 3-1,0 1 215,2 2 1,0 5 0,0-1 0,-2 2-228,2 2 1,-3 4 0,1 0 0,1-1-298,-2-2 1,4-1 0,-3 0 0,4-1-2,0-4 1,1 3-1,-1-5 406,1 1 1,-6-4-1,-1 3 1</inkml:trace>
  <inkml:trace contextRef="#ctx0" brushRef="#br0" timeOffset="14986">9257 5639 11475,'12'0'684,"-3"6"1,-1 2-1,2 3-719,1 2 0,3 1 1,-1 2-1,1 5 0,-3 2-368,0 2 1,0-4 0,2 0 125,-1 1 0,-3 1 1,-3 2-1,0 0 0,-2 0-348,2 0 0,-5 0 457,3 0 0,-8 0 1,-4 0-1,-5 1-49,-3 3 1,-4-6-1,-6 4 1,-3-2-55,-4-3 1,-4-1-1,-6-1 1,-6-2-1,-5-1 48,-2-1 1,-8 1 0,-5-5 0</inkml:trace>
  <inkml:trace contextRef="#ctx0" brushRef="#br0" timeOffset="15274">7975 5789 8355,'-18'0'488,"-3"0"1,3 0-270,2 0 0,2 4 1,3 1-1,1 2 1,2 3-1,0 1 1,1 3 91,3 3 1,2 2 0,2 6 0,0 1-435,0 3 0,6 3 1,1 5-1,2 1-103,4-1 0,-4 0 1,8-1-1,-3-1-74,-2-2 1,2-4-1,1 3 1,2-2-1,0-3 1,-1-4-435,1-2 0,3-2 225,-3 2 1,1-3 331,-1-6 1,8 1 0,6-1 0</inkml:trace>
  <inkml:trace contextRef="#ctx0" brushRef="#br0" timeOffset="16275">10140 5926 8355,'-12'0'0,"4"0"0,-1 0 147,7-6 1,-4 3 335,6-5 0,2 5 0,2-1 0,4 3 1,4 1-1,4 0-525,0 0 0,1 0 0,-3 0 0,1 0 0,3 0 0,1 0 0,3 0-509,2 0 1,1 0 256,0 0 1,-2 0 0,-1 0-1,-2 0 1,-1 0-2221,0 0 2404,-9 5 0,7-3 0,-11 3 1</inkml:trace>
  <inkml:trace contextRef="#ctx0" brushRef="#br0" timeOffset="16561">10078 6112 8355,'-7'6'23,"-4"-5"1,11 5 198,0-6 1,3 0-1,8 0 1,4 0 128,3 0 0,4-2 1,7 0-1,5-4-339,2-1 1,1 4 0,0-1 0,-1 2-1,-1-1-702,-2-1 0,-5 0 0,1 4-863,-3 0 1202,-7 0 0,5 5 0,-5 2 1</inkml:trace>
  <inkml:trace contextRef="#ctx0" brushRef="#br0" timeOffset="18394">11957 5527 7949,'11'-1'236,"-2"-3"0,0 1 0,-3-4 283,1 2 1,-3 0-107,4 5-628,-5 0 0,1 0 0,-9 0-47,-8 0 0,-5 6 0,-8 2 0,-3 3 97,-4 2 1,-5-1-1,-2 1 142,-1-1 1,-2-4 0,3 1-1,-2 0 92,2 2 0,6-2 1,1-1-1,-2 2 167,-1 1 0,3-3 0,2-1 1,4 0 116,3 0 0,6-3 1,-1 3-231,1-2 1,3 5-79,6-2 1,7-1 0,9 0-258,5-1 1,9 2-1,1-2 1,6-1 91,5 1 0,4 2 0,3-2 0,3 0 39,1 4 0,2-3 0,4 1 42,0 2 0,-1 0 1,0-1-1,-2 0 1,-4-1-28,-5-1 0,1 3 1,-11-5 47,-5 2 0,1-3 0,-8 3 1,-1-1-22,-1-4 0,-7 1-6,-3 1 1,-4-1-1,-4 4-114,-4-1 1,-10 2 0,-6-3 0,-5 2 83,-2 3 1,-7-3 0,-5 0 0,-1 0 57,-3 0 0,2-3 0,-2 3 0,-3 0 214,-1 0 1,5-3 0,-5 4 0,1 2 144,3 1 1,1 1-1,1-1 1,5-1-127,5-2 1,5 1-1,5 3 1,1 0-84,3 1 1,5-1 0,6-1 0,3-1-100,2-2 0,2 1 1,7 3-1,6 1-108,5-1 0,6 0 0,9 0 0,8-3 43,6 0 0,6-5 0,3 3 1,6-2-1,1-2 22,3-2 1,3-1-1,3 0 1,0 0 93,-1 0 0,5-4 0,-10 0 0,-3 0-187,-4-2 0,-5 5 0,-12-3 0,-6 2-193,-6 2 1,0 0 0,-11 0-689,0 0 488,-8 0 1,-4 2 0,-8 1-37,-4 1 1,-8 5 464,0 0 1,-12 2 0,2 1 0</inkml:trace>
  <inkml:trace contextRef="#ctx0" brushRef="#br0" timeOffset="21051">11684 6660 8141,'0'-12'1875,"0"3"-875,0 1-952,0 5-179,0-2 1,-2 9 0,-1 2-1,-2-1 1,-2 2 35,-3 0 0,-1 1 0,-1 5 0,1-1 33,3 1 0,-4-1 1,4 0-1,-2 1 83,2-1 1,-2 1 0,6-1-12,2 1 0,0-1 0,2 1-44,0-1 1,6-4 0,3-1 0,5-1-92,3-3 0,5-2 1,-1-1-1,1 0-293,-1 0 1,2 0 0,-2-1 205,2-4 1,-2 3 0,-2-5 0,-2 0 98,-6 0 1,2-1 0,-7-5 0,1 1 13,-3-1 0,-2 1 1,-4-2-1,0-1 370,-2-2 0,-6-4 0,2 3 1,-3 0-282,-2 0 1,1 2 0,-1 3 0,1 2-36,-1 3 0,1 1 1,-2 4-1,-1-1-104,-2 1 1,-4 2 0,5 1 0,1 0-65,1 0 1,-4-6 0,-1 0 0</inkml:trace>
  <inkml:trace contextRef="#ctx0" brushRef="#br0" timeOffset="22129">11684 5229 8355,'0'-13'262,"0"5"0,0-1 0,1 1 0,2 0 874,1 0 1,4-1-1139,-4-3 0,2 5-369,-2 3 0,-3 4 0,4 4 0,-4 4 0,-2 5-15,-4 3 1,1-1 370,-8 6 0,2-6 0,-8 3 0,2-1 1,-2 0-18,-2-2 1,0-1 64,-5-2 0,4-4 0,0-1 0,0 0 0,1-1 0,0-1 0,2-2 6,3-2 0,1-1-79,2 0 1,4 0-27,-1 0 0,6-5-101,-1-3 0,3-3 1,2-2-1,2 1 74,1-1 0,5 5 0,-5 0 0,0-1 1,0 1-22,0 0 0,0 4 113,-4-5 0,2 7-22,2-3 0,-3 5 1,5 5 0,-1 3 1,-2 3 17,5 1 1,1 1-1,3-1 1,1 1 171,-1-1 0,0-1 1,1-1-1,1-2-118,2 2 0,-1 0 0,6-1 1,1-2-1,2 0-64,1 0 1,0-4-1,-2 1-13,-2-3 1,2-1 0,-3 0 0,-1 0-22,-2 0 1,1-4-1,-2-1 1,-2-2-1,-3-2 1,-4 1-85,-1 0 1,2-1 136,-4-3 1,0 0 0,-4-1 0,0 1 19,0-1 1,-1 1 0,-2-1 0,-2 0-5,-2-4 1,2 3 0,-3-3 0,-2 2 48,-1-1 0,-2 2 1,-3-3-1,0 5 1,-1 2 112,-1 2 0,3 1 0,-4-1-140,1 3 0,-3 0 1,4 1-1,2 1 1,1 2-1,2 1-303,-1 0 1,2 1 172,3 3 1,-2-1-1,6 5 1,1 2-1121,2 1 877,1 1 0,6 1 0,1-1 1</inkml:trace>
  <inkml:trace contextRef="#ctx0" brushRef="#br0" timeOffset="23261">10837 6673 8355,'0'-9'510,"0"1"1,-1 5 0,-3-1-303,-4 3 1,1 1 0,-2 0-296,0 0 1,2 4 0,0 1 11,1 2 1,-2 2-1,2 3 1,1 2-56,-1 2 0,-2-2 0,4 4 0,0-1-5,-2 0 0,5-1 0,-3-2 0,2 1-31,2 2 1,0-5-1,0-4 1,0 2-83,0 1 0,6-4 0,2-3-134,3-2 1,3-2 0,1 0 99,2 0 1,5-6 268,-1-2 1,2-9 0,2-2 0</inkml:trace>
  <inkml:trace contextRef="#ctx0" brushRef="#br0" timeOffset="23446">10862 6523 8355,'-8'0'111,"0"0"179,5 0-643,-3 0 0,8 0 1,2 0-1,4 0-50,3 0 0,7 6 0,2 1 1</inkml:trace>
  <inkml:trace contextRef="#ctx0" brushRef="#br0" timeOffset="23677">11012 6822 7769,'0'-7'-35,"1"2"0,3 5-236,4 0 1,-1 0 0,2 0 161,0 0 1,-2 0-127,2 0 1,-7 5 0,4 2 0</inkml:trace>
  <inkml:trace contextRef="#ctx0" brushRef="#br0" timeOffset="23963">10949 6934 8687,'13'0'279,"3"0"1,1-1 0,0-2-265,1-1 0,0-2 0,2 3 0,-2-1 0,-1 2 1,-1 0-1,0 2 0,-2 0 0,-2 0-1166,0 0 1,1 0 743,-1 0 0,1 6 0,-1 1 1</inkml:trace>
  <inkml:trace contextRef="#ctx0" brushRef="#br0" timeOffset="27002">12916 5801 8151,'-7'-7'410,"1"2"1,5 5 0,-3 1-484,-5 3 0,2-1 1,1 5-1,-1 2 0,1 1-17,1 2 0,-4 3 0,4 1 0,-1-2 0,1-1-17,2-2 1,0 1 12,-1-1 0,3 1 0,-3-1 0,2 0 0,2 1-344,0-1 279,6-5 1,1 3 26,5-6 1,0 0 0,1-4 0,-1 0-536,1 0 615,-6 0 1,9 0 0,-2 0 0</inkml:trace>
  <inkml:trace contextRef="#ctx0" brushRef="#br0" timeOffset="27286">12953 5552 8355,'-12'0'129,"5"0"0,0 0-1059,3 0 1,2 2 674,-2 2 0,8 3 0,3 5 0</inkml:trace>
  <inkml:trace contextRef="#ctx0" brushRef="#br0" timeOffset="29096">13662 5876 8355,'-7'0'-201,"-4"0"467,10-6 1,-6 5 145,3-3 187,3 2-125,-5 2-608,6 0 51,0 0 1,6 0 0,2 2 65,3 2 1,-3-3-1,1 4 1,0-4-49,2-1 0,6 0 1,-1 0-1,1 0-98,1 0 1,-4 0-1,4 0 124,0 0 1,0 0 0,3 0-1,-4 0-16,1 0 1,-4 0 0,3 0-1,-3 0-61,-2 0 1,1-1 0,-1-2 156,0-1 1,-3-1 0,-2 4 324,-2-3 1,-1 1-200,-4-5 1,0 4 0,-1-3 30,-3 1 0,1-3 0,-5 2-101,-2 0 0,3 0 0,-1 3 0,-2-3-42,-1 0 0,-1 0 1,-1 4-1,1-2-11,-1-2 1,-3 4 0,-1-3 0,2 2-9,1 0 1,2 0 0,-1 4-1,1-1-63,-1-4 1,1 4 0,-1-3-14,1 2 0,4 2 1,-1 0-1,0 0 1,-1 2-149,2 2 1,-2-1 0,5 4-1,-2 0 129,-3 0 1,3-3 0,-1 4 0,-2 2 12,-1 1 0,3 1 0,1 1 28,1-1 0,-3 1 0,2-1 0,-2 0-8,1 1 0,5-1 1,-2 1-1,1-1 27,0 1 0,-1-5 0,5 0 1,0 2 11,0 1 1,2-3-1,2 1-19,4 0 0,5 1 0,2-2 0,3-4-91,1-2 0,2 2 0,4 0 0,1-1 0,2-2-397,1-1 0,4 0 1,-3 0 94,2 0 1,-3 0 0,3 0 222,-2 0 1,5-5-1,-3-2 1</inkml:trace>
  <inkml:trace contextRef="#ctx0" brushRef="#br0" timeOffset="30761">14073 5502 7956,'-12'0'433,"5"0"0,3-1 0,8-2-603,4-1 0,3 0 1,3 3-1,1-2 61,2-1 0,1 0 0,-3 4 0,1 0-79,0 0 0,-2 0-63,-2 0 0,-4 0 289,1 0 1,-8 0-1,-1 0 150,-7 0 1,-4 0 0,-1 0 0,-2 0 0,-2 0 5,0 0 1,-1 0 0,5-2 169,-1-2 0,5 3 0,0-4-141,-2 4 1,3 1-1631,-1 0 617,5 0 0,-1 0-281,8 0 908,3 0 0,11 6 0,1 1 0</inkml:trace>
  <inkml:trace contextRef="#ctx0" brushRef="#br0" timeOffset="31097">14384 5353 8355,'-7'-1'1207,"3"-4"0,4-1-1039,4-7 0,3 6 0,6 2 0,-1 1-231,1-1 1,-1 1-1,0 4 1,1 0 0,-1 0 20,1 0 1,-1 2-1,1 2 1,-1 4-617,1 3 1,-2 2 0,-2 0 373,0 4 1,-3-2-1,4 5 1,-3-1 88,-1 0 0,2-2 0,-4 2 0,-1 1 22,-2-1 0,1-4 0,0 3 1,2-1-9,-1-1 0,-1 1 1,-4-5 152,-2 1 1,-3-1-1,-5 1 1</inkml:trace>
  <inkml:trace contextRef="#ctx0" brushRef="#br0" timeOffset="31388">14484 5478 8355,'-7'0'1255,"0"-5"-1213,3 1 0,1 0 0,-4 5-128,2 4 0,0-3 1,4 7-1,-3 0-5,-4 2 1,1 2 0,0 1 0,0 1 0,0 2-110,-3-2 1,1 3 0,-1 0 0,2 0-114,-2 0 1,-1 0 0,0-3 84,2 1 0,0 1 0,3-5 0,1 1-334,-1-1 562,-3 1 0,2-1 0,-6 1 0</inkml:trace>
  <inkml:trace contextRef="#ctx0" brushRef="#br0" timeOffset="42004">14982 5689 8308,'-6'-7'565,"5"2"1,1 5 0,8 1-1,3 2 1,1 2-652,1 2 0,1 2 1,-6-2 35</inkml:trace>
  <inkml:trace contextRef="#ctx0" brushRef="#br0" timeOffset="42003">15041 5739 10949,'-1'1'-48,"-9"10"-342,-1 3 237,-2 3 0,1-3 0,0 4 0,-1-2 0,1 1 0,-2-1-166,-3 2 1,3-2 0,-2 3 0,2-1 62,2-3 1,-1-1 0,1-2 0,-1 1-113,1-1 0,-1-1 0,1-1 252,-1-2 1,1-5 0,0 3 0</inkml:trace>
  <inkml:trace contextRef="#ctx0" brushRef="#br0" timeOffset="42007">15120 5802 9930,'7'10'-400,"1"4"-199,-1 3 426,1-1 0,-2 1 1,-5-5-1,2 1 1,1-1-1,-1 1-206,-2-1 1,-1-4 139,0 1 0,0-1 0,-1 4-448,-3 1 687,-3-6 0,-11 4 0,-2-4 0</inkml:trace>
  <inkml:trace contextRef="#ctx0" brushRef="#br0" timeOffset="48567">15143 5502 7719,'9'-4'0,"-2"-1"0,-1-1 487,1 1 1,2-4 0,2 4 0,-2-1-82,0 1 0,-7-1-151,3 2 1,-3 3 209,3-3-581,-4 2-85,4 2 0,-5 2 0,-1 2 35,-3 4 1,1 3-1,-4 2 74,2-1 1,-1-1 0,3-1 17,-1-2 0,-1 0 1,2 5-1,-1-1-28,1 1 1,2-1 0,1 1-208,0-1 0,0 0 160,0 1 0,1-2 1,3-3 43,4-4 0,4 2 0,0-2 0,0-1-172,1-2 0,3-1 0,2-1 0,2-2 16,2-1 0,1-6 0,2 3 1</inkml:trace>
  <inkml:trace contextRef="#ctx0" brushRef="#br0" timeOffset="48879">15118 5253 8060,'-4'-8'0,"0"0"868,1-2 1,2 3 149,1-1-2093,0 0 146,0 1 1,1 1 559,4 6 1,-4 6 15,3 2 0,-3 3 0,-1 2 0</inkml:trace>
  <inkml:trace contextRef="#ctx0" brushRef="#br0" timeOffset="52088">16039 5403 8750,'9'-6'0,"-1"-1"0,0-1 1032,-1 0 1,3 4 0,-5-3 526,2 1-1585,-4 2-109,3 4 1,-8 1-10,-2 4 1,1 1-1,-5 8 1,0 3-1,-1 5-25,1 6 1,0 4-1,-6 6 1,-1 5 0,-2 4 71,2 2 0,-4 5 0,-2-7 0,-3 2 57,-1 0 0,1-4 0,-1 2 75,0-1 0,1-10 1,2 1-1,1-2-45,-1-3 0,3 0 0,0-5 0,1 1-40,2-5 0,3 1 0,0-6 1,1 0-1,1 0-35,2-3 1,-2-1 0,4-2-156,0 1 1,0-5-126,3 0-378,3-5 245,-5 3 1,5-6 146,-3 0 1,1 0-181,-5 0 257,5-6 0,-8-1 0,4-5 1</inkml:trace>
  <inkml:trace contextRef="#ctx0" brushRef="#br0" timeOffset="53003">16637 5814 8355,'-7'-13'39,"3"1"1,2-1 0,2 1 372,0-1 1,0 5 0,0 0-1,0-2 1286,0-1-917,0 4-833,0 2-785,0 5 274,0 0 568,0 5 0,0-2-123,0 5 1,0 0 0,0 5 55,0-1 0,0 2 0,-1 3 1,-3 4 50,-5 2 1,-2 2 0,-1 0 0,-1 0 0,1 0-11,0 0 0,1-5 1,1 0-1,3-2 61,1-3 1,2-1 0,4-2-1,0 1 35,0-1 0,0-4-74,0 1 1,6-2 0,2 1-1,3-4-111,2-3 1,0-1-1,3 0 1,2 0-355,1 0 1,2 0-1,2 0 1,-1 0 182,-1 0 0,-2-4 0,4-1-189,-3-2 1,1-1 0,4-5 0</inkml:trace>
  <inkml:trace contextRef="#ctx0" brushRef="#br0" timeOffset="53411">16637 5440 8298,'0'-12'0,"0"-1"2047,0 1 1,0 4-5079,0-1 1981,0 6 0,0-1 1,1 8 570,3 5 479,3 2 0,6 1 0,-1 1 0</inkml:trace>
  <inkml:trace contextRef="#ctx0" brushRef="#br0" timeOffset="53813">17284 5590 8355,'0'-13'444,"0"5"360,0 0 0,0 3 1015,0-3-1789,0 5-438,0-2 0,0 10 0,0 5 86,0 5 0,0 0 1,0 5-1,0-1 71,0 1 1,0 0 0,0 5 0,0 0 0,0 0-20,0 0 1,0-4-1,0-1 1,-2 1-184,-2-2 0,3 4 259,-3-7 0,-3 6 0,0-2 0</inkml:trace>
  <inkml:trace contextRef="#ctx0" brushRef="#br0" timeOffset="54046">17209 6336 10579,'0'-6'-1188,"0"0"1,0 7-653,0 4 1682,0-4 1,0 10-1,0-4 1</inkml:trace>
  <inkml:trace contextRef="#ctx0" brushRef="#br0" timeOffset="60939">18367 5776 8745,'12'0'1572,"0"-1"-1459,1-3 1,-1 2-1,1-2 1,-1 3-1,1 1 1,-1 0-311,1 0 0,-1 0 0,0 0 0,1 0 1,1 0-388,2 0 0,-1 4 0,5 0 249,-2-1 1,4-2 0,-3-1 0,2 0-460,0 0 694,-6 0 1,9 0 0,-5 0 0</inkml:trace>
  <inkml:trace contextRef="#ctx0" brushRef="#br0" timeOffset="61182">18454 5951 8355,'-6'0'372,"6"0"0,6 0 1,6 0-1,2 0 1,3 0-1,3 0 1,4-2-1,1-1-168,0-1 1,-1 0-1,1 3 1,-1-2-1,-2-1-659,-1 1 0,-2 2 0,3 1 1,-2-2-149,-2-2 0,2 3 1,-2-3-1,0 2-269,0 2 1,0 0 708,-1 0 1,-3 0 0,4 0 0</inkml:trace>
  <inkml:trace contextRef="#ctx0" brushRef="#br0" timeOffset="65557">19823 5328 8542,'12'-1'0,"0"-2"0,0-3 0,-3 1 0,0-2 0,0 1 0,2 1 0,0 1 690,-2-2 1,0 3 0,-3-3-205,1 0 1,-3-2-221,4 4 1,-6-1-588,-2 5 0,-6 0 0,-8 0 0,-2 0 193,-5 0 1,-8 6 0,-4 2 0,-3 3-713,-2 2 0,-3-1 560,-1 1 0,1-2 0,4-2 0,-1 0 331,1 0 1,4 1 0,1 0 0,3-2 431,5 2 0,1-5 1,6 1 4,2-1 1,7-2 0,5 4-317,6-1 1,9-1 0,10-2 0,6 2-81,5 2 1,5-4-1,3 3 1,3-2-178,0 0 0,-1 4 0,-5-2 0,-2-1-356,-3 1 1,-3 4 0,-6-2 140,-4 3 1,-2 1 0,-6 1 0,-3-1 49,0 1 1,-7-1 0,2 1 0,-2-1 83,-2 0 0,-6 1 1,-3 1-1,-5 1 103,-3 2 0,-1-1 0,2-3 0,-4-2 180,1-3 1,-5 3 0,5-4 0,-2 1 108,1 1 1,0-3-1,-2 4 1,1-3-16,-1-1 0,3 2 0,-1-3 1,1 1 7,0-1 1,4 4-1,-2-4 1,5 2-20,3 3 1,-2-3 0,4 1-167,0 2 0,2-3 0,5 1 22,0 2 1,0-3 0,1 0 0,3-1-39,5 1 1,7 0 0,5 3 0,2-2-16,2 2 0,6-5 0,3 1 0,6-2-76,6 0 1,0 0 0,2-4-1,3 0 1,0 2-178,1 2 0,-8-3 0,-4 4 1,-6-4-206,-4-1 0,-6 0 0,-3 0 1,-4 0-850,-3 0 1093,-8 5 1,0 2 0,-6 6 0</inkml:trace>
  <inkml:trace contextRef="#ctx0" brushRef="#br0" timeOffset="65957">19549 6523 8355,'-7'0'934,"0"0"201,3 0 0,1 0 254,-5 0-1235,5 0 1,-4 0-245,3 0 1,3 2 0,-5 2 0,2 4 39,0 3 0,-2 2 0,3-1-244,-1 0 1,-1 5 0,2 0 0,-1-1 14,1 2 0,2-4 0,1 3 1,0-3 4,0-2 0,0-4 0,1 1 0,3-1 0,5-1-351,2-3 0,2 1 0,3 0-616,0-3 1180,6 0 1,-2-8-1,5-1 1</inkml:trace>
  <inkml:trace contextRef="#ctx0" brushRef="#br0" timeOffset="66173">19524 6274 8355,'-18'-7'396,"4"-2"-43,-2 5 1,6-5 0,3 4 0,0-1 413,0 1 1,4-1-1668,-1 2 0,4 4 1,4-1 82,5 3 0,2 8 0,1-3 0</inkml:trace>
  <inkml:trace contextRef="#ctx0" brushRef="#br0" timeOffset="66406">19748 6573 8355,'-6'0'968,"6"0"1,6 0-1,6 0 1,-1 1-809,-2 4 1,2-4 0,-3 3-921,3-3 0,2-1 0,-1 0 0,0 0 0,1 0-35,-1 0 1,1 0 0,-1 0 0</inkml:trace>
  <inkml:trace contextRef="#ctx0" brushRef="#br0" timeOffset="66606">19773 6722 8489,'-6'7'1381,"6"-3"-1237,7-2 1,4-2-1,2 0 1,1 0-1,1 0-873,1 0 1,1 0 0,-3 0 0,1 0 241,2 0 1,-1 0 0,-3 0 0</inkml:trace>
  <inkml:trace contextRef="#ctx0" brushRef="#br0" timeOffset="66923">20208 6498 8355,'-7'-5'3083,"2"2"-1991,5-5 1,-1 5-1065,-4-1 0,4 4 0,-3 4 1,2 4-269,2 3 1,0 2 0,-1-1-48,-3 1 0,3 3 0,-4 2 0,3 0 0,-1 2-157,-1-1 1,0-2-1,2 2 1,-1-1-186,-1-3 0,0-1 0,4-2-194,0 1 0,-4-1 687,0 1 1,0-1-1,4 1 1</inkml:trace>
  <inkml:trace contextRef="#ctx0" brushRef="#br0" timeOffset="69407">19872 4805 7817,'-7'0'371,"1"0"1,1 0-1,-2 2 1,-1 0-1,0 3-74,-2-3 1,3 5-379,-1 2 0,-4-3 0,-5 1 0,0 0 0,-1 0-14,-2 3 0,0-3 0,1 1 0,1 0 0,3-1 74,1-3 1,1 2-1,1-2-5,0-1 1,3-2 228,1-1 1,5-1-66,-1-3 1,3-3 0,1-6-190,0 1 1,5 0 0,2-1-32,0 1 0,3-1 0,-5 1 3,2-1 0,-3 1-124,5-1 1,-7 5 113,3 0 0,-3 5 94,2-1 0,-1 8 0,4 4 131,-1 3 1,2-2 0,-3-1-117,2 2 1,0-3-1,3 1 1,-2 0 50,2-1 1,1 4 0,1-4 0,1 1-118,-1 1 0,2-7 0,1 4 0,2-2-62,-2 0 0,-1 0 0,-2-4 0,1 0 0,-1 0-167,1 0 1,-1 0-1,1 0 78,-1 0 1,1 0-1,-2-1 92,-3-3 1,-1 1 0,-4-5 157,1-2 0,0-1 0,-4-1 1,0-1-1,0 1 54,0-1 0,0 1 0,0-1-29,0 1 0,-1-1 1,-4 1-1,-2 0-50,1-1 0,-6 5 0,4 0 0,-3-1 1,-1 2 0,-2 2 0,-1 5-37,-2 0 0,0 0 1,5 0-1,-2 1 1,0 3-62,2 5 0,-3-2 0,8 1 1,-2 0-1,3 0-846,0 1 1,2-1 799,4 4 1,0 1-1,0-1 1</inkml:trace>
  <inkml:trace contextRef="#ctx0" brushRef="#br0" timeOffset="70641">20743 5328 11132,'9'0'87,"-1"0"0,2 0 0,2 0 1,3 0-1,3 0 0,2 0-321,2 0 1,-3 0-1,1 0 1,-1 0-1,0 0 1,2 0-1,-2 0 1,-2-1-183,-3-3 1,-2 2 0,1-2 0,-2 1 101,-3-1 1,2 1 269,-6-5 0,0 0 0,-5-5 256,-3 1 0,1-1 0,-6 1 0,0 0-92,-2-1 0,-3 5 0,-1-1 1,-3 1-6,-2 1 1,4-2 0,-5 4 0,-1 3 0,-2 0 40,-1 2 1,5 0 0,0 0-1,2 2 18,3 2 1,-3 1-1,2 5-165,0-2 0,4 2 1,2 5-1,2 2 29,-2-2 0,5 4 0,1 1 0,2 1-19,2-1 0,0-3 0,0 2 1,0-1-57,0-3 1,2-1 0,2-1 0,3-1 0,1 1-86,0-1 1,1-4 0,4-1 0,3 0 69,0 0 0,6-4 0,-1 1 0,3-3-477,0-1 0,6 0 0,0 0-95,2 0 0,1-5 0,4-2 1</inkml:trace>
  <inkml:trace contextRef="#ctx0" brushRef="#br0" timeOffset="71848">21353 4818 8283,'-7'-6'221,"-4"5"1,11-5-70,0 6 1,6 0-1,6 0 1,1 0-115,-1 0 0,2 0 1,3 0-1,2 0 1,2 0-169,-1 0 1,-3-1 0,2-2-1,-1-1-199,-2 1 0,-3 2-81,0 1 0,-5 0 200,0 0 0,-10 0 0,-2 0 155,-6 0 0,-4 0 0,-1 0 0,-3 0 117,-2 0 1,4 0 0,-5 0 0,0 0 277,2 0 1,0 0 0,3 0 374,0 0 1,-1 0 432,5 0-2,5 0-1304,1 0 0,8 0-275,2 0 0,3 0 0,5 0 0,1 0 0,-1 0-1123,1 0 1078,-1 0 1,1 5 0,-1 2 0</inkml:trace>
  <inkml:trace contextRef="#ctx0" brushRef="#br0" timeOffset="72614">21888 4594 7868,'0'-9'1052,"0"1"-193,0 5-562,0-8 0,2 10 0,2-3 119,4 2 0,3 2-387,2 0 1,-1 0-1,1 2 1,0 0 0,3 4-131,0 1 1,2 1-1,-1 6 53,4 3 1,-2-4 0,0 4 0,1-2-293,-1 2 1,-4-3 0,2 2 0,-3 0-80,-2 0 0,1-2 0,-2 3 0,-2-4 45,0 0 1,-7 3-1,2 1 1,-2-2-76,-2-1 0,-2-3 449,-2-3 0,-3 4 0,-5-6 0</inkml:trace>
  <inkml:trace contextRef="#ctx0" brushRef="#br0" timeOffset="72929">22025 4755 9659,'-11'-1'0,"2"-2"0,0-1 0,0 1 356,-2 2 0,2 2 0,1 2 0,-2 3 0,-1 1-1134,-1 2 0,-1 2 832,1 2 0,4-1 1,-1-1-1,0-1-156,-2-2 0,2 1 1,1 3-1,0 1-145,1-1 0,-3-4 1,5 1-1,-2-1 1,-2 0-163,2 0 0,-2-3 1,3 2-118,-1-2 0,-1 3 414,-4-3 0,5-1 0,1-4 0</inkml:trace>
  <inkml:trace contextRef="#ctx0" brushRef="#br0" timeOffset="74415">22610 5129 8124,'7'-12'920,"-1"5"1,-6-4 701,0 2 1,0 2-1520,0-1 0,1 5 1,3 0-1,6 6-245,5 6 1,0 2 0,5 2-122,-2 4 0,4-2 0,-2 6 0,3 1-59,-3 2 0,2 3 0,-4 1 0,0-2-13,0 2 0,-5 0 0,-5-2 0,0 0 50,-1-1 0,3 5 1,-6-7-1,-1-1-33,-2 1 0,-1-1 1,0 1-1,-1-4-159,-3-1 0,-3 3 371,-6-5 1,1 1 0,0-5 0</inkml:trace>
  <inkml:trace contextRef="#ctx0" brushRef="#br0" timeOffset="74707">22760 5390 8355,'-12'-8'508,"4"0"-277,-3-1 0,10 1 679,-3 0 0,-2 4 0,1-3-599,-2 1 0,2 2 1,-3 4-397,-1 0 1,-1 2-1,0 2 1,2 4-1,-2 3-133,-1 1 0,-1 1 1,-1 1-1,1 1-46,-1 2 0,-3 3 1,-1-3-1,2 0 97,1 1 0,-2-5 1,-1 5-1,2-2-105,1-4 0,1 6 0,1-8 0,0-1-292,-1 2 1,1-4-1,-1 0 199,1-1 0,-1 3 0,1-2 0</inkml:trace>
  <inkml:trace contextRef="#ctx0" brushRef="#br0" timeOffset="75116">23257 4531 8355,'-5'-7'-247,"2"-2"0,-4 3 647,2-1 0,-1 5 434,2-3 0,1 0-747,-5 1 0,1 1 1,-1 7-1,2 4 1,2 4-178,0 0 0,-4 5-1,3-1 1,0 6 0,2-1 0,-1 3-17,1 0 0,2 1 0,1-1 1,0-2-45,0-1 1,0-5 0,1 4 0,2-2 0,2-4-80,2-5 1,-2 2 0,3-4-1,2 0-208,1-3 1,1-2 0,0-2 59,1 0 1,2-2 295,-2-2 0,7-3 0,-6-5 0</inkml:trace>
  <inkml:trace contextRef="#ctx0" brushRef="#br0" timeOffset="75340">23232 4282 8355,'-12'-5'301,"1"2"9,3-5 1772,2 5-2009,6-2 1,4 6-1,2 2 1,-1 2-837,1 2 0,2-3 0,-2 3 205,1-1 0,0 3 1,2 0 145,0 2 1,-1 1-1,4 1 1</inkml:trace>
  <inkml:trace contextRef="#ctx0" brushRef="#br0" timeOffset="77340">20868 5938 7298,'0'-8'565,"0"0"0,-1 5 0,-2-3 0,-3 2-24,-1 0-554,5 0 133,-4 4-57,6 0 1,0 1 137,0 3-89,6-2 0,0 3 0,7-5 1,1 0-1,1 0 20,2 0 0,5 0 0,0 0 0,4 0-88,3 0 1,10 0-1,-2 0 1,3 0-100,3 0 0,0 0 0,5 0 0,1 0-119,2 0 0,3 0 0,0 0 0,1 0-27,-2 0 0,5 0 0,-7 0 0,1 0 79,0 0 0,3 0 0,-8 0 1,0 0 160,1 0 1,1 0-1,-1 0 19,-2 0 1,-2 0-1,-4 0 1,3 0 68,1 0 0,-6-1 0,2-2 0,-2-1 0,-2 1 45,-1 2 0,-3-1 0,2 0 1,-2-3-79,-1 3 0,2 0 0,-4 1 0,-2-2 3,0-1 1,-2 0 0,-1 4 0,0-1-43,-3-4 0,1 4 1,-4-3-1,0 2-40,0 2 0,-6-1 1,-4-2-301,2-1-37,1 0 1,-2 4-199,-1 0-22,-5 0 1,2 1 0,-6 2-205,-3 1 1,-5 5-1,-6-4 430,-2 2 1,-5 1 0,3 5 0</inkml:trace>
  <inkml:trace contextRef="#ctx0" brushRef="#br0" timeOffset="77842">21291 6449 9358,'1'-12'0,"2"3"985,1 0 0,1 5 1,-4-3 85,3 2-1819,-3 1 1,-1 15 480,-8 5 0,-3 1 0,-1 1 0,1-1 55,2-1 0,-2 2 0,3-3 0,-2 2 0,1-2-97,0-1 1,6-2 167,-1 1 0,3-1 0,2-1-25,3-2 0,3-4 0,6-5 0,1 0-172,2 0 1,-1 0 0,6 0 0,0-1 93,-2-3 0,5-3 0,-5-6 1</inkml:trace>
  <inkml:trace contextRef="#ctx0" brushRef="#br0" timeOffset="78058">21403 6162 8524,'-19'-7'507,"6"-4"606,2 10 732,4-10-2415,0 4 0,3 0-574,8 3 1,3 4-596,6 4 1466,-1 3 1,1 5 0,-1 1 0</inkml:trace>
  <inkml:trace contextRef="#ctx0" brushRef="#br0" timeOffset="78508">21689 6585 10362,'6'-6'399,"1"-1"1,5 4 0,1-1-850,-1 1 0,1 2 1,-2-1-115,-3-2 0,3 3 0,-3-3 20,3 2 0,-2 2 322,-1 0 0,-7 0 166,-1 0 0,-9 0 1,-9 0-1,0 0 1,-2 0 304,1 0 0,-2 0 0,-4 0 0,2-1 0,1-2 368,1-1 1,6 0 0,-2 4 73,3 0 0,6 0 683,0 0-1278,5 0 1,-1 0 0,8 0 0,4 0-435,3 0 1,7 0-1,3 1-100,3 3 1,2-2 0,1 2 0,2-1-134,-1 1 0,-6-3 0,-1 3 0,0-2 0,-2-1 171,-2 3 0,-3-3 0,-2 5 0</inkml:trace>
  <inkml:trace contextRef="#ctx0" brushRef="#br0" timeOffset="78926">22237 6386 8355,'-7'-8'2755,"3"0"1,2 4-2721,2-5 1,0 12-1,0 1-134,0 6 0,-1 2 0,-2 1 1,-1-1-211,1 1 1,1-1 0,-1 1-1,-1-1-161,1 0 1,2 1-1,-1-1 1,-1 1-250,-1-1 0,0-3 1,3-1-395,-3 2 0,1 1 1025,-5 1 1,5 0 0,-3 1 0</inkml:trace>
  <inkml:trace contextRef="#ctx0" brushRef="#br0" timeOffset="79511">22448 6150 8355,'6'-13'-158,"-5"5"2198,4 0 0,-3 5-1679,2-1 1,-1 2-1,5 2 1,2 2-214,1 2 1,2-1-1,0 6 1,3 4-213,0 2 1,5 7 0,-4-1 0,-2 2-389,-1 2 1,-3 0 0,-2 2 0,-2 0 0,-1 2 0,-3 0 7,-2 2 1,-7-4 0,-2 5 0,-4 0 0,-5-2 0,-5 1 0,-4-3-1,-5-2 1,0-1 0,-4-2 145,-1-2 0,-1 2 0,-1-3 1</inkml:trace>
  <inkml:trace contextRef="#ctx0" brushRef="#br0" timeOffset="79877">20818 6299 8355,'0'-12'692,"0"10"0,2 1 1,0 12-1,4 4 1,-1 2-1,2 2 1,-1 2-588,-1 5 0,4-1 0,-4 4 0,1-1-294,-1 1 1,4 1 0,-4 5 0,2-2 233,3 2 1,-3-4-630,1 3 0,0-7 0,6 2 0,1-2-25,2-2 1,5-2 0,-1-1 0,4-2-904,4-2 1275,2-2 1,18-3 0,2-1 0</inkml:trace>
  <inkml:trace contextRef="#ctx0" brushRef="#br0" timeOffset="80252">23021 6088 8355,'0'-9'1523,"0"1"1,0 4-16,0-5-731,0 7-963,0-4 1,1 8-336,3 2 0,-2-2 0,3 7 1,-1 0-61,1 3 0,-1 4 0,-4 2 0,0 0 138,0 0 1,-2 4 0,-2-2 0,-4 0 0,-3 1 201,-2 1 0,1 2 0,0 1 0</inkml:trace>
  <inkml:trace contextRef="#ctx0" brushRef="#br0" timeOffset="80603">22896 6772 8355,'0'-7'6081,"0"2"-8434,0 5 1047,0 0-143,-5 0 1,2 1 911,-5 3 1,0-2-1,-5 3 1</inkml:trace>
  <inkml:trace contextRef="#ctx0" brushRef="#br0" timeOffset="89576">10750 8303 8584,'7'-1'3044,"-1"-3"-2755,-1-4 0,2 2 1,6 2-1,-1 1-636,1-1 0,3 3 0,2-4 0,1 4 0,5 1-835,4 0 0,-2 0 1,3 0 788,-3 0 0,-1 0 1,0-1-1,-2-2 193,-2-1 200,-3 0 0,-5 4 0,-1 0 0</inkml:trace>
  <inkml:trace contextRef="#ctx0" brushRef="#br0" timeOffset="89789">10788 8478 8847,'12'0'1548,"-4"0"-1377,1 0 1,0-4-1,7-1 1,2 3-1,-1-1 1,3 0-1,-1-1 1,3 1-307,2 2 0,-3 1 0,-2 0 1,-1 0-460,-3 0 1,0 0 0,1 0 0,0 0-188,-1 0 1,5 5 0,-1 2 0</inkml:trace>
  <inkml:trace contextRef="#ctx0" brushRef="#br0" timeOffset="90676">12244 7793 8355,'-9'-6'260,"1"-2"1,5 1-110,-1-1 391,3 5 1,1-8 0,0 3 0,1-2-1,3 0 1,5 4-157,2 0 1,1 0-1,2 4 1,3-2-1,3 1 1,4 1-414,1 2 0,1 2 0,2 1 0,1 2-219,-2 2 0,4 5 1,-2 5-1,-2 0 102,0 1 0,-2 1 0,-2 6 0,-1 0-289,-1 0 0,-6 0 0,2 0 0,-5 1-25,-4 3 0,-2-3 0,-6 5 0,0-2 188,0 0 0,-6 1 1,-2-2-1,-3 1 1,-3-2-130,-2 0 0,2-2 1,-4-2-1,1-2 225,1-5 1,-6 4-1,2-1 1</inkml:trace>
  <inkml:trace contextRef="#ctx0" brushRef="#br0" timeOffset="90978">12629 7992 8355,'-12'0'305,"0"0"1,0-1 0,3-2-1,1-1 1,-2 1 280,-1 2 1,-2 1 0,1 0 0,-1 0 0,1 0-647,0 0 0,-1 5 0,1 2 0,-1 1-285,1 1 0,-1-1 0,1 5 91,-1-1 1,1 5 0,0 1 0,-1 0 137,1 0 0,-1 4 0,1-2 1,-1 3-71,1-3 0,-1 4 0,1-5 0,0 2-11,-1 0 1,1-6 0,-1 3 0,1-2-1,1 1-402,2-2 0,0-5 1,3-2 395,-1 2 1,5 1-1,-4 1 1</inkml:trace>
  <inkml:trace contextRef="#ctx0" brushRef="#br0" timeOffset="91613">13140 8104 8355,'-13'0'1018,"6"0"1,3 0 0,8 0 0,5 0-971,2 0 0,5 0 0,2 0 1,2 0-83,2 0 0,3 0 1,2 0-1,2 0 1,-1-1-360,-2-3 1,-6 2 236,-4-2 0,2-1 0,-1 0 0,-3 1-31,-5-1 1,1 2 0,-6-5 44,-1-2 0,-2-1 0,-2-1-7,-3-1 0,-3 5 0,-7-1 0,-1 1 151,-2 1 1,-4-4-1,3 4 1,-1 0 124,-3 3 0,-2-1 1,0 1-1,-3 1 113,-2 1 1,3 2-1,-3 0 1,3 0-39,1 0 0,0 0 0,1 0 0,4 2 0,3 1 130,3 1 1,2 4-327,-1-4 0,5 6 0,1-2 0,2 3-32,2 2 1,1-1-1,2 1 1,0 0-79,0 4 0,6-3 0,2 4 0,3-2-63,2 1 0,-1 0 1,2-5-1,1 0-185,2 1 0,5-1 0,-1-1 0,4-1-20,4-2 0,-2-5 0,7 1 0,-1-2-232,-2-2 47,5 0 1,2-6-1,6-1 1</inkml:trace>
  <inkml:trace contextRef="#ctx0" brushRef="#br0" timeOffset="93393">13637 7320 8355,'-12'0'-269,"0"1"13,-1 3 0,1-2 326,-1 2 0,5-3 264,0-1 0,-1 0 0,-3 0 0,-1 0 216,1 0 1,0 0 0,-1 0 682,1 0-384,5 0-656,1 0 0,6 2-264,0 2 0,2-3 0,3 3 0,6-2-313,4-2 0,8 0 1,-1 0-80,5 0 1,0 0 0,2 0 0,-4 0 67,-5 0 1,2 0 0,-5 0 0,-2 0 0,-1 0-832,-2 0 1278,-5 0 1,-4 0 0,-10 0 0,-7 0 417,-4 0 0,-6 4 1,-7 0-1,1-1 2,-1-2 1,-2 1 0,3 0 0,-1 3-70,1-3 0,2 0 1,6-2-1,3 1-102,1 3 0,-3-2 0,4 2-538,2-3-411,7-1 0,4 0 289,8 0 1,4 0 0,7 0 0,2 0-26,-2 0 0,0 0 0,1 0 0,0 0 0,-1 0-144,-1 0 1,3 0 0,-1 0 206,0 0 0,2 0 0,-2 0 315,-1 0 0,-1 0 0,-1 0 1</inkml:trace>
  <inkml:trace contextRef="#ctx0" brushRef="#br0" timeOffset="94045">14023 7096 8355,'-12'0'0,"-1"0"1267,1 0 0,5-2 837,3-2-2007,2 3 1,8-5 0,2 6 0,5 0-66,3 0 1,0 0 0,4 2-1,1 2-88,-2 4 1,4 5 0,-5 2 0,-1 3-275,1 1 1,-1 2 0,-4 4-1,-1 1 1,0 2-257,1 1 1,-1 0-1,-1-4 289,-2 0 1,2 0 0,-4-2 0,0-2 0,-2-3-91,1 0 0,-5-4 0,3 2 0,-2-2-150,-2-1 0,-2-1 524,-2 0 0,-3 1 0,-5-1 0</inkml:trace>
  <inkml:trace contextRef="#ctx0" brushRef="#br0" timeOffset="94386">14210 7357 8557,'-8'-12'385,"-1"-1"1,7 5-1,-4 1 71,1 2 1,-1-1 0,-4 3 0,2-1-211,-2 1 1,-1 8 0,0 3-1,2 3 1,0 1 0,1 2 0,0 3-1,-1 2-451,0 1 0,-1 3-368,2-2 1,-3 2 0,2 2 0,-2 0-274,-1 0 0,-1 4 0,1 0 1,1-3-681,3-3 1483,-3 0 0,4-4 0,-6 6 1</inkml:trace>
  <inkml:trace contextRef="#ctx0" brushRef="#br0" timeOffset="98192">15766 7556 8355,'12'-12'-521,"0"0"0,2-1 0,1 2 676,2 3 1,0-3-1,-5 2 1,1-2 0,-1-1-1,0-1 1,1 1-1,-1 1 1,1 1 796,-1 2 0,1 1 0,-2-3 1,-2 3-47,0 2 1,-5-3-334,4 3-733,-5 1 1,2 4 0,-5 2 1,-1 0 29,-3 3 1,-9 3 0,-7-3-1,-4 2-78,-1 3 1,-5-3 0,-3 0 0,-2 0-38,2 0 1,-3-3 0,3 3 267,-3-2 0,3 1 0,0-3 0,-1 1 1,3-1 1,-4 2 0,6-1 0,1 0 45,2 2 1,5-3-1,1 4 1,-1-2-51,1-2 1,2 2-1,6 1 1,0-1 0,-1 1-168,1-3 1,-1 4-93,1 1 1,1 3 58,2 1 0,2-3 145,3-1 0,3-4 1,-3 5 64,2 0 1,9-2 0,4 0-48,5-1 0,6 2 0,0-4 0,6 0 78,5 2 1,3-4 0,2 5 0,4-1 188,3-3 0,1 2 0,1-1-238,0-1 1,7 3 0,-7-2 0,-3-1-1,-2-1-129,-6 3 0,-7-4 0,-2 4 0,-3 0-29,-3-1 0,-10 1 0,1-2 1,-2 3-401,-3 0 0,-2-1 1,-6 2 355,-3-2 0,-4 3 0,-9-2 0,-4-1 65,-2 1 0,-8 2 0,-2-2 149,-3 1 1,-3-3 0,-1 4-1,-3 0-53,-1-1 1,0 3-1,-3-4 1,1 1 208,-1 2 1,4-2 0,2 1 0,2 2 57,2 1 0,4-3 0,1 1 0,1 0 0,5 3-87,4 0 1,0-4-1,7 1 1,2 0-93,4 2 1,6 2 0,-1-1 0,2 1-48,2-1 0,2 1 0,3-1 0,6 0-27,4 1 0,9-1 1,1 1-1,7-2 21,4-3 1,5 2-1,3-6 1,3-1 10,5-2 0,1-1 0,1-1 14,4-3 1,-2 1-1,-2-4 1,-4 0-140,-5 0 0,-2 4 0,-7-2 1,-4 1-253,-7-1 0,-2 1 0,-6 4 0,-2 0-1562,-1 0 1419,-7 0 1,-7 2-1,-9 0 426,-2 3 0,-7 4 0,-1-2 1</inkml:trace>
  <inkml:trace contextRef="#ctx0" brushRef="#br0" timeOffset="98879">15255 8540 8355,'0'-12'374,"0"-1"1,2 5-1,0-1 1089,3 0-669,-1 3 0,-6 2-602,-2 8 0,-1 3 0,-5 6 0,2-1 0,-1 1 0,1-1-302,0 0 1,4 5 0,-5 0 0,1-1-74,1 2 0,2-4 0,3 3 1,-1-4-25,-1 0 0,0-1 0,4 1 0,2-1-295,2 1 0,-2-5 0,7-1 0,2-2 226,4-2 1,0-1-1,6-2 1,3 0-1284,3 0 1238,-1 0 1,5-6-1,-6-1 1</inkml:trace>
  <inkml:trace contextRef="#ctx0" brushRef="#br0" timeOffset="99092">15355 8353 10269,'-13'-4'0,"2"-1"0,2-1 0,2-1 0,1 0 0,5-1 0,4 1 0,5 3 0,3 2 0,1 2 0,1 2-1134,-1 2 0,1 3 0,-1 5 1</inkml:trace>
  <inkml:trace contextRef="#ctx0" brushRef="#br0" timeOffset="99307">15591 8590 8355,'2'7'390,"2"-3"1,4-3 0,3-1 0,2 0-1,-1 2 1,1 0-1633,-1 2 1,0 1 0,1-5 0</inkml:trace>
  <inkml:trace contextRef="#ctx0" brushRef="#br0" timeOffset="99608">15542 8776 8355,'-12'2'1786,"4"2"-1539,-3-3-41,10 5 0,1-10-351,8 0 1,7-1 0,3 5 0,2-1 0,0-2 0,1-1 0,0 1-1,0 2-833,-2 1 0,4-6 0,-3 0 0</inkml:trace>
  <inkml:trace contextRef="#ctx0" brushRef="#br0" timeOffset="99898">16052 8577 11032,'-9'-4'0,"1"0"670,-1 1 1,3 3 0,2 4 0,2 5-1025,2 2 1,0 1 0,0 1 0,0-1 0,0 1-597,0-1 0,0 5 537,0-1 1,0 1 0,0-3 0,-1 1-221,-3 1 1,3 1 0,-4-5 439,4 1 1,-5-1 0,0 1 0</inkml:trace>
  <inkml:trace contextRef="#ctx0" brushRef="#br0" timeOffset="101027">15629 7021 8355,'7'-5'0,"-2"-4"1086,1-2 0,-5 3-573,3 0 0,2 4 0,-1-3 0,2 0 464,3 0-1582,-5 4 470,1-3 0,-6 12 0,0 2 0,-1 3 0,-4 3-198,-3 3 1,-4-2-1,-4 6 1,-2 0-82,-1-2 0,0 4 0,-3-3 345,1-1 1,0 3 0,-4-5 0,0-2 0,0-2-67,1-5 1,-1 2-1,0-6 449,0-2 1,4 0 0,2-2 0,1 0 0,3 0 11,1 0 1,5-6 0,3-2-233,0-3 0,2-2 0,4 1 1,0 0-73,0-1 0,5 1 0,4-1 0,2 1-267,1-1 1,1 1-1,-1-1-82,1 1 1,-1 1-1,-1 1 1,-1 3 0,-2 2-81,2 2 1,-3 2 416,1 1 0,-1 1 0,3 3 0,-2 4 39,1 4 0,3 0 1,0 0-1,0 1-15,1-1 1,-1 1 0,2-1 0,3 1 0,2-2-5,0-3 0,5 3 1,-5-4-1,2 0-24,0-3 0,4-3 1,4-1-1,-2 0-76,0 0 0,-7 0 0,0-1 1,-2-3 14,-3-4 0,-1 1 1,-2 0-1,-1 0 23,-2 0 0,0-1-1,-5-5 1,-1 1 82,-1-1 1,-2 1 0,-2-1-9,-2 1 1,1-2-1,-5-1 1,-2-2 32,-1 2 0,-1-3 1,-1 2-1,1 0-25,-1 2 0,0 2 1,-3 1-1,0 1 0,-1 3-31,-1 2 1,3 1 0,-4 4 0,-1 0-296,1 0 0,2 1 1,-2 3-1,0 3-436,-1 0 1,0 10 0,-5-4 0</inkml:trace>
  <inkml:trace contextRef="#ctx0" brushRef="#br0" timeOffset="103676">16948 7457 7948,'-13'0'-448,"1"0"1,4 0 1438,-1 0 37,1 0 1,0 0-563,-1 0 0,8 0 1,1 0-1,7 0 1,5 0-104,5 0 1,-2 0-1,5 0 1,-1 0-337,0 0 1,-2 1-1,2 3-206,-1 5 0,-1 3 1,-5 3-1,1 3-116,-1 2 1,1-4-1,-1 5 1,0 1 78,1 2 0,-5 1 1,-1 0-1,0-1-46,0 1 1,-4-1-1,1-2 1,-1-1-45,1 1 0,-3-3 0,3 1 0,-2-2-31,-2-3 0,0-1 1,0-2-169,0 1 0,-6-1 1,-2 0 332,-3 1 1,-2-6 0,1-2 0</inkml:trace>
  <inkml:trace contextRef="#ctx0" brushRef="#br0" timeOffset="103976">17072 7718 8355,'-5'-7'491,"2"-2"0,-4 3 0,0 1 1623,0-1-1893,-1-4 0,-5 9 0,1-3 1,0 3-1,-1 1 0,1 1 1,-1 2-1,1 2-225,-1 2 0,-3 1 0,-1 6 0,1 1-102,-2 2 0,4 4 1,-4-5-1,1 1-77,1 1 1,-2-3 0,2 5 0,0-2-152,1-3 0,1-1 0,1-1-201,1 4 0,1-3 0,1 1-882,2-5 376,5 1 1,-1-6 863,8 4 1,9-9 0,6-7 0</inkml:trace>
  <inkml:trace contextRef="#ctx0" brushRef="#br0" timeOffset="104994">17495 7108 8355,'2'-11'1175,"1"2"5,1 0 0,0 5 436,-4-4-1150,0 5-630,0-2-16,0 5 0,-6 2 1,-2 5-1,-3 6 0,-2 2-50,1 3 1,0-3-1,-1 6 1,1 1 103,-1 1 1,2-2-1,2-1 1,2-2-7,1-3 0,2-1 0,4-2 0,0 1-91,0-1 0,1 0 0,3-1-53,5-2 0,2 0 1,3-4-1,2-3-437,5 0 1,2-2-1,2 0-496,0 0 1182,-5-6 0,9-1 0,-3-5 0</inkml:trace>
  <inkml:trace contextRef="#ctx0" brushRef="#br0" timeOffset="105203">17558 6922 8355,'-13'-6'436,"1"3"0,-1-5 1174,1-2-2063,5 5 1,3-1-625,8 6 0,-1 6 566,5 2 0,0-2 0,5-1 0</inkml:trace>
  <inkml:trace contextRef="#ctx0" brushRef="#br0" timeOffset="105443">17831 7270 8355,'0'-7'2853,"0"0"-2393,0 3-903,0 3 0,2-5 190,2 6 0,-1 0 0,5 0 1,2 0-460,1 0 1,1-1 0,2-2 235,3-1 0,-4-6 0,5 3 1</inkml:trace>
  <inkml:trace contextRef="#ctx0" brushRef="#br0" timeOffset="105753">18180 7046 9130,'0'-12'1912,"0"5"0,0 3-2224,0 8 1,-2 3 0,0 6-1,-2 3-79,1 0 1,-3 6 0,1-1 0,-1 1-223,1-1 1,-4 1 0,4-4 101,-2 2 1,3-5 0,-5 3 248,0 0 1,-2-4 0,-2 4 0</inkml:trace>
  <inkml:trace contextRef="#ctx0" brushRef="#br0" timeOffset="106971">18479 7195 8421,'0'-12'900,"0"4"1,0-1 2650,0 0-2787,5 3-755,-4 1 0,5 6 0,-7 3 1,-2 6-1,-3 4-77,-1 2 1,3 8 0,-4 1 0,-2 5-62,-1 2 1,-3 8-1,-1-1 170,-1 4 0,-7 2 1,1 5-1,-4 1 4,-3 3 1,0-5 0,5 2 0,2-1-14,2-3 1,3-6-1,-2 1 1,1-5-1,4-4-13,4-4 0,-1-2 1,4-3-1,0 0-123,3-3 0,-1-3 1,0-6-1,3 1-51,0-1 0,2 0-753,0 1-840,0-6-63,0-2 278,0-5 1019,0 0 0,0-5 0,0-2 0</inkml:trace>
  <inkml:trace contextRef="#ctx0" brushRef="#br0" timeOffset="108394">18976 7494 8273,'6'-12'1098,"-5"3"1,5 3-292,-1 0 0,-3 1-449,2 0 1,-4 4 0,-4-3-1,-5 2-412,-2 2 1,3 2-1,0 2-10,-2 4 0,-1 3 1,-3 2-1,-1-1-18,-2 1 1,-1 3 0,2 2 57,-5 2 0,3 0 1,0 5-1,2 0 19,-1 0 0,-1 1 1,3 2-1,0 2-71,3 2 0,1-4 0,7 2 1,1-1-1,2 0-277,1-1 1,0-6-1,3-1 1,4 0-94,5-2 1,5-1-1,-1-5 1,5-1-15,3 0 1,6-3 0,3-2-1,3-2 59,2-2 1,-1-7 0,0-3 0</inkml:trace>
  <inkml:trace contextRef="#ctx0" brushRef="#br0" timeOffset="108770">19375 7693 8355,'0'-8'1096,"0"0"-380,0-2 2041,0 5-2184,0-1 0,-2 6-547,-2 0 1,-3 6 0,-4 3-38,3 7 0,-3-1 1,2 4-1,0 0-137,0 1 0,-2 1 0,4 2 0,-1-1-93,0-1 1,4-4 0,-3 2-1,1-1-276,3-3 0,2-1 100,1-2 1,6-1 0,2-2-1,3-5 63,1-3 0,5-1 0,1 0-442,1 0 1,-2-5 0,2-4 627,-1-2 0,4-1 0,-2 0 1</inkml:trace>
  <inkml:trace contextRef="#ctx0" brushRef="#br0" timeOffset="108960">19375 7457 8832,'-21'0'0,"1"-1"0,2-4 2220,3-3-2438,7 3 0,4-5 0,8 7 0,4 3-894,3 3 1,7 7-1,2-4 1</inkml:trace>
  <inkml:trace contextRef="#ctx0" brushRef="#br0" timeOffset="109210">19686 7818 11043,'12'0'1064,"1"0"-1007,-1 0 0,0 0 0,1 0 16,-1 0 1,1 0-1200,-1 0 1,1 0 0,-1 0 296,1 0 0,-1-6 0,0-1 1</inkml:trace>
  <inkml:trace contextRef="#ctx0" brushRef="#br0" timeOffset="109503">20084 7681 8806,'0'-7'3564,"0"2"-3733,0 5 1,-4 5-1,0 3 1,1 3 80,1 2 1,2-1 0,-1 1 0,-2 1-42,-1 2 1,0-2-1,4 3 1,0-4-220,0 0 0,0-1 0,0 1 0,0-1-567,0 1 0,0-1-522,0 1 1327,-6-1 0,5 1 0,-4-1 0</inkml:trace>
  <inkml:trace contextRef="#ctx0" brushRef="#br0" timeOffset="109945">20258 7507 9672,'0'-7'3377,"2"1"-2933,2 6 0,-2 0 0,7 0-404,0 0 1,4 2 0,2 2 0,2 4-124,-2 3 1,-1 3-1,-2 3 1,1 2 0,-1 2 58,0-1 1,-3 3-1,-2 4 1,-2 2-789,-2-1 1,-2 2-1,-1 1 446,0 1 0,-1-5 0,-3 4 0,-4-2 0,-2 0 138,2-2 0,-8-2 1,4-3-1,-3-2 171,-3-2 0,4-2 0,-4-3 0,1-1-18,1 1 0,-5-6 0,4-2 0,1-1-179,-2 1 1,4-1 0,-3-4-821,4 0 882,0-6 1,1-1-1,-1-5 1</inkml:trace>
  <inkml:trace contextRef="#ctx0" brushRef="#br0" timeOffset="110328">20980 7420 8355,'0'-9'1468,"0"1"1,-6 5-519,-2-1 1,1-1-351,-1 0 1,4 1 152,-5 4-681,7 0 0,-8 2 0,6 2 82,1 4 1,2 3 0,-1 2-366,-2-1 1,3 2 0,-3 1-1,2 3-91,2 1 0,-4-2 0,0 4 1,0 1-1,0 0-572,0-1 1,-5 2-1,4-3 201,-2-1 1,-2 5-1,-3-4 1,0 2-1,1 1 233,2-3 1,-7 1-1,2 4 1</inkml:trace>
  <inkml:trace contextRef="#ctx0" brushRef="#br0" timeOffset="110556">20694 8092 8355,'0'7'5559,"1"-2"-3747,3-5-2327,-2 0-1887,3 0-1639,-5 0 3029,0 0 1,0 0 0</inkml:trace>
  <inkml:trace contextRef="#ctx0" brushRef="#br0" timeOffset="121744">21677 9125 9474,'-6'-12'3060,"4"1"-2820,-7 2 0,5 4 0,-4 5 0,0 1 1,-1 3-448,1 5 0,4 2 0,-5 2 1,1 3-1,0 2-355,0 1 1,1 2 359,-2 4 1,-2-5-1,4 1 1,-1 0 0,1 0-93,2-1 0,1-4 0,4 0 0,0-2 70,0-2 0,1-3 1,3-2-1,4-2 18,3-2 1,6-2 0,1-1 0,1 0-168,3 0 0,2 0 0,1-1 166,0-3 1,0-3-1,0-6 1</inkml:trace>
  <inkml:trace contextRef="#ctx0" brushRef="#br0" timeOffset="122052">21839 8913 8769,'-16'-8'533,"4"0"0,4 0 1,-2-4 524,2 4 0,5 1-673,-1 3-1725,2-3 1,8 0 0,2 3-618,3 3 1666,2 6 1,-1 2 0,1 6 0</inkml:trace>
  <inkml:trace contextRef="#ctx0" brushRef="#br0" timeOffset="122469">22088 9274 8355,'12'0'112,"0"0"1,1 0-1,-1 0 122,1 0 1,-1 0-1,1-1 1,-1-2-369,1-1 0,-1 0 1,0 4-290,1 0 0,-1 0-486,1 0 660,-6 0 0,-2 1 0,-6 2 0,-3 1 20,-5-1 1,-2 3 0,-3-2 221,-2-1 1,1-1 0,-5 1-1,1 3 127,0 0 0,3-3 0,-2 1 1,2-1 625,-1 1 1,5-2 57,3 2 0,7-1-615,-2 1 0,4-3 0,4 3 0,4-2 0,4-2-102,5 0 1,2 0 0,5 0-1,-2 0-419,-1 0 0,0 0 1,2 0-1,-1 0-695,-1 0 388,0 0 0,-2 5 0,-1 2 0</inkml:trace>
  <inkml:trace contextRef="#ctx0" brushRef="#br0" timeOffset="123596">22610 9125 8405,'0'-7'4222,"-5"2"-3001,3 5-1282,-3 0 1,5 1 0,0 3-113,0 4 0,0 3 1,0 2-1,0-1-48,0 1 1,-4 3-1,-1 1 1,1 0-244,-1 1 0,3-5 253,-2 4 1,-1-3 150,1-2 0,-1-3 142,5-1 1,0-7 3,0-1 1,0-1 0,0-7-93,0-2 0,2-1 1,1-2-1,1 1-40,-1 0 0,2-1 0,1-1 0,-1-1-40,1-2 0,2 1 0,-3 2 0,1-1 64,0-2 1,-1 1 0,-2 3 248,1 1 1,1 1 0,-2 1-45,1 2 746,1 5-849,-5-3 0,0 8 0,0 2-102,0 4 1,0 3 0,-2 3-1,-1 1 24,-1 2 1,-4 4 0,2-3-1,1 0 1,-1 0 1,-2 2-1,3-2 1,-1 0-79,0 0 0,-2-1 1,3-5-1,-1 1-218,1-1 0,0-3 1,4-1-1575,-3 2 702,3-5 0,-4 5 840,10-6 0,1 0 0,7-4 0</inkml:trace>
  <inkml:trace contextRef="#ctx0" brushRef="#br0" timeOffset="123857">23046 9162 8355,'7'-5'1780,"4"2"1,-3-4-1357,3 2 0,2 0 0,-2 4 0,-2-2-658,0-1 1,-1 0 0,4 4 0,1 0-266,-1 0 0,1 0 0,-1 0 0,1 0-135,-1 0 1,0 4 0,1 0 0,-2 0-1244,-3 2 1742,3-5 0,-9 10 0,3-4 1</inkml:trace>
  <inkml:trace contextRef="#ctx0" brushRef="#br0" timeOffset="124149">23021 9299 8355,'-13'0'802,"7"0"1,0 2-449,6 2 1,6-3 0,2 3 0,3-2-270,1-2 0,5 0 0,1 0 1,1 0-339,3 0 1,-2-4 0,-1-1-630,-1 3 0,-1 0 0,-5 2 236,1 0 0,5-5 0,1-2 1</inkml:trace>
  <inkml:trace contextRef="#ctx0" brushRef="#br0" timeOffset="125186">23581 8889 8355,'0'-13'1996,"0"5"645,0-1-1445,0 7-728,0-4-442,0 6 1,0 6 0,-1 3 0,-2 5-232,-1 3 1,-2 6 0,3 1-21,-1 4 0,-1 1 0,0-5 0,-1 3 18,-1 2 1,-3-7 0,4 3 0,1-3 146,-1-3 0,-2 3 0,3-5 0,-1-2 67,1-1 1,-1-3-1,3-1 1,-1-2-6,1 2 35,2-5 43,1 1 1,0-16-1,0-2-112,0-2 1,4 0-1,2 0 1,1-1-63,2-2 0,2-3 0,2 2-15,-1-2 0,1 4 1,-1-5-1,0 0 1,1 1 6,-1-1 0,-1 6 1,-1-1 107,-2 7 0,1-1 0,3 4 1,1 1 304,-1-1 0,0 2-232,1 4 1,-1 0 0,1 0 0,-1 0 0,1 2-218,-1 2 1,-1-1-1,-1 5 15,-2 1 0,-1 3 0,1 0-83,-3 0 0,-5 1 1,-5-1-61,-3 1 1,-8-1 0,-5-1 121,-3-2 0,-1 2 0,-1-4 0,-2 0 1,-1-2-2,2 1 1,0-5 0,3 3-1,0-3 8,3-1 0,-1 0 0,6 0 639,0 0 0,3 0 1,2-1 824,2-3-1257,4 3 0,6-5 0,3 6 17,5 0 0,2 0-1,1 0 1,0 0-15,1 0 1,4 4 0,0 2 0,1 1 181,0 2 1,0-2 0,-2 2-187,0 0 0,1 2 0,-5 2 1,1-1-1,-1-1 64,1-2 0,-1 2 1,0-3-1,0 3-131,-4 1 1,3 1 0,-3-1 0,2 1-1111,-2-1 1,3-1 0,-2-1-410,2-2 0,-3-4 1115,0 5 1,6-1-1,5 4 1</inkml:trace>
  <inkml:trace contextRef="#ctx0" brushRef="#br0" timeOffset="125187">23967 9337 13703,'0'8'-1993,"0"0"1,-6-5 0,-1 3 0</inkml:trace>
  <inkml:trace contextRef="#ctx0" brushRef="#br0" timeOffset="126446">11024 10183 8355,'-12'0'2040,"5"0"-1869,1 0 1,8-1 0,2-2 0,4-1 0,3 1 0,2 2-231,-1 1 1,0 0 0,1 0 0,-1 0-501,1 0 0,5 1 0,2 2 36,4 1 0,1 0 0,0-4 1,0 0 99,0 0 0,-1 0 0,1 0 1</inkml:trace>
  <inkml:trace contextRef="#ctx0" brushRef="#br0" timeOffset="126743">11111 10370 8355,'-8'4'63,"0"0"0,6-1 0,2-6 0,7-1-65,4 1 0,2-2 1,-1 1-1,2 1 0,1 1 1,2 2-1,-1 0 0,2 0-374,3 0 0,3 0-151,0 0 0,1 0 0,0 0 1</inkml:trace>
  <inkml:trace contextRef="#ctx0" brushRef="#br0" timeOffset="127180">12605 9884 8355,'-9'-6'838,"1"1"1877,5-2-2420,-2 1 0,5-3 1,1 2-1,3 2 0,4 2 1,4 2-1,0 1-145,0 0 0,5 0 0,0 1 0,-1 3 0,1 4-247,-1 4 0,5 1 1,-4 4-1,-2 4-73,-1 2 1,-2 2 0,1 0 0,-1 1-143,1 3 1,-2-1-1,-2 4 1,-2 0-272,-1-1 0,-2-1 1,-4 1-1,0 0 23,0-4 1,0 0 0,0-2-1,-1-1 32,-4 1 0,3-4 1,-5-1-2,1-3 529,-4 0 0,-2 1 0,-7 1 0</inkml:trace>
  <inkml:trace contextRef="#ctx0" brushRef="#br0" timeOffset="127463">12829 10196 8355,'-5'-9'829,"1"1"0,-1 1 1,1-1-557,-5 4 0,-2 2 1,0 4-1,0 2 1,0 4-35,-3 3 0,-1 2 0,3 0-464,-1 4 0,-3-2 0,-2 6 0,0 1 1,-2 0-39,1-1 1,2 3 0,-2-5 0,0 2 51,-1-1 0,5-4 0,-2 0 0,4-2-229,0-1 0,5-1 0,1 0-85,1 1 1,4-6 0,7-3 203,8-3 0,5-6 0,6-2 1</inkml:trace>
  <inkml:trace contextRef="#ctx0" brushRef="#br0" timeOffset="127970">13264 10270 8355,'-12'0'1009,"5"0"0,3 0 1,8 0-1,4 0-937,3 0 1,2 0 0,-1 0 0,2 0-164,2 0 0,2 0 0,5 0 0,-3-1-201,2-3 1,-2 1 0,-1-4 0,-1 2-38,-3 2 0,-1-3 0,-3 1 238,-2-2 0,-3 0 0,-3-3 0,1 2-22,-1-2 1,-2 3-1,-2-1 27,-3-2 1,1 1 0,-5-1 0,-2 2 56,-1-2 0,-1 3 1,-1 0-1,1 0 131,-1 0 0,-3 5 0,-2-3 1,-2 4-1,0 1 288,0 0 0,-3 0 1,3 0-1,0 0-58,-1 0 1,6 6 0,-3 2 0,3 3-179,2 1 0,-2 1 0,7-1 0,-2 1-165,2-1 1,2 5 0,6-1 0,0 1-171,0 1 1,2-3 0,2 5 0,4-1-204,3 0 1,3-3-1,1 0 30,2-2 1,5-2 0,-1 1 0,2-2 31,2-3 1,0 2 0,0-6-1,1-1-493,3-2 1,-3-1 550,3 0 1,3-5 0,0-2 0</inkml:trace>
  <inkml:trace contextRef="#ctx0" brushRef="#br0" timeOffset="128441">13600 9635 8355,'-12'0'1498,"1"-1"-701,2-3 0,4 1 1,5-5 0,1 5-820,3-1 0,3 3 0,6 1-414,-1 0 0,1 0 0,-1 0 0,2 0-36,2 0 0,-2 0 1,3 0-1,-3 0 1,-2 0-308,1 0 0,-5 0 455,0 0 1,-6 0 0,-2 0-1,-7 0 649,-4 0 1,-2 0-1,-1 0 53,-2 0 0,1 0 1,-5 0-1,2 0 1,2 0 439,-2 0 1,4 0 0,-3 0 81,3 0 1,6 0-352,0 0-773,5 0 1,-1 0-72,8 0 1,3 0 0,5 0 0,1 0-197,-1 0 0,1 1 0,-1 2 0,1 1 0,-1 0-200,0 2 0,1-5 65,-1 3 1,6 3-1,2 0 1</inkml:trace>
  <inkml:trace contextRef="#ctx0" brushRef="#br0" timeOffset="128798">14123 9299 8355,'0'-12'954,"5"5"0,-2-4 169,5 3 0,-3 2-789,3 2 0,0 3 0,5 1-271,-1 0 1,1 1 0,-1 4 0,0 7-100,1 3 1,-1 3 0,1-2 0,-1 5-277,1 3 0,-1 0 1,1 1-1,-1 0-68,0 0 0,-3 0 0,-2 0 0,-2 0 0,-1-2 17,2-2 1,-5 1 0,3-5 0,-2-2 37,-2-1 1,0-2 0,0 1-1,0-1-200,0 1 0,-6-5 1,-2-1 418,-3-2 0,-2 5 0,1-3 1</inkml:trace>
  <inkml:trace contextRef="#ctx0" brushRef="#br0" timeOffset="129140">14334 9511 8355,'-12'-12'1122,"0"3"1,-1 2-629,1 2 1,3 1-1,1 4 1,0 1-165,1 3 1,-4-1 0,2 5-1,0 2-196,0 1 0,0 1 1,3 1-1,1 1-295,-1 2 0,-3 0 0,2 4-228,0 2 0,-3-2 0,4-1 0,0 0-207,-4 1 0,-1-4 0,-2 5 1,2 0 23,3-2 1,-4 3-1,1-5 1,-5 0 72,1 1 0,1-5 0,2 5 1</inkml:trace>
  <inkml:trace contextRef="#ctx0" brushRef="#br0" timeOffset="130185">15579 9747 8355,'8'-4'-74,"0"-1"0,2-1 1,0-1 663,-2 0 0,-2 3 0,-5-3 823,3 2 0,-2-1-976,2 2 0,-4 3-593,-4-3 1,-3 2 0,-7 2-1,-3 0 1,-5 2-364,-6 2 1,-3 3 0,-8 5-1,-3 1 422,-3-1 0,1 0 0,-1 1 0,1-1 384,0 1 1,4-1 0,0 1 52,5-1 1,0 1 0,6-1 0,3 1-2,4-1 1,4-4 0,6 1-207,-1 0 0,5-2 0,1 1-210,1 2 0,2-3 0,4 1 0,2 1-201,2-2 1,4 2-1,9-3 1,3-1 82,4 1 0,6-1 0,4-2 1,2 1-1,2-1 69,4-2 0,-2-1 0,5 0 0,1 0 0,0 2 38,-1 2 1,-5-3 0,2 4-105,-3-4 1,-3 3 0,-3 0 0,-6 0 0,-4 1-486,-7-1 618,-2 0 0,-7 1 1,-6 4-1,-8 2-255,-9 1 1,-8-4 315,-5 1 0,-1-1 0,-6 5 0,0-1 92,-3 0 0,-2-3 0,1-1 0,-2 2 65,2 1 0,-3 0 1,0-1-1,0-2 1,2 1-1,4 1 16,2-2 1,3 4-1,-1-6 1,4 3 137,3-1 1,5 0 0,2 3 0,2-1-196,6-2 1,0-3-349,7 3 1,0 0 0,4 5 0,1-2 0,3-2 46,4 0 1,5-5 0,2 3 0,3-2 61,1-2 1,6-2 0,6-1 0,1 0 75,2 0 0,6 0 9,2 0 1,5 0-1,-2 0 1,4 0 0,1-1-1,-1-2 250,1-1 0,0-4-198,0 4 1,-2-2 0,-2 3 0,-6-1 0,-6 1 0,-5 2-151,-2 1 0,-4 0 0,-2 0-1772,-4 0 1508,-9 6 0,-3-5 0,-5 4 0</inkml:trace>
  <inkml:trace contextRef="#ctx0" brushRef="#br0" timeOffset="130701">15118 10806 9436,'-6'-6'941,"-1"5"1,2-3 0,-1 4-1,-3 4-652,1 4 0,4 0 0,-5 5-770,0 5 0,3-2 1,1 1-1,1-3-279,-1-2 0,1 1 557,4-1 1,0 1 0,0-1 0,2-1-1,2-1-209,4-2 0,3-5 1,2 1 1,0-3 0,4-1-1,2 0 57,1 0 1,9-5-1,-3-2 1</inkml:trace>
  <inkml:trace contextRef="#ctx0" brushRef="#br0" timeOffset="130882">15131 10619 8355,'-19'0'140,"2"-1"0,4-4 1,7-2-1,6 1 1,6 3-972,6 6 0,6-2 0,1 4 1</inkml:trace>
  <inkml:trace contextRef="#ctx0" brushRef="#br0" timeOffset="131096">15417 10793 11803,'13'0'-900,"-1"0"-105,0 0 0,1 0 0,-1 0 466,1 0 1,-1 0-1,1 0 1</inkml:trace>
  <inkml:trace contextRef="#ctx0" brushRef="#br0" timeOffset="131389">15405 10930 8355,'-7'0'-893,"-4"0"1716,9 6 0,-2-5-634,8 3 1,3-2 0,6-2-1,0 0 1,3-2 0,0-1-181,-1-1 1,3 0 0,0 4-1146,2 0 1,1-5 0,3-2 0</inkml:trace>
  <inkml:trace contextRef="#ctx0" brushRef="#br0" timeOffset="131654">15865 10756 11251,'-8'-4'0,"1"-2"3185,1-1-3161,2 4 0,0-1 0,0 8 0,1 5 0,2 2 0,1 1-266,0 1 1,0-1 0,0 1 0,0-1-779,0 1 1,0 3 0,0 1 325,0-2 0,0-1 0,-2-3 0,0-1-745,-3-2 1287,1 0 0,-1 5 0,-2-1 0</inkml:trace>
  <inkml:trace contextRef="#ctx0" brushRef="#br0" timeOffset="132592">15380 9386 8355,'0'-12'716,"0"0"-200,0-1 1,0 1 0,0-1 0,0 1 0,0-1 525,0 1 1,0 4-1152,0-1 22,0 7-379,0-4 0,-4 12 0,-2 3 79,-1 6 0,3 5 1,-4 5-1,-2 0 278,-1-1 0,-1 3 0,-1-1 0,-1 0 0,-1-2-17,-2-1 1,1-5 0,2-1 381,-3-3 0,4-2 1,-4-1-1,3-2-356,2-5 0,-1-3-135,1-1 0,4-1 1,1-3-1,1-5-149,3-2 1,2-1-1,1-1 1,0 1-1,0-2 218,0-3 1,0 4 0,0-4 139,0 3 1,0-2 0,0-1-1,0 0-267,0-1 1,0 5 1359,0-4 0,0 7-324,0 2 0,1 7-543,4 1 0,0 5 1,5 8-1,-2-1-155,2 0 0,1 1 1,1-1-1,1 2-30,-1 3 0,1-3 0,0 2 0,3-2-178,0-1 0,2-1 1,-3 0-1,2 1-172,-2-1 0,3-5 0,-1-3 0,-1-2-150,2-2 1,-4 0 271,3 0 0,-3 0 1,-2-2-1,0-2 84,1-4 1,-2 0 0,-1-3-1,-3-3 1,-2 0-80,-2 0 1,-2-3 0,-1-1 393,0-1 0,0 3 0,0-4 0,-1 1 34,-3-1 1,-3 4 0,-6-4 0,1 1-26,-1 0 1,1 4 0,0-2-1,-1 4 1,1 4-7,-1 0 0,-3 5 1,-1-3-1,2 2-193,1 2 1,6 3 0,1 4-395,1 5 0,2 3 0,4 3 1,0 2-809,0-2 988,0 4 0,6 1 0,1 5 1</inkml:trace>
  <inkml:trace contextRef="#ctx0" brushRef="#br0" timeOffset="133481">16624 9586 7904,'-8'-9'1249,"1"1"2122,2-2-3170,-5 5 1,10-1-54,0 6 0,5 2 0,8 0 0,-1 4 0,2 1-54,3 3 0,-4 1 0,4 1 1,-2 2-395,2 3 1,-3-4 0,1 5 0,-4-1 14,-3 0 0,-1 1 0,3-2 0,-3 3 90,-2 1 0,4-1 1,-5-4-1,-1 3-12,-2 2 0,-1-5 0,0 2 0,0-4-99,0 0 0,0-1 1,0 1-1,0-1-217,0 1 0,-1-2 0,-4-2-631,-3 0 1049,3-7 0,-12 10 0,3-6 0</inkml:trace>
  <inkml:trace contextRef="#ctx0" brushRef="#br0" timeOffset="133841">16624 9884 8355,'0'-8'405,"0"0"1,-1 1-23,-3-1 0,1 2-3,-5 6-1,-1 0 1,-3 0-334,-1 0 1,5 4 0,0 2 0,-2 1 0,1 2 0,-1 2 0,2 0 0,-2-1-1,0-2 71,2 2 0,-3 1 0,3 2 0,-2-1-332,2 1 1,-4-1 0,6 0 0,-3 1-252,1-1 1,5-3-1,-2-1-501,-1 2 1,5 1 456,-3 1 0,2-5 0,2-1 1</inkml:trace>
  <inkml:trace contextRef="#ctx0" brushRef="#br0" timeOffset="134565">17072 9025 8355,'0'-8'122,"0"0"0,-4 0 0,-1-4 2247,-2 4-1090,4-3-1263,-8 10 1,8-5 0,-4 8 282,2 2 0,0 7 1,5 7-614,0 1 1,0 2-1,0 4 1,0 0 0,0 0 1,0-1 1,0 1 0,0-1-1,0-2-156,0-1 0,0-5 0,0 4 549,0-2 1,0-2 117,0-3 1,-1-6 203,-3-3 0,3-4-260,-4-4 0,4-3 0,1-6 0,0 1-149,0-1 0,0-3 1,0-1-22,0 2 0,0 1 0,0 0 0,1-1 0,2-1 10,1 0 1,5 1 0,-4 0 0,1-2-76,-1 2 1,4 1 0,-4 3 0,1 2-43,-1 0 1,5 2 0,-2-2-1,3 2-86,2 1 1,0 2 69,4 4 0,-3 0 1,2 0-1,-2 1-6,-1 4 1,-6-3 0,-3 7 0,-1 0 0,1 2 0,-3 3 0,2 1 0,-6 2 69,-5-2 0,-3-1 0,-3-2 59,-3 1 1,-1-1-1,-4 1 1,1-2 49,-1-3 1,-1 2-1,-2-6 1,0 0 0,0 0-1,2 0 67,2-1 0,-3-1 1,5-2 606,0 0 0,1 0 519,5 0-852,1 0-375,5 0 0,7 0 0,8 1 0,3 2 0,2 2 1,-1 2 13,1 3 0,5 1 0,1 1 0,0 1-220,-2-1 0,1 5-90,-2 0 0,1 1 0,-3-3 0,1 1-87,2 0 0,1 2 0,-3 0 1,1-1-1,0 1 81,-3-2 1,5 3 0,2 0 0</inkml:trace>
  <inkml:trace contextRef="#ctx0" brushRef="#br0" timeOffset="135082">17645 9299 8355,'0'-8'1074,"-2"1"1,-2 3-655,-4 5 0,1 2 0,-1 8 0,-2 4-502,-1 3 0,-1 5 0,-1 6 0,1 4-35,-1 3 0,-5 7 0,-3 2 1,-2 4 137,-2 0 1,0 7 0,-1 0-210,-3 1 1,3-1-1,-3-7 1,4 1-1,3-1 5,1-4 1,4-6 0,-2-7 0,1-2-79,3-2 0,2-3 0,4-5 1,0-2-158,0 0 0,2-4 0,0 3-875,1-3 1177,2-7 0,4 4 0,0-4 1</inkml:trace>
  <inkml:trace contextRef="#ctx0" brushRef="#br0" timeOffset="137131">17695 10034 8355,'0'-13'-880,"0"1"404,0-1 829,0 7 0,-2-4 225,-2 6 0,3-2 386,-4 2 0,4 1-9,1-5 1,0 4 375,0-4-1203,0 5 0,0 0-156,0 11 0,0 2 0,0 11 0,0 1-80,0 1 0,0 2 0,-1 2 0,-2 0-53,-1 2 1,-2 0 0,3-4 0,-2 0 40,-2 0 0,4-1 0,-1-2 164,3-2 1,1-4 0,0 0 0,-2-2-6,-2-2 1,3-3-1,-3-1-309,2 2 302,2-5 59,0 1 0,0-8 0,0-2 0,0-4-119,0-3 0,0-2 1,0 1-1,0 0-73,0-1 1,0-3 0,2-2 0,2 0-192,4 0 1,3-5 0,2 4 0,-1-2 114,1 1 1,-1 4-1,0-2 1,1 2-30,-1-1 1,1 1 0,-1 5 260,1 2 1,-1-2 0,1 4 0,-1 0 0,0 3 178,1 3 0,-5-3 1,0 0-245,2 1 0,0 3 1,-1 3-1,-2 2-266,-1 2 1,-2-3-1,-3 4 72,4 2 0,-4 1 164,3 2 0,-7-1 0,-2-1 0,-2-3 101,-3-3 1,-2 0 0,-3-1 30,-2-1 1,-4 3 0,3-2-1,-1-2-51,-3 0 1,2-2 0,0 0 0,-1 0 0,0 0 6,0 0 0,6 0 0,-1 0 29,2 0 0,1 0 22,1 0 6,5 0 0,3 1 3,8 3 1,3-1 0,5 4-1,1 0-16,-1 0 0,2-3 0,3 4 0,2 1-98,0-2 0,5 2 0,-5-3 0,2-1 20,0 1 1,-5 2-1,4-2-180,-2 1 0,2-5 1,-3 4-1,-2-2 0,-1 0 4,-1-1 1,-1 2-1,0 0 1,1-3-590,-1 0 0,-3 2 1,-2 1-1,-1 1 327,1 0 1,2 3-1,3-2 1</inkml:trace>
  <inkml:trace contextRef="#ctx0" brushRef="#br0" timeOffset="138021">18354 9735 8355,'0'-12'1593,"0"3"1569,0 1-2858,0 5 1,0 3 0,0 9 0,-1 3-301,-3 5 1,2 1-268,-2 2 0,3 4 0,1-3 0,0 2 0,-2 2 0,-1 0-970,-1 0 1,0 0 795,4 0 1,-1-5 0,-2 1 0,-1 0 0,1-2-1170,2-2 1412,1-3 1,0 4-1,0 1 1</inkml:trace>
  <inkml:trace contextRef="#ctx0" brushRef="#br0" timeOffset="138274">18317 10470 8355,'5'6'2460,"-2"4"-375,5-6 0,-5 2-1302,1-2 0,-2-1-822,-2 5 0,-2-4-1358,-2 4 0,1-3-244,-5 3 1,4-1 474,-4 1 0,-1 3 0,-3-4 0</inkml:trace>
  <inkml:trace contextRef="#ctx0" brushRef="#br0" timeOffset="143942">9692 15163 8058,'-12'-13'-714,"0"1"1,-1 4 854,1-1 0,-1 7 0,2-4 0,1 2 0,2 0 1,-1 0-1,-3-1 0,0 0-37,0-2 0,-1 3 1,1-3-1,-1 0 1,1 0-1,-1-1 253,1 1-276,-6-4 0,4 8 0,-2-5 0,2-1 0,1 1 1,1 0-83,-1-2 0,0 3 1,-3 0-105,0 2 0,-1-4 0,5 5 0,-2 0 1,-1 0 60,-2 0 0,-1-4 0,3 2 1,-3 0-34,-1 1 0,2-3 1,-4 2-1,0 1 73,2-1 0,-3 2 0,4 3 0,-1-2 9,-3-1 1,2-2-1,-1 3 1,1-1-46,0 1 1,-3 1 0,2-1 0,-2-1 13,-2 1 0,0 2 1,0 1-1,0 0 19,0 0 0,-4 0 0,-1 0 1,-1 0 23,1 0 0,-5 0 0,3 0 0,1 0 28,2 0 1,-6 0-1,0 0-10,1 0 0,-1 0 1,-2 0-1,0 0 1,-1 0 3,1 0 0,-5 0 0,1 1 0,0 2-15,-2 1 0,0 1 0,-4-2 0,1 3-41,-1 1 0,-1-5 0,-2 4 1,0-2-13,0 0 0,-4 4 1,-1-2-1,1 0 14,3-1 0,-6 3 0,8-2 0,-4-1 3,-2 1 0,4 0 1,-3-4-1,2 4 20,3 1 0,0-4 0,2 1-4,2-3 0,3 3 0,-3 0 0,-2-1-2,-2-2 1,1-1-1,1 2 1,1 1-1,-1 1-2,-1-1 1,-1-2-1,2-1 1,2 0-41,-2 0 1,2 0-1,0 0 1,-1 0-48,2 0 1,-3 0 0,4 0 0,0 0 49,0 0 1,-2 0 0,3 0 0,2 0 56,1 0 1,-2 0 0,-2 0 0,0 0 18,0 0 0,2 0 0,2 0 0,-1 0-31,-2 0 0,1 0 1,4 0 1,-1 0 0,1 4 1,0 0-1,-1 0-11,1 2 1,0-3 0,-1 4 0,1 0 0,0-2-6,-1 1 0,1 3 0,0 0 0,-1 2 3,1 1 1,0 1-1,1 0 1,1 3 34,2 0 0,1 2 1,-2-1-1,2 2-18,1 0 0,2 5 0,3-3 1,0 2-49,1 2 1,-3 4 0,7 0 0,-1-1-23,2-2 1,-3 0 0,7 2 0,1 1 5,1-1 1,-3-2 0,2-1 28,4 0 1,-1 0 0,3 0 0,-2 1 6,-1 3 0,3-3 1,3 3-1,-1-2 1,1-2 0,1-1 1,0 1 0,5 2 0,0 0-3,0 2 0,0 0 1,0-4-1,2 0 6,2 0 1,-1 0 0,4 0 0,0 0 11,-1 0 0,1 4 1,3 0-1,-2-2 10,2 0 1,0 2-1,-1 0 1,0-2-1,2 0 2,4-2 0,-1-2 0,4-1-24,0-1 0,-3-2 1,6 4 1,1-3 1,-3 0 0,2 0 0,1-2 0,2-1 15,0 0 1,1-1-1,0-2 1,0 1 0,0 2 66,0-2 1,4-1 0,0-2-41,-1 1 0,2-1 1,-1 1-1,0-1 1,2 1-22,2-1 1,1 0 0,1 1 10,-2-1 0,-1-3 0,2-1 0,-2 0-11,-1-1 0,6 4 1,-2-4-1,-1 1 1,2 1 0,-4-5 0,2 3 0,2 0-11,0 0 1,9-3 0,-7 3-4,5-2 1,-1-1 0,2-2 0,0 1 0,-1 1 0,1-2 21,0 0 1,-2-2-15,4 0 1,-5 0 0,5 0-1,-1 0 1,1 0 0,0 1 49,1 3 0,-3-2 0,0 2-43,-1-3 0,0-1 0,-2 0 0,4 0 0,0 0-22,1 0 1,-5 0-1,5 0-1,1 0 1,1 0-1,2-1 1,0-2-1,-2-1 1,1 0-34,0-2 0,-1 4 32,5-7 1,0 5 0,1-4 0,1 0 0,1-1-1,-3 1 1,-3 4 26,8-5 1,-5 5 0,1-3 0,-3 0-1,-1 2 1,0-2 0,-1 2 0,1-1 0,-2 2 213,-2-2-227,2 5 1,-3-6 0,3 4-5,-2-1 1,2-4 0,-2 2 0,2 1 0,2-2-9,0 0 1,0 3 0,-1-5 8,1 0 0,0 2 0,0-1 0,-1-1 0,1 1-5,0 0 1,0 1 0,0-3 2,-1 2 0,0 4 1,-2-5-1,-3 1 1,0 0 19,0-1 0,-2 2-24,4-1 0,-6-3 1,1 4-1,-1-1 41,2 0 1,-4-1-1,4-3 1,-3-1 0,-3 1 8,-3-1 1,3 1-1,-4 0 1,1-1 0,0-1-1,2-1 57,0-1 0,-1-2-124,-1 1 1,0 2 0,4-5-1,1 2 1,-1 2-94,0-2 1,-3 0-1,-1-4 101,1 1 1,-2 0 0,0-4 0,-2 2-1,-2 1 1,-2 2-66,-1 2 173,0-4 1,-4 3-1,0-6 1,-1 0-1,0 0 1,2 0 0,-6 0 0,0 0 0,-3 1-8,0-1 0,-5 0 0,0-2-31,2-2 1,-4 3-1,-2-4 1,-3 1-1,-1-2-65,0-1 1,0 5-1,0-4 1,0 2-1,-1-1-135,-3-2 0,1 0 1,-5-2 114,-2 0 1,-5 3 0,-2-4 0,0 3 0,0 0 0,-4 2-8,-3 0 1,1-5 96,2 2 1,-4 2 0,2 1 0,-5 1 0,0 0 5,2 1 1,-3 2-10,0 1 0,-1-1 1,1-2-1,-5-1-130,-2 1 1,-1 2-1,-2 1 1,-2 0-1,-3 0-85,-1 0 0,-7 1 0,2-1 0,-1 1 0,-2 2 1,-1 3-298,-4 1 1,-3-3 284,-1 4 0,-6 1 1,-2 5-1,-2 1 0,-3 3-903,-3 1 882,-1 2 1,-19-1 0,4-2 0</inkml:trace>
  <inkml:trace contextRef="#ctx0" brushRef="#br0" timeOffset="152810">15069 10731 8292,'0'-12'383,"0"3"1,0 1 0,1 0 484,3 1 1,-2 0-481,2 3 0,-3 1 95,-1-5-102,0 5-145,0-3 0,0 5-37,0-3 1,0 1-18,0-5 54,0 5-264,0-8-219,0 9 108,0-9 122,0 10-89,0-5 1,-1 6 0,-2 2 40,-1 2 0,0 3 0,4 5 0,-2 1 1,-1-1-11,-1 1 0,0-1 0,3 1 0,-2-1 115,-1 1 0,-2-1 0,4 0 0,-3 1 46,3-1 1,-4 5 0,2 0 0,1-2-13,2-1 1,-3-2 0,0 0 0,-1 1-40,0-1 1,4-3 0,-4-1 0,4 2-41,1 1 0,-1 0 0,-2-2-10,-1 0 0,0-1 9,4 4 0,-2 0 0,-1-3-11,-1 0 0,0-5-124,4 4-251,0-5 82,0 2 298,0-5-79,0 0 1,0-5-1,1-4 1,4-2-252,3-1 0,-1-1 254,1 1 0,-4 0 1,3-1-1,0 2 1,-1 1-40,-1 2 0,5 0 115,-2-5 0,3 1 1,2 1 23,-1 3 0,-4-2 65,1 6 0,-1-5-44,4 5 0,-1-1 0,-1 2 29,-2-1 0,1 0-4,3 4 0,-4 0 97,1 0-69,-6 0 1,2 1 0,-5 3 1,0 3 0,0 6-31,0-1 0,0-4 1,0 1-1,-1-1 0,-2 0 16,-1 0 1,-2-3-1,2 2 1,-3-1-154,0 1 1,-4-2 0,3 1-119,-3 0 0,-2 4 0,1-3 0,0 0-221,-1-3 1,1-2 363,-1 3 1,1-4-1,-1 3 1,1-3 80,-1-1 1,5 0 29,0 0 1,4-1 248,-5-3-42,7 3 1,-4-6 324,6 3-194,0 2-461,0-3 0,0 6 109,0 3 1,1-2 0,2 3-1,3-1 1,1 2 162,2 1 0,2-5 0,2 3 0,-1-3-86,1 2 0,3-2 0,1 3 0,-2 0-70,-1-1 0,-2 0-75,1-4 1,-1 4 0,1 0 0,-2 0-1,-2 0 1,0 1 0,-1-1-158,-1 1 1,3-2 0,-5 4 0,1 0-401,-1 0 443,-1-4 1,-2 6-515,2-5-347,-3 1-540,5-5-487,-6 0 1597,0 0 0,0 0 1</inkml:trace>
  <inkml:trace contextRef="#ctx0" brushRef="#br0" timeOffset="153894">15878 10706 7917,'-2'-11'2780,"-1"1"-1657,-1 2 0,-1 5-764,1-1 0,2 1-164,-2-1-246,3 3 1,-1-5-115,-2 6 0,1 0-537,-5 0 666,5 6 1,-4-1-1,5 5 1,-3-2-1,1 2 1,0 1-23,0 2 0,-1-1 86,0 0 1,4 1 0,-3-1 25,2 1 0,-2-1 1,0 1-1,1-1 0,2 1 6,1-1 1,0 0-128,0 1 1,0-1-42,0 1 0,0-1-32,0 1 0,0-5-13,0 0 0,6-4-238,2 5 283,3-6 0,1 2 0,1-5 1,-1 0-1,1 0-158,-1 0 1,1 0 220,-1 0 0,0 0 1,1 0-1,-1 0 13,1 0 1,-5-4 273,0 0 1,-3-5 0,1 4-1,0-2 139,-3-3 0,2 3-121,-1-1 0,1 4 1,-5-4-1,0-2 131,0-1 1,0-2-361,0 1 0,0 0 1,0-1-1,0 1 85,0-1 0,0 5-52,0 0 1,0-1 0,0-3 41,0-1 1,-2 2-1,-1 2-22,-1 0 0,-1 2 0,2-2-105,-1 0 1,-2 1-89,2-4 0,1-1-108,-5 1 0,5 4 0,-2 1-313,-1 1 1,3 2 0,-5 4-232,-1 0 0,2 0 226,-2 0 1,1 0 0,-4 0 0,-1 1-1,1 3-87,-1 5 1,1 2-1,-1 1 1</inkml:trace>
  <inkml:trace contextRef="#ctx0" brushRef="#br0" timeOffset="165789">9269 16171 7526,'-8'4'-722,"0"0"0,4 1 635,-5-5 0,7 0 0,-4 0 0</inkml:trace>
  <inkml:trace contextRef="#ctx0" brushRef="#br0" timeOffset="166041">9556 16196 7561,'13'-1'0,"3"-2"0,0-1-457,-1 1 0,-1-4 0,-1 0 1</inkml:trace>
  <inkml:trace contextRef="#ctx0" brushRef="#br0" timeOffset="168743">13911 12598 8355,'-5'-7'754,"3"0"1854,-2 3-2101,-3 3 0,7-5-509,0 6 1,2 0-1,7 0 1,4 0 0,3 0-1,4 0-211,2 0 0,3-1 0,2-2 0,4-1-47,1 1 0,-3-4 0,2 0 1,1 1-534,0 1 0,-4 0 319,1 1 1,-7-2 0,-3 3 0,-1-1-1145,-3 2 1618,-6 0 0,-4 13 0,-5 3 0</inkml:trace>
  <inkml:trace contextRef="#ctx0" brushRef="#br0" timeOffset="169085">13961 12785 8355,'-5'7'370,"5"-3"1,5-4-1,9-3 1,2-2 0,5-2-1,3-1 1,1-1-1,1 1 1,3-2 113,4-1 1,-1 0 0,0 1 0,-2 4-797,-2 0 0,-3-2 1,-3 2-1,-3 1-184,-1-1 1,-1 2 0,-5 4-118,1 0 1,-1 1-1,1 2 1,-2 3-1475,-3 1 1930,3 1 1,-4 4 0,5 1 0</inkml:trace>
  <inkml:trace contextRef="#ctx0" brushRef="#br0" timeOffset="170419">15454 12075 8622,'0'-12'1173,"0"0"-783,0-1 1,2 6 0,1 2 0,2 0 0,2 1-270,3 2 1,1 2 0,3 2 0,1 4 0,3 1 0,0 2 0,1 3-1,0 0-163,4 0 0,0 1 0,2-1 0,-1 1 1,-2-1-1,-2 1-69,2-1 0,-2 5 1,-1 1 54,-1 1 1,-1-2-1,-5 2 1,1 0-5,-1 1 1,-1-4-1,-1 5-79,-2 1 1,-4-2 0,3 0-1,-1 2-57,-3 2 0,-2-3 1,-1-2-1,0 0-4,0 1 0,0-5 1,0 2-1,-1-4 1,-2 0-346,-1-1 0,-1-3 1,4-1-52,-3 2 1,1-3 0,-5 0 532,-2-2 1,-1-1-1,-1-4 1</inkml:trace>
  <inkml:trace contextRef="#ctx0" brushRef="#br0" timeOffset="170825">15790 12337 8355,'-8'0'0,"0"-2"965,-2-2-522,-1 3 0,3-5 0,0 6 0,-2 0 271,-1 0 1,-2 0-603,1 0 0,-1 6 0,1 2 0,1 3 1,1 2-1,2-1 0,-2 2 0,-1 1-27,-1 2 0,3 4 1,1-3-1,-2 0 0,-1 1-747,-1 0 0,4-2 501,-1 4 1,1-6-1,-4 1 1,-1 0-1,1-1 33,-1 1 0,1 1 0,-1-4-177,1-1 1,0 0-1,-1 0 1,2-3-563,3-1 0,-3-5-96,2 1 1,5-4 781,4-4 1,6-3-1,6-5 1</inkml:trace>
  <inkml:trace contextRef="#ctx0" brushRef="#br0" timeOffset="171345">16363 12374 8355,'-8'0'2680,"-1"0"-2147,1 0 1,2 0 0,6 0-682,7 0 0,6 0 1,2 0-1,3 0 1,0 0-50,0 0 1,4 0 0,-3 0-13,1 0 0,2 0 0,-4 0 1,0-1-1,0-2 38,-3-1 1,-5-4 0,-3 2 47,-2-1 1,1 0-1,-3-2 321,1 0 1,0 1 0,-6-4 0,-2-1 0,-3 1-179,0-1 0,-4 2 0,3 1 0,-3 2-119,-1-2 1,-1-1 0,-1 0 0,-1 2 155,-1 0 0,-2 5 1,1-3-1,-2 2 125,-1 2 0,-3 2 0,2 1 0,-3 1 39,0 3 0,0 2 0,2 3 1,3 0 8,1 0 0,1 2 0,5 3-175,-1 3 0,6-3 1,3 4-1,3-2-113,1 1 0,0 4 0,1-5 0,3 1-16,5 1 0,2-4 1,2 2-1,3-2 1,2-2-1,1 1-244,3-1 1,2 1 0,2-2 99,3-3 1,-3-1 0,5-4 0,-2 1 0,0-1-531,-2-2 0,4-1 1,-2-1 109,-2-3 1,2 1 423,-4-5 0,9-1 0,-8-3 0</inkml:trace>
  <inkml:trace contextRef="#ctx0" brushRef="#br0" timeOffset="171863">16848 11602 8355,'-12'0'0,"4"-4"732,-1 0-39,6 0-530,-2-2 1,5 4-1,1-5 1,3 1-143,5 3 0,2 2 0,1 1 0,2 0 0,1 0-440,2 0 1,4 0-1,-5 0 140,-1 0 1,3 0-1,-1 0 1,-3 1-1,-3 2-293,-3 1 793,-5 0-197,2-4 0,-10 0 0,-5 2 0,-5 1 52,-6 1 1,-2 1 0,-2-2 0,-1 3 0,-2-1 0,-2 2 65,-2 0 0,3-4 0,-3 2-23,2 1 0,2-5 1,6 3-1,2-2 0,2-2 323,3 0 0,6 0-345,0 0 1,8 0 0,1 0-1,7 0 1,5 0 0,5 0-449,4 0 0,2-2 1,3 0-1,2-3-502,1 3 1,4 0-1,-2 2 629,0 0 1,3 6 0,3 1 0</inkml:trace>
  <inkml:trace contextRef="#ctx0" brushRef="#br0" timeOffset="172236">17446 11304 8355,'0'-13'20,"-6"6"0,5-4 0,-3 3 1205,2-3 1,2 3 206,0-1-1279,0 6 1,0-1-1,2 8 6,2 5 1,3 0 0,5 1 0,2 0-258,2 4 1,0-2 0,3 6-327,-1 0 1,3-3 0,-3 5 0,0-1 169,0 0 0,2 2 0,-3 4 0,-3 0 11,-4 0 0,1 0 0,-4 0 0,-1-1 0,-1 0-2,-4-3 1,0 1 0,2-4-1,1 0-69,-1 0 0,-2 0 1,-1-3-1,-1 2 39,-3-2 1,2-1-1,-3-3 1,1-2 245,0 0 0,-12-1 0,3 4 0</inkml:trace>
  <inkml:trace contextRef="#ctx0" brushRef="#br0" timeOffset="172634">17583 11577 8355,'-13'-12'157,"1"0"0,3 3 0,1 1 345,-2-2 0,-1 5 0,0-1-256,3 1 0,-3 3 0,3-2 1,-4 3-1,0 1 0,0 0 1,-1 1-1,1 2 77,-1 1 0,-3 6 1,-1-2-1,2 5-411,1 3 0,2-1 1,-2 6-207,-3 1 1,3-2 0,-2 0-1,3 2 40,5 2 1,-3 1-1,3-2 1,-2 0-124,2-3 1,-2-5 0,4 3 0,1-1-417,-1 0 1,1-1-1130,1-3 1524,2-1 398,2-5 0,7-7 0,6-7 0</inkml:trace>
  <inkml:trace contextRef="#ctx0" brushRef="#br0" timeOffset="176510">18031 12262 8355,'-7'-1'5975,"2"-3"-5729,4 2-255,1-3 0,0 6-1945,0 3 494,0-2 1,6 3 269,2-5 0,-1 0 797,1 0 0,0 6 0,5 1 1</inkml:trace>
  <inkml:trace contextRef="#ctx0" brushRef="#br0" timeOffset="178056">9680 15847 7758,'7'-5'-1869,"0"4"1906,-3-4 0,3 4-95,5 1 1,1 6 0,-1 0 0</inkml:trace>
  <inkml:trace contextRef="#ctx0" brushRef="#br0" timeOffset="179068">18441 12138 8355,'0'-7'1725,"0"0"-1118,0 3 0,2 2 0,2-2-283,4 3 0,3 1 0,2 0-104,-1 0 1,2 0 0,2 0-405,5 0 0,0 0 0,2 0 0,4 0 0,-1-2-102,0-2 1,3 3 0,0-5 0,-2 2 98,-5 0 1,1-1-1,-3 2 1,-1-1-260,-3 1 1,-3-4 179,-5-1 1,-2 1-1,-8-2 275,-2 0 1,-8 2 0,-9-2-16,-2 0 1,2 2-1,-1 0 1,-3 1 17,-3 4 0,-2-4 0,2 2 0,-2 1 0,-1 2 2,1 1 0,-8 0 0,3 0 1,-1 0 254,0 0 1,-2 5 0,9 4 0,2 0 42,0 0 1,7 3 0,0-1-1,4 6-213,5 2 1,4 2 0,7 4 0,0 0 3,0 0 0,7-1 0,5 0 1,7-2-183,5-1 0,2-2 1,5 2-1,5-4-233,4-4 1,7-2 0,0-2 18,5-5 0,1-3 0,2-1 0,-1 0-261,-1 0 0,-5-4 0,4-1 0,-3-2 70,-4-3 1,1-7-1,4-2 1</inkml:trace>
  <inkml:trace contextRef="#ctx0" brushRef="#br0" timeOffset="179605">19163 11080 8355,'0'-13'448,"1"5"1,4-1-1,3 1 1,3 1 0,1 2-1,2 1-145,3-1 0,3 1 0,8 4 0,3 2 0,-1 2 0,2 4-391,0 3 0,-3 2 0,2 0 0,1 4 1,-1 2-54,-1 1 1,-1 3-1,-5-2 1,-2 3-472,-2 0 1,-4 1-1,0 0 1,-2 0 251,-1 0 1,-7 0-1,-1 0 1,-4-2 77,-1-2 0,0 3 0,0-4 0,-1 4-32,-4 1 1,-1-4 0,-8-1 268,-3 2 1,-2-4 0,-6 0 0</inkml:trace>
  <inkml:trace contextRef="#ctx0" brushRef="#br0" timeOffset="179994">19474 11366 8355,'-4'-13'0,"-2"2"0,0 2 407,-4 0 1,-1 5-1,-2-3 1,1 2 58,-1 2 1,1 2 0,0 2-395,-1 3 1,1 3 0,-1 6 0,-1-1 0,-1 2 0,-1 1 0,0 3-153,3 1 0,-1 2 1,-1 4-1,-2 0 1,2 0-1,1 0-26,1 0 1,1-1-312,0 1 0,-2-1 0,0-2 0,0-3-7,3-1 1,1-1 0,-2-5-1,-1 1-30,1-1 0,4 1 0,-1-2 267,0-3 0,-2 3 0,-2-4 0</inkml:trace>
  <inkml:trace contextRef="#ctx0" brushRef="#br0" timeOffset="180962">13849 14403 8355,'-8'-1'1204,"-1"-3"-614,7-3-279,-4 0 0,8-3 0,2 5-158,4-2 0,4 4 0,4-1 0,0 3 0,1 1 0,-1 0-435,1 0 0,5 0 0,-3 0 0,2 0-61,0 0 1,-4 0 0,3 0 0,1 0 0,0 0-162,0 0 0,-2 0 0,2 1 0,-3 2-129,0 1 1,-5 4 595,4-4 1,-3 6-1,-2-3 1</inkml:trace>
  <inkml:trace contextRef="#ctx0" brushRef="#br0" timeOffset="181264">13924 14540 8355,'-7'6'143,"1"-5"1,8 3-1,2-6 1,5-3 62,7 3 1,3-4 0,6 2 0,0 0 0,1 0 0,2-2 0,1 1-410,-2-1 0,0 2 1,-2 4-1,0 0-1704,-1 0 1425,-4 0 1,3 0 0,-3 0 0</inkml:trace>
  <inkml:trace contextRef="#ctx0" brushRef="#br0" timeOffset="182920">17856 11117 7858,'-7'-6'-377,"2"5"0,5-6 748,0 3 1,0 1 0,0-5 813,0-2 0,0 3-853,0-1 1,0 4-98,0-5-371,-6 7 0,-1-2 0,-5 8 0,0 4 29,-1 3 1,-4 7 0,-1 3 0,-1 4-96,-3 4 1,-6-2 0,-2 8-1,0 1 41,-1 0 1,-3 10-1,0-6 1,-2 4 79,-1 2 1,0-1-1,-1 5 1,1 1-5,0 3 0,-1-3 1,1 3 48,0-3 0,4-1 0,1 0 0,1 0 37,4 0 0,0-5 1,4 0-1,1-3 2,1-1 0,6-4 0,-3-3 1,1-2-1,2-1-39,4-4 1,-1-4 0,3-4 0,-2 0-41,-1 1 0,3-5 1,1 1-119,-2-2 1,4-1-343,-3-1 45,1 1 0,0-6 399,-1-3 1,7-3-1,-4-1 1</inkml:trace>
  <inkml:trace contextRef="#ctx0" brushRef="#br0" timeOffset="183669">19872 11092 8355,'-12'0'-349,"-1"0"0,1 0 0,0 0 495,-1 0 1,1 0 0,-1 0 0,1 0 0,-1 1 0,1 2 77,-1 1 1,5 2 0,0-2 0,-2 4-116,-1 3 1,-1 2-1,-1 1-66,1 2 0,-2 5 1,-3 8-1,-5 4 0,-4 5-43,-3 3 0,-11 9 0,0 7 0,-6 2-73,-4 3 0,-1-2 0,-8 6 0,1-4-16,-2-4 1,3-1-1,1-4 1,0-1 28,4-3 0,2-5 0,5-8 0,3-1 123,3-2 0,6-10 0,1 2 12,2-1 0,5-6 1,6-2-1,-1-2-90,1-1 1,8-2 0,-2-2-1,4 0-59,2 0 1,-3-2 0,6 1 0,0 1-175,-2-2 0,5 0 108,-3-3 1,2-1 0,1 3-433,-3 0-4,3 4-45,-5-9 504,6 5 0,-6-12 0,0-1 0</inkml:trace>
  <inkml:trace contextRef="#ctx0" brushRef="#br0" timeOffset="185635">15741 13706 8355,'-13'-5'109,"6"2"586,3-5 0,3 3 0,2-1-226,3 0 0,3 2 0,6 4 0,-1 0 0,1 1-313,-1 3 1,5 2-1,1 4 1,1-2-1,3 2-11,2 1 0,-4 1-217,1 1 0,-2 3 1,4 2-1,-3 0 1,1 2-253,-2-1 0,3 2 0,-4 4 0,0-1 127,0 1 0,-1 2 0,-5 0 0,1 2-61,-1-1 0,-3 2 1,-2-1-1,-2 1 48,-2 0 1,2-4 0,0 2 0,-3-5 29,0-2 0,-4 0 0,-2 2 0,-3-2 4,0-4 0,-2 1 0,3-2 0,-1-2-312,-2-4 0,2 1 0,-2-4 229,0 0 1,-8 4-1,-2-4 1</inkml:trace>
  <inkml:trace contextRef="#ctx0" brushRef="#br0" timeOffset="185951">16039 14067 8797,'-12'0'3460,"5"-5"-3193,1-2 1,5 0 0,-3 4-239,-4 6 1,-5 4 0,-2 7 0,-3 1-55,-1 1 1,2 5-1,-4-3 1,-1 2-58,-1 2 1,-2 0-1,0 0 1,0-1-125,0 1 0,4-3 0,1 1 0,-1-1-122,2 0 0,-4-3 0,7 0 1,1-2-395,1-2 1,3 1-362,2-1 1,4-3 762,5-1 1,11-5-1,3 2 1</inkml:trace>
  <inkml:trace contextRef="#ctx0" brushRef="#br0" timeOffset="187371">17894 13930 8355,'-7'-1'169,"3"-3"745,2 2 1,2-5-490,0 3 0,6 3 0,3-5 1,5 2-302,3 0 1,4 0-1,-3 4 1,1 0-400,3 0 0,-3 0 0,2 0 1,0 0-1,0 0-206,-1 0 0,-3 4 0,2 0 0,1 0-1016,-1 2 1,-8-5 1364,2 3 0,-4 3 0,4 0 1</inkml:trace>
  <inkml:trace contextRef="#ctx0" brushRef="#br0" timeOffset="187661">17993 14055 8355,'-12'4'0,"-1"0"0,5 0 481,0-4-223,5 0 0,-1 0 0,8 0 0,4 0 5,3 0 1,7-1 0,3-2 0,4-1-136,4 1 0,-1-2 0,5 1 1,0 1-396,-1 1 1,-2-2-1,-5 0 1,-1 1-516,-4 2 1,4 1 0,-5 0 208,1 0 0,3 5 0,-4 2 0</inkml:trace>
  <inkml:trace contextRef="#ctx0" brushRef="#br0" timeOffset="188322">19711 13569 8355,'0'-12'1651,"0"5"0,0-4-982,0 3 0,-6 2 1,-1 3-651,0 6 0,-4 4 0,3 7 0,-3 1 0,-2 3-141,1 1 0,-2 6 0,-1 6 21,-2 0 1,-1-3 0,3 3 0,-2-2 0,2 1-246,1 2 1,2-4 233,0 1 1,-1-7 0,2-2 0,1 1-8,2-1 1,4 2-1,-3-6 1,1 0 0,4-3-25,0 0 1,2-5-1,2 0 1,2 1 89,4-2 1,7 2 0,3-5 32,2-1 1,5-1 0,5-2 0,2 0-1,4 0-121,4 0 1,0-2-1,6-1-109,1-1 1,-5-1-1,0 2 1,-3-1-1,-3 1-850,-3 2 1,-3 1 914,-5 0 1,0-6-1,0-1 1</inkml:trace>
  <inkml:trace contextRef="#ctx0" brushRef="#br0" timeOffset="188561">19549 13843 10066,'-7'-5'0,"4"-4"0,6-2 0,5-1 0,5-1 0,3 2 0,6 2 0,5 0 0,3 0 0,2-2 0,2 0 0,2 1 0,2 3 0,-2 0 0,-2 1 0,-3 1 0,-4 2 0,-3 0-282,-1-1 0,-3 3 1,-1-3-1,-1 2-520,-3 2 1,-1 0 0,-2 0 0</inkml:trace>
  <inkml:trace contextRef="#ctx0" brushRef="#br0" timeOffset="188855">19735 13520 8355,'-12'0'496,"5"-6"0,2-1 1,6-5 42,3-1 0,3 5 0,7 0 1,2-1-553,5 2 0,7-2 1,4 5-1,2 1 1,4 0-1,-3 0-593,0-1 1,-2 0 0,3 5-489,-3 3 0,9 3 0,-3 6 1</inkml:trace>
  <inkml:trace contextRef="#ctx0" brushRef="#br0" timeOffset="189142">20681 13457 11997,'6'-7'0,"2"5"0,3 4 0,2 7 0,0 3 0,3 3 0,2 3 0,0 2 0,1 2 0,0 1 0,3 4 0,1 0 0,-1 4 0,-2-1 0,3 2 0,0-2 0,2 1 0,-2-4 0,0 0 0,-4-2 0,-1 0-2953,-3-1 2520,4 1 0,-5-5 0,3-2 1,-5-2 37,-3 1 0,7-1 0,-2-3 1</inkml:trace>
  <inkml:trace contextRef="#ctx0" brushRef="#br0" timeOffset="189437">21142 13532 8355,'-13'-19'116,"-3"1"1,-1 5 0,2 2 0,1 3 0,2 2 0,-1 2 0,1 0-1,-2 1 1,-3 3 0,-3 4 0,-3 6 0,1 5 0,2 6 0,-3 4 0,0 4-1,-2 4 1,0 3 0,0 3 0,0 1 0,0 1 0,2 0 0,1-3-1,3-2 1,-1-3 0,2-4 0,0-2 0,2-2 0,-1 0 0,0-2 0,2-2-2205,1-5 1741,2-2 0,1-1-250,3-1 1,-3-1 0,2-2 207,-2-5 0,-1-3 0,-1-1 0</inkml:trace>
  <inkml:trace contextRef="#ctx0" brushRef="#br0" timeOffset="189683">21540 13233 13273,'0'-12'0,"0"-1"0,1 2 0,3 3 0,5 4 0,2 2 0,1 2 0,1 2 0,-1 3 0,1 8 0,0 5 0,3 4 0,2 1 0,1 5 0,2 2 0,-1 5 0,0 1 0,-2 1 0,-4 1 0,-3 0 129,-3 4 1,-5-2-375,1 6 0,-3-6 1,-2 3-1,-3-2 1,-6 2-1,-5 0 1,-6-2-1,-2-3 1,-1-5-1,1-1 0,-1-2 1,-4 1-1,-1-5 1,-2-3-1,0-3 1,-2-1-1,-2-1-665,-3 0 0,-8-1 0,2-5 0</inkml:trace>
  <inkml:trace contextRef="#ctx0" brushRef="#br0" timeOffset="189966">20519 13283 12748,'-16'-12'0,"-1"0"0,2 3 0,1 2 0,2 1 0,-1 4 0,1 0 0,-2 4 0,-1 3 0,-3 6 0,-1 6 0,-2 4 0,1 3 0,2 5 0,2 3 0,-1 4 0,2 3 0,3 4 0,2 0 0,3 1 0,2 0 0,2 5 0,3 0 0,4 3 0,3-4 0,1 0-476,0 1 1,2-3-1,5-2-75,2-1 1,1-2 0,-2-5-1,5-1 1,4-3-1483,4-2 1832,-3-1 1,16-4-1,-3 0 1</inkml:trace>
  <inkml:trace contextRef="#ctx0" brushRef="#br0" timeOffset="191121">14944 13432 8101,'-1'-12'-397,"-3"-1"0,2 1 1025,-2 0 1,-1 3 0,-1 2 0,1 0-505,-1 1 1,-4 4 0,3 4 0,0 9-1,3 8 1,3 6 0,1 4-220,0 4 0,0 6 0,1 4 0,2 5 0,3 3 1,-1 6-1,2 2-72,0 4 1,-3-1 0,3-1-1,-1-2 103,-4-1 1,0 1-1,-1 1 41,3-2 1,-2-2-1,2-8 1,-3-1-40,-1-1 0,0-6 0,2 0 0,0-4 1,2-3-62,-1 2 0,-1-5 0,-2-1 0,0-2-72,0-2 1,4-5 0,0 0 0,-1-2-46,-2-3 1,-1-6-85,0 0 1,0-1 0,0 5 0</inkml:trace>
  <inkml:trace contextRef="#ctx0" brushRef="#br0" timeOffset="192867">14919 13457 8355,'0'-19'250,"0"2"0,0 3 0,0 2 1,0 0-1,2 1 17,2 2 1,-1-2 16,5 3 0,-1-3 0,2 0-469,0 2 0,-1 0 1,5 3-1,-1 1 1,0-2-12,1 0 1,5 3 0,3-3-1,3 1 56,6 3 1,-3-3 0,6-1-1,3-2 170,4 1 0,0 4 0,5-4 0,0-2 12,4-1 1,-1-2 0,10 1 0,2-1 21,1 1 0,2 0 1,5-2-1,4-1 1,4-3 40,1-2 0,1 5-113,5-2 0,7-1 0,-3 2 1,1-1 4,1-1 0,2 4 0,2-2 1,1 1-1,1-1 3,-1 0 0,-42 7 0,1 1 0,-2 2 0,-1 0 0,0 0 0,0-1-13,-1 1 0,1 0 0,48-7 0,-47 7 0,-1 0 1,1 0-1,-1-1 7,0 1 1,0 0 0,2 2 0,1 0 0,45-5-1,0 1-6,0 1 0,-46 2 0,0 1 0,45-2 0,0 0 6,1 1 0,-5-3 0,-1 3 0,-1 1 3,1-1 1,3 2 0,-2-4 0,-1 2-7,1 2 0,-2-3 0,-2 2 7,2 1 0,-2 1 1,2-1-1,-3-1-4,-1 1 0,-1-3 0,-1 1 1,-2-1-1,-2 1 5,-3 2 1,9-3-1,-9 1 1,3-1 19,0 1 1,-7-1 0,3 4 0,0-3-41,-1 3 0,1-1 0,-1 0 0,0-1-43,-2 1 0,8 2 1,-7-1-1,2 0 1,3-2-8,3 1 1,1 0 0,-1 0 62,-4-1 0,3 0 1,1 3-1,0-2 0,-2-1-14,-2 1 1,-6-3 90,6 2 0,-4-1 0,-5 2 0,-2-1-5,0 1 1,-9-3 0,4 2 0,-4 2-62,-2 0 1,-2 2 0,-5 0-1,-2 0 1,-2 0 0,-6-1 1,-5-3 1,-5 2 0,-6-2 7,-4 3 0,-2 1 343,-5 0-335,-6 0 1,-7 0-1,-7 1 1,-2 2-21,1 1 1,0 2 67,-5-2 0,1-2 91,-1 7-59,1-1 1,5 0-1,2-1 1,0 0-16,1 0 0,0 1 0,4 5 0,-1-1 1,-2 2-107,-1 3 0,0-2 0,4 7 0,0 3 0,0 4-106,0 3 0,0 1 0,0 4 104,0 1 1,0 7 0,0 2 0,0 2 0,0 2 0,0 3-41,0 3 0,-4-1 87,-1 2 1,1-2-1,3-5 1,-2 0-1,-1 2 135,1-1 0,2-3-145,1 5 0,0-3 1,0-3-1,0-1 46,0-1 0,0-5 0,0 4 0,0-2 0,0-3 11,0-2 1,4 0 0,0-1-29,-1 0 0,2-1 1,0-2-1,-1-5 13,1-3 0,-3-1 0,2-2 0,-3-1 1,-1-2-1,0-2-90,0-3 0,0-1 19,0-2 0,-1-3 0,-3-3 0,-5 0-60,-2-3 1,-1-2 0,-2-1-36,-3 0 1,2 0 0,-6 0 0,-1-1 0,-3-2 26,-4-1 0,2-2 0,-6 4 23,-2-3 0,-5 1 0,-3 4 161,-1 0 1,-2 0 0,-5 0 0,-2 0-56,-1 0 0,-6 0 0,-1 0 0,-4 2 0,-2 0 0,1 3-31,0-3 0,-8 4 1,3-1-23,-3 2 1,-6-3 0,8 5 0,-1-1 0,-2 0 0,2 1 1,-9-5 0,8 3-8,-2-2 0,-2 5 1,1-3-1,-2 1 1,0 0-1,-1 1 1,0-1-1,-1 0-30,3 2 0,2-3 1,-10 1 18,-3 2 1,5 1 0,4 1 0,0 1 0,-1-1-5,4 1 1,-10-1-1,7-1-43,-3-2 1,0 2 0,-2-3 0,2 3 69,-1 2 1,-2-1-1,-1 0 1,0-1-1,1-1 1,2-2 11,1 2 0,1 0 0,-2-1-37,1 0 0,0-1 0,-4 3 0,0-1 0,0-2 1,0 2-1,0 1-94,0 1 104,5-5 1,-4 4-1,5-4 1,-2 2 0,1-3-44,2 0 1,1 2 54,4-4 1,5 5 0,-1-5 0,1 0 0,1 0-1,2 0 1,4-1 0,2-2 40,3-1 0,2 0 0,7 0 0,-2 0 0,-2 0 0,-1 0-18,2 0 0,-1 0 1,2 0-13,1 0 0,-5 0 1,8 0-1,0 0 1,-2 0 71,1 0 1,-2 0 0,0 0-131,1 0 0,3 0 1,0 0-1,1 2 0,-1 1-47,0 1 0,6 0 142,-1-4 0,2 0 1,2 0-1,-1 0 48,1 0 1,5 0 0,2 0 0,1 0-17,0 0 0,0-1 0,4-2 1,0-1-1,0-1 0,-1 1 0,-2 0 1,-2 1-208,-2 2 0,3 0 0,-3-2 0,2-1 0,2 1 0,0 2-123,-1 1 1,4 0-1,-1 0 235,4 0 0,5 0 0,-2 0 0,1 0 0,3 0 416,1 0-302,2 0 752,-1 0-1180,6 0 1,3 0-791,8 0 0,3 5 0,6 2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29T16:49:29.300"/>
    </inkml:context>
    <inkml:brush xml:id="br0">
      <inkml:brushProperty name="width" value="0.06048" units="cm"/>
      <inkml:brushProperty name="height" value="0.06048" units="cm"/>
      <inkml:brushProperty name="color" value="#FF0000"/>
    </inkml:brush>
  </inkml:definitions>
  <inkml:trace contextRef="#ctx0" brushRef="#br0">11634 7955 8355,'0'-13'-333,"0"5"0,1 0 0,2-2 0,3 0 433,0 2 0,-3-3 502,1 3-391,3-3 1,-5 2 243,2 1-159,-3 5-269,-1-2-11,0 5-7,0 0 1,6 0 0,2 0 22,3 0 1,2 0 0,0-2 0,3 0 49,0-2 1,6-1 0,-2 4 0,0-2 57,1-1 0,0 0 1,4 4-111,0 0 1,-5-4-1,1 0 1,1 1-45,2 1 1,-3 2 0,-2 0 0,0 0-62,1 0 0,-4 0 0,4 0 1,-1 0-1,-1 0-25,0 0 1,0 0-1,-3 2 1,2 1 78,-2 1 1,3 0 0,0-3 0,0 2 44,0 1 1,4 2 0,-1-3 0,2 1 44,2-2 1,0 0-1,0-2 1,0 0 1,0 0 0,1 0 1,1 0-1,3 0-30,-3 0 1,5 0 0,0 0 0,1 0 13,0 0 0,-1 0 0,3 0-78,-2 0 0,-4 0 0,3 0 1,-2 0 11,-2 0 0,-2 0 0,-1 0 0,0 0 0,0 0 3,-1 0 1,1 0 0,0 0 0,-1 0-10,-4 0 0,3 0 0,-5 0 0,1 0 8,3 0 1,-3 0 0,1 0 0,-1 0 7,1 0 0,-4 0 0,3 0 0,1 0-14,-1 0 1,-2 0 0,4 0 0,-1 0-17,0 0 0,3 0 0,-2 0 29,2 0 1,2 0 0,0 0 0,0 0 0,0 0-17,0 0 1,0 0-1,0 0 68,-1 0 1,1 0 0,-1 0 0,-2 0 0,-1 0-33,1 0 1,0 0 0,0 0 0,-1 0-20,1 0 0,0 0 1,0 0-1,-1 0-16,1 0 0,0 0 1,0 0-1,-1 0 7,1 0 1,-2 0-1,0 0 1,1 0 7,-2 0 0,5 0 0,-5 0 0,2 0 22,0 0 1,0 0-1,2 0-33,-2 0 1,2 0 0,-2 0 0,3-2-28,0-2 0,1 3 0,0-3 0,0 2 0,0 2 30,0 0 1,0 0 0,0 0-1,0 0 17,-1 0 0,3 0 1,0 0-1,2 0 34,-1 0 1,-2 0 0,-1 0 0,0 0-6,0 0 0,0 0 0,0 0 0,0 0 4,0 0 0,-1 0 0,1 0 0,-1 0-11,-3 0 1,5 0 0,-4 0 0,0 0-1,2 0-12,-1 0 1,2-1-29,0-3 0,-2 2 0,0-2 0,-3 3-20,2 1 0,2 0 0,-1 0 0,0-1 0,-3-2 28,2-1 0,2-1 0,1 4-62,0-3 0,0 3 1,-1-4-1,3 3 1,0-1-17,2-1 0,5-2 0,-4 3 63,2-1 1,-3-4-1,3 4 1,-1 0 0,0 0-8,-1-1 0,-1-3 0,-4 3 1,0-2 100,0-3 0,0 3 0,0 0 1,-2 2-1,-1 0 102,-1 0 1,-6 2-122,2-5 1,1 4 0,-1-3-1,-2 0-40,-1 0 1,-2 3 0,0-3 0,1 0 0,-1 1-23,1 1 1,-1-5 0,1 3-8,-1 0 1,1-4 0,-1 4 88,0 0 0,-3-2 1,-2 3 34,-2-1 1,3 3-1,-2-3-19,1 2 1,-3-5-86,4 2 1,-5 1 0,3 0 0,-2 0 9,0 0 0,2-1 0,-4-5 3,2 1 0,1-1 0,-5 1-8,0 0 1,0-2-1,1-1 1,2-3-32,1-2 1,0-1 0,-4-2 0,0 1 40,0 1 0,0-1 0,0-6 0,0-1 1,0 0 53,0-1 0,0 2 0,0-4 1,0 0-87,0 1 0,0-1 0,0-3 1,0 2-3,0-2 0,0 4 1,0-1-1,0 0 60,0 0 1,0 4 0,0-1 0,0 3 56,0 1 0,0 0 1,0 0-1,0 1-76,0-1 1,-4 1 0,0 2 25,1 1 0,-3 1 0,1-4 0,-1 2 0,-1 3-26,1 1 1,-1-5 0,-3 4-124,2 0 1,1-5 0,-3 5 0,2-2 52,-2 0 0,-1 6 0,-1-3 0,1 2 0,1-1 0,2 2 19,-2 1 1,0 1-9,2 1 0,-3 1 0,4 1 0,-1 2 17,-1-2 1,1-1 0,-4 0-1,1 1 11,2 2 1,-2 4 0,3-4 0,-3-1-18,-2 2 0,0-4 0,-3 4-46,0 1 1,-5-6-1,3 6 1,-1-3-49,-3 1 1,2 4-1,-1-3 1,-1 0 97,-1 0 1,-2 0-1,0-3 1,0 4 0,0-1-31,0 0 0,-4-2 1,0-2 3,2 3 1,-5-3-1,0 3 1,-1-2 0,0 0-23,-2 2 1,0 1-1,1-3 1,2 4-12,2 0 1,-3-2 0,2 4-1,1 1 48,-1 1 1,-3 1-1,0-2 1,-1-1 0,-3 0 17,1-2 1,0 5 45,-1-3 0,5 1 1,-2 0-1,-2-2 0,-3-1-42,0 1 0,1-1 0,2 3 34,0-1 1,-5 0 0,1 4 0,-1-1-84,-1-3 1,4 2 0,-2-2 0,1 3 0,0 1-63,-2 0 0,-5 0 0,3 0 0,-2 0 19,1 0 0,3 1 0,-2 2 0,0 1 0,1-1 6,0-2 1,2 3 0,3 0 0,0-1 6,-4-1 0,5 2 81,-1 0 1,-3 0-1,4-4 1,-2 1-33,0 4 0,2-4 1,-1 3-1,0-3 1,-1 1-24,2 2 1,-8-3 0,8 4 35,-2-4 1,1-1-1,0 0 1,0 0 0,-1 0 55,2 0 0,-5 0 1,6 0-1,-3 0 3,3 0 1,-5 0 0,4 0 0,-2 0-16,0 0 0,2 4 1,0 0-1,-1-1-30,1-2 0,1-1 0,0 2 0,1 1-23,1 1 1,-3 0 0,7-3 18,3 3 1,-4-2-1,2 2 1,2-1 4,0 1 0,3-3 1,-1 3-1,1-2 5,3-2 1,-1 4 0,6 0 0,-1-1-11,-1-2 1,0-1 0,-3 2 0,3 0 0,2 2 10,-1-1 0,-5-1 0,1-1 0,-2 2-2,-2 1 1,4 1-1,1-2 1,-3 1-1,0-1 17,-2-1 0,1 2 1,2 0 37,2-1 0,3-2 0,-2-1 0,1 1 9,2 4 1,3-4 76,0 3 1,1-3 0,-1 1-106,1 2 0,4-3 0,-1 4 43,0-4 0,2-1 0,0 1-89,1 3 0,-2-1 1,2 5 15,-1 2 0,3 0 0,-3 0 6,2-2 1,1 0 0,4 5 0,-2-1 0,0 0-10,-3 1 0,0 1 1,2 1-1,-1 2-15,1-2 1,2 4-1,-1 2 1,0 1-19,-2-1 0,-1 2 1,5-2-1,0 3 0,0 0 20,0 1 0,0 2-41,0 2 1,0-3-1,2 3 1,1-3 47,1-1 0,1 1 1,-2 2-1,1 1 1,0-1 9,2-2 1,-5 3 0,5 0-1,-1-1 0,-3 2 0,3 1 0,-1-1 0,0 1-4,-1-4 1,-1 4-1,-1-2 1,2-2 45,1 0 0,0-2 0,-4-2 0,0-1 20,0-1 0,0-2 0,0 3 1,0-1-1,0 1 95,0 2 0,0-3-97,0-1 0,0-3 0,0 4 0,0 1 0,0 0 28,0-1 1,0 2 0,0-2-28,0 3 1,0-4 0,-1 0 0,-2-1 15,-1 0 0,0 2 0,4 3 0,-2-2 11,-2-2 0,3-3 0,-3 4 0,2 1-33,2 1 1,-4-2 0,0 0 0,1 1 0,0 0 21,-1-1 1,3 3 0,-3-5 0,2 2-55,2-1 0,0-3 0,0 2 0,0 1 4,0-1 1,0 0-1,0 2 1,0-3-1,0-1 70,0-1 1,0 1-59,0-5 1,0 1 0,0-1 0,0 1 0,0-1 39,0 1 0,0-5 0,0 0-119,0 2 1,0-3-1,2 0-549,2-2-392,-3 5-412,5-9 487,-6 5 0,0-7 207,0-4 1,-6-2 0,-1-5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3250"/>
            <a:ext cx="5137150" cy="4183063"/>
          </a:xfrm>
          <a:prstGeom prst="rect">
            <a:avLst/>
          </a:prstGeom>
          <a:noFill/>
          <a:ln>
            <a:noFill/>
          </a:ln>
          <a:effectLst/>
          <a:extLst/>
        </p:spPr>
        <p:txBody>
          <a:bodyPr vert="horz" wrap="square" lIns="97060" tIns="50147" rIns="97060" bIns="50147"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1" name="Rectangle 3"/>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 bg1="lt1" tx1="dk1" bg2="lt2" tx2="dk2" accent1="accent1" accent2="accent2" accent3="accent3" accent4="accent4" accent5="accent5" accent6="accent6" hlink="hlink" folHlink="folHlink"/>
  <p:notesStyle>
    <a:lvl1pPr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7307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4932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422400"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97063"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xfrm>
            <a:off x="1189038" y="704850"/>
            <a:ext cx="4633912" cy="3475038"/>
          </a:xfrm>
          <a:ln cap="flat"/>
        </p:spPr>
      </p:sp>
      <p:sp>
        <p:nvSpPr>
          <p:cNvPr id="5122" name="Rectangle 3"/>
          <p:cNvSpPr>
            <a:spLocks noGrp="1" noChangeArrowheads="1"/>
          </p:cNvSpPr>
          <p:nvPr>
            <p:ph type="body" idx="1"/>
          </p:nvPr>
        </p:nvSpPr>
        <p:spPr>
          <a:xfrm>
            <a:off x="935038" y="4418013"/>
            <a:ext cx="51403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873" tIns="46141" rIns="93873" bIns="46141"/>
          <a:lstStyle/>
          <a:p>
            <a:endParaRPr lang="en-US" altLang="en-US">
              <a:ea typeface="MS PGothic"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1076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55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4" y="163513"/>
            <a:ext cx="1963736"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1664" y="163513"/>
            <a:ext cx="57404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826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88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58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38289"/>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8289"/>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098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072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98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30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61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5633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692150" y="184150"/>
            <a:ext cx="7759700" cy="968375"/>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lvl1pPr>
              <a:defRPr sz="800">
                <a:solidFill>
                  <a:schemeClr val="tx1"/>
                </a:solidFill>
                <a:latin typeface="Helvetica" charset="0"/>
                <a:ea typeface="MS PGothic" charset="-128"/>
              </a:defRPr>
            </a:lvl1pPr>
            <a:lvl2pPr marL="742950" indent="-285750">
              <a:defRPr sz="800">
                <a:solidFill>
                  <a:schemeClr val="tx1"/>
                </a:solidFill>
                <a:latin typeface="Helvetica" charset="0"/>
                <a:ea typeface="MS PGothic" charset="-128"/>
              </a:defRPr>
            </a:lvl2pPr>
            <a:lvl3pPr marL="1143000" indent="-228600">
              <a:defRPr sz="800">
                <a:solidFill>
                  <a:schemeClr val="tx1"/>
                </a:solidFill>
                <a:latin typeface="Helvetica" charset="0"/>
                <a:ea typeface="MS PGothic" charset="-128"/>
              </a:defRPr>
            </a:lvl3pPr>
            <a:lvl4pPr marL="1600200" indent="-228600">
              <a:defRPr sz="800">
                <a:solidFill>
                  <a:schemeClr val="tx1"/>
                </a:solidFill>
                <a:latin typeface="Helvetica" charset="0"/>
                <a:ea typeface="MS PGothic" charset="-128"/>
              </a:defRPr>
            </a:lvl4pPr>
            <a:lvl5pPr marL="2057400" indent="-228600">
              <a:defRPr sz="800">
                <a:solidFill>
                  <a:schemeClr val="tx1"/>
                </a:solidFill>
                <a:latin typeface="Helvetica" charset="0"/>
                <a:ea typeface="MS PGothic" charset="-128"/>
              </a:defRPr>
            </a:lvl5pPr>
            <a:lvl6pPr marL="2514600" indent="-228600" eaLnBrk="0" fontAlgn="base" hangingPunct="0">
              <a:spcBef>
                <a:spcPct val="0"/>
              </a:spcBef>
              <a:spcAft>
                <a:spcPct val="0"/>
              </a:spcAft>
              <a:defRPr sz="800">
                <a:solidFill>
                  <a:schemeClr val="tx1"/>
                </a:solidFill>
                <a:latin typeface="Helvetica" charset="0"/>
                <a:ea typeface="MS PGothic" charset="-128"/>
              </a:defRPr>
            </a:lvl6pPr>
            <a:lvl7pPr marL="2971800" indent="-228600" eaLnBrk="0" fontAlgn="base" hangingPunct="0">
              <a:spcBef>
                <a:spcPct val="0"/>
              </a:spcBef>
              <a:spcAft>
                <a:spcPct val="0"/>
              </a:spcAft>
              <a:defRPr sz="800">
                <a:solidFill>
                  <a:schemeClr val="tx1"/>
                </a:solidFill>
                <a:latin typeface="Helvetica" charset="0"/>
                <a:ea typeface="MS PGothic" charset="-128"/>
              </a:defRPr>
            </a:lvl7pPr>
            <a:lvl8pPr marL="3429000" indent="-228600" eaLnBrk="0" fontAlgn="base" hangingPunct="0">
              <a:spcBef>
                <a:spcPct val="0"/>
              </a:spcBef>
              <a:spcAft>
                <a:spcPct val="0"/>
              </a:spcAft>
              <a:defRPr sz="800">
                <a:solidFill>
                  <a:schemeClr val="tx1"/>
                </a:solidFill>
                <a:latin typeface="Helvetica" charset="0"/>
                <a:ea typeface="MS PGothic" charset="-128"/>
              </a:defRPr>
            </a:lvl8pPr>
            <a:lvl9pPr marL="3886200" indent="-228600" eaLnBrk="0" fontAlgn="base" hangingPunct="0">
              <a:spcBef>
                <a:spcPct val="0"/>
              </a:spcBef>
              <a:spcAft>
                <a:spcPct val="0"/>
              </a:spcAft>
              <a:defRPr sz="800">
                <a:solidFill>
                  <a:schemeClr val="tx1"/>
                </a:solidFill>
                <a:latin typeface="Helvetica" charset="0"/>
                <a:ea typeface="MS PGothic" charset="-128"/>
              </a:defRPr>
            </a:lvl9pPr>
          </a:lstStyle>
          <a:p>
            <a:pPr>
              <a:defRPr/>
            </a:pPr>
            <a:endParaRPr lang="en-US" altLang="en-US" smtClean="0"/>
          </a:p>
        </p:txBody>
      </p:sp>
      <p:sp>
        <p:nvSpPr>
          <p:cNvPr id="1027" name="Rectangle 3"/>
          <p:cNvSpPr>
            <a:spLocks noGrp="1" noChangeArrowheads="1"/>
          </p:cNvSpPr>
          <p:nvPr>
            <p:ph type="title"/>
          </p:nvPr>
        </p:nvSpPr>
        <p:spPr bwMode="auto">
          <a:xfrm>
            <a:off x="601663" y="163513"/>
            <a:ext cx="77724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538288"/>
            <a:ext cx="77724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p:cNvSpPr>
            <a:spLocks noChangeShapeType="1"/>
          </p:cNvSpPr>
          <p:nvPr/>
        </p:nvSpPr>
        <p:spPr bwMode="auto">
          <a:xfrm>
            <a:off x="658813" y="6353175"/>
            <a:ext cx="779145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Rectangle 6"/>
          <p:cNvSpPr>
            <a:spLocks noChangeArrowheads="1"/>
          </p:cNvSpPr>
          <p:nvPr/>
        </p:nvSpPr>
        <p:spPr bwMode="auto">
          <a:xfrm>
            <a:off x="592138" y="6311900"/>
            <a:ext cx="1141412" cy="396875"/>
          </a:xfrm>
          <a:prstGeom prst="rect">
            <a:avLst/>
          </a:prstGeom>
          <a:noFill/>
          <a:ln>
            <a:noFill/>
          </a:ln>
          <a:effectLst/>
          <a:extLst/>
        </p:spPr>
        <p:txBody>
          <a:bodyPr wrap="none"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endParaRPr lang="en-US" altLang="en-US" sz="1000" b="1" dirty="0" smtClean="0">
              <a:latin typeface="Times New Roman" panose="02020603050405020304" pitchFamily="18" charset="0"/>
            </a:endParaRPr>
          </a:p>
          <a:p>
            <a:pPr>
              <a:defRPr/>
            </a:pPr>
            <a:r>
              <a:rPr lang="en-US" altLang="en-US" sz="1000" b="1" dirty="0" err="1" smtClean="0">
                <a:latin typeface="Times New Roman" panose="02020603050405020304" pitchFamily="18" charset="0"/>
              </a:rPr>
              <a:t>Iyer</a:t>
            </a:r>
            <a:r>
              <a:rPr lang="en-US" altLang="en-US" sz="1000" b="1" dirty="0" smtClean="0">
                <a:latin typeface="Times New Roman" panose="02020603050405020304" pitchFamily="18" charset="0"/>
              </a:rPr>
              <a:t>  - Lecture 16</a:t>
            </a:r>
          </a:p>
        </p:txBody>
      </p:sp>
      <p:sp>
        <p:nvSpPr>
          <p:cNvPr id="1031" name="Rectangle 7"/>
          <p:cNvSpPr>
            <a:spLocks noChangeArrowheads="1"/>
          </p:cNvSpPr>
          <p:nvPr/>
        </p:nvSpPr>
        <p:spPr bwMode="auto">
          <a:xfrm>
            <a:off x="7005638" y="6319838"/>
            <a:ext cx="1533525" cy="396875"/>
          </a:xfrm>
          <a:prstGeom prst="rect">
            <a:avLst/>
          </a:prstGeom>
          <a:noFill/>
          <a:ln>
            <a:noFill/>
          </a:ln>
          <a:effectLst/>
          <a:extLst/>
        </p:spPr>
        <p:txBody>
          <a:bodyPr lIns="90487" tIns="44450" rIns="90487" bIns="44450">
            <a:spAutoFit/>
          </a:bodyPr>
          <a:lstStyle>
            <a:lvl1pPr>
              <a:defRPr sz="800">
                <a:solidFill>
                  <a:schemeClr val="tx1"/>
                </a:solidFill>
                <a:latin typeface="Helvetica" charset="0"/>
              </a:defRPr>
            </a:lvl1pPr>
            <a:lvl2pPr marL="742950" indent="-285750">
              <a:defRPr sz="800">
                <a:solidFill>
                  <a:schemeClr val="tx1"/>
                </a:solidFill>
                <a:latin typeface="Helvetica" charset="0"/>
              </a:defRPr>
            </a:lvl2pPr>
            <a:lvl3pPr marL="1143000" indent="-228600">
              <a:defRPr sz="800">
                <a:solidFill>
                  <a:schemeClr val="tx1"/>
                </a:solidFill>
                <a:latin typeface="Helvetica" charset="0"/>
              </a:defRPr>
            </a:lvl3pPr>
            <a:lvl4pPr marL="1600200" indent="-228600">
              <a:defRPr sz="800">
                <a:solidFill>
                  <a:schemeClr val="tx1"/>
                </a:solidFill>
                <a:latin typeface="Helvetica" charset="0"/>
              </a:defRPr>
            </a:lvl4pPr>
            <a:lvl5pPr marL="2057400" indent="-228600">
              <a:defRPr sz="800">
                <a:solidFill>
                  <a:schemeClr val="tx1"/>
                </a:solidFill>
                <a:latin typeface="Helvetica" charset="0"/>
              </a:defRPr>
            </a:lvl5pPr>
            <a:lvl6pPr marL="2514600" indent="-228600" eaLnBrk="0" fontAlgn="base" hangingPunct="0">
              <a:spcBef>
                <a:spcPct val="0"/>
              </a:spcBef>
              <a:spcAft>
                <a:spcPct val="0"/>
              </a:spcAft>
              <a:defRPr sz="800">
                <a:solidFill>
                  <a:schemeClr val="tx1"/>
                </a:solidFill>
                <a:latin typeface="Helvetica" charset="0"/>
              </a:defRPr>
            </a:lvl6pPr>
            <a:lvl7pPr marL="2971800" indent="-228600" eaLnBrk="0" fontAlgn="base" hangingPunct="0">
              <a:spcBef>
                <a:spcPct val="0"/>
              </a:spcBef>
              <a:spcAft>
                <a:spcPct val="0"/>
              </a:spcAft>
              <a:defRPr sz="800">
                <a:solidFill>
                  <a:schemeClr val="tx1"/>
                </a:solidFill>
                <a:latin typeface="Helvetica" charset="0"/>
              </a:defRPr>
            </a:lvl7pPr>
            <a:lvl8pPr marL="3429000" indent="-228600" eaLnBrk="0" fontAlgn="base" hangingPunct="0">
              <a:spcBef>
                <a:spcPct val="0"/>
              </a:spcBef>
              <a:spcAft>
                <a:spcPct val="0"/>
              </a:spcAft>
              <a:defRPr sz="800">
                <a:solidFill>
                  <a:schemeClr val="tx1"/>
                </a:solidFill>
                <a:latin typeface="Helvetica" charset="0"/>
              </a:defRPr>
            </a:lvl8pPr>
            <a:lvl9pPr marL="3886200" indent="-228600" eaLnBrk="0" fontAlgn="base" hangingPunct="0">
              <a:spcBef>
                <a:spcPct val="0"/>
              </a:spcBef>
              <a:spcAft>
                <a:spcPct val="0"/>
              </a:spcAft>
              <a:defRPr sz="800">
                <a:solidFill>
                  <a:schemeClr val="tx1"/>
                </a:solidFill>
                <a:latin typeface="Helvetica" charset="0"/>
              </a:defRPr>
            </a:lvl9pPr>
          </a:lstStyle>
          <a:p>
            <a:pPr>
              <a:defRPr/>
            </a:pPr>
            <a:r>
              <a:rPr lang="en-US" altLang="en-US" sz="1000" b="1" dirty="0" smtClean="0">
                <a:latin typeface="Times New Roman" charset="0"/>
                <a:ea typeface="+mn-ea"/>
              </a:rPr>
              <a:t>        </a:t>
            </a:r>
          </a:p>
          <a:p>
            <a:pPr algn="r">
              <a:defRPr/>
            </a:pPr>
            <a:r>
              <a:rPr lang="en-US" altLang="en-US" sz="1000" b="1" dirty="0" smtClean="0">
                <a:latin typeface="Times New Roman" charset="0"/>
                <a:ea typeface="+mn-ea"/>
              </a:rPr>
              <a:t>ECE 313 – Spring 2017</a:t>
            </a:r>
          </a:p>
        </p:txBody>
      </p:sp>
      <p:sp>
        <p:nvSpPr>
          <p:cNvPr id="1032" name="Rectangle 8"/>
          <p:cNvSpPr>
            <a:spLocks noChangeArrowheads="1"/>
          </p:cNvSpPr>
          <p:nvPr/>
        </p:nvSpPr>
        <p:spPr bwMode="auto">
          <a:xfrm>
            <a:off x="3919538" y="6311900"/>
            <a:ext cx="182562" cy="396875"/>
          </a:xfrm>
          <a:prstGeom prst="rect">
            <a:avLst/>
          </a:prstGeom>
          <a:noFill/>
          <a:ln>
            <a:noFill/>
          </a:ln>
          <a:effectLst/>
          <a:extLst/>
        </p:spPr>
        <p:txBody>
          <a:bodyPr wrap="none" lIns="90487" tIns="44450" rIns="90487" bIns="44450">
            <a:spAutoFit/>
          </a:bodyPr>
          <a:lstStyle>
            <a:lvl1pPr>
              <a:defRPr sz="800">
                <a:solidFill>
                  <a:schemeClr val="tx1"/>
                </a:solidFill>
                <a:latin typeface="Helvetica" panose="020B0604020202020204" pitchFamily="34" charset="0"/>
                <a:ea typeface="MS PGothic" panose="020B0600070205080204" pitchFamily="34" charset="-128"/>
              </a:defRPr>
            </a:lvl1pPr>
            <a:lvl2pPr marL="742950" indent="-285750">
              <a:defRPr sz="800">
                <a:solidFill>
                  <a:schemeClr val="tx1"/>
                </a:solidFill>
                <a:latin typeface="Helvetica" panose="020B0604020202020204" pitchFamily="34" charset="0"/>
                <a:ea typeface="MS PGothic" panose="020B0600070205080204" pitchFamily="34" charset="-128"/>
              </a:defRPr>
            </a:lvl2pPr>
            <a:lvl3pPr marL="1143000" indent="-228600">
              <a:defRPr sz="800">
                <a:solidFill>
                  <a:schemeClr val="tx1"/>
                </a:solidFill>
                <a:latin typeface="Helvetica" panose="020B0604020202020204" pitchFamily="34" charset="0"/>
                <a:ea typeface="MS PGothic" panose="020B0600070205080204" pitchFamily="34" charset="-128"/>
              </a:defRPr>
            </a:lvl3pPr>
            <a:lvl4pPr marL="1600200" indent="-228600">
              <a:defRPr sz="800">
                <a:solidFill>
                  <a:schemeClr val="tx1"/>
                </a:solidFill>
                <a:latin typeface="Helvetica" panose="020B0604020202020204" pitchFamily="34" charset="0"/>
                <a:ea typeface="MS PGothic" panose="020B0600070205080204" pitchFamily="34" charset="-128"/>
              </a:defRPr>
            </a:lvl4pPr>
            <a:lvl5pPr marL="2057400" indent="-228600">
              <a:defRPr sz="8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a:solidFill>
                  <a:schemeClr val="tx1"/>
                </a:solidFill>
                <a:latin typeface="Helvetica" panose="020B0604020202020204" pitchFamily="34" charset="0"/>
                <a:ea typeface="MS PGothic" panose="020B0600070205080204" pitchFamily="34" charset="-128"/>
              </a:defRPr>
            </a:lvl9pPr>
          </a:lstStyle>
          <a:p>
            <a:pPr>
              <a:defRPr/>
            </a:pPr>
            <a:endParaRPr lang="en-US" altLang="en-US" sz="1000" smtClean="0">
              <a:latin typeface="Times New Roman" panose="02020603050405020304" pitchFamily="18" charset="0"/>
            </a:endParaRPr>
          </a:p>
          <a:p>
            <a:pPr>
              <a:defRPr/>
            </a:pPr>
            <a:endParaRPr lang="en-US" altLang="en-US" sz="1000" smtClean="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Arial"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1600">
          <a:solidFill>
            <a:schemeClr val="tx1"/>
          </a:solidFill>
          <a:latin typeface="+mn-lt"/>
        </a:defRPr>
      </a:lvl6pPr>
      <a:lvl7pPr marL="2686050" indent="-228600" algn="l" rtl="0" eaLnBrk="0" fontAlgn="base" hangingPunct="0">
        <a:spcBef>
          <a:spcPct val="20000"/>
        </a:spcBef>
        <a:spcAft>
          <a:spcPct val="0"/>
        </a:spcAft>
        <a:buSzPct val="100000"/>
        <a:buChar char="•"/>
        <a:defRPr sz="1600">
          <a:solidFill>
            <a:schemeClr val="tx1"/>
          </a:solidFill>
          <a:latin typeface="+mn-lt"/>
        </a:defRPr>
      </a:lvl7pPr>
      <a:lvl8pPr marL="3143250" indent="-228600" algn="l" rtl="0" eaLnBrk="0" fontAlgn="base" hangingPunct="0">
        <a:spcBef>
          <a:spcPct val="20000"/>
        </a:spcBef>
        <a:spcAft>
          <a:spcPct val="0"/>
        </a:spcAft>
        <a:buSzPct val="100000"/>
        <a:buChar char="•"/>
        <a:defRPr sz="1600">
          <a:solidFill>
            <a:schemeClr val="tx1"/>
          </a:solidFill>
          <a:latin typeface="+mn-lt"/>
        </a:defRPr>
      </a:lvl8pPr>
      <a:lvl9pPr marL="3600450" indent="-228600" algn="l" rtl="0" eaLnBrk="0" fontAlgn="base" hangingPunct="0">
        <a:spcBef>
          <a:spcPct val="2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7.wmf"/><Relationship Id="rId5" Type="http://schemas.openxmlformats.org/officeDocument/2006/relationships/customXml" Target="../ink/ink8.xml"/><Relationship Id="rId6" Type="http://schemas.openxmlformats.org/officeDocument/2006/relationships/image" Target="../media/image24.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8.wmf"/><Relationship Id="rId5" Type="http://schemas.openxmlformats.org/officeDocument/2006/relationships/oleObject" Target="../embeddings/oleObject13.bin"/><Relationship Id="rId6" Type="http://schemas.openxmlformats.org/officeDocument/2006/relationships/image" Target="../media/image19.wmf"/><Relationship Id="rId7" Type="http://schemas.openxmlformats.org/officeDocument/2006/relationships/customXml" Target="../ink/ink9.xml"/><Relationship Id="rId8" Type="http://schemas.openxmlformats.org/officeDocument/2006/relationships/image" Target="../media/image27.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0.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0.wmf"/><Relationship Id="rId5" Type="http://schemas.openxmlformats.org/officeDocument/2006/relationships/oleObject" Target="../embeddings/oleObject15.bin"/><Relationship Id="rId6" Type="http://schemas.openxmlformats.org/officeDocument/2006/relationships/image" Target="../media/image21.wmf"/><Relationship Id="rId7" Type="http://schemas.openxmlformats.org/officeDocument/2006/relationships/oleObject" Target="../embeddings/oleObject16.bin"/><Relationship Id="rId8" Type="http://schemas.openxmlformats.org/officeDocument/2006/relationships/image" Target="../media/image22.wmf"/><Relationship Id="rId9" Type="http://schemas.openxmlformats.org/officeDocument/2006/relationships/oleObject" Target="../embeddings/oleObject17.bin"/><Relationship Id="rId10" Type="http://schemas.openxmlformats.org/officeDocument/2006/relationships/image" Target="../media/image23.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1.xml"/><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6.wmf"/><Relationship Id="rId5" Type="http://schemas.openxmlformats.org/officeDocument/2006/relationships/oleObject" Target="../embeddings/oleObject19.bin"/><Relationship Id="rId6" Type="http://schemas.openxmlformats.org/officeDocument/2006/relationships/image" Target="../media/image27.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24.bin"/><Relationship Id="rId12" Type="http://schemas.openxmlformats.org/officeDocument/2006/relationships/image" Target="../media/image32.wmf"/><Relationship Id="rId13" Type="http://schemas.openxmlformats.org/officeDocument/2006/relationships/customXml" Target="../ink/ink12.xml"/><Relationship Id="rId14" Type="http://schemas.openxmlformats.org/officeDocument/2006/relationships/image" Target="../media/image42.png"/><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8.wmf"/><Relationship Id="rId5" Type="http://schemas.openxmlformats.org/officeDocument/2006/relationships/oleObject" Target="../embeddings/oleObject21.bin"/><Relationship Id="rId6" Type="http://schemas.openxmlformats.org/officeDocument/2006/relationships/image" Target="../media/image29.wmf"/><Relationship Id="rId7" Type="http://schemas.openxmlformats.org/officeDocument/2006/relationships/oleObject" Target="../embeddings/oleObject22.bin"/><Relationship Id="rId8" Type="http://schemas.openxmlformats.org/officeDocument/2006/relationships/image" Target="../media/image30.wmf"/><Relationship Id="rId9" Type="http://schemas.openxmlformats.org/officeDocument/2006/relationships/oleObject" Target="../embeddings/oleObject23.bin"/><Relationship Id="rId10"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3.wmf"/><Relationship Id="rId5" Type="http://schemas.openxmlformats.org/officeDocument/2006/relationships/oleObject" Target="../embeddings/oleObject26.bin"/><Relationship Id="rId6" Type="http://schemas.openxmlformats.org/officeDocument/2006/relationships/image" Target="../media/image34.wmf"/><Relationship Id="rId7" Type="http://schemas.openxmlformats.org/officeDocument/2006/relationships/oleObject" Target="../embeddings/oleObject27.bin"/><Relationship Id="rId8" Type="http://schemas.openxmlformats.org/officeDocument/2006/relationships/image" Target="../media/image35.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customXml" Target="../ink/ink14.xml"/><Relationship Id="rId5" Type="http://schemas.openxmlformats.org/officeDocument/2006/relationships/image" Target="../media/image47.png"/><Relationship Id="rId6" Type="http://schemas.openxmlformats.org/officeDocument/2006/relationships/customXml" Target="../ink/ink15.xml"/><Relationship Id="rId7" Type="http://schemas.openxmlformats.org/officeDocument/2006/relationships/image" Target="../media/image48.png"/><Relationship Id="rId8" Type="http://schemas.openxmlformats.org/officeDocument/2006/relationships/customXml" Target="../ink/ink16.xml"/><Relationship Id="rId9"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customXml" Target="../ink/ink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36.wmf"/><Relationship Id="rId5" Type="http://schemas.openxmlformats.org/officeDocument/2006/relationships/oleObject" Target="../embeddings/oleObject29.bin"/><Relationship Id="rId6" Type="http://schemas.openxmlformats.org/officeDocument/2006/relationships/image" Target="../media/image37.wmf"/><Relationship Id="rId7" Type="http://schemas.openxmlformats.org/officeDocument/2006/relationships/oleObject" Target="../embeddings/oleObject30.bin"/><Relationship Id="rId8" Type="http://schemas.openxmlformats.org/officeDocument/2006/relationships/image" Target="../media/image38.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39.wmf"/><Relationship Id="rId5" Type="http://schemas.openxmlformats.org/officeDocument/2006/relationships/oleObject" Target="../embeddings/oleObject32.bin"/><Relationship Id="rId6" Type="http://schemas.openxmlformats.org/officeDocument/2006/relationships/image" Target="../media/image40.wmf"/><Relationship Id="rId7" Type="http://schemas.openxmlformats.org/officeDocument/2006/relationships/oleObject" Target="../embeddings/oleObject33.bin"/><Relationship Id="rId8" Type="http://schemas.openxmlformats.org/officeDocument/2006/relationships/image" Target="../media/image41.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38.bin"/><Relationship Id="rId12" Type="http://schemas.openxmlformats.org/officeDocument/2006/relationships/image" Target="../media/image46.wmf"/><Relationship Id="rId13" Type="http://schemas.openxmlformats.org/officeDocument/2006/relationships/oleObject" Target="../embeddings/oleObject39.bin"/><Relationship Id="rId14" Type="http://schemas.openxmlformats.org/officeDocument/2006/relationships/image" Target="../media/image47.wmf"/><Relationship Id="rId15" Type="http://schemas.openxmlformats.org/officeDocument/2006/relationships/oleObject" Target="../embeddings/oleObject40.bin"/><Relationship Id="rId16" Type="http://schemas.openxmlformats.org/officeDocument/2006/relationships/image" Target="../media/image48.e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34.bin"/><Relationship Id="rId4" Type="http://schemas.openxmlformats.org/officeDocument/2006/relationships/image" Target="../media/image42.wmf"/><Relationship Id="rId5" Type="http://schemas.openxmlformats.org/officeDocument/2006/relationships/oleObject" Target="../embeddings/oleObject35.bin"/><Relationship Id="rId6" Type="http://schemas.openxmlformats.org/officeDocument/2006/relationships/image" Target="../media/image43.wmf"/><Relationship Id="rId7" Type="http://schemas.openxmlformats.org/officeDocument/2006/relationships/oleObject" Target="../embeddings/oleObject36.bin"/><Relationship Id="rId8" Type="http://schemas.openxmlformats.org/officeDocument/2006/relationships/image" Target="../media/image44.wmf"/><Relationship Id="rId9" Type="http://schemas.openxmlformats.org/officeDocument/2006/relationships/oleObject" Target="../embeddings/oleObject37.bin"/><Relationship Id="rId10" Type="http://schemas.openxmlformats.org/officeDocument/2006/relationships/image" Target="../media/image45.wmf"/></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45.bin"/><Relationship Id="rId12" Type="http://schemas.openxmlformats.org/officeDocument/2006/relationships/image" Target="../media/image52.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49.wmf"/><Relationship Id="rId5" Type="http://schemas.openxmlformats.org/officeDocument/2006/relationships/oleObject" Target="../embeddings/oleObject42.bin"/><Relationship Id="rId6" Type="http://schemas.openxmlformats.org/officeDocument/2006/relationships/image" Target="../media/image46.wmf"/><Relationship Id="rId7" Type="http://schemas.openxmlformats.org/officeDocument/2006/relationships/oleObject" Target="../embeddings/oleObject43.bin"/><Relationship Id="rId8" Type="http://schemas.openxmlformats.org/officeDocument/2006/relationships/image" Target="../media/image50.wmf"/><Relationship Id="rId9" Type="http://schemas.openxmlformats.org/officeDocument/2006/relationships/oleObject" Target="../embeddings/oleObject44.bin"/><Relationship Id="rId10" Type="http://schemas.openxmlformats.org/officeDocument/2006/relationships/image" Target="../media/image5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53.wmf"/><Relationship Id="rId5" Type="http://schemas.openxmlformats.org/officeDocument/2006/relationships/oleObject" Target="../embeddings/oleObject47.bin"/><Relationship Id="rId6" Type="http://schemas.openxmlformats.org/officeDocument/2006/relationships/image" Target="../media/image54.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55.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56.wmf"/><Relationship Id="rId5" Type="http://schemas.openxmlformats.org/officeDocument/2006/relationships/oleObject" Target="../embeddings/oleObject50.bin"/><Relationship Id="rId6" Type="http://schemas.openxmlformats.org/officeDocument/2006/relationships/image" Target="../media/image57.wmf"/><Relationship Id="rId7" Type="http://schemas.openxmlformats.org/officeDocument/2006/relationships/oleObject" Target="../embeddings/oleObject51.bin"/><Relationship Id="rId8" Type="http://schemas.openxmlformats.org/officeDocument/2006/relationships/image" Target="../media/image58.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59.wmf"/><Relationship Id="rId5" Type="http://schemas.openxmlformats.org/officeDocument/2006/relationships/oleObject" Target="../embeddings/oleObject53.bin"/><Relationship Id="rId6" Type="http://schemas.openxmlformats.org/officeDocument/2006/relationships/image" Target="../media/image60.wmf"/><Relationship Id="rId7" Type="http://schemas.openxmlformats.org/officeDocument/2006/relationships/oleObject" Target="../embeddings/oleObject54.bin"/><Relationship Id="rId8" Type="http://schemas.openxmlformats.org/officeDocument/2006/relationships/image" Target="../media/image61.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image" Target="../media/image62.wmf"/><Relationship Id="rId5" Type="http://schemas.openxmlformats.org/officeDocument/2006/relationships/oleObject" Target="../embeddings/oleObject56.bin"/><Relationship Id="rId6" Type="http://schemas.openxmlformats.org/officeDocument/2006/relationships/image" Target="../media/image63.wmf"/><Relationship Id="rId7" Type="http://schemas.openxmlformats.org/officeDocument/2006/relationships/oleObject" Target="../embeddings/oleObject57.bin"/><Relationship Id="rId8" Type="http://schemas.openxmlformats.org/officeDocument/2006/relationships/image" Target="../media/image64.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8.bin"/><Relationship Id="rId4" Type="http://schemas.openxmlformats.org/officeDocument/2006/relationships/image" Target="../media/image65.wmf"/><Relationship Id="rId5" Type="http://schemas.openxmlformats.org/officeDocument/2006/relationships/oleObject" Target="../embeddings/oleObject59.bin"/><Relationship Id="rId6" Type="http://schemas.openxmlformats.org/officeDocument/2006/relationships/image" Target="../media/image66.wmf"/><Relationship Id="rId7" Type="http://schemas.openxmlformats.org/officeDocument/2006/relationships/oleObject" Target="../embeddings/oleObject60.bin"/><Relationship Id="rId8" Type="http://schemas.openxmlformats.org/officeDocument/2006/relationships/image" Target="../media/image67.wmf"/><Relationship Id="rId9" Type="http://schemas.openxmlformats.org/officeDocument/2006/relationships/oleObject" Target="../embeddings/oleObject61.bin"/><Relationship Id="rId10" Type="http://schemas.openxmlformats.org/officeDocument/2006/relationships/image" Target="../media/image68.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69.wmf"/><Relationship Id="rId5" Type="http://schemas.openxmlformats.org/officeDocument/2006/relationships/oleObject" Target="../embeddings/oleObject63.bin"/><Relationship Id="rId6" Type="http://schemas.openxmlformats.org/officeDocument/2006/relationships/image" Target="../media/image70.wmf"/><Relationship Id="rId7" Type="http://schemas.openxmlformats.org/officeDocument/2006/relationships/oleObject" Target="../embeddings/oleObject64.bin"/><Relationship Id="rId8" Type="http://schemas.openxmlformats.org/officeDocument/2006/relationships/image" Target="../media/image71.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oleObject" Target="../embeddings/oleObject1.bin"/><Relationship Id="rId6" Type="http://schemas.openxmlformats.org/officeDocument/2006/relationships/image" Target="../media/image1.wmf"/><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65.bin"/><Relationship Id="rId5" Type="http://schemas.openxmlformats.org/officeDocument/2006/relationships/image" Target="../media/image72.wmf"/><Relationship Id="rId6" Type="http://schemas.openxmlformats.org/officeDocument/2006/relationships/oleObject" Target="../embeddings/oleObject66.bin"/><Relationship Id="rId7" Type="http://schemas.openxmlformats.org/officeDocument/2006/relationships/image" Target="../media/image73.emf"/><Relationship Id="rId8" Type="http://schemas.openxmlformats.org/officeDocument/2006/relationships/oleObject" Target="../embeddings/oleObject67.bin"/><Relationship Id="rId9" Type="http://schemas.openxmlformats.org/officeDocument/2006/relationships/image" Target="../media/image74.w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3.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wmf"/><Relationship Id="rId5" Type="http://schemas.openxmlformats.org/officeDocument/2006/relationships/oleObject" Target="../embeddings/oleObject3.bin"/><Relationship Id="rId6" Type="http://schemas.openxmlformats.org/officeDocument/2006/relationships/image" Target="../media/image9.wmf"/><Relationship Id="rId7" Type="http://schemas.openxmlformats.org/officeDocument/2006/relationships/oleObject" Target="../embeddings/oleObject4.bin"/><Relationship Id="rId8" Type="http://schemas.openxmlformats.org/officeDocument/2006/relationships/image" Target="../media/image10.wmf"/><Relationship Id="rId9" Type="http://schemas.openxmlformats.org/officeDocument/2006/relationships/customXml" Target="../ink/ink4.xml"/><Relationship Id="rId10" Type="http://schemas.openxmlformats.org/officeDocument/2006/relationships/image" Target="../media/image1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1.wmf"/><Relationship Id="rId5" Type="http://schemas.openxmlformats.org/officeDocument/2006/relationships/oleObject" Target="../embeddings/oleObject6.bin"/><Relationship Id="rId6" Type="http://schemas.openxmlformats.org/officeDocument/2006/relationships/image" Target="../media/image12.wmf"/><Relationship Id="rId7" Type="http://schemas.openxmlformats.org/officeDocument/2006/relationships/oleObject" Target="../embeddings/oleObject7.bin"/><Relationship Id="rId8" Type="http://schemas.openxmlformats.org/officeDocument/2006/relationships/image" Target="../media/image13.wmf"/><Relationship Id="rId9" Type="http://schemas.openxmlformats.org/officeDocument/2006/relationships/customXml" Target="../ink/ink5.xml"/><Relationship Id="rId10" Type="http://schemas.openxmlformats.org/officeDocument/2006/relationships/image" Target="../media/image1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4.wmf"/><Relationship Id="rId5" Type="http://schemas.openxmlformats.org/officeDocument/2006/relationships/customXml" Target="../ink/ink6.xml"/><Relationship Id="rId6" Type="http://schemas.openxmlformats.org/officeDocument/2006/relationships/image" Target="../media/image19.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7.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5.wmf"/><Relationship Id="rId5" Type="http://schemas.openxmlformats.org/officeDocument/2006/relationships/oleObject" Target="../embeddings/oleObject10.bin"/><Relationship Id="rId6" Type="http://schemas.openxmlformats.org/officeDocument/2006/relationships/image" Target="../media/image16.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649288" y="87313"/>
            <a:ext cx="7772400" cy="1143000"/>
          </a:xfrm>
        </p:spPr>
        <p:txBody>
          <a:bodyPr lIns="92075" tIns="46037" rIns="92075" bIns="46037"/>
          <a:lstStyle/>
          <a:p>
            <a:r>
              <a:rPr lang="en-US" altLang="en-US" sz="2800">
                <a:ea typeface="MS PGothic" charset="-128"/>
              </a:rPr>
              <a:t>Expectations of Random Variables,</a:t>
            </a:r>
            <a:br>
              <a:rPr lang="en-US" altLang="en-US" sz="2800">
                <a:ea typeface="MS PGothic" charset="-128"/>
              </a:rPr>
            </a:br>
            <a:r>
              <a:rPr lang="en-US" altLang="en-US" sz="2800">
                <a:ea typeface="MS PGothic" charset="-128"/>
              </a:rPr>
              <a:t>Functions of Random Variables</a:t>
            </a:r>
          </a:p>
        </p:txBody>
      </p:sp>
      <p:sp>
        <p:nvSpPr>
          <p:cNvPr id="4098" name="Rectangle 3"/>
          <p:cNvSpPr>
            <a:spLocks noGrp="1" noChangeArrowheads="1"/>
          </p:cNvSpPr>
          <p:nvPr>
            <p:ph type="subTitle" idx="1"/>
          </p:nvPr>
        </p:nvSpPr>
        <p:spPr>
          <a:xfrm>
            <a:off x="841375" y="2362200"/>
            <a:ext cx="7502525" cy="2819400"/>
          </a:xfrm>
        </p:spPr>
        <p:txBody>
          <a:bodyPr lIns="92075" tIns="46037" rIns="92075" bIns="46037"/>
          <a:lstStyle/>
          <a:p>
            <a:pPr marL="342900" indent="-342900"/>
            <a:r>
              <a:rPr lang="en-US" altLang="en-US" sz="2400">
                <a:ea typeface="MS PGothic" charset="-128"/>
              </a:rPr>
              <a:t>ECE 313</a:t>
            </a:r>
          </a:p>
          <a:p>
            <a:pPr marL="342900" indent="-342900"/>
            <a:r>
              <a:rPr lang="en-US" altLang="en-US" sz="2400">
                <a:ea typeface="MS PGothic" charset="-128"/>
              </a:rPr>
              <a:t>Probability with Engineering Applications</a:t>
            </a:r>
          </a:p>
          <a:p>
            <a:pPr marL="342900" indent="-342900"/>
            <a:r>
              <a:rPr lang="en-US" altLang="en-US" sz="2400">
                <a:ea typeface="MS PGothic" charset="-128"/>
              </a:rPr>
              <a:t>Lecture 16</a:t>
            </a:r>
          </a:p>
          <a:p>
            <a:pPr marL="342900" indent="-342900"/>
            <a:r>
              <a:rPr lang="en-US" altLang="en-US" sz="2400">
                <a:ea typeface="MS PGothic" charset="-128"/>
              </a:rPr>
              <a:t> Ravi K. Iyer</a:t>
            </a:r>
          </a:p>
          <a:p>
            <a:pPr marL="342900" indent="-342900"/>
            <a:r>
              <a:rPr lang="en-US" altLang="en-US" sz="2400">
                <a:ea typeface="MS PGothic" charset="-128"/>
              </a:rPr>
              <a:t>Dept. of Electrical and Computer Engineering</a:t>
            </a:r>
          </a:p>
          <a:p>
            <a:pPr marL="342900" indent="-342900"/>
            <a:r>
              <a:rPr lang="en-US" altLang="en-US" sz="2400">
                <a:ea typeface="MS PGothic" charset="-128"/>
              </a:rPr>
              <a:t>University of Illinois at Urbana Champaign</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8761548" y="305833"/>
              <a:ext cx="185400" cy="317880"/>
            </p14:xfrm>
          </p:contentPart>
        </mc:Choice>
        <mc:Fallback xmlns="">
          <p:pic>
            <p:nvPicPr>
              <p:cNvPr id="3" name="Ink 2"/>
              <p:cNvPicPr/>
              <p:nvPr/>
            </p:nvPicPr>
            <p:blipFill>
              <a:blip r:embed="rId4"/>
              <a:stretch>
                <a:fillRect/>
              </a:stretch>
            </p:blipFill>
            <p:spPr>
              <a:xfrm>
                <a:off x="8745348" y="289633"/>
                <a:ext cx="217800" cy="350280"/>
              </a:xfrm>
              <a:prstGeom prst="rect">
                <a:avLst/>
              </a:prstGeom>
            </p:spPr>
          </p:pic>
        </mc:Fallback>
      </mc:AlternateContent>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sz="2900">
                <a:ea typeface="MS PGothic" charset="-128"/>
              </a:rPr>
              <a:t>Expectation of a Random Variable (Cont.)</a:t>
            </a:r>
          </a:p>
        </p:txBody>
      </p:sp>
      <p:sp>
        <p:nvSpPr>
          <p:cNvPr id="26626" name="Content Placeholder 2"/>
          <p:cNvSpPr>
            <a:spLocks noGrp="1"/>
          </p:cNvSpPr>
          <p:nvPr>
            <p:ph idx="1"/>
          </p:nvPr>
        </p:nvSpPr>
        <p:spPr>
          <a:xfrm>
            <a:off x="685800" y="1230313"/>
            <a:ext cx="7772400" cy="4935537"/>
          </a:xfrm>
        </p:spPr>
        <p:txBody>
          <a:bodyPr/>
          <a:lstStyle/>
          <a:p>
            <a:pPr marL="284163" indent="-284163"/>
            <a:r>
              <a:rPr lang="en-US" altLang="en-US" sz="1900" b="1">
                <a:ea typeface="MS PGothic" charset="-128"/>
              </a:rPr>
              <a:t>Expectation of a Poisson Random Variable</a:t>
            </a:r>
            <a:r>
              <a:rPr lang="en-US" altLang="en-US" sz="1900">
                <a:ea typeface="MS PGothic" charset="-128"/>
              </a:rPr>
              <a:t>: Calculate </a:t>
            </a:r>
            <a:r>
              <a:rPr lang="en-US" altLang="en-US" sz="1900" i="1">
                <a:latin typeface="Times New Roman" charset="0"/>
                <a:ea typeface="MS PGothic" charset="-128"/>
              </a:rPr>
              <a:t>E</a:t>
            </a:r>
            <a:r>
              <a:rPr lang="en-US" altLang="en-US" sz="1900">
                <a:ea typeface="MS PGothic" charset="-128"/>
              </a:rPr>
              <a:t>[</a:t>
            </a:r>
            <a:r>
              <a:rPr lang="en-US" altLang="en-US" sz="1900" i="1">
                <a:latin typeface="Times New Roman" charset="0"/>
                <a:ea typeface="MS PGothic" charset="-128"/>
              </a:rPr>
              <a:t>X</a:t>
            </a:r>
            <a:r>
              <a:rPr lang="en-US" altLang="en-US" sz="1900">
                <a:ea typeface="MS PGothic" charset="-128"/>
              </a:rPr>
              <a:t>] if </a:t>
            </a:r>
            <a:r>
              <a:rPr lang="en-US" altLang="en-US" sz="1900" i="1">
                <a:latin typeface="Times New Roman" charset="0"/>
                <a:ea typeface="MS PGothic" charset="-128"/>
              </a:rPr>
              <a:t>X</a:t>
            </a:r>
            <a:r>
              <a:rPr lang="en-US" altLang="en-US" sz="1900">
                <a:ea typeface="MS PGothic" charset="-128"/>
              </a:rPr>
              <a:t> is a Poisson random variable with parameter </a:t>
            </a:r>
            <a:r>
              <a:rPr lang="el-GR" altLang="en-US" sz="1900" i="1">
                <a:latin typeface="Times New Roman" charset="0"/>
                <a:ea typeface="MS PGothic" charset="-128"/>
              </a:rPr>
              <a:t>λ</a:t>
            </a:r>
            <a:r>
              <a:rPr lang="en-US" altLang="en-US" sz="1900">
                <a:ea typeface="MS PGothic" charset="-128"/>
              </a:rPr>
              <a:t>.</a:t>
            </a: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284163" indent="-284163">
              <a:buFontTx/>
              <a:buNone/>
            </a:pPr>
            <a:endParaRPr lang="en-US" altLang="en-US" sz="1800">
              <a:ea typeface="MS PGothic" charset="-128"/>
            </a:endParaRPr>
          </a:p>
          <a:p>
            <a:pPr marL="284163" indent="-284163">
              <a:buFontTx/>
              <a:buNone/>
            </a:pPr>
            <a:endParaRPr lang="en-US" altLang="en-US" sz="1800">
              <a:ea typeface="MS PGothic" charset="-128"/>
            </a:endParaRPr>
          </a:p>
          <a:p>
            <a:pPr marL="284163" indent="-284163">
              <a:buFontTx/>
              <a:buNone/>
            </a:pPr>
            <a:r>
              <a:rPr lang="en-US" altLang="en-US" sz="1800">
                <a:ea typeface="MS PGothic" charset="-128"/>
              </a:rPr>
              <a:t>     where we have used the identity:</a:t>
            </a:r>
          </a:p>
        </p:txBody>
      </p:sp>
      <p:graphicFrame>
        <p:nvGraphicFramePr>
          <p:cNvPr id="26628" name="Object 5"/>
          <p:cNvGraphicFramePr>
            <a:graphicFrameLocks noChangeAspect="1"/>
          </p:cNvGraphicFramePr>
          <p:nvPr/>
        </p:nvGraphicFramePr>
        <p:xfrm>
          <a:off x="1779588" y="5437188"/>
          <a:ext cx="2206625" cy="488950"/>
        </p:xfrm>
        <a:graphic>
          <a:graphicData uri="http://schemas.openxmlformats.org/presentationml/2006/ole">
            <mc:AlternateContent xmlns:mc="http://schemas.openxmlformats.org/markup-compatibility/2006">
              <mc:Choice xmlns:v="urn:schemas-microsoft-com:vml" Requires="v">
                <p:oleObj spid="_x0000_s6145" name="Equation" r:id="rId3" imgW="1320227" imgH="291973" progId="Equation.3">
                  <p:embed/>
                </p:oleObj>
              </mc:Choice>
              <mc:Fallback>
                <p:oleObj name="Equation" r:id="rId3" imgW="1320227" imgH="29197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588" y="5437188"/>
                        <a:ext cx="2206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504440" y="1532520"/>
              <a:ext cx="7123680" cy="4580640"/>
            </p14:xfrm>
          </p:contentPart>
        </mc:Choice>
        <mc:Fallback xmlns="">
          <p:pic>
            <p:nvPicPr>
              <p:cNvPr id="2" name="Ink 1"/>
              <p:cNvPicPr/>
              <p:nvPr/>
            </p:nvPicPr>
            <p:blipFill>
              <a:blip r:embed="rId6"/>
              <a:stretch>
                <a:fillRect/>
              </a:stretch>
            </p:blipFill>
            <p:spPr>
              <a:xfrm>
                <a:off x="1493640" y="1521720"/>
                <a:ext cx="7145280" cy="4601880"/>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sz="2900">
                <a:ea typeface="MS PGothic" charset="-128"/>
              </a:rPr>
              <a:t>The Continuous Case</a:t>
            </a:r>
          </a:p>
        </p:txBody>
      </p:sp>
      <p:sp>
        <p:nvSpPr>
          <p:cNvPr id="27650" name="Content Placeholder 2"/>
          <p:cNvSpPr>
            <a:spLocks noGrp="1"/>
          </p:cNvSpPr>
          <p:nvPr>
            <p:ph idx="1"/>
          </p:nvPr>
        </p:nvSpPr>
        <p:spPr>
          <a:xfrm>
            <a:off x="685800" y="1230313"/>
            <a:ext cx="7772400" cy="4935537"/>
          </a:xfrm>
        </p:spPr>
        <p:txBody>
          <a:bodyPr/>
          <a:lstStyle/>
          <a:p>
            <a:pPr marL="284163" indent="-284163"/>
            <a:r>
              <a:rPr lang="en-US" altLang="en-US" sz="1800" b="1" dirty="0">
                <a:ea typeface="MS PGothic" charset="-128"/>
              </a:rPr>
              <a:t>The expected value of a continuous random variable:</a:t>
            </a:r>
            <a:r>
              <a:rPr lang="en-US" altLang="en-US" sz="1800" dirty="0">
                <a:ea typeface="MS PGothic" charset="-128"/>
              </a:rPr>
              <a:t> If </a:t>
            </a:r>
            <a:r>
              <a:rPr lang="en-US" altLang="en-US" sz="1800" i="1" dirty="0">
                <a:latin typeface="Times New Roman" charset="0"/>
                <a:ea typeface="MS PGothic" charset="-128"/>
              </a:rPr>
              <a:t>X</a:t>
            </a:r>
            <a:r>
              <a:rPr lang="en-US" altLang="en-US" sz="1800" i="1" dirty="0">
                <a:ea typeface="MS PGothic" charset="-128"/>
              </a:rPr>
              <a:t> </a:t>
            </a:r>
            <a:r>
              <a:rPr lang="en-US" altLang="en-US" sz="1800" dirty="0">
                <a:ea typeface="MS PGothic" charset="-128"/>
              </a:rPr>
              <a:t>is a continuous random variable having a density function </a:t>
            </a:r>
            <a:r>
              <a:rPr lang="en-US" altLang="en-US" sz="1800" i="1" dirty="0">
                <a:latin typeface="Times New Roman" charset="0"/>
                <a:ea typeface="MS PGothic" charset="-128"/>
              </a:rPr>
              <a:t>f (x)</a:t>
            </a:r>
            <a:r>
              <a:rPr lang="en-US" altLang="en-US" sz="1800" dirty="0">
                <a:ea typeface="MS PGothic" charset="-128"/>
              </a:rPr>
              <a:t>, then the </a:t>
            </a:r>
            <a:r>
              <a:rPr lang="en-US" altLang="en-US" sz="1800" b="1" i="1" dirty="0">
                <a:ea typeface="MS PGothic" charset="-128"/>
              </a:rPr>
              <a:t>expected value of </a:t>
            </a:r>
            <a:r>
              <a:rPr lang="en-US" altLang="en-US" sz="1800" b="1" i="1" dirty="0">
                <a:latin typeface="Times New Roman" charset="0"/>
                <a:ea typeface="MS PGothic" charset="-128"/>
              </a:rPr>
              <a:t>X</a:t>
            </a:r>
            <a:r>
              <a:rPr lang="en-US" altLang="en-US" sz="1800" i="1" dirty="0">
                <a:ea typeface="MS PGothic" charset="-128"/>
              </a:rPr>
              <a:t> </a:t>
            </a:r>
            <a:r>
              <a:rPr lang="en-US" altLang="en-US" sz="1800" dirty="0">
                <a:ea typeface="MS PGothic" charset="-128"/>
              </a:rPr>
              <a:t>is defined by:</a:t>
            </a:r>
          </a:p>
          <a:p>
            <a:pPr marL="284163" indent="-284163">
              <a:buFontTx/>
              <a:buNone/>
            </a:pPr>
            <a:endParaRPr lang="en-US" altLang="en-US" sz="1800" dirty="0">
              <a:ea typeface="MS PGothic" charset="-128"/>
            </a:endParaRPr>
          </a:p>
          <a:p>
            <a:pPr marL="284163" indent="-284163">
              <a:buFontTx/>
              <a:buNone/>
            </a:pPr>
            <a:endParaRPr lang="en-US" altLang="en-US" sz="1800" dirty="0">
              <a:ea typeface="MS PGothic" charset="-128"/>
            </a:endParaRPr>
          </a:p>
          <a:p>
            <a:pPr marL="284163" indent="-284163">
              <a:buFontTx/>
              <a:buNone/>
            </a:pPr>
            <a:endParaRPr lang="en-US" altLang="en-US" sz="1800" dirty="0">
              <a:ea typeface="MS PGothic" charset="-128"/>
            </a:endParaRPr>
          </a:p>
          <a:p>
            <a:pPr marL="284163" indent="-284163"/>
            <a:r>
              <a:rPr lang="en-US" altLang="en-US" dirty="0">
                <a:ea typeface="MS PGothic" charset="-128"/>
              </a:rPr>
              <a:t>Example: </a:t>
            </a:r>
            <a:r>
              <a:rPr lang="en-US" altLang="en-US" b="1" dirty="0">
                <a:ea typeface="MS PGothic" charset="-128"/>
              </a:rPr>
              <a:t>Expectation of a Uniform Random Variable,</a:t>
            </a:r>
            <a:r>
              <a:rPr lang="en-US" altLang="en-US" dirty="0">
                <a:ea typeface="MS PGothic" charset="-128"/>
              </a:rPr>
              <a:t> Calculate the expectation of a random variable uniformly distributed over (</a:t>
            </a:r>
            <a:r>
              <a:rPr lang="el-GR" altLang="en-US" i="1" dirty="0">
                <a:latin typeface="Times New Roman" charset="0"/>
                <a:ea typeface="MS PGothic" charset="-128"/>
              </a:rPr>
              <a:t>α</a:t>
            </a:r>
            <a:r>
              <a:rPr lang="en-US" altLang="en-US" i="1" dirty="0">
                <a:latin typeface="Times New Roman" charset="0"/>
                <a:ea typeface="MS PGothic" charset="-128"/>
              </a:rPr>
              <a:t>, </a:t>
            </a:r>
            <a:r>
              <a:rPr lang="el-GR" altLang="en-US" i="1" dirty="0">
                <a:latin typeface="Times New Roman" charset="0"/>
                <a:ea typeface="MS PGothic" charset="-128"/>
              </a:rPr>
              <a:t>β</a:t>
            </a:r>
            <a:r>
              <a:rPr lang="en-US" altLang="en-US" dirty="0">
                <a:ea typeface="MS PGothic" charset="-128"/>
              </a:rPr>
              <a:t>)</a:t>
            </a:r>
          </a:p>
          <a:p>
            <a:pPr marL="284163" indent="-284163">
              <a:buFontTx/>
              <a:buNone/>
            </a:pPr>
            <a:endParaRPr lang="en-US" altLang="en-US" sz="800" dirty="0">
              <a:ea typeface="MS PGothic" charset="-128"/>
            </a:endParaRPr>
          </a:p>
          <a:p>
            <a:pPr marL="284163" indent="-284163">
              <a:buFontTx/>
              <a:buNone/>
            </a:pPr>
            <a:endParaRPr lang="en-US" altLang="en-US" sz="1700" dirty="0">
              <a:ea typeface="MS PGothic" charset="-128"/>
            </a:endParaRPr>
          </a:p>
          <a:p>
            <a:pPr marL="284163" indent="-284163">
              <a:buFontTx/>
              <a:buNone/>
            </a:pPr>
            <a:endParaRPr lang="en-US" altLang="en-US" sz="1700" dirty="0">
              <a:ea typeface="MS PGothic" charset="-128"/>
            </a:endParaRPr>
          </a:p>
          <a:p>
            <a:pPr marL="284163" indent="-284163">
              <a:buFontTx/>
              <a:buNone/>
            </a:pPr>
            <a:endParaRPr lang="en-US" altLang="en-US" sz="1600" i="1"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284163" indent="-284163">
              <a:buFontTx/>
              <a:buNone/>
            </a:pPr>
            <a:endParaRPr lang="en-US" altLang="en-US" sz="1800" dirty="0">
              <a:ea typeface="MS PGothic" charset="-128"/>
            </a:endParaRPr>
          </a:p>
        </p:txBody>
      </p:sp>
      <p:graphicFrame>
        <p:nvGraphicFramePr>
          <p:cNvPr id="27651" name="Object 3"/>
          <p:cNvGraphicFramePr>
            <a:graphicFrameLocks noChangeAspect="1"/>
          </p:cNvGraphicFramePr>
          <p:nvPr/>
        </p:nvGraphicFramePr>
        <p:xfrm>
          <a:off x="3260725" y="2163763"/>
          <a:ext cx="2379663" cy="654050"/>
        </p:xfrm>
        <a:graphic>
          <a:graphicData uri="http://schemas.openxmlformats.org/presentationml/2006/ole">
            <mc:AlternateContent xmlns:mc="http://schemas.openxmlformats.org/markup-compatibility/2006">
              <mc:Choice xmlns:v="urn:schemas-microsoft-com:vml" Requires="v">
                <p:oleObj spid="_x0000_s7169" name="Equation" r:id="rId3" imgW="1206500" imgH="330200" progId="Equation.3">
                  <p:embed/>
                </p:oleObj>
              </mc:Choice>
              <mc:Fallback>
                <p:oleObj name="Equation" r:id="rId3" imgW="1206500" imgH="33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725" y="2163763"/>
                        <a:ext cx="23796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2" name="Object 5"/>
          <p:cNvGraphicFramePr>
            <a:graphicFrameLocks noChangeAspect="1"/>
          </p:cNvGraphicFramePr>
          <p:nvPr/>
        </p:nvGraphicFramePr>
        <p:xfrm>
          <a:off x="5465763" y="3879850"/>
          <a:ext cx="2343150" cy="2327275"/>
        </p:xfrm>
        <a:graphic>
          <a:graphicData uri="http://schemas.openxmlformats.org/presentationml/2006/ole">
            <mc:AlternateContent xmlns:mc="http://schemas.openxmlformats.org/markup-compatibility/2006">
              <mc:Choice xmlns:v="urn:schemas-microsoft-com:vml" Requires="v">
                <p:oleObj spid="_x0000_s7170" name="Equation" r:id="rId5" imgW="1308100" imgH="1295400" progId="Equation.3">
                  <p:embed/>
                </p:oleObj>
              </mc:Choice>
              <mc:Fallback>
                <p:oleObj name="Equation" r:id="rId5" imgW="1308100" imgH="1295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5763" y="3879850"/>
                        <a:ext cx="23431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4143240" y="2043360"/>
              <a:ext cx="1779120" cy="860760"/>
            </p14:xfrm>
          </p:contentPart>
        </mc:Choice>
        <mc:Fallback xmlns="">
          <p:pic>
            <p:nvPicPr>
              <p:cNvPr id="2" name="Ink 1"/>
              <p:cNvPicPr/>
              <p:nvPr/>
            </p:nvPicPr>
            <p:blipFill>
              <a:blip r:embed="rId8"/>
              <a:stretch>
                <a:fillRect/>
              </a:stretch>
            </p:blipFill>
            <p:spPr>
              <a:xfrm>
                <a:off x="4132440" y="2032560"/>
                <a:ext cx="1800360" cy="88236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en-US" sz="2900">
                <a:ea typeface="MS PGothic" charset="-128"/>
              </a:rPr>
              <a:t>The Continuous Case (Cont.)</a:t>
            </a:r>
          </a:p>
        </p:txBody>
      </p:sp>
      <p:sp>
        <p:nvSpPr>
          <p:cNvPr id="28674" name="Content Placeholder 2"/>
          <p:cNvSpPr>
            <a:spLocks noGrp="1"/>
          </p:cNvSpPr>
          <p:nvPr>
            <p:ph idx="1"/>
          </p:nvPr>
        </p:nvSpPr>
        <p:spPr>
          <a:xfrm>
            <a:off x="685800" y="1230313"/>
            <a:ext cx="7772400" cy="4935537"/>
          </a:xfrm>
        </p:spPr>
        <p:txBody>
          <a:bodyPr/>
          <a:lstStyle/>
          <a:p>
            <a:pPr marL="284163" indent="-284163"/>
            <a:r>
              <a:rPr lang="en-US" altLang="en-US" sz="1700" b="1" i="1" dirty="0">
                <a:ea typeface="MS PGothic" charset="-128"/>
              </a:rPr>
              <a:t>Expectation of an Exponential Random Variable: </a:t>
            </a:r>
            <a:r>
              <a:rPr lang="en-US" altLang="en-US" sz="1700" dirty="0">
                <a:ea typeface="MS PGothic" charset="-128"/>
              </a:rPr>
              <a:t>Let </a:t>
            </a:r>
            <a:r>
              <a:rPr lang="en-US" altLang="en-US" sz="1700" i="1" dirty="0">
                <a:latin typeface="Times New Roman" charset="0"/>
                <a:ea typeface="MS PGothic" charset="-128"/>
              </a:rPr>
              <a:t>X</a:t>
            </a:r>
            <a:r>
              <a:rPr lang="en-US" altLang="en-US" sz="1700" dirty="0">
                <a:ea typeface="MS PGothic" charset="-128"/>
              </a:rPr>
              <a:t> be exponentially distributed with parameter </a:t>
            </a:r>
            <a:r>
              <a:rPr lang="el-GR" altLang="en-US" sz="1700" i="1" dirty="0">
                <a:latin typeface="Times New Roman" charset="0"/>
                <a:ea typeface="MS PGothic" charset="-128"/>
              </a:rPr>
              <a:t>λ</a:t>
            </a:r>
            <a:r>
              <a:rPr lang="en-US" altLang="en-US" sz="1700" dirty="0">
                <a:ea typeface="MS PGothic" charset="-128"/>
              </a:rPr>
              <a:t>. Calculate </a:t>
            </a:r>
            <a:r>
              <a:rPr lang="en-US" altLang="en-US" sz="1700" i="1" dirty="0">
                <a:latin typeface="Times New Roman" charset="0"/>
                <a:ea typeface="MS PGothic" charset="-128"/>
              </a:rPr>
              <a:t>E[X]</a:t>
            </a:r>
            <a:r>
              <a:rPr lang="en-US" altLang="en-US" sz="1700" dirty="0">
                <a:ea typeface="MS PGothic" charset="-128"/>
              </a:rPr>
              <a:t>.</a:t>
            </a:r>
          </a:p>
          <a:p>
            <a:pPr marL="284163" indent="-284163">
              <a:buFontTx/>
              <a:buNone/>
            </a:pPr>
            <a:endParaRPr lang="en-US" altLang="en-US" sz="1700" dirty="0">
              <a:ea typeface="MS PGothic" charset="-128"/>
            </a:endParaRPr>
          </a:p>
          <a:p>
            <a:pPr marL="284163" indent="-284163">
              <a:buFontTx/>
              <a:buNone/>
            </a:pPr>
            <a:endParaRPr lang="en-US" altLang="en-US" sz="1700" dirty="0">
              <a:ea typeface="MS PGothic" charset="-128"/>
            </a:endParaRPr>
          </a:p>
          <a:p>
            <a:pPr marL="284163" indent="-284163"/>
            <a:endParaRPr lang="en-US" altLang="en-US" sz="1700" dirty="0">
              <a:ea typeface="MS PGothic" charset="-128"/>
            </a:endParaRPr>
          </a:p>
          <a:p>
            <a:pPr marL="284163" indent="-284163"/>
            <a:endParaRPr lang="en-US" altLang="en-US" sz="1700" dirty="0">
              <a:ea typeface="MS PGothic" charset="-128"/>
            </a:endParaRPr>
          </a:p>
          <a:p>
            <a:pPr marL="284163" indent="-284163"/>
            <a:r>
              <a:rPr lang="en-US" altLang="en-US" sz="1700" dirty="0">
                <a:ea typeface="MS PGothic" charset="-128"/>
              </a:rPr>
              <a:t>Integrating by </a:t>
            </a:r>
            <a:r>
              <a:rPr lang="en-US" altLang="en-US" sz="1700" dirty="0" smtClean="0">
                <a:ea typeface="MS PGothic" charset="-128"/>
              </a:rPr>
              <a:t>parts: </a:t>
            </a:r>
            <a:endParaRPr lang="en-US" altLang="en-US" sz="1700" dirty="0">
              <a:ea typeface="MS PGothic" charset="-128"/>
            </a:endParaRPr>
          </a:p>
          <a:p>
            <a:pPr marL="284163" indent="-284163">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284163" indent="-284163">
              <a:buFontTx/>
              <a:buNone/>
            </a:pPr>
            <a:endParaRPr lang="en-US" altLang="en-US" sz="1800" dirty="0">
              <a:ea typeface="MS PGothic" charset="-128"/>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597400" y="1850760"/>
              <a:ext cx="6406920" cy="3926160"/>
            </p14:xfrm>
          </p:contentPart>
        </mc:Choice>
        <mc:Fallback xmlns="">
          <p:pic>
            <p:nvPicPr>
              <p:cNvPr id="2" name="Ink 1"/>
              <p:cNvPicPr/>
              <p:nvPr/>
            </p:nvPicPr>
            <p:blipFill>
              <a:blip r:embed="rId3"/>
              <a:stretch>
                <a:fillRect/>
              </a:stretch>
            </p:blipFill>
            <p:spPr>
              <a:xfrm>
                <a:off x="2586960" y="1839960"/>
                <a:ext cx="6428520" cy="3947760"/>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sz="2900">
                <a:ea typeface="MS PGothic" charset="-128"/>
              </a:rPr>
              <a:t>The Continuous Case Cont</a:t>
            </a:r>
            <a:r>
              <a:rPr lang="ja-JP" altLang="en-US" sz="2900">
                <a:ea typeface="MS PGothic" charset="-128"/>
              </a:rPr>
              <a:t>’</a:t>
            </a:r>
            <a:r>
              <a:rPr lang="en-US" altLang="ja-JP" sz="2900">
                <a:ea typeface="MS PGothic" charset="-128"/>
              </a:rPr>
              <a:t>d</a:t>
            </a:r>
            <a:endParaRPr lang="en-US" altLang="en-US" sz="2900">
              <a:ea typeface="MS PGothic" charset="-128"/>
            </a:endParaRPr>
          </a:p>
        </p:txBody>
      </p:sp>
      <p:sp>
        <p:nvSpPr>
          <p:cNvPr id="29698" name="Content Placeholder 2"/>
          <p:cNvSpPr>
            <a:spLocks noGrp="1"/>
          </p:cNvSpPr>
          <p:nvPr>
            <p:ph idx="1"/>
          </p:nvPr>
        </p:nvSpPr>
        <p:spPr>
          <a:xfrm>
            <a:off x="685800" y="1230313"/>
            <a:ext cx="7772400" cy="4935537"/>
          </a:xfrm>
        </p:spPr>
        <p:txBody>
          <a:bodyPr/>
          <a:lstStyle/>
          <a:p>
            <a:pPr marL="284163" indent="-284163"/>
            <a:r>
              <a:rPr lang="en-US" altLang="en-US" sz="1700" b="1" i="1">
                <a:ea typeface="MS PGothic" charset="-128"/>
              </a:rPr>
              <a:t>Expectation of a Normal Random Variable)</a:t>
            </a:r>
            <a:r>
              <a:rPr lang="en-US" altLang="en-US" sz="1700">
                <a:ea typeface="MS PGothic" charset="-128"/>
              </a:rPr>
              <a:t>:  </a:t>
            </a:r>
            <a:r>
              <a:rPr lang="en-US" altLang="en-US" sz="1700" i="1">
                <a:latin typeface="Times New Roman" charset="0"/>
                <a:ea typeface="MS PGothic" charset="-128"/>
              </a:rPr>
              <a:t>X </a:t>
            </a:r>
            <a:r>
              <a:rPr lang="en-US" altLang="en-US" sz="1700">
                <a:ea typeface="MS PGothic" charset="-128"/>
              </a:rPr>
              <a:t>is normally distributed with parameters </a:t>
            </a:r>
            <a:r>
              <a:rPr lang="el-GR" altLang="en-US" sz="1700" i="1">
                <a:latin typeface="Times New Roman" charset="0"/>
                <a:ea typeface="MS PGothic" charset="-128"/>
              </a:rPr>
              <a:t>μ</a:t>
            </a:r>
            <a:r>
              <a:rPr lang="en-US" altLang="en-US" sz="1700">
                <a:ea typeface="MS PGothic" charset="-128"/>
              </a:rPr>
              <a:t> and </a:t>
            </a:r>
            <a:r>
              <a:rPr lang="el-GR" altLang="en-US" sz="1700" i="1">
                <a:latin typeface="Times New Roman" charset="0"/>
                <a:ea typeface="MS PGothic" charset="-128"/>
              </a:rPr>
              <a:t>σ</a:t>
            </a:r>
            <a:r>
              <a:rPr lang="en-US" altLang="en-US" sz="1800" i="1" baseline="30000">
                <a:latin typeface="Times New Roman" charset="0"/>
                <a:ea typeface="MS PGothic" charset="-128"/>
              </a:rPr>
              <a:t>2</a:t>
            </a:r>
            <a:r>
              <a:rPr lang="en-US" altLang="en-US" sz="1700">
                <a:latin typeface="Times New Roman" charset="0"/>
                <a:ea typeface="MS PGothic" charset="-128"/>
              </a:rPr>
              <a:t>:</a:t>
            </a:r>
            <a:endParaRPr lang="en-US" altLang="en-US" sz="1700">
              <a:ea typeface="MS PGothic" charset="-128"/>
            </a:endParaRPr>
          </a:p>
          <a:p>
            <a:pPr marL="284163" indent="-284163">
              <a:buFontTx/>
              <a:buNone/>
            </a:pPr>
            <a:endParaRPr lang="en-US" altLang="en-US" sz="1700">
              <a:ea typeface="MS PGothic" charset="-128"/>
            </a:endParaRPr>
          </a:p>
          <a:p>
            <a:pPr marL="284163" indent="-284163"/>
            <a:endParaRPr lang="en-US" altLang="en-US" sz="1700">
              <a:ea typeface="MS PGothic" charset="-128"/>
            </a:endParaRPr>
          </a:p>
          <a:p>
            <a:pPr marL="284163" indent="-284163"/>
            <a:r>
              <a:rPr lang="en-US" altLang="en-US" sz="1700">
                <a:ea typeface="MS PGothic" charset="-128"/>
              </a:rPr>
              <a:t>Writing </a:t>
            </a:r>
            <a:r>
              <a:rPr lang="en-US" altLang="en-US" sz="1700" i="1">
                <a:latin typeface="Times New Roman" charset="0"/>
                <a:ea typeface="MS PGothic" charset="-128"/>
              </a:rPr>
              <a:t>x</a:t>
            </a:r>
            <a:r>
              <a:rPr lang="en-US" altLang="en-US" sz="1700">
                <a:ea typeface="MS PGothic" charset="-128"/>
              </a:rPr>
              <a:t> as (</a:t>
            </a:r>
            <a:r>
              <a:rPr lang="en-US" altLang="en-US" sz="1700" i="1">
                <a:latin typeface="Times New Roman" charset="0"/>
                <a:ea typeface="MS PGothic" charset="-128"/>
              </a:rPr>
              <a:t>x-</a:t>
            </a:r>
            <a:r>
              <a:rPr lang="el-GR" altLang="en-US" sz="1700" i="1">
                <a:latin typeface="Times New Roman" charset="0"/>
                <a:ea typeface="MS PGothic" charset="-128"/>
              </a:rPr>
              <a:t>μ</a:t>
            </a:r>
            <a:r>
              <a:rPr lang="en-US" altLang="en-US" sz="1700">
                <a:ea typeface="MS PGothic" charset="-128"/>
              </a:rPr>
              <a:t>) + </a:t>
            </a:r>
            <a:r>
              <a:rPr lang="el-GR" altLang="en-US" sz="1700" i="1">
                <a:latin typeface="Times New Roman" charset="0"/>
                <a:ea typeface="MS PGothic" charset="-128"/>
              </a:rPr>
              <a:t>μ</a:t>
            </a:r>
            <a:r>
              <a:rPr lang="en-US" altLang="en-US" sz="1700">
                <a:ea typeface="MS PGothic" charset="-128"/>
              </a:rPr>
              <a:t> yields </a:t>
            </a:r>
          </a:p>
          <a:p>
            <a:pPr marL="284163" indent="-284163">
              <a:buFontTx/>
              <a:buNone/>
            </a:pPr>
            <a:endParaRPr lang="en-US" altLang="en-US" sz="1700">
              <a:ea typeface="MS PGothic" charset="-128"/>
            </a:endParaRPr>
          </a:p>
          <a:p>
            <a:pPr marL="284163" indent="-284163">
              <a:buFontTx/>
              <a:buNone/>
            </a:pPr>
            <a:endParaRPr lang="en-US" altLang="en-US" sz="1700">
              <a:ea typeface="MS PGothic" charset="-128"/>
            </a:endParaRPr>
          </a:p>
          <a:p>
            <a:pPr marL="284163" indent="-284163">
              <a:buFontTx/>
              <a:buNone/>
            </a:pPr>
            <a:endParaRPr lang="en-US" altLang="en-US" sz="1700">
              <a:ea typeface="MS PGothic" charset="-128"/>
            </a:endParaRPr>
          </a:p>
          <a:p>
            <a:pPr marL="284163" indent="-284163"/>
            <a:endParaRPr lang="en-US" altLang="en-US" sz="1700">
              <a:ea typeface="MS PGothic" charset="-128"/>
            </a:endParaRPr>
          </a:p>
          <a:p>
            <a:pPr marL="284163" indent="-284163"/>
            <a:r>
              <a:rPr lang="en-US" altLang="en-US" sz="1700">
                <a:ea typeface="MS PGothic" charset="-128"/>
              </a:rPr>
              <a:t>Letting </a:t>
            </a:r>
            <a:r>
              <a:rPr lang="en-US" altLang="en-US" i="1">
                <a:latin typeface="Times New Roman" charset="0"/>
                <a:ea typeface="MS PGothic" charset="-128"/>
              </a:rPr>
              <a:t>y</a:t>
            </a:r>
            <a:r>
              <a:rPr lang="en-US" altLang="en-US">
                <a:ea typeface="MS PGothic" charset="-128"/>
              </a:rPr>
              <a:t>=</a:t>
            </a:r>
            <a:r>
              <a:rPr lang="en-US" altLang="en-US" i="1">
                <a:latin typeface="Times New Roman" charset="0"/>
                <a:ea typeface="MS PGothic" charset="-128"/>
              </a:rPr>
              <a:t> x-</a:t>
            </a:r>
            <a:r>
              <a:rPr lang="el-GR" altLang="en-US" i="1">
                <a:latin typeface="Times New Roman" charset="0"/>
                <a:ea typeface="MS PGothic" charset="-128"/>
              </a:rPr>
              <a:t>μ</a:t>
            </a:r>
            <a:r>
              <a:rPr lang="en-US" altLang="en-US" i="1">
                <a:latin typeface="Times New Roman" charset="0"/>
                <a:ea typeface="MS PGothic" charset="-128"/>
              </a:rPr>
              <a:t> </a:t>
            </a:r>
            <a:r>
              <a:rPr lang="en-US" altLang="en-US" sz="1700">
                <a:ea typeface="MS PGothic" charset="-128"/>
              </a:rPr>
              <a:t>leads to</a:t>
            </a:r>
          </a:p>
          <a:p>
            <a:pPr marL="284163" indent="-284163">
              <a:buFontTx/>
              <a:buNone/>
            </a:pPr>
            <a:endParaRPr lang="en-US" altLang="en-US" sz="1700">
              <a:ea typeface="MS PGothic" charset="-128"/>
            </a:endParaRPr>
          </a:p>
          <a:p>
            <a:pPr marL="284163" indent="-284163">
              <a:buFontTx/>
              <a:buNone/>
            </a:pPr>
            <a:endParaRPr lang="en-US" altLang="en-US" sz="1700">
              <a:ea typeface="MS PGothic" charset="-128"/>
            </a:endParaRPr>
          </a:p>
          <a:p>
            <a:pPr marL="284163" indent="-284163"/>
            <a:endParaRPr lang="en-US" altLang="en-US" sz="1600">
              <a:ea typeface="MS PGothic" charset="-128"/>
            </a:endParaRPr>
          </a:p>
          <a:p>
            <a:pPr marL="284163" indent="-284163"/>
            <a:r>
              <a:rPr lang="en-US" altLang="en-US" sz="1600">
                <a:ea typeface="MS PGothic" charset="-128"/>
              </a:rPr>
              <a:t>Where </a:t>
            </a:r>
            <a:r>
              <a:rPr lang="en-US" altLang="en-US" sz="1600" i="1">
                <a:latin typeface="Times New Roman" charset="0"/>
                <a:ea typeface="MS PGothic" charset="-128"/>
              </a:rPr>
              <a:t>f(x) </a:t>
            </a:r>
            <a:r>
              <a:rPr lang="en-US" altLang="en-US" sz="1600">
                <a:ea typeface="MS PGothic" charset="-128"/>
              </a:rPr>
              <a:t>is the normal density.  By symmetry, the first integral must be 0, and so</a:t>
            </a:r>
          </a:p>
          <a:p>
            <a:pPr marL="284163" indent="-284163">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400050" lvl="1" indent="0">
              <a:buFontTx/>
              <a:buNone/>
            </a:pPr>
            <a:endParaRPr lang="en-US" altLang="en-US" sz="1700">
              <a:ea typeface="MS PGothic" charset="-128"/>
            </a:endParaRPr>
          </a:p>
          <a:p>
            <a:pPr marL="284163" indent="-284163">
              <a:buFontTx/>
              <a:buNone/>
            </a:pPr>
            <a:endParaRPr lang="en-US" altLang="en-US" sz="1800">
              <a:ea typeface="MS PGothic" charset="-128"/>
            </a:endParaRPr>
          </a:p>
        </p:txBody>
      </p:sp>
      <p:graphicFrame>
        <p:nvGraphicFramePr>
          <p:cNvPr id="29699" name="Object 3"/>
          <p:cNvGraphicFramePr>
            <a:graphicFrameLocks noChangeAspect="1"/>
          </p:cNvGraphicFramePr>
          <p:nvPr/>
        </p:nvGraphicFramePr>
        <p:xfrm>
          <a:off x="3021013" y="1673225"/>
          <a:ext cx="3530600" cy="760413"/>
        </p:xfrm>
        <a:graphic>
          <a:graphicData uri="http://schemas.openxmlformats.org/presentationml/2006/ole">
            <mc:AlternateContent xmlns:mc="http://schemas.openxmlformats.org/markup-compatibility/2006">
              <mc:Choice xmlns:v="urn:schemas-microsoft-com:vml" Requires="v">
                <p:oleObj spid="_x0000_s8193" name="Equation" r:id="rId3" imgW="1955800" imgH="419100" progId="Equation.3">
                  <p:embed/>
                </p:oleObj>
              </mc:Choice>
              <mc:Fallback>
                <p:oleObj name="Equation" r:id="rId3" imgW="19558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013" y="1673225"/>
                        <a:ext cx="35306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Object 6"/>
          <p:cNvGraphicFramePr>
            <a:graphicFrameLocks noChangeAspect="1"/>
          </p:cNvGraphicFramePr>
          <p:nvPr/>
        </p:nvGraphicFramePr>
        <p:xfrm>
          <a:off x="1127125" y="2911475"/>
          <a:ext cx="6994525" cy="746125"/>
        </p:xfrm>
        <a:graphic>
          <a:graphicData uri="http://schemas.openxmlformats.org/presentationml/2006/ole">
            <mc:AlternateContent xmlns:mc="http://schemas.openxmlformats.org/markup-compatibility/2006">
              <mc:Choice xmlns:v="urn:schemas-microsoft-com:vml" Requires="v">
                <p:oleObj spid="_x0000_s8194" name="Equation" r:id="rId5" imgW="3949700" imgH="419100" progId="Equation.3">
                  <p:embed/>
                </p:oleObj>
              </mc:Choice>
              <mc:Fallback>
                <p:oleObj name="Equation" r:id="rId5" imgW="39497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7125" y="2911475"/>
                        <a:ext cx="69945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7"/>
          <p:cNvGraphicFramePr>
            <a:graphicFrameLocks noChangeAspect="1"/>
          </p:cNvGraphicFramePr>
          <p:nvPr/>
        </p:nvGraphicFramePr>
        <p:xfrm>
          <a:off x="2609850" y="4397375"/>
          <a:ext cx="4157663" cy="654050"/>
        </p:xfrm>
        <a:graphic>
          <a:graphicData uri="http://schemas.openxmlformats.org/presentationml/2006/ole">
            <mc:AlternateContent xmlns:mc="http://schemas.openxmlformats.org/markup-compatibility/2006">
              <mc:Choice xmlns:v="urn:schemas-microsoft-com:vml" Requires="v">
                <p:oleObj spid="_x0000_s8195" name="Equation" r:id="rId7" imgW="2679700" imgH="419100" progId="Equation.3">
                  <p:embed/>
                </p:oleObj>
              </mc:Choice>
              <mc:Fallback>
                <p:oleObj name="Equation" r:id="rId7" imgW="26797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9850" y="4397375"/>
                        <a:ext cx="41576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2" name="Object 8"/>
          <p:cNvGraphicFramePr>
            <a:graphicFrameLocks noChangeAspect="1"/>
          </p:cNvGraphicFramePr>
          <p:nvPr/>
        </p:nvGraphicFramePr>
        <p:xfrm>
          <a:off x="3328988" y="5600700"/>
          <a:ext cx="2573337" cy="565150"/>
        </p:xfrm>
        <a:graphic>
          <a:graphicData uri="http://schemas.openxmlformats.org/presentationml/2006/ole">
            <mc:AlternateContent xmlns:mc="http://schemas.openxmlformats.org/markup-compatibility/2006">
              <mc:Choice xmlns:v="urn:schemas-microsoft-com:vml" Requires="v">
                <p:oleObj spid="_x0000_s8196" name="Equation" r:id="rId9" imgW="1511300" imgH="330200" progId="Equation.3">
                  <p:embed/>
                </p:oleObj>
              </mc:Choice>
              <mc:Fallback>
                <p:oleObj name="Equation" r:id="rId9" imgW="1511300" imgH="330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8988" y="5600700"/>
                        <a:ext cx="25733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en-US" sz="2900" dirty="0" smtClean="0">
                <a:ea typeface="MS PGothic" charset="-128"/>
              </a:rPr>
              <a:t>Example: Searching a table sequentially</a:t>
            </a:r>
            <a:endParaRPr lang="en-US" altLang="en-US" sz="2900" dirty="0">
              <a:ea typeface="MS PGothic" charset="-128"/>
            </a:endParaRPr>
          </a:p>
        </p:txBody>
      </p:sp>
      <p:sp>
        <p:nvSpPr>
          <p:cNvPr id="30722" name="Content Placeholder 2"/>
          <p:cNvSpPr>
            <a:spLocks noGrp="1"/>
          </p:cNvSpPr>
          <p:nvPr>
            <p:ph idx="1"/>
          </p:nvPr>
        </p:nvSpPr>
        <p:spPr>
          <a:xfrm>
            <a:off x="685800" y="1230313"/>
            <a:ext cx="7772400" cy="4935537"/>
          </a:xfrm>
        </p:spPr>
        <p:txBody>
          <a:bodyPr/>
          <a:lstStyle/>
          <a:p>
            <a:pPr marL="284163" indent="-284163"/>
            <a:r>
              <a:rPr lang="en-US" altLang="en-US" sz="1700" dirty="0">
                <a:latin typeface="Times New Roman" charset="0"/>
                <a:ea typeface="MS PGothic" charset="-128"/>
              </a:rPr>
              <a:t>Consider the problem of searching for a specific name in a table of names. A simple method is to </a:t>
            </a:r>
            <a:r>
              <a:rPr lang="en-US" altLang="en-US" sz="1700" dirty="0">
                <a:solidFill>
                  <a:schemeClr val="accent5">
                    <a:lumMod val="50000"/>
                  </a:schemeClr>
                </a:solidFill>
                <a:latin typeface="Times New Roman" charset="0"/>
                <a:ea typeface="MS PGothic" charset="-128"/>
              </a:rPr>
              <a:t>scan the table sequentially</a:t>
            </a:r>
            <a:r>
              <a:rPr lang="en-US" altLang="en-US" sz="1700" dirty="0">
                <a:latin typeface="Times New Roman" charset="0"/>
                <a:ea typeface="MS PGothic" charset="-128"/>
              </a:rPr>
              <a:t>, starting from one end, until we either find the name or reach the other end, indicating that the required name is missing from the table.  The following is a C program fragment for sequential search:</a:t>
            </a:r>
            <a:endParaRPr lang="en-US" altLang="en-US" sz="1700" dirty="0">
              <a:ea typeface="MS PGothic" charset="-128"/>
            </a:endParaRPr>
          </a:p>
          <a:p>
            <a:pPr marL="284163" indent="-284163">
              <a:buFontTx/>
              <a:buNone/>
            </a:pPr>
            <a:endParaRPr lang="en-US" altLang="en-US" sz="1700" dirty="0">
              <a:ea typeface="MS PGothic" charset="-128"/>
            </a:endParaRPr>
          </a:p>
          <a:p>
            <a:pPr marL="284163" indent="-284163"/>
            <a:endParaRPr lang="en-US" altLang="en-US" sz="1700" dirty="0">
              <a:ea typeface="MS PGothic" charset="-128"/>
            </a:endParaRPr>
          </a:p>
          <a:p>
            <a:pPr marL="284163" indent="-284163">
              <a:buFontTx/>
              <a:buNone/>
            </a:pPr>
            <a:endParaRPr lang="en-US" altLang="en-US" sz="1700" dirty="0">
              <a:ea typeface="MS PGothic" charset="-128"/>
            </a:endParaRPr>
          </a:p>
          <a:p>
            <a:pPr marL="284163" indent="-284163">
              <a:buFontTx/>
              <a:buNone/>
            </a:pPr>
            <a:endParaRPr lang="en-US" altLang="en-US" sz="1700" dirty="0">
              <a:ea typeface="MS PGothic" charset="-128"/>
            </a:endParaRPr>
          </a:p>
          <a:p>
            <a:pPr marL="284163" indent="-284163">
              <a:buFontTx/>
              <a:buNone/>
            </a:pPr>
            <a:endParaRPr lang="en-US" altLang="en-US" sz="1700" dirty="0">
              <a:ea typeface="MS PGothic" charset="-128"/>
            </a:endParaRPr>
          </a:p>
          <a:p>
            <a:pPr marL="284163" indent="-284163"/>
            <a:endParaRPr lang="en-US" altLang="en-US" sz="1700" dirty="0">
              <a:ea typeface="MS PGothic" charset="-128"/>
            </a:endParaRPr>
          </a:p>
          <a:p>
            <a:pPr marL="284163" indent="-284163">
              <a:buFontTx/>
              <a:buNone/>
            </a:pPr>
            <a:endParaRPr lang="en-US" altLang="en-US" sz="1700" dirty="0">
              <a:ea typeface="MS PGothic" charset="-128"/>
            </a:endParaRPr>
          </a:p>
          <a:p>
            <a:pPr marL="284163" indent="-284163">
              <a:buFontTx/>
              <a:buNone/>
            </a:pPr>
            <a:endParaRPr lang="en-US" altLang="en-US" sz="1700" dirty="0">
              <a:ea typeface="MS PGothic" charset="-128"/>
            </a:endParaRPr>
          </a:p>
          <a:p>
            <a:pPr marL="284163" indent="-284163"/>
            <a:endParaRPr lang="en-US" altLang="en-US" sz="1600" dirty="0">
              <a:ea typeface="MS PGothic" charset="-128"/>
            </a:endParaRPr>
          </a:p>
          <a:p>
            <a:pPr marL="284163" indent="-284163">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284163" indent="-284163">
              <a:buFontTx/>
              <a:buNone/>
            </a:pPr>
            <a:endParaRPr lang="en-US" altLang="en-US" sz="1800" dirty="0">
              <a:ea typeface="MS PGothic" charset="-128"/>
            </a:endParaRP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013" y="2286000"/>
            <a:ext cx="5932487"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929960" y="1505520"/>
              <a:ext cx="7182000" cy="4867560"/>
            </p14:xfrm>
          </p:contentPart>
        </mc:Choice>
        <mc:Fallback xmlns="">
          <p:pic>
            <p:nvPicPr>
              <p:cNvPr id="2" name="Ink 1"/>
              <p:cNvPicPr/>
              <p:nvPr/>
            </p:nvPicPr>
            <p:blipFill>
              <a:blip r:embed="rId4"/>
              <a:stretch>
                <a:fillRect/>
              </a:stretch>
            </p:blipFill>
            <p:spPr>
              <a:xfrm>
                <a:off x="1919160" y="1495080"/>
                <a:ext cx="7203600" cy="4888800"/>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sz="2900" dirty="0">
                <a:ea typeface="MS PGothic" charset="-128"/>
              </a:rPr>
              <a:t>Example </a:t>
            </a:r>
            <a:r>
              <a:rPr lang="en-US" altLang="en-US" sz="2900" dirty="0" smtClean="0">
                <a:ea typeface="MS PGothic" charset="-128"/>
              </a:rPr>
              <a:t> </a:t>
            </a:r>
            <a:r>
              <a:rPr lang="en-US" altLang="en-US" sz="2900" dirty="0" err="1">
                <a:ea typeface="MS PGothic" charset="-128"/>
              </a:rPr>
              <a:t>Cont</a:t>
            </a:r>
            <a:r>
              <a:rPr lang="ja-JP" altLang="en-US" sz="2900" dirty="0">
                <a:ea typeface="MS PGothic" charset="-128"/>
              </a:rPr>
              <a:t>’</a:t>
            </a:r>
            <a:r>
              <a:rPr lang="en-US" altLang="ja-JP" sz="2900" dirty="0">
                <a:ea typeface="MS PGothic" charset="-128"/>
              </a:rPr>
              <a:t>d</a:t>
            </a:r>
            <a:endParaRPr lang="en-US" altLang="en-US" sz="2900" dirty="0">
              <a:ea typeface="MS PGothic" charset="-128"/>
            </a:endParaRPr>
          </a:p>
        </p:txBody>
      </p:sp>
      <p:sp>
        <p:nvSpPr>
          <p:cNvPr id="31746" name="Content Placeholder 2"/>
          <p:cNvSpPr>
            <a:spLocks noGrp="1"/>
          </p:cNvSpPr>
          <p:nvPr>
            <p:ph idx="1"/>
          </p:nvPr>
        </p:nvSpPr>
        <p:spPr>
          <a:xfrm>
            <a:off x="685800" y="1230313"/>
            <a:ext cx="7772400" cy="4935537"/>
          </a:xfrm>
        </p:spPr>
        <p:txBody>
          <a:bodyPr/>
          <a:lstStyle/>
          <a:p>
            <a:pPr marL="284163" indent="-284163"/>
            <a:r>
              <a:rPr lang="en-US" altLang="en-US" sz="1700" dirty="0">
                <a:ea typeface="MS PGothic" charset="-128"/>
              </a:rPr>
              <a:t>In order to analyze the time required for sequential search, let </a:t>
            </a:r>
            <a:r>
              <a:rPr lang="en-US" altLang="en-US" sz="1700" i="1" dirty="0">
                <a:latin typeface="Times New Roman" charset="0"/>
                <a:ea typeface="MS PGothic" charset="-128"/>
              </a:rPr>
              <a:t>X</a:t>
            </a:r>
            <a:r>
              <a:rPr lang="en-US" altLang="en-US" sz="1700" dirty="0">
                <a:ea typeface="MS PGothic" charset="-128"/>
              </a:rPr>
              <a:t> be the discrete random variable denoting the number of comparisons </a:t>
            </a:r>
            <a:r>
              <a:rPr lang="en-US" altLang="en-US" sz="1700" i="1" dirty="0">
                <a:latin typeface="Times New Roman" charset="0"/>
                <a:ea typeface="MS PGothic" charset="-128"/>
              </a:rPr>
              <a:t>“</a:t>
            </a:r>
            <a:r>
              <a:rPr lang="en-US" altLang="ja-JP" sz="1700" i="1" dirty="0" err="1">
                <a:latin typeface="Times New Roman" charset="0"/>
                <a:ea typeface="MS PGothic" charset="-128"/>
              </a:rPr>
              <a:t>myName≠Table</a:t>
            </a:r>
            <a:r>
              <a:rPr lang="en-US" altLang="ja-JP" sz="1700" i="1" dirty="0">
                <a:latin typeface="Times New Roman" charset="0"/>
                <a:ea typeface="MS PGothic" charset="-128"/>
              </a:rPr>
              <a:t>[I]</a:t>
            </a:r>
            <a:r>
              <a:rPr lang="en-US" altLang="en-US" sz="1700" i="1" dirty="0">
                <a:latin typeface="Times New Roman" charset="0"/>
                <a:ea typeface="MS PGothic" charset="-128"/>
              </a:rPr>
              <a:t>”</a:t>
            </a:r>
            <a:r>
              <a:rPr lang="en-US" altLang="ja-JP" sz="1700" i="1" dirty="0">
                <a:latin typeface="Times New Roman" charset="0"/>
                <a:ea typeface="MS PGothic" charset="-128"/>
              </a:rPr>
              <a:t> </a:t>
            </a:r>
            <a:r>
              <a:rPr lang="en-US" altLang="ja-JP" sz="1700" dirty="0">
                <a:ea typeface="MS PGothic" charset="-128"/>
              </a:rPr>
              <a:t>made. </a:t>
            </a:r>
            <a:r>
              <a:rPr lang="en-US" altLang="ja-JP" sz="1700" dirty="0" smtClean="0">
                <a:ea typeface="MS PGothic" charset="-128"/>
              </a:rPr>
              <a:t>The </a:t>
            </a:r>
            <a:r>
              <a:rPr lang="en-US" altLang="ja-JP" sz="1700" dirty="0">
                <a:ea typeface="MS PGothic" charset="-128"/>
              </a:rPr>
              <a:t>set of all possible values of </a:t>
            </a:r>
            <a:r>
              <a:rPr lang="en-US" altLang="ja-JP" sz="1700" i="1" dirty="0">
                <a:latin typeface="Times New Roman" charset="0"/>
                <a:ea typeface="MS PGothic" charset="-128"/>
              </a:rPr>
              <a:t>X</a:t>
            </a:r>
            <a:r>
              <a:rPr lang="en-US" altLang="ja-JP" sz="1700" dirty="0">
                <a:ea typeface="MS PGothic" charset="-128"/>
              </a:rPr>
              <a:t> is </a:t>
            </a:r>
            <a:r>
              <a:rPr lang="en-US" altLang="ja-JP" sz="1700" i="1" dirty="0">
                <a:latin typeface="Times New Roman" charset="0"/>
                <a:ea typeface="MS PGothic" charset="-128"/>
              </a:rPr>
              <a:t>{1,2,…,n+1}, </a:t>
            </a:r>
            <a:r>
              <a:rPr lang="en-US" altLang="ja-JP" sz="1700" dirty="0">
                <a:ea typeface="MS PGothic" charset="-128"/>
              </a:rPr>
              <a:t>and </a:t>
            </a:r>
            <a:r>
              <a:rPr lang="en-US" altLang="ja-JP" sz="1700" i="1" dirty="0">
                <a:latin typeface="Times New Roman" charset="0"/>
                <a:ea typeface="MS PGothic" charset="-128"/>
              </a:rPr>
              <a:t>X=n+1</a:t>
            </a:r>
            <a:r>
              <a:rPr lang="en-US" altLang="ja-JP" sz="1700" dirty="0">
                <a:ea typeface="MS PGothic" charset="-128"/>
              </a:rPr>
              <a:t> for unsuccessful searches. </a:t>
            </a:r>
            <a:endParaRPr lang="en-US" altLang="ja-JP" sz="1700" dirty="0" smtClean="0">
              <a:ea typeface="MS PGothic" charset="-128"/>
            </a:endParaRPr>
          </a:p>
          <a:p>
            <a:pPr marL="284163" indent="-284163"/>
            <a:r>
              <a:rPr lang="en-US" altLang="ja-JP" sz="1700" dirty="0">
                <a:ea typeface="MS PGothic" charset="-128"/>
              </a:rPr>
              <a:t>M</a:t>
            </a:r>
            <a:r>
              <a:rPr lang="en-US" altLang="ja-JP" sz="1700" dirty="0" smtClean="0">
                <a:ea typeface="MS PGothic" charset="-128"/>
              </a:rPr>
              <a:t>ore </a:t>
            </a:r>
            <a:r>
              <a:rPr lang="en-US" altLang="ja-JP" sz="1700" dirty="0">
                <a:ea typeface="MS PGothic" charset="-128"/>
              </a:rPr>
              <a:t>interesting to consider a random variable Y that denotes the number of comparisons for a successful search.   The set of all possible values of </a:t>
            </a:r>
            <a:r>
              <a:rPr lang="en-US" altLang="ja-JP" sz="1700" i="1" dirty="0">
                <a:latin typeface="Times New Roman" charset="0"/>
                <a:ea typeface="MS PGothic" charset="-128"/>
              </a:rPr>
              <a:t>Y </a:t>
            </a:r>
            <a:r>
              <a:rPr lang="en-US" altLang="ja-JP" sz="1700" dirty="0">
                <a:ea typeface="MS PGothic" charset="-128"/>
              </a:rPr>
              <a:t>is </a:t>
            </a:r>
            <a:r>
              <a:rPr lang="en-US" altLang="ja-JP" sz="1700" i="1" dirty="0">
                <a:latin typeface="Times New Roman" charset="0"/>
                <a:ea typeface="MS PGothic" charset="-128"/>
              </a:rPr>
              <a:t>{1,2,…,n}. </a:t>
            </a:r>
            <a:r>
              <a:rPr lang="en-US" altLang="ja-JP" sz="1700" dirty="0">
                <a:ea typeface="MS PGothic" charset="-128"/>
              </a:rPr>
              <a:t>To compute the average search time for a successful search, we must specify the </a:t>
            </a:r>
            <a:r>
              <a:rPr lang="en-US" altLang="ja-JP" sz="1700" dirty="0" err="1">
                <a:ea typeface="MS PGothic" charset="-128"/>
              </a:rPr>
              <a:t>pmf</a:t>
            </a:r>
            <a:r>
              <a:rPr lang="en-US" altLang="ja-JP" sz="1700" dirty="0">
                <a:ea typeface="MS PGothic" charset="-128"/>
              </a:rPr>
              <a:t> of </a:t>
            </a:r>
            <a:r>
              <a:rPr lang="en-US" altLang="ja-JP" sz="1700" i="1" dirty="0">
                <a:latin typeface="Times New Roman" charset="0"/>
                <a:ea typeface="MS PGothic" charset="-128"/>
              </a:rPr>
              <a:t>Y</a:t>
            </a:r>
            <a:r>
              <a:rPr lang="en-US" altLang="ja-JP" sz="1700" dirty="0">
                <a:ea typeface="MS PGothic" charset="-128"/>
              </a:rPr>
              <a:t>.  In the absence of any specific information, let us assume that </a:t>
            </a:r>
            <a:r>
              <a:rPr lang="en-US" altLang="ja-JP" sz="1700" i="1" dirty="0">
                <a:latin typeface="Times New Roman" charset="0"/>
                <a:ea typeface="MS PGothic" charset="-128"/>
              </a:rPr>
              <a:t>Y</a:t>
            </a:r>
            <a:r>
              <a:rPr lang="en-US" altLang="ja-JP" sz="1700" dirty="0">
                <a:ea typeface="MS PGothic" charset="-128"/>
              </a:rPr>
              <a:t> is uniform over its range:</a:t>
            </a:r>
          </a:p>
          <a:p>
            <a:pPr marL="284163" indent="-284163">
              <a:buFontTx/>
              <a:buNone/>
            </a:pPr>
            <a:endParaRPr lang="en-US" altLang="en-US" sz="1700" dirty="0">
              <a:ea typeface="MS PGothic" charset="-128"/>
            </a:endParaRPr>
          </a:p>
          <a:p>
            <a:pPr marL="284163" indent="-284163"/>
            <a:endParaRPr lang="en-US" altLang="en-US" sz="1700" dirty="0">
              <a:ea typeface="MS PGothic" charset="-128"/>
            </a:endParaRPr>
          </a:p>
          <a:p>
            <a:pPr marL="284163" indent="-284163"/>
            <a:r>
              <a:rPr lang="en-US" altLang="en-US" sz="1700" dirty="0">
                <a:ea typeface="MS PGothic" charset="-128"/>
              </a:rPr>
              <a:t>Then</a:t>
            </a:r>
          </a:p>
          <a:p>
            <a:pPr marL="284163" indent="-284163"/>
            <a:endParaRPr lang="en-US" altLang="en-US" sz="1700" dirty="0">
              <a:ea typeface="MS PGothic" charset="-128"/>
            </a:endParaRPr>
          </a:p>
          <a:p>
            <a:pPr marL="284163" indent="-284163"/>
            <a:endParaRPr lang="en-US" altLang="en-US" sz="1700" dirty="0" smtClean="0">
              <a:ea typeface="MS PGothic" charset="-128"/>
            </a:endParaRPr>
          </a:p>
          <a:p>
            <a:pPr marL="284163" indent="-284163"/>
            <a:r>
              <a:rPr lang="en-US" altLang="en-US" sz="1700" dirty="0" smtClean="0">
                <a:ea typeface="MS PGothic" charset="-128"/>
              </a:rPr>
              <a:t>Thus</a:t>
            </a:r>
            <a:r>
              <a:rPr lang="en-US" altLang="en-US" sz="1700" dirty="0">
                <a:ea typeface="MS PGothic" charset="-128"/>
              </a:rPr>
              <a:t>, on the average, approximately half the table needs to be searched</a:t>
            </a:r>
          </a:p>
          <a:p>
            <a:pPr marL="284163" indent="-284163">
              <a:buFontTx/>
              <a:buNone/>
            </a:pPr>
            <a:endParaRPr lang="en-US" altLang="en-US" sz="1700" dirty="0">
              <a:ea typeface="MS PGothic" charset="-128"/>
            </a:endParaRPr>
          </a:p>
          <a:p>
            <a:pPr marL="284163" indent="-284163">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284163" indent="-284163">
              <a:buFontTx/>
              <a:buNone/>
            </a:pPr>
            <a:endParaRPr lang="en-US" altLang="en-US" sz="1800" dirty="0">
              <a:ea typeface="MS PGothic" charset="-128"/>
            </a:endParaRPr>
          </a:p>
        </p:txBody>
      </p:sp>
      <p:graphicFrame>
        <p:nvGraphicFramePr>
          <p:cNvPr id="31747" name="Object 7"/>
          <p:cNvGraphicFramePr>
            <a:graphicFrameLocks noChangeAspect="1"/>
          </p:cNvGraphicFramePr>
          <p:nvPr/>
        </p:nvGraphicFramePr>
        <p:xfrm>
          <a:off x="2501900" y="3619500"/>
          <a:ext cx="1885950" cy="615950"/>
        </p:xfrm>
        <a:graphic>
          <a:graphicData uri="http://schemas.openxmlformats.org/presentationml/2006/ole">
            <mc:AlternateContent xmlns:mc="http://schemas.openxmlformats.org/markup-compatibility/2006">
              <mc:Choice xmlns:v="urn:schemas-microsoft-com:vml" Requires="v">
                <p:oleObj spid="_x0000_s9217" name="Equation" r:id="rId3" imgW="1218671" imgH="393529" progId="Equation.3">
                  <p:embed/>
                </p:oleObj>
              </mc:Choice>
              <mc:Fallback>
                <p:oleObj name="Equation" r:id="rId3" imgW="1218671"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3619500"/>
                        <a:ext cx="188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48" name="Object 8"/>
          <p:cNvGraphicFramePr>
            <a:graphicFrameLocks noChangeAspect="1"/>
          </p:cNvGraphicFramePr>
          <p:nvPr/>
        </p:nvGraphicFramePr>
        <p:xfrm>
          <a:off x="1763713" y="4318000"/>
          <a:ext cx="4086225" cy="739775"/>
        </p:xfrm>
        <a:graphic>
          <a:graphicData uri="http://schemas.openxmlformats.org/presentationml/2006/ole">
            <mc:AlternateContent xmlns:mc="http://schemas.openxmlformats.org/markup-compatibility/2006">
              <mc:Choice xmlns:v="urn:schemas-microsoft-com:vml" Requires="v">
                <p:oleObj spid="_x0000_s9218" name="Equation" r:id="rId5" imgW="2400300" imgH="431800" progId="Equation.3">
                  <p:embed/>
                </p:oleObj>
              </mc:Choice>
              <mc:Fallback>
                <p:oleObj name="Equation" r:id="rId5" imgW="24003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4318000"/>
                        <a:ext cx="40862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sz="2900" dirty="0">
                <a:ea typeface="MS PGothic" charset="-128"/>
              </a:rPr>
              <a:t>Example </a:t>
            </a:r>
            <a:r>
              <a:rPr lang="en-US" altLang="en-US" sz="2900" dirty="0" smtClean="0">
                <a:ea typeface="MS PGothic" charset="-128"/>
              </a:rPr>
              <a:t>Table ordered by non increasing</a:t>
            </a:r>
            <a:br>
              <a:rPr lang="en-US" altLang="en-US" sz="2900" dirty="0" smtClean="0">
                <a:ea typeface="MS PGothic" charset="-128"/>
              </a:rPr>
            </a:br>
            <a:r>
              <a:rPr lang="en-US" altLang="en-US" sz="2900" dirty="0" smtClean="0">
                <a:ea typeface="MS PGothic" charset="-128"/>
              </a:rPr>
              <a:t>access probabilities</a:t>
            </a:r>
            <a:endParaRPr lang="en-US" altLang="en-US" sz="2900" dirty="0">
              <a:ea typeface="MS PGothic" charset="-128"/>
            </a:endParaRPr>
          </a:p>
        </p:txBody>
      </p:sp>
      <p:sp>
        <p:nvSpPr>
          <p:cNvPr id="32770" name="Content Placeholder 2"/>
          <p:cNvSpPr>
            <a:spLocks noGrp="1"/>
          </p:cNvSpPr>
          <p:nvPr>
            <p:ph idx="1"/>
          </p:nvPr>
        </p:nvSpPr>
        <p:spPr>
          <a:xfrm>
            <a:off x="685800" y="1230313"/>
            <a:ext cx="7688263" cy="5109527"/>
          </a:xfrm>
        </p:spPr>
        <p:txBody>
          <a:bodyPr/>
          <a:lstStyle/>
          <a:p>
            <a:pPr marL="284163" indent="-284163"/>
            <a:r>
              <a:rPr lang="en-US" altLang="en-US" sz="1700" dirty="0">
                <a:ea typeface="MS PGothic" charset="-128"/>
              </a:rPr>
              <a:t>If </a:t>
            </a:r>
            <a:r>
              <a:rPr lang="el-GR" altLang="en-US" sz="1700" i="1" dirty="0">
                <a:latin typeface="Times New Roman" charset="0"/>
                <a:ea typeface="MS PGothic" charset="-128"/>
              </a:rPr>
              <a:t>α</a:t>
            </a:r>
            <a:r>
              <a:rPr lang="en-US" altLang="en-US" sz="1700" i="1" baseline="-25000" dirty="0" err="1">
                <a:latin typeface="Times New Roman" charset="0"/>
                <a:ea typeface="MS PGothic" charset="-128"/>
              </a:rPr>
              <a:t>i</a:t>
            </a:r>
            <a:r>
              <a:rPr lang="en-US" altLang="en-US" sz="1700" dirty="0">
                <a:latin typeface="Times New Roman" charset="0"/>
                <a:ea typeface="MS PGothic" charset="-128"/>
              </a:rPr>
              <a:t> </a:t>
            </a:r>
            <a:r>
              <a:rPr lang="en-US" altLang="en-US" sz="1700" dirty="0">
                <a:ea typeface="MS PGothic" charset="-128"/>
              </a:rPr>
              <a:t>denotes the access probability for name </a:t>
            </a:r>
            <a:r>
              <a:rPr lang="en-US" altLang="en-US" sz="1700" i="1" dirty="0">
                <a:latin typeface="Times New Roman" charset="0"/>
                <a:ea typeface="MS PGothic" charset="-128"/>
              </a:rPr>
              <a:t>Table[</a:t>
            </a:r>
            <a:r>
              <a:rPr lang="en-US" altLang="en-US" sz="1700" i="1" dirty="0" err="1">
                <a:latin typeface="Times New Roman" charset="0"/>
                <a:ea typeface="MS PGothic" charset="-128"/>
              </a:rPr>
              <a:t>i</a:t>
            </a:r>
            <a:r>
              <a:rPr lang="en-US" altLang="en-US" sz="1700" i="1" dirty="0">
                <a:latin typeface="Times New Roman" charset="0"/>
                <a:ea typeface="MS PGothic" charset="-128"/>
              </a:rPr>
              <a:t>], </a:t>
            </a:r>
            <a:r>
              <a:rPr lang="en-US" altLang="en-US" sz="1700" dirty="0">
                <a:ea typeface="MS PGothic" charset="-128"/>
              </a:rPr>
              <a:t>then the average successful search time is </a:t>
            </a:r>
            <a:r>
              <a:rPr lang="en-US" altLang="en-US" sz="1700" i="1" dirty="0">
                <a:latin typeface="Times New Roman" charset="0"/>
                <a:ea typeface="MS PGothic" charset="-128"/>
              </a:rPr>
              <a:t>E[Y]</a:t>
            </a:r>
            <a:r>
              <a:rPr lang="en-US" altLang="en-US" sz="1700" dirty="0">
                <a:ea typeface="MS PGothic" charset="-128"/>
              </a:rPr>
              <a:t> is minimized when names in the table are in the order of </a:t>
            </a:r>
            <a:r>
              <a:rPr lang="en-US" altLang="en-US" sz="1700" dirty="0" smtClean="0">
                <a:ea typeface="MS PGothic" charset="-128"/>
              </a:rPr>
              <a:t>non-increasing </a:t>
            </a:r>
            <a:r>
              <a:rPr lang="en-US" altLang="en-US" sz="1700" dirty="0">
                <a:ea typeface="MS PGothic" charset="-128"/>
              </a:rPr>
              <a:t>access probabilities; that is, </a:t>
            </a:r>
            <a:r>
              <a:rPr lang="el-GR" altLang="en-US" sz="1700" i="1" dirty="0">
                <a:latin typeface="Times New Roman" charset="0"/>
                <a:ea typeface="MS PGothic" charset="-128"/>
              </a:rPr>
              <a:t>α</a:t>
            </a:r>
            <a:r>
              <a:rPr lang="en-US" altLang="en-US" sz="1700" i="1" baseline="-25000" dirty="0">
                <a:latin typeface="Times New Roman" charset="0"/>
                <a:ea typeface="MS PGothic" charset="-128"/>
              </a:rPr>
              <a:t>1</a:t>
            </a:r>
            <a:r>
              <a:rPr lang="en-US" altLang="en-US" sz="1700" i="1" dirty="0">
                <a:latin typeface="Times New Roman" charset="0"/>
                <a:ea typeface="MS PGothic" charset="-128"/>
              </a:rPr>
              <a:t> </a:t>
            </a:r>
            <a:r>
              <a:rPr lang="el-GR" altLang="en-US" sz="1700" i="1" dirty="0">
                <a:latin typeface="Times New Roman" charset="0"/>
                <a:ea typeface="MS PGothic" charset="-128"/>
              </a:rPr>
              <a:t>≥</a:t>
            </a:r>
            <a:r>
              <a:rPr lang="en-US" altLang="en-US" sz="1700" i="1" dirty="0">
                <a:latin typeface="Times New Roman" charset="0"/>
                <a:ea typeface="MS PGothic" charset="-128"/>
              </a:rPr>
              <a:t> </a:t>
            </a:r>
            <a:r>
              <a:rPr lang="el-GR" altLang="en-US" sz="1700" i="1" dirty="0">
                <a:latin typeface="Times New Roman" charset="0"/>
                <a:ea typeface="MS PGothic" charset="-128"/>
              </a:rPr>
              <a:t>α</a:t>
            </a:r>
            <a:r>
              <a:rPr lang="en-US" altLang="en-US" sz="1700" i="1" baseline="-25000" dirty="0">
                <a:latin typeface="Times New Roman" charset="0"/>
                <a:ea typeface="MS PGothic" charset="-128"/>
              </a:rPr>
              <a:t>2</a:t>
            </a:r>
            <a:r>
              <a:rPr lang="en-US" altLang="en-US" sz="1700" i="1" dirty="0">
                <a:latin typeface="Times New Roman" charset="0"/>
                <a:ea typeface="MS PGothic" charset="-128"/>
              </a:rPr>
              <a:t> </a:t>
            </a:r>
            <a:r>
              <a:rPr lang="el-GR" altLang="en-US" sz="1700" i="1" dirty="0">
                <a:latin typeface="Times New Roman" charset="0"/>
                <a:ea typeface="MS PGothic" charset="-128"/>
              </a:rPr>
              <a:t>≥</a:t>
            </a:r>
            <a:r>
              <a:rPr lang="en-US" altLang="en-US" sz="1700" i="1" dirty="0">
                <a:latin typeface="Times New Roman" charset="0"/>
                <a:ea typeface="MS PGothic" charset="-128"/>
              </a:rPr>
              <a:t> … </a:t>
            </a:r>
            <a:r>
              <a:rPr lang="el-GR" altLang="en-US" sz="1700" i="1" dirty="0">
                <a:latin typeface="Times New Roman" charset="0"/>
                <a:ea typeface="MS PGothic" charset="-128"/>
              </a:rPr>
              <a:t>≥</a:t>
            </a:r>
            <a:r>
              <a:rPr lang="en-US" altLang="en-US" sz="1700" i="1" dirty="0">
                <a:latin typeface="Times New Roman" charset="0"/>
                <a:ea typeface="MS PGothic" charset="-128"/>
              </a:rPr>
              <a:t> </a:t>
            </a:r>
            <a:r>
              <a:rPr lang="el-GR" altLang="en-US" sz="1700" i="1" dirty="0">
                <a:latin typeface="Times New Roman" charset="0"/>
                <a:ea typeface="MS PGothic" charset="-128"/>
              </a:rPr>
              <a:t>α</a:t>
            </a:r>
            <a:r>
              <a:rPr lang="en-US" altLang="en-US" sz="1700" i="1" baseline="-25000" dirty="0">
                <a:latin typeface="Times New Roman" charset="0"/>
                <a:ea typeface="MS PGothic" charset="-128"/>
              </a:rPr>
              <a:t>n</a:t>
            </a:r>
            <a:r>
              <a:rPr lang="en-US" altLang="en-US" sz="1700" i="1" dirty="0">
                <a:ea typeface="MS PGothic" charset="-128"/>
              </a:rPr>
              <a:t>. </a:t>
            </a:r>
            <a:endParaRPr lang="en-US" altLang="en-US" sz="1700" i="1" dirty="0">
              <a:latin typeface="Times New Roman" charset="0"/>
              <a:ea typeface="MS PGothic" charset="-128"/>
            </a:endParaRPr>
          </a:p>
          <a:p>
            <a:pPr marL="284163" indent="-284163">
              <a:buFontTx/>
              <a:buNone/>
            </a:pPr>
            <a:endParaRPr lang="en-US" altLang="en-US" sz="1700" dirty="0">
              <a:ea typeface="MS PGothic" charset="-128"/>
            </a:endParaRPr>
          </a:p>
          <a:p>
            <a:pPr marL="284163" indent="-284163"/>
            <a:endParaRPr lang="en-US" altLang="en-US" sz="1700" dirty="0">
              <a:ea typeface="MS PGothic" charset="-128"/>
            </a:endParaRPr>
          </a:p>
          <a:p>
            <a:pPr marL="284163" indent="-284163"/>
            <a:r>
              <a:rPr lang="en-US" altLang="en-US" sz="1700" dirty="0">
                <a:ea typeface="MS PGothic" charset="-128"/>
              </a:rPr>
              <a:t>Where the constant c is determined from the normalization requirement </a:t>
            </a:r>
          </a:p>
          <a:p>
            <a:pPr marL="284163" indent="-284163"/>
            <a:endParaRPr lang="en-US" altLang="en-US" sz="1700" dirty="0">
              <a:ea typeface="MS PGothic" charset="-128"/>
            </a:endParaRPr>
          </a:p>
          <a:p>
            <a:pPr marL="284163" indent="-284163"/>
            <a:r>
              <a:rPr lang="en-US" altLang="en-US" sz="1700" dirty="0">
                <a:ea typeface="MS PGothic" charset="-128"/>
              </a:rPr>
              <a:t>Thus, </a:t>
            </a:r>
          </a:p>
          <a:p>
            <a:pPr marL="284163" indent="-284163"/>
            <a:endParaRPr lang="en-US" altLang="en-US" sz="1700" dirty="0">
              <a:ea typeface="MS PGothic" charset="-128"/>
            </a:endParaRPr>
          </a:p>
          <a:p>
            <a:pPr marL="284163" indent="-284163"/>
            <a:endParaRPr lang="en-US" altLang="en-US" sz="1700" dirty="0">
              <a:ea typeface="MS PGothic" charset="-128"/>
            </a:endParaRPr>
          </a:p>
          <a:p>
            <a:pPr marL="284163" indent="-284163"/>
            <a:r>
              <a:rPr lang="en-US" altLang="en-US" sz="1700" dirty="0">
                <a:ea typeface="MS PGothic" charset="-128"/>
              </a:rPr>
              <a:t>Where </a:t>
            </a:r>
            <a:r>
              <a:rPr lang="en-US" altLang="en-US" sz="1700" i="1" dirty="0" err="1">
                <a:latin typeface="Times New Roman" charset="0"/>
                <a:ea typeface="MS PGothic" charset="-128"/>
              </a:rPr>
              <a:t>H</a:t>
            </a:r>
            <a:r>
              <a:rPr lang="en-US" altLang="en-US" sz="1700" i="1" baseline="-25000" dirty="0" err="1">
                <a:latin typeface="Times New Roman" charset="0"/>
                <a:ea typeface="MS PGothic" charset="-128"/>
              </a:rPr>
              <a:t>n</a:t>
            </a:r>
            <a:r>
              <a:rPr lang="en-US" altLang="en-US" sz="1700" baseline="-25000" dirty="0">
                <a:ea typeface="MS PGothic" charset="-128"/>
              </a:rPr>
              <a:t> </a:t>
            </a:r>
            <a:r>
              <a:rPr lang="en-US" altLang="en-US" sz="1700" dirty="0">
                <a:ea typeface="MS PGothic" charset="-128"/>
              </a:rPr>
              <a:t>is the partial sum of a harmonic series; that is:                          and </a:t>
            </a:r>
            <a:r>
              <a:rPr lang="en-US" altLang="en-US" sz="1700" i="1" dirty="0">
                <a:latin typeface="Times New Roman" charset="0"/>
                <a:ea typeface="MS PGothic" charset="-128"/>
              </a:rPr>
              <a:t>C(=0.577) </a:t>
            </a:r>
            <a:r>
              <a:rPr lang="en-US" altLang="en-US" sz="1700" dirty="0">
                <a:ea typeface="MS PGothic" charset="-128"/>
              </a:rPr>
              <a:t>is the Euler Constant.</a:t>
            </a:r>
          </a:p>
          <a:p>
            <a:pPr marL="284163" indent="-284163"/>
            <a:r>
              <a:rPr lang="en-US" altLang="en-US" sz="1700" dirty="0">
                <a:ea typeface="MS PGothic" charset="-128"/>
              </a:rPr>
              <a:t>Now, if the names in the table are ordered as above, then the average search time is</a:t>
            </a:r>
          </a:p>
          <a:p>
            <a:pPr marL="284163" indent="-284163"/>
            <a:endParaRPr lang="en-US" altLang="en-US" sz="1700" dirty="0">
              <a:ea typeface="MS PGothic" charset="-128"/>
            </a:endParaRPr>
          </a:p>
          <a:p>
            <a:pPr marL="284163" indent="-284163"/>
            <a:endParaRPr lang="en-US" altLang="en-US" sz="1700" dirty="0" smtClean="0">
              <a:ea typeface="MS PGothic" charset="-128"/>
            </a:endParaRPr>
          </a:p>
          <a:p>
            <a:pPr marL="284163" indent="-284163"/>
            <a:r>
              <a:rPr lang="en-US" altLang="en-US" sz="1700" dirty="0" smtClean="0">
                <a:ea typeface="MS PGothic" charset="-128"/>
              </a:rPr>
              <a:t>Which </a:t>
            </a:r>
            <a:r>
              <a:rPr lang="en-US" altLang="en-US" sz="1700" dirty="0">
                <a:ea typeface="MS PGothic" charset="-128"/>
              </a:rPr>
              <a:t>is considerably less than the previous value (</a:t>
            </a:r>
            <a:r>
              <a:rPr lang="en-US" altLang="en-US" sz="1700" i="1" dirty="0">
                <a:latin typeface="Times New Roman" charset="0"/>
                <a:ea typeface="MS PGothic" charset="-128"/>
              </a:rPr>
              <a:t>n</a:t>
            </a:r>
            <a:r>
              <a:rPr lang="en-US" altLang="en-US" sz="1700" dirty="0">
                <a:ea typeface="MS PGothic" charset="-128"/>
              </a:rPr>
              <a:t>+1)/2, for large </a:t>
            </a:r>
            <a:r>
              <a:rPr lang="en-US" altLang="en-US" sz="1700" i="1" dirty="0">
                <a:latin typeface="Times New Roman" charset="0"/>
                <a:ea typeface="MS PGothic" charset="-128"/>
              </a:rPr>
              <a:t>n</a:t>
            </a:r>
          </a:p>
          <a:p>
            <a:pPr marL="284163" indent="-284163">
              <a:buFontTx/>
              <a:buNone/>
            </a:pPr>
            <a:endParaRPr lang="en-US" altLang="en-US" sz="1700" dirty="0">
              <a:ea typeface="MS PGothic" charset="-128"/>
            </a:endParaRPr>
          </a:p>
          <a:p>
            <a:pPr marL="284163" indent="-284163">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400050" lvl="1" indent="0">
              <a:buFontTx/>
              <a:buNone/>
            </a:pPr>
            <a:endParaRPr lang="en-US" altLang="en-US" sz="1700" dirty="0">
              <a:ea typeface="MS PGothic" charset="-128"/>
            </a:endParaRPr>
          </a:p>
          <a:p>
            <a:pPr marL="284163" indent="-284163">
              <a:buFontTx/>
              <a:buNone/>
            </a:pPr>
            <a:endParaRPr lang="en-US" altLang="en-US" sz="1800" dirty="0">
              <a:ea typeface="MS PGothic" charset="-128"/>
            </a:endParaRPr>
          </a:p>
        </p:txBody>
      </p:sp>
      <p:graphicFrame>
        <p:nvGraphicFramePr>
          <p:cNvPr id="32771" name="Object 7"/>
          <p:cNvGraphicFramePr>
            <a:graphicFrameLocks noChangeAspect="1"/>
          </p:cNvGraphicFramePr>
          <p:nvPr/>
        </p:nvGraphicFramePr>
        <p:xfrm>
          <a:off x="3019425" y="2116138"/>
          <a:ext cx="1611313" cy="615950"/>
        </p:xfrm>
        <a:graphic>
          <a:graphicData uri="http://schemas.openxmlformats.org/presentationml/2006/ole">
            <mc:AlternateContent xmlns:mc="http://schemas.openxmlformats.org/markup-compatibility/2006">
              <mc:Choice xmlns:v="urn:schemas-microsoft-com:vml" Requires="v">
                <p:oleObj spid="_x0000_s10241" name="Equation" r:id="rId3" imgW="1040948" imgH="393529" progId="Equation.3">
                  <p:embed/>
                </p:oleObj>
              </mc:Choice>
              <mc:Fallback>
                <p:oleObj name="Equation" r:id="rId3" imgW="1040948"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425" y="2116138"/>
                        <a:ext cx="16113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8"/>
          <p:cNvGraphicFramePr>
            <a:graphicFrameLocks noChangeAspect="1"/>
          </p:cNvGraphicFramePr>
          <p:nvPr/>
        </p:nvGraphicFramePr>
        <p:xfrm>
          <a:off x="1803400" y="3141663"/>
          <a:ext cx="2874963" cy="1066800"/>
        </p:xfrm>
        <a:graphic>
          <a:graphicData uri="http://schemas.openxmlformats.org/presentationml/2006/ole">
            <mc:AlternateContent xmlns:mc="http://schemas.openxmlformats.org/markup-compatibility/2006">
              <mc:Choice xmlns:v="urn:schemas-microsoft-com:vml" Requires="v">
                <p:oleObj spid="_x0000_s10242" name="Equation" r:id="rId5" imgW="1688367" imgH="622030" progId="Equation.3">
                  <p:embed/>
                </p:oleObj>
              </mc:Choice>
              <mc:Fallback>
                <p:oleObj name="Equation" r:id="rId5" imgW="1688367" imgH="62203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400" y="3141663"/>
                        <a:ext cx="28749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1"/>
          <p:cNvGraphicFramePr>
            <a:graphicFrameLocks noChangeAspect="1"/>
          </p:cNvGraphicFramePr>
          <p:nvPr/>
        </p:nvGraphicFramePr>
        <p:xfrm>
          <a:off x="7926388" y="2603500"/>
          <a:ext cx="1062037" cy="457200"/>
        </p:xfrm>
        <a:graphic>
          <a:graphicData uri="http://schemas.openxmlformats.org/presentationml/2006/ole">
            <mc:AlternateContent xmlns:mc="http://schemas.openxmlformats.org/markup-compatibility/2006">
              <mc:Choice xmlns:v="urn:schemas-microsoft-com:vml" Requires="v">
                <p:oleObj spid="_x0000_s10243" name="Equation" r:id="rId7" imgW="685800" imgH="292100" progId="Equation.3">
                  <p:embed/>
                </p:oleObj>
              </mc:Choice>
              <mc:Fallback>
                <p:oleObj name="Equation" r:id="rId7" imgW="685800" imgH="292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6388" y="2603500"/>
                        <a:ext cx="1062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2"/>
          <p:cNvGraphicFramePr>
            <a:graphicFrameLocks noChangeAspect="1"/>
          </p:cNvGraphicFramePr>
          <p:nvPr/>
        </p:nvGraphicFramePr>
        <p:xfrm>
          <a:off x="6470650" y="4186238"/>
          <a:ext cx="1514475" cy="457200"/>
        </p:xfrm>
        <a:graphic>
          <a:graphicData uri="http://schemas.openxmlformats.org/presentationml/2006/ole">
            <mc:AlternateContent xmlns:mc="http://schemas.openxmlformats.org/markup-compatibility/2006">
              <mc:Choice xmlns:v="urn:schemas-microsoft-com:vml" Requires="v">
                <p:oleObj spid="_x0000_s10244" name="Equation" r:id="rId9" imgW="977476" imgH="291973" progId="Equation.3">
                  <p:embed/>
                </p:oleObj>
              </mc:Choice>
              <mc:Fallback>
                <p:oleObj name="Equation" r:id="rId9" imgW="977476" imgH="29197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0650" y="4186238"/>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3"/>
          <p:cNvGraphicFramePr>
            <a:graphicFrameLocks noChangeAspect="1"/>
          </p:cNvGraphicFramePr>
          <p:nvPr>
            <p:extLst>
              <p:ext uri="{D42A27DB-BD31-4B8C-83A1-F6EECF244321}">
                <p14:modId xmlns:p14="http://schemas.microsoft.com/office/powerpoint/2010/main" val="262784121"/>
              </p:ext>
            </p:extLst>
          </p:nvPr>
        </p:nvGraphicFramePr>
        <p:xfrm>
          <a:off x="1742440" y="5144634"/>
          <a:ext cx="4389438" cy="762000"/>
        </p:xfrm>
        <a:graphic>
          <a:graphicData uri="http://schemas.openxmlformats.org/presentationml/2006/ole">
            <mc:AlternateContent xmlns:mc="http://schemas.openxmlformats.org/markup-compatibility/2006">
              <mc:Choice xmlns:v="urn:schemas-microsoft-com:vml" Requires="v">
                <p:oleObj spid="_x0000_s10245" name="Equation" r:id="rId11" imgW="2578100" imgH="444500" progId="Equation.3">
                  <p:embed/>
                </p:oleObj>
              </mc:Choice>
              <mc:Fallback>
                <p:oleObj name="Equation" r:id="rId11" imgW="2578100" imgH="4445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42440" y="5144634"/>
                        <a:ext cx="43894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3">
            <p14:nvContentPartPr>
              <p14:cNvPr id="2" name="Ink 1"/>
              <p14:cNvContentPartPr/>
              <p14:nvPr/>
            </p14:nvContentPartPr>
            <p14:xfrm>
              <a:off x="1199880" y="1510200"/>
              <a:ext cx="7907760" cy="1680840"/>
            </p14:xfrm>
          </p:contentPart>
        </mc:Choice>
        <mc:Fallback xmlns="">
          <p:pic>
            <p:nvPicPr>
              <p:cNvPr id="2" name="Ink 1"/>
              <p:cNvPicPr/>
              <p:nvPr/>
            </p:nvPicPr>
            <p:blipFill>
              <a:blip r:embed="rId14"/>
              <a:stretch>
                <a:fillRect/>
              </a:stretch>
            </p:blipFill>
            <p:spPr>
              <a:xfrm>
                <a:off x="1189080" y="1499400"/>
                <a:ext cx="7929360" cy="1702440"/>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sz="2900">
                <a:ea typeface="MS PGothic" charset="-128"/>
              </a:rPr>
              <a:t>Example 3</a:t>
            </a:r>
          </a:p>
        </p:txBody>
      </p:sp>
      <p:sp>
        <p:nvSpPr>
          <p:cNvPr id="33794" name="Content Placeholder 2"/>
          <p:cNvSpPr>
            <a:spLocks noGrp="1"/>
          </p:cNvSpPr>
          <p:nvPr>
            <p:ph idx="1"/>
          </p:nvPr>
        </p:nvSpPr>
        <p:spPr>
          <a:xfrm>
            <a:off x="685800" y="1230313"/>
            <a:ext cx="7772400" cy="4935537"/>
          </a:xfrm>
        </p:spPr>
        <p:txBody>
          <a:bodyPr/>
          <a:lstStyle/>
          <a:p>
            <a:pPr marL="284163" indent="-284163"/>
            <a:r>
              <a:rPr lang="en-US" altLang="en-US" sz="1700">
                <a:ea typeface="MS PGothic" charset="-128"/>
              </a:rPr>
              <a:t>Zipf’s law has been used to model the distribution of Web page requests [BRES 1999]. It has been found that           the probability of a request for the </a:t>
            </a:r>
            <a:r>
              <a:rPr lang="en-US" altLang="en-US" sz="1700" i="1">
                <a:latin typeface="Times New Roman" charset="0"/>
                <a:ea typeface="MS PGothic" charset="-128"/>
              </a:rPr>
              <a:t>i</a:t>
            </a:r>
            <a:r>
              <a:rPr lang="en-US" altLang="en-US" sz="1700">
                <a:ea typeface="MS PGothic" charset="-128"/>
              </a:rPr>
              <a:t>th most popular page is inversely proportional to </a:t>
            </a:r>
            <a:r>
              <a:rPr lang="en-US" altLang="en-US" sz="1700" i="1">
                <a:latin typeface="Times New Roman" charset="0"/>
                <a:ea typeface="MS PGothic" charset="-128"/>
              </a:rPr>
              <a:t>i</a:t>
            </a:r>
            <a:r>
              <a:rPr lang="en-US" altLang="en-US" sz="1700">
                <a:ea typeface="MS PGothic" charset="-128"/>
              </a:rPr>
              <a:t> [ALME1996, WILL 1996],</a:t>
            </a:r>
          </a:p>
          <a:p>
            <a:pPr marL="284163" indent="-284163"/>
            <a:endParaRPr lang="en-US" altLang="en-US" sz="1700" i="1">
              <a:latin typeface="Times New Roman" charset="0"/>
              <a:ea typeface="MS PGothic" charset="-128"/>
            </a:endParaRPr>
          </a:p>
          <a:p>
            <a:pPr marL="284163" indent="-284163"/>
            <a:endParaRPr lang="en-US" altLang="en-US" sz="1700">
              <a:ea typeface="MS PGothic" charset="-128"/>
            </a:endParaRPr>
          </a:p>
          <a:p>
            <a:pPr marL="284163" indent="-284163"/>
            <a:r>
              <a:rPr lang="en-US" altLang="en-US" sz="1700">
                <a:ea typeface="MS PGothic" charset="-128"/>
              </a:rPr>
              <a:t>Where</a:t>
            </a:r>
            <a:r>
              <a:rPr lang="en-US" altLang="en-US" sz="1700" i="1">
                <a:latin typeface="Times New Roman" charset="0"/>
                <a:ea typeface="MS PGothic" charset="-128"/>
              </a:rPr>
              <a:t> n </a:t>
            </a:r>
            <a:r>
              <a:rPr lang="en-US" altLang="en-US" sz="1700">
                <a:ea typeface="MS PGothic" charset="-128"/>
              </a:rPr>
              <a:t>is the total number of Web pages in the universe.</a:t>
            </a:r>
          </a:p>
          <a:p>
            <a:pPr marL="284163" indent="-284163">
              <a:buFontTx/>
              <a:buNone/>
            </a:pPr>
            <a:endParaRPr lang="en-US" altLang="en-US" sz="1700">
              <a:ea typeface="MS PGothic" charset="-128"/>
            </a:endParaRPr>
          </a:p>
          <a:p>
            <a:pPr marL="284163" indent="-284163"/>
            <a:r>
              <a:rPr lang="en-US" altLang="en-US" sz="1700">
                <a:ea typeface="MS PGothic" charset="-128"/>
              </a:rPr>
              <a:t>We assume the Web page requests are independent and the cache can hold only m Web pages regardless of the size of each Web page. If we adopt a removal policy called “least frequently used”, which always keeps the m most popular pages, then the hit ratio h(m)- the probability that a request can find its page in cache- is given by</a:t>
            </a:r>
          </a:p>
        </p:txBody>
      </p:sp>
      <p:graphicFrame>
        <p:nvGraphicFramePr>
          <p:cNvPr id="33795" name="Object 7"/>
          <p:cNvGraphicFramePr>
            <a:graphicFrameLocks noChangeAspect="1"/>
          </p:cNvGraphicFramePr>
          <p:nvPr/>
        </p:nvGraphicFramePr>
        <p:xfrm>
          <a:off x="4573588" y="1470025"/>
          <a:ext cx="569912" cy="338138"/>
        </p:xfrm>
        <a:graphic>
          <a:graphicData uri="http://schemas.openxmlformats.org/presentationml/2006/ole">
            <mc:AlternateContent xmlns:mc="http://schemas.openxmlformats.org/markup-compatibility/2006">
              <mc:Choice xmlns:v="urn:schemas-microsoft-com:vml" Requires="v">
                <p:oleObj spid="_x0000_s11265" name="Equation" r:id="rId3" imgW="368140" imgH="215806" progId="Equation.3">
                  <p:embed/>
                </p:oleObj>
              </mc:Choice>
              <mc:Fallback>
                <p:oleObj name="Equation" r:id="rId3" imgW="368140"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1470025"/>
                        <a:ext cx="569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6" name="Object 1"/>
          <p:cNvGraphicFramePr>
            <a:graphicFrameLocks noChangeAspect="1"/>
          </p:cNvGraphicFramePr>
          <p:nvPr/>
        </p:nvGraphicFramePr>
        <p:xfrm>
          <a:off x="2287588" y="2082800"/>
          <a:ext cx="1849437" cy="615950"/>
        </p:xfrm>
        <a:graphic>
          <a:graphicData uri="http://schemas.openxmlformats.org/presentationml/2006/ole">
            <mc:AlternateContent xmlns:mc="http://schemas.openxmlformats.org/markup-compatibility/2006">
              <mc:Choice xmlns:v="urn:schemas-microsoft-com:vml" Requires="v">
                <p:oleObj spid="_x0000_s11266" name="Equation" r:id="rId5" imgW="1193800" imgH="393700" progId="Equation.3">
                  <p:embed/>
                </p:oleObj>
              </mc:Choice>
              <mc:Fallback>
                <p:oleObj name="Equation" r:id="rId5" imgW="11938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7588" y="2082800"/>
                        <a:ext cx="18494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7" name="Object 2"/>
          <p:cNvGraphicFramePr>
            <a:graphicFrameLocks noChangeAspect="1"/>
          </p:cNvGraphicFramePr>
          <p:nvPr/>
        </p:nvGraphicFramePr>
        <p:xfrm>
          <a:off x="2368550" y="5014913"/>
          <a:ext cx="3973513" cy="695325"/>
        </p:xfrm>
        <a:graphic>
          <a:graphicData uri="http://schemas.openxmlformats.org/presentationml/2006/ole">
            <mc:AlternateContent xmlns:mc="http://schemas.openxmlformats.org/markup-compatibility/2006">
              <mc:Choice xmlns:v="urn:schemas-microsoft-com:vml" Requires="v">
                <p:oleObj spid="_x0000_s11267" name="Equation" r:id="rId7" imgW="2565400" imgH="444500" progId="Equation.3">
                  <p:embed/>
                </p:oleObj>
              </mc:Choice>
              <mc:Fallback>
                <p:oleObj name="Equation" r:id="rId7" imgW="25654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50" y="5014913"/>
                        <a:ext cx="39735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8" name="Ink 47"/>
              <p14:cNvContentPartPr/>
              <p14:nvPr/>
            </p14:nvContentPartPr>
            <p14:xfrm>
              <a:off x="6503628" y="1263433"/>
              <a:ext cx="1610280" cy="1296720"/>
            </p14:xfrm>
          </p:contentPart>
        </mc:Choice>
        <mc:Fallback xmlns="">
          <p:pic>
            <p:nvPicPr>
              <p:cNvPr id="48" name="Ink 47"/>
              <p:cNvPicPr/>
              <p:nvPr/>
            </p:nvPicPr>
            <p:blipFill>
              <a:blip r:embed="rId3"/>
              <a:stretch>
                <a:fillRect/>
              </a:stretch>
            </p:blipFill>
            <p:spPr>
              <a:xfrm>
                <a:off x="6487428" y="1247229"/>
                <a:ext cx="1642680" cy="132912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1" name="Ink 60"/>
              <p14:cNvContentPartPr/>
              <p14:nvPr/>
            </p14:nvContentPartPr>
            <p14:xfrm>
              <a:off x="1649748" y="454513"/>
              <a:ext cx="6041520" cy="1606680"/>
            </p14:xfrm>
          </p:contentPart>
        </mc:Choice>
        <mc:Fallback xmlns="">
          <p:pic>
            <p:nvPicPr>
              <p:cNvPr id="61" name="Ink 60"/>
              <p:cNvPicPr/>
              <p:nvPr/>
            </p:nvPicPr>
            <p:blipFill>
              <a:blip r:embed="rId5"/>
              <a:stretch>
                <a:fillRect/>
              </a:stretch>
            </p:blipFill>
            <p:spPr>
              <a:xfrm>
                <a:off x="1633908" y="438309"/>
                <a:ext cx="6073560" cy="163872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4" name="Ink 63"/>
              <p14:cNvContentPartPr/>
              <p14:nvPr/>
            </p14:nvContentPartPr>
            <p14:xfrm>
              <a:off x="4845468" y="2607673"/>
              <a:ext cx="3944160" cy="676800"/>
            </p14:xfrm>
          </p:contentPart>
        </mc:Choice>
        <mc:Fallback xmlns="">
          <p:pic>
            <p:nvPicPr>
              <p:cNvPr id="64" name="Ink 63"/>
              <p:cNvPicPr/>
              <p:nvPr/>
            </p:nvPicPr>
            <p:blipFill>
              <a:blip r:embed="rId7"/>
              <a:stretch>
                <a:fillRect/>
              </a:stretch>
            </p:blipFill>
            <p:spPr>
              <a:xfrm>
                <a:off x="4829268" y="2591464"/>
                <a:ext cx="3976200" cy="7092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3" name="Ink 92"/>
              <p14:cNvContentPartPr/>
              <p14:nvPr/>
            </p14:nvContentPartPr>
            <p14:xfrm>
              <a:off x="3399840" y="2440800"/>
              <a:ext cx="4367160" cy="2066400"/>
            </p14:xfrm>
          </p:contentPart>
        </mc:Choice>
        <mc:Fallback xmlns="">
          <p:pic>
            <p:nvPicPr>
              <p:cNvPr id="93" name="Ink 92"/>
              <p:cNvPicPr/>
              <p:nvPr/>
            </p:nvPicPr>
            <p:blipFill>
              <a:blip r:embed="rId9"/>
              <a:stretch>
                <a:fillRect/>
              </a:stretch>
            </p:blipFill>
            <p:spPr>
              <a:xfrm>
                <a:off x="3389040" y="2430360"/>
                <a:ext cx="4388760" cy="2088000"/>
              </a:xfrm>
              <a:prstGeom prst="rect">
                <a:avLst/>
              </a:prstGeom>
            </p:spPr>
          </p:pic>
        </mc:Fallback>
      </mc:AlternateContent>
    </p:spTree>
    <p:extLst>
      <p:ext uri="{BB962C8B-B14F-4D97-AF65-F5344CB8AC3E}">
        <p14:creationId xmlns:p14="http://schemas.microsoft.com/office/powerpoint/2010/main" val="1054908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en-US" sz="2900">
                <a:ea typeface="MS PGothic" charset="-128"/>
              </a:rPr>
              <a:t>Example 4</a:t>
            </a:r>
          </a:p>
        </p:txBody>
      </p:sp>
      <p:sp>
        <p:nvSpPr>
          <p:cNvPr id="34818" name="Content Placeholder 2"/>
          <p:cNvSpPr>
            <a:spLocks noGrp="1"/>
          </p:cNvSpPr>
          <p:nvPr>
            <p:ph idx="1"/>
          </p:nvPr>
        </p:nvSpPr>
        <p:spPr>
          <a:xfrm>
            <a:off x="685800" y="1230313"/>
            <a:ext cx="7772400" cy="4935537"/>
          </a:xfrm>
        </p:spPr>
        <p:txBody>
          <a:bodyPr/>
          <a:lstStyle/>
          <a:p>
            <a:pPr marL="284163" indent="-284163"/>
            <a:r>
              <a:rPr lang="en-US" altLang="en-US" sz="1700">
                <a:ea typeface="MS PGothic" charset="-128"/>
              </a:rPr>
              <a:t>Let X be a continuous random variable with an exponential density given by</a:t>
            </a:r>
          </a:p>
          <a:p>
            <a:pPr marL="284163" indent="-284163"/>
            <a:endParaRPr lang="en-US" altLang="en-US" sz="1700" i="1">
              <a:latin typeface="Times New Roman" charset="0"/>
              <a:ea typeface="MS PGothic" charset="-128"/>
            </a:endParaRPr>
          </a:p>
          <a:p>
            <a:pPr marL="284163" indent="-284163"/>
            <a:endParaRPr lang="en-US" altLang="en-US" sz="1700">
              <a:ea typeface="MS PGothic" charset="-128"/>
            </a:endParaRPr>
          </a:p>
          <a:p>
            <a:pPr marL="284163" indent="-284163"/>
            <a:r>
              <a:rPr lang="en-US" altLang="en-US" sz="1700">
                <a:ea typeface="MS PGothic" charset="-128"/>
              </a:rPr>
              <a:t>Then</a:t>
            </a:r>
          </a:p>
          <a:p>
            <a:pPr marL="284163" indent="-284163">
              <a:buFontTx/>
              <a:buNone/>
            </a:pPr>
            <a:endParaRPr lang="en-US" altLang="en-US" sz="1700">
              <a:ea typeface="MS PGothic" charset="-128"/>
            </a:endParaRPr>
          </a:p>
          <a:p>
            <a:pPr marL="284163" indent="-284163"/>
            <a:r>
              <a:rPr lang="en-US" altLang="en-US" sz="1700">
                <a:ea typeface="MS PGothic" charset="-128"/>
              </a:rPr>
              <a:t>Let </a:t>
            </a:r>
            <a:r>
              <a:rPr lang="en-US" altLang="en-US" sz="1700" i="1">
                <a:latin typeface="Times New Roman" charset="0"/>
                <a:ea typeface="MS PGothic" charset="-128"/>
              </a:rPr>
              <a:t>u=</a:t>
            </a:r>
            <a:r>
              <a:rPr lang="el-GR" altLang="en-US" sz="1700" i="1">
                <a:latin typeface="Times New Roman" charset="0"/>
                <a:ea typeface="MS PGothic" charset="-128"/>
              </a:rPr>
              <a:t>λ</a:t>
            </a:r>
            <a:r>
              <a:rPr lang="en-US" altLang="en-US" sz="1700" i="1">
                <a:latin typeface="Times New Roman" charset="0"/>
                <a:ea typeface="MS PGothic" charset="-128"/>
              </a:rPr>
              <a:t>x</a:t>
            </a:r>
            <a:r>
              <a:rPr lang="en-US" altLang="en-US" sz="1700">
                <a:ea typeface="MS PGothic" charset="-128"/>
              </a:rPr>
              <a:t>, then </a:t>
            </a:r>
            <a:r>
              <a:rPr lang="en-US" altLang="en-US" sz="1700" i="1">
                <a:latin typeface="Times New Roman" charset="0"/>
                <a:ea typeface="MS PGothic" charset="-128"/>
              </a:rPr>
              <a:t>du=</a:t>
            </a:r>
            <a:r>
              <a:rPr lang="el-GR" altLang="en-US" sz="1700" i="1">
                <a:latin typeface="Times New Roman" charset="0"/>
                <a:ea typeface="MS PGothic" charset="-128"/>
              </a:rPr>
              <a:t> λ</a:t>
            </a:r>
            <a:r>
              <a:rPr lang="en-US" altLang="en-US" sz="1700" i="1">
                <a:latin typeface="Times New Roman" charset="0"/>
                <a:ea typeface="MS PGothic" charset="-128"/>
              </a:rPr>
              <a:t>dx</a:t>
            </a:r>
            <a:r>
              <a:rPr lang="en-US" altLang="en-US" sz="1700">
                <a:ea typeface="MS PGothic" charset="-128"/>
              </a:rPr>
              <a:t>, and</a:t>
            </a:r>
          </a:p>
          <a:p>
            <a:pPr marL="284163" indent="-284163"/>
            <a:endParaRPr lang="en-US" altLang="en-US" sz="1700">
              <a:ea typeface="MS PGothic" charset="-128"/>
            </a:endParaRPr>
          </a:p>
          <a:p>
            <a:pPr marL="284163" indent="-284163"/>
            <a:r>
              <a:rPr lang="en-US" altLang="en-US" sz="1700">
                <a:ea typeface="MS PGothic" charset="-128"/>
              </a:rPr>
              <a:t>Thus, if a component obeys an exponential failure law with parameter </a:t>
            </a:r>
            <a:r>
              <a:rPr lang="el-GR" altLang="en-US" sz="1700" i="1">
                <a:latin typeface="Times New Roman" charset="0"/>
                <a:ea typeface="MS PGothic" charset="-128"/>
              </a:rPr>
              <a:t>λ</a:t>
            </a:r>
            <a:r>
              <a:rPr lang="en-US" altLang="en-US" sz="1700" i="1">
                <a:latin typeface="Times New Roman" charset="0"/>
                <a:ea typeface="MS PGothic" charset="-128"/>
              </a:rPr>
              <a:t> </a:t>
            </a:r>
            <a:r>
              <a:rPr lang="en-US" altLang="en-US" sz="1700">
                <a:ea typeface="MS PGothic" charset="-128"/>
              </a:rPr>
              <a:t>(known as the failure rate), then its expected life, or its mean time to failure (MTTF), is 1/</a:t>
            </a:r>
            <a:r>
              <a:rPr lang="el-GR" altLang="en-US" sz="1700" i="1">
                <a:latin typeface="Times New Roman" charset="0"/>
                <a:ea typeface="MS PGothic" charset="-128"/>
              </a:rPr>
              <a:t> λ</a:t>
            </a:r>
            <a:r>
              <a:rPr lang="en-US" altLang="en-US" sz="1700" i="1">
                <a:latin typeface="Times New Roman" charset="0"/>
                <a:ea typeface="MS PGothic" charset="-128"/>
              </a:rPr>
              <a:t>.  </a:t>
            </a:r>
            <a:r>
              <a:rPr lang="en-US" altLang="en-US" sz="1700">
                <a:ea typeface="MS PGothic" charset="-128"/>
              </a:rPr>
              <a:t>Finally, if the service time requirement of a job is an exponentially distributed random variable with parameter </a:t>
            </a:r>
            <a:r>
              <a:rPr lang="el-GR" altLang="en-US" sz="1700" i="1">
                <a:latin typeface="Times New Roman" charset="0"/>
                <a:ea typeface="MS PGothic" charset="-128"/>
              </a:rPr>
              <a:t>μ</a:t>
            </a:r>
            <a:r>
              <a:rPr lang="en-US" altLang="en-US" sz="1700" i="1">
                <a:latin typeface="Times New Roman" charset="0"/>
                <a:ea typeface="MS PGothic" charset="-128"/>
              </a:rPr>
              <a:t> </a:t>
            </a:r>
            <a:r>
              <a:rPr lang="en-US" altLang="en-US" sz="1700">
                <a:ea typeface="MS PGothic" charset="-128"/>
              </a:rPr>
              <a:t>(known as the service rate), then the mean (average) service time is 1/</a:t>
            </a:r>
            <a:r>
              <a:rPr lang="el-GR" altLang="en-US" sz="1700" i="1">
                <a:latin typeface="Times New Roman" charset="0"/>
                <a:ea typeface="MS PGothic" charset="-128"/>
              </a:rPr>
              <a:t>μ</a:t>
            </a:r>
            <a:r>
              <a:rPr lang="en-US" altLang="en-US" sz="1700" i="1">
                <a:latin typeface="Times New Roman" charset="0"/>
                <a:ea typeface="MS PGothic" charset="-128"/>
              </a:rPr>
              <a:t>.</a:t>
            </a:r>
            <a:endParaRPr lang="en-US" altLang="en-US" sz="1700">
              <a:ea typeface="MS PGothic" charset="-128"/>
            </a:endParaRPr>
          </a:p>
        </p:txBody>
      </p:sp>
      <p:graphicFrame>
        <p:nvGraphicFramePr>
          <p:cNvPr id="34819" name="Object 7"/>
          <p:cNvGraphicFramePr>
            <a:graphicFrameLocks noChangeAspect="1"/>
          </p:cNvGraphicFramePr>
          <p:nvPr/>
        </p:nvGraphicFramePr>
        <p:xfrm>
          <a:off x="3116263" y="1482725"/>
          <a:ext cx="1808162" cy="358775"/>
        </p:xfrm>
        <a:graphic>
          <a:graphicData uri="http://schemas.openxmlformats.org/presentationml/2006/ole">
            <mc:AlternateContent xmlns:mc="http://schemas.openxmlformats.org/markup-compatibility/2006">
              <mc:Choice xmlns:v="urn:schemas-microsoft-com:vml" Requires="v">
                <p:oleObj spid="_x0000_s12289" name="Equation" r:id="rId3" imgW="1168400" imgH="228600" progId="Equation.3">
                  <p:embed/>
                </p:oleObj>
              </mc:Choice>
              <mc:Fallback>
                <p:oleObj name="Equation" r:id="rId3" imgW="1168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263" y="1482725"/>
                        <a:ext cx="18081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0" name="Object 1"/>
          <p:cNvGraphicFramePr>
            <a:graphicFrameLocks noChangeAspect="1"/>
          </p:cNvGraphicFramePr>
          <p:nvPr/>
        </p:nvGraphicFramePr>
        <p:xfrm>
          <a:off x="1554163" y="2078038"/>
          <a:ext cx="3187700" cy="517525"/>
        </p:xfrm>
        <a:graphic>
          <a:graphicData uri="http://schemas.openxmlformats.org/presentationml/2006/ole">
            <mc:AlternateContent xmlns:mc="http://schemas.openxmlformats.org/markup-compatibility/2006">
              <mc:Choice xmlns:v="urn:schemas-microsoft-com:vml" Requires="v">
                <p:oleObj spid="_x0000_s12290" name="Equation" r:id="rId5" imgW="2057400" imgH="330200" progId="Equation.3">
                  <p:embed/>
                </p:oleObj>
              </mc:Choice>
              <mc:Fallback>
                <p:oleObj name="Equation" r:id="rId5" imgW="2057400" imgH="330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4163" y="2078038"/>
                        <a:ext cx="3187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1" name="Object 2"/>
          <p:cNvGraphicFramePr>
            <a:graphicFrameLocks noChangeAspect="1"/>
          </p:cNvGraphicFramePr>
          <p:nvPr/>
        </p:nvGraphicFramePr>
        <p:xfrm>
          <a:off x="3711575" y="2681288"/>
          <a:ext cx="3048000" cy="615950"/>
        </p:xfrm>
        <a:graphic>
          <a:graphicData uri="http://schemas.openxmlformats.org/presentationml/2006/ole">
            <mc:AlternateContent xmlns:mc="http://schemas.openxmlformats.org/markup-compatibility/2006">
              <mc:Choice xmlns:v="urn:schemas-microsoft-com:vml" Requires="v">
                <p:oleObj spid="_x0000_s12291" name="Equation" r:id="rId7" imgW="1968500" imgH="393700" progId="Equation.3">
                  <p:embed/>
                </p:oleObj>
              </mc:Choice>
              <mc:Fallback>
                <p:oleObj name="Equation" r:id="rId7" imgW="19685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1575" y="2681288"/>
                        <a:ext cx="3048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altLang="en-US">
                <a:ea typeface="MS PGothic" charset="-128"/>
              </a:rPr>
              <a:t>Today’</a:t>
            </a:r>
            <a:r>
              <a:rPr lang="en-US" altLang="ja-JP">
                <a:ea typeface="MS PGothic" charset="-128"/>
              </a:rPr>
              <a:t>s Topics</a:t>
            </a:r>
            <a:endParaRPr lang="en-US" altLang="en-US">
              <a:ea typeface="MS PGothic" charset="-128"/>
            </a:endParaRPr>
          </a:p>
        </p:txBody>
      </p:sp>
      <p:sp>
        <p:nvSpPr>
          <p:cNvPr id="5123" name="Content Placeholder 2"/>
          <p:cNvSpPr>
            <a:spLocks noGrp="1"/>
          </p:cNvSpPr>
          <p:nvPr>
            <p:ph idx="1"/>
          </p:nvPr>
        </p:nvSpPr>
        <p:spPr>
          <a:xfrm>
            <a:off x="601663" y="1270000"/>
            <a:ext cx="7818438" cy="4992688"/>
          </a:xfrm>
        </p:spPr>
        <p:txBody>
          <a:bodyPr/>
          <a:lstStyle/>
          <a:p>
            <a:pPr marL="0" indent="0">
              <a:buNone/>
              <a:defRPr/>
            </a:pPr>
            <a:endParaRPr lang="en-US" altLang="en-US" sz="1700" b="1" dirty="0" smtClean="0"/>
          </a:p>
          <a:p>
            <a:pPr>
              <a:defRPr/>
            </a:pPr>
            <a:r>
              <a:rPr lang="en-US" altLang="en-US" sz="1700" b="1" dirty="0" smtClean="0"/>
              <a:t>review hypo, Erlang and Hyper Exponential distributions</a:t>
            </a:r>
          </a:p>
          <a:p>
            <a:pPr>
              <a:defRPr/>
            </a:pPr>
            <a:r>
              <a:rPr lang="en-US" altLang="en-US" sz="1700" b="1" dirty="0" smtClean="0"/>
              <a:t>Expectations</a:t>
            </a:r>
          </a:p>
          <a:p>
            <a:pPr lvl="1">
              <a:defRPr/>
            </a:pPr>
            <a:r>
              <a:rPr lang="en-US" altLang="en-US" sz="1700" b="1" dirty="0" smtClean="0"/>
              <a:t>Expectations of important random variables</a:t>
            </a:r>
          </a:p>
          <a:p>
            <a:pPr marL="457200" lvl="1" indent="0">
              <a:buNone/>
              <a:defRPr/>
            </a:pPr>
            <a:r>
              <a:rPr lang="en-US" altLang="en-US" sz="1700" b="1" dirty="0" smtClean="0"/>
              <a:t>-  Short quiz</a:t>
            </a:r>
          </a:p>
          <a:p>
            <a:pPr>
              <a:defRPr/>
            </a:pPr>
            <a:r>
              <a:rPr lang="en-US" altLang="en-US" sz="1700" b="1" dirty="0" smtClean="0"/>
              <a:t>Announcements</a:t>
            </a:r>
          </a:p>
          <a:p>
            <a:pPr lvl="1">
              <a:defRPr/>
            </a:pPr>
            <a:r>
              <a:rPr lang="en-US" altLang="en-US" sz="1700" dirty="0" smtClean="0">
                <a:solidFill>
                  <a:srgbClr val="FF0000"/>
                </a:solidFill>
              </a:rPr>
              <a:t>Homework </a:t>
            </a:r>
            <a:r>
              <a:rPr lang="en-US" altLang="en-US" sz="1700" dirty="0">
                <a:solidFill>
                  <a:srgbClr val="FF0000"/>
                </a:solidFill>
              </a:rPr>
              <a:t>7</a:t>
            </a:r>
            <a:r>
              <a:rPr lang="en-US" altLang="en-US" sz="1700" dirty="0" smtClean="0"/>
              <a:t>.</a:t>
            </a:r>
          </a:p>
          <a:p>
            <a:pPr lvl="1">
              <a:defRPr/>
            </a:pPr>
            <a:r>
              <a:rPr lang="en-US" altLang="en-US" sz="1700" dirty="0" smtClean="0"/>
              <a:t>Based on your Midterm exam, individual problems are assigned to you to solve. Checkout Compass. </a:t>
            </a:r>
          </a:p>
          <a:p>
            <a:pPr lvl="1">
              <a:defRPr/>
            </a:pPr>
            <a:r>
              <a:rPr lang="en-US" altLang="en-US" sz="1700" dirty="0" smtClean="0">
                <a:solidFill>
                  <a:srgbClr val="C00000"/>
                </a:solidFill>
              </a:rPr>
              <a:t>Midterm regrades. Submit today</a:t>
            </a:r>
            <a:endParaRPr lang="en-US" altLang="en-US" sz="1700" dirty="0" smtClean="0">
              <a:solidFill>
                <a:srgbClr val="000000"/>
              </a:solidFill>
            </a:endParaRPr>
          </a:p>
          <a:p>
            <a:pPr lvl="1">
              <a:defRPr/>
            </a:pPr>
            <a:r>
              <a:rPr lang="en-US" altLang="en-US" sz="1700" dirty="0" smtClean="0">
                <a:solidFill>
                  <a:srgbClr val="FF0000"/>
                </a:solidFill>
              </a:rPr>
              <a:t> a brief concept quiz</a:t>
            </a:r>
          </a:p>
          <a:p>
            <a:pPr lvl="1">
              <a:defRPr/>
            </a:pPr>
            <a:r>
              <a:rPr lang="en-US" altLang="en-US" sz="1700" dirty="0" smtClean="0">
                <a:solidFill>
                  <a:srgbClr val="FF0000"/>
                </a:solidFill>
              </a:rPr>
              <a:t>Mini Project 2 grades posted this week</a:t>
            </a:r>
          </a:p>
          <a:p>
            <a:pPr lvl="1">
              <a:defRPr/>
            </a:pPr>
            <a:r>
              <a:rPr lang="en-US" altLang="en-US" sz="1700" dirty="0" smtClean="0">
                <a:solidFill>
                  <a:srgbClr val="FF0000"/>
                </a:solidFill>
              </a:rPr>
              <a:t>Final project dates will be announced soon</a:t>
            </a:r>
            <a:endParaRPr lang="en-US" altLang="en-US" sz="1700" dirty="0">
              <a:solidFill>
                <a:srgbClr val="FF0000"/>
              </a:solidFill>
            </a:endParaRPr>
          </a:p>
          <a:p>
            <a:pPr marL="457200" lvl="1" indent="0">
              <a:buFontTx/>
              <a:buNone/>
              <a:defRPr/>
            </a:pPr>
            <a:endParaRPr lang="en-US" altLang="en-US" sz="1100" dirty="0" smtClean="0"/>
          </a:p>
          <a:p>
            <a:pPr marL="457200" lvl="1" indent="0">
              <a:buFontTx/>
              <a:buNone/>
              <a:defRPr/>
            </a:pPr>
            <a:endParaRPr lang="en-US" altLang="en-US" dirty="0" smtClean="0"/>
          </a:p>
          <a:p>
            <a:pPr>
              <a:defRPr/>
            </a:pPr>
            <a:endParaRPr lang="en-US" altLang="en-US" dirty="0" smtClean="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696840" y="1518840"/>
              <a:ext cx="42120" cy="33120"/>
            </p14:xfrm>
          </p:contentPart>
        </mc:Choice>
        <mc:Fallback xmlns="">
          <p:pic>
            <p:nvPicPr>
              <p:cNvPr id="2" name="Ink 1"/>
              <p:cNvPicPr/>
              <p:nvPr/>
            </p:nvPicPr>
            <p:blipFill>
              <a:blip r:embed="rId3"/>
              <a:stretch>
                <a:fillRect/>
              </a:stretch>
            </p:blipFill>
            <p:spPr>
              <a:xfrm>
                <a:off x="3686040" y="1508040"/>
                <a:ext cx="63720" cy="54720"/>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le 1"/>
          <p:cNvSpPr>
            <a:spLocks noGrp="1"/>
          </p:cNvSpPr>
          <p:nvPr>
            <p:ph type="title"/>
          </p:nvPr>
        </p:nvSpPr>
        <p:spPr>
          <a:xfrm>
            <a:off x="635000" y="163513"/>
            <a:ext cx="7772400" cy="1106487"/>
          </a:xfrm>
        </p:spPr>
        <p:txBody>
          <a:bodyPr/>
          <a:lstStyle/>
          <a:p>
            <a:r>
              <a:rPr lang="en-US" altLang="en-US" sz="2900">
                <a:ea typeface="MS PGothic" charset="-128"/>
              </a:rPr>
              <a:t>Problem 1</a:t>
            </a:r>
          </a:p>
        </p:txBody>
      </p:sp>
      <p:sp>
        <p:nvSpPr>
          <p:cNvPr id="35842" name="Content Placeholder 2"/>
          <p:cNvSpPr>
            <a:spLocks noGrp="1"/>
          </p:cNvSpPr>
          <p:nvPr>
            <p:ph idx="1"/>
          </p:nvPr>
        </p:nvSpPr>
        <p:spPr>
          <a:xfrm>
            <a:off x="685800" y="1230313"/>
            <a:ext cx="7772400" cy="4935537"/>
          </a:xfrm>
        </p:spPr>
        <p:txBody>
          <a:bodyPr/>
          <a:lstStyle/>
          <a:p>
            <a:pPr marL="284163" indent="-284163"/>
            <a:r>
              <a:rPr lang="en-US" altLang="en-US" sz="1700" dirty="0">
                <a:ea typeface="MS PGothic" charset="-128"/>
              </a:rPr>
              <a:t>Using integration by parts, show (assuming that                                     and </a:t>
            </a:r>
          </a:p>
          <a:p>
            <a:pPr marL="284163" indent="-284163">
              <a:buFontTx/>
              <a:buNone/>
            </a:pPr>
            <a:r>
              <a:rPr lang="en-US" altLang="en-US" sz="1700" i="1" dirty="0">
                <a:latin typeface="Times New Roman" charset="0"/>
                <a:ea typeface="MS PGothic" charset="-128"/>
              </a:rPr>
              <a:t>                          </a:t>
            </a:r>
            <a:r>
              <a:rPr lang="en-US" altLang="en-US" sz="1700" dirty="0">
                <a:ea typeface="MS PGothic" charset="-128"/>
              </a:rPr>
              <a:t>are all finite) that for a continuous random variable </a:t>
            </a:r>
            <a:r>
              <a:rPr lang="en-US" altLang="en-US" sz="1700" i="1" dirty="0">
                <a:latin typeface="Times New Roman" charset="0"/>
                <a:ea typeface="MS PGothic" charset="-128"/>
              </a:rPr>
              <a:t>X</a:t>
            </a:r>
            <a:r>
              <a:rPr lang="en-US" altLang="en-US" sz="1700" dirty="0">
                <a:ea typeface="MS PGothic" charset="-128"/>
              </a:rPr>
              <a:t>:</a:t>
            </a:r>
          </a:p>
          <a:p>
            <a:pPr marL="284163" indent="-284163"/>
            <a:endParaRPr lang="en-US" altLang="en-US" sz="1700" dirty="0">
              <a:ea typeface="MS PGothic" charset="-128"/>
            </a:endParaRPr>
          </a:p>
          <a:p>
            <a:pPr marL="284163" indent="-284163">
              <a:buFontTx/>
              <a:buNone/>
            </a:pPr>
            <a:endParaRPr lang="en-US" altLang="en-US" sz="1700" dirty="0">
              <a:ea typeface="MS PGothic" charset="-128"/>
            </a:endParaRPr>
          </a:p>
          <a:p>
            <a:pPr marL="284163" indent="-284163"/>
            <a:r>
              <a:rPr lang="en-US" altLang="en-US" sz="1700" dirty="0">
                <a:ea typeface="MS PGothic" charset="-128"/>
              </a:rPr>
              <a:t>This result states that the expectation of a random variable </a:t>
            </a:r>
            <a:r>
              <a:rPr lang="en-US" altLang="en-US" sz="1700" i="1" dirty="0">
                <a:latin typeface="Times New Roman" charset="0"/>
                <a:ea typeface="MS PGothic" charset="-128"/>
              </a:rPr>
              <a:t>X </a:t>
            </a:r>
            <a:r>
              <a:rPr lang="en-US" altLang="en-US" sz="1700" dirty="0">
                <a:ea typeface="MS PGothic" charset="-128"/>
              </a:rPr>
              <a:t> equals the difference of the areas of the right-hand and left-hand shaded </a:t>
            </a:r>
            <a:r>
              <a:rPr lang="en-US" altLang="en-US" sz="1700" dirty="0" smtClean="0">
                <a:ea typeface="MS PGothic" charset="-128"/>
              </a:rPr>
              <a:t>regions.(</a:t>
            </a:r>
            <a:r>
              <a:rPr lang="en-US" altLang="en-US" sz="1700" dirty="0">
                <a:ea typeface="MS PGothic" charset="-128"/>
              </a:rPr>
              <a:t>This formula applies to the case of discrete and mixed random variables as well.)</a:t>
            </a:r>
          </a:p>
        </p:txBody>
      </p:sp>
      <p:graphicFrame>
        <p:nvGraphicFramePr>
          <p:cNvPr id="35843" name="Object 7"/>
          <p:cNvGraphicFramePr>
            <a:graphicFrameLocks noChangeAspect="1"/>
          </p:cNvGraphicFramePr>
          <p:nvPr/>
        </p:nvGraphicFramePr>
        <p:xfrm>
          <a:off x="5699125" y="1154113"/>
          <a:ext cx="2044700" cy="519112"/>
        </p:xfrm>
        <a:graphic>
          <a:graphicData uri="http://schemas.openxmlformats.org/presentationml/2006/ole">
            <mc:AlternateContent xmlns:mc="http://schemas.openxmlformats.org/markup-compatibility/2006">
              <mc:Choice xmlns:v="urn:schemas-microsoft-com:vml" Requires="v">
                <p:oleObj spid="_x0000_s13313" name="Equation" r:id="rId3" imgW="1320227" imgH="330057" progId="Equation.3">
                  <p:embed/>
                </p:oleObj>
              </mc:Choice>
              <mc:Fallback>
                <p:oleObj name="Equation" r:id="rId3" imgW="1320227" imgH="3300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25" y="1154113"/>
                        <a:ext cx="2044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4" name="Object 1"/>
          <p:cNvGraphicFramePr>
            <a:graphicFrameLocks noChangeAspect="1"/>
          </p:cNvGraphicFramePr>
          <p:nvPr/>
        </p:nvGraphicFramePr>
        <p:xfrm>
          <a:off x="2219325" y="1816100"/>
          <a:ext cx="3405188" cy="517525"/>
        </p:xfrm>
        <a:graphic>
          <a:graphicData uri="http://schemas.openxmlformats.org/presentationml/2006/ole">
            <mc:AlternateContent xmlns:mc="http://schemas.openxmlformats.org/markup-compatibility/2006">
              <mc:Choice xmlns:v="urn:schemas-microsoft-com:vml" Requires="v">
                <p:oleObj spid="_x0000_s13314" name="Equation" r:id="rId5" imgW="2197100" imgH="330200" progId="Equation.3">
                  <p:embed/>
                </p:oleObj>
              </mc:Choice>
              <mc:Fallback>
                <p:oleObj name="Equation" r:id="rId5" imgW="2197100" imgH="330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9325" y="1816100"/>
                        <a:ext cx="3405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5" name="Object 3"/>
          <p:cNvGraphicFramePr>
            <a:graphicFrameLocks noChangeAspect="1"/>
          </p:cNvGraphicFramePr>
          <p:nvPr/>
        </p:nvGraphicFramePr>
        <p:xfrm>
          <a:off x="1044575" y="1452563"/>
          <a:ext cx="1022350" cy="519112"/>
        </p:xfrm>
        <a:graphic>
          <a:graphicData uri="http://schemas.openxmlformats.org/presentationml/2006/ole">
            <mc:AlternateContent xmlns:mc="http://schemas.openxmlformats.org/markup-compatibility/2006">
              <mc:Choice xmlns:v="urn:schemas-microsoft-com:vml" Requires="v">
                <p:oleObj spid="_x0000_s13315" name="Equation" r:id="rId7" imgW="660113" imgH="330057" progId="Equation.3">
                  <p:embed/>
                </p:oleObj>
              </mc:Choice>
              <mc:Fallback>
                <p:oleObj name="Equation" r:id="rId7" imgW="660113" imgH="3300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575" y="1452563"/>
                        <a:ext cx="1022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77863" y="152400"/>
            <a:ext cx="7772400" cy="1106488"/>
          </a:xfrm>
        </p:spPr>
        <p:txBody>
          <a:bodyPr/>
          <a:lstStyle/>
          <a:p>
            <a:r>
              <a:rPr lang="en-US" altLang="en-US" sz="2900" dirty="0" smtClean="0">
                <a:ea typeface="MS PGothic" charset="-128"/>
              </a:rPr>
              <a:t>Moments of a Distribution</a:t>
            </a:r>
            <a:endParaRPr lang="en-US" altLang="en-US" sz="2900" dirty="0">
              <a:ea typeface="MS PGothic" charset="-128"/>
            </a:endParaRPr>
          </a:p>
        </p:txBody>
      </p:sp>
      <p:sp>
        <p:nvSpPr>
          <p:cNvPr id="36866" name="Content Placeholder 2"/>
          <p:cNvSpPr>
            <a:spLocks noGrp="1"/>
          </p:cNvSpPr>
          <p:nvPr>
            <p:ph idx="1"/>
          </p:nvPr>
        </p:nvSpPr>
        <p:spPr>
          <a:xfrm>
            <a:off x="685800" y="1230313"/>
            <a:ext cx="7973291" cy="5073505"/>
          </a:xfrm>
        </p:spPr>
        <p:txBody>
          <a:bodyPr/>
          <a:lstStyle/>
          <a:p>
            <a:pPr marL="284163" indent="-284163"/>
            <a:r>
              <a:rPr lang="en-US" altLang="en-US" sz="1700" dirty="0">
                <a:ea typeface="MS PGothic" charset="-128"/>
              </a:rPr>
              <a:t>Let </a:t>
            </a:r>
            <a:r>
              <a:rPr lang="en-US" altLang="en-US" sz="1700" i="1" dirty="0">
                <a:latin typeface="Times New Roman" charset="0"/>
                <a:ea typeface="MS PGothic" charset="-128"/>
              </a:rPr>
              <a:t>X</a:t>
            </a:r>
            <a:r>
              <a:rPr lang="en-US" altLang="en-US" sz="1700" dirty="0">
                <a:ea typeface="MS PGothic" charset="-128"/>
              </a:rPr>
              <a:t> be a random variable, and define another random variable </a:t>
            </a:r>
            <a:r>
              <a:rPr lang="en-US" altLang="en-US" sz="1700" i="1" dirty="0">
                <a:latin typeface="Times New Roman" charset="0"/>
                <a:ea typeface="MS PGothic" charset="-128"/>
              </a:rPr>
              <a:t>Y</a:t>
            </a:r>
            <a:r>
              <a:rPr lang="en-US" altLang="en-US" sz="1700" dirty="0">
                <a:ea typeface="MS PGothic" charset="-128"/>
              </a:rPr>
              <a:t> as a function of </a:t>
            </a:r>
            <a:r>
              <a:rPr lang="en-US" altLang="en-US" sz="1700" i="1" dirty="0">
                <a:latin typeface="Times New Roman" charset="0"/>
                <a:ea typeface="MS PGothic" charset="-128"/>
              </a:rPr>
              <a:t>X</a:t>
            </a:r>
            <a:r>
              <a:rPr lang="en-US" altLang="en-US" sz="1700" dirty="0">
                <a:ea typeface="MS PGothic" charset="-128"/>
              </a:rPr>
              <a:t> so that                     T</a:t>
            </a:r>
            <a:r>
              <a:rPr lang="en-US" altLang="en-US" sz="1700" dirty="0" smtClean="0">
                <a:ea typeface="MS PGothic" charset="-128"/>
              </a:rPr>
              <a:t>o </a:t>
            </a:r>
            <a:r>
              <a:rPr lang="en-US" altLang="en-US" sz="1700" dirty="0">
                <a:ea typeface="MS PGothic" charset="-128"/>
              </a:rPr>
              <a:t>compute </a:t>
            </a:r>
            <a:r>
              <a:rPr lang="en-US" altLang="en-US" sz="1700" i="1" dirty="0">
                <a:latin typeface="Times New Roman" charset="0"/>
                <a:ea typeface="MS PGothic" charset="-128"/>
              </a:rPr>
              <a:t>E[Y]</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dirty="0">
                <a:ea typeface="MS PGothic" charset="-128"/>
              </a:rPr>
              <a:t>(provided the sum or the integral on the right-hand side is absolutely convergent). A special case of interest is the power function</a:t>
            </a:r>
            <a:br>
              <a:rPr lang="en-US" altLang="en-US" sz="1700" dirty="0">
                <a:ea typeface="MS PGothic" charset="-128"/>
              </a:rPr>
            </a:br>
            <a:r>
              <a:rPr lang="en-US" altLang="en-US" sz="1700" dirty="0">
                <a:ea typeface="MS PGothic" charset="-128"/>
              </a:rPr>
              <a:t>For </a:t>
            </a:r>
            <a:r>
              <a:rPr lang="en-US" altLang="en-US" sz="1700" i="1" dirty="0">
                <a:latin typeface="Times New Roman" charset="0"/>
                <a:ea typeface="MS PGothic" charset="-128"/>
              </a:rPr>
              <a:t>k</a:t>
            </a:r>
            <a:r>
              <a:rPr lang="en-US" altLang="en-US" sz="1700" dirty="0">
                <a:ea typeface="MS PGothic" charset="-128"/>
              </a:rPr>
              <a:t>=1,2,3,…,              is known as the </a:t>
            </a:r>
            <a:r>
              <a:rPr lang="en-US" altLang="en-US" sz="1700" i="1" dirty="0">
                <a:latin typeface="Times New Roman" charset="0"/>
                <a:ea typeface="MS PGothic" charset="-128"/>
              </a:rPr>
              <a:t>k</a:t>
            </a:r>
            <a:r>
              <a:rPr lang="en-US" altLang="en-US" sz="1700" dirty="0">
                <a:ea typeface="MS PGothic" charset="-128"/>
              </a:rPr>
              <a:t>th moment of the random variable </a:t>
            </a:r>
            <a:r>
              <a:rPr lang="en-US" altLang="en-US" sz="1700" i="1" dirty="0">
                <a:latin typeface="Times New Roman" charset="0"/>
                <a:ea typeface="MS PGothic" charset="-128"/>
              </a:rPr>
              <a:t>X</a:t>
            </a:r>
            <a:r>
              <a:rPr lang="en-US" altLang="en-US" sz="1700" dirty="0">
                <a:ea typeface="MS PGothic" charset="-128"/>
              </a:rPr>
              <a:t>.  Note that the first moment          is the ordinary expectation or the mean of </a:t>
            </a:r>
            <a:r>
              <a:rPr lang="en-US" altLang="en-US" sz="1700" i="1" dirty="0">
                <a:latin typeface="Times New Roman" charset="0"/>
                <a:ea typeface="MS PGothic" charset="-128"/>
              </a:rPr>
              <a:t>X.</a:t>
            </a:r>
          </a:p>
          <a:p>
            <a:pPr marL="284163" indent="-284163"/>
            <a:r>
              <a:rPr lang="en-US" altLang="en-US" sz="1700" dirty="0">
                <a:ea typeface="MS PGothic" charset="-128"/>
              </a:rPr>
              <a:t>We define the </a:t>
            </a:r>
            <a:r>
              <a:rPr lang="en-US" altLang="en-US" sz="1700" i="1" dirty="0">
                <a:latin typeface="Times New Roman" charset="0"/>
                <a:ea typeface="MS PGothic" charset="-128"/>
              </a:rPr>
              <a:t>k</a:t>
            </a:r>
            <a:r>
              <a:rPr lang="en-US" altLang="en-US" sz="1700" dirty="0">
                <a:ea typeface="MS PGothic" charset="-128"/>
              </a:rPr>
              <a:t>th central moment,      of the random variable </a:t>
            </a:r>
            <a:r>
              <a:rPr lang="en-US" altLang="en-US" sz="1700" i="1" dirty="0">
                <a:latin typeface="Times New Roman" charset="0"/>
                <a:ea typeface="MS PGothic" charset="-128"/>
              </a:rPr>
              <a:t>X</a:t>
            </a:r>
            <a:r>
              <a:rPr lang="en-US" altLang="en-US" sz="1700" dirty="0">
                <a:ea typeface="MS PGothic" charset="-128"/>
              </a:rPr>
              <a:t> by</a:t>
            </a:r>
            <a:br>
              <a:rPr lang="en-US" altLang="en-US" sz="1700" dirty="0">
                <a:ea typeface="MS PGothic" charset="-128"/>
              </a:rPr>
            </a:br>
            <a:endParaRPr lang="en-US" altLang="en-US" sz="1700" dirty="0">
              <a:ea typeface="MS PGothic" charset="-128"/>
            </a:endParaRPr>
          </a:p>
          <a:p>
            <a:pPr marL="284163" indent="-284163"/>
            <a:endParaRPr lang="en-US" altLang="en-US" sz="1700" dirty="0" smtClean="0">
              <a:ea typeface="MS PGothic" charset="-128"/>
            </a:endParaRPr>
          </a:p>
          <a:p>
            <a:pPr marL="284163" indent="-284163"/>
            <a:r>
              <a:rPr lang="en-US" altLang="en-US" sz="1700" dirty="0" smtClean="0">
                <a:ea typeface="MS PGothic" charset="-128"/>
              </a:rPr>
              <a:t>Known </a:t>
            </a:r>
            <a:r>
              <a:rPr lang="en-US" altLang="en-US" sz="1700" dirty="0">
                <a:ea typeface="MS PGothic" charset="-128"/>
              </a:rPr>
              <a:t>as the variance of </a:t>
            </a:r>
            <a:r>
              <a:rPr lang="en-US" altLang="en-US" sz="1700" i="1" dirty="0">
                <a:latin typeface="Times New Roman" charset="0"/>
                <a:ea typeface="MS PGothic" charset="-128"/>
              </a:rPr>
              <a:t>X</a:t>
            </a:r>
            <a:r>
              <a:rPr lang="en-US" altLang="en-US" sz="1700" dirty="0">
                <a:ea typeface="MS PGothic" charset="-128"/>
              </a:rPr>
              <a:t>, </a:t>
            </a:r>
            <a:r>
              <a:rPr lang="en-US" altLang="en-US" sz="1700" dirty="0" err="1">
                <a:ea typeface="MS PGothic" charset="-128"/>
              </a:rPr>
              <a:t>Var</a:t>
            </a:r>
            <a:r>
              <a:rPr lang="en-US" altLang="en-US" sz="1700" dirty="0">
                <a:ea typeface="MS PGothic" charset="-128"/>
              </a:rPr>
              <a:t>[</a:t>
            </a:r>
            <a:r>
              <a:rPr lang="en-US" altLang="en-US" sz="1700" i="1" dirty="0">
                <a:latin typeface="Times New Roman" charset="0"/>
                <a:ea typeface="MS PGothic" charset="-128"/>
              </a:rPr>
              <a:t>X</a:t>
            </a:r>
            <a:r>
              <a:rPr lang="en-US" altLang="en-US" sz="1700" dirty="0">
                <a:ea typeface="MS PGothic" charset="-128"/>
              </a:rPr>
              <a:t>], often denoted </a:t>
            </a:r>
            <a:r>
              <a:rPr lang="en-US" altLang="en-US" sz="1700" dirty="0" smtClean="0">
                <a:ea typeface="MS PGothic" charset="-128"/>
              </a:rPr>
              <a:t>by</a:t>
            </a: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r>
              <a:rPr lang="en-US" altLang="en-US" sz="1700" i="1" dirty="0">
                <a:latin typeface="Times New Roman" charset="0"/>
                <a:ea typeface="MS PGothic" charset="-128"/>
              </a:rPr>
              <a:t/>
            </a:r>
            <a:br>
              <a:rPr lang="en-US" altLang="en-US" sz="1700" i="1" dirty="0">
                <a:latin typeface="Times New Roman" charset="0"/>
                <a:ea typeface="MS PGothic" charset="-128"/>
              </a:rPr>
            </a:br>
            <a:endParaRPr lang="en-US" altLang="en-US" sz="1700" i="1" dirty="0">
              <a:latin typeface="Times New Roman" charset="0"/>
              <a:ea typeface="MS PGothic" charset="-128"/>
            </a:endParaRPr>
          </a:p>
          <a:p>
            <a:pPr marL="284163" indent="-284163"/>
            <a:r>
              <a:rPr lang="en-US" altLang="en-US" sz="2400" dirty="0">
                <a:ea typeface="MS PGothic" charset="-128"/>
              </a:rPr>
              <a:t>I</a:t>
            </a:r>
            <a:r>
              <a:rPr lang="en-US" altLang="en-US" sz="1700" dirty="0">
                <a:ea typeface="MS PGothic" charset="-128"/>
              </a:rPr>
              <a:t>t is clear that </a:t>
            </a:r>
            <a:r>
              <a:rPr lang="en-US" altLang="en-US" sz="1700" dirty="0" err="1">
                <a:ea typeface="MS PGothic" charset="-128"/>
              </a:rPr>
              <a:t>Var</a:t>
            </a:r>
            <a:r>
              <a:rPr lang="en-US" altLang="en-US" sz="1700" dirty="0">
                <a:latin typeface="Times New Roman" charset="0"/>
                <a:ea typeface="MS PGothic" charset="-128"/>
              </a:rPr>
              <a:t>[</a:t>
            </a:r>
            <a:r>
              <a:rPr lang="en-US" altLang="en-US" sz="1700" i="1" dirty="0">
                <a:latin typeface="Times New Roman" charset="0"/>
                <a:ea typeface="MS PGothic" charset="-128"/>
              </a:rPr>
              <a:t>X</a:t>
            </a:r>
            <a:r>
              <a:rPr lang="en-US" altLang="en-US" sz="1700" dirty="0">
                <a:latin typeface="Times New Roman" charset="0"/>
                <a:ea typeface="MS PGothic" charset="-128"/>
              </a:rPr>
              <a:t>] </a:t>
            </a:r>
            <a:r>
              <a:rPr lang="en-US" altLang="en-US" sz="1700" dirty="0">
                <a:ea typeface="MS PGothic" charset="-128"/>
              </a:rPr>
              <a:t>is always a nonnegative number.</a:t>
            </a:r>
          </a:p>
        </p:txBody>
      </p:sp>
      <p:graphicFrame>
        <p:nvGraphicFramePr>
          <p:cNvPr id="36868" name="Object 3"/>
          <p:cNvGraphicFramePr>
            <a:graphicFrameLocks noChangeAspect="1"/>
          </p:cNvGraphicFramePr>
          <p:nvPr/>
        </p:nvGraphicFramePr>
        <p:xfrm>
          <a:off x="3073400" y="1525588"/>
          <a:ext cx="1003300" cy="319087"/>
        </p:xfrm>
        <a:graphic>
          <a:graphicData uri="http://schemas.openxmlformats.org/presentationml/2006/ole">
            <mc:AlternateContent xmlns:mc="http://schemas.openxmlformats.org/markup-compatibility/2006">
              <mc:Choice xmlns:v="urn:schemas-microsoft-com:vml" Requires="v">
                <p:oleObj spid="_x0000_s14337" name="Equation" r:id="rId3" imgW="647419" imgH="203112" progId="Equation.3">
                  <p:embed/>
                </p:oleObj>
              </mc:Choice>
              <mc:Fallback>
                <p:oleObj name="Equation" r:id="rId3" imgW="647419"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400" y="1525588"/>
                        <a:ext cx="10033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0" name="Object 4"/>
          <p:cNvGraphicFramePr>
            <a:graphicFrameLocks noChangeAspect="1"/>
          </p:cNvGraphicFramePr>
          <p:nvPr/>
        </p:nvGraphicFramePr>
        <p:xfrm>
          <a:off x="6800850" y="3006725"/>
          <a:ext cx="1101725" cy="360363"/>
        </p:xfrm>
        <a:graphic>
          <a:graphicData uri="http://schemas.openxmlformats.org/presentationml/2006/ole">
            <mc:AlternateContent xmlns:mc="http://schemas.openxmlformats.org/markup-compatibility/2006">
              <mc:Choice xmlns:v="urn:schemas-microsoft-com:vml" Requires="v">
                <p:oleObj spid="_x0000_s14338" name="Equation" r:id="rId5" imgW="711200" imgH="228600" progId="Equation.3">
                  <p:embed/>
                </p:oleObj>
              </mc:Choice>
              <mc:Fallback>
                <p:oleObj name="Equation" r:id="rId5" imgW="711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0850" y="3006725"/>
                        <a:ext cx="11017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1" name="Object 5"/>
          <p:cNvGraphicFramePr>
            <a:graphicFrameLocks noChangeAspect="1"/>
          </p:cNvGraphicFramePr>
          <p:nvPr/>
        </p:nvGraphicFramePr>
        <p:xfrm>
          <a:off x="2555875" y="3290888"/>
          <a:ext cx="688975" cy="360362"/>
        </p:xfrm>
        <a:graphic>
          <a:graphicData uri="http://schemas.openxmlformats.org/presentationml/2006/ole">
            <mc:AlternateContent xmlns:mc="http://schemas.openxmlformats.org/markup-compatibility/2006">
              <mc:Choice xmlns:v="urn:schemas-microsoft-com:vml" Requires="v">
                <p:oleObj spid="_x0000_s14339" name="Equation" r:id="rId7" imgW="444307" imgH="228501" progId="Equation.3">
                  <p:embed/>
                </p:oleObj>
              </mc:Choice>
              <mc:Fallback>
                <p:oleObj name="Equation" r:id="rId7" imgW="444307"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3290888"/>
                        <a:ext cx="6889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2" name="Object 6"/>
          <p:cNvGraphicFramePr>
            <a:graphicFrameLocks noChangeAspect="1"/>
          </p:cNvGraphicFramePr>
          <p:nvPr/>
        </p:nvGraphicFramePr>
        <p:xfrm>
          <a:off x="3532188" y="3582988"/>
          <a:ext cx="590550" cy="320675"/>
        </p:xfrm>
        <a:graphic>
          <a:graphicData uri="http://schemas.openxmlformats.org/presentationml/2006/ole">
            <mc:AlternateContent xmlns:mc="http://schemas.openxmlformats.org/markup-compatibility/2006">
              <mc:Choice xmlns:v="urn:schemas-microsoft-com:vml" Requires="v">
                <p:oleObj spid="_x0000_s14340" name="Equation" r:id="rId9" imgW="380835" imgH="203112" progId="Equation.3">
                  <p:embed/>
                </p:oleObj>
              </mc:Choice>
              <mc:Fallback>
                <p:oleObj name="Equation" r:id="rId9" imgW="380835"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2188" y="3582988"/>
                        <a:ext cx="590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3" name="Object 7"/>
          <p:cNvGraphicFramePr>
            <a:graphicFrameLocks noChangeAspect="1"/>
          </p:cNvGraphicFramePr>
          <p:nvPr/>
        </p:nvGraphicFramePr>
        <p:xfrm>
          <a:off x="4381500" y="3870325"/>
          <a:ext cx="295275" cy="360363"/>
        </p:xfrm>
        <a:graphic>
          <a:graphicData uri="http://schemas.openxmlformats.org/presentationml/2006/ole">
            <mc:AlternateContent xmlns:mc="http://schemas.openxmlformats.org/markup-compatibility/2006">
              <mc:Choice xmlns:v="urn:schemas-microsoft-com:vml" Requires="v">
                <p:oleObj spid="_x0000_s14341" name="Equation" r:id="rId11" imgW="190500" imgH="228600" progId="Equation.3">
                  <p:embed/>
                </p:oleObj>
              </mc:Choice>
              <mc:Fallback>
                <p:oleObj name="Equation" r:id="rId11" imgW="1905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1500" y="3870325"/>
                        <a:ext cx="2952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8"/>
          <p:cNvGraphicFramePr>
            <a:graphicFrameLocks noChangeAspect="1"/>
          </p:cNvGraphicFramePr>
          <p:nvPr/>
        </p:nvGraphicFramePr>
        <p:xfrm>
          <a:off x="6148388" y="4424363"/>
          <a:ext cx="314325" cy="320675"/>
        </p:xfrm>
        <a:graphic>
          <a:graphicData uri="http://schemas.openxmlformats.org/presentationml/2006/ole">
            <mc:AlternateContent xmlns:mc="http://schemas.openxmlformats.org/markup-compatibility/2006">
              <mc:Choice xmlns:v="urn:schemas-microsoft-com:vml" Requires="v">
                <p:oleObj spid="_x0000_s14342" name="Equation" r:id="rId13" imgW="203024" imgH="203024" progId="Equation.3">
                  <p:embed/>
                </p:oleObj>
              </mc:Choice>
              <mc:Fallback>
                <p:oleObj name="Equation" r:id="rId13" imgW="203024" imgH="203024"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8388" y="4424363"/>
                        <a:ext cx="3143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5" name="Object 9"/>
          <p:cNvGraphicFramePr>
            <a:graphicFrameLocks noChangeAspect="1"/>
          </p:cNvGraphicFramePr>
          <p:nvPr/>
        </p:nvGraphicFramePr>
        <p:xfrm>
          <a:off x="2082800" y="5041900"/>
          <a:ext cx="5175250" cy="1039813"/>
        </p:xfrm>
        <a:graphic>
          <a:graphicData uri="http://schemas.openxmlformats.org/presentationml/2006/ole">
            <mc:AlternateContent xmlns:mc="http://schemas.openxmlformats.org/markup-compatibility/2006">
              <mc:Choice xmlns:v="urn:schemas-microsoft-com:vml" Requires="v">
                <p:oleObj spid="_x0000_s14343" name="Equation" r:id="rId15" imgW="3708400" imgH="736600" progId="Equation.3">
                  <p:embed/>
                </p:oleObj>
              </mc:Choice>
              <mc:Fallback>
                <p:oleObj name="Equation" r:id="rId15" imgW="3708400" imgH="736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82800" y="5041900"/>
                        <a:ext cx="517525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77863" y="152400"/>
            <a:ext cx="7772400" cy="1106488"/>
          </a:xfrm>
        </p:spPr>
        <p:txBody>
          <a:bodyPr/>
          <a:lstStyle/>
          <a:p>
            <a:r>
              <a:rPr lang="en-US" altLang="en-US" sz="2900">
                <a:ea typeface="MS PGothic" charset="-128"/>
              </a:rPr>
              <a:t>Variance: 2</a:t>
            </a:r>
            <a:r>
              <a:rPr lang="en-US" altLang="en-US" sz="2900" baseline="30000">
                <a:ea typeface="MS PGothic" charset="-128"/>
              </a:rPr>
              <a:t>nd</a:t>
            </a:r>
            <a:r>
              <a:rPr lang="en-US" altLang="en-US" sz="2900">
                <a:ea typeface="MS PGothic" charset="-128"/>
              </a:rPr>
              <a:t> Central Moment</a:t>
            </a:r>
          </a:p>
        </p:txBody>
      </p:sp>
      <p:sp>
        <p:nvSpPr>
          <p:cNvPr id="37890" name="Content Placeholder 2"/>
          <p:cNvSpPr>
            <a:spLocks noGrp="1"/>
          </p:cNvSpPr>
          <p:nvPr>
            <p:ph idx="1"/>
          </p:nvPr>
        </p:nvSpPr>
        <p:spPr>
          <a:xfrm>
            <a:off x="685800" y="1230313"/>
            <a:ext cx="7772400" cy="4935537"/>
          </a:xfrm>
        </p:spPr>
        <p:txBody>
          <a:bodyPr/>
          <a:lstStyle/>
          <a:p>
            <a:pPr marL="284163" indent="-284163"/>
            <a:r>
              <a:rPr lang="en-US" altLang="en-US" sz="1700">
                <a:ea typeface="MS PGothic" charset="-128"/>
              </a:rPr>
              <a:t>We define the </a:t>
            </a:r>
            <a:r>
              <a:rPr lang="en-US" altLang="en-US" sz="1700" i="1">
                <a:latin typeface="Times New Roman" charset="0"/>
                <a:ea typeface="MS PGothic" charset="-128"/>
              </a:rPr>
              <a:t>k</a:t>
            </a:r>
            <a:r>
              <a:rPr lang="en-US" altLang="en-US" sz="1700">
                <a:ea typeface="MS PGothic" charset="-128"/>
              </a:rPr>
              <a:t>th central moment,      of the random variable </a:t>
            </a:r>
            <a:r>
              <a:rPr lang="en-US" altLang="en-US" sz="1700" i="1">
                <a:latin typeface="Times New Roman" charset="0"/>
                <a:ea typeface="MS PGothic" charset="-128"/>
              </a:rPr>
              <a:t>X</a:t>
            </a:r>
            <a:r>
              <a:rPr lang="en-US" altLang="en-US" sz="1700">
                <a:ea typeface="MS PGothic" charset="-128"/>
              </a:rPr>
              <a:t> by</a:t>
            </a:r>
            <a:br>
              <a:rPr lang="en-US" altLang="en-US" sz="1700">
                <a:ea typeface="MS PGothic" charset="-128"/>
              </a:rPr>
            </a:br>
            <a:endParaRPr lang="en-US" altLang="en-US" sz="1700">
              <a:ea typeface="MS PGothic" charset="-128"/>
            </a:endParaRPr>
          </a:p>
          <a:p>
            <a:pPr marL="284163" indent="-284163"/>
            <a:endParaRPr lang="en-US" altLang="en-US" sz="1700">
              <a:ea typeface="MS PGothic" charset="-128"/>
            </a:endParaRPr>
          </a:p>
          <a:p>
            <a:pPr marL="284163" indent="-284163"/>
            <a:r>
              <a:rPr lang="en-US" altLang="en-US" sz="1700">
                <a:ea typeface="MS PGothic" charset="-128"/>
              </a:rPr>
              <a:t>     known as the variance of </a:t>
            </a:r>
            <a:r>
              <a:rPr lang="en-US" altLang="en-US" sz="1700" i="1">
                <a:latin typeface="Times New Roman" charset="0"/>
                <a:ea typeface="MS PGothic" charset="-128"/>
              </a:rPr>
              <a:t>X</a:t>
            </a:r>
            <a:r>
              <a:rPr lang="en-US" altLang="en-US" sz="1700">
                <a:ea typeface="MS PGothic" charset="-128"/>
              </a:rPr>
              <a:t>, Var[</a:t>
            </a:r>
            <a:r>
              <a:rPr lang="en-US" altLang="en-US" sz="1700" i="1">
                <a:latin typeface="Times New Roman" charset="0"/>
                <a:ea typeface="MS PGothic" charset="-128"/>
              </a:rPr>
              <a:t>X</a:t>
            </a:r>
            <a:r>
              <a:rPr lang="en-US" altLang="en-US" sz="1700">
                <a:ea typeface="MS PGothic" charset="-128"/>
              </a:rPr>
              <a:t>], often denoted by </a:t>
            </a:r>
          </a:p>
          <a:p>
            <a:pPr marL="284163" indent="-284163"/>
            <a:endParaRPr lang="en-US" altLang="en-US" sz="1700">
              <a:ea typeface="MS PGothic" charset="-128"/>
            </a:endParaRPr>
          </a:p>
          <a:p>
            <a:pPr marL="284163" indent="-284163"/>
            <a:r>
              <a:rPr lang="en-US" altLang="en-US" sz="1700">
                <a:ea typeface="MS PGothic" charset="-128"/>
              </a:rPr>
              <a:t>Definition (Variance). The variance of a random variable </a:t>
            </a:r>
            <a:r>
              <a:rPr lang="en-US" altLang="en-US" sz="1700" i="1">
                <a:latin typeface="Times New Roman" charset="0"/>
                <a:ea typeface="MS PGothic" charset="-128"/>
              </a:rPr>
              <a:t>X is</a:t>
            </a:r>
            <a:br>
              <a:rPr lang="en-US" altLang="en-US" sz="1700" i="1">
                <a:latin typeface="Times New Roman" charset="0"/>
                <a:ea typeface="MS PGothic" charset="-128"/>
              </a:rPr>
            </a:br>
            <a:r>
              <a:rPr lang="en-US" altLang="en-US" sz="1700" i="1">
                <a:latin typeface="Times New Roman" charset="0"/>
                <a:ea typeface="MS PGothic" charset="-128"/>
              </a:rPr>
              <a:t/>
            </a:r>
            <a:br>
              <a:rPr lang="en-US" altLang="en-US" sz="1700" i="1">
                <a:latin typeface="Times New Roman" charset="0"/>
                <a:ea typeface="MS PGothic" charset="-128"/>
              </a:rPr>
            </a:br>
            <a:r>
              <a:rPr lang="en-US" altLang="en-US" sz="1700" i="1">
                <a:latin typeface="Times New Roman" charset="0"/>
                <a:ea typeface="MS PGothic" charset="-128"/>
              </a:rPr>
              <a:t/>
            </a:r>
            <a:br>
              <a:rPr lang="en-US" altLang="en-US" sz="1700" i="1">
                <a:latin typeface="Times New Roman" charset="0"/>
                <a:ea typeface="MS PGothic" charset="-128"/>
              </a:rPr>
            </a:br>
            <a:r>
              <a:rPr lang="en-US" altLang="en-US" sz="1700" i="1">
                <a:latin typeface="Times New Roman" charset="0"/>
                <a:ea typeface="MS PGothic" charset="-128"/>
              </a:rPr>
              <a:t/>
            </a:r>
            <a:br>
              <a:rPr lang="en-US" altLang="en-US" sz="1700" i="1">
                <a:latin typeface="Times New Roman" charset="0"/>
                <a:ea typeface="MS PGothic" charset="-128"/>
              </a:rPr>
            </a:br>
            <a:endParaRPr lang="en-US" altLang="en-US" sz="1700" i="1">
              <a:latin typeface="Times New Roman" charset="0"/>
              <a:ea typeface="MS PGothic" charset="-128"/>
            </a:endParaRPr>
          </a:p>
          <a:p>
            <a:pPr marL="284163" indent="-284163"/>
            <a:endParaRPr lang="en-US" altLang="en-US" sz="1700" i="1">
              <a:latin typeface="Times New Roman" charset="0"/>
              <a:ea typeface="MS PGothic" charset="-128"/>
            </a:endParaRPr>
          </a:p>
          <a:p>
            <a:pPr marL="284163" indent="-284163"/>
            <a:endParaRPr lang="en-US" altLang="en-US" sz="1700" i="1">
              <a:latin typeface="Times New Roman" charset="0"/>
              <a:ea typeface="MS PGothic" charset="-128"/>
            </a:endParaRPr>
          </a:p>
          <a:p>
            <a:pPr marL="284163" indent="-284163"/>
            <a:endParaRPr lang="en-US" altLang="en-US" sz="1700" i="1">
              <a:latin typeface="Times New Roman" charset="0"/>
              <a:ea typeface="MS PGothic" charset="-128"/>
            </a:endParaRPr>
          </a:p>
          <a:p>
            <a:pPr marL="284163" indent="-284163"/>
            <a:r>
              <a:rPr lang="en-US" altLang="en-US" sz="1700">
                <a:ea typeface="MS PGothic" charset="-128"/>
              </a:rPr>
              <a:t>It is clear that Var</a:t>
            </a:r>
            <a:r>
              <a:rPr lang="en-US" altLang="en-US" sz="1700">
                <a:latin typeface="Times New Roman" charset="0"/>
                <a:ea typeface="MS PGothic" charset="-128"/>
              </a:rPr>
              <a:t>[</a:t>
            </a:r>
            <a:r>
              <a:rPr lang="en-US" altLang="en-US" sz="1700" i="1">
                <a:latin typeface="Times New Roman" charset="0"/>
                <a:ea typeface="MS PGothic" charset="-128"/>
              </a:rPr>
              <a:t>X</a:t>
            </a:r>
            <a:r>
              <a:rPr lang="en-US" altLang="en-US" sz="1700">
                <a:latin typeface="Times New Roman" charset="0"/>
                <a:ea typeface="MS PGothic" charset="-128"/>
              </a:rPr>
              <a:t>] </a:t>
            </a:r>
            <a:r>
              <a:rPr lang="en-US" altLang="en-US" sz="1700">
                <a:ea typeface="MS PGothic" charset="-128"/>
              </a:rPr>
              <a:t>is always a nonnegative number.</a:t>
            </a:r>
          </a:p>
        </p:txBody>
      </p:sp>
      <p:graphicFrame>
        <p:nvGraphicFramePr>
          <p:cNvPr id="37891" name="Object 1"/>
          <p:cNvGraphicFramePr>
            <a:graphicFrameLocks noChangeAspect="1"/>
          </p:cNvGraphicFramePr>
          <p:nvPr/>
        </p:nvGraphicFramePr>
        <p:xfrm>
          <a:off x="3281363" y="1546225"/>
          <a:ext cx="2066925" cy="379413"/>
        </p:xfrm>
        <a:graphic>
          <a:graphicData uri="http://schemas.openxmlformats.org/presentationml/2006/ole">
            <mc:AlternateContent xmlns:mc="http://schemas.openxmlformats.org/markup-compatibility/2006">
              <mc:Choice xmlns:v="urn:schemas-microsoft-com:vml" Requires="v">
                <p:oleObj spid="_x0000_s15361" name="Equation" r:id="rId3" imgW="1333500" imgH="241300" progId="Equation.3">
                  <p:embed/>
                </p:oleObj>
              </mc:Choice>
              <mc:Fallback>
                <p:oleObj name="Equation" r:id="rId3" imgW="13335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363" y="1546225"/>
                        <a:ext cx="20669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2" name="Object 7"/>
          <p:cNvGraphicFramePr>
            <a:graphicFrameLocks noChangeAspect="1"/>
          </p:cNvGraphicFramePr>
          <p:nvPr/>
        </p:nvGraphicFramePr>
        <p:xfrm>
          <a:off x="4338638" y="1219200"/>
          <a:ext cx="295275" cy="360363"/>
        </p:xfrm>
        <a:graphic>
          <a:graphicData uri="http://schemas.openxmlformats.org/presentationml/2006/ole">
            <mc:AlternateContent xmlns:mc="http://schemas.openxmlformats.org/markup-compatibility/2006">
              <mc:Choice xmlns:v="urn:schemas-microsoft-com:vml" Requires="v">
                <p:oleObj spid="_x0000_s15362" name="Equation" r:id="rId5" imgW="190500" imgH="228600" progId="Equation.3">
                  <p:embed/>
                </p:oleObj>
              </mc:Choice>
              <mc:Fallback>
                <p:oleObj name="Equation" r:id="rId5" imgW="190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8638" y="1219200"/>
                        <a:ext cx="2952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3" name="Object 8"/>
          <p:cNvGraphicFramePr>
            <a:graphicFrameLocks noChangeAspect="1"/>
          </p:cNvGraphicFramePr>
          <p:nvPr>
            <p:extLst>
              <p:ext uri="{D42A27DB-BD31-4B8C-83A1-F6EECF244321}">
                <p14:modId xmlns:p14="http://schemas.microsoft.com/office/powerpoint/2010/main" val="116234985"/>
              </p:ext>
            </p:extLst>
          </p:nvPr>
        </p:nvGraphicFramePr>
        <p:xfrm>
          <a:off x="6508029" y="2087563"/>
          <a:ext cx="2062162" cy="360362"/>
        </p:xfrm>
        <a:graphic>
          <a:graphicData uri="http://schemas.openxmlformats.org/presentationml/2006/ole">
            <mc:AlternateContent xmlns:mc="http://schemas.openxmlformats.org/markup-compatibility/2006">
              <mc:Choice xmlns:v="urn:schemas-microsoft-com:vml" Requires="v">
                <p:oleObj spid="_x0000_s15363" name="Equation" r:id="rId7" imgW="1333500" imgH="228600" progId="Equation.3">
                  <p:embed/>
                </p:oleObj>
              </mc:Choice>
              <mc:Fallback>
                <p:oleObj name="Equation" r:id="rId7" imgW="13335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8029" y="2087563"/>
                        <a:ext cx="20621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4" name="Object 9"/>
          <p:cNvGraphicFramePr>
            <a:graphicFrameLocks noChangeAspect="1"/>
          </p:cNvGraphicFramePr>
          <p:nvPr/>
        </p:nvGraphicFramePr>
        <p:xfrm>
          <a:off x="1639888" y="3446463"/>
          <a:ext cx="5753100" cy="1154112"/>
        </p:xfrm>
        <a:graphic>
          <a:graphicData uri="http://schemas.openxmlformats.org/presentationml/2006/ole">
            <mc:AlternateContent xmlns:mc="http://schemas.openxmlformats.org/markup-compatibility/2006">
              <mc:Choice xmlns:v="urn:schemas-microsoft-com:vml" Requires="v">
                <p:oleObj spid="_x0000_s15364" name="Equation" r:id="rId9" imgW="3708400" imgH="736600" progId="Equation.3">
                  <p:embed/>
                </p:oleObj>
              </mc:Choice>
              <mc:Fallback>
                <p:oleObj name="Equation" r:id="rId9" imgW="3708400" imgH="736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9888" y="3446463"/>
                        <a:ext cx="57531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5" name="Object 1"/>
          <p:cNvGraphicFramePr>
            <a:graphicFrameLocks noChangeAspect="1"/>
          </p:cNvGraphicFramePr>
          <p:nvPr/>
        </p:nvGraphicFramePr>
        <p:xfrm>
          <a:off x="1022350" y="2092325"/>
          <a:ext cx="317500" cy="355600"/>
        </p:xfrm>
        <a:graphic>
          <a:graphicData uri="http://schemas.openxmlformats.org/presentationml/2006/ole">
            <mc:AlternateContent xmlns:mc="http://schemas.openxmlformats.org/markup-compatibility/2006">
              <mc:Choice xmlns:v="urn:schemas-microsoft-com:vml" Requires="v">
                <p:oleObj spid="_x0000_s15365" name="Equation" r:id="rId11" imgW="203112" imgH="228501" progId="Equation.3">
                  <p:embed/>
                </p:oleObj>
              </mc:Choice>
              <mc:Fallback>
                <p:oleObj name="Equation" r:id="rId11" imgW="203112"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2350" y="2092325"/>
                        <a:ext cx="3175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26"/>
          <p:cNvSpPr>
            <a:spLocks noGrp="1" noChangeArrowheads="1"/>
          </p:cNvSpPr>
          <p:nvPr>
            <p:ph type="title"/>
          </p:nvPr>
        </p:nvSpPr>
        <p:spPr/>
        <p:txBody>
          <a:bodyPr/>
          <a:lstStyle/>
          <a:p>
            <a:r>
              <a:rPr lang="en-US" altLang="en-US">
                <a:ea typeface="MS PGothic" charset="-128"/>
              </a:rPr>
              <a:t>Functions of a Random Variable</a:t>
            </a:r>
          </a:p>
        </p:txBody>
      </p:sp>
      <p:sp>
        <p:nvSpPr>
          <p:cNvPr id="38914" name="Rectangle 1027"/>
          <p:cNvSpPr>
            <a:spLocks noGrp="1" noChangeArrowheads="1"/>
          </p:cNvSpPr>
          <p:nvPr>
            <p:ph type="body" idx="1"/>
          </p:nvPr>
        </p:nvSpPr>
        <p:spPr>
          <a:xfrm>
            <a:off x="708025" y="1331913"/>
            <a:ext cx="7772400" cy="4675187"/>
          </a:xfrm>
        </p:spPr>
        <p:txBody>
          <a:bodyPr/>
          <a:lstStyle/>
          <a:p>
            <a:endParaRPr lang="en-US" altLang="en-US" sz="1800">
              <a:ea typeface="MS PGothic" charset="-128"/>
            </a:endParaRPr>
          </a:p>
          <a:p>
            <a:endParaRPr lang="en-US" altLang="en-US" sz="1800">
              <a:ea typeface="MS PGothic" charset="-128"/>
            </a:endParaRPr>
          </a:p>
          <a:p>
            <a:endParaRPr lang="en-US" altLang="en-US" sz="1800">
              <a:ea typeface="MS PGothic" charset="-128"/>
            </a:endParaRPr>
          </a:p>
        </p:txBody>
      </p:sp>
      <p:sp>
        <p:nvSpPr>
          <p:cNvPr id="8" name="Rectangle 1027"/>
          <p:cNvSpPr txBox="1">
            <a:spLocks noChangeArrowheads="1"/>
          </p:cNvSpPr>
          <p:nvPr/>
        </p:nvSpPr>
        <p:spPr bwMode="auto">
          <a:xfrm>
            <a:off x="446088" y="1382713"/>
            <a:ext cx="7772400" cy="4675187"/>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800" kern="0" dirty="0" smtClean="0"/>
              <a:t>Let		         As an example, </a:t>
            </a:r>
            <a:r>
              <a:rPr lang="en-US" altLang="en-US" sz="1800" i="1" kern="0" dirty="0" smtClean="0">
                <a:latin typeface="Times New Roman" panose="02020603050405020304" pitchFamily="18" charset="0"/>
                <a:cs typeface="Times New Roman" panose="02020603050405020304" pitchFamily="18" charset="0"/>
              </a:rPr>
              <a:t>X</a:t>
            </a:r>
            <a:r>
              <a:rPr lang="en-US" altLang="en-US" sz="1800" kern="0" dirty="0" smtClean="0"/>
              <a:t> could denote the measurement error in a certain physical experiment and </a:t>
            </a:r>
            <a:r>
              <a:rPr lang="en-US" altLang="en-US" sz="1800" i="1" kern="0" dirty="0" smtClean="0">
                <a:latin typeface="Times New Roman" panose="02020603050405020304" pitchFamily="18" charset="0"/>
                <a:cs typeface="Times New Roman" panose="02020603050405020304" pitchFamily="18" charset="0"/>
              </a:rPr>
              <a:t>Y</a:t>
            </a:r>
            <a:r>
              <a:rPr lang="en-US" altLang="en-US" sz="1800" kern="0" dirty="0" smtClean="0"/>
              <a:t> would then be the square of the error (e.g.  method of least squares).</a:t>
            </a:r>
          </a:p>
          <a:p>
            <a:pPr>
              <a:defRPr/>
            </a:pPr>
            <a:r>
              <a:rPr lang="en-US" altLang="en-US" sz="1800" kern="0" dirty="0" smtClean="0"/>
              <a:t> Note that </a:t>
            </a:r>
          </a:p>
        </p:txBody>
      </p:sp>
      <p:graphicFrame>
        <p:nvGraphicFramePr>
          <p:cNvPr id="38916" name="Object 5"/>
          <p:cNvGraphicFramePr>
            <a:graphicFrameLocks noChangeAspect="1"/>
          </p:cNvGraphicFramePr>
          <p:nvPr/>
        </p:nvGraphicFramePr>
        <p:xfrm>
          <a:off x="1231900" y="1374775"/>
          <a:ext cx="1627188" cy="390525"/>
        </p:xfrm>
        <a:graphic>
          <a:graphicData uri="http://schemas.openxmlformats.org/presentationml/2006/ole">
            <mc:AlternateContent xmlns:mc="http://schemas.openxmlformats.org/markup-compatibility/2006">
              <mc:Choice xmlns:v="urn:schemas-microsoft-com:vml" Requires="v">
                <p:oleObj spid="_x0000_s16385" name="Equation" r:id="rId3" imgW="952087" imgH="228501" progId="Equation.3">
                  <p:embed/>
                </p:oleObj>
              </mc:Choice>
              <mc:Fallback>
                <p:oleObj name="Equation" r:id="rId3" imgW="952087"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900" y="1374775"/>
                        <a:ext cx="16271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7" name="Object 1"/>
          <p:cNvGraphicFramePr>
            <a:graphicFrameLocks noChangeAspect="1"/>
          </p:cNvGraphicFramePr>
          <p:nvPr>
            <p:extLst>
              <p:ext uri="{D42A27DB-BD31-4B8C-83A1-F6EECF244321}">
                <p14:modId xmlns:p14="http://schemas.microsoft.com/office/powerpoint/2010/main" val="870975018"/>
              </p:ext>
            </p:extLst>
          </p:nvPr>
        </p:nvGraphicFramePr>
        <p:xfrm>
          <a:off x="454025" y="2654300"/>
          <a:ext cx="4511675" cy="3644900"/>
        </p:xfrm>
        <a:graphic>
          <a:graphicData uri="http://schemas.openxmlformats.org/presentationml/2006/ole">
            <mc:AlternateContent xmlns:mc="http://schemas.openxmlformats.org/markup-compatibility/2006">
              <mc:Choice xmlns:v="urn:schemas-microsoft-com:vml" Requires="v">
                <p:oleObj spid="_x0000_s16386" name="Equation" r:id="rId5" imgW="2641320" imgH="2133360" progId="Equation.3">
                  <p:embed/>
                </p:oleObj>
              </mc:Choice>
              <mc:Fallback>
                <p:oleObj name="Equation" r:id="rId5" imgW="2641320" imgH="2133360" progId="Equation.3">
                  <p:embed/>
                  <p:pic>
                    <p:nvPicPr>
                      <p:cNvPr id="0" name=""/>
                      <p:cNvPicPr>
                        <a:picLocks noChangeAspect="1" noChangeArrowheads="1"/>
                      </p:cNvPicPr>
                      <p:nvPr/>
                    </p:nvPicPr>
                    <p:blipFill>
                      <a:blip r:embed="rId6"/>
                      <a:srcRect/>
                      <a:stretch>
                        <a:fillRect/>
                      </a:stretch>
                    </p:blipFill>
                    <p:spPr bwMode="auto">
                      <a:xfrm>
                        <a:off x="454025" y="2654300"/>
                        <a:ext cx="45116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6"/>
          <p:cNvSpPr>
            <a:spLocks noGrp="1" noChangeArrowheads="1"/>
          </p:cNvSpPr>
          <p:nvPr>
            <p:ph type="title"/>
          </p:nvPr>
        </p:nvSpPr>
        <p:spPr/>
        <p:txBody>
          <a:bodyPr/>
          <a:lstStyle/>
          <a:p>
            <a:r>
              <a:rPr lang="en-US" altLang="en-US">
                <a:ea typeface="MS PGothic" charset="-128"/>
              </a:rPr>
              <a:t>Functions of a Random Variable (cont.)</a:t>
            </a:r>
          </a:p>
        </p:txBody>
      </p:sp>
      <p:sp>
        <p:nvSpPr>
          <p:cNvPr id="39938" name="Rectangle 1027"/>
          <p:cNvSpPr>
            <a:spLocks noGrp="1" noChangeArrowheads="1"/>
          </p:cNvSpPr>
          <p:nvPr>
            <p:ph type="body" idx="1"/>
          </p:nvPr>
        </p:nvSpPr>
        <p:spPr>
          <a:xfrm>
            <a:off x="708025" y="1331913"/>
            <a:ext cx="7772400" cy="4675187"/>
          </a:xfrm>
        </p:spPr>
        <p:txBody>
          <a:bodyPr/>
          <a:lstStyle/>
          <a:p>
            <a:endParaRPr lang="en-US" altLang="en-US" sz="1800">
              <a:ea typeface="MS PGothic" charset="-128"/>
            </a:endParaRPr>
          </a:p>
          <a:p>
            <a:endParaRPr lang="en-US" altLang="en-US" sz="1800">
              <a:ea typeface="MS PGothic" charset="-128"/>
            </a:endParaRPr>
          </a:p>
          <a:p>
            <a:endParaRPr lang="en-US" altLang="en-US" sz="1800">
              <a:ea typeface="MS PGothic" charset="-128"/>
            </a:endParaRPr>
          </a:p>
        </p:txBody>
      </p:sp>
      <p:sp>
        <p:nvSpPr>
          <p:cNvPr id="8" name="Rectangle 1027"/>
          <p:cNvSpPr txBox="1">
            <a:spLocks noChangeArrowheads="1"/>
          </p:cNvSpPr>
          <p:nvPr/>
        </p:nvSpPr>
        <p:spPr bwMode="auto">
          <a:xfrm>
            <a:off x="663575" y="1397000"/>
            <a:ext cx="7772400" cy="4675188"/>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800" kern="0" dirty="0" smtClean="0"/>
              <a:t>Let </a:t>
            </a:r>
            <a:r>
              <a:rPr lang="en-US" altLang="en-US" sz="1800" i="1" kern="0" dirty="0" smtClean="0">
                <a:latin typeface="Times New Roman" panose="02020603050405020304" pitchFamily="18" charset="0"/>
                <a:cs typeface="Times New Roman" panose="02020603050405020304" pitchFamily="18" charset="0"/>
              </a:rPr>
              <a:t>X</a:t>
            </a:r>
            <a:r>
              <a:rPr lang="en-US" altLang="en-US" sz="1800" kern="0" dirty="0" smtClean="0"/>
              <a:t> have the standard normal distribution </a:t>
            </a:r>
            <a:r>
              <a:rPr lang="en-US" altLang="en-US" sz="1800" i="1" kern="0" dirty="0" smtClean="0">
                <a:latin typeface="Times New Roman" panose="02020603050405020304" pitchFamily="18" charset="0"/>
                <a:cs typeface="Times New Roman" panose="02020603050405020304" pitchFamily="18" charset="0"/>
              </a:rPr>
              <a:t>[N(0,1)] </a:t>
            </a:r>
            <a:r>
              <a:rPr lang="en-US" altLang="en-US" sz="1800" kern="0" dirty="0" smtClean="0"/>
              <a:t>so that</a:t>
            </a:r>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r>
              <a:rPr lang="en-US" altLang="en-US" sz="1800" kern="0" dirty="0" smtClean="0"/>
              <a:t>This is a chi-squared distribution with one degree of freedom</a:t>
            </a:r>
          </a:p>
          <a:p>
            <a:pPr marL="0" indent="0">
              <a:buFontTx/>
              <a:buNone/>
              <a:defRPr/>
            </a:pPr>
            <a:r>
              <a:rPr lang="en-US" altLang="en-US" sz="1800" kern="0" dirty="0" smtClean="0"/>
              <a:t> </a:t>
            </a:r>
          </a:p>
        </p:txBody>
      </p:sp>
      <p:graphicFrame>
        <p:nvGraphicFramePr>
          <p:cNvPr id="39940" name="Object 5"/>
          <p:cNvGraphicFramePr>
            <a:graphicFrameLocks noChangeAspect="1"/>
          </p:cNvGraphicFramePr>
          <p:nvPr/>
        </p:nvGraphicFramePr>
        <p:xfrm>
          <a:off x="1331913" y="1814513"/>
          <a:ext cx="5076825" cy="3840162"/>
        </p:xfrm>
        <a:graphic>
          <a:graphicData uri="http://schemas.openxmlformats.org/presentationml/2006/ole">
            <mc:AlternateContent xmlns:mc="http://schemas.openxmlformats.org/markup-compatibility/2006">
              <mc:Choice xmlns:v="urn:schemas-microsoft-com:vml" Requires="v">
                <p:oleObj spid="_x0000_s17409" name="Equation" r:id="rId3" imgW="2971800" imgH="2247900" progId="Equation.3">
                  <p:embed/>
                </p:oleObj>
              </mc:Choice>
              <mc:Fallback>
                <p:oleObj name="Equation" r:id="rId3" imgW="2971800" imgH="2247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814513"/>
                        <a:ext cx="5076825"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ChangeArrowheads="1"/>
          </p:cNvSpPr>
          <p:nvPr>
            <p:ph type="title"/>
          </p:nvPr>
        </p:nvSpPr>
        <p:spPr/>
        <p:txBody>
          <a:bodyPr/>
          <a:lstStyle/>
          <a:p>
            <a:r>
              <a:rPr lang="en-US" altLang="en-US" dirty="0">
                <a:ea typeface="MS PGothic" charset="-128"/>
              </a:rPr>
              <a:t>Functions of a Random Variable (cont</a:t>
            </a:r>
            <a:r>
              <a:rPr lang="en-US" altLang="en-US" dirty="0" smtClean="0">
                <a:ea typeface="MS PGothic" charset="-128"/>
              </a:rPr>
              <a:t>.)</a:t>
            </a:r>
            <a:br>
              <a:rPr lang="en-US" altLang="en-US" dirty="0" smtClean="0">
                <a:ea typeface="MS PGothic" charset="-128"/>
              </a:rPr>
            </a:br>
            <a:r>
              <a:rPr lang="en-US" altLang="en-US" sz="2800" dirty="0" smtClean="0">
                <a:ea typeface="MS PGothic" charset="-128"/>
              </a:rPr>
              <a:t>Generating Exponential Random Numbers</a:t>
            </a:r>
            <a:endParaRPr lang="en-US" altLang="en-US" sz="2800" dirty="0">
              <a:ea typeface="MS PGothic" charset="-128"/>
            </a:endParaRPr>
          </a:p>
        </p:txBody>
      </p:sp>
      <p:sp>
        <p:nvSpPr>
          <p:cNvPr id="40962" name="Rectangle 1027"/>
          <p:cNvSpPr txBox="1">
            <a:spLocks noChangeArrowheads="1"/>
          </p:cNvSpPr>
          <p:nvPr/>
        </p:nvSpPr>
        <p:spPr bwMode="auto">
          <a:xfrm>
            <a:off x="663575" y="1200150"/>
            <a:ext cx="77724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r>
              <a:rPr lang="en-US" altLang="en-US" sz="1800" dirty="0"/>
              <a:t>Let </a:t>
            </a:r>
            <a:r>
              <a:rPr lang="en-US" altLang="en-US" sz="1800" i="1" dirty="0">
                <a:latin typeface="Times New Roman" charset="0"/>
              </a:rPr>
              <a:t>X</a:t>
            </a:r>
            <a:r>
              <a:rPr lang="en-US" altLang="en-US" sz="1800" dirty="0"/>
              <a:t> be uniformly distributed on (0,1).  We show that </a:t>
            </a:r>
            <a:br>
              <a:rPr lang="en-US" altLang="en-US" sz="1800" dirty="0"/>
            </a:br>
            <a:r>
              <a:rPr lang="en-US" altLang="en-US" sz="1800" dirty="0"/>
              <a:t>has an exponential distribution with parameter            </a:t>
            </a:r>
            <a:r>
              <a:rPr lang="en-US" altLang="en-US" sz="1800" dirty="0" smtClean="0">
                <a:solidFill>
                  <a:schemeClr val="accent5">
                    <a:lumMod val="50000"/>
                  </a:schemeClr>
                </a:solidFill>
              </a:rPr>
              <a:t>Note: </a:t>
            </a:r>
            <a:r>
              <a:rPr lang="en-US" altLang="en-US" sz="1800" i="1" dirty="0">
                <a:solidFill>
                  <a:schemeClr val="accent5">
                    <a:lumMod val="50000"/>
                  </a:schemeClr>
                </a:solidFill>
                <a:latin typeface="Times New Roman" charset="0"/>
              </a:rPr>
              <a:t>Y</a:t>
            </a:r>
            <a:r>
              <a:rPr lang="en-US" altLang="en-US" sz="1800" dirty="0">
                <a:solidFill>
                  <a:schemeClr val="accent5">
                    <a:lumMod val="50000"/>
                  </a:schemeClr>
                </a:solidFill>
              </a:rPr>
              <a:t> is a nonnegative random </a:t>
            </a:r>
            <a:r>
              <a:rPr lang="en-US" altLang="en-US" sz="1800" dirty="0" smtClean="0">
                <a:solidFill>
                  <a:schemeClr val="accent5">
                    <a:lumMod val="50000"/>
                  </a:schemeClr>
                </a:solidFill>
              </a:rPr>
              <a:t>variable: </a:t>
            </a:r>
            <a:endParaRPr lang="en-US" altLang="en-US" sz="1800" dirty="0">
              <a:solidFill>
                <a:schemeClr val="accent5">
                  <a:lumMod val="50000"/>
                </a:schemeClr>
              </a:solidFill>
            </a:endParaRPr>
          </a:p>
          <a:p>
            <a:r>
              <a:rPr lang="en-US" altLang="en-US" sz="1800" dirty="0"/>
              <a:t> </a:t>
            </a:r>
          </a:p>
          <a:p>
            <a:endParaRPr lang="en-US" altLang="en-US" sz="1800" dirty="0"/>
          </a:p>
          <a:p>
            <a:endParaRPr lang="en-US" altLang="en-US" sz="1800" dirty="0"/>
          </a:p>
          <a:p>
            <a:endParaRPr lang="en-US" altLang="en-US" sz="1800" dirty="0"/>
          </a:p>
          <a:p>
            <a:endParaRPr lang="en-US" altLang="en-US" sz="1800" dirty="0"/>
          </a:p>
          <a:p>
            <a:endParaRPr lang="en-US" altLang="en-US" sz="1800" dirty="0"/>
          </a:p>
          <a:p>
            <a:endParaRPr lang="en-US" altLang="en-US" sz="1800" dirty="0"/>
          </a:p>
          <a:p>
            <a:endParaRPr lang="en-US" altLang="en-US" sz="1800" dirty="0"/>
          </a:p>
          <a:p>
            <a:endParaRPr lang="en-US" altLang="en-US" sz="1800" dirty="0"/>
          </a:p>
          <a:p>
            <a:r>
              <a:rPr lang="en-US" altLang="en-US" sz="1500" dirty="0"/>
              <a:t>This fact can be used in a distribution-driven simulation.  In simulation programs it is important to be able to generate values of variables with known distribution functions.  Such values are known as random deviates or random variates.  Most computer systems provide built-in functions to generate random deviates from the uniform distribution over (0,1), say </a:t>
            </a:r>
            <a:r>
              <a:rPr lang="en-US" altLang="en-US" sz="1500" i="1" dirty="0">
                <a:latin typeface="Times New Roman" charset="0"/>
              </a:rPr>
              <a:t>u</a:t>
            </a:r>
            <a:r>
              <a:rPr lang="en-US" altLang="en-US" sz="1500" dirty="0"/>
              <a:t>.  Such random deviates are called random numbers.</a:t>
            </a:r>
            <a:endParaRPr lang="en-US" altLang="en-US" sz="1800" dirty="0"/>
          </a:p>
        </p:txBody>
      </p:sp>
      <p:graphicFrame>
        <p:nvGraphicFramePr>
          <p:cNvPr id="40964" name="Object 1"/>
          <p:cNvGraphicFramePr>
            <a:graphicFrameLocks noChangeAspect="1"/>
          </p:cNvGraphicFramePr>
          <p:nvPr/>
        </p:nvGraphicFramePr>
        <p:xfrm>
          <a:off x="6527800" y="1190625"/>
          <a:ext cx="1908175" cy="390525"/>
        </p:xfrm>
        <a:graphic>
          <a:graphicData uri="http://schemas.openxmlformats.org/presentationml/2006/ole">
            <mc:AlternateContent xmlns:mc="http://schemas.openxmlformats.org/markup-compatibility/2006">
              <mc:Choice xmlns:v="urn:schemas-microsoft-com:vml" Requires="v">
                <p:oleObj spid="_x0000_s18433" name="Equation" r:id="rId3" imgW="1117600" imgH="228600" progId="Equation.3">
                  <p:embed/>
                </p:oleObj>
              </mc:Choice>
              <mc:Fallback>
                <p:oleObj name="Equation" r:id="rId3" imgW="11176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1190625"/>
                        <a:ext cx="19081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5" name="Object 2"/>
          <p:cNvGraphicFramePr>
            <a:graphicFrameLocks noChangeAspect="1"/>
          </p:cNvGraphicFramePr>
          <p:nvPr/>
        </p:nvGraphicFramePr>
        <p:xfrm>
          <a:off x="5741988" y="1482725"/>
          <a:ext cx="673100" cy="304800"/>
        </p:xfrm>
        <a:graphic>
          <a:graphicData uri="http://schemas.openxmlformats.org/presentationml/2006/ole">
            <mc:AlternateContent xmlns:mc="http://schemas.openxmlformats.org/markup-compatibility/2006">
              <mc:Choice xmlns:v="urn:schemas-microsoft-com:vml" Requires="v">
                <p:oleObj spid="_x0000_s18434" name="Equation" r:id="rId5" imgW="393359" imgH="177646" progId="Equation.3">
                  <p:embed/>
                </p:oleObj>
              </mc:Choice>
              <mc:Fallback>
                <p:oleObj name="Equation" r:id="rId5" imgW="393359"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1988" y="1482725"/>
                        <a:ext cx="673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6" name="Object 3"/>
          <p:cNvGraphicFramePr>
            <a:graphicFrameLocks noChangeAspect="1"/>
          </p:cNvGraphicFramePr>
          <p:nvPr>
            <p:extLst>
              <p:ext uri="{D42A27DB-BD31-4B8C-83A1-F6EECF244321}">
                <p14:modId xmlns:p14="http://schemas.microsoft.com/office/powerpoint/2010/main" val="1945325582"/>
              </p:ext>
            </p:extLst>
          </p:nvPr>
        </p:nvGraphicFramePr>
        <p:xfrm>
          <a:off x="4287838" y="1797050"/>
          <a:ext cx="2038350" cy="346075"/>
        </p:xfrm>
        <a:graphic>
          <a:graphicData uri="http://schemas.openxmlformats.org/presentationml/2006/ole">
            <mc:AlternateContent xmlns:mc="http://schemas.openxmlformats.org/markup-compatibility/2006">
              <mc:Choice xmlns:v="urn:schemas-microsoft-com:vml" Requires="v">
                <p:oleObj spid="_x0000_s18435" name="Equation" r:id="rId7" imgW="1193800" imgH="203200" progId="Equation.3">
                  <p:embed/>
                </p:oleObj>
              </mc:Choice>
              <mc:Fallback>
                <p:oleObj name="Equation" r:id="rId7" imgW="1193800" imgH="20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7838" y="1797050"/>
                        <a:ext cx="2038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Rectangle 1026"/>
          <p:cNvSpPr>
            <a:spLocks noGrp="1" noChangeArrowheads="1"/>
          </p:cNvSpPr>
          <p:nvPr>
            <p:ph type="title"/>
          </p:nvPr>
        </p:nvSpPr>
        <p:spPr/>
        <p:txBody>
          <a:bodyPr/>
          <a:lstStyle/>
          <a:p>
            <a:r>
              <a:rPr lang="en-US" altLang="en-US" dirty="0">
                <a:ea typeface="MS PGothic" charset="-128"/>
              </a:rPr>
              <a:t>Example </a:t>
            </a:r>
          </a:p>
        </p:txBody>
      </p:sp>
      <p:sp>
        <p:nvSpPr>
          <p:cNvPr id="8" name="Rectangle 1027"/>
          <p:cNvSpPr txBox="1">
            <a:spLocks noChangeArrowheads="1"/>
          </p:cNvSpPr>
          <p:nvPr/>
        </p:nvSpPr>
        <p:spPr bwMode="auto">
          <a:xfrm>
            <a:off x="663575" y="1208859"/>
            <a:ext cx="7772400" cy="5102225"/>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800" kern="0" dirty="0" smtClean="0"/>
              <a:t>Let </a:t>
            </a:r>
            <a:r>
              <a:rPr lang="en-US" altLang="en-US" sz="1800" i="1" kern="0" dirty="0" smtClean="0">
                <a:latin typeface="Times New Roman" panose="02020603050405020304" pitchFamily="18" charset="0"/>
                <a:cs typeface="Times New Roman" panose="02020603050405020304" pitchFamily="18" charset="0"/>
              </a:rPr>
              <a:t>X</a:t>
            </a:r>
            <a:r>
              <a:rPr lang="en-US" altLang="en-US" sz="1800" kern="0" dirty="0" smtClean="0"/>
              <a:t> be uniformly distributed on (0,1).  We obtain the cumulative distribution function (CDF) of the random variable </a:t>
            </a:r>
            <a:r>
              <a:rPr lang="en-US" altLang="en-US" sz="1800" i="1" kern="0" dirty="0" smtClean="0">
                <a:latin typeface="Times New Roman" panose="02020603050405020304" pitchFamily="18" charset="0"/>
                <a:cs typeface="Times New Roman" panose="02020603050405020304" pitchFamily="18" charset="0"/>
              </a:rPr>
              <a:t>Y</a:t>
            </a:r>
            <a:r>
              <a:rPr lang="en-US" altLang="en-US" sz="1800" kern="0" dirty="0" smtClean="0"/>
              <a:t>, defined by </a:t>
            </a:r>
            <a:r>
              <a:rPr lang="en-US" altLang="en-US" sz="1800" i="1" kern="0" dirty="0" smtClean="0">
                <a:latin typeface="Times New Roman" panose="02020603050405020304" pitchFamily="18" charset="0"/>
                <a:cs typeface="Times New Roman" panose="02020603050405020304" pitchFamily="18" charset="0"/>
              </a:rPr>
              <a:t>Y = </a:t>
            </a:r>
            <a:r>
              <a:rPr lang="en-US" altLang="en-US" sz="1800" i="1" kern="0" dirty="0" err="1" smtClean="0">
                <a:latin typeface="Times New Roman" panose="02020603050405020304" pitchFamily="18" charset="0"/>
                <a:cs typeface="Times New Roman" panose="02020603050405020304" pitchFamily="18" charset="0"/>
              </a:rPr>
              <a:t>X</a:t>
            </a:r>
            <a:r>
              <a:rPr lang="en-US" altLang="en-US" sz="1800" i="1" kern="0" baseline="30000" dirty="0" err="1" smtClean="0">
                <a:latin typeface="Times New Roman" panose="02020603050405020304" pitchFamily="18" charset="0"/>
                <a:cs typeface="Times New Roman" panose="02020603050405020304" pitchFamily="18" charset="0"/>
              </a:rPr>
              <a:t>n</a:t>
            </a:r>
            <a:r>
              <a:rPr lang="en-US" altLang="en-US" sz="1800" i="1" kern="0" dirty="0" smtClean="0">
                <a:latin typeface="Times New Roman" panose="02020603050405020304" pitchFamily="18" charset="0"/>
                <a:cs typeface="Times New Roman" panose="02020603050405020304" pitchFamily="18" charset="0"/>
              </a:rPr>
              <a:t> </a:t>
            </a:r>
            <a:r>
              <a:rPr lang="en-US" altLang="en-US" sz="1800" kern="0" dirty="0" smtClean="0"/>
              <a:t>as follows: for</a:t>
            </a:r>
          </a:p>
          <a:p>
            <a:pPr>
              <a:defRPr/>
            </a:pPr>
            <a:endParaRPr lang="en-US" altLang="en-US" sz="1800" kern="0" dirty="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r>
              <a:rPr lang="en-US" altLang="en-US" sz="1800" kern="0" dirty="0" smtClean="0"/>
              <a:t>Now, the probability density function (PDF) of </a:t>
            </a:r>
            <a:r>
              <a:rPr lang="en-US" altLang="en-US" sz="1800" i="1" kern="0" dirty="0">
                <a:latin typeface="Times New Roman" panose="02020603050405020304" pitchFamily="18" charset="0"/>
                <a:cs typeface="Times New Roman" panose="02020603050405020304" pitchFamily="18" charset="0"/>
              </a:rPr>
              <a:t>Y</a:t>
            </a:r>
            <a:r>
              <a:rPr lang="en-US" altLang="en-US" sz="1800" kern="0" dirty="0" smtClean="0"/>
              <a:t> is given by</a:t>
            </a:r>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p:txBody>
      </p:sp>
      <p:graphicFrame>
        <p:nvGraphicFramePr>
          <p:cNvPr id="41987" name="Object 5"/>
          <p:cNvGraphicFramePr>
            <a:graphicFrameLocks noChangeAspect="1"/>
          </p:cNvGraphicFramePr>
          <p:nvPr/>
        </p:nvGraphicFramePr>
        <p:xfrm>
          <a:off x="3175000" y="2249488"/>
          <a:ext cx="2212975" cy="2082800"/>
        </p:xfrm>
        <a:graphic>
          <a:graphicData uri="http://schemas.openxmlformats.org/presentationml/2006/ole">
            <mc:AlternateContent xmlns:mc="http://schemas.openxmlformats.org/markup-compatibility/2006">
              <mc:Choice xmlns:v="urn:schemas-microsoft-com:vml" Requires="v">
                <p:oleObj spid="_x0000_s19457" name="Equation" r:id="rId3" imgW="1295400" imgH="1219200" progId="Equation.3">
                  <p:embed/>
                </p:oleObj>
              </mc:Choice>
              <mc:Fallback>
                <p:oleObj name="Equation" r:id="rId3" imgW="1295400" imgH="1219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0" y="2249488"/>
                        <a:ext cx="221297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8" name="Object 2"/>
          <p:cNvGraphicFramePr>
            <a:graphicFrameLocks noChangeAspect="1"/>
          </p:cNvGraphicFramePr>
          <p:nvPr/>
        </p:nvGraphicFramePr>
        <p:xfrm>
          <a:off x="2552700" y="1773238"/>
          <a:ext cx="1020763" cy="349250"/>
        </p:xfrm>
        <a:graphic>
          <a:graphicData uri="http://schemas.openxmlformats.org/presentationml/2006/ole">
            <mc:AlternateContent xmlns:mc="http://schemas.openxmlformats.org/markup-compatibility/2006">
              <mc:Choice xmlns:v="urn:schemas-microsoft-com:vml" Requires="v">
                <p:oleObj spid="_x0000_s19458" name="Equation" r:id="rId5" imgW="596641" imgH="203112" progId="Equation.3">
                  <p:embed/>
                </p:oleObj>
              </mc:Choice>
              <mc:Fallback>
                <p:oleObj name="Equation" r:id="rId5" imgW="596641"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2700" y="1773238"/>
                        <a:ext cx="10207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9" name="Object 4"/>
          <p:cNvGraphicFramePr>
            <a:graphicFrameLocks noChangeAspect="1"/>
          </p:cNvGraphicFramePr>
          <p:nvPr>
            <p:extLst>
              <p:ext uri="{D42A27DB-BD31-4B8C-83A1-F6EECF244321}">
                <p14:modId xmlns:p14="http://schemas.microsoft.com/office/powerpoint/2010/main" val="550690508"/>
              </p:ext>
            </p:extLst>
          </p:nvPr>
        </p:nvGraphicFramePr>
        <p:xfrm>
          <a:off x="3175000" y="4769621"/>
          <a:ext cx="3254375" cy="1216025"/>
        </p:xfrm>
        <a:graphic>
          <a:graphicData uri="http://schemas.openxmlformats.org/presentationml/2006/ole">
            <mc:AlternateContent xmlns:mc="http://schemas.openxmlformats.org/markup-compatibility/2006">
              <mc:Choice xmlns:v="urn:schemas-microsoft-com:vml" Requires="v">
                <p:oleObj spid="_x0000_s19459" name="Equation" r:id="rId7" imgW="1905000" imgH="711200" progId="Equation.3">
                  <p:embed/>
                </p:oleObj>
              </mc:Choice>
              <mc:Fallback>
                <p:oleObj name="Equation" r:id="rId7" imgW="19050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0" y="4769621"/>
                        <a:ext cx="32543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p:cNvSpPr>
            <a:spLocks noGrp="1" noChangeArrowheads="1"/>
          </p:cNvSpPr>
          <p:nvPr>
            <p:ph type="title"/>
          </p:nvPr>
        </p:nvSpPr>
        <p:spPr/>
        <p:txBody>
          <a:bodyPr/>
          <a:lstStyle/>
          <a:p>
            <a:r>
              <a:rPr lang="en-US" altLang="en-US">
                <a:ea typeface="MS PGothic" charset="-128"/>
              </a:rPr>
              <a:t>Expectation of a Function of a Random Variable</a:t>
            </a:r>
          </a:p>
        </p:txBody>
      </p:sp>
      <p:sp>
        <p:nvSpPr>
          <p:cNvPr id="8" name="Rectangle 1027"/>
          <p:cNvSpPr txBox="1">
            <a:spLocks noChangeArrowheads="1"/>
          </p:cNvSpPr>
          <p:nvPr/>
        </p:nvSpPr>
        <p:spPr bwMode="auto">
          <a:xfrm>
            <a:off x="663575" y="1200150"/>
            <a:ext cx="7772400" cy="5102225"/>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700" kern="0" dirty="0" smtClean="0"/>
              <a:t>Given a random variable </a:t>
            </a:r>
            <a:r>
              <a:rPr lang="en-US" altLang="en-US" sz="1700" i="1" kern="0" dirty="0" smtClean="0">
                <a:latin typeface="Times New Roman" panose="02020603050405020304" pitchFamily="18" charset="0"/>
                <a:cs typeface="Times New Roman" panose="02020603050405020304" pitchFamily="18" charset="0"/>
              </a:rPr>
              <a:t>X</a:t>
            </a:r>
            <a:r>
              <a:rPr lang="en-US" altLang="en-US" sz="1700" kern="0" dirty="0" smtClean="0"/>
              <a:t> and its probability distribution or its </a:t>
            </a:r>
            <a:r>
              <a:rPr lang="en-US" altLang="en-US" sz="1700" kern="0" dirty="0" err="1" smtClean="0"/>
              <a:t>pmf</a:t>
            </a:r>
            <a:r>
              <a:rPr lang="en-US" altLang="en-US" sz="1700" kern="0" dirty="0"/>
              <a:t>/</a:t>
            </a:r>
            <a:r>
              <a:rPr lang="en-US" altLang="en-US" sz="1700" kern="0" dirty="0" err="1" smtClean="0"/>
              <a:t>pdf</a:t>
            </a:r>
            <a:endParaRPr lang="en-US" altLang="en-US" sz="1700" kern="0" dirty="0" smtClean="0"/>
          </a:p>
          <a:p>
            <a:pPr>
              <a:defRPr/>
            </a:pPr>
            <a:r>
              <a:rPr lang="en-US" altLang="en-US" sz="1700" kern="0" dirty="0" smtClean="0"/>
              <a:t>We are interested in calculating not the expected value of </a:t>
            </a:r>
            <a:r>
              <a:rPr lang="en-US" altLang="en-US" sz="1700" i="1" kern="0" dirty="0">
                <a:latin typeface="Times New Roman" panose="02020603050405020304" pitchFamily="18" charset="0"/>
                <a:cs typeface="Times New Roman" panose="02020603050405020304" pitchFamily="18" charset="0"/>
              </a:rPr>
              <a:t>X</a:t>
            </a:r>
            <a:r>
              <a:rPr lang="en-US" altLang="en-US" sz="1700" kern="0" dirty="0" smtClean="0"/>
              <a:t>, but the expected value of some function of </a:t>
            </a:r>
            <a:r>
              <a:rPr lang="en-US" altLang="en-US" sz="1700" i="1" kern="0" dirty="0">
                <a:latin typeface="Times New Roman" panose="02020603050405020304" pitchFamily="18" charset="0"/>
                <a:cs typeface="Times New Roman" panose="02020603050405020304" pitchFamily="18" charset="0"/>
              </a:rPr>
              <a:t>X</a:t>
            </a:r>
            <a:r>
              <a:rPr lang="en-US" altLang="en-US" sz="1700" kern="0" dirty="0" smtClean="0"/>
              <a:t>, say, </a:t>
            </a:r>
            <a:r>
              <a:rPr lang="en-US" altLang="en-US" sz="1700" i="1" kern="0" dirty="0">
                <a:latin typeface="Times New Roman" panose="02020603050405020304" pitchFamily="18" charset="0"/>
                <a:cs typeface="Times New Roman" panose="02020603050405020304" pitchFamily="18" charset="0"/>
              </a:rPr>
              <a:t>g(X)</a:t>
            </a:r>
            <a:r>
              <a:rPr lang="en-US" altLang="en-US" sz="1700" kern="0" dirty="0" smtClean="0"/>
              <a:t>.  </a:t>
            </a:r>
          </a:p>
          <a:p>
            <a:pPr>
              <a:defRPr/>
            </a:pPr>
            <a:r>
              <a:rPr lang="en-US" altLang="en-US" sz="1700" b="1" kern="0" dirty="0" smtClean="0"/>
              <a:t>One way: since </a:t>
            </a:r>
            <a:r>
              <a:rPr lang="en-US" altLang="en-US" sz="1700" b="1" i="1" kern="0" dirty="0">
                <a:latin typeface="Times New Roman" panose="02020603050405020304" pitchFamily="18" charset="0"/>
                <a:cs typeface="Times New Roman" panose="02020603050405020304" pitchFamily="18" charset="0"/>
              </a:rPr>
              <a:t>g(X)</a:t>
            </a:r>
            <a:r>
              <a:rPr lang="en-US" altLang="en-US" sz="1700" b="1" kern="0" dirty="0" smtClean="0"/>
              <a:t> is itself a random variable, it must have a probability distribution, which should be computable from a knowledge of the distribution of </a:t>
            </a:r>
            <a:r>
              <a:rPr lang="en-US" altLang="en-US" sz="1700" b="1" i="1" kern="0" dirty="0">
                <a:latin typeface="Times New Roman" panose="02020603050405020304" pitchFamily="18" charset="0"/>
                <a:cs typeface="Times New Roman" panose="02020603050405020304" pitchFamily="18" charset="0"/>
              </a:rPr>
              <a:t>X</a:t>
            </a:r>
            <a:r>
              <a:rPr lang="en-US" altLang="en-US" sz="1700" b="1" kern="0" dirty="0" smtClean="0"/>
              <a:t>.  Once we have obtained the distribution of </a:t>
            </a:r>
            <a:r>
              <a:rPr lang="en-US" altLang="en-US" sz="1700" b="1" i="1" kern="0" dirty="0">
                <a:latin typeface="Times New Roman" panose="02020603050405020304" pitchFamily="18" charset="0"/>
                <a:cs typeface="Times New Roman" panose="02020603050405020304" pitchFamily="18" charset="0"/>
              </a:rPr>
              <a:t>g(X)</a:t>
            </a:r>
            <a:r>
              <a:rPr lang="en-US" altLang="en-US" sz="1700" b="1" kern="0" dirty="0" smtClean="0"/>
              <a:t>, we can then compute </a:t>
            </a:r>
            <a:r>
              <a:rPr lang="en-US" altLang="en-US" sz="1700" b="1" i="1" kern="0" dirty="0">
                <a:latin typeface="Times New Roman" panose="02020603050405020304" pitchFamily="18" charset="0"/>
                <a:cs typeface="Times New Roman" panose="02020603050405020304" pitchFamily="18" charset="0"/>
              </a:rPr>
              <a:t>E[g(X)] </a:t>
            </a:r>
            <a:r>
              <a:rPr lang="en-US" altLang="en-US" sz="1700" b="1" kern="0" dirty="0" smtClean="0"/>
              <a:t>by the definition of the expectation.</a:t>
            </a:r>
          </a:p>
          <a:p>
            <a:pPr>
              <a:defRPr/>
            </a:pPr>
            <a:r>
              <a:rPr lang="en-US" altLang="en-US" sz="1700" kern="0" dirty="0" smtClean="0"/>
              <a:t>Example 1: Suppose </a:t>
            </a:r>
            <a:r>
              <a:rPr lang="en-US" altLang="en-US" sz="1700" i="1" kern="0" dirty="0">
                <a:latin typeface="Times New Roman" panose="02020603050405020304" pitchFamily="18" charset="0"/>
                <a:cs typeface="Times New Roman" panose="02020603050405020304" pitchFamily="18" charset="0"/>
              </a:rPr>
              <a:t>X</a:t>
            </a:r>
            <a:r>
              <a:rPr lang="en-US" altLang="en-US" sz="1700" kern="0" dirty="0" smtClean="0"/>
              <a:t> has the following probability mass function:</a:t>
            </a:r>
          </a:p>
          <a:p>
            <a:pPr>
              <a:defRPr/>
            </a:pPr>
            <a:endParaRPr lang="en-US" altLang="en-US" sz="1700" kern="0" dirty="0"/>
          </a:p>
          <a:p>
            <a:pPr>
              <a:defRPr/>
            </a:pPr>
            <a:r>
              <a:rPr lang="en-US" altLang="en-US" sz="1700" kern="0" dirty="0" smtClean="0"/>
              <a:t>Calculate </a:t>
            </a:r>
            <a:r>
              <a:rPr lang="en-US" altLang="en-US" sz="1700" i="1" kern="0" dirty="0">
                <a:latin typeface="Times New Roman" panose="02020603050405020304" pitchFamily="18" charset="0"/>
                <a:cs typeface="Times New Roman" panose="02020603050405020304" pitchFamily="18" charset="0"/>
              </a:rPr>
              <a:t>E[X</a:t>
            </a:r>
            <a:r>
              <a:rPr lang="en-US" altLang="en-US" sz="1700" i="1" kern="0" baseline="30000" dirty="0">
                <a:latin typeface="Times New Roman" panose="02020603050405020304" pitchFamily="18" charset="0"/>
                <a:cs typeface="Times New Roman" panose="02020603050405020304" pitchFamily="18" charset="0"/>
              </a:rPr>
              <a:t>2</a:t>
            </a:r>
            <a:r>
              <a:rPr lang="en-US" altLang="en-US" sz="1700" i="1" kern="0" dirty="0">
                <a:latin typeface="Times New Roman" panose="02020603050405020304" pitchFamily="18" charset="0"/>
                <a:cs typeface="Times New Roman" panose="02020603050405020304" pitchFamily="18" charset="0"/>
              </a:rPr>
              <a:t>].</a:t>
            </a:r>
          </a:p>
          <a:p>
            <a:pPr>
              <a:defRPr/>
            </a:pPr>
            <a:r>
              <a:rPr lang="en-US" altLang="en-US" sz="1700" kern="0" dirty="0" smtClean="0"/>
              <a:t>Letting </a:t>
            </a:r>
            <a:r>
              <a:rPr lang="en-US" altLang="en-US" sz="1700" i="1" kern="0" dirty="0">
                <a:latin typeface="Times New Roman" panose="02020603050405020304" pitchFamily="18" charset="0"/>
                <a:cs typeface="Times New Roman" panose="02020603050405020304" pitchFamily="18" charset="0"/>
              </a:rPr>
              <a:t>Y=X</a:t>
            </a:r>
            <a:r>
              <a:rPr lang="en-US" altLang="en-US" sz="1700" i="1" kern="0" baseline="30000" dirty="0">
                <a:latin typeface="Times New Roman" panose="02020603050405020304" pitchFamily="18" charset="0"/>
                <a:cs typeface="Times New Roman" panose="02020603050405020304" pitchFamily="18" charset="0"/>
              </a:rPr>
              <a:t>2</a:t>
            </a:r>
            <a:r>
              <a:rPr lang="en-US" altLang="en-US" sz="1700" kern="0" dirty="0">
                <a:cs typeface="Times New Roman" panose="02020603050405020304" pitchFamily="18" charset="0"/>
              </a:rPr>
              <a:t>,we have </a:t>
            </a:r>
            <a:r>
              <a:rPr lang="en-US" altLang="en-US" sz="1700" kern="0" dirty="0" smtClean="0">
                <a:cs typeface="Times New Roman" panose="02020603050405020304" pitchFamily="18" charset="0"/>
              </a:rPr>
              <a:t>that </a:t>
            </a:r>
            <a:r>
              <a:rPr lang="en-US" altLang="en-US" sz="1700" i="1" kern="0" dirty="0">
                <a:latin typeface="Times New Roman" panose="02020603050405020304" pitchFamily="18" charset="0"/>
                <a:cs typeface="Times New Roman" panose="02020603050405020304" pitchFamily="18" charset="0"/>
              </a:rPr>
              <a:t>Y</a:t>
            </a:r>
            <a:r>
              <a:rPr lang="en-US" altLang="en-US" sz="1700" kern="0" dirty="0" smtClean="0">
                <a:cs typeface="Times New Roman" panose="02020603050405020304" pitchFamily="18" charset="0"/>
              </a:rPr>
              <a:t> is a random variable that can take on one of the values, </a:t>
            </a:r>
            <a:r>
              <a:rPr lang="en-US" altLang="en-US" sz="1700" i="1" kern="0" dirty="0" smtClean="0">
                <a:latin typeface="Times New Roman" panose="02020603050405020304" pitchFamily="18" charset="0"/>
                <a:cs typeface="Times New Roman" panose="02020603050405020304" pitchFamily="18" charset="0"/>
              </a:rPr>
              <a:t>0</a:t>
            </a:r>
            <a:r>
              <a:rPr lang="en-US" altLang="en-US" sz="1700" i="1" kern="0" baseline="30000" dirty="0" smtClean="0">
                <a:latin typeface="Times New Roman" panose="02020603050405020304" pitchFamily="18" charset="0"/>
                <a:cs typeface="Times New Roman" panose="02020603050405020304" pitchFamily="18" charset="0"/>
              </a:rPr>
              <a:t>2</a:t>
            </a:r>
            <a:r>
              <a:rPr lang="en-US" altLang="en-US" sz="1700" i="1" kern="0" dirty="0" smtClean="0">
                <a:latin typeface="Times New Roman" panose="02020603050405020304" pitchFamily="18" charset="0"/>
                <a:cs typeface="Times New Roman" panose="02020603050405020304" pitchFamily="18" charset="0"/>
              </a:rPr>
              <a:t>, 1</a:t>
            </a:r>
            <a:r>
              <a:rPr lang="en-US" altLang="en-US" sz="1700" i="1" kern="0" baseline="30000" dirty="0" smtClean="0">
                <a:latin typeface="Times New Roman" panose="02020603050405020304" pitchFamily="18" charset="0"/>
                <a:cs typeface="Times New Roman" panose="02020603050405020304" pitchFamily="18" charset="0"/>
              </a:rPr>
              <a:t>2</a:t>
            </a:r>
            <a:r>
              <a:rPr lang="en-US" altLang="en-US" sz="1700" i="1" kern="0" dirty="0" smtClean="0">
                <a:latin typeface="Times New Roman" panose="02020603050405020304" pitchFamily="18" charset="0"/>
                <a:cs typeface="Times New Roman" panose="02020603050405020304" pitchFamily="18" charset="0"/>
              </a:rPr>
              <a:t>, 2</a:t>
            </a:r>
            <a:r>
              <a:rPr lang="en-US" altLang="en-US" sz="1700" i="1" kern="0" baseline="30000" dirty="0" smtClean="0">
                <a:latin typeface="Times New Roman" panose="02020603050405020304" pitchFamily="18" charset="0"/>
                <a:cs typeface="Times New Roman" panose="02020603050405020304" pitchFamily="18" charset="0"/>
              </a:rPr>
              <a:t>2</a:t>
            </a:r>
            <a:r>
              <a:rPr lang="en-US" altLang="en-US" sz="1700" i="1" kern="0" dirty="0" smtClean="0">
                <a:latin typeface="Times New Roman" panose="02020603050405020304" pitchFamily="18" charset="0"/>
                <a:cs typeface="Times New Roman" panose="02020603050405020304" pitchFamily="18" charset="0"/>
              </a:rPr>
              <a:t> </a:t>
            </a:r>
            <a:r>
              <a:rPr lang="en-US" altLang="en-US" sz="1700" kern="0" dirty="0" smtClean="0">
                <a:cs typeface="Times New Roman" panose="02020603050405020304" pitchFamily="18" charset="0"/>
              </a:rPr>
              <a:t>with respective probabilities</a:t>
            </a:r>
            <a:endParaRPr lang="en-US" altLang="en-US" sz="1700" kern="0" dirty="0">
              <a:cs typeface="Times New Roman" panose="02020603050405020304" pitchFamily="18" charset="0"/>
            </a:endParaRPr>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a:p>
          <a:p>
            <a:pPr>
              <a:defRPr/>
            </a:pPr>
            <a:endParaRPr lang="en-US" altLang="en-US" sz="1800" kern="0" dirty="0" smtClean="0"/>
          </a:p>
          <a:p>
            <a:pPr>
              <a:defRPr/>
            </a:pPr>
            <a:endParaRPr lang="en-US" altLang="en-US" sz="1800" kern="0" dirty="0" smtClean="0"/>
          </a:p>
          <a:p>
            <a:pPr>
              <a:defRPr/>
            </a:pPr>
            <a:endParaRPr lang="en-US" altLang="en-US" sz="1800" kern="0" dirty="0"/>
          </a:p>
          <a:p>
            <a:pPr>
              <a:defRPr/>
            </a:pPr>
            <a:endParaRPr lang="en-US" altLang="en-US" sz="1800" kern="0" dirty="0" smtClean="0"/>
          </a:p>
        </p:txBody>
      </p:sp>
      <p:graphicFrame>
        <p:nvGraphicFramePr>
          <p:cNvPr id="43011" name="Object 5"/>
          <p:cNvGraphicFramePr>
            <a:graphicFrameLocks noChangeAspect="1"/>
          </p:cNvGraphicFramePr>
          <p:nvPr/>
        </p:nvGraphicFramePr>
        <p:xfrm>
          <a:off x="3698875" y="4937125"/>
          <a:ext cx="3833813" cy="1290638"/>
        </p:xfrm>
        <a:graphic>
          <a:graphicData uri="http://schemas.openxmlformats.org/presentationml/2006/ole">
            <mc:AlternateContent xmlns:mc="http://schemas.openxmlformats.org/markup-compatibility/2006">
              <mc:Choice xmlns:v="urn:schemas-microsoft-com:vml" Requires="v">
                <p:oleObj spid="_x0000_s20481" name="Equation" r:id="rId3" imgW="2717800" imgH="914400" progId="Equation.3">
                  <p:embed/>
                </p:oleObj>
              </mc:Choice>
              <mc:Fallback>
                <p:oleObj name="Equation" r:id="rId3" imgW="27178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75" y="4937125"/>
                        <a:ext cx="3833813"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2" name="Object 4"/>
          <p:cNvGraphicFramePr>
            <a:graphicFrameLocks noChangeAspect="1"/>
          </p:cNvGraphicFramePr>
          <p:nvPr/>
        </p:nvGraphicFramePr>
        <p:xfrm>
          <a:off x="1036638" y="3736975"/>
          <a:ext cx="4035425" cy="346075"/>
        </p:xfrm>
        <a:graphic>
          <a:graphicData uri="http://schemas.openxmlformats.org/presentationml/2006/ole">
            <mc:AlternateContent xmlns:mc="http://schemas.openxmlformats.org/markup-compatibility/2006">
              <mc:Choice xmlns:v="urn:schemas-microsoft-com:vml" Requires="v">
                <p:oleObj spid="_x0000_s20482" name="Equation" r:id="rId5" imgW="2362200" imgH="203200" progId="Equation.3">
                  <p:embed/>
                </p:oleObj>
              </mc:Choice>
              <mc:Fallback>
                <p:oleObj name="Equation" r:id="rId5" imgW="23622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38" y="3736975"/>
                        <a:ext cx="40354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3" name="Object 1"/>
          <p:cNvGraphicFramePr>
            <a:graphicFrameLocks noChangeAspect="1"/>
          </p:cNvGraphicFramePr>
          <p:nvPr/>
        </p:nvGraphicFramePr>
        <p:xfrm>
          <a:off x="1027113" y="5049838"/>
          <a:ext cx="2095500" cy="1039812"/>
        </p:xfrm>
        <a:graphic>
          <a:graphicData uri="http://schemas.openxmlformats.org/presentationml/2006/ole">
            <mc:AlternateContent xmlns:mc="http://schemas.openxmlformats.org/markup-compatibility/2006">
              <mc:Choice xmlns:v="urn:schemas-microsoft-com:vml" Requires="v">
                <p:oleObj spid="_x0000_s20483" name="Equation" r:id="rId7" imgW="1485900" imgH="736600" progId="Equation.3">
                  <p:embed/>
                </p:oleObj>
              </mc:Choice>
              <mc:Fallback>
                <p:oleObj name="Equation" r:id="rId7" imgW="1485900" imgH="736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113" y="5049838"/>
                        <a:ext cx="20955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ChangeArrowheads="1"/>
          </p:cNvSpPr>
          <p:nvPr>
            <p:ph type="title"/>
          </p:nvPr>
        </p:nvSpPr>
        <p:spPr/>
        <p:txBody>
          <a:bodyPr/>
          <a:lstStyle/>
          <a:p>
            <a:r>
              <a:rPr lang="en-US" altLang="en-US">
                <a:ea typeface="MS PGothic" charset="-128"/>
              </a:rPr>
              <a:t>Expectation of a Function of a Random Variable (cont.)</a:t>
            </a:r>
          </a:p>
        </p:txBody>
      </p:sp>
      <p:sp>
        <p:nvSpPr>
          <p:cNvPr id="8" name="Rectangle 1027"/>
          <p:cNvSpPr txBox="1">
            <a:spLocks noChangeArrowheads="1"/>
          </p:cNvSpPr>
          <p:nvPr/>
        </p:nvSpPr>
        <p:spPr bwMode="auto">
          <a:xfrm>
            <a:off x="663575" y="1200150"/>
            <a:ext cx="7772400" cy="5102225"/>
          </a:xfrm>
          <a:prstGeom prst="rect">
            <a:avLst/>
          </a:prstGeom>
          <a:noFill/>
          <a:ln>
            <a:noFill/>
          </a:ln>
          <a:extLst/>
        </p:spPr>
        <p:txBody>
          <a:bodyPr lIns="90487" tIns="44450" rIns="90487" bIns="44450"/>
          <a:lstStyle>
            <a:lvl1pPr marL="342900" indent="-342900" algn="l" rtl="0" eaLnBrk="0" fontAlgn="base" hangingPunct="0">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2pPr>
            <a:lvl3pPr marL="10858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3pPr>
            <a:lvl4pPr marL="1428750" indent="-228600" algn="l" rtl="0" eaLnBrk="0" fontAlgn="base" hangingPunct="0">
              <a:spcBef>
                <a:spcPct val="20000"/>
              </a:spcBef>
              <a:spcAft>
                <a:spcPct val="0"/>
              </a:spcAft>
              <a:buSzPct val="100000"/>
              <a:buChar char="–"/>
              <a:defRPr>
                <a:solidFill>
                  <a:schemeClr val="tx1"/>
                </a:solidFill>
                <a:latin typeface="Times New Roman" charset="0"/>
                <a:ea typeface="MS PGothic" pitchFamily="34" charset="-128"/>
                <a:cs typeface="MS PGothic" charset="0"/>
              </a:defRPr>
            </a:lvl4pPr>
            <a:lvl5pPr marL="1771650" indent="-228600" algn="l" rtl="0" eaLnBrk="0" fontAlgn="base" hangingPunct="0">
              <a:spcBef>
                <a:spcPct val="20000"/>
              </a:spcBef>
              <a:spcAft>
                <a:spcPct val="0"/>
              </a:spcAft>
              <a:buSzPct val="100000"/>
              <a:buChar char="•"/>
              <a:defRPr sz="2000">
                <a:solidFill>
                  <a:schemeClr val="tx1"/>
                </a:solidFill>
                <a:latin typeface="Times New Roman" charset="0"/>
                <a:ea typeface="MS PGothic" pitchFamily="34" charset="-128"/>
                <a:cs typeface="MS PGothic" charset="0"/>
              </a:defRPr>
            </a:lvl5pPr>
            <a:lvl6pPr marL="2228850" indent="-228600" algn="l" rtl="0" eaLnBrk="0" fontAlgn="base" hangingPunct="0">
              <a:spcBef>
                <a:spcPct val="20000"/>
              </a:spcBef>
              <a:spcAft>
                <a:spcPct val="0"/>
              </a:spcAft>
              <a:buSzPct val="100000"/>
              <a:buChar char="•"/>
              <a:defRPr sz="2000">
                <a:solidFill>
                  <a:schemeClr val="tx1"/>
                </a:solidFill>
                <a:latin typeface="Times New Roman" charset="0"/>
              </a:defRPr>
            </a:lvl6pPr>
            <a:lvl7pPr marL="2686050" indent="-228600" algn="l" rtl="0" eaLnBrk="0" fontAlgn="base" hangingPunct="0">
              <a:spcBef>
                <a:spcPct val="20000"/>
              </a:spcBef>
              <a:spcAft>
                <a:spcPct val="0"/>
              </a:spcAft>
              <a:buSzPct val="100000"/>
              <a:buChar char="•"/>
              <a:defRPr sz="2000">
                <a:solidFill>
                  <a:schemeClr val="tx1"/>
                </a:solidFill>
                <a:latin typeface="Times New Roman" charset="0"/>
              </a:defRPr>
            </a:lvl7pPr>
            <a:lvl8pPr marL="3143250" indent="-228600" algn="l" rtl="0" eaLnBrk="0" fontAlgn="base" hangingPunct="0">
              <a:spcBef>
                <a:spcPct val="20000"/>
              </a:spcBef>
              <a:spcAft>
                <a:spcPct val="0"/>
              </a:spcAft>
              <a:buSzPct val="100000"/>
              <a:buChar char="•"/>
              <a:defRPr sz="2000">
                <a:solidFill>
                  <a:schemeClr val="tx1"/>
                </a:solidFill>
                <a:latin typeface="Times New Roman" charset="0"/>
              </a:defRPr>
            </a:lvl8pPr>
            <a:lvl9pPr marL="3600450" indent="-228600" algn="l" rtl="0" eaLnBrk="0" fontAlgn="base" hangingPunct="0">
              <a:spcBef>
                <a:spcPct val="20000"/>
              </a:spcBef>
              <a:spcAft>
                <a:spcPct val="0"/>
              </a:spcAft>
              <a:buSzPct val="100000"/>
              <a:buChar char="•"/>
              <a:defRPr sz="2000">
                <a:solidFill>
                  <a:schemeClr val="tx1"/>
                </a:solidFill>
                <a:latin typeface="Times New Roman" charset="0"/>
              </a:defRPr>
            </a:lvl9pPr>
          </a:lstStyle>
          <a:p>
            <a:pPr>
              <a:defRPr/>
            </a:pPr>
            <a:r>
              <a:rPr lang="en-US" altLang="en-US" sz="1700" kern="0" dirty="0" smtClean="0"/>
              <a:t>Proposition 2: (a) If </a:t>
            </a:r>
            <a:r>
              <a:rPr lang="en-US" altLang="en-US" sz="1700" i="1" kern="0" dirty="0" smtClean="0">
                <a:latin typeface="Times New Roman" panose="02020603050405020304" pitchFamily="18" charset="0"/>
                <a:cs typeface="Times New Roman" panose="02020603050405020304" pitchFamily="18" charset="0"/>
              </a:rPr>
              <a:t>X</a:t>
            </a:r>
            <a:r>
              <a:rPr lang="en-US" altLang="en-US" sz="1700" kern="0" dirty="0" smtClean="0"/>
              <a:t> is a discrete random variable with probability mass function </a:t>
            </a:r>
            <a:r>
              <a:rPr lang="en-US" altLang="en-US" sz="1700" i="1" kern="0" dirty="0">
                <a:latin typeface="Times New Roman" panose="02020603050405020304" pitchFamily="18" charset="0"/>
                <a:cs typeface="Times New Roman" panose="02020603050405020304" pitchFamily="18" charset="0"/>
              </a:rPr>
              <a:t>p(x)</a:t>
            </a:r>
            <a:r>
              <a:rPr lang="en-US" altLang="en-US" sz="1700" kern="0" dirty="0" smtClean="0"/>
              <a:t>, then for any real-valued function </a:t>
            </a:r>
            <a:r>
              <a:rPr lang="en-US" altLang="en-US" sz="1700" i="1" kern="0" dirty="0">
                <a:latin typeface="Times New Roman" panose="02020603050405020304" pitchFamily="18" charset="0"/>
                <a:cs typeface="Times New Roman" panose="02020603050405020304" pitchFamily="18" charset="0"/>
              </a:rPr>
              <a:t>g</a:t>
            </a:r>
            <a:r>
              <a:rPr lang="en-US" altLang="en-US" sz="1700" kern="0" dirty="0" smtClean="0"/>
              <a:t>, </a:t>
            </a:r>
          </a:p>
          <a:p>
            <a:pPr>
              <a:defRPr/>
            </a:pPr>
            <a:endParaRPr lang="en-US" altLang="en-US" sz="1700" kern="0" dirty="0"/>
          </a:p>
          <a:p>
            <a:pPr>
              <a:defRPr/>
            </a:pPr>
            <a:endParaRPr lang="en-US" altLang="en-US" sz="1700" kern="0" dirty="0" smtClean="0"/>
          </a:p>
          <a:p>
            <a:pPr>
              <a:defRPr/>
            </a:pPr>
            <a:r>
              <a:rPr lang="en-US" altLang="en-US" sz="1700" kern="0" dirty="0" smtClean="0"/>
              <a:t>(b) if X is a continuous random variable with probability density function f(x), then for any real-valued function g:</a:t>
            </a:r>
          </a:p>
          <a:p>
            <a:pPr>
              <a:defRPr/>
            </a:pPr>
            <a:endParaRPr lang="en-US" altLang="en-US" sz="1800" kern="0" dirty="0" smtClean="0"/>
          </a:p>
          <a:p>
            <a:pPr>
              <a:defRPr/>
            </a:pPr>
            <a:endParaRPr lang="en-US" altLang="en-US" sz="1800" kern="0" dirty="0"/>
          </a:p>
          <a:p>
            <a:pPr>
              <a:defRPr/>
            </a:pPr>
            <a:r>
              <a:rPr lang="en-US" altLang="en-US" sz="1800" kern="0" dirty="0" smtClean="0"/>
              <a:t>Example 3, Applying the proposition to Example 1 yields</a:t>
            </a:r>
            <a:br>
              <a:rPr lang="en-US" altLang="en-US" sz="1800" kern="0" dirty="0" smtClean="0"/>
            </a:br>
            <a:r>
              <a:rPr lang="en-US" altLang="en-US" sz="1800" kern="0" dirty="0" smtClean="0"/>
              <a:t/>
            </a:r>
            <a:br>
              <a:rPr lang="en-US" altLang="en-US" sz="1800" kern="0" dirty="0" smtClean="0"/>
            </a:br>
            <a:endParaRPr lang="en-US" altLang="en-US" sz="1800" kern="0" dirty="0" smtClean="0"/>
          </a:p>
          <a:p>
            <a:pPr>
              <a:defRPr/>
            </a:pPr>
            <a:r>
              <a:rPr lang="en-US" altLang="en-US" sz="1800" kern="0" dirty="0" smtClean="0"/>
              <a:t>Example 4, Applying the proposition to Example 2 yields</a:t>
            </a:r>
          </a:p>
          <a:p>
            <a:pPr>
              <a:defRPr/>
            </a:pPr>
            <a:endParaRPr lang="en-US" altLang="en-US" sz="1800" kern="0" dirty="0" smtClean="0"/>
          </a:p>
        </p:txBody>
      </p:sp>
      <p:graphicFrame>
        <p:nvGraphicFramePr>
          <p:cNvPr id="44035" name="Object 1"/>
          <p:cNvGraphicFramePr>
            <a:graphicFrameLocks noChangeAspect="1"/>
          </p:cNvGraphicFramePr>
          <p:nvPr/>
        </p:nvGraphicFramePr>
        <p:xfrm>
          <a:off x="1106488" y="1797050"/>
          <a:ext cx="2620962" cy="498475"/>
        </p:xfrm>
        <a:graphic>
          <a:graphicData uri="http://schemas.openxmlformats.org/presentationml/2006/ole">
            <mc:AlternateContent xmlns:mc="http://schemas.openxmlformats.org/markup-compatibility/2006">
              <mc:Choice xmlns:v="urn:schemas-microsoft-com:vml" Requires="v">
                <p:oleObj spid="_x0000_s21505" name="Equation" r:id="rId3" imgW="1574117" imgH="355446" progId="Equation.3">
                  <p:embed/>
                </p:oleObj>
              </mc:Choice>
              <mc:Fallback>
                <p:oleObj name="Equation" r:id="rId3" imgW="1574117"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488" y="1797050"/>
                        <a:ext cx="26209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6" name="Object 4"/>
          <p:cNvGraphicFramePr>
            <a:graphicFrameLocks noChangeAspect="1"/>
          </p:cNvGraphicFramePr>
          <p:nvPr/>
        </p:nvGraphicFramePr>
        <p:xfrm>
          <a:off x="1195388" y="2836863"/>
          <a:ext cx="2705100" cy="581025"/>
        </p:xfrm>
        <a:graphic>
          <a:graphicData uri="http://schemas.openxmlformats.org/presentationml/2006/ole">
            <mc:AlternateContent xmlns:mc="http://schemas.openxmlformats.org/markup-compatibility/2006">
              <mc:Choice xmlns:v="urn:schemas-microsoft-com:vml" Requires="v">
                <p:oleObj spid="_x0000_s21506" name="Equation" r:id="rId5" imgW="1625600" imgH="330200" progId="Equation.3">
                  <p:embed/>
                </p:oleObj>
              </mc:Choice>
              <mc:Fallback>
                <p:oleObj name="Equation" r:id="rId5" imgW="1625600" imgH="330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5388" y="2836863"/>
                        <a:ext cx="2705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7" name="Object 5"/>
          <p:cNvGraphicFramePr>
            <a:graphicFrameLocks noChangeAspect="1"/>
          </p:cNvGraphicFramePr>
          <p:nvPr/>
        </p:nvGraphicFramePr>
        <p:xfrm>
          <a:off x="1068388" y="3906838"/>
          <a:ext cx="4462462" cy="401637"/>
        </p:xfrm>
        <a:graphic>
          <a:graphicData uri="http://schemas.openxmlformats.org/presentationml/2006/ole">
            <mc:AlternateContent xmlns:mc="http://schemas.openxmlformats.org/markup-compatibility/2006">
              <mc:Choice xmlns:v="urn:schemas-microsoft-com:vml" Requires="v">
                <p:oleObj spid="_x0000_s21507" name="Equation" r:id="rId7" imgW="2679700" imgH="228600" progId="Equation.3">
                  <p:embed/>
                </p:oleObj>
              </mc:Choice>
              <mc:Fallback>
                <p:oleObj name="Equation" r:id="rId7" imgW="26797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8388" y="3906838"/>
                        <a:ext cx="44624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8" name="Object 6"/>
          <p:cNvGraphicFramePr>
            <a:graphicFrameLocks noChangeAspect="1"/>
          </p:cNvGraphicFramePr>
          <p:nvPr/>
        </p:nvGraphicFramePr>
        <p:xfrm>
          <a:off x="1136650" y="4864100"/>
          <a:ext cx="4652963" cy="1296988"/>
        </p:xfrm>
        <a:graphic>
          <a:graphicData uri="http://schemas.openxmlformats.org/presentationml/2006/ole">
            <mc:AlternateContent xmlns:mc="http://schemas.openxmlformats.org/markup-compatibility/2006">
              <mc:Choice xmlns:v="urn:schemas-microsoft-com:vml" Requires="v">
                <p:oleObj spid="_x0000_s21508" name="Equation" r:id="rId9" imgW="2794000" imgH="736600" progId="Equation.3">
                  <p:embed/>
                </p:oleObj>
              </mc:Choice>
              <mc:Fallback>
                <p:oleObj name="Equation" r:id="rId9" imgW="2794000" imgH="736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6650" y="4864100"/>
                        <a:ext cx="465296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en-US">
                <a:ea typeface="MS PGothic" charset="-128"/>
              </a:rPr>
              <a:t>Corollary</a:t>
            </a:r>
          </a:p>
        </p:txBody>
      </p:sp>
      <p:sp>
        <p:nvSpPr>
          <p:cNvPr id="45058" name="Content Placeholder 2"/>
          <p:cNvSpPr>
            <a:spLocks noGrp="1"/>
          </p:cNvSpPr>
          <p:nvPr>
            <p:ph idx="1"/>
          </p:nvPr>
        </p:nvSpPr>
        <p:spPr>
          <a:xfrm>
            <a:off x="685800" y="1409700"/>
            <a:ext cx="7772400" cy="4675188"/>
          </a:xfrm>
        </p:spPr>
        <p:txBody>
          <a:bodyPr/>
          <a:lstStyle/>
          <a:p>
            <a:r>
              <a:rPr lang="en-US" altLang="en-US">
                <a:ea typeface="MS PGothic" charset="-128"/>
              </a:rPr>
              <a:t>If </a:t>
            </a:r>
            <a:r>
              <a:rPr lang="en-US" altLang="en-US" i="1">
                <a:ea typeface="MS PGothic" charset="-128"/>
              </a:rPr>
              <a:t>a </a:t>
            </a:r>
            <a:r>
              <a:rPr lang="en-US" altLang="en-US">
                <a:ea typeface="MS PGothic" charset="-128"/>
              </a:rPr>
              <a:t>and </a:t>
            </a:r>
            <a:r>
              <a:rPr lang="en-US" altLang="en-US" i="1">
                <a:ea typeface="MS PGothic" charset="-128"/>
              </a:rPr>
              <a:t>b </a:t>
            </a:r>
            <a:r>
              <a:rPr lang="en-US" altLang="en-US">
                <a:ea typeface="MS PGothic" charset="-128"/>
              </a:rPr>
              <a:t>are constants, then </a:t>
            </a:r>
          </a:p>
          <a:p>
            <a:r>
              <a:rPr lang="en-US" altLang="en-US" b="1">
                <a:ea typeface="MS PGothic" charset="-128"/>
              </a:rPr>
              <a:t>The discrete case:</a:t>
            </a: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sz="1800">
              <a:ea typeface="MS PGothic" charset="-128"/>
            </a:endParaRPr>
          </a:p>
          <a:p>
            <a:r>
              <a:rPr lang="en-US" altLang="en-US" b="1">
                <a:ea typeface="MS PGothic" charset="-128"/>
              </a:rPr>
              <a:t>The continuous case:</a:t>
            </a:r>
          </a:p>
          <a:p>
            <a:pPr>
              <a:buFontTx/>
              <a:buNone/>
            </a:pPr>
            <a:endParaRPr lang="en-US" altLang="en-US">
              <a:ea typeface="MS PGothic" charset="-128"/>
            </a:endParaRPr>
          </a:p>
        </p:txBody>
      </p:sp>
      <p:graphicFrame>
        <p:nvGraphicFramePr>
          <p:cNvPr id="45059" name="Object 5"/>
          <p:cNvGraphicFramePr>
            <a:graphicFrameLocks noChangeAspect="1"/>
          </p:cNvGraphicFramePr>
          <p:nvPr/>
        </p:nvGraphicFramePr>
        <p:xfrm>
          <a:off x="4414838" y="1452563"/>
          <a:ext cx="2619375" cy="381000"/>
        </p:xfrm>
        <a:graphic>
          <a:graphicData uri="http://schemas.openxmlformats.org/presentationml/2006/ole">
            <mc:AlternateContent xmlns:mc="http://schemas.openxmlformats.org/markup-compatibility/2006">
              <mc:Choice xmlns:v="urn:schemas-microsoft-com:vml" Requires="v">
                <p:oleObj spid="_x0000_s22529" name="Equation" r:id="rId3" imgW="1409088" imgH="203112" progId="Equation.3">
                  <p:embed/>
                </p:oleObj>
              </mc:Choice>
              <mc:Fallback>
                <p:oleObj name="Equation" r:id="rId3" imgW="1409088"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838" y="1452563"/>
                        <a:ext cx="261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0" name="Object 5"/>
          <p:cNvGraphicFramePr>
            <a:graphicFrameLocks noChangeAspect="1"/>
          </p:cNvGraphicFramePr>
          <p:nvPr/>
        </p:nvGraphicFramePr>
        <p:xfrm>
          <a:off x="2652713" y="2181225"/>
          <a:ext cx="4029075" cy="1703388"/>
        </p:xfrm>
        <a:graphic>
          <a:graphicData uri="http://schemas.openxmlformats.org/presentationml/2006/ole">
            <mc:AlternateContent xmlns:mc="http://schemas.openxmlformats.org/markup-compatibility/2006">
              <mc:Choice xmlns:v="urn:schemas-microsoft-com:vml" Requires="v">
                <p:oleObj spid="_x0000_s22530" name="Equation" r:id="rId5" imgW="2273300" imgH="952500" progId="Equation.3">
                  <p:embed/>
                </p:oleObj>
              </mc:Choice>
              <mc:Fallback>
                <p:oleObj name="Equation" r:id="rId5" imgW="2273300" imgH="952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713" y="2181225"/>
                        <a:ext cx="40290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1" name="Object 5"/>
          <p:cNvGraphicFramePr>
            <a:graphicFrameLocks noChangeAspect="1"/>
          </p:cNvGraphicFramePr>
          <p:nvPr/>
        </p:nvGraphicFramePr>
        <p:xfrm>
          <a:off x="2674938" y="4148138"/>
          <a:ext cx="4041775" cy="2132012"/>
        </p:xfrm>
        <a:graphic>
          <a:graphicData uri="http://schemas.openxmlformats.org/presentationml/2006/ole">
            <mc:AlternateContent xmlns:mc="http://schemas.openxmlformats.org/markup-compatibility/2006">
              <mc:Choice xmlns:v="urn:schemas-microsoft-com:vml" Requires="v">
                <p:oleObj spid="_x0000_s22531" name="Equation" r:id="rId7" imgW="2260600" imgH="1181100" progId="Equation.3">
                  <p:embed/>
                </p:oleObj>
              </mc:Choice>
              <mc:Fallback>
                <p:oleObj name="Equation" r:id="rId7" imgW="2260600" imgH="1181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4938" y="4148138"/>
                        <a:ext cx="4041775"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01663" y="163513"/>
            <a:ext cx="7772400" cy="746739"/>
          </a:xfrm>
        </p:spPr>
        <p:txBody>
          <a:bodyPr/>
          <a:lstStyle/>
          <a:p>
            <a:r>
              <a:rPr lang="en-US" altLang="en-US" dirty="0">
                <a:ea typeface="MS PGothic" charset="-128"/>
              </a:rPr>
              <a:t>Summary of important distributions</a:t>
            </a:r>
          </a:p>
        </p:txBody>
      </p:sp>
      <p:pic>
        <p:nvPicPr>
          <p:cNvPr id="2765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3172"/>
          <a:stretch/>
        </p:blipFill>
        <p:spPr bwMode="auto">
          <a:xfrm>
            <a:off x="547813" y="1214651"/>
            <a:ext cx="8211109" cy="330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040883441"/>
                  </p:ext>
                </p:extLst>
              </p:nvPr>
            </p:nvGraphicFramePr>
            <p:xfrm>
              <a:off x="510235" y="4467808"/>
              <a:ext cx="8157928" cy="1879350"/>
            </p:xfrm>
            <a:graphic>
              <a:graphicData uri="http://schemas.openxmlformats.org/drawingml/2006/table">
                <a:tbl>
                  <a:tblPr firstRow="1" bandRow="1">
                    <a:tableStyleId>{22838BEF-8BB2-4498-84A7-C5851F593DF1}</a:tableStyleId>
                  </a:tblPr>
                  <a:tblGrid>
                    <a:gridCol w="1646609">
                      <a:extLst>
                        <a:ext uri="{9D8B030D-6E8A-4147-A177-3AD203B41FA5}">
                          <a16:colId xmlns="" xmlns:a16="http://schemas.microsoft.com/office/drawing/2014/main" val="20000"/>
                        </a:ext>
                      </a:extLst>
                    </a:gridCol>
                    <a:gridCol w="4362063">
                      <a:extLst>
                        <a:ext uri="{9D8B030D-6E8A-4147-A177-3AD203B41FA5}">
                          <a16:colId xmlns="" xmlns:a16="http://schemas.microsoft.com/office/drawing/2014/main" val="20001"/>
                        </a:ext>
                      </a:extLst>
                    </a:gridCol>
                    <a:gridCol w="1137026">
                      <a:extLst>
                        <a:ext uri="{9D8B030D-6E8A-4147-A177-3AD203B41FA5}">
                          <a16:colId xmlns="" xmlns:a16="http://schemas.microsoft.com/office/drawing/2014/main" val="20002"/>
                        </a:ext>
                      </a:extLst>
                    </a:gridCol>
                    <a:gridCol w="1012230">
                      <a:extLst>
                        <a:ext uri="{9D8B030D-6E8A-4147-A177-3AD203B41FA5}">
                          <a16:colId xmlns="" xmlns:a16="http://schemas.microsoft.com/office/drawing/2014/main" val="20003"/>
                        </a:ext>
                      </a:extLst>
                    </a:gridCol>
                  </a:tblGrid>
                  <a:tr h="519692">
                    <a:tc>
                      <a:txBody>
                        <a:bodyPr/>
                        <a:lstStyle/>
                        <a:p>
                          <a:r>
                            <a:rPr lang="en-US" sz="1400" b="0" dirty="0" smtClean="0"/>
                            <a:t>Hypo exponential (two-phase)</a:t>
                          </a:r>
                          <a:endParaRPr lang="en-US" sz="1400" b="0" dirty="0"/>
                        </a:p>
                      </a:txBody>
                      <a:tcPr>
                        <a:noFill/>
                      </a:tcPr>
                    </a:tc>
                    <a:tc>
                      <a:txBody>
                        <a:bodyPr/>
                        <a:lstStyle/>
                        <a:p>
                          <a:endParaRPr lang="en-US" dirty="0"/>
                        </a:p>
                      </a:txBody>
                      <a:tcPr>
                        <a:noFill/>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sz="1200" b="0" i="1" smtClean="0">
                                        <a:latin typeface="Cambria Math" charset="0"/>
                                      </a:rPr>
                                    </m:ctrlPr>
                                  </m:naryPr>
                                  <m:sub>
                                    <m:r>
                                      <a:rPr lang="en-US" sz="1200" b="0" i="1" smtClean="0">
                                        <a:latin typeface="Cambria Math" charset="0"/>
                                      </a:rPr>
                                      <m:t>𝑖</m:t>
                                    </m:r>
                                  </m:sub>
                                  <m:sup/>
                                  <m:e>
                                    <m:r>
                                      <a:rPr lang="en-US" sz="1200" b="0" i="1" smtClean="0">
                                        <a:latin typeface="Cambria Math" charset="0"/>
                                      </a:rPr>
                                      <m:t>1/</m:t>
                                    </m:r>
                                    <m:sSub>
                                      <m:sSubPr>
                                        <m:ctrlPr>
                                          <a:rPr lang="en-US" sz="1200" b="0" i="1" smtClean="0">
                                            <a:latin typeface="Cambria Math" charset="0"/>
                                          </a:rPr>
                                        </m:ctrlPr>
                                      </m:sSubPr>
                                      <m:e>
                                        <m:r>
                                          <a:rPr lang="en-US" sz="1200" b="0" i="1" smtClean="0">
                                            <a:latin typeface="Cambria Math" charset="0"/>
                                          </a:rPr>
                                          <m:t>𝜆</m:t>
                                        </m:r>
                                      </m:e>
                                      <m:sub>
                                        <m:r>
                                          <a:rPr lang="en-US" sz="1200" b="0" i="1" smtClean="0">
                                            <a:latin typeface="Cambria Math" charset="0"/>
                                          </a:rPr>
                                          <m:t>𝑖</m:t>
                                        </m:r>
                                      </m:sub>
                                    </m:sSub>
                                  </m:e>
                                </m:nary>
                              </m:oMath>
                            </m:oMathPara>
                          </a14:m>
                          <a:endParaRPr lang="en-US" sz="1200" dirty="0"/>
                        </a:p>
                      </a:txBody>
                      <a:tcPr>
                        <a:noFill/>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sz="1200" b="0" i="1" smtClean="0">
                                        <a:latin typeface="Cambria Math" charset="0"/>
                                      </a:rPr>
                                    </m:ctrlPr>
                                  </m:naryPr>
                                  <m:sub>
                                    <m:r>
                                      <a:rPr lang="en-US" sz="1200" b="0" i="1" smtClean="0">
                                        <a:latin typeface="Cambria Math" charset="0"/>
                                      </a:rPr>
                                      <m:t>𝑖</m:t>
                                    </m:r>
                                  </m:sub>
                                  <m:sup/>
                                  <m:e>
                                    <m:r>
                                      <a:rPr lang="en-US" sz="1200" b="0" i="1" smtClean="0">
                                        <a:latin typeface="Cambria Math" charset="0"/>
                                      </a:rPr>
                                      <m:t>1/</m:t>
                                    </m:r>
                                    <m:sSubSup>
                                      <m:sSubSupPr>
                                        <m:ctrlPr>
                                          <a:rPr lang="en-US" sz="1200" b="0" i="1" smtClean="0">
                                            <a:latin typeface="Cambria Math" charset="0"/>
                                          </a:rPr>
                                        </m:ctrlPr>
                                      </m:sSubSupPr>
                                      <m:e>
                                        <m:r>
                                          <a:rPr lang="en-US" sz="1200" b="0" i="1" smtClean="0">
                                            <a:latin typeface="Cambria Math" charset="0"/>
                                          </a:rPr>
                                          <m:t>𝜆</m:t>
                                        </m:r>
                                      </m:e>
                                      <m:sub>
                                        <m:r>
                                          <a:rPr lang="en-US" sz="1200" b="0" i="1" smtClean="0">
                                            <a:latin typeface="Cambria Math" charset="0"/>
                                          </a:rPr>
                                          <m:t>𝑖</m:t>
                                        </m:r>
                                      </m:sub>
                                      <m:sup>
                                        <m:r>
                                          <a:rPr lang="en-US" sz="1200" b="0" i="1" smtClean="0">
                                            <a:latin typeface="Cambria Math" charset="0"/>
                                          </a:rPr>
                                          <m:t>2</m:t>
                                        </m:r>
                                      </m:sup>
                                    </m:sSubSup>
                                  </m:e>
                                </m:nary>
                              </m:oMath>
                            </m:oMathPara>
                          </a14:m>
                          <a:endParaRPr lang="en-US" sz="1200" dirty="0"/>
                        </a:p>
                      </a:txBody>
                      <a:tcPr>
                        <a:noFill/>
                      </a:tcPr>
                    </a:tc>
                    <a:extLst>
                      <a:ext uri="{0D108BD9-81ED-4DB2-BD59-A6C34878D82A}">
                        <a16:rowId xmlns="" xmlns:a16="http://schemas.microsoft.com/office/drawing/2014/main" val="10000"/>
                      </a:ext>
                    </a:extLst>
                  </a:tr>
                  <a:tr h="404433">
                    <a:tc>
                      <a:txBody>
                        <a:bodyPr/>
                        <a:lstStyle/>
                        <a:p>
                          <a:r>
                            <a:rPr lang="en-US" sz="1400" dirty="0" smtClean="0"/>
                            <a:t>K-stage </a:t>
                          </a:r>
                          <a:r>
                            <a:rPr lang="en-US" sz="1400" dirty="0" err="1" smtClean="0"/>
                            <a:t>Erlang</a:t>
                          </a:r>
                          <a:endParaRPr lang="en-US" sz="1400" dirty="0"/>
                        </a:p>
                      </a:txBody>
                      <a:tcPr>
                        <a:noFill/>
                      </a:tcPr>
                    </a:tc>
                    <a:tc>
                      <a:txBody>
                        <a:bodyPr/>
                        <a:lstStyle/>
                        <a:p>
                          <a:endParaRPr lang="en-US" dirty="0"/>
                        </a:p>
                      </a:txBody>
                      <a:tcPr>
                        <a:noFill/>
                      </a:tcPr>
                    </a:tc>
                    <a:tc>
                      <a:txBody>
                        <a:bodyPr/>
                        <a:lstStyle/>
                        <a:p>
                          <a14:m>
                            <m:oMath xmlns:m="http://schemas.openxmlformats.org/officeDocument/2006/math">
                              <m:r>
                                <a:rPr lang="en-US" sz="1800" b="0" i="1" smtClean="0">
                                  <a:latin typeface="Cambria Math" charset="0"/>
                                </a:rPr>
                                <m:t>      </m:t>
                              </m:r>
                              <m:r>
                                <a:rPr lang="en-US" sz="1800" b="0" i="1" smtClean="0">
                                  <a:latin typeface="Cambria Math" charset="0"/>
                                </a:rPr>
                                <m:t>𝑟</m:t>
                              </m:r>
                              <m:r>
                                <a:rPr lang="en-US" sz="1800" b="0" i="1" smtClean="0">
                                  <a:latin typeface="Cambria Math" charset="0"/>
                                </a:rPr>
                                <m:t>/</m:t>
                              </m:r>
                              <m:r>
                                <a:rPr lang="en-US" sz="1800" b="0" i="1" smtClean="0">
                                  <a:latin typeface="Cambria Math" charset="0"/>
                                </a:rPr>
                                <m:t>𝜆</m:t>
                              </m:r>
                            </m:oMath>
                          </a14:m>
                          <a:r>
                            <a:rPr lang="en-US" sz="1800" dirty="0" smtClean="0"/>
                            <a:t> </a:t>
                          </a:r>
                          <a:endParaRPr lang="en-US" sz="18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800" b="0" i="1" smtClean="0">
                                  <a:latin typeface="Cambria Math" charset="0"/>
                                </a:rPr>
                                <m:t>   </m:t>
                              </m:r>
                              <m:r>
                                <a:rPr lang="en-US" sz="1800" b="0" i="1" smtClean="0">
                                  <a:latin typeface="Cambria Math" charset="0"/>
                                </a:rPr>
                                <m:t>𝑟</m:t>
                              </m:r>
                              <m:r>
                                <a:rPr lang="en-US" sz="1800" b="0" i="1" smtClean="0">
                                  <a:latin typeface="Cambria Math" charset="0"/>
                                </a:rPr>
                                <m:t>/</m:t>
                              </m:r>
                              <m:sSup>
                                <m:sSupPr>
                                  <m:ctrlPr>
                                    <a:rPr lang="en-US" sz="1800" b="0" i="1" smtClean="0">
                                      <a:latin typeface="Cambria Math" charset="0"/>
                                    </a:rPr>
                                  </m:ctrlPr>
                                </m:sSupPr>
                                <m:e>
                                  <m:r>
                                    <a:rPr lang="en-US" sz="1800" b="0" i="1" smtClean="0">
                                      <a:latin typeface="Cambria Math" charset="0"/>
                                    </a:rPr>
                                    <m:t>𝜆</m:t>
                                  </m:r>
                                </m:e>
                                <m:sup>
                                  <m:r>
                                    <a:rPr lang="en-US" sz="1800" b="0" i="1" smtClean="0">
                                      <a:latin typeface="Cambria Math" charset="0"/>
                                    </a:rPr>
                                    <m:t>2</m:t>
                                  </m:r>
                                </m:sup>
                              </m:sSup>
                            </m:oMath>
                          </a14:m>
                          <a:r>
                            <a:rPr lang="en-US" sz="1800" dirty="0" smtClean="0"/>
                            <a:t> </a:t>
                          </a:r>
                          <a:endParaRPr lang="en-US" sz="1800" dirty="0"/>
                        </a:p>
                      </a:txBody>
                      <a:tcPr>
                        <a:noFill/>
                      </a:tcPr>
                    </a:tc>
                    <a:extLst>
                      <a:ext uri="{0D108BD9-81ED-4DB2-BD59-A6C34878D82A}">
                        <a16:rowId xmlns="" xmlns:a16="http://schemas.microsoft.com/office/drawing/2014/main" val="10001"/>
                      </a:ext>
                    </a:extLst>
                  </a:tr>
                  <a:tr h="404433">
                    <a:tc>
                      <a:txBody>
                        <a:bodyPr/>
                        <a:lstStyle/>
                        <a:p>
                          <a:r>
                            <a:rPr lang="en-US" sz="1400" dirty="0" smtClean="0"/>
                            <a:t>Gamma</a:t>
                          </a:r>
                          <a:endParaRPr lang="en-US" sz="1400" dirty="0"/>
                        </a:p>
                      </a:txBody>
                      <a:tcPr>
                        <a:noFill/>
                      </a:tcPr>
                    </a:tc>
                    <a:tc>
                      <a:txBody>
                        <a:bodyPr/>
                        <a:lstStyle/>
                        <a:p>
                          <a:endParaRPr lang="en-US"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charset="0"/>
                                  </a:rPr>
                                  <m:t>𝛼𝜆</m:t>
                                </m:r>
                              </m:oMath>
                            </m:oMathPara>
                          </a14:m>
                          <a:endParaRPr lang="en-US" sz="1800" dirty="0"/>
                        </a:p>
                      </a:txBody>
                      <a:tcPr>
                        <a:noFill/>
                      </a:tcPr>
                    </a:tc>
                    <a:tc>
                      <a: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charset="0"/>
                                  </a:rPr>
                                  <m:t>𝛼</m:t>
                                </m:r>
                                <m:sSup>
                                  <m:sSupPr>
                                    <m:ctrlPr>
                                      <a:rPr lang="en-US" sz="1800" b="0" i="1" smtClean="0">
                                        <a:latin typeface="Cambria Math" charset="0"/>
                                      </a:rPr>
                                    </m:ctrlPr>
                                  </m:sSupPr>
                                  <m:e>
                                    <m:r>
                                      <a:rPr lang="en-US" sz="1800" b="0" i="1" smtClean="0">
                                        <a:latin typeface="Cambria Math" charset="0"/>
                                      </a:rPr>
                                      <m:t>𝜆</m:t>
                                    </m:r>
                                  </m:e>
                                  <m:sup>
                                    <m:r>
                                      <a:rPr lang="en-US" sz="1800" b="0" i="1" smtClean="0">
                                        <a:latin typeface="Cambria Math" charset="0"/>
                                      </a:rPr>
                                      <m:t>2</m:t>
                                    </m:r>
                                  </m:sup>
                                </m:sSup>
                              </m:oMath>
                            </m:oMathPara>
                          </a14:m>
                          <a:endParaRPr lang="en-US" sz="1800" dirty="0"/>
                        </a:p>
                      </a:txBody>
                      <a:tcPr>
                        <a:noFill/>
                      </a:tcPr>
                    </a:tc>
                    <a:extLst>
                      <a:ext uri="{0D108BD9-81ED-4DB2-BD59-A6C34878D82A}">
                        <a16:rowId xmlns="" xmlns:a16="http://schemas.microsoft.com/office/drawing/2014/main" val="10002"/>
                      </a:ext>
                    </a:extLst>
                  </a:tr>
                  <a:tr h="404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Hyper exponential</a:t>
                          </a:r>
                        </a:p>
                      </a:txBody>
                      <a:tcPr>
                        <a:noFill/>
                      </a:tcPr>
                    </a:tc>
                    <a:tc>
                      <a:txBody>
                        <a:bodyPr/>
                        <a:lstStyle/>
                        <a:p>
                          <a:endParaRPr lang="en-US" dirty="0"/>
                        </a:p>
                      </a:txBody>
                      <a:tcPr>
                        <a:noFill/>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sz="1200" b="0" i="1" smtClean="0">
                                        <a:latin typeface="Cambria Math" charset="0"/>
                                      </a:rPr>
                                    </m:ctrlPr>
                                  </m:naryPr>
                                  <m:sub>
                                    <m:r>
                                      <a:rPr lang="en-US" sz="1200" b="0" i="1" smtClean="0">
                                        <a:latin typeface="Cambria Math" charset="0"/>
                                      </a:rPr>
                                      <m:t>𝑖</m:t>
                                    </m:r>
                                  </m:sub>
                                  <m:sup/>
                                  <m:e>
                                    <m:sSub>
                                      <m:sSubPr>
                                        <m:ctrlPr>
                                          <a:rPr lang="en-US" sz="1200" b="0" i="1" smtClean="0">
                                            <a:latin typeface="Cambria Math" charset="0"/>
                                          </a:rPr>
                                        </m:ctrlPr>
                                      </m:sSubPr>
                                      <m:e>
                                        <m:r>
                                          <a:rPr lang="en-US" sz="1200" b="0" i="1" smtClean="0">
                                            <a:latin typeface="Cambria Math" charset="0"/>
                                          </a:rPr>
                                          <m:t>𝛼</m:t>
                                        </m:r>
                                      </m:e>
                                      <m:sub>
                                        <m:r>
                                          <a:rPr lang="en-US" sz="1200" b="0" i="1" smtClean="0">
                                            <a:latin typeface="Cambria Math" charset="0"/>
                                          </a:rPr>
                                          <m:t>𝑖</m:t>
                                        </m:r>
                                      </m:sub>
                                    </m:sSub>
                                    <m:r>
                                      <a:rPr lang="en-US" sz="1200" b="0" i="1" smtClean="0">
                                        <a:latin typeface="Cambria Math" charset="0"/>
                                      </a:rPr>
                                      <m:t>/</m:t>
                                    </m:r>
                                    <m:sSub>
                                      <m:sSubPr>
                                        <m:ctrlPr>
                                          <a:rPr lang="en-US" sz="1200" b="0" i="1" smtClean="0">
                                            <a:latin typeface="Cambria Math" charset="0"/>
                                          </a:rPr>
                                        </m:ctrlPr>
                                      </m:sSubPr>
                                      <m:e>
                                        <m:r>
                                          <a:rPr lang="en-US" sz="1200" b="0" i="1" smtClean="0">
                                            <a:latin typeface="Cambria Math" charset="0"/>
                                          </a:rPr>
                                          <m:t>𝜆</m:t>
                                        </m:r>
                                      </m:e>
                                      <m:sub>
                                        <m:r>
                                          <a:rPr lang="en-US" sz="1200" b="0" i="1" smtClean="0">
                                            <a:latin typeface="Cambria Math" charset="0"/>
                                          </a:rPr>
                                          <m:t>𝑖</m:t>
                                        </m:r>
                                      </m:sub>
                                    </m:sSub>
                                  </m:e>
                                </m:nary>
                              </m:oMath>
                            </m:oMathPara>
                          </a14:m>
                          <a:endParaRPr lang="en-US" sz="1200" dirty="0"/>
                        </a:p>
                      </a:txBody>
                      <a:tcPr>
                        <a:noFill/>
                      </a:tcPr>
                    </a:tc>
                    <a:tc>
                      <a:txBody>
                        <a:bodyPr/>
                        <a:lstStyle/>
                        <a:p>
                          <a:pPr algn="r"/>
                          <a:r>
                            <a:rPr lang="mr-IN" sz="1200" dirty="0" smtClean="0"/>
                            <a:t>…</a:t>
                          </a:r>
                          <a:endParaRPr lang="en-US" sz="1200" dirty="0"/>
                        </a:p>
                      </a:txBody>
                      <a:tcPr>
                        <a:noFill/>
                      </a:tcPr>
                    </a:tc>
                    <a:extLst>
                      <a:ext uri="{0D108BD9-81ED-4DB2-BD59-A6C34878D82A}">
                        <a16:rowId xmlns=""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040883441"/>
                  </p:ext>
                </p:extLst>
              </p:nvPr>
            </p:nvGraphicFramePr>
            <p:xfrm>
              <a:off x="510235" y="4467808"/>
              <a:ext cx="8157928" cy="1879350"/>
            </p:xfrm>
            <a:graphic>
              <a:graphicData uri="http://schemas.openxmlformats.org/drawingml/2006/table">
                <a:tbl>
                  <a:tblPr firstRow="1" bandRow="1">
                    <a:tableStyleId>{22838BEF-8BB2-4498-84A7-C5851F593DF1}</a:tableStyleId>
                  </a:tblPr>
                  <a:tblGrid>
                    <a:gridCol w="1646609"/>
                    <a:gridCol w="4362063"/>
                    <a:gridCol w="1137026"/>
                    <a:gridCol w="1012230"/>
                  </a:tblGrid>
                  <a:tr h="535242">
                    <a:tc>
                      <a:txBody>
                        <a:bodyPr/>
                        <a:lstStyle/>
                        <a:p>
                          <a:r>
                            <a:rPr lang="en-US" sz="1400" b="0" dirty="0" smtClean="0"/>
                            <a:t>Hypo </a:t>
                          </a:r>
                          <a:r>
                            <a:rPr lang="en-US" sz="1400" b="0" dirty="0" smtClean="0"/>
                            <a:t>exponential (two-phase)</a:t>
                          </a:r>
                          <a:endParaRPr lang="en-US" sz="1400" b="0" dirty="0"/>
                        </a:p>
                      </a:txBody>
                      <a:tcPr>
                        <a:noFill/>
                      </a:tcPr>
                    </a:tc>
                    <a:tc>
                      <a:txBody>
                        <a:bodyPr/>
                        <a:lstStyle/>
                        <a:p>
                          <a:endParaRPr lang="en-US" dirty="0"/>
                        </a:p>
                      </a:txBody>
                      <a:tcPr>
                        <a:noFill/>
                      </a:tcPr>
                    </a:tc>
                    <a:tc>
                      <a:txBody>
                        <a:bodyPr/>
                        <a:lstStyle/>
                        <a:p>
                          <a:endParaRPr lang="en-US"/>
                        </a:p>
                      </a:txBody>
                      <a:tcPr>
                        <a:blipFill rotWithShape="0">
                          <a:blip r:embed="rId4"/>
                          <a:stretch>
                            <a:fillRect l="-527807" t="-115909" r="-90374" b="-417045"/>
                          </a:stretch>
                        </a:blipFill>
                      </a:tcPr>
                    </a:tc>
                    <a:tc>
                      <a:txBody>
                        <a:bodyPr/>
                        <a:lstStyle/>
                        <a:p>
                          <a:endParaRPr lang="en-US"/>
                        </a:p>
                      </a:txBody>
                      <a:tcPr>
                        <a:blipFill rotWithShape="0">
                          <a:blip r:embed="rId4"/>
                          <a:stretch>
                            <a:fillRect l="-707229" t="-115909" r="-1807" b="-417045"/>
                          </a:stretch>
                        </a:blipFill>
                      </a:tcPr>
                    </a:tc>
                  </a:tr>
                  <a:tr h="404433">
                    <a:tc>
                      <a:txBody>
                        <a:bodyPr/>
                        <a:lstStyle/>
                        <a:p>
                          <a:r>
                            <a:rPr lang="en-US" sz="1400" dirty="0" smtClean="0"/>
                            <a:t>K-stage </a:t>
                          </a:r>
                          <a:r>
                            <a:rPr lang="en-US" sz="1400" dirty="0" err="1" smtClean="0"/>
                            <a:t>Erlang</a:t>
                          </a:r>
                          <a:endParaRPr lang="en-US" sz="1400" dirty="0"/>
                        </a:p>
                      </a:txBody>
                      <a:tcPr>
                        <a:noFill/>
                      </a:tcPr>
                    </a:tc>
                    <a:tc>
                      <a:txBody>
                        <a:bodyPr/>
                        <a:lstStyle/>
                        <a:p>
                          <a:endParaRPr lang="en-US" dirty="0"/>
                        </a:p>
                      </a:txBody>
                      <a:tcPr>
                        <a:noFill/>
                      </a:tcPr>
                    </a:tc>
                    <a:tc>
                      <a:txBody>
                        <a:bodyPr/>
                        <a:lstStyle/>
                        <a:p>
                          <a:endParaRPr lang="en-US"/>
                        </a:p>
                      </a:txBody>
                      <a:tcPr>
                        <a:blipFill rotWithShape="0">
                          <a:blip r:embed="rId4"/>
                          <a:stretch>
                            <a:fillRect l="-527807" t="-283582" r="-90374" b="-447761"/>
                          </a:stretch>
                        </a:blipFill>
                      </a:tcPr>
                    </a:tc>
                    <a:tc>
                      <a:txBody>
                        <a:bodyPr/>
                        <a:lstStyle/>
                        <a:p>
                          <a:endParaRPr lang="en-US"/>
                        </a:p>
                      </a:txBody>
                      <a:tcPr>
                        <a:blipFill rotWithShape="0">
                          <a:blip r:embed="rId4"/>
                          <a:stretch>
                            <a:fillRect l="-707229" t="-283582" r="-1807" b="-447761"/>
                          </a:stretch>
                        </a:blipFill>
                      </a:tcPr>
                    </a:tc>
                  </a:tr>
                  <a:tr h="404433">
                    <a:tc>
                      <a:txBody>
                        <a:bodyPr/>
                        <a:lstStyle/>
                        <a:p>
                          <a:r>
                            <a:rPr lang="en-US" sz="1400" dirty="0" smtClean="0"/>
                            <a:t>Gamma</a:t>
                          </a:r>
                          <a:endParaRPr lang="en-US" sz="1400" dirty="0"/>
                        </a:p>
                      </a:txBody>
                      <a:tcPr>
                        <a:noFill/>
                      </a:tcPr>
                    </a:tc>
                    <a:tc>
                      <a:txBody>
                        <a:bodyPr/>
                        <a:lstStyle/>
                        <a:p>
                          <a:endParaRPr lang="en-US" dirty="0"/>
                        </a:p>
                      </a:txBody>
                      <a:tcPr>
                        <a:noFill/>
                      </a:tcPr>
                    </a:tc>
                    <a:tc>
                      <a:txBody>
                        <a:bodyPr/>
                        <a:lstStyle/>
                        <a:p>
                          <a:endParaRPr lang="en-US"/>
                        </a:p>
                      </a:txBody>
                      <a:tcPr>
                        <a:blipFill rotWithShape="0">
                          <a:blip r:embed="rId4"/>
                          <a:stretch>
                            <a:fillRect l="-527807" t="-383582" r="-90374" b="-347761"/>
                          </a:stretch>
                        </a:blipFill>
                      </a:tcPr>
                    </a:tc>
                    <a:tc>
                      <a:txBody>
                        <a:bodyPr/>
                        <a:lstStyle/>
                        <a:p>
                          <a:endParaRPr lang="en-US"/>
                        </a:p>
                      </a:txBody>
                      <a:tcPr>
                        <a:blipFill rotWithShape="0">
                          <a:blip r:embed="rId4"/>
                          <a:stretch>
                            <a:fillRect l="-707229" t="-383582" r="-1807" b="-347761"/>
                          </a:stretch>
                        </a:blipFill>
                      </a:tcPr>
                    </a:tc>
                  </a:tr>
                  <a:tr h="5352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Hyper exponential</a:t>
                          </a:r>
                        </a:p>
                      </a:txBody>
                      <a:tcPr>
                        <a:noFill/>
                      </a:tcPr>
                    </a:tc>
                    <a:tc>
                      <a:txBody>
                        <a:bodyPr/>
                        <a:lstStyle/>
                        <a:p>
                          <a:endParaRPr lang="en-US" dirty="0"/>
                        </a:p>
                      </a:txBody>
                      <a:tcPr>
                        <a:noFill/>
                      </a:tcPr>
                    </a:tc>
                    <a:tc>
                      <a:txBody>
                        <a:bodyPr/>
                        <a:lstStyle/>
                        <a:p>
                          <a:endParaRPr lang="en-US"/>
                        </a:p>
                      </a:txBody>
                      <a:tcPr>
                        <a:blipFill rotWithShape="0">
                          <a:blip r:embed="rId4"/>
                          <a:stretch>
                            <a:fillRect l="-527807" t="-368182" r="-90374" b="-164773"/>
                          </a:stretch>
                        </a:blipFill>
                      </a:tcPr>
                    </a:tc>
                    <a:tc>
                      <a:txBody>
                        <a:bodyPr/>
                        <a:lstStyle/>
                        <a:p>
                          <a:pPr algn="r"/>
                          <a:r>
                            <a:rPr lang="mr-IN" sz="1200" dirty="0" smtClean="0"/>
                            <a:t>…</a:t>
                          </a:r>
                          <a:endParaRPr lang="en-US" sz="1200" dirty="0"/>
                        </a:p>
                      </a:txBody>
                      <a:tcPr>
                        <a:noFill/>
                      </a:tcPr>
                    </a:tc>
                  </a:tr>
                </a:tbl>
              </a:graphicData>
            </a:graphic>
          </p:graphicFrame>
        </mc:Fallback>
      </mc:AlternateContent>
      <p:graphicFrame>
        <p:nvGraphicFramePr>
          <p:cNvPr id="7" name="Object 4"/>
          <p:cNvGraphicFramePr>
            <a:graphicFrameLocks noChangeAspect="1"/>
          </p:cNvGraphicFramePr>
          <p:nvPr>
            <p:extLst>
              <p:ext uri="{D42A27DB-BD31-4B8C-83A1-F6EECF244321}">
                <p14:modId xmlns:p14="http://schemas.microsoft.com/office/powerpoint/2010/main" val="1394642356"/>
              </p:ext>
            </p:extLst>
          </p:nvPr>
        </p:nvGraphicFramePr>
        <p:xfrm>
          <a:off x="2798495" y="4476326"/>
          <a:ext cx="2575172" cy="449773"/>
        </p:xfrm>
        <a:graphic>
          <a:graphicData uri="http://schemas.openxmlformats.org/presentationml/2006/ole">
            <mc:AlternateContent xmlns:mc="http://schemas.openxmlformats.org/markup-compatibility/2006">
              <mc:Choice xmlns:v="urn:schemas-microsoft-com:vml" Requires="v">
                <p:oleObj spid="_x0000_s1025" name="Equation" r:id="rId5" imgW="3708400" imgH="647700" progId="Equation.3">
                  <p:embed/>
                </p:oleObj>
              </mc:Choice>
              <mc:Fallback>
                <p:oleObj name="Equation" r:id="rId5" imgW="3708400" imgH="647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8495" y="4476326"/>
                        <a:ext cx="2575172" cy="449773"/>
                      </a:xfrm>
                      <a:prstGeom prst="rect">
                        <a:avLst/>
                      </a:prstGeom>
                      <a:noFill/>
                      <a:ln>
                        <a:noFill/>
                      </a:ln>
                      <a:effectLst/>
                    </p:spPr>
                  </p:pic>
                </p:oleObj>
              </mc:Fallback>
            </mc:AlternateContent>
          </a:graphicData>
        </a:graphic>
      </p:graphicFrame>
      <p:pic>
        <p:nvPicPr>
          <p:cNvPr id="2" name="Picture 1"/>
          <p:cNvPicPr>
            <a:picLocks noChangeAspect="1"/>
          </p:cNvPicPr>
          <p:nvPr/>
        </p:nvPicPr>
        <p:blipFill>
          <a:blip r:embed="rId7"/>
          <a:stretch>
            <a:fillRect/>
          </a:stretch>
        </p:blipFill>
        <p:spPr>
          <a:xfrm>
            <a:off x="2860052" y="5008026"/>
            <a:ext cx="1153987" cy="399457"/>
          </a:xfrm>
          <a:prstGeom prst="rect">
            <a:avLst/>
          </a:prstGeom>
        </p:spPr>
      </p:pic>
      <p:pic>
        <p:nvPicPr>
          <p:cNvPr id="11" name="Picture 10"/>
          <p:cNvPicPr>
            <a:picLocks noChangeAspect="1"/>
          </p:cNvPicPr>
          <p:nvPr/>
        </p:nvPicPr>
        <p:blipFill>
          <a:blip r:embed="rId8"/>
          <a:stretch>
            <a:fillRect/>
          </a:stretch>
        </p:blipFill>
        <p:spPr>
          <a:xfrm>
            <a:off x="2798494" y="5895766"/>
            <a:ext cx="1215545" cy="446333"/>
          </a:xfrm>
          <a:prstGeom prst="rect">
            <a:avLst/>
          </a:prstGeom>
        </p:spPr>
      </p:pic>
      <p:pic>
        <p:nvPicPr>
          <p:cNvPr id="12" name="Picture 11"/>
          <p:cNvPicPr>
            <a:picLocks noChangeAspect="1"/>
          </p:cNvPicPr>
          <p:nvPr/>
        </p:nvPicPr>
        <p:blipFill>
          <a:blip r:embed="rId9"/>
          <a:stretch>
            <a:fillRect/>
          </a:stretch>
        </p:blipFill>
        <p:spPr>
          <a:xfrm>
            <a:off x="2860052" y="5407483"/>
            <a:ext cx="1035543" cy="528484"/>
          </a:xfrm>
          <a:prstGeom prst="rect">
            <a:avLst/>
          </a:prstGeom>
        </p:spPr>
      </p:pic>
      <p:pic>
        <p:nvPicPr>
          <p:cNvPr id="15" name="Picture 14"/>
          <p:cNvPicPr>
            <a:picLocks noChangeAspect="1"/>
          </p:cNvPicPr>
          <p:nvPr/>
        </p:nvPicPr>
        <p:blipFill>
          <a:blip r:embed="rId10"/>
          <a:stretch>
            <a:fillRect/>
          </a:stretch>
        </p:blipFill>
        <p:spPr>
          <a:xfrm>
            <a:off x="5193257" y="5834510"/>
            <a:ext cx="563109" cy="442979"/>
          </a:xfrm>
          <a:prstGeom prst="rect">
            <a:avLst/>
          </a:prstGeom>
        </p:spPr>
      </p:pic>
    </p:spTree>
    <p:extLst>
      <p:ext uri="{BB962C8B-B14F-4D97-AF65-F5344CB8AC3E}">
        <p14:creationId xmlns:p14="http://schemas.microsoft.com/office/powerpoint/2010/main" val="1775225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tLang="en-US">
                <a:ea typeface="MS PGothic" charset="-128"/>
              </a:rPr>
              <a:t>Moments</a:t>
            </a:r>
          </a:p>
        </p:txBody>
      </p:sp>
      <p:sp>
        <p:nvSpPr>
          <p:cNvPr id="46082" name="Content Placeholder 2"/>
          <p:cNvSpPr>
            <a:spLocks noGrp="1"/>
          </p:cNvSpPr>
          <p:nvPr>
            <p:ph idx="1"/>
          </p:nvPr>
        </p:nvSpPr>
        <p:spPr/>
        <p:txBody>
          <a:bodyPr/>
          <a:lstStyle/>
          <a:p>
            <a:r>
              <a:rPr lang="en-US" altLang="en-US">
                <a:ea typeface="MS PGothic" charset="-128"/>
              </a:rPr>
              <a:t>The expected value of a random variable </a:t>
            </a:r>
            <a:r>
              <a:rPr lang="en-US" altLang="en-US" i="1">
                <a:ea typeface="MS PGothic" charset="-128"/>
              </a:rPr>
              <a:t>X, E[X], </a:t>
            </a:r>
            <a:r>
              <a:rPr lang="en-US" altLang="en-US">
                <a:ea typeface="MS PGothic" charset="-128"/>
              </a:rPr>
              <a:t>is also referred to as the </a:t>
            </a:r>
            <a:r>
              <a:rPr lang="en-US" altLang="en-US" b="1" i="1">
                <a:ea typeface="MS PGothic" charset="-128"/>
              </a:rPr>
              <a:t>mean </a:t>
            </a:r>
            <a:r>
              <a:rPr lang="en-US" altLang="en-US">
                <a:ea typeface="MS PGothic" charset="-128"/>
              </a:rPr>
              <a:t>or the </a:t>
            </a:r>
            <a:r>
              <a:rPr lang="en-US" altLang="en-US" b="1" i="1">
                <a:ea typeface="MS PGothic" charset="-128"/>
              </a:rPr>
              <a:t>first moment </a:t>
            </a:r>
            <a:r>
              <a:rPr lang="en-US" altLang="en-US">
                <a:ea typeface="MS PGothic" charset="-128"/>
              </a:rPr>
              <a:t>of </a:t>
            </a:r>
            <a:r>
              <a:rPr lang="en-US" altLang="en-US" i="1">
                <a:ea typeface="MS PGothic" charset="-128"/>
              </a:rPr>
              <a:t>X.</a:t>
            </a:r>
          </a:p>
          <a:p>
            <a:endParaRPr lang="en-US" altLang="en-US" b="1" i="1">
              <a:ea typeface="MS PGothic" charset="-128"/>
            </a:endParaRPr>
          </a:p>
          <a:p>
            <a:r>
              <a:rPr lang="en-US" altLang="en-US">
                <a:ea typeface="MS PGothic" charset="-128"/>
              </a:rPr>
              <a:t>The quantity                       is called the </a:t>
            </a:r>
            <a:r>
              <a:rPr lang="en-US" altLang="en-US" b="1" i="1">
                <a:ea typeface="MS PGothic" charset="-128"/>
              </a:rPr>
              <a:t>n</a:t>
            </a:r>
            <a:r>
              <a:rPr lang="en-US" altLang="en-US" b="1">
                <a:ea typeface="MS PGothic" charset="-128"/>
              </a:rPr>
              <a:t>th moment </a:t>
            </a:r>
            <a:r>
              <a:rPr lang="en-US" altLang="en-US">
                <a:ea typeface="MS PGothic" charset="-128"/>
              </a:rPr>
              <a:t>of </a:t>
            </a:r>
            <a:r>
              <a:rPr lang="en-US" altLang="en-US" i="1">
                <a:ea typeface="MS PGothic" charset="-128"/>
              </a:rPr>
              <a:t>X. </a:t>
            </a:r>
            <a:r>
              <a:rPr lang="en-US" altLang="en-US">
                <a:ea typeface="MS PGothic" charset="-128"/>
              </a:rPr>
              <a:t>We have:</a:t>
            </a:r>
          </a:p>
          <a:p>
            <a:endParaRPr lang="en-US" altLang="en-US" i="1">
              <a:ea typeface="MS PGothic" charset="-128"/>
            </a:endParaRPr>
          </a:p>
          <a:p>
            <a:endParaRPr lang="en-US" altLang="en-US" i="1">
              <a:ea typeface="MS PGothic" charset="-128"/>
            </a:endParaRPr>
          </a:p>
          <a:p>
            <a:endParaRPr lang="en-US" altLang="en-US" i="1">
              <a:ea typeface="MS PGothic" charset="-128"/>
            </a:endParaRPr>
          </a:p>
          <a:p>
            <a:endParaRPr lang="en-US" altLang="en-US" i="1">
              <a:ea typeface="MS PGothic" charset="-128"/>
            </a:endParaRPr>
          </a:p>
          <a:p>
            <a:endParaRPr lang="en-US" altLang="en-US" sz="1200">
              <a:ea typeface="MS PGothic" charset="-128"/>
            </a:endParaRPr>
          </a:p>
          <a:p>
            <a:r>
              <a:rPr lang="en-US" altLang="en-US">
                <a:ea typeface="MS PGothic" charset="-128"/>
              </a:rPr>
              <a:t>Another quantity of interest is the variance of a random variable </a:t>
            </a:r>
            <a:r>
              <a:rPr lang="en-US" altLang="en-US" i="1">
                <a:ea typeface="MS PGothic" charset="-128"/>
              </a:rPr>
              <a:t>X</a:t>
            </a:r>
            <a:r>
              <a:rPr lang="en-US" altLang="en-US">
                <a:ea typeface="MS PGothic" charset="-128"/>
              </a:rPr>
              <a:t>, denoted by </a:t>
            </a:r>
            <a:r>
              <a:rPr lang="en-US" altLang="en-US" i="1">
                <a:ea typeface="MS PGothic" charset="-128"/>
              </a:rPr>
              <a:t>Var(X), </a:t>
            </a:r>
            <a:r>
              <a:rPr lang="en-US" altLang="en-US">
                <a:ea typeface="MS PGothic" charset="-128"/>
              </a:rPr>
              <a:t>which is defined by:</a:t>
            </a:r>
          </a:p>
          <a:p>
            <a:endParaRPr lang="en-US" altLang="en-US" i="1">
              <a:ea typeface="MS PGothic" charset="-128"/>
            </a:endParaRPr>
          </a:p>
          <a:p>
            <a:endParaRPr lang="en-US" altLang="en-US" i="1">
              <a:ea typeface="MS PGothic" charset="-128"/>
            </a:endParaRPr>
          </a:p>
          <a:p>
            <a:endParaRPr lang="en-US" altLang="en-US" i="1">
              <a:ea typeface="MS PGothic" charset="-128"/>
            </a:endParaRPr>
          </a:p>
          <a:p>
            <a:endParaRPr lang="en-US" altLang="en-US" i="1">
              <a:ea typeface="MS PGothic" charset="-128"/>
            </a:endParaRPr>
          </a:p>
        </p:txBody>
      </p:sp>
      <p:graphicFrame>
        <p:nvGraphicFramePr>
          <p:cNvPr id="46083" name="Object 5"/>
          <p:cNvGraphicFramePr>
            <a:graphicFrameLocks noChangeAspect="1"/>
          </p:cNvGraphicFramePr>
          <p:nvPr/>
        </p:nvGraphicFramePr>
        <p:xfrm>
          <a:off x="2535238" y="2579688"/>
          <a:ext cx="1490662" cy="404812"/>
        </p:xfrm>
        <a:graphic>
          <a:graphicData uri="http://schemas.openxmlformats.org/presentationml/2006/ole">
            <mc:AlternateContent xmlns:mc="http://schemas.openxmlformats.org/markup-compatibility/2006">
              <mc:Choice xmlns:v="urn:schemas-microsoft-com:vml" Requires="v">
                <p:oleObj spid="_x0000_s23553" name="Equation" r:id="rId4" imgW="838200" imgH="228600" progId="Equation.3">
                  <p:embed/>
                </p:oleObj>
              </mc:Choice>
              <mc:Fallback>
                <p:oleObj name="Equation" r:id="rId4" imgW="8382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238" y="2579688"/>
                        <a:ext cx="14906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4" name="Object 5"/>
          <p:cNvGraphicFramePr>
            <a:graphicFrameLocks noChangeAspect="1"/>
          </p:cNvGraphicFramePr>
          <p:nvPr/>
        </p:nvGraphicFramePr>
        <p:xfrm>
          <a:off x="2132013" y="3049588"/>
          <a:ext cx="5018087" cy="1749425"/>
        </p:xfrm>
        <a:graphic>
          <a:graphicData uri="http://schemas.openxmlformats.org/presentationml/2006/ole">
            <mc:AlternateContent xmlns:mc="http://schemas.openxmlformats.org/markup-compatibility/2006">
              <mc:Choice xmlns:v="urn:schemas-microsoft-com:vml" Requires="v">
                <p:oleObj spid="_x0000_s23554" name="Equation" r:id="rId6" imgW="2832100" imgH="977900" progId="Equation.3">
                  <p:embed/>
                </p:oleObj>
              </mc:Choice>
              <mc:Fallback>
                <p:oleObj name="Equation" r:id="rId6" imgW="2832100" imgH="977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2013" y="3049588"/>
                        <a:ext cx="5018087"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5" name="Object 5"/>
          <p:cNvGraphicFramePr>
            <a:graphicFrameLocks noChangeAspect="1"/>
          </p:cNvGraphicFramePr>
          <p:nvPr/>
        </p:nvGraphicFramePr>
        <p:xfrm>
          <a:off x="3135313" y="5740400"/>
          <a:ext cx="2754312" cy="390525"/>
        </p:xfrm>
        <a:graphic>
          <a:graphicData uri="http://schemas.openxmlformats.org/presentationml/2006/ole">
            <mc:AlternateContent xmlns:mc="http://schemas.openxmlformats.org/markup-compatibility/2006">
              <mc:Choice xmlns:v="urn:schemas-microsoft-com:vml" Requires="v">
                <p:oleObj spid="_x0000_s23555" name="Equation" r:id="rId8" imgW="1625600" imgH="228600" progId="Equation.3">
                  <p:embed/>
                </p:oleObj>
              </mc:Choice>
              <mc:Fallback>
                <p:oleObj name="Equation" r:id="rId8" imgW="16256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5313" y="5740400"/>
                        <a:ext cx="27543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&amp; related Distributions</a:t>
            </a:r>
            <a:endParaRPr lang="en-US" dirty="0"/>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70040" y="1380240"/>
              <a:ext cx="8082000" cy="5019840"/>
            </p14:xfrm>
          </p:contentPart>
        </mc:Choice>
        <mc:Fallback xmlns="">
          <p:pic>
            <p:nvPicPr>
              <p:cNvPr id="4" name="Ink 3"/>
              <p:cNvPicPr/>
              <p:nvPr/>
            </p:nvPicPr>
            <p:blipFill>
              <a:blip r:embed="rId3"/>
              <a:stretch>
                <a:fillRect/>
              </a:stretch>
            </p:blipFill>
            <p:spPr>
              <a:xfrm>
                <a:off x="759600" y="1369440"/>
                <a:ext cx="8103600" cy="5041080"/>
              </a:xfrm>
              <a:prstGeom prst="rect">
                <a:avLst/>
              </a:prstGeom>
            </p:spPr>
          </p:pic>
        </mc:Fallback>
      </mc:AlternateContent>
    </p:spTree>
    <p:extLst>
      <p:ext uri="{BB962C8B-B14F-4D97-AF65-F5344CB8AC3E}">
        <p14:creationId xmlns:p14="http://schemas.microsoft.com/office/powerpoint/2010/main" val="214129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a:ea typeface="MS PGothic" charset="-128"/>
              </a:rPr>
              <a:t>Expectation of a Random Variable</a:t>
            </a:r>
          </a:p>
        </p:txBody>
      </p:sp>
      <p:sp>
        <p:nvSpPr>
          <p:cNvPr id="21506" name="Content Placeholder 2"/>
          <p:cNvSpPr>
            <a:spLocks noGrp="1"/>
          </p:cNvSpPr>
          <p:nvPr>
            <p:ph idx="1"/>
          </p:nvPr>
        </p:nvSpPr>
        <p:spPr>
          <a:xfrm>
            <a:off x="685800" y="1455738"/>
            <a:ext cx="7772400" cy="4675187"/>
          </a:xfrm>
        </p:spPr>
        <p:txBody>
          <a:bodyPr/>
          <a:lstStyle/>
          <a:p>
            <a:r>
              <a:rPr lang="en-US" altLang="en-US" b="1">
                <a:ea typeface="MS PGothic" charset="-128"/>
              </a:rPr>
              <a:t>The Discrete Case: </a:t>
            </a:r>
            <a:r>
              <a:rPr lang="en-US" altLang="en-US">
                <a:ea typeface="MS PGothic" charset="-128"/>
              </a:rPr>
              <a:t>If </a:t>
            </a:r>
            <a:r>
              <a:rPr lang="en-US" altLang="en-US" i="1">
                <a:ea typeface="MS PGothic" charset="-128"/>
              </a:rPr>
              <a:t>X </a:t>
            </a:r>
            <a:r>
              <a:rPr lang="en-US" altLang="en-US">
                <a:ea typeface="MS PGothic" charset="-128"/>
              </a:rPr>
              <a:t>is a discrete random variable having a probability mass function </a:t>
            </a:r>
            <a:r>
              <a:rPr lang="en-US" altLang="en-US" i="1">
                <a:ea typeface="MS PGothic" charset="-128"/>
              </a:rPr>
              <a:t>p(x)</a:t>
            </a:r>
            <a:r>
              <a:rPr lang="en-US" altLang="en-US">
                <a:ea typeface="MS PGothic" charset="-128"/>
              </a:rPr>
              <a:t>, then the </a:t>
            </a:r>
            <a:r>
              <a:rPr lang="en-US" altLang="en-US" i="1">
                <a:ea typeface="MS PGothic" charset="-128"/>
              </a:rPr>
              <a:t>expected value </a:t>
            </a:r>
            <a:r>
              <a:rPr lang="en-US" altLang="en-US">
                <a:ea typeface="MS PGothic" charset="-128"/>
              </a:rPr>
              <a:t>of </a:t>
            </a:r>
            <a:r>
              <a:rPr lang="en-US" altLang="en-US" i="1">
                <a:ea typeface="MS PGothic" charset="-128"/>
              </a:rPr>
              <a:t>X </a:t>
            </a:r>
            <a:r>
              <a:rPr lang="en-US" altLang="en-US">
                <a:ea typeface="MS PGothic" charset="-128"/>
              </a:rPr>
              <a:t>is defined by</a:t>
            </a:r>
          </a:p>
          <a:p>
            <a:pPr>
              <a:buFontTx/>
              <a:buNone/>
            </a:pPr>
            <a:endParaRPr lang="en-US" altLang="en-US">
              <a:ea typeface="MS PGothic" charset="-128"/>
            </a:endParaRPr>
          </a:p>
          <a:p>
            <a:pPr marL="400050" lvl="1" indent="0">
              <a:buFontTx/>
              <a:buNone/>
            </a:pPr>
            <a:endParaRPr lang="en-US" altLang="en-US">
              <a:ea typeface="MS PGothic" charset="-128"/>
            </a:endParaRPr>
          </a:p>
          <a:p>
            <a:pPr marL="400050" lvl="1" indent="0">
              <a:buFontTx/>
              <a:buNone/>
            </a:pPr>
            <a:r>
              <a:rPr lang="en-US" altLang="en-US">
                <a:ea typeface="MS PGothic" charset="-128"/>
              </a:rPr>
              <a:t>The expected value of </a:t>
            </a:r>
            <a:r>
              <a:rPr lang="en-US" altLang="en-US" i="1">
                <a:ea typeface="MS PGothic" charset="-128"/>
              </a:rPr>
              <a:t>X </a:t>
            </a:r>
            <a:r>
              <a:rPr lang="en-US" altLang="en-US">
                <a:ea typeface="MS PGothic" charset="-128"/>
              </a:rPr>
              <a:t>is a weighted average of the possible values that </a:t>
            </a:r>
            <a:r>
              <a:rPr lang="en-US" altLang="en-US" i="1">
                <a:ea typeface="MS PGothic" charset="-128"/>
              </a:rPr>
              <a:t>X </a:t>
            </a:r>
            <a:r>
              <a:rPr lang="en-US" altLang="en-US">
                <a:ea typeface="MS PGothic" charset="-128"/>
              </a:rPr>
              <a:t>can take on, each value being weighted by the probability that </a:t>
            </a:r>
            <a:r>
              <a:rPr lang="en-US" altLang="en-US" i="1">
                <a:ea typeface="MS PGothic" charset="-128"/>
              </a:rPr>
              <a:t>X </a:t>
            </a:r>
            <a:r>
              <a:rPr lang="en-US" altLang="en-US">
                <a:ea typeface="MS PGothic" charset="-128"/>
              </a:rPr>
              <a:t>assumes that value. For example, if the probability mass function of </a:t>
            </a:r>
            <a:r>
              <a:rPr lang="en-US" altLang="en-US" i="1">
                <a:ea typeface="MS PGothic" charset="-128"/>
              </a:rPr>
              <a:t>X </a:t>
            </a:r>
            <a:r>
              <a:rPr lang="en-US" altLang="en-US">
                <a:ea typeface="MS PGothic" charset="-128"/>
              </a:rPr>
              <a:t>is given by</a:t>
            </a:r>
          </a:p>
          <a:p>
            <a:pPr marL="400050" lvl="1" indent="0">
              <a:buFontTx/>
              <a:buNone/>
            </a:pPr>
            <a:endParaRPr lang="en-US" altLang="en-US">
              <a:ea typeface="MS PGothic" charset="-128"/>
            </a:endParaRPr>
          </a:p>
          <a:p>
            <a:pPr marL="400050" lvl="1" indent="0">
              <a:buFontTx/>
              <a:buNone/>
            </a:pPr>
            <a:r>
              <a:rPr lang="en-US" altLang="en-US">
                <a:ea typeface="MS PGothic" charset="-128"/>
              </a:rPr>
              <a:t>then</a:t>
            </a:r>
          </a:p>
          <a:p>
            <a:pPr marL="400050" lvl="1" indent="0">
              <a:buFontTx/>
              <a:buNone/>
            </a:pPr>
            <a:endParaRPr lang="en-US" altLang="en-US">
              <a:ea typeface="MS PGothic" charset="-128"/>
            </a:endParaRPr>
          </a:p>
          <a:p>
            <a:pPr marL="400050" lvl="1" indent="0">
              <a:buFontTx/>
              <a:buNone/>
            </a:pPr>
            <a:endParaRPr lang="en-US" altLang="en-US">
              <a:ea typeface="MS PGothic" charset="-128"/>
            </a:endParaRPr>
          </a:p>
          <a:p>
            <a:pPr marL="400050" lvl="1" indent="0">
              <a:buFontTx/>
              <a:buNone/>
            </a:pPr>
            <a:r>
              <a:rPr lang="en-US" altLang="en-US">
                <a:ea typeface="MS PGothic" charset="-128"/>
              </a:rPr>
              <a:t>is just an ordinary average of the two possible values 1 and 2 that </a:t>
            </a:r>
            <a:r>
              <a:rPr lang="en-US" altLang="en-US" i="1">
                <a:ea typeface="MS PGothic" charset="-128"/>
              </a:rPr>
              <a:t>X </a:t>
            </a:r>
            <a:r>
              <a:rPr lang="en-US" altLang="en-US">
                <a:ea typeface="MS PGothic" charset="-128"/>
              </a:rPr>
              <a:t>can assume.</a:t>
            </a:r>
          </a:p>
        </p:txBody>
      </p:sp>
      <p:graphicFrame>
        <p:nvGraphicFramePr>
          <p:cNvPr id="21507" name="Object 3"/>
          <p:cNvGraphicFramePr>
            <a:graphicFrameLocks noChangeAspect="1"/>
          </p:cNvGraphicFramePr>
          <p:nvPr/>
        </p:nvGraphicFramePr>
        <p:xfrm>
          <a:off x="3402013" y="2270125"/>
          <a:ext cx="2360612" cy="735013"/>
        </p:xfrm>
        <a:graphic>
          <a:graphicData uri="http://schemas.openxmlformats.org/presentationml/2006/ole">
            <mc:AlternateContent xmlns:mc="http://schemas.openxmlformats.org/markup-compatibility/2006">
              <mc:Choice xmlns:v="urn:schemas-microsoft-com:vml" Requires="v">
                <p:oleObj spid="_x0000_s2049" name="Equation" r:id="rId3" imgW="1143000" imgH="355600" progId="Equation.3">
                  <p:embed/>
                </p:oleObj>
              </mc:Choice>
              <mc:Fallback>
                <p:oleObj name="Equation" r:id="rId3" imgW="11430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013" y="2270125"/>
                        <a:ext cx="2360612"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8" name="Object 4"/>
          <p:cNvGraphicFramePr>
            <a:graphicFrameLocks noChangeAspect="1"/>
          </p:cNvGraphicFramePr>
          <p:nvPr/>
        </p:nvGraphicFramePr>
        <p:xfrm>
          <a:off x="3625850" y="4260850"/>
          <a:ext cx="1808163" cy="719138"/>
        </p:xfrm>
        <a:graphic>
          <a:graphicData uri="http://schemas.openxmlformats.org/presentationml/2006/ole">
            <mc:AlternateContent xmlns:mc="http://schemas.openxmlformats.org/markup-compatibility/2006">
              <mc:Choice xmlns:v="urn:schemas-microsoft-com:vml" Requires="v">
                <p:oleObj spid="_x0000_s2050" name="Equation" r:id="rId5" imgW="990170" imgH="393529" progId="Equation.3">
                  <p:embed/>
                </p:oleObj>
              </mc:Choice>
              <mc:Fallback>
                <p:oleObj name="Equation" r:id="rId5" imgW="990170"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5850" y="4260850"/>
                        <a:ext cx="18081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9" name="Object 5"/>
          <p:cNvGraphicFramePr>
            <a:graphicFrameLocks noChangeAspect="1"/>
          </p:cNvGraphicFramePr>
          <p:nvPr/>
        </p:nvGraphicFramePr>
        <p:xfrm>
          <a:off x="3300413" y="4967288"/>
          <a:ext cx="2416175" cy="703262"/>
        </p:xfrm>
        <a:graphic>
          <a:graphicData uri="http://schemas.openxmlformats.org/presentationml/2006/ole">
            <mc:AlternateContent xmlns:mc="http://schemas.openxmlformats.org/markup-compatibility/2006">
              <mc:Choice xmlns:v="urn:schemas-microsoft-com:vml" Requires="v">
                <p:oleObj spid="_x0000_s2051" name="Equation" r:id="rId7" imgW="1485900" imgH="431800" progId="Equation.3">
                  <p:embed/>
                </p:oleObj>
              </mc:Choice>
              <mc:Fallback>
                <p:oleObj name="Equation" r:id="rId7" imgW="14859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13" y="4967288"/>
                        <a:ext cx="24161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4367160" y="2313000"/>
              <a:ext cx="3960720" cy="3343320"/>
            </p14:xfrm>
          </p:contentPart>
        </mc:Choice>
        <mc:Fallback xmlns="">
          <p:pic>
            <p:nvPicPr>
              <p:cNvPr id="2" name="Ink 1"/>
              <p:cNvPicPr/>
              <p:nvPr/>
            </p:nvPicPr>
            <p:blipFill>
              <a:blip r:embed="rId10"/>
              <a:stretch>
                <a:fillRect/>
              </a:stretch>
            </p:blipFill>
            <p:spPr>
              <a:xfrm>
                <a:off x="4356360" y="2302200"/>
                <a:ext cx="3982320" cy="3364560"/>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en-US" sz="2900">
                <a:ea typeface="MS PGothic" charset="-128"/>
              </a:rPr>
              <a:t>Expectation of a Random Variable (Cont.)</a:t>
            </a:r>
          </a:p>
        </p:txBody>
      </p:sp>
      <p:sp>
        <p:nvSpPr>
          <p:cNvPr id="22530" name="Content Placeholder 2"/>
          <p:cNvSpPr>
            <a:spLocks noGrp="1"/>
          </p:cNvSpPr>
          <p:nvPr>
            <p:ph idx="1"/>
          </p:nvPr>
        </p:nvSpPr>
        <p:spPr>
          <a:xfrm>
            <a:off x="685800" y="1455738"/>
            <a:ext cx="7772400" cy="4675187"/>
          </a:xfrm>
        </p:spPr>
        <p:txBody>
          <a:bodyPr/>
          <a:lstStyle/>
          <a:p>
            <a:pPr marL="400050" lvl="1" indent="0">
              <a:buFontTx/>
              <a:buNone/>
            </a:pPr>
            <a:r>
              <a:rPr lang="en-US" altLang="en-US" dirty="0">
                <a:ea typeface="MS PGothic" charset="-128"/>
              </a:rPr>
              <a:t>Assume</a:t>
            </a:r>
          </a:p>
          <a:p>
            <a:pPr marL="400050" lvl="1" indent="0">
              <a:buFontTx/>
              <a:buNone/>
            </a:pPr>
            <a:endParaRPr lang="en-US" altLang="en-US" dirty="0">
              <a:ea typeface="MS PGothic" charset="-128"/>
            </a:endParaRPr>
          </a:p>
          <a:p>
            <a:pPr marL="400050" lvl="1" indent="0">
              <a:buFontTx/>
              <a:buNone/>
            </a:pPr>
            <a:endParaRPr lang="en-US" altLang="en-US" dirty="0">
              <a:ea typeface="MS PGothic" charset="-128"/>
            </a:endParaRPr>
          </a:p>
          <a:p>
            <a:pPr marL="400050" lvl="1" indent="0">
              <a:buFontTx/>
              <a:buNone/>
            </a:pPr>
            <a:endParaRPr lang="en-US" altLang="en-US" dirty="0">
              <a:ea typeface="MS PGothic" charset="-128"/>
            </a:endParaRPr>
          </a:p>
          <a:p>
            <a:pPr marL="400050" lvl="1" indent="0">
              <a:buFontTx/>
              <a:buNone/>
            </a:pPr>
            <a:r>
              <a:rPr lang="en-US" altLang="en-US" dirty="0">
                <a:ea typeface="MS PGothic" charset="-128"/>
              </a:rPr>
              <a:t>Then</a:t>
            </a:r>
          </a:p>
          <a:p>
            <a:pPr marL="400050" lvl="1" indent="0">
              <a:buFontTx/>
              <a:buNone/>
            </a:pPr>
            <a:endParaRPr lang="en-US" altLang="en-US" dirty="0">
              <a:ea typeface="MS PGothic" charset="-128"/>
            </a:endParaRPr>
          </a:p>
          <a:p>
            <a:pPr marL="400050" lvl="1" indent="0">
              <a:buFontTx/>
              <a:buNone/>
            </a:pPr>
            <a:r>
              <a:rPr lang="en-US" altLang="en-US" dirty="0">
                <a:ea typeface="MS PGothic" charset="-128"/>
              </a:rPr>
              <a:t>is a weighted average of the two possible values 1 and 2 where the value 2 is given twice as much weight as the value 1 since </a:t>
            </a:r>
            <a:r>
              <a:rPr lang="en-US" altLang="en-US" i="1" dirty="0">
                <a:ea typeface="MS PGothic" charset="-128"/>
              </a:rPr>
              <a:t>p(</a:t>
            </a:r>
            <a:r>
              <a:rPr lang="en-US" altLang="en-US" dirty="0">
                <a:ea typeface="MS PGothic" charset="-128"/>
              </a:rPr>
              <a:t>2</a:t>
            </a:r>
            <a:r>
              <a:rPr lang="en-US" altLang="en-US" i="1" dirty="0">
                <a:ea typeface="MS PGothic" charset="-128"/>
              </a:rPr>
              <a:t>) </a:t>
            </a:r>
            <a:r>
              <a:rPr lang="en-US" altLang="en-US" dirty="0">
                <a:ea typeface="MS PGothic" charset="-128"/>
              </a:rPr>
              <a:t>= 2</a:t>
            </a:r>
            <a:r>
              <a:rPr lang="en-US" altLang="en-US" i="1" dirty="0">
                <a:ea typeface="MS PGothic" charset="-128"/>
              </a:rPr>
              <a:t>p(</a:t>
            </a:r>
            <a:r>
              <a:rPr lang="en-US" altLang="en-US" dirty="0">
                <a:ea typeface="MS PGothic" charset="-128"/>
              </a:rPr>
              <a:t>1</a:t>
            </a:r>
            <a:r>
              <a:rPr lang="en-US" altLang="en-US" i="1" dirty="0">
                <a:ea typeface="MS PGothic" charset="-128"/>
              </a:rPr>
              <a:t>)</a:t>
            </a:r>
            <a:r>
              <a:rPr lang="en-US" altLang="en-US" dirty="0">
                <a:ea typeface="MS PGothic" charset="-128"/>
              </a:rPr>
              <a:t>.</a:t>
            </a:r>
          </a:p>
          <a:p>
            <a:pPr marL="400050" lvl="1" indent="0"/>
            <a:endParaRPr lang="en-US" altLang="en-US" sz="1700" dirty="0">
              <a:ea typeface="MS PGothic" charset="-128"/>
            </a:endParaRPr>
          </a:p>
          <a:p>
            <a:pPr marL="400050" lvl="1" indent="0"/>
            <a:r>
              <a:rPr lang="en-US" altLang="en-US" sz="1700" dirty="0">
                <a:solidFill>
                  <a:srgbClr val="0070C0"/>
                </a:solidFill>
                <a:ea typeface="MS PGothic" charset="-128"/>
              </a:rPr>
              <a:t>Find </a:t>
            </a:r>
            <a:r>
              <a:rPr lang="en-US" altLang="en-US" sz="1700" i="1" dirty="0">
                <a:solidFill>
                  <a:srgbClr val="0070C0"/>
                </a:solidFill>
                <a:latin typeface="Times New Roman" charset="0"/>
                <a:ea typeface="ＭＳ Ｐゴシック" charset="-128"/>
              </a:rPr>
              <a:t>E[X]</a:t>
            </a:r>
            <a:r>
              <a:rPr lang="en-US" altLang="en-US" sz="1700" dirty="0">
                <a:solidFill>
                  <a:srgbClr val="0070C0"/>
                </a:solidFill>
                <a:ea typeface="MS PGothic" charset="-128"/>
              </a:rPr>
              <a:t> where </a:t>
            </a:r>
            <a:r>
              <a:rPr lang="en-US" altLang="en-US" sz="1700" i="1" dirty="0">
                <a:solidFill>
                  <a:srgbClr val="0070C0"/>
                </a:solidFill>
                <a:latin typeface="Times New Roman" charset="0"/>
                <a:ea typeface="ＭＳ Ｐゴシック" charset="-128"/>
              </a:rPr>
              <a:t>X</a:t>
            </a:r>
            <a:r>
              <a:rPr lang="en-US" altLang="en-US" sz="1700" dirty="0">
                <a:solidFill>
                  <a:srgbClr val="0070C0"/>
                </a:solidFill>
                <a:ea typeface="MS PGothic" charset="-128"/>
              </a:rPr>
              <a:t> is the outcome when we roll a fair die</a:t>
            </a:r>
            <a:r>
              <a:rPr lang="en-US" altLang="en-US" sz="1700" dirty="0">
                <a:ea typeface="MS PGothic" charset="-128"/>
              </a:rPr>
              <a:t>.</a:t>
            </a:r>
          </a:p>
          <a:p>
            <a:pPr marL="400050" lvl="1" indent="0"/>
            <a:r>
              <a:rPr lang="en-US" altLang="en-US" sz="1700" dirty="0">
                <a:ea typeface="MS PGothic" charset="-128"/>
              </a:rPr>
              <a:t>Solution: Since </a:t>
            </a:r>
          </a:p>
        </p:txBody>
      </p:sp>
      <p:graphicFrame>
        <p:nvGraphicFramePr>
          <p:cNvPr id="22531" name="Object 3"/>
          <p:cNvGraphicFramePr>
            <a:graphicFrameLocks noChangeAspect="1"/>
          </p:cNvGraphicFramePr>
          <p:nvPr/>
        </p:nvGraphicFramePr>
        <p:xfrm>
          <a:off x="3546475" y="1873250"/>
          <a:ext cx="2179638" cy="727075"/>
        </p:xfrm>
        <a:graphic>
          <a:graphicData uri="http://schemas.openxmlformats.org/presentationml/2006/ole">
            <mc:AlternateContent xmlns:mc="http://schemas.openxmlformats.org/markup-compatibility/2006">
              <mc:Choice xmlns:v="urn:schemas-microsoft-com:vml" Requires="v">
                <p:oleObj spid="_x0000_s3073" name="Equation" r:id="rId3" imgW="1180588" imgH="393529" progId="Equation.3">
                  <p:embed/>
                </p:oleObj>
              </mc:Choice>
              <mc:Fallback>
                <p:oleObj name="Equation" r:id="rId3" imgW="1180588"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475" y="1873250"/>
                        <a:ext cx="21796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2" name="Object 4"/>
          <p:cNvGraphicFramePr>
            <a:graphicFrameLocks noChangeAspect="1"/>
          </p:cNvGraphicFramePr>
          <p:nvPr>
            <p:extLst>
              <p:ext uri="{D42A27DB-BD31-4B8C-83A1-F6EECF244321}">
                <p14:modId xmlns:p14="http://schemas.microsoft.com/office/powerpoint/2010/main" val="726744207"/>
              </p:ext>
            </p:extLst>
          </p:nvPr>
        </p:nvGraphicFramePr>
        <p:xfrm>
          <a:off x="3244850" y="2663824"/>
          <a:ext cx="2782887" cy="788988"/>
        </p:xfrm>
        <a:graphic>
          <a:graphicData uri="http://schemas.openxmlformats.org/presentationml/2006/ole">
            <mc:AlternateContent xmlns:mc="http://schemas.openxmlformats.org/markup-compatibility/2006">
              <mc:Choice xmlns:v="urn:schemas-microsoft-com:vml" Requires="v">
                <p:oleObj spid="_x0000_s3074" name="Equation" r:id="rId5" imgW="1524000" imgH="431800" progId="Equation.3">
                  <p:embed/>
                </p:oleObj>
              </mc:Choice>
              <mc:Fallback>
                <p:oleObj name="Equation" r:id="rId5" imgW="15240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850" y="2663824"/>
                        <a:ext cx="27828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6"/>
          <p:cNvGraphicFramePr>
            <a:graphicFrameLocks noChangeAspect="1"/>
          </p:cNvGraphicFramePr>
          <p:nvPr>
            <p:extLst>
              <p:ext uri="{D42A27DB-BD31-4B8C-83A1-F6EECF244321}">
                <p14:modId xmlns:p14="http://schemas.microsoft.com/office/powerpoint/2010/main" val="1650386560"/>
              </p:ext>
            </p:extLst>
          </p:nvPr>
        </p:nvGraphicFramePr>
        <p:xfrm>
          <a:off x="1477963" y="5016500"/>
          <a:ext cx="5513388" cy="641350"/>
        </p:xfrm>
        <a:graphic>
          <a:graphicData uri="http://schemas.openxmlformats.org/presentationml/2006/ole">
            <mc:AlternateContent xmlns:mc="http://schemas.openxmlformats.org/markup-compatibility/2006">
              <mc:Choice xmlns:v="urn:schemas-microsoft-com:vml" Requires="v">
                <p:oleObj spid="_x0000_s3075" name="Equation" r:id="rId7" imgW="3390900" imgH="393700" progId="Equation.3">
                  <p:embed/>
                </p:oleObj>
              </mc:Choice>
              <mc:Fallback>
                <p:oleObj name="Equation" r:id="rId7" imgW="33909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7963" y="5016500"/>
                        <a:ext cx="551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2145600" y="1766160"/>
              <a:ext cx="5455800" cy="4383000"/>
            </p14:xfrm>
          </p:contentPart>
        </mc:Choice>
        <mc:Fallback xmlns="">
          <p:pic>
            <p:nvPicPr>
              <p:cNvPr id="2" name="Ink 1"/>
              <p:cNvPicPr/>
              <p:nvPr/>
            </p:nvPicPr>
            <p:blipFill>
              <a:blip r:embed="rId10"/>
              <a:stretch>
                <a:fillRect/>
              </a:stretch>
            </p:blipFill>
            <p:spPr>
              <a:xfrm>
                <a:off x="2134800" y="1755360"/>
                <a:ext cx="5477040" cy="440424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tLang="en-US" sz="2900">
                <a:ea typeface="MS PGothic" charset="-128"/>
              </a:rPr>
              <a:t>Expectation of a Random Variable (Cont.</a:t>
            </a:r>
            <a:r>
              <a:rPr lang="en-US" altLang="ja-JP" sz="2900">
                <a:ea typeface="MS PGothic" charset="-128"/>
              </a:rPr>
              <a:t>)</a:t>
            </a:r>
            <a:endParaRPr lang="en-US" altLang="en-US" sz="2900">
              <a:ea typeface="MS PGothic" charset="-128"/>
            </a:endParaRPr>
          </a:p>
        </p:txBody>
      </p:sp>
      <p:sp>
        <p:nvSpPr>
          <p:cNvPr id="23554" name="Content Placeholder 2"/>
          <p:cNvSpPr>
            <a:spLocks noGrp="1"/>
          </p:cNvSpPr>
          <p:nvPr>
            <p:ph idx="1"/>
          </p:nvPr>
        </p:nvSpPr>
        <p:spPr>
          <a:xfrm>
            <a:off x="685800" y="1490663"/>
            <a:ext cx="7772400" cy="4675187"/>
          </a:xfrm>
        </p:spPr>
        <p:txBody>
          <a:bodyPr/>
          <a:lstStyle/>
          <a:p>
            <a:pPr marL="285750"/>
            <a:r>
              <a:rPr lang="en-US" altLang="en-US" sz="1900" b="1" dirty="0">
                <a:ea typeface="MS PGothic" charset="-128"/>
              </a:rPr>
              <a:t>Expectation of a Bernoulli Random Variable: </a:t>
            </a:r>
            <a:r>
              <a:rPr lang="en-US" altLang="en-US" sz="1900" dirty="0">
                <a:ea typeface="MS PGothic" charset="-128"/>
              </a:rPr>
              <a:t>Calculate </a:t>
            </a:r>
            <a:r>
              <a:rPr lang="en-US" altLang="en-US" sz="1900" i="1" dirty="0">
                <a:latin typeface="Times New Roman" charset="0"/>
                <a:ea typeface="MS PGothic" charset="-128"/>
              </a:rPr>
              <a:t>E[X]</a:t>
            </a:r>
            <a:r>
              <a:rPr lang="en-US" altLang="en-US" sz="1900" dirty="0">
                <a:ea typeface="MS PGothic" charset="-128"/>
              </a:rPr>
              <a:t> when </a:t>
            </a:r>
            <a:r>
              <a:rPr lang="en-US" altLang="en-US" sz="1900" i="1" dirty="0">
                <a:latin typeface="Times New Roman" charset="0"/>
                <a:ea typeface="MS PGothic" charset="-128"/>
              </a:rPr>
              <a:t>X</a:t>
            </a:r>
            <a:r>
              <a:rPr lang="en-US" altLang="en-US" sz="1900" dirty="0">
                <a:ea typeface="MS PGothic" charset="-128"/>
              </a:rPr>
              <a:t> is a Bernoulli random variable with parameter </a:t>
            </a:r>
            <a:r>
              <a:rPr lang="en-US" altLang="en-US" sz="1900" i="1" dirty="0">
                <a:latin typeface="Times New Roman" charset="0"/>
                <a:ea typeface="MS PGothic" charset="-128"/>
              </a:rPr>
              <a:t>p.</a:t>
            </a:r>
          </a:p>
          <a:p>
            <a:pPr marL="685800" lvl="1"/>
            <a:endParaRPr lang="en-US" altLang="en-US" sz="1700" dirty="0">
              <a:ea typeface="MS PGothic" charset="-128"/>
            </a:endParaRPr>
          </a:p>
          <a:p>
            <a:pPr marL="285750"/>
            <a:r>
              <a:rPr lang="en-US" altLang="en-US" sz="1900" dirty="0">
                <a:ea typeface="MS PGothic" charset="-128"/>
              </a:rPr>
              <a:t>Since:</a:t>
            </a:r>
          </a:p>
          <a:p>
            <a:pPr marL="285750"/>
            <a:r>
              <a:rPr lang="en-US" altLang="en-US" sz="1900" dirty="0">
                <a:ea typeface="MS PGothic" charset="-128"/>
              </a:rPr>
              <a:t>We have:</a:t>
            </a:r>
          </a:p>
          <a:p>
            <a:pPr marL="685800" lvl="1"/>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p:txBody>
      </p:sp>
      <p:graphicFrame>
        <p:nvGraphicFramePr>
          <p:cNvPr id="23555" name="Object 3"/>
          <p:cNvGraphicFramePr>
            <a:graphicFrameLocks noChangeAspect="1"/>
          </p:cNvGraphicFramePr>
          <p:nvPr/>
        </p:nvGraphicFramePr>
        <p:xfrm>
          <a:off x="3109913" y="2420938"/>
          <a:ext cx="3024187" cy="800100"/>
        </p:xfrm>
        <a:graphic>
          <a:graphicData uri="http://schemas.openxmlformats.org/presentationml/2006/ole">
            <mc:AlternateContent xmlns:mc="http://schemas.openxmlformats.org/markup-compatibility/2006">
              <mc:Choice xmlns:v="urn:schemas-microsoft-com:vml" Requires="v">
                <p:oleObj spid="_x0000_s4097" name="Equation" r:id="rId3" imgW="1637589" imgH="431613" progId="Equation.3">
                  <p:embed/>
                </p:oleObj>
              </mc:Choice>
              <mc:Fallback>
                <p:oleObj name="Equation" r:id="rId3" imgW="1637589"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3" y="2420938"/>
                        <a:ext cx="30241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773360" y="2213640"/>
              <a:ext cx="6460560" cy="2550240"/>
            </p14:xfrm>
          </p:contentPart>
        </mc:Choice>
        <mc:Fallback xmlns="">
          <p:pic>
            <p:nvPicPr>
              <p:cNvPr id="2" name="Ink 1"/>
              <p:cNvPicPr/>
              <p:nvPr/>
            </p:nvPicPr>
            <p:blipFill>
              <a:blip r:embed="rId6"/>
              <a:stretch>
                <a:fillRect/>
              </a:stretch>
            </p:blipFill>
            <p:spPr>
              <a:xfrm>
                <a:off x="1762560" y="2203200"/>
                <a:ext cx="6482160" cy="2571840"/>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sz="2900">
                <a:ea typeface="MS PGothic" charset="-128"/>
              </a:rPr>
              <a:t>Expectation of a Random Variable (Cont.</a:t>
            </a:r>
            <a:r>
              <a:rPr lang="en-US" altLang="ja-JP" sz="2900">
                <a:ea typeface="MS PGothic" charset="-128"/>
              </a:rPr>
              <a:t>)</a:t>
            </a:r>
            <a:endParaRPr lang="en-US" altLang="en-US" sz="2900">
              <a:ea typeface="MS PGothic" charset="-128"/>
            </a:endParaRPr>
          </a:p>
        </p:txBody>
      </p:sp>
      <p:sp>
        <p:nvSpPr>
          <p:cNvPr id="24578" name="Content Placeholder 2"/>
          <p:cNvSpPr>
            <a:spLocks noGrp="1"/>
          </p:cNvSpPr>
          <p:nvPr>
            <p:ph idx="1"/>
          </p:nvPr>
        </p:nvSpPr>
        <p:spPr>
          <a:xfrm>
            <a:off x="685800" y="1230313"/>
            <a:ext cx="7772400" cy="4935537"/>
          </a:xfrm>
        </p:spPr>
        <p:txBody>
          <a:bodyPr/>
          <a:lstStyle/>
          <a:p>
            <a:pPr marL="285750"/>
            <a:r>
              <a:rPr lang="en-US" altLang="en-US" sz="1900" b="1" dirty="0">
                <a:ea typeface="MS PGothic" charset="-128"/>
              </a:rPr>
              <a:t>Expectation of a Binomial Random Variable:</a:t>
            </a:r>
            <a:r>
              <a:rPr lang="en-US" altLang="en-US" sz="1900" dirty="0">
                <a:ea typeface="MS PGothic" charset="-128"/>
              </a:rPr>
              <a:t> Calculate </a:t>
            </a:r>
            <a:r>
              <a:rPr lang="en-US" altLang="en-US" sz="1900" i="1" dirty="0">
                <a:latin typeface="Times New Roman" charset="0"/>
                <a:ea typeface="MS PGothic" charset="-128"/>
              </a:rPr>
              <a:t>E[X]</a:t>
            </a:r>
            <a:r>
              <a:rPr lang="en-US" altLang="en-US" sz="1900" dirty="0">
                <a:ea typeface="MS PGothic" charset="-128"/>
              </a:rPr>
              <a:t> when </a:t>
            </a:r>
            <a:r>
              <a:rPr lang="en-US" altLang="en-US" sz="1900" i="1" dirty="0">
                <a:latin typeface="Times New Roman" charset="0"/>
                <a:ea typeface="MS PGothic" charset="-128"/>
              </a:rPr>
              <a:t>X</a:t>
            </a:r>
            <a:r>
              <a:rPr lang="en-US" altLang="en-US" sz="1900" dirty="0">
                <a:ea typeface="MS PGothic" charset="-128"/>
              </a:rPr>
              <a:t> is a binomially distributed with parameters </a:t>
            </a:r>
            <a:r>
              <a:rPr lang="en-US" altLang="en-US" sz="1900" i="1" dirty="0">
                <a:latin typeface="Times New Roman" charset="0"/>
                <a:ea typeface="MS PGothic" charset="-128"/>
              </a:rPr>
              <a:t>n</a:t>
            </a:r>
            <a:r>
              <a:rPr lang="en-US" altLang="en-US" sz="1900" dirty="0">
                <a:ea typeface="MS PGothic" charset="-128"/>
              </a:rPr>
              <a:t> and </a:t>
            </a:r>
            <a:r>
              <a:rPr lang="en-US" altLang="en-US" sz="1900" i="1" dirty="0">
                <a:latin typeface="Times New Roman" charset="0"/>
                <a:ea typeface="MS PGothic" charset="-128"/>
              </a:rPr>
              <a:t>p.</a:t>
            </a:r>
          </a:p>
          <a:p>
            <a:pPr marL="685800" lvl="1">
              <a:buFontTx/>
              <a:buNone/>
            </a:pPr>
            <a:r>
              <a:rPr lang="en-US" altLang="en-US" sz="1700" dirty="0">
                <a:ea typeface="MS PGothic" charset="-128"/>
              </a:rPr>
              <a:t>  </a:t>
            </a:r>
          </a:p>
          <a:p>
            <a:pPr marL="685800" lvl="1"/>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685800" lvl="1">
              <a:buFontTx/>
              <a:buNone/>
            </a:pPr>
            <a:endParaRPr lang="en-US" altLang="en-US" sz="1700" dirty="0">
              <a:ea typeface="MS PGothic" charset="-128"/>
            </a:endParaRPr>
          </a:p>
          <a:p>
            <a:pPr marL="285750" algn="r">
              <a:buFontTx/>
              <a:buNone/>
            </a:pPr>
            <a:r>
              <a:rPr lang="en-US" altLang="en-US" sz="1700" dirty="0">
                <a:ea typeface="MS PGothic" charset="-128"/>
              </a:rPr>
              <a:t>	</a:t>
            </a:r>
            <a:r>
              <a:rPr lang="en-US" altLang="en-US" sz="1400" dirty="0" smtClean="0">
                <a:ea typeface="MS PGothic" charset="-128"/>
              </a:rPr>
              <a:t>Let </a:t>
            </a:r>
            <a:r>
              <a:rPr lang="en-US" altLang="en-US" sz="1400" i="1" dirty="0">
                <a:ea typeface="MS PGothic" charset="-128"/>
              </a:rPr>
              <a:t>k </a:t>
            </a:r>
            <a:r>
              <a:rPr lang="en-US" altLang="en-US" sz="1400" dirty="0">
                <a:ea typeface="MS PGothic" charset="-128"/>
              </a:rPr>
              <a:t>= </a:t>
            </a:r>
            <a:r>
              <a:rPr lang="en-US" altLang="en-US" sz="1400" i="1" dirty="0" err="1">
                <a:ea typeface="MS PGothic" charset="-128"/>
              </a:rPr>
              <a:t>i</a:t>
            </a:r>
            <a:r>
              <a:rPr lang="en-US" altLang="en-US" sz="1400" i="1" dirty="0">
                <a:ea typeface="MS PGothic" charset="-128"/>
              </a:rPr>
              <a:t> </a:t>
            </a:r>
            <a:r>
              <a:rPr lang="en-US" altLang="en-US" sz="1400" dirty="0">
                <a:ea typeface="MS PGothic" charset="-128"/>
              </a:rPr>
              <a:t>− 1</a:t>
            </a:r>
            <a:r>
              <a:rPr lang="en-US" altLang="en-US" sz="1400" dirty="0" smtClean="0">
                <a:ea typeface="MS PGothic" charset="-128"/>
              </a:rPr>
              <a:t>..</a:t>
            </a:r>
            <a:endParaRPr lang="en-US" altLang="en-US" sz="1400" dirty="0">
              <a:ea typeface="MS PGothic" charset="-128"/>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750040" y="1505520"/>
              <a:ext cx="5891760" cy="4871880"/>
            </p14:xfrm>
          </p:contentPart>
        </mc:Choice>
        <mc:Fallback xmlns="">
          <p:pic>
            <p:nvPicPr>
              <p:cNvPr id="2" name="Ink 1"/>
              <p:cNvPicPr/>
              <p:nvPr/>
            </p:nvPicPr>
            <p:blipFill>
              <a:blip r:embed="rId3"/>
              <a:stretch>
                <a:fillRect/>
              </a:stretch>
            </p:blipFill>
            <p:spPr>
              <a:xfrm>
                <a:off x="2739240" y="1495080"/>
                <a:ext cx="5913000" cy="489312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en-US" sz="2900">
                <a:ea typeface="MS PGothic" charset="-128"/>
              </a:rPr>
              <a:t>Expectation of a Random Variable (Cont</a:t>
            </a:r>
            <a:r>
              <a:rPr lang="en-US" altLang="ja-JP" sz="2900">
                <a:ea typeface="MS PGothic" charset="-128"/>
              </a:rPr>
              <a:t>.)</a:t>
            </a:r>
            <a:endParaRPr lang="en-US" altLang="en-US" sz="2900">
              <a:ea typeface="MS PGothic" charset="-128"/>
            </a:endParaRPr>
          </a:p>
        </p:txBody>
      </p:sp>
      <p:sp>
        <p:nvSpPr>
          <p:cNvPr id="25602" name="Content Placeholder 2"/>
          <p:cNvSpPr>
            <a:spLocks noGrp="1"/>
          </p:cNvSpPr>
          <p:nvPr>
            <p:ph idx="1"/>
          </p:nvPr>
        </p:nvSpPr>
        <p:spPr>
          <a:xfrm>
            <a:off x="685800" y="1230313"/>
            <a:ext cx="7772400" cy="4935537"/>
          </a:xfrm>
        </p:spPr>
        <p:txBody>
          <a:bodyPr/>
          <a:lstStyle/>
          <a:p>
            <a:pPr marL="346075" indent="-346075"/>
            <a:r>
              <a:rPr lang="en-US" altLang="en-US" sz="1900" b="1">
                <a:ea typeface="MS PGothic" charset="-128"/>
              </a:rPr>
              <a:t>Expectation of a Geometric Random Variable: </a:t>
            </a:r>
            <a:r>
              <a:rPr lang="en-US" altLang="en-US" sz="1900">
                <a:ea typeface="MS PGothic" charset="-128"/>
              </a:rPr>
              <a:t>Calculate the expectation of a geometric random variable having parameter </a:t>
            </a:r>
            <a:r>
              <a:rPr lang="en-US" altLang="en-US" sz="1900" i="1">
                <a:latin typeface="Times New Roman" charset="0"/>
                <a:ea typeface="MS PGothic" charset="-128"/>
              </a:rPr>
              <a:t>p.</a:t>
            </a:r>
          </a:p>
          <a:p>
            <a:pPr marL="346075" indent="-346075"/>
            <a:r>
              <a:rPr lang="en-US" altLang="en-US" sz="1900">
                <a:ea typeface="MS PGothic" charset="-128"/>
              </a:rPr>
              <a:t>We have:   </a:t>
            </a:r>
          </a:p>
          <a:p>
            <a:pPr marL="685800" lvl="1"/>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685800" lvl="1">
              <a:buFontTx/>
              <a:buNone/>
            </a:pPr>
            <a:endParaRPr lang="en-US" altLang="en-US" sz="1700">
              <a:ea typeface="MS PGothic" charset="-128"/>
            </a:endParaRPr>
          </a:p>
          <a:p>
            <a:pPr marL="346075" indent="-346075">
              <a:buFontTx/>
              <a:buNone/>
            </a:pPr>
            <a:r>
              <a:rPr lang="en-US" altLang="en-US" sz="1600" i="1">
                <a:ea typeface="MS PGothic" charset="-128"/>
              </a:rPr>
              <a:t>The expected number of independent trials </a:t>
            </a:r>
          </a:p>
          <a:p>
            <a:pPr marL="346075" indent="-346075">
              <a:buFontTx/>
              <a:buNone/>
            </a:pPr>
            <a:r>
              <a:rPr lang="en-US" altLang="en-US" sz="1600" i="1">
                <a:ea typeface="MS PGothic" charset="-128"/>
              </a:rPr>
              <a:t>we need to perform until we get our first success </a:t>
            </a:r>
          </a:p>
          <a:p>
            <a:pPr marL="346075" indent="-346075">
              <a:buFontTx/>
              <a:buNone/>
            </a:pPr>
            <a:r>
              <a:rPr lang="en-US" altLang="en-US" sz="1600" i="1">
                <a:ea typeface="MS PGothic" charset="-128"/>
              </a:rPr>
              <a:t>equals the reciprocal of the probability that any one</a:t>
            </a:r>
          </a:p>
          <a:p>
            <a:pPr marL="346075" indent="-346075">
              <a:buFontTx/>
              <a:buNone/>
            </a:pPr>
            <a:r>
              <a:rPr lang="en-US" altLang="en-US" sz="1600" i="1">
                <a:ea typeface="MS PGothic" charset="-128"/>
              </a:rPr>
              <a:t>trial results in a success.</a:t>
            </a:r>
          </a:p>
        </p:txBody>
      </p:sp>
      <p:graphicFrame>
        <p:nvGraphicFramePr>
          <p:cNvPr id="25603" name="Object 3"/>
          <p:cNvGraphicFramePr>
            <a:graphicFrameLocks noChangeAspect="1"/>
          </p:cNvGraphicFramePr>
          <p:nvPr/>
        </p:nvGraphicFramePr>
        <p:xfrm>
          <a:off x="5634038" y="2047875"/>
          <a:ext cx="2295525" cy="4267200"/>
        </p:xfrm>
        <a:graphic>
          <a:graphicData uri="http://schemas.openxmlformats.org/presentationml/2006/ole">
            <mc:AlternateContent xmlns:mc="http://schemas.openxmlformats.org/markup-compatibility/2006">
              <mc:Choice xmlns:v="urn:schemas-microsoft-com:vml" Requires="v">
                <p:oleObj spid="_x0000_s5121" name="Equation" r:id="rId3" imgW="1358900" imgH="2514600" progId="Equation.3">
                  <p:embed/>
                </p:oleObj>
              </mc:Choice>
              <mc:Fallback>
                <p:oleObj name="Equation" r:id="rId3" imgW="1358900" imgH="2514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038" y="2047875"/>
                        <a:ext cx="22955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4" name="Object 4"/>
          <p:cNvGraphicFramePr>
            <a:graphicFrameLocks noChangeAspect="1"/>
          </p:cNvGraphicFramePr>
          <p:nvPr/>
        </p:nvGraphicFramePr>
        <p:xfrm>
          <a:off x="2266950" y="2141538"/>
          <a:ext cx="2600325" cy="2495550"/>
        </p:xfrm>
        <a:graphic>
          <a:graphicData uri="http://schemas.openxmlformats.org/presentationml/2006/ole">
            <mc:AlternateContent xmlns:mc="http://schemas.openxmlformats.org/markup-compatibility/2006">
              <mc:Choice xmlns:v="urn:schemas-microsoft-com:vml" Requires="v">
                <p:oleObj spid="_x0000_s5122" name="Equation" r:id="rId5" imgW="1409700" imgH="1346200" progId="Equation.3">
                  <p:embed/>
                </p:oleObj>
              </mc:Choice>
              <mc:Fallback>
                <p:oleObj name="Equation" r:id="rId5" imgW="1409700" imgH="1346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950" y="2141538"/>
                        <a:ext cx="26003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untitled 2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2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Helvetica" charset="0"/>
          </a:defRPr>
        </a:defPPr>
      </a:lstStyle>
    </a:lnDef>
  </a:objectDefaults>
  <a:extraClrSchemeLst>
    <a:extraClrScheme>
      <a:clrScheme name="untitled 2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HD:Applications:Microsoft Office:Microsoft PowerPoint 4:</Template>
  <TotalTime>10893</TotalTime>
  <Pages>20</Pages>
  <Words>1726</Words>
  <Application>Microsoft Macintosh PowerPoint</Application>
  <PresentationFormat>Letter Paper (8.5x11 in)</PresentationFormat>
  <Paragraphs>324</Paragraphs>
  <Slides>30</Slides>
  <Notes>2</Notes>
  <HiddenSlides>4</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MS PGothic</vt:lpstr>
      <vt:lpstr>ＭＳ Ｐゴシック</vt:lpstr>
      <vt:lpstr>Cambria Math</vt:lpstr>
      <vt:lpstr>Times New Roman</vt:lpstr>
      <vt:lpstr>Arial</vt:lpstr>
      <vt:lpstr>Helvetica</vt:lpstr>
      <vt:lpstr>untitled 26</vt:lpstr>
      <vt:lpstr>Equation</vt:lpstr>
      <vt:lpstr>Expectations of Random Variables, Functions of Random Variables</vt:lpstr>
      <vt:lpstr>Today’s Topics</vt:lpstr>
      <vt:lpstr>Summary of important distributions</vt:lpstr>
      <vt:lpstr>Exponential &amp; related Distributions</vt:lpstr>
      <vt:lpstr>Expectation of a Random Variable</vt:lpstr>
      <vt:lpstr>Expectation of a Random Variable (Cont.)</vt:lpstr>
      <vt:lpstr>Expectation of a Random Variable (Cont.)</vt:lpstr>
      <vt:lpstr>Expectation of a Random Variable (Cont.)</vt:lpstr>
      <vt:lpstr>Expectation of a Random Variable (Cont.)</vt:lpstr>
      <vt:lpstr>Expectation of a Random Variable (Cont.)</vt:lpstr>
      <vt:lpstr>The Continuous Case</vt:lpstr>
      <vt:lpstr>The Continuous Case (Cont.)</vt:lpstr>
      <vt:lpstr>The Continuous Case Cont’d</vt:lpstr>
      <vt:lpstr>Example: Searching a table sequentially</vt:lpstr>
      <vt:lpstr>Example  Cont’d</vt:lpstr>
      <vt:lpstr>Example Table ordered by non increasing access probabilities</vt:lpstr>
      <vt:lpstr>Example 3</vt:lpstr>
      <vt:lpstr>PowerPoint Presentation</vt:lpstr>
      <vt:lpstr>Example 4</vt:lpstr>
      <vt:lpstr>Problem 1</vt:lpstr>
      <vt:lpstr>Moments of a Distribution</vt:lpstr>
      <vt:lpstr>Variance: 2nd Central Moment</vt:lpstr>
      <vt:lpstr>Functions of a Random Variable</vt:lpstr>
      <vt:lpstr>Functions of a Random Variable (cont.)</vt:lpstr>
      <vt:lpstr>Functions of a Random Variable (cont.) Generating Exponential Random Numbers</vt:lpstr>
      <vt:lpstr>Example </vt:lpstr>
      <vt:lpstr>Expectation of a Function of a Random Variable</vt:lpstr>
      <vt:lpstr>Expectation of a Function of a Random Variable (cont.)</vt:lpstr>
      <vt:lpstr>Corollary</vt:lpstr>
      <vt:lpstr>Moments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Fault Tolerant Computing</dc:title>
  <dc:subject>lecture 1</dc:subject>
  <dc:creator>Center for Reliable and High-performance Computing</dc:creator>
  <cp:lastModifiedBy>Ravi's iPad</cp:lastModifiedBy>
  <cp:revision>287</cp:revision>
  <cp:lastPrinted>2017-03-27T15:05:00Z</cp:lastPrinted>
  <dcterms:created xsi:type="dcterms:W3CDTF">1997-10-16T10:43:32Z</dcterms:created>
  <dcterms:modified xsi:type="dcterms:W3CDTF">2017-03-29T17:24:11Z</dcterms:modified>
</cp:coreProperties>
</file>